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20" r:id="rId5"/>
  </p:sldMasterIdLst>
  <p:notesMasterIdLst>
    <p:notesMasterId r:id="rId34"/>
  </p:notesMasterIdLst>
  <p:sldIdLst>
    <p:sldId id="1478" r:id="rId6"/>
    <p:sldId id="1679" r:id="rId7"/>
    <p:sldId id="1787" r:id="rId8"/>
    <p:sldId id="1804" r:id="rId9"/>
    <p:sldId id="1788" r:id="rId10"/>
    <p:sldId id="1789" r:id="rId11"/>
    <p:sldId id="1790" r:id="rId12"/>
    <p:sldId id="1791" r:id="rId13"/>
    <p:sldId id="1792" r:id="rId14"/>
    <p:sldId id="1793" r:id="rId15"/>
    <p:sldId id="1794" r:id="rId16"/>
    <p:sldId id="1795" r:id="rId17"/>
    <p:sldId id="1796" r:id="rId18"/>
    <p:sldId id="415" r:id="rId19"/>
    <p:sldId id="1797" r:id="rId20"/>
    <p:sldId id="1799" r:id="rId21"/>
    <p:sldId id="1798" r:id="rId22"/>
    <p:sldId id="1800" r:id="rId23"/>
    <p:sldId id="1801" r:id="rId24"/>
    <p:sldId id="1805" r:id="rId25"/>
    <p:sldId id="1802" r:id="rId26"/>
    <p:sldId id="1806" r:id="rId27"/>
    <p:sldId id="1803" r:id="rId28"/>
    <p:sldId id="1713" r:id="rId29"/>
    <p:sldId id="1755" r:id="rId30"/>
    <p:sldId id="1712" r:id="rId31"/>
    <p:sldId id="1477" r:id="rId32"/>
    <p:sldId id="257" r:id="rId33"/>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96694E2-9051-4093-BBF4-4F0F71A7AAE0}"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
        <p:nvSpPr>
          <p:cNvPr id="13" name="Subtitle 2"/>
          <p:cNvSpPr>
            <a:spLocks noGrp="1"/>
          </p:cNvSpPr>
          <p:nvPr>
            <p:ph type="subTitle" idx="1"/>
          </p:nvPr>
        </p:nvSpPr>
        <p:spPr>
          <a:xfrm>
            <a:off x="4565530" y="365266"/>
            <a:ext cx="3059416" cy="354878"/>
          </a:xfrm>
        </p:spPr>
        <p:txBody>
          <a:bodyPr>
            <a:normAutofit/>
          </a:bodyPr>
          <a:lstStyle>
            <a:lvl1pPr marL="0" indent="0" algn="ctr">
              <a:buNone/>
              <a:defRPr sz="1400" b="1">
                <a:solidFill>
                  <a:schemeClr val="bg1"/>
                </a:solidFill>
                <a:effectLst>
                  <a:outerShdw blurRad="38100" dist="38100" dir="2700000" algn="tl">
                    <a:srgbClr val="000000">
                      <a:alpha val="43137"/>
                    </a:srgbClr>
                  </a:outerShdw>
                </a:effectLst>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867086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F8CBD998-A74B-48D5-82DA-65A1FB8A3D36}"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010011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2569452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43" name="Picture Placeholder 42"/>
          <p:cNvSpPr>
            <a:spLocks noGrp="1"/>
          </p:cNvSpPr>
          <p:nvPr>
            <p:ph type="pic" sz="quarter" idx="13"/>
          </p:nvPr>
        </p:nvSpPr>
        <p:spPr>
          <a:xfrm>
            <a:off x="4451569" y="481136"/>
            <a:ext cx="6266673" cy="5895728"/>
          </a:xfrm>
          <a:custGeom>
            <a:avLst/>
            <a:gdLst>
              <a:gd name="connsiteX0" fmla="*/ 0 w 6266673"/>
              <a:gd name="connsiteY0" fmla="*/ 0 h 5895728"/>
              <a:gd name="connsiteX1" fmla="*/ 6266673 w 6266673"/>
              <a:gd name="connsiteY1" fmla="*/ 0 h 5895728"/>
              <a:gd name="connsiteX2" fmla="*/ 6266673 w 6266673"/>
              <a:gd name="connsiteY2" fmla="*/ 5895728 h 5895728"/>
              <a:gd name="connsiteX3" fmla="*/ 0 w 6266673"/>
              <a:gd name="connsiteY3" fmla="*/ 5895728 h 5895728"/>
              <a:gd name="connsiteX4" fmla="*/ 0 w 6266673"/>
              <a:gd name="connsiteY4" fmla="*/ 5324042 h 5895728"/>
              <a:gd name="connsiteX5" fmla="*/ 10533 w 6266673"/>
              <a:gd name="connsiteY5" fmla="*/ 5325104 h 5895728"/>
              <a:gd name="connsiteX6" fmla="*/ 486777 w 6266673"/>
              <a:gd name="connsiteY6" fmla="*/ 4848860 h 5895728"/>
              <a:gd name="connsiteX7" fmla="*/ 10533 w 6266673"/>
              <a:gd name="connsiteY7" fmla="*/ 4372616 h 5895728"/>
              <a:gd name="connsiteX8" fmla="*/ 0 w 6266673"/>
              <a:gd name="connsiteY8" fmla="*/ 4373678 h 5895728"/>
              <a:gd name="connsiteX9" fmla="*/ 0 w 6266673"/>
              <a:gd name="connsiteY9" fmla="*/ 3429666 h 5895728"/>
              <a:gd name="connsiteX10" fmla="*/ 10533 w 6266673"/>
              <a:gd name="connsiteY10" fmla="*/ 3430728 h 5895728"/>
              <a:gd name="connsiteX11" fmla="*/ 486777 w 6266673"/>
              <a:gd name="connsiteY11" fmla="*/ 2954484 h 5895728"/>
              <a:gd name="connsiteX12" fmla="*/ 10533 w 6266673"/>
              <a:gd name="connsiteY12" fmla="*/ 2478240 h 5895728"/>
              <a:gd name="connsiteX13" fmla="*/ 0 w 6266673"/>
              <a:gd name="connsiteY13" fmla="*/ 2479302 h 5895728"/>
              <a:gd name="connsiteX14" fmla="*/ 0 w 6266673"/>
              <a:gd name="connsiteY14" fmla="*/ 1533699 h 5895728"/>
              <a:gd name="connsiteX15" fmla="*/ 26306 w 6266673"/>
              <a:gd name="connsiteY15" fmla="*/ 1536351 h 5895728"/>
              <a:gd name="connsiteX16" fmla="*/ 502550 w 6266673"/>
              <a:gd name="connsiteY16" fmla="*/ 1060107 h 5895728"/>
              <a:gd name="connsiteX17" fmla="*/ 26306 w 6266673"/>
              <a:gd name="connsiteY17" fmla="*/ 583863 h 5895728"/>
              <a:gd name="connsiteX18" fmla="*/ 0 w 6266673"/>
              <a:gd name="connsiteY18" fmla="*/ 586515 h 58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6673" h="5895728">
                <a:moveTo>
                  <a:pt x="0" y="0"/>
                </a:moveTo>
                <a:lnTo>
                  <a:pt x="6266673" y="0"/>
                </a:lnTo>
                <a:lnTo>
                  <a:pt x="6266673" y="5895728"/>
                </a:lnTo>
                <a:lnTo>
                  <a:pt x="0" y="5895728"/>
                </a:lnTo>
                <a:lnTo>
                  <a:pt x="0" y="5324042"/>
                </a:lnTo>
                <a:lnTo>
                  <a:pt x="10533" y="5325104"/>
                </a:lnTo>
                <a:cubicBezTo>
                  <a:pt x="273555" y="5325104"/>
                  <a:pt x="486777" y="5111882"/>
                  <a:pt x="486777" y="4848860"/>
                </a:cubicBezTo>
                <a:cubicBezTo>
                  <a:pt x="486777" y="4585838"/>
                  <a:pt x="273555" y="4372616"/>
                  <a:pt x="10533" y="4372616"/>
                </a:cubicBezTo>
                <a:lnTo>
                  <a:pt x="0" y="4373678"/>
                </a:lnTo>
                <a:lnTo>
                  <a:pt x="0" y="3429666"/>
                </a:lnTo>
                <a:lnTo>
                  <a:pt x="10533" y="3430728"/>
                </a:lnTo>
                <a:cubicBezTo>
                  <a:pt x="273555" y="3430728"/>
                  <a:pt x="486777" y="3217506"/>
                  <a:pt x="486777" y="2954484"/>
                </a:cubicBezTo>
                <a:cubicBezTo>
                  <a:pt x="486777" y="2691462"/>
                  <a:pt x="273555" y="2478240"/>
                  <a:pt x="10533" y="2478240"/>
                </a:cubicBezTo>
                <a:lnTo>
                  <a:pt x="0" y="2479302"/>
                </a:lnTo>
                <a:lnTo>
                  <a:pt x="0" y="1533699"/>
                </a:lnTo>
                <a:lnTo>
                  <a:pt x="26306" y="1536351"/>
                </a:lnTo>
                <a:cubicBezTo>
                  <a:pt x="289328" y="1536351"/>
                  <a:pt x="502550" y="1323129"/>
                  <a:pt x="502550" y="1060107"/>
                </a:cubicBezTo>
                <a:cubicBezTo>
                  <a:pt x="502550" y="797085"/>
                  <a:pt x="289328" y="583863"/>
                  <a:pt x="26306" y="583863"/>
                </a:cubicBezTo>
                <a:lnTo>
                  <a:pt x="0" y="586515"/>
                </a:lnTo>
                <a:close/>
              </a:path>
            </a:pathLst>
          </a:custGeom>
        </p:spPr>
        <p:txBody>
          <a:bodyPr wrap="square">
            <a:noAutofit/>
          </a:bodyPr>
          <a:lstStyle/>
          <a:p>
            <a:endParaRPr lang="en-US"/>
          </a:p>
        </p:txBody>
      </p:sp>
    </p:spTree>
    <p:extLst>
      <p:ext uri="{BB962C8B-B14F-4D97-AF65-F5344CB8AC3E}">
        <p14:creationId xmlns:p14="http://schemas.microsoft.com/office/powerpoint/2010/main" val="1629966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38" name="Picture Placeholder 2"/>
          <p:cNvSpPr>
            <a:spLocks noGrp="1"/>
          </p:cNvSpPr>
          <p:nvPr>
            <p:ph type="pic" sz="quarter" idx="13"/>
          </p:nvPr>
        </p:nvSpPr>
        <p:spPr>
          <a:xfrm>
            <a:off x="993775" y="1536700"/>
            <a:ext cx="2478088" cy="2943225"/>
          </a:xfrm>
        </p:spPr>
        <p:txBody>
          <a:bodyPr>
            <a:normAutofit/>
          </a:bodyPr>
          <a:lstStyle>
            <a:lvl1pPr>
              <a:defRPr sz="1800"/>
            </a:lvl1pPr>
          </a:lstStyle>
          <a:p>
            <a:endParaRPr lang="en-US"/>
          </a:p>
        </p:txBody>
      </p:sp>
      <p:sp>
        <p:nvSpPr>
          <p:cNvPr id="39" name="Picture Placeholder 34"/>
          <p:cNvSpPr>
            <a:spLocks noGrp="1"/>
          </p:cNvSpPr>
          <p:nvPr>
            <p:ph type="pic" sz="quarter" idx="14"/>
          </p:nvPr>
        </p:nvSpPr>
        <p:spPr>
          <a:xfrm>
            <a:off x="4010025" y="1503363"/>
            <a:ext cx="3003550" cy="1655762"/>
          </a:xfrm>
        </p:spPr>
        <p:txBody>
          <a:bodyPr>
            <a:normAutofit/>
          </a:bodyPr>
          <a:lstStyle>
            <a:lvl1pPr>
              <a:defRPr sz="1400"/>
            </a:lvl1pPr>
          </a:lstStyle>
          <a:p>
            <a:endParaRPr lang="en-US"/>
          </a:p>
        </p:txBody>
      </p:sp>
      <p:sp>
        <p:nvSpPr>
          <p:cNvPr id="40" name="Picture Placeholder 34"/>
          <p:cNvSpPr>
            <a:spLocks noGrp="1"/>
          </p:cNvSpPr>
          <p:nvPr>
            <p:ph type="pic" sz="quarter" idx="15"/>
          </p:nvPr>
        </p:nvSpPr>
        <p:spPr>
          <a:xfrm>
            <a:off x="4006270" y="3678834"/>
            <a:ext cx="3003550" cy="1655762"/>
          </a:xfrm>
        </p:spPr>
        <p:txBody>
          <a:bodyPr>
            <a:normAutofit/>
          </a:bodyPr>
          <a:lstStyle>
            <a:lvl1pPr>
              <a:defRPr sz="1400"/>
            </a:lvl1pPr>
          </a:lstStyle>
          <a:p>
            <a:endParaRPr lang="en-US"/>
          </a:p>
        </p:txBody>
      </p:sp>
    </p:spTree>
    <p:extLst>
      <p:ext uri="{BB962C8B-B14F-4D97-AF65-F5344CB8AC3E}">
        <p14:creationId xmlns:p14="http://schemas.microsoft.com/office/powerpoint/2010/main" val="21162874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46" name="Picture Placeholder 30"/>
          <p:cNvSpPr>
            <a:spLocks noGrp="1"/>
          </p:cNvSpPr>
          <p:nvPr>
            <p:ph type="pic" sz="quarter" idx="13"/>
          </p:nvPr>
        </p:nvSpPr>
        <p:spPr>
          <a:xfrm>
            <a:off x="5759696" y="852356"/>
            <a:ext cx="2527300" cy="2343150"/>
          </a:xfrm>
        </p:spPr>
        <p:txBody>
          <a:bodyPr>
            <a:normAutofit/>
          </a:bodyPr>
          <a:lstStyle>
            <a:lvl1pPr>
              <a:defRPr sz="2000"/>
            </a:lvl1pPr>
          </a:lstStyle>
          <a:p>
            <a:endParaRPr lang="en-US"/>
          </a:p>
        </p:txBody>
      </p:sp>
      <p:sp>
        <p:nvSpPr>
          <p:cNvPr id="47" name="Picture Placeholder 32"/>
          <p:cNvSpPr>
            <a:spLocks noGrp="1"/>
          </p:cNvSpPr>
          <p:nvPr>
            <p:ph type="pic" sz="quarter" idx="14"/>
          </p:nvPr>
        </p:nvSpPr>
        <p:spPr>
          <a:xfrm>
            <a:off x="6165851" y="3636462"/>
            <a:ext cx="2106613" cy="1955800"/>
          </a:xfrm>
        </p:spPr>
        <p:txBody>
          <a:bodyPr>
            <a:normAutofit/>
          </a:bodyPr>
          <a:lstStyle>
            <a:lvl1pPr>
              <a:defRPr sz="2000"/>
            </a:lvl1pPr>
          </a:lstStyle>
          <a:p>
            <a:endParaRPr lang="en-US"/>
          </a:p>
        </p:txBody>
      </p:sp>
      <p:sp>
        <p:nvSpPr>
          <p:cNvPr id="48" name="Picture Placeholder 32"/>
          <p:cNvSpPr>
            <a:spLocks noGrp="1"/>
          </p:cNvSpPr>
          <p:nvPr>
            <p:ph type="pic" sz="quarter" idx="15"/>
          </p:nvPr>
        </p:nvSpPr>
        <p:spPr>
          <a:xfrm>
            <a:off x="8718389" y="1273330"/>
            <a:ext cx="2106613" cy="1955800"/>
          </a:xfrm>
        </p:spPr>
        <p:txBody>
          <a:bodyPr>
            <a:normAutofit/>
          </a:bodyPr>
          <a:lstStyle>
            <a:lvl1pPr>
              <a:defRPr sz="2000"/>
            </a:lvl1pPr>
          </a:lstStyle>
          <a:p>
            <a:endParaRPr lang="en-US"/>
          </a:p>
        </p:txBody>
      </p:sp>
      <p:sp>
        <p:nvSpPr>
          <p:cNvPr id="49" name="Picture Placeholder 30"/>
          <p:cNvSpPr>
            <a:spLocks noGrp="1"/>
          </p:cNvSpPr>
          <p:nvPr>
            <p:ph type="pic" sz="quarter" idx="16"/>
          </p:nvPr>
        </p:nvSpPr>
        <p:spPr>
          <a:xfrm>
            <a:off x="8707663" y="3662494"/>
            <a:ext cx="2527300" cy="2343150"/>
          </a:xfrm>
        </p:spPr>
        <p:txBody>
          <a:bodyPr>
            <a:normAutofit/>
          </a:bodyPr>
          <a:lstStyle>
            <a:lvl1pPr>
              <a:defRPr sz="2000"/>
            </a:lvl1pPr>
          </a:lstStyle>
          <a:p>
            <a:endParaRPr lang="en-US"/>
          </a:p>
        </p:txBody>
      </p:sp>
    </p:spTree>
    <p:extLst>
      <p:ext uri="{BB962C8B-B14F-4D97-AF65-F5344CB8AC3E}">
        <p14:creationId xmlns:p14="http://schemas.microsoft.com/office/powerpoint/2010/main" val="677640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24" name="Picture Placeholder 2"/>
          <p:cNvSpPr>
            <a:spLocks noGrp="1"/>
          </p:cNvSpPr>
          <p:nvPr>
            <p:ph type="pic" sz="quarter" idx="13"/>
          </p:nvPr>
        </p:nvSpPr>
        <p:spPr>
          <a:xfrm>
            <a:off x="648011" y="207254"/>
            <a:ext cx="6441776" cy="6443493"/>
          </a:xfrm>
          <a:prstGeom prst="ellipse">
            <a:avLst/>
          </a:prstGeom>
        </p:spPr>
        <p:txBody>
          <a:bodyPr/>
          <a:lstStyle/>
          <a:p>
            <a:endParaRPr lang="en-US"/>
          </a:p>
        </p:txBody>
      </p:sp>
    </p:spTree>
    <p:extLst>
      <p:ext uri="{BB962C8B-B14F-4D97-AF65-F5344CB8AC3E}">
        <p14:creationId xmlns:p14="http://schemas.microsoft.com/office/powerpoint/2010/main" val="4181367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43" name="Picture Placeholder 42"/>
          <p:cNvSpPr>
            <a:spLocks noGrp="1"/>
          </p:cNvSpPr>
          <p:nvPr>
            <p:ph type="pic" sz="quarter" idx="13"/>
          </p:nvPr>
        </p:nvSpPr>
        <p:spPr>
          <a:xfrm>
            <a:off x="1473761" y="481136"/>
            <a:ext cx="6266673" cy="5895728"/>
          </a:xfrm>
          <a:custGeom>
            <a:avLst/>
            <a:gdLst>
              <a:gd name="connsiteX0" fmla="*/ 0 w 6266673"/>
              <a:gd name="connsiteY0" fmla="*/ 0 h 5895728"/>
              <a:gd name="connsiteX1" fmla="*/ 6266673 w 6266673"/>
              <a:gd name="connsiteY1" fmla="*/ 0 h 5895728"/>
              <a:gd name="connsiteX2" fmla="*/ 6266673 w 6266673"/>
              <a:gd name="connsiteY2" fmla="*/ 586515 h 5895728"/>
              <a:gd name="connsiteX3" fmla="*/ 6240367 w 6266673"/>
              <a:gd name="connsiteY3" fmla="*/ 583863 h 5895728"/>
              <a:gd name="connsiteX4" fmla="*/ 5764123 w 6266673"/>
              <a:gd name="connsiteY4" fmla="*/ 1060107 h 5895728"/>
              <a:gd name="connsiteX5" fmla="*/ 6240367 w 6266673"/>
              <a:gd name="connsiteY5" fmla="*/ 1536351 h 5895728"/>
              <a:gd name="connsiteX6" fmla="*/ 6266673 w 6266673"/>
              <a:gd name="connsiteY6" fmla="*/ 1533699 h 5895728"/>
              <a:gd name="connsiteX7" fmla="*/ 6266673 w 6266673"/>
              <a:gd name="connsiteY7" fmla="*/ 2479302 h 5895728"/>
              <a:gd name="connsiteX8" fmla="*/ 6256140 w 6266673"/>
              <a:gd name="connsiteY8" fmla="*/ 2478240 h 5895728"/>
              <a:gd name="connsiteX9" fmla="*/ 5779896 w 6266673"/>
              <a:gd name="connsiteY9" fmla="*/ 2954484 h 5895728"/>
              <a:gd name="connsiteX10" fmla="*/ 6256140 w 6266673"/>
              <a:gd name="connsiteY10" fmla="*/ 3430728 h 5895728"/>
              <a:gd name="connsiteX11" fmla="*/ 6266673 w 6266673"/>
              <a:gd name="connsiteY11" fmla="*/ 3429666 h 5895728"/>
              <a:gd name="connsiteX12" fmla="*/ 6266673 w 6266673"/>
              <a:gd name="connsiteY12" fmla="*/ 4373678 h 5895728"/>
              <a:gd name="connsiteX13" fmla="*/ 6256140 w 6266673"/>
              <a:gd name="connsiteY13" fmla="*/ 4372616 h 5895728"/>
              <a:gd name="connsiteX14" fmla="*/ 5779896 w 6266673"/>
              <a:gd name="connsiteY14" fmla="*/ 4848860 h 5895728"/>
              <a:gd name="connsiteX15" fmla="*/ 6256140 w 6266673"/>
              <a:gd name="connsiteY15" fmla="*/ 5325104 h 5895728"/>
              <a:gd name="connsiteX16" fmla="*/ 6266673 w 6266673"/>
              <a:gd name="connsiteY16" fmla="*/ 5324042 h 5895728"/>
              <a:gd name="connsiteX17" fmla="*/ 6266673 w 6266673"/>
              <a:gd name="connsiteY17" fmla="*/ 5895728 h 5895728"/>
              <a:gd name="connsiteX18" fmla="*/ 0 w 6266673"/>
              <a:gd name="connsiteY18" fmla="*/ 5895728 h 58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6673" h="5895728">
                <a:moveTo>
                  <a:pt x="0" y="0"/>
                </a:moveTo>
                <a:lnTo>
                  <a:pt x="6266673" y="0"/>
                </a:lnTo>
                <a:lnTo>
                  <a:pt x="6266673" y="586515"/>
                </a:lnTo>
                <a:lnTo>
                  <a:pt x="6240367" y="583863"/>
                </a:lnTo>
                <a:cubicBezTo>
                  <a:pt x="5977345" y="583863"/>
                  <a:pt x="5764123" y="797085"/>
                  <a:pt x="5764123" y="1060107"/>
                </a:cubicBezTo>
                <a:cubicBezTo>
                  <a:pt x="5764123" y="1323129"/>
                  <a:pt x="5977345" y="1536351"/>
                  <a:pt x="6240367" y="1536351"/>
                </a:cubicBezTo>
                <a:lnTo>
                  <a:pt x="6266673" y="1533699"/>
                </a:lnTo>
                <a:lnTo>
                  <a:pt x="6266673" y="2479302"/>
                </a:lnTo>
                <a:lnTo>
                  <a:pt x="6256140" y="2478240"/>
                </a:lnTo>
                <a:cubicBezTo>
                  <a:pt x="5993118" y="2478240"/>
                  <a:pt x="5779896" y="2691462"/>
                  <a:pt x="5779896" y="2954484"/>
                </a:cubicBezTo>
                <a:cubicBezTo>
                  <a:pt x="5779896" y="3217506"/>
                  <a:pt x="5993118" y="3430728"/>
                  <a:pt x="6256140" y="3430728"/>
                </a:cubicBezTo>
                <a:lnTo>
                  <a:pt x="6266673" y="3429666"/>
                </a:lnTo>
                <a:lnTo>
                  <a:pt x="6266673" y="4373678"/>
                </a:lnTo>
                <a:lnTo>
                  <a:pt x="6256140" y="4372616"/>
                </a:lnTo>
                <a:cubicBezTo>
                  <a:pt x="5993118" y="4372616"/>
                  <a:pt x="5779896" y="4585838"/>
                  <a:pt x="5779896" y="4848860"/>
                </a:cubicBezTo>
                <a:cubicBezTo>
                  <a:pt x="5779896" y="5111882"/>
                  <a:pt x="5993118" y="5325104"/>
                  <a:pt x="6256140" y="5325104"/>
                </a:cubicBezTo>
                <a:lnTo>
                  <a:pt x="6266673" y="5324042"/>
                </a:lnTo>
                <a:lnTo>
                  <a:pt x="6266673" y="5895728"/>
                </a:lnTo>
                <a:lnTo>
                  <a:pt x="0" y="5895728"/>
                </a:lnTo>
                <a:close/>
              </a:path>
            </a:pathLst>
          </a:custGeom>
        </p:spPr>
        <p:txBody>
          <a:bodyPr wrap="square">
            <a:noAutofit/>
          </a:bodyPr>
          <a:lstStyle/>
          <a:p>
            <a:endParaRPr lang="en-US"/>
          </a:p>
        </p:txBody>
      </p:sp>
    </p:spTree>
    <p:extLst>
      <p:ext uri="{BB962C8B-B14F-4D97-AF65-F5344CB8AC3E}">
        <p14:creationId xmlns:p14="http://schemas.microsoft.com/office/powerpoint/2010/main" val="2141850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30" name="Picture Placeholder 27"/>
          <p:cNvSpPr>
            <a:spLocks noGrp="1"/>
          </p:cNvSpPr>
          <p:nvPr>
            <p:ph type="pic" sz="quarter" idx="13"/>
          </p:nvPr>
        </p:nvSpPr>
        <p:spPr>
          <a:xfrm>
            <a:off x="5238312" y="2945624"/>
            <a:ext cx="1726064" cy="1726064"/>
          </a:xfrm>
          <a:prstGeom prst="ellipse">
            <a:avLst/>
          </a:prstGeom>
        </p:spPr>
        <p:txBody>
          <a:bodyPr>
            <a:normAutofit/>
          </a:bodyPr>
          <a:lstStyle>
            <a:lvl1pPr>
              <a:defRPr sz="1000"/>
            </a:lvl1pPr>
          </a:lstStyle>
          <a:p>
            <a:endParaRPr lang="en-US" dirty="0"/>
          </a:p>
        </p:txBody>
      </p:sp>
      <p:sp>
        <p:nvSpPr>
          <p:cNvPr id="31" name="Title Placeholder 1"/>
          <p:cNvSpPr>
            <a:spLocks noGrp="1"/>
          </p:cNvSpPr>
          <p:nvPr>
            <p:ph type="title"/>
          </p:nvPr>
        </p:nvSpPr>
        <p:spPr>
          <a:xfrm>
            <a:off x="1862227" y="194986"/>
            <a:ext cx="9986874" cy="547820"/>
          </a:xfrm>
          <a:prstGeom prst="rect">
            <a:avLst/>
          </a:prstGeom>
        </p:spPr>
        <p:txBody>
          <a:bodyPr vert="horz" lIns="91440" tIns="45720" rIns="91440" bIns="45720" rtlCol="0" anchor="ctr">
            <a:noAutofit/>
          </a:bodyPr>
          <a:lstStyle/>
          <a:p>
            <a:r>
              <a:rPr lang="en-US" dirty="0"/>
              <a:t>Click to edit Master title style</a:t>
            </a:r>
          </a:p>
        </p:txBody>
      </p:sp>
      <p:grpSp>
        <p:nvGrpSpPr>
          <p:cNvPr id="32" name="Group 31"/>
          <p:cNvGrpSpPr/>
          <p:nvPr userDrawn="1"/>
        </p:nvGrpSpPr>
        <p:grpSpPr>
          <a:xfrm>
            <a:off x="69226" y="114953"/>
            <a:ext cx="1761428" cy="707886"/>
            <a:chOff x="69226" y="114953"/>
            <a:chExt cx="1761428" cy="707886"/>
          </a:xfrm>
        </p:grpSpPr>
        <p:sp>
          <p:nvSpPr>
            <p:cNvPr id="33" name="Rectangle 32"/>
            <p:cNvSpPr/>
            <p:nvPr/>
          </p:nvSpPr>
          <p:spPr>
            <a:xfrm>
              <a:off x="69226" y="114953"/>
              <a:ext cx="1723775" cy="707886"/>
            </a:xfrm>
            <a:prstGeom prst="rect">
              <a:avLst/>
            </a:prstGeom>
          </p:spPr>
          <p:txBody>
            <a:bodyPr wrap="square">
              <a:spAutoFit/>
            </a:bodyPr>
            <a:lstStyle/>
            <a:p>
              <a:pPr algn="r"/>
              <a:r>
                <a:rPr lang="en-US" sz="1000" dirty="0">
                  <a:solidFill>
                    <a:schemeClr val="bg1">
                      <a:lumMod val="65000"/>
                    </a:schemeClr>
                  </a:solidFill>
                  <a:latin typeface="HELVETICA" panose="020B0604020202020204" pitchFamily="34" charset="0"/>
                  <a:cs typeface="HELVETICA" panose="020B0604020202020204" pitchFamily="34" charset="0"/>
                </a:rPr>
                <a:t>This slide is 100% editable. Adapt it to your needs and capture your audience's attention.</a:t>
              </a:r>
            </a:p>
          </p:txBody>
        </p:sp>
        <p:cxnSp>
          <p:nvCxnSpPr>
            <p:cNvPr id="34" name="Straight Connector 33"/>
            <p:cNvCxnSpPr/>
            <p:nvPr/>
          </p:nvCxnSpPr>
          <p:spPr>
            <a:xfrm>
              <a:off x="1830654" y="123273"/>
              <a:ext cx="0" cy="691247"/>
            </a:xfrm>
            <a:prstGeom prst="line">
              <a:avLst/>
            </a:prstGeom>
            <a:ln w="12700">
              <a:solidFill>
                <a:srgbClr val="C7474C"/>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35" name="Rectangle 4"/>
          <p:cNvSpPr/>
          <p:nvPr userDrawn="1"/>
        </p:nvSpPr>
        <p:spPr>
          <a:xfrm>
            <a:off x="1" y="0"/>
            <a:ext cx="111655" cy="6858000"/>
          </a:xfrm>
          <a:custGeom>
            <a:avLst/>
            <a:gdLst>
              <a:gd name="connsiteX0" fmla="*/ 184434 w 2840042"/>
              <a:gd name="connsiteY0" fmla="*/ 0 h 6858000"/>
              <a:gd name="connsiteX1" fmla="*/ 290286 w 290286"/>
              <a:gd name="connsiteY1" fmla="*/ 0 h 6858000"/>
              <a:gd name="connsiteX2" fmla="*/ 290286 w 290286"/>
              <a:gd name="connsiteY2" fmla="*/ 6858000 h 6858000"/>
              <a:gd name="connsiteX3" fmla="*/ 184434 w 2840042"/>
              <a:gd name="connsiteY3" fmla="*/ 6858000 h 6858000"/>
              <a:gd name="connsiteX4" fmla="*/ 184434 w 2840042"/>
              <a:gd name="connsiteY4" fmla="*/ 0 h 6858000"/>
              <a:gd name="connsiteX0" fmla="*/ 184434 w 2840042"/>
              <a:gd name="connsiteY0" fmla="*/ 0 h 6858000"/>
              <a:gd name="connsiteX1" fmla="*/ 290286 w 290286"/>
              <a:gd name="connsiteY1" fmla="*/ 0 h 6858000"/>
              <a:gd name="connsiteX2" fmla="*/ 288131 w 290286"/>
              <a:gd name="connsiteY2" fmla="*/ 6812756 h 6858000"/>
              <a:gd name="connsiteX3" fmla="*/ 290286 w 290286"/>
              <a:gd name="connsiteY3" fmla="*/ 6858000 h 6858000"/>
              <a:gd name="connsiteX4" fmla="*/ 184434 w 2840042"/>
              <a:gd name="connsiteY4" fmla="*/ 6858000 h 6858000"/>
              <a:gd name="connsiteX5" fmla="*/ 184434 w 2840042"/>
              <a:gd name="connsiteY5" fmla="*/ 0 h 6858000"/>
              <a:gd name="connsiteX0" fmla="*/ 0 w 301753"/>
              <a:gd name="connsiteY0" fmla="*/ 0 h 7276937"/>
              <a:gd name="connsiteX1" fmla="*/ 290286 w 301753"/>
              <a:gd name="connsiteY1" fmla="*/ 0 h 7276937"/>
              <a:gd name="connsiteX2" fmla="*/ 221456 w 301753"/>
              <a:gd name="connsiteY2" fmla="*/ 6762750 h 7276937"/>
              <a:gd name="connsiteX3" fmla="*/ 288131 w 301753"/>
              <a:gd name="connsiteY3" fmla="*/ 6812756 h 7276937"/>
              <a:gd name="connsiteX4" fmla="*/ 290286 w 301753"/>
              <a:gd name="connsiteY4" fmla="*/ 6858000 h 7276937"/>
              <a:gd name="connsiteX5" fmla="*/ 0 w 301753"/>
              <a:gd name="connsiteY5" fmla="*/ 6858000 h 7276937"/>
              <a:gd name="connsiteX6" fmla="*/ 0 w 301753"/>
              <a:gd name="connsiteY6" fmla="*/ 0 h 7276937"/>
              <a:gd name="connsiteX0" fmla="*/ 0 w 304784"/>
              <a:gd name="connsiteY0" fmla="*/ 0 h 7276937"/>
              <a:gd name="connsiteX1" fmla="*/ 290286 w 304784"/>
              <a:gd name="connsiteY1" fmla="*/ 0 h 7276937"/>
              <a:gd name="connsiteX2" fmla="*/ 221456 w 304784"/>
              <a:gd name="connsiteY2" fmla="*/ 6762750 h 7276937"/>
              <a:gd name="connsiteX3" fmla="*/ 288131 w 304784"/>
              <a:gd name="connsiteY3" fmla="*/ 6812756 h 7276937"/>
              <a:gd name="connsiteX4" fmla="*/ 290286 w 304784"/>
              <a:gd name="connsiteY4" fmla="*/ 6858000 h 7276937"/>
              <a:gd name="connsiteX5" fmla="*/ 0 w 304784"/>
              <a:gd name="connsiteY5" fmla="*/ 6858000 h 7276937"/>
              <a:gd name="connsiteX6" fmla="*/ 0 w 304784"/>
              <a:gd name="connsiteY6" fmla="*/ 0 h 7276937"/>
              <a:gd name="connsiteX0" fmla="*/ 0 w 305521"/>
              <a:gd name="connsiteY0" fmla="*/ 0 h 7276937"/>
              <a:gd name="connsiteX1" fmla="*/ 290286 w 305521"/>
              <a:gd name="connsiteY1" fmla="*/ 0 h 7276937"/>
              <a:gd name="connsiteX2" fmla="*/ 276224 w 305521"/>
              <a:gd name="connsiteY2" fmla="*/ 6700838 h 7276937"/>
              <a:gd name="connsiteX3" fmla="*/ 221456 w 305521"/>
              <a:gd name="connsiteY3" fmla="*/ 6762750 h 7276937"/>
              <a:gd name="connsiteX4" fmla="*/ 288131 w 305521"/>
              <a:gd name="connsiteY4" fmla="*/ 6812756 h 7276937"/>
              <a:gd name="connsiteX5" fmla="*/ 290286 w 305521"/>
              <a:gd name="connsiteY5" fmla="*/ 6858000 h 7276937"/>
              <a:gd name="connsiteX6" fmla="*/ 0 w 305521"/>
              <a:gd name="connsiteY6" fmla="*/ 6858000 h 7276937"/>
              <a:gd name="connsiteX7" fmla="*/ 0 w 305521"/>
              <a:gd name="connsiteY7" fmla="*/ 0 h 7276937"/>
              <a:gd name="connsiteX0" fmla="*/ 0 w 301338"/>
              <a:gd name="connsiteY0" fmla="*/ 0 h 7276937"/>
              <a:gd name="connsiteX1" fmla="*/ 290286 w 301338"/>
              <a:gd name="connsiteY1" fmla="*/ 0 h 7276937"/>
              <a:gd name="connsiteX2" fmla="*/ 221455 w 301338"/>
              <a:gd name="connsiteY2" fmla="*/ 6643688 h 7276937"/>
              <a:gd name="connsiteX3" fmla="*/ 276224 w 301338"/>
              <a:gd name="connsiteY3" fmla="*/ 6700838 h 7276937"/>
              <a:gd name="connsiteX4" fmla="*/ 221456 w 301338"/>
              <a:gd name="connsiteY4" fmla="*/ 6762750 h 7276937"/>
              <a:gd name="connsiteX5" fmla="*/ 288131 w 301338"/>
              <a:gd name="connsiteY5" fmla="*/ 6812756 h 7276937"/>
              <a:gd name="connsiteX6" fmla="*/ 290286 w 301338"/>
              <a:gd name="connsiteY6" fmla="*/ 6858000 h 7276937"/>
              <a:gd name="connsiteX7" fmla="*/ 0 w 301338"/>
              <a:gd name="connsiteY7" fmla="*/ 6858000 h 7276937"/>
              <a:gd name="connsiteX8" fmla="*/ 0 w 301338"/>
              <a:gd name="connsiteY8"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90286 w 305184"/>
              <a:gd name="connsiteY7" fmla="*/ 6858000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1657"/>
              <a:gd name="connsiteY0" fmla="*/ 0 h 7042003"/>
              <a:gd name="connsiteX1" fmla="*/ 290286 w 301657"/>
              <a:gd name="connsiteY1" fmla="*/ 0 h 7042003"/>
              <a:gd name="connsiteX2" fmla="*/ 228599 w 301657"/>
              <a:gd name="connsiteY2" fmla="*/ 6541294 h 7042003"/>
              <a:gd name="connsiteX3" fmla="*/ 273843 w 301657"/>
              <a:gd name="connsiteY3" fmla="*/ 6600825 h 7042003"/>
              <a:gd name="connsiteX4" fmla="*/ 221455 w 301657"/>
              <a:gd name="connsiteY4" fmla="*/ 6643688 h 7042003"/>
              <a:gd name="connsiteX5" fmla="*/ 276224 w 301657"/>
              <a:gd name="connsiteY5" fmla="*/ 6700838 h 7042003"/>
              <a:gd name="connsiteX6" fmla="*/ 221456 w 301657"/>
              <a:gd name="connsiteY6" fmla="*/ 6762750 h 7042003"/>
              <a:gd name="connsiteX7" fmla="*/ 288131 w 301657"/>
              <a:gd name="connsiteY7" fmla="*/ 6812756 h 7042003"/>
              <a:gd name="connsiteX8" fmla="*/ 233136 w 301657"/>
              <a:gd name="connsiteY8" fmla="*/ 6855619 h 7042003"/>
              <a:gd name="connsiteX9" fmla="*/ 0 w 301657"/>
              <a:gd name="connsiteY9" fmla="*/ 6858000 h 7042003"/>
              <a:gd name="connsiteX10" fmla="*/ 0 w 301657"/>
              <a:gd name="connsiteY10" fmla="*/ 0 h 7042003"/>
              <a:gd name="connsiteX0" fmla="*/ 0 w 305994"/>
              <a:gd name="connsiteY0" fmla="*/ 0 h 6981259"/>
              <a:gd name="connsiteX1" fmla="*/ 290286 w 305994"/>
              <a:gd name="connsiteY1" fmla="*/ 0 h 6981259"/>
              <a:gd name="connsiteX2" fmla="*/ 276225 w 305994"/>
              <a:gd name="connsiteY2" fmla="*/ 6486525 h 6981259"/>
              <a:gd name="connsiteX3" fmla="*/ 228599 w 305994"/>
              <a:gd name="connsiteY3" fmla="*/ 6541294 h 6981259"/>
              <a:gd name="connsiteX4" fmla="*/ 273843 w 305994"/>
              <a:gd name="connsiteY4" fmla="*/ 6600825 h 6981259"/>
              <a:gd name="connsiteX5" fmla="*/ 221455 w 305994"/>
              <a:gd name="connsiteY5" fmla="*/ 6643688 h 6981259"/>
              <a:gd name="connsiteX6" fmla="*/ 276224 w 305994"/>
              <a:gd name="connsiteY6" fmla="*/ 6700838 h 6981259"/>
              <a:gd name="connsiteX7" fmla="*/ 221456 w 305994"/>
              <a:gd name="connsiteY7" fmla="*/ 6762750 h 6981259"/>
              <a:gd name="connsiteX8" fmla="*/ 288131 w 305994"/>
              <a:gd name="connsiteY8" fmla="*/ 6812756 h 6981259"/>
              <a:gd name="connsiteX9" fmla="*/ 233136 w 305994"/>
              <a:gd name="connsiteY9" fmla="*/ 6855619 h 6981259"/>
              <a:gd name="connsiteX10" fmla="*/ 0 w 305994"/>
              <a:gd name="connsiteY10" fmla="*/ 6858000 h 6981259"/>
              <a:gd name="connsiteX11" fmla="*/ 0 w 305994"/>
              <a:gd name="connsiteY11" fmla="*/ 0 h 6981259"/>
              <a:gd name="connsiteX0" fmla="*/ 0 w 301198"/>
              <a:gd name="connsiteY0" fmla="*/ 0 h 6920791"/>
              <a:gd name="connsiteX1" fmla="*/ 290286 w 301198"/>
              <a:gd name="connsiteY1" fmla="*/ 0 h 6920791"/>
              <a:gd name="connsiteX2" fmla="*/ 221455 w 301198"/>
              <a:gd name="connsiteY2" fmla="*/ 6429375 h 6920791"/>
              <a:gd name="connsiteX3" fmla="*/ 276225 w 301198"/>
              <a:gd name="connsiteY3" fmla="*/ 6486525 h 6920791"/>
              <a:gd name="connsiteX4" fmla="*/ 228599 w 301198"/>
              <a:gd name="connsiteY4" fmla="*/ 6541294 h 6920791"/>
              <a:gd name="connsiteX5" fmla="*/ 273843 w 301198"/>
              <a:gd name="connsiteY5" fmla="*/ 6600825 h 6920791"/>
              <a:gd name="connsiteX6" fmla="*/ 221455 w 301198"/>
              <a:gd name="connsiteY6" fmla="*/ 6643688 h 6920791"/>
              <a:gd name="connsiteX7" fmla="*/ 276224 w 301198"/>
              <a:gd name="connsiteY7" fmla="*/ 6700838 h 6920791"/>
              <a:gd name="connsiteX8" fmla="*/ 221456 w 301198"/>
              <a:gd name="connsiteY8" fmla="*/ 6762750 h 6920791"/>
              <a:gd name="connsiteX9" fmla="*/ 288131 w 301198"/>
              <a:gd name="connsiteY9" fmla="*/ 6812756 h 6920791"/>
              <a:gd name="connsiteX10" fmla="*/ 233136 w 301198"/>
              <a:gd name="connsiteY10" fmla="*/ 6855619 h 6920791"/>
              <a:gd name="connsiteX11" fmla="*/ 0 w 301198"/>
              <a:gd name="connsiteY11" fmla="*/ 6858000 h 6920791"/>
              <a:gd name="connsiteX12" fmla="*/ 0 w 301198"/>
              <a:gd name="connsiteY12" fmla="*/ 0 h 6920791"/>
              <a:gd name="connsiteX0" fmla="*/ 0 w 306244"/>
              <a:gd name="connsiteY0" fmla="*/ 0 h 6861237"/>
              <a:gd name="connsiteX1" fmla="*/ 290286 w 306244"/>
              <a:gd name="connsiteY1" fmla="*/ 0 h 6861237"/>
              <a:gd name="connsiteX2" fmla="*/ 278605 w 306244"/>
              <a:gd name="connsiteY2" fmla="*/ 6374606 h 6861237"/>
              <a:gd name="connsiteX3" fmla="*/ 221455 w 306244"/>
              <a:gd name="connsiteY3" fmla="*/ 6429375 h 6861237"/>
              <a:gd name="connsiteX4" fmla="*/ 276225 w 306244"/>
              <a:gd name="connsiteY4" fmla="*/ 6486525 h 6861237"/>
              <a:gd name="connsiteX5" fmla="*/ 228599 w 306244"/>
              <a:gd name="connsiteY5" fmla="*/ 6541294 h 6861237"/>
              <a:gd name="connsiteX6" fmla="*/ 273843 w 306244"/>
              <a:gd name="connsiteY6" fmla="*/ 6600825 h 6861237"/>
              <a:gd name="connsiteX7" fmla="*/ 221455 w 306244"/>
              <a:gd name="connsiteY7" fmla="*/ 6643688 h 6861237"/>
              <a:gd name="connsiteX8" fmla="*/ 276224 w 306244"/>
              <a:gd name="connsiteY8" fmla="*/ 6700838 h 6861237"/>
              <a:gd name="connsiteX9" fmla="*/ 221456 w 306244"/>
              <a:gd name="connsiteY9" fmla="*/ 6762750 h 6861237"/>
              <a:gd name="connsiteX10" fmla="*/ 288131 w 306244"/>
              <a:gd name="connsiteY10" fmla="*/ 6812756 h 6861237"/>
              <a:gd name="connsiteX11" fmla="*/ 233136 w 306244"/>
              <a:gd name="connsiteY11" fmla="*/ 6855619 h 6861237"/>
              <a:gd name="connsiteX12" fmla="*/ 0 w 306244"/>
              <a:gd name="connsiteY12" fmla="*/ 6858000 h 6861237"/>
              <a:gd name="connsiteX13" fmla="*/ 0 w 306244"/>
              <a:gd name="connsiteY13" fmla="*/ 0 h 6861237"/>
              <a:gd name="connsiteX0" fmla="*/ 0 w 301775"/>
              <a:gd name="connsiteY0" fmla="*/ 0 h 6858000"/>
              <a:gd name="connsiteX1" fmla="*/ 290286 w 301775"/>
              <a:gd name="connsiteY1" fmla="*/ 0 h 6858000"/>
              <a:gd name="connsiteX2" fmla="*/ 223837 w 301775"/>
              <a:gd name="connsiteY2" fmla="*/ 6319838 h 6858000"/>
              <a:gd name="connsiteX3" fmla="*/ 278605 w 301775"/>
              <a:gd name="connsiteY3" fmla="*/ 6374606 h 6858000"/>
              <a:gd name="connsiteX4" fmla="*/ 221455 w 301775"/>
              <a:gd name="connsiteY4" fmla="*/ 6429375 h 6858000"/>
              <a:gd name="connsiteX5" fmla="*/ 276225 w 301775"/>
              <a:gd name="connsiteY5" fmla="*/ 6486525 h 6858000"/>
              <a:gd name="connsiteX6" fmla="*/ 228599 w 301775"/>
              <a:gd name="connsiteY6" fmla="*/ 6541294 h 6858000"/>
              <a:gd name="connsiteX7" fmla="*/ 273843 w 301775"/>
              <a:gd name="connsiteY7" fmla="*/ 6600825 h 6858000"/>
              <a:gd name="connsiteX8" fmla="*/ 221455 w 301775"/>
              <a:gd name="connsiteY8" fmla="*/ 6643688 h 6858000"/>
              <a:gd name="connsiteX9" fmla="*/ 276224 w 301775"/>
              <a:gd name="connsiteY9" fmla="*/ 6700838 h 6858000"/>
              <a:gd name="connsiteX10" fmla="*/ 221456 w 301775"/>
              <a:gd name="connsiteY10" fmla="*/ 6762750 h 6858000"/>
              <a:gd name="connsiteX11" fmla="*/ 288131 w 301775"/>
              <a:gd name="connsiteY11" fmla="*/ 6812756 h 6858000"/>
              <a:gd name="connsiteX12" fmla="*/ 233136 w 301775"/>
              <a:gd name="connsiteY12" fmla="*/ 6855619 h 6858000"/>
              <a:gd name="connsiteX13" fmla="*/ 0 w 301775"/>
              <a:gd name="connsiteY13" fmla="*/ 6858000 h 6858000"/>
              <a:gd name="connsiteX14" fmla="*/ 0 w 301775"/>
              <a:gd name="connsiteY14" fmla="*/ 0 h 6858000"/>
              <a:gd name="connsiteX0" fmla="*/ 0 w 304807"/>
              <a:gd name="connsiteY0" fmla="*/ 0 h 6858000"/>
              <a:gd name="connsiteX1" fmla="*/ 290286 w 304807"/>
              <a:gd name="connsiteY1" fmla="*/ 0 h 6858000"/>
              <a:gd name="connsiteX2" fmla="*/ 271463 w 304807"/>
              <a:gd name="connsiteY2" fmla="*/ 6265069 h 6858000"/>
              <a:gd name="connsiteX3" fmla="*/ 223837 w 304807"/>
              <a:gd name="connsiteY3" fmla="*/ 6319838 h 6858000"/>
              <a:gd name="connsiteX4" fmla="*/ 278605 w 304807"/>
              <a:gd name="connsiteY4" fmla="*/ 6374606 h 6858000"/>
              <a:gd name="connsiteX5" fmla="*/ 221455 w 304807"/>
              <a:gd name="connsiteY5" fmla="*/ 6429375 h 6858000"/>
              <a:gd name="connsiteX6" fmla="*/ 276225 w 304807"/>
              <a:gd name="connsiteY6" fmla="*/ 6486525 h 6858000"/>
              <a:gd name="connsiteX7" fmla="*/ 228599 w 304807"/>
              <a:gd name="connsiteY7" fmla="*/ 6541294 h 6858000"/>
              <a:gd name="connsiteX8" fmla="*/ 273843 w 304807"/>
              <a:gd name="connsiteY8" fmla="*/ 6600825 h 6858000"/>
              <a:gd name="connsiteX9" fmla="*/ 221455 w 304807"/>
              <a:gd name="connsiteY9" fmla="*/ 6643688 h 6858000"/>
              <a:gd name="connsiteX10" fmla="*/ 276224 w 304807"/>
              <a:gd name="connsiteY10" fmla="*/ 6700838 h 6858000"/>
              <a:gd name="connsiteX11" fmla="*/ 221456 w 304807"/>
              <a:gd name="connsiteY11" fmla="*/ 6762750 h 6858000"/>
              <a:gd name="connsiteX12" fmla="*/ 288131 w 304807"/>
              <a:gd name="connsiteY12" fmla="*/ 6812756 h 6858000"/>
              <a:gd name="connsiteX13" fmla="*/ 233136 w 304807"/>
              <a:gd name="connsiteY13" fmla="*/ 6855619 h 6858000"/>
              <a:gd name="connsiteX14" fmla="*/ 0 w 304807"/>
              <a:gd name="connsiteY14" fmla="*/ 6858000 h 6858000"/>
              <a:gd name="connsiteX15" fmla="*/ 0 w 304807"/>
              <a:gd name="connsiteY15" fmla="*/ 0 h 6858000"/>
              <a:gd name="connsiteX0" fmla="*/ 0 w 301633"/>
              <a:gd name="connsiteY0" fmla="*/ 0 h 6858000"/>
              <a:gd name="connsiteX1" fmla="*/ 290286 w 301633"/>
              <a:gd name="connsiteY1" fmla="*/ 0 h 6858000"/>
              <a:gd name="connsiteX2" fmla="*/ 226219 w 301633"/>
              <a:gd name="connsiteY2" fmla="*/ 6212681 h 6858000"/>
              <a:gd name="connsiteX3" fmla="*/ 271463 w 301633"/>
              <a:gd name="connsiteY3" fmla="*/ 6265069 h 6858000"/>
              <a:gd name="connsiteX4" fmla="*/ 223837 w 301633"/>
              <a:gd name="connsiteY4" fmla="*/ 6319838 h 6858000"/>
              <a:gd name="connsiteX5" fmla="*/ 278605 w 301633"/>
              <a:gd name="connsiteY5" fmla="*/ 6374606 h 6858000"/>
              <a:gd name="connsiteX6" fmla="*/ 221455 w 301633"/>
              <a:gd name="connsiteY6" fmla="*/ 6429375 h 6858000"/>
              <a:gd name="connsiteX7" fmla="*/ 276225 w 301633"/>
              <a:gd name="connsiteY7" fmla="*/ 6486525 h 6858000"/>
              <a:gd name="connsiteX8" fmla="*/ 228599 w 301633"/>
              <a:gd name="connsiteY8" fmla="*/ 6541294 h 6858000"/>
              <a:gd name="connsiteX9" fmla="*/ 273843 w 301633"/>
              <a:gd name="connsiteY9" fmla="*/ 6600825 h 6858000"/>
              <a:gd name="connsiteX10" fmla="*/ 221455 w 301633"/>
              <a:gd name="connsiteY10" fmla="*/ 6643688 h 6858000"/>
              <a:gd name="connsiteX11" fmla="*/ 276224 w 301633"/>
              <a:gd name="connsiteY11" fmla="*/ 6700838 h 6858000"/>
              <a:gd name="connsiteX12" fmla="*/ 221456 w 301633"/>
              <a:gd name="connsiteY12" fmla="*/ 6762750 h 6858000"/>
              <a:gd name="connsiteX13" fmla="*/ 288131 w 301633"/>
              <a:gd name="connsiteY13" fmla="*/ 6812756 h 6858000"/>
              <a:gd name="connsiteX14" fmla="*/ 233136 w 301633"/>
              <a:gd name="connsiteY14" fmla="*/ 6855619 h 6858000"/>
              <a:gd name="connsiteX15" fmla="*/ 0 w 301633"/>
              <a:gd name="connsiteY15" fmla="*/ 6858000 h 6858000"/>
              <a:gd name="connsiteX16" fmla="*/ 0 w 301633"/>
              <a:gd name="connsiteY16" fmla="*/ 0 h 6858000"/>
              <a:gd name="connsiteX0" fmla="*/ 0 w 305388"/>
              <a:gd name="connsiteY0" fmla="*/ 0 h 6858000"/>
              <a:gd name="connsiteX1" fmla="*/ 290286 w 305388"/>
              <a:gd name="connsiteY1" fmla="*/ 0 h 6858000"/>
              <a:gd name="connsiteX2" fmla="*/ 273844 w 305388"/>
              <a:gd name="connsiteY2" fmla="*/ 6157913 h 6858000"/>
              <a:gd name="connsiteX3" fmla="*/ 226219 w 305388"/>
              <a:gd name="connsiteY3" fmla="*/ 6212681 h 6858000"/>
              <a:gd name="connsiteX4" fmla="*/ 271463 w 305388"/>
              <a:gd name="connsiteY4" fmla="*/ 6265069 h 6858000"/>
              <a:gd name="connsiteX5" fmla="*/ 223837 w 305388"/>
              <a:gd name="connsiteY5" fmla="*/ 6319838 h 6858000"/>
              <a:gd name="connsiteX6" fmla="*/ 278605 w 305388"/>
              <a:gd name="connsiteY6" fmla="*/ 6374606 h 6858000"/>
              <a:gd name="connsiteX7" fmla="*/ 221455 w 305388"/>
              <a:gd name="connsiteY7" fmla="*/ 6429375 h 6858000"/>
              <a:gd name="connsiteX8" fmla="*/ 276225 w 305388"/>
              <a:gd name="connsiteY8" fmla="*/ 6486525 h 6858000"/>
              <a:gd name="connsiteX9" fmla="*/ 228599 w 305388"/>
              <a:gd name="connsiteY9" fmla="*/ 6541294 h 6858000"/>
              <a:gd name="connsiteX10" fmla="*/ 273843 w 305388"/>
              <a:gd name="connsiteY10" fmla="*/ 6600825 h 6858000"/>
              <a:gd name="connsiteX11" fmla="*/ 221455 w 305388"/>
              <a:gd name="connsiteY11" fmla="*/ 6643688 h 6858000"/>
              <a:gd name="connsiteX12" fmla="*/ 276224 w 305388"/>
              <a:gd name="connsiteY12" fmla="*/ 6700838 h 6858000"/>
              <a:gd name="connsiteX13" fmla="*/ 221456 w 305388"/>
              <a:gd name="connsiteY13" fmla="*/ 6762750 h 6858000"/>
              <a:gd name="connsiteX14" fmla="*/ 288131 w 305388"/>
              <a:gd name="connsiteY14" fmla="*/ 6812756 h 6858000"/>
              <a:gd name="connsiteX15" fmla="*/ 233136 w 305388"/>
              <a:gd name="connsiteY15" fmla="*/ 6855619 h 6858000"/>
              <a:gd name="connsiteX16" fmla="*/ 0 w 305388"/>
              <a:gd name="connsiteY16" fmla="*/ 6858000 h 6858000"/>
              <a:gd name="connsiteX17" fmla="*/ 0 w 305388"/>
              <a:gd name="connsiteY17" fmla="*/ 0 h 6858000"/>
              <a:gd name="connsiteX0" fmla="*/ 0 w 301461"/>
              <a:gd name="connsiteY0" fmla="*/ 0 h 6858000"/>
              <a:gd name="connsiteX1" fmla="*/ 290286 w 301461"/>
              <a:gd name="connsiteY1" fmla="*/ 0 h 6858000"/>
              <a:gd name="connsiteX2" fmla="*/ 226218 w 301461"/>
              <a:gd name="connsiteY2" fmla="*/ 6103144 h 6858000"/>
              <a:gd name="connsiteX3" fmla="*/ 273844 w 301461"/>
              <a:gd name="connsiteY3" fmla="*/ 6157913 h 6858000"/>
              <a:gd name="connsiteX4" fmla="*/ 226219 w 301461"/>
              <a:gd name="connsiteY4" fmla="*/ 6212681 h 6858000"/>
              <a:gd name="connsiteX5" fmla="*/ 271463 w 301461"/>
              <a:gd name="connsiteY5" fmla="*/ 6265069 h 6858000"/>
              <a:gd name="connsiteX6" fmla="*/ 223837 w 301461"/>
              <a:gd name="connsiteY6" fmla="*/ 6319838 h 6858000"/>
              <a:gd name="connsiteX7" fmla="*/ 278605 w 301461"/>
              <a:gd name="connsiteY7" fmla="*/ 6374606 h 6858000"/>
              <a:gd name="connsiteX8" fmla="*/ 221455 w 301461"/>
              <a:gd name="connsiteY8" fmla="*/ 6429375 h 6858000"/>
              <a:gd name="connsiteX9" fmla="*/ 276225 w 301461"/>
              <a:gd name="connsiteY9" fmla="*/ 6486525 h 6858000"/>
              <a:gd name="connsiteX10" fmla="*/ 228599 w 301461"/>
              <a:gd name="connsiteY10" fmla="*/ 6541294 h 6858000"/>
              <a:gd name="connsiteX11" fmla="*/ 273843 w 301461"/>
              <a:gd name="connsiteY11" fmla="*/ 6600825 h 6858000"/>
              <a:gd name="connsiteX12" fmla="*/ 221455 w 301461"/>
              <a:gd name="connsiteY12" fmla="*/ 6643688 h 6858000"/>
              <a:gd name="connsiteX13" fmla="*/ 276224 w 301461"/>
              <a:gd name="connsiteY13" fmla="*/ 6700838 h 6858000"/>
              <a:gd name="connsiteX14" fmla="*/ 221456 w 301461"/>
              <a:gd name="connsiteY14" fmla="*/ 6762750 h 6858000"/>
              <a:gd name="connsiteX15" fmla="*/ 288131 w 301461"/>
              <a:gd name="connsiteY15" fmla="*/ 6812756 h 6858000"/>
              <a:gd name="connsiteX16" fmla="*/ 233136 w 301461"/>
              <a:gd name="connsiteY16" fmla="*/ 6855619 h 6858000"/>
              <a:gd name="connsiteX17" fmla="*/ 0 w 301461"/>
              <a:gd name="connsiteY17" fmla="*/ 6858000 h 6858000"/>
              <a:gd name="connsiteX18" fmla="*/ 0 w 301461"/>
              <a:gd name="connsiteY18" fmla="*/ 0 h 6858000"/>
              <a:gd name="connsiteX0" fmla="*/ 0 w 305214"/>
              <a:gd name="connsiteY0" fmla="*/ 0 h 6858000"/>
              <a:gd name="connsiteX1" fmla="*/ 290286 w 305214"/>
              <a:gd name="connsiteY1" fmla="*/ 0 h 6858000"/>
              <a:gd name="connsiteX2" fmla="*/ 273844 w 305214"/>
              <a:gd name="connsiteY2" fmla="*/ 6048375 h 6858000"/>
              <a:gd name="connsiteX3" fmla="*/ 226218 w 305214"/>
              <a:gd name="connsiteY3" fmla="*/ 6103144 h 6858000"/>
              <a:gd name="connsiteX4" fmla="*/ 273844 w 305214"/>
              <a:gd name="connsiteY4" fmla="*/ 6157913 h 6858000"/>
              <a:gd name="connsiteX5" fmla="*/ 226219 w 305214"/>
              <a:gd name="connsiteY5" fmla="*/ 6212681 h 6858000"/>
              <a:gd name="connsiteX6" fmla="*/ 271463 w 305214"/>
              <a:gd name="connsiteY6" fmla="*/ 6265069 h 6858000"/>
              <a:gd name="connsiteX7" fmla="*/ 223837 w 305214"/>
              <a:gd name="connsiteY7" fmla="*/ 6319838 h 6858000"/>
              <a:gd name="connsiteX8" fmla="*/ 278605 w 305214"/>
              <a:gd name="connsiteY8" fmla="*/ 6374606 h 6858000"/>
              <a:gd name="connsiteX9" fmla="*/ 221455 w 305214"/>
              <a:gd name="connsiteY9" fmla="*/ 6429375 h 6858000"/>
              <a:gd name="connsiteX10" fmla="*/ 276225 w 305214"/>
              <a:gd name="connsiteY10" fmla="*/ 6486525 h 6858000"/>
              <a:gd name="connsiteX11" fmla="*/ 228599 w 305214"/>
              <a:gd name="connsiteY11" fmla="*/ 6541294 h 6858000"/>
              <a:gd name="connsiteX12" fmla="*/ 273843 w 305214"/>
              <a:gd name="connsiteY12" fmla="*/ 6600825 h 6858000"/>
              <a:gd name="connsiteX13" fmla="*/ 221455 w 305214"/>
              <a:gd name="connsiteY13" fmla="*/ 6643688 h 6858000"/>
              <a:gd name="connsiteX14" fmla="*/ 276224 w 305214"/>
              <a:gd name="connsiteY14" fmla="*/ 6700838 h 6858000"/>
              <a:gd name="connsiteX15" fmla="*/ 221456 w 305214"/>
              <a:gd name="connsiteY15" fmla="*/ 6762750 h 6858000"/>
              <a:gd name="connsiteX16" fmla="*/ 288131 w 305214"/>
              <a:gd name="connsiteY16" fmla="*/ 6812756 h 6858000"/>
              <a:gd name="connsiteX17" fmla="*/ 233136 w 305214"/>
              <a:gd name="connsiteY17" fmla="*/ 6855619 h 6858000"/>
              <a:gd name="connsiteX18" fmla="*/ 0 w 305214"/>
              <a:gd name="connsiteY18" fmla="*/ 6858000 h 6858000"/>
              <a:gd name="connsiteX19" fmla="*/ 0 w 305214"/>
              <a:gd name="connsiteY19" fmla="*/ 0 h 6858000"/>
              <a:gd name="connsiteX0" fmla="*/ 0 w 300911"/>
              <a:gd name="connsiteY0" fmla="*/ 0 h 6858000"/>
              <a:gd name="connsiteX1" fmla="*/ 290286 w 300911"/>
              <a:gd name="connsiteY1" fmla="*/ 0 h 6858000"/>
              <a:gd name="connsiteX2" fmla="*/ 219074 w 300911"/>
              <a:gd name="connsiteY2" fmla="*/ 5995988 h 6858000"/>
              <a:gd name="connsiteX3" fmla="*/ 273844 w 300911"/>
              <a:gd name="connsiteY3" fmla="*/ 6048375 h 6858000"/>
              <a:gd name="connsiteX4" fmla="*/ 226218 w 300911"/>
              <a:gd name="connsiteY4" fmla="*/ 6103144 h 6858000"/>
              <a:gd name="connsiteX5" fmla="*/ 273844 w 300911"/>
              <a:gd name="connsiteY5" fmla="*/ 6157913 h 6858000"/>
              <a:gd name="connsiteX6" fmla="*/ 226219 w 300911"/>
              <a:gd name="connsiteY6" fmla="*/ 6212681 h 6858000"/>
              <a:gd name="connsiteX7" fmla="*/ 271463 w 300911"/>
              <a:gd name="connsiteY7" fmla="*/ 6265069 h 6858000"/>
              <a:gd name="connsiteX8" fmla="*/ 223837 w 300911"/>
              <a:gd name="connsiteY8" fmla="*/ 6319838 h 6858000"/>
              <a:gd name="connsiteX9" fmla="*/ 278605 w 300911"/>
              <a:gd name="connsiteY9" fmla="*/ 6374606 h 6858000"/>
              <a:gd name="connsiteX10" fmla="*/ 221455 w 300911"/>
              <a:gd name="connsiteY10" fmla="*/ 6429375 h 6858000"/>
              <a:gd name="connsiteX11" fmla="*/ 276225 w 300911"/>
              <a:gd name="connsiteY11" fmla="*/ 6486525 h 6858000"/>
              <a:gd name="connsiteX12" fmla="*/ 228599 w 300911"/>
              <a:gd name="connsiteY12" fmla="*/ 6541294 h 6858000"/>
              <a:gd name="connsiteX13" fmla="*/ 273843 w 300911"/>
              <a:gd name="connsiteY13" fmla="*/ 6600825 h 6858000"/>
              <a:gd name="connsiteX14" fmla="*/ 221455 w 300911"/>
              <a:gd name="connsiteY14" fmla="*/ 6643688 h 6858000"/>
              <a:gd name="connsiteX15" fmla="*/ 276224 w 300911"/>
              <a:gd name="connsiteY15" fmla="*/ 6700838 h 6858000"/>
              <a:gd name="connsiteX16" fmla="*/ 221456 w 300911"/>
              <a:gd name="connsiteY16" fmla="*/ 6762750 h 6858000"/>
              <a:gd name="connsiteX17" fmla="*/ 288131 w 300911"/>
              <a:gd name="connsiteY17" fmla="*/ 6812756 h 6858000"/>
              <a:gd name="connsiteX18" fmla="*/ 233136 w 300911"/>
              <a:gd name="connsiteY18" fmla="*/ 6855619 h 6858000"/>
              <a:gd name="connsiteX19" fmla="*/ 0 w 300911"/>
              <a:gd name="connsiteY19" fmla="*/ 6858000 h 6858000"/>
              <a:gd name="connsiteX20" fmla="*/ 0 w 300911"/>
              <a:gd name="connsiteY20" fmla="*/ 0 h 6858000"/>
              <a:gd name="connsiteX0" fmla="*/ 0 w 304908"/>
              <a:gd name="connsiteY0" fmla="*/ 0 h 6858000"/>
              <a:gd name="connsiteX1" fmla="*/ 290286 w 304908"/>
              <a:gd name="connsiteY1" fmla="*/ 0 h 6858000"/>
              <a:gd name="connsiteX2" fmla="*/ 273844 w 304908"/>
              <a:gd name="connsiteY2" fmla="*/ 5934075 h 6858000"/>
              <a:gd name="connsiteX3" fmla="*/ 219074 w 304908"/>
              <a:gd name="connsiteY3" fmla="*/ 5995988 h 6858000"/>
              <a:gd name="connsiteX4" fmla="*/ 273844 w 304908"/>
              <a:gd name="connsiteY4" fmla="*/ 6048375 h 6858000"/>
              <a:gd name="connsiteX5" fmla="*/ 226218 w 304908"/>
              <a:gd name="connsiteY5" fmla="*/ 6103144 h 6858000"/>
              <a:gd name="connsiteX6" fmla="*/ 273844 w 304908"/>
              <a:gd name="connsiteY6" fmla="*/ 6157913 h 6858000"/>
              <a:gd name="connsiteX7" fmla="*/ 226219 w 304908"/>
              <a:gd name="connsiteY7" fmla="*/ 6212681 h 6858000"/>
              <a:gd name="connsiteX8" fmla="*/ 271463 w 304908"/>
              <a:gd name="connsiteY8" fmla="*/ 6265069 h 6858000"/>
              <a:gd name="connsiteX9" fmla="*/ 223837 w 304908"/>
              <a:gd name="connsiteY9" fmla="*/ 6319838 h 6858000"/>
              <a:gd name="connsiteX10" fmla="*/ 278605 w 304908"/>
              <a:gd name="connsiteY10" fmla="*/ 6374606 h 6858000"/>
              <a:gd name="connsiteX11" fmla="*/ 221455 w 304908"/>
              <a:gd name="connsiteY11" fmla="*/ 6429375 h 6858000"/>
              <a:gd name="connsiteX12" fmla="*/ 276225 w 304908"/>
              <a:gd name="connsiteY12" fmla="*/ 6486525 h 6858000"/>
              <a:gd name="connsiteX13" fmla="*/ 228599 w 304908"/>
              <a:gd name="connsiteY13" fmla="*/ 6541294 h 6858000"/>
              <a:gd name="connsiteX14" fmla="*/ 273843 w 304908"/>
              <a:gd name="connsiteY14" fmla="*/ 6600825 h 6858000"/>
              <a:gd name="connsiteX15" fmla="*/ 221455 w 304908"/>
              <a:gd name="connsiteY15" fmla="*/ 6643688 h 6858000"/>
              <a:gd name="connsiteX16" fmla="*/ 276224 w 304908"/>
              <a:gd name="connsiteY16" fmla="*/ 6700838 h 6858000"/>
              <a:gd name="connsiteX17" fmla="*/ 221456 w 304908"/>
              <a:gd name="connsiteY17" fmla="*/ 6762750 h 6858000"/>
              <a:gd name="connsiteX18" fmla="*/ 288131 w 304908"/>
              <a:gd name="connsiteY18" fmla="*/ 6812756 h 6858000"/>
              <a:gd name="connsiteX19" fmla="*/ 233136 w 304908"/>
              <a:gd name="connsiteY19" fmla="*/ 6855619 h 6858000"/>
              <a:gd name="connsiteX20" fmla="*/ 0 w 304908"/>
              <a:gd name="connsiteY20" fmla="*/ 6858000 h 6858000"/>
              <a:gd name="connsiteX21" fmla="*/ 0 w 304908"/>
              <a:gd name="connsiteY21" fmla="*/ 0 h 6858000"/>
              <a:gd name="connsiteX0" fmla="*/ 0 w 301271"/>
              <a:gd name="connsiteY0" fmla="*/ 0 h 6858000"/>
              <a:gd name="connsiteX1" fmla="*/ 290286 w 301271"/>
              <a:gd name="connsiteY1" fmla="*/ 0 h 6858000"/>
              <a:gd name="connsiteX2" fmla="*/ 223837 w 301271"/>
              <a:gd name="connsiteY2" fmla="*/ 5886450 h 6858000"/>
              <a:gd name="connsiteX3" fmla="*/ 273844 w 301271"/>
              <a:gd name="connsiteY3" fmla="*/ 5934075 h 6858000"/>
              <a:gd name="connsiteX4" fmla="*/ 219074 w 301271"/>
              <a:gd name="connsiteY4" fmla="*/ 5995988 h 6858000"/>
              <a:gd name="connsiteX5" fmla="*/ 273844 w 301271"/>
              <a:gd name="connsiteY5" fmla="*/ 6048375 h 6858000"/>
              <a:gd name="connsiteX6" fmla="*/ 226218 w 301271"/>
              <a:gd name="connsiteY6" fmla="*/ 6103144 h 6858000"/>
              <a:gd name="connsiteX7" fmla="*/ 273844 w 301271"/>
              <a:gd name="connsiteY7" fmla="*/ 6157913 h 6858000"/>
              <a:gd name="connsiteX8" fmla="*/ 226219 w 301271"/>
              <a:gd name="connsiteY8" fmla="*/ 6212681 h 6858000"/>
              <a:gd name="connsiteX9" fmla="*/ 271463 w 301271"/>
              <a:gd name="connsiteY9" fmla="*/ 6265069 h 6858000"/>
              <a:gd name="connsiteX10" fmla="*/ 223837 w 301271"/>
              <a:gd name="connsiteY10" fmla="*/ 6319838 h 6858000"/>
              <a:gd name="connsiteX11" fmla="*/ 278605 w 301271"/>
              <a:gd name="connsiteY11" fmla="*/ 6374606 h 6858000"/>
              <a:gd name="connsiteX12" fmla="*/ 221455 w 301271"/>
              <a:gd name="connsiteY12" fmla="*/ 6429375 h 6858000"/>
              <a:gd name="connsiteX13" fmla="*/ 276225 w 301271"/>
              <a:gd name="connsiteY13" fmla="*/ 6486525 h 6858000"/>
              <a:gd name="connsiteX14" fmla="*/ 228599 w 301271"/>
              <a:gd name="connsiteY14" fmla="*/ 6541294 h 6858000"/>
              <a:gd name="connsiteX15" fmla="*/ 273843 w 301271"/>
              <a:gd name="connsiteY15" fmla="*/ 6600825 h 6858000"/>
              <a:gd name="connsiteX16" fmla="*/ 221455 w 301271"/>
              <a:gd name="connsiteY16" fmla="*/ 6643688 h 6858000"/>
              <a:gd name="connsiteX17" fmla="*/ 276224 w 301271"/>
              <a:gd name="connsiteY17" fmla="*/ 6700838 h 6858000"/>
              <a:gd name="connsiteX18" fmla="*/ 221456 w 301271"/>
              <a:gd name="connsiteY18" fmla="*/ 6762750 h 6858000"/>
              <a:gd name="connsiteX19" fmla="*/ 288131 w 301271"/>
              <a:gd name="connsiteY19" fmla="*/ 6812756 h 6858000"/>
              <a:gd name="connsiteX20" fmla="*/ 233136 w 301271"/>
              <a:gd name="connsiteY20" fmla="*/ 6855619 h 6858000"/>
              <a:gd name="connsiteX21" fmla="*/ 0 w 301271"/>
              <a:gd name="connsiteY21" fmla="*/ 6858000 h 6858000"/>
              <a:gd name="connsiteX22" fmla="*/ 0 w 301271"/>
              <a:gd name="connsiteY22" fmla="*/ 0 h 6858000"/>
              <a:gd name="connsiteX0" fmla="*/ 0 w 305796"/>
              <a:gd name="connsiteY0" fmla="*/ 0 h 6858000"/>
              <a:gd name="connsiteX1" fmla="*/ 290286 w 305796"/>
              <a:gd name="connsiteY1" fmla="*/ 0 h 6858000"/>
              <a:gd name="connsiteX2" fmla="*/ 276225 w 305796"/>
              <a:gd name="connsiteY2" fmla="*/ 5826919 h 6858000"/>
              <a:gd name="connsiteX3" fmla="*/ 223837 w 305796"/>
              <a:gd name="connsiteY3" fmla="*/ 5886450 h 6858000"/>
              <a:gd name="connsiteX4" fmla="*/ 273844 w 305796"/>
              <a:gd name="connsiteY4" fmla="*/ 5934075 h 6858000"/>
              <a:gd name="connsiteX5" fmla="*/ 219074 w 305796"/>
              <a:gd name="connsiteY5" fmla="*/ 5995988 h 6858000"/>
              <a:gd name="connsiteX6" fmla="*/ 273844 w 305796"/>
              <a:gd name="connsiteY6" fmla="*/ 6048375 h 6858000"/>
              <a:gd name="connsiteX7" fmla="*/ 226218 w 305796"/>
              <a:gd name="connsiteY7" fmla="*/ 6103144 h 6858000"/>
              <a:gd name="connsiteX8" fmla="*/ 273844 w 305796"/>
              <a:gd name="connsiteY8" fmla="*/ 6157913 h 6858000"/>
              <a:gd name="connsiteX9" fmla="*/ 226219 w 305796"/>
              <a:gd name="connsiteY9" fmla="*/ 6212681 h 6858000"/>
              <a:gd name="connsiteX10" fmla="*/ 271463 w 305796"/>
              <a:gd name="connsiteY10" fmla="*/ 6265069 h 6858000"/>
              <a:gd name="connsiteX11" fmla="*/ 223837 w 305796"/>
              <a:gd name="connsiteY11" fmla="*/ 6319838 h 6858000"/>
              <a:gd name="connsiteX12" fmla="*/ 278605 w 305796"/>
              <a:gd name="connsiteY12" fmla="*/ 6374606 h 6858000"/>
              <a:gd name="connsiteX13" fmla="*/ 221455 w 305796"/>
              <a:gd name="connsiteY13" fmla="*/ 6429375 h 6858000"/>
              <a:gd name="connsiteX14" fmla="*/ 276225 w 305796"/>
              <a:gd name="connsiteY14" fmla="*/ 6486525 h 6858000"/>
              <a:gd name="connsiteX15" fmla="*/ 228599 w 305796"/>
              <a:gd name="connsiteY15" fmla="*/ 6541294 h 6858000"/>
              <a:gd name="connsiteX16" fmla="*/ 273843 w 305796"/>
              <a:gd name="connsiteY16" fmla="*/ 6600825 h 6858000"/>
              <a:gd name="connsiteX17" fmla="*/ 221455 w 305796"/>
              <a:gd name="connsiteY17" fmla="*/ 6643688 h 6858000"/>
              <a:gd name="connsiteX18" fmla="*/ 276224 w 305796"/>
              <a:gd name="connsiteY18" fmla="*/ 6700838 h 6858000"/>
              <a:gd name="connsiteX19" fmla="*/ 221456 w 305796"/>
              <a:gd name="connsiteY19" fmla="*/ 6762750 h 6858000"/>
              <a:gd name="connsiteX20" fmla="*/ 288131 w 305796"/>
              <a:gd name="connsiteY20" fmla="*/ 6812756 h 6858000"/>
              <a:gd name="connsiteX21" fmla="*/ 233136 w 305796"/>
              <a:gd name="connsiteY21" fmla="*/ 6855619 h 6858000"/>
              <a:gd name="connsiteX22" fmla="*/ 0 w 305796"/>
              <a:gd name="connsiteY22" fmla="*/ 6858000 h 6858000"/>
              <a:gd name="connsiteX23" fmla="*/ 0 w 305796"/>
              <a:gd name="connsiteY23" fmla="*/ 0 h 6858000"/>
              <a:gd name="connsiteX0" fmla="*/ 0 w 301523"/>
              <a:gd name="connsiteY0" fmla="*/ 0 h 6858000"/>
              <a:gd name="connsiteX1" fmla="*/ 290286 w 301523"/>
              <a:gd name="connsiteY1" fmla="*/ 0 h 6858000"/>
              <a:gd name="connsiteX2" fmla="*/ 223837 w 301523"/>
              <a:gd name="connsiteY2" fmla="*/ 5776913 h 6858000"/>
              <a:gd name="connsiteX3" fmla="*/ 276225 w 301523"/>
              <a:gd name="connsiteY3" fmla="*/ 5826919 h 6858000"/>
              <a:gd name="connsiteX4" fmla="*/ 223837 w 301523"/>
              <a:gd name="connsiteY4" fmla="*/ 5886450 h 6858000"/>
              <a:gd name="connsiteX5" fmla="*/ 273844 w 301523"/>
              <a:gd name="connsiteY5" fmla="*/ 5934075 h 6858000"/>
              <a:gd name="connsiteX6" fmla="*/ 219074 w 301523"/>
              <a:gd name="connsiteY6" fmla="*/ 5995988 h 6858000"/>
              <a:gd name="connsiteX7" fmla="*/ 273844 w 301523"/>
              <a:gd name="connsiteY7" fmla="*/ 6048375 h 6858000"/>
              <a:gd name="connsiteX8" fmla="*/ 226218 w 301523"/>
              <a:gd name="connsiteY8" fmla="*/ 6103144 h 6858000"/>
              <a:gd name="connsiteX9" fmla="*/ 273844 w 301523"/>
              <a:gd name="connsiteY9" fmla="*/ 6157913 h 6858000"/>
              <a:gd name="connsiteX10" fmla="*/ 226219 w 301523"/>
              <a:gd name="connsiteY10" fmla="*/ 6212681 h 6858000"/>
              <a:gd name="connsiteX11" fmla="*/ 271463 w 301523"/>
              <a:gd name="connsiteY11" fmla="*/ 6265069 h 6858000"/>
              <a:gd name="connsiteX12" fmla="*/ 223837 w 301523"/>
              <a:gd name="connsiteY12" fmla="*/ 6319838 h 6858000"/>
              <a:gd name="connsiteX13" fmla="*/ 278605 w 301523"/>
              <a:gd name="connsiteY13" fmla="*/ 6374606 h 6858000"/>
              <a:gd name="connsiteX14" fmla="*/ 221455 w 301523"/>
              <a:gd name="connsiteY14" fmla="*/ 6429375 h 6858000"/>
              <a:gd name="connsiteX15" fmla="*/ 276225 w 301523"/>
              <a:gd name="connsiteY15" fmla="*/ 6486525 h 6858000"/>
              <a:gd name="connsiteX16" fmla="*/ 228599 w 301523"/>
              <a:gd name="connsiteY16" fmla="*/ 6541294 h 6858000"/>
              <a:gd name="connsiteX17" fmla="*/ 273843 w 301523"/>
              <a:gd name="connsiteY17" fmla="*/ 6600825 h 6858000"/>
              <a:gd name="connsiteX18" fmla="*/ 221455 w 301523"/>
              <a:gd name="connsiteY18" fmla="*/ 6643688 h 6858000"/>
              <a:gd name="connsiteX19" fmla="*/ 276224 w 301523"/>
              <a:gd name="connsiteY19" fmla="*/ 6700838 h 6858000"/>
              <a:gd name="connsiteX20" fmla="*/ 221456 w 301523"/>
              <a:gd name="connsiteY20" fmla="*/ 6762750 h 6858000"/>
              <a:gd name="connsiteX21" fmla="*/ 288131 w 301523"/>
              <a:gd name="connsiteY21" fmla="*/ 6812756 h 6858000"/>
              <a:gd name="connsiteX22" fmla="*/ 233136 w 301523"/>
              <a:gd name="connsiteY22" fmla="*/ 6855619 h 6858000"/>
              <a:gd name="connsiteX23" fmla="*/ 0 w 301523"/>
              <a:gd name="connsiteY23" fmla="*/ 6858000 h 6858000"/>
              <a:gd name="connsiteX24" fmla="*/ 0 w 301523"/>
              <a:gd name="connsiteY24" fmla="*/ 0 h 6858000"/>
              <a:gd name="connsiteX0" fmla="*/ 0 w 305111"/>
              <a:gd name="connsiteY0" fmla="*/ 0 h 6858000"/>
              <a:gd name="connsiteX1" fmla="*/ 290286 w 305111"/>
              <a:gd name="connsiteY1" fmla="*/ 0 h 6858000"/>
              <a:gd name="connsiteX2" fmla="*/ 273844 w 305111"/>
              <a:gd name="connsiteY2" fmla="*/ 5717381 h 6858000"/>
              <a:gd name="connsiteX3" fmla="*/ 223837 w 305111"/>
              <a:gd name="connsiteY3" fmla="*/ 5776913 h 6858000"/>
              <a:gd name="connsiteX4" fmla="*/ 276225 w 305111"/>
              <a:gd name="connsiteY4" fmla="*/ 5826919 h 6858000"/>
              <a:gd name="connsiteX5" fmla="*/ 223837 w 305111"/>
              <a:gd name="connsiteY5" fmla="*/ 5886450 h 6858000"/>
              <a:gd name="connsiteX6" fmla="*/ 273844 w 305111"/>
              <a:gd name="connsiteY6" fmla="*/ 5934075 h 6858000"/>
              <a:gd name="connsiteX7" fmla="*/ 219074 w 305111"/>
              <a:gd name="connsiteY7" fmla="*/ 5995988 h 6858000"/>
              <a:gd name="connsiteX8" fmla="*/ 273844 w 305111"/>
              <a:gd name="connsiteY8" fmla="*/ 6048375 h 6858000"/>
              <a:gd name="connsiteX9" fmla="*/ 226218 w 305111"/>
              <a:gd name="connsiteY9" fmla="*/ 6103144 h 6858000"/>
              <a:gd name="connsiteX10" fmla="*/ 273844 w 305111"/>
              <a:gd name="connsiteY10" fmla="*/ 6157913 h 6858000"/>
              <a:gd name="connsiteX11" fmla="*/ 226219 w 305111"/>
              <a:gd name="connsiteY11" fmla="*/ 6212681 h 6858000"/>
              <a:gd name="connsiteX12" fmla="*/ 271463 w 305111"/>
              <a:gd name="connsiteY12" fmla="*/ 6265069 h 6858000"/>
              <a:gd name="connsiteX13" fmla="*/ 223837 w 305111"/>
              <a:gd name="connsiteY13" fmla="*/ 6319838 h 6858000"/>
              <a:gd name="connsiteX14" fmla="*/ 278605 w 305111"/>
              <a:gd name="connsiteY14" fmla="*/ 6374606 h 6858000"/>
              <a:gd name="connsiteX15" fmla="*/ 221455 w 305111"/>
              <a:gd name="connsiteY15" fmla="*/ 6429375 h 6858000"/>
              <a:gd name="connsiteX16" fmla="*/ 276225 w 305111"/>
              <a:gd name="connsiteY16" fmla="*/ 6486525 h 6858000"/>
              <a:gd name="connsiteX17" fmla="*/ 228599 w 305111"/>
              <a:gd name="connsiteY17" fmla="*/ 6541294 h 6858000"/>
              <a:gd name="connsiteX18" fmla="*/ 273843 w 305111"/>
              <a:gd name="connsiteY18" fmla="*/ 6600825 h 6858000"/>
              <a:gd name="connsiteX19" fmla="*/ 221455 w 305111"/>
              <a:gd name="connsiteY19" fmla="*/ 6643688 h 6858000"/>
              <a:gd name="connsiteX20" fmla="*/ 276224 w 305111"/>
              <a:gd name="connsiteY20" fmla="*/ 6700838 h 6858000"/>
              <a:gd name="connsiteX21" fmla="*/ 221456 w 305111"/>
              <a:gd name="connsiteY21" fmla="*/ 6762750 h 6858000"/>
              <a:gd name="connsiteX22" fmla="*/ 288131 w 305111"/>
              <a:gd name="connsiteY22" fmla="*/ 6812756 h 6858000"/>
              <a:gd name="connsiteX23" fmla="*/ 233136 w 305111"/>
              <a:gd name="connsiteY23" fmla="*/ 6855619 h 6858000"/>
              <a:gd name="connsiteX24" fmla="*/ 0 w 305111"/>
              <a:gd name="connsiteY24" fmla="*/ 6858000 h 6858000"/>
              <a:gd name="connsiteX25" fmla="*/ 0 w 305111"/>
              <a:gd name="connsiteY25" fmla="*/ 0 h 6858000"/>
              <a:gd name="connsiteX0" fmla="*/ 0 w 301412"/>
              <a:gd name="connsiteY0" fmla="*/ 0 h 6858000"/>
              <a:gd name="connsiteX1" fmla="*/ 290286 w 301412"/>
              <a:gd name="connsiteY1" fmla="*/ 0 h 6858000"/>
              <a:gd name="connsiteX2" fmla="*/ 223838 w 301412"/>
              <a:gd name="connsiteY2" fmla="*/ 5664994 h 6858000"/>
              <a:gd name="connsiteX3" fmla="*/ 273844 w 301412"/>
              <a:gd name="connsiteY3" fmla="*/ 5717381 h 6858000"/>
              <a:gd name="connsiteX4" fmla="*/ 223837 w 301412"/>
              <a:gd name="connsiteY4" fmla="*/ 5776913 h 6858000"/>
              <a:gd name="connsiteX5" fmla="*/ 276225 w 301412"/>
              <a:gd name="connsiteY5" fmla="*/ 5826919 h 6858000"/>
              <a:gd name="connsiteX6" fmla="*/ 223837 w 301412"/>
              <a:gd name="connsiteY6" fmla="*/ 5886450 h 6858000"/>
              <a:gd name="connsiteX7" fmla="*/ 273844 w 301412"/>
              <a:gd name="connsiteY7" fmla="*/ 5934075 h 6858000"/>
              <a:gd name="connsiteX8" fmla="*/ 219074 w 301412"/>
              <a:gd name="connsiteY8" fmla="*/ 5995988 h 6858000"/>
              <a:gd name="connsiteX9" fmla="*/ 273844 w 301412"/>
              <a:gd name="connsiteY9" fmla="*/ 6048375 h 6858000"/>
              <a:gd name="connsiteX10" fmla="*/ 226218 w 301412"/>
              <a:gd name="connsiteY10" fmla="*/ 6103144 h 6858000"/>
              <a:gd name="connsiteX11" fmla="*/ 273844 w 301412"/>
              <a:gd name="connsiteY11" fmla="*/ 6157913 h 6858000"/>
              <a:gd name="connsiteX12" fmla="*/ 226219 w 301412"/>
              <a:gd name="connsiteY12" fmla="*/ 6212681 h 6858000"/>
              <a:gd name="connsiteX13" fmla="*/ 271463 w 301412"/>
              <a:gd name="connsiteY13" fmla="*/ 6265069 h 6858000"/>
              <a:gd name="connsiteX14" fmla="*/ 223837 w 301412"/>
              <a:gd name="connsiteY14" fmla="*/ 6319838 h 6858000"/>
              <a:gd name="connsiteX15" fmla="*/ 278605 w 301412"/>
              <a:gd name="connsiteY15" fmla="*/ 6374606 h 6858000"/>
              <a:gd name="connsiteX16" fmla="*/ 221455 w 301412"/>
              <a:gd name="connsiteY16" fmla="*/ 6429375 h 6858000"/>
              <a:gd name="connsiteX17" fmla="*/ 276225 w 301412"/>
              <a:gd name="connsiteY17" fmla="*/ 6486525 h 6858000"/>
              <a:gd name="connsiteX18" fmla="*/ 228599 w 301412"/>
              <a:gd name="connsiteY18" fmla="*/ 6541294 h 6858000"/>
              <a:gd name="connsiteX19" fmla="*/ 273843 w 301412"/>
              <a:gd name="connsiteY19" fmla="*/ 6600825 h 6858000"/>
              <a:gd name="connsiteX20" fmla="*/ 221455 w 301412"/>
              <a:gd name="connsiteY20" fmla="*/ 6643688 h 6858000"/>
              <a:gd name="connsiteX21" fmla="*/ 276224 w 301412"/>
              <a:gd name="connsiteY21" fmla="*/ 6700838 h 6858000"/>
              <a:gd name="connsiteX22" fmla="*/ 221456 w 301412"/>
              <a:gd name="connsiteY22" fmla="*/ 6762750 h 6858000"/>
              <a:gd name="connsiteX23" fmla="*/ 288131 w 301412"/>
              <a:gd name="connsiteY23" fmla="*/ 6812756 h 6858000"/>
              <a:gd name="connsiteX24" fmla="*/ 233136 w 301412"/>
              <a:gd name="connsiteY24" fmla="*/ 6855619 h 6858000"/>
              <a:gd name="connsiteX25" fmla="*/ 0 w 301412"/>
              <a:gd name="connsiteY25" fmla="*/ 6858000 h 6858000"/>
              <a:gd name="connsiteX26" fmla="*/ 0 w 301412"/>
              <a:gd name="connsiteY26" fmla="*/ 0 h 6858000"/>
              <a:gd name="connsiteX0" fmla="*/ 0 w 305620"/>
              <a:gd name="connsiteY0" fmla="*/ 0 h 6858000"/>
              <a:gd name="connsiteX1" fmla="*/ 290286 w 305620"/>
              <a:gd name="connsiteY1" fmla="*/ 0 h 6858000"/>
              <a:gd name="connsiteX2" fmla="*/ 276225 w 305620"/>
              <a:gd name="connsiteY2" fmla="*/ 5612606 h 6858000"/>
              <a:gd name="connsiteX3" fmla="*/ 223838 w 305620"/>
              <a:gd name="connsiteY3" fmla="*/ 5664994 h 6858000"/>
              <a:gd name="connsiteX4" fmla="*/ 273844 w 305620"/>
              <a:gd name="connsiteY4" fmla="*/ 5717381 h 6858000"/>
              <a:gd name="connsiteX5" fmla="*/ 223837 w 305620"/>
              <a:gd name="connsiteY5" fmla="*/ 5776913 h 6858000"/>
              <a:gd name="connsiteX6" fmla="*/ 276225 w 305620"/>
              <a:gd name="connsiteY6" fmla="*/ 5826919 h 6858000"/>
              <a:gd name="connsiteX7" fmla="*/ 223837 w 305620"/>
              <a:gd name="connsiteY7" fmla="*/ 5886450 h 6858000"/>
              <a:gd name="connsiteX8" fmla="*/ 273844 w 305620"/>
              <a:gd name="connsiteY8" fmla="*/ 5934075 h 6858000"/>
              <a:gd name="connsiteX9" fmla="*/ 219074 w 305620"/>
              <a:gd name="connsiteY9" fmla="*/ 5995988 h 6858000"/>
              <a:gd name="connsiteX10" fmla="*/ 273844 w 305620"/>
              <a:gd name="connsiteY10" fmla="*/ 6048375 h 6858000"/>
              <a:gd name="connsiteX11" fmla="*/ 226218 w 305620"/>
              <a:gd name="connsiteY11" fmla="*/ 6103144 h 6858000"/>
              <a:gd name="connsiteX12" fmla="*/ 273844 w 305620"/>
              <a:gd name="connsiteY12" fmla="*/ 6157913 h 6858000"/>
              <a:gd name="connsiteX13" fmla="*/ 226219 w 305620"/>
              <a:gd name="connsiteY13" fmla="*/ 6212681 h 6858000"/>
              <a:gd name="connsiteX14" fmla="*/ 271463 w 305620"/>
              <a:gd name="connsiteY14" fmla="*/ 6265069 h 6858000"/>
              <a:gd name="connsiteX15" fmla="*/ 223837 w 305620"/>
              <a:gd name="connsiteY15" fmla="*/ 6319838 h 6858000"/>
              <a:gd name="connsiteX16" fmla="*/ 278605 w 305620"/>
              <a:gd name="connsiteY16" fmla="*/ 6374606 h 6858000"/>
              <a:gd name="connsiteX17" fmla="*/ 221455 w 305620"/>
              <a:gd name="connsiteY17" fmla="*/ 6429375 h 6858000"/>
              <a:gd name="connsiteX18" fmla="*/ 276225 w 305620"/>
              <a:gd name="connsiteY18" fmla="*/ 6486525 h 6858000"/>
              <a:gd name="connsiteX19" fmla="*/ 228599 w 305620"/>
              <a:gd name="connsiteY19" fmla="*/ 6541294 h 6858000"/>
              <a:gd name="connsiteX20" fmla="*/ 273843 w 305620"/>
              <a:gd name="connsiteY20" fmla="*/ 6600825 h 6858000"/>
              <a:gd name="connsiteX21" fmla="*/ 221455 w 305620"/>
              <a:gd name="connsiteY21" fmla="*/ 6643688 h 6858000"/>
              <a:gd name="connsiteX22" fmla="*/ 276224 w 305620"/>
              <a:gd name="connsiteY22" fmla="*/ 6700838 h 6858000"/>
              <a:gd name="connsiteX23" fmla="*/ 221456 w 305620"/>
              <a:gd name="connsiteY23" fmla="*/ 6762750 h 6858000"/>
              <a:gd name="connsiteX24" fmla="*/ 288131 w 305620"/>
              <a:gd name="connsiteY24" fmla="*/ 6812756 h 6858000"/>
              <a:gd name="connsiteX25" fmla="*/ 233136 w 305620"/>
              <a:gd name="connsiteY25" fmla="*/ 6855619 h 6858000"/>
              <a:gd name="connsiteX26" fmla="*/ 0 w 305620"/>
              <a:gd name="connsiteY26" fmla="*/ 6858000 h 6858000"/>
              <a:gd name="connsiteX27" fmla="*/ 0 w 305620"/>
              <a:gd name="connsiteY27" fmla="*/ 0 h 6858000"/>
              <a:gd name="connsiteX0" fmla="*/ 0 w 301714"/>
              <a:gd name="connsiteY0" fmla="*/ 0 h 6858000"/>
              <a:gd name="connsiteX1" fmla="*/ 290286 w 301714"/>
              <a:gd name="connsiteY1" fmla="*/ 0 h 6858000"/>
              <a:gd name="connsiteX2" fmla="*/ 226219 w 301714"/>
              <a:gd name="connsiteY2" fmla="*/ 5555456 h 6858000"/>
              <a:gd name="connsiteX3" fmla="*/ 276225 w 301714"/>
              <a:gd name="connsiteY3" fmla="*/ 5612606 h 6858000"/>
              <a:gd name="connsiteX4" fmla="*/ 223838 w 301714"/>
              <a:gd name="connsiteY4" fmla="*/ 5664994 h 6858000"/>
              <a:gd name="connsiteX5" fmla="*/ 273844 w 301714"/>
              <a:gd name="connsiteY5" fmla="*/ 5717381 h 6858000"/>
              <a:gd name="connsiteX6" fmla="*/ 223837 w 301714"/>
              <a:gd name="connsiteY6" fmla="*/ 5776913 h 6858000"/>
              <a:gd name="connsiteX7" fmla="*/ 276225 w 301714"/>
              <a:gd name="connsiteY7" fmla="*/ 5826919 h 6858000"/>
              <a:gd name="connsiteX8" fmla="*/ 223837 w 301714"/>
              <a:gd name="connsiteY8" fmla="*/ 5886450 h 6858000"/>
              <a:gd name="connsiteX9" fmla="*/ 273844 w 301714"/>
              <a:gd name="connsiteY9" fmla="*/ 5934075 h 6858000"/>
              <a:gd name="connsiteX10" fmla="*/ 219074 w 301714"/>
              <a:gd name="connsiteY10" fmla="*/ 5995988 h 6858000"/>
              <a:gd name="connsiteX11" fmla="*/ 273844 w 301714"/>
              <a:gd name="connsiteY11" fmla="*/ 6048375 h 6858000"/>
              <a:gd name="connsiteX12" fmla="*/ 226218 w 301714"/>
              <a:gd name="connsiteY12" fmla="*/ 6103144 h 6858000"/>
              <a:gd name="connsiteX13" fmla="*/ 273844 w 301714"/>
              <a:gd name="connsiteY13" fmla="*/ 6157913 h 6858000"/>
              <a:gd name="connsiteX14" fmla="*/ 226219 w 301714"/>
              <a:gd name="connsiteY14" fmla="*/ 6212681 h 6858000"/>
              <a:gd name="connsiteX15" fmla="*/ 271463 w 301714"/>
              <a:gd name="connsiteY15" fmla="*/ 6265069 h 6858000"/>
              <a:gd name="connsiteX16" fmla="*/ 223837 w 301714"/>
              <a:gd name="connsiteY16" fmla="*/ 6319838 h 6858000"/>
              <a:gd name="connsiteX17" fmla="*/ 278605 w 301714"/>
              <a:gd name="connsiteY17" fmla="*/ 6374606 h 6858000"/>
              <a:gd name="connsiteX18" fmla="*/ 221455 w 301714"/>
              <a:gd name="connsiteY18" fmla="*/ 6429375 h 6858000"/>
              <a:gd name="connsiteX19" fmla="*/ 276225 w 301714"/>
              <a:gd name="connsiteY19" fmla="*/ 6486525 h 6858000"/>
              <a:gd name="connsiteX20" fmla="*/ 228599 w 301714"/>
              <a:gd name="connsiteY20" fmla="*/ 6541294 h 6858000"/>
              <a:gd name="connsiteX21" fmla="*/ 273843 w 301714"/>
              <a:gd name="connsiteY21" fmla="*/ 6600825 h 6858000"/>
              <a:gd name="connsiteX22" fmla="*/ 221455 w 301714"/>
              <a:gd name="connsiteY22" fmla="*/ 6643688 h 6858000"/>
              <a:gd name="connsiteX23" fmla="*/ 276224 w 301714"/>
              <a:gd name="connsiteY23" fmla="*/ 6700838 h 6858000"/>
              <a:gd name="connsiteX24" fmla="*/ 221456 w 301714"/>
              <a:gd name="connsiteY24" fmla="*/ 6762750 h 6858000"/>
              <a:gd name="connsiteX25" fmla="*/ 288131 w 301714"/>
              <a:gd name="connsiteY25" fmla="*/ 6812756 h 6858000"/>
              <a:gd name="connsiteX26" fmla="*/ 233136 w 301714"/>
              <a:gd name="connsiteY26" fmla="*/ 6855619 h 6858000"/>
              <a:gd name="connsiteX27" fmla="*/ 0 w 301714"/>
              <a:gd name="connsiteY27" fmla="*/ 6858000 h 6858000"/>
              <a:gd name="connsiteX28" fmla="*/ 0 w 301714"/>
              <a:gd name="connsiteY28" fmla="*/ 0 h 6858000"/>
              <a:gd name="connsiteX0" fmla="*/ 0 w 304739"/>
              <a:gd name="connsiteY0" fmla="*/ 0 h 6858000"/>
              <a:gd name="connsiteX1" fmla="*/ 290286 w 304739"/>
              <a:gd name="connsiteY1" fmla="*/ 0 h 6858000"/>
              <a:gd name="connsiteX2" fmla="*/ 271463 w 304739"/>
              <a:gd name="connsiteY2" fmla="*/ 5493544 h 6858000"/>
              <a:gd name="connsiteX3" fmla="*/ 226219 w 304739"/>
              <a:gd name="connsiteY3" fmla="*/ 5555456 h 6858000"/>
              <a:gd name="connsiteX4" fmla="*/ 276225 w 304739"/>
              <a:gd name="connsiteY4" fmla="*/ 5612606 h 6858000"/>
              <a:gd name="connsiteX5" fmla="*/ 223838 w 304739"/>
              <a:gd name="connsiteY5" fmla="*/ 5664994 h 6858000"/>
              <a:gd name="connsiteX6" fmla="*/ 273844 w 304739"/>
              <a:gd name="connsiteY6" fmla="*/ 5717381 h 6858000"/>
              <a:gd name="connsiteX7" fmla="*/ 223837 w 304739"/>
              <a:gd name="connsiteY7" fmla="*/ 5776913 h 6858000"/>
              <a:gd name="connsiteX8" fmla="*/ 276225 w 304739"/>
              <a:gd name="connsiteY8" fmla="*/ 5826919 h 6858000"/>
              <a:gd name="connsiteX9" fmla="*/ 223837 w 304739"/>
              <a:gd name="connsiteY9" fmla="*/ 5886450 h 6858000"/>
              <a:gd name="connsiteX10" fmla="*/ 273844 w 304739"/>
              <a:gd name="connsiteY10" fmla="*/ 5934075 h 6858000"/>
              <a:gd name="connsiteX11" fmla="*/ 219074 w 304739"/>
              <a:gd name="connsiteY11" fmla="*/ 5995988 h 6858000"/>
              <a:gd name="connsiteX12" fmla="*/ 273844 w 304739"/>
              <a:gd name="connsiteY12" fmla="*/ 6048375 h 6858000"/>
              <a:gd name="connsiteX13" fmla="*/ 226218 w 304739"/>
              <a:gd name="connsiteY13" fmla="*/ 6103144 h 6858000"/>
              <a:gd name="connsiteX14" fmla="*/ 273844 w 304739"/>
              <a:gd name="connsiteY14" fmla="*/ 6157913 h 6858000"/>
              <a:gd name="connsiteX15" fmla="*/ 226219 w 304739"/>
              <a:gd name="connsiteY15" fmla="*/ 6212681 h 6858000"/>
              <a:gd name="connsiteX16" fmla="*/ 271463 w 304739"/>
              <a:gd name="connsiteY16" fmla="*/ 6265069 h 6858000"/>
              <a:gd name="connsiteX17" fmla="*/ 223837 w 304739"/>
              <a:gd name="connsiteY17" fmla="*/ 6319838 h 6858000"/>
              <a:gd name="connsiteX18" fmla="*/ 278605 w 304739"/>
              <a:gd name="connsiteY18" fmla="*/ 6374606 h 6858000"/>
              <a:gd name="connsiteX19" fmla="*/ 221455 w 304739"/>
              <a:gd name="connsiteY19" fmla="*/ 6429375 h 6858000"/>
              <a:gd name="connsiteX20" fmla="*/ 276225 w 304739"/>
              <a:gd name="connsiteY20" fmla="*/ 6486525 h 6858000"/>
              <a:gd name="connsiteX21" fmla="*/ 228599 w 304739"/>
              <a:gd name="connsiteY21" fmla="*/ 6541294 h 6858000"/>
              <a:gd name="connsiteX22" fmla="*/ 273843 w 304739"/>
              <a:gd name="connsiteY22" fmla="*/ 6600825 h 6858000"/>
              <a:gd name="connsiteX23" fmla="*/ 221455 w 304739"/>
              <a:gd name="connsiteY23" fmla="*/ 6643688 h 6858000"/>
              <a:gd name="connsiteX24" fmla="*/ 276224 w 304739"/>
              <a:gd name="connsiteY24" fmla="*/ 6700838 h 6858000"/>
              <a:gd name="connsiteX25" fmla="*/ 221456 w 304739"/>
              <a:gd name="connsiteY25" fmla="*/ 6762750 h 6858000"/>
              <a:gd name="connsiteX26" fmla="*/ 288131 w 304739"/>
              <a:gd name="connsiteY26" fmla="*/ 6812756 h 6858000"/>
              <a:gd name="connsiteX27" fmla="*/ 233136 w 304739"/>
              <a:gd name="connsiteY27" fmla="*/ 6855619 h 6858000"/>
              <a:gd name="connsiteX28" fmla="*/ 0 w 304739"/>
              <a:gd name="connsiteY28" fmla="*/ 6858000 h 6858000"/>
              <a:gd name="connsiteX29" fmla="*/ 0 w 304739"/>
              <a:gd name="connsiteY29" fmla="*/ 0 h 6858000"/>
              <a:gd name="connsiteX0" fmla="*/ 0 w 305719"/>
              <a:gd name="connsiteY0" fmla="*/ 0 h 6858000"/>
              <a:gd name="connsiteX1" fmla="*/ 290286 w 305719"/>
              <a:gd name="connsiteY1" fmla="*/ 0 h 6858000"/>
              <a:gd name="connsiteX2" fmla="*/ 276226 w 305719"/>
              <a:gd name="connsiteY2" fmla="*/ 5495925 h 6858000"/>
              <a:gd name="connsiteX3" fmla="*/ 226219 w 305719"/>
              <a:gd name="connsiteY3" fmla="*/ 5555456 h 6858000"/>
              <a:gd name="connsiteX4" fmla="*/ 276225 w 305719"/>
              <a:gd name="connsiteY4" fmla="*/ 5612606 h 6858000"/>
              <a:gd name="connsiteX5" fmla="*/ 223838 w 305719"/>
              <a:gd name="connsiteY5" fmla="*/ 5664994 h 6858000"/>
              <a:gd name="connsiteX6" fmla="*/ 273844 w 305719"/>
              <a:gd name="connsiteY6" fmla="*/ 5717381 h 6858000"/>
              <a:gd name="connsiteX7" fmla="*/ 223837 w 305719"/>
              <a:gd name="connsiteY7" fmla="*/ 5776913 h 6858000"/>
              <a:gd name="connsiteX8" fmla="*/ 276225 w 305719"/>
              <a:gd name="connsiteY8" fmla="*/ 5826919 h 6858000"/>
              <a:gd name="connsiteX9" fmla="*/ 223837 w 305719"/>
              <a:gd name="connsiteY9" fmla="*/ 5886450 h 6858000"/>
              <a:gd name="connsiteX10" fmla="*/ 273844 w 305719"/>
              <a:gd name="connsiteY10" fmla="*/ 5934075 h 6858000"/>
              <a:gd name="connsiteX11" fmla="*/ 219074 w 305719"/>
              <a:gd name="connsiteY11" fmla="*/ 5995988 h 6858000"/>
              <a:gd name="connsiteX12" fmla="*/ 273844 w 305719"/>
              <a:gd name="connsiteY12" fmla="*/ 6048375 h 6858000"/>
              <a:gd name="connsiteX13" fmla="*/ 226218 w 305719"/>
              <a:gd name="connsiteY13" fmla="*/ 6103144 h 6858000"/>
              <a:gd name="connsiteX14" fmla="*/ 273844 w 305719"/>
              <a:gd name="connsiteY14" fmla="*/ 6157913 h 6858000"/>
              <a:gd name="connsiteX15" fmla="*/ 226219 w 305719"/>
              <a:gd name="connsiteY15" fmla="*/ 6212681 h 6858000"/>
              <a:gd name="connsiteX16" fmla="*/ 271463 w 305719"/>
              <a:gd name="connsiteY16" fmla="*/ 6265069 h 6858000"/>
              <a:gd name="connsiteX17" fmla="*/ 223837 w 305719"/>
              <a:gd name="connsiteY17" fmla="*/ 6319838 h 6858000"/>
              <a:gd name="connsiteX18" fmla="*/ 278605 w 305719"/>
              <a:gd name="connsiteY18" fmla="*/ 6374606 h 6858000"/>
              <a:gd name="connsiteX19" fmla="*/ 221455 w 305719"/>
              <a:gd name="connsiteY19" fmla="*/ 6429375 h 6858000"/>
              <a:gd name="connsiteX20" fmla="*/ 276225 w 305719"/>
              <a:gd name="connsiteY20" fmla="*/ 6486525 h 6858000"/>
              <a:gd name="connsiteX21" fmla="*/ 228599 w 305719"/>
              <a:gd name="connsiteY21" fmla="*/ 6541294 h 6858000"/>
              <a:gd name="connsiteX22" fmla="*/ 273843 w 305719"/>
              <a:gd name="connsiteY22" fmla="*/ 6600825 h 6858000"/>
              <a:gd name="connsiteX23" fmla="*/ 221455 w 305719"/>
              <a:gd name="connsiteY23" fmla="*/ 6643688 h 6858000"/>
              <a:gd name="connsiteX24" fmla="*/ 276224 w 305719"/>
              <a:gd name="connsiteY24" fmla="*/ 6700838 h 6858000"/>
              <a:gd name="connsiteX25" fmla="*/ 221456 w 305719"/>
              <a:gd name="connsiteY25" fmla="*/ 6762750 h 6858000"/>
              <a:gd name="connsiteX26" fmla="*/ 288131 w 305719"/>
              <a:gd name="connsiteY26" fmla="*/ 6812756 h 6858000"/>
              <a:gd name="connsiteX27" fmla="*/ 233136 w 305719"/>
              <a:gd name="connsiteY27" fmla="*/ 6855619 h 6858000"/>
              <a:gd name="connsiteX28" fmla="*/ 0 w 305719"/>
              <a:gd name="connsiteY28" fmla="*/ 6858000 h 6858000"/>
              <a:gd name="connsiteX29" fmla="*/ 0 w 305719"/>
              <a:gd name="connsiteY29" fmla="*/ 0 h 6858000"/>
              <a:gd name="connsiteX0" fmla="*/ 0 w 301523"/>
              <a:gd name="connsiteY0" fmla="*/ 0 h 6858000"/>
              <a:gd name="connsiteX1" fmla="*/ 290286 w 301523"/>
              <a:gd name="connsiteY1" fmla="*/ 0 h 6858000"/>
              <a:gd name="connsiteX2" fmla="*/ 223838 w 301523"/>
              <a:gd name="connsiteY2" fmla="*/ 5448300 h 6858000"/>
              <a:gd name="connsiteX3" fmla="*/ 276226 w 301523"/>
              <a:gd name="connsiteY3" fmla="*/ 5495925 h 6858000"/>
              <a:gd name="connsiteX4" fmla="*/ 226219 w 301523"/>
              <a:gd name="connsiteY4" fmla="*/ 5555456 h 6858000"/>
              <a:gd name="connsiteX5" fmla="*/ 276225 w 301523"/>
              <a:gd name="connsiteY5" fmla="*/ 5612606 h 6858000"/>
              <a:gd name="connsiteX6" fmla="*/ 223838 w 301523"/>
              <a:gd name="connsiteY6" fmla="*/ 5664994 h 6858000"/>
              <a:gd name="connsiteX7" fmla="*/ 273844 w 301523"/>
              <a:gd name="connsiteY7" fmla="*/ 5717381 h 6858000"/>
              <a:gd name="connsiteX8" fmla="*/ 223837 w 301523"/>
              <a:gd name="connsiteY8" fmla="*/ 5776913 h 6858000"/>
              <a:gd name="connsiteX9" fmla="*/ 276225 w 301523"/>
              <a:gd name="connsiteY9" fmla="*/ 5826919 h 6858000"/>
              <a:gd name="connsiteX10" fmla="*/ 223837 w 301523"/>
              <a:gd name="connsiteY10" fmla="*/ 5886450 h 6858000"/>
              <a:gd name="connsiteX11" fmla="*/ 273844 w 301523"/>
              <a:gd name="connsiteY11" fmla="*/ 5934075 h 6858000"/>
              <a:gd name="connsiteX12" fmla="*/ 219074 w 301523"/>
              <a:gd name="connsiteY12" fmla="*/ 5995988 h 6858000"/>
              <a:gd name="connsiteX13" fmla="*/ 273844 w 301523"/>
              <a:gd name="connsiteY13" fmla="*/ 6048375 h 6858000"/>
              <a:gd name="connsiteX14" fmla="*/ 226218 w 301523"/>
              <a:gd name="connsiteY14" fmla="*/ 6103144 h 6858000"/>
              <a:gd name="connsiteX15" fmla="*/ 273844 w 301523"/>
              <a:gd name="connsiteY15" fmla="*/ 6157913 h 6858000"/>
              <a:gd name="connsiteX16" fmla="*/ 226219 w 301523"/>
              <a:gd name="connsiteY16" fmla="*/ 6212681 h 6858000"/>
              <a:gd name="connsiteX17" fmla="*/ 271463 w 301523"/>
              <a:gd name="connsiteY17" fmla="*/ 6265069 h 6858000"/>
              <a:gd name="connsiteX18" fmla="*/ 223837 w 301523"/>
              <a:gd name="connsiteY18" fmla="*/ 6319838 h 6858000"/>
              <a:gd name="connsiteX19" fmla="*/ 278605 w 301523"/>
              <a:gd name="connsiteY19" fmla="*/ 6374606 h 6858000"/>
              <a:gd name="connsiteX20" fmla="*/ 221455 w 301523"/>
              <a:gd name="connsiteY20" fmla="*/ 6429375 h 6858000"/>
              <a:gd name="connsiteX21" fmla="*/ 276225 w 301523"/>
              <a:gd name="connsiteY21" fmla="*/ 6486525 h 6858000"/>
              <a:gd name="connsiteX22" fmla="*/ 228599 w 301523"/>
              <a:gd name="connsiteY22" fmla="*/ 6541294 h 6858000"/>
              <a:gd name="connsiteX23" fmla="*/ 273843 w 301523"/>
              <a:gd name="connsiteY23" fmla="*/ 6600825 h 6858000"/>
              <a:gd name="connsiteX24" fmla="*/ 221455 w 301523"/>
              <a:gd name="connsiteY24" fmla="*/ 6643688 h 6858000"/>
              <a:gd name="connsiteX25" fmla="*/ 276224 w 301523"/>
              <a:gd name="connsiteY25" fmla="*/ 6700838 h 6858000"/>
              <a:gd name="connsiteX26" fmla="*/ 221456 w 301523"/>
              <a:gd name="connsiteY26" fmla="*/ 6762750 h 6858000"/>
              <a:gd name="connsiteX27" fmla="*/ 288131 w 301523"/>
              <a:gd name="connsiteY27" fmla="*/ 6812756 h 6858000"/>
              <a:gd name="connsiteX28" fmla="*/ 233136 w 301523"/>
              <a:gd name="connsiteY28" fmla="*/ 6855619 h 6858000"/>
              <a:gd name="connsiteX29" fmla="*/ 0 w 301523"/>
              <a:gd name="connsiteY29" fmla="*/ 6858000 h 6858000"/>
              <a:gd name="connsiteX30" fmla="*/ 0 w 301523"/>
              <a:gd name="connsiteY30" fmla="*/ 0 h 6858000"/>
              <a:gd name="connsiteX0" fmla="*/ 0 w 305796"/>
              <a:gd name="connsiteY0" fmla="*/ 0 h 6858000"/>
              <a:gd name="connsiteX1" fmla="*/ 290286 w 305796"/>
              <a:gd name="connsiteY1" fmla="*/ 0 h 6858000"/>
              <a:gd name="connsiteX2" fmla="*/ 276225 w 305796"/>
              <a:gd name="connsiteY2" fmla="*/ 5388769 h 6858000"/>
              <a:gd name="connsiteX3" fmla="*/ 223838 w 305796"/>
              <a:gd name="connsiteY3" fmla="*/ 5448300 h 6858000"/>
              <a:gd name="connsiteX4" fmla="*/ 276226 w 305796"/>
              <a:gd name="connsiteY4" fmla="*/ 5495925 h 6858000"/>
              <a:gd name="connsiteX5" fmla="*/ 226219 w 305796"/>
              <a:gd name="connsiteY5" fmla="*/ 5555456 h 6858000"/>
              <a:gd name="connsiteX6" fmla="*/ 276225 w 305796"/>
              <a:gd name="connsiteY6" fmla="*/ 5612606 h 6858000"/>
              <a:gd name="connsiteX7" fmla="*/ 223838 w 305796"/>
              <a:gd name="connsiteY7" fmla="*/ 5664994 h 6858000"/>
              <a:gd name="connsiteX8" fmla="*/ 273844 w 305796"/>
              <a:gd name="connsiteY8" fmla="*/ 5717381 h 6858000"/>
              <a:gd name="connsiteX9" fmla="*/ 223837 w 305796"/>
              <a:gd name="connsiteY9" fmla="*/ 5776913 h 6858000"/>
              <a:gd name="connsiteX10" fmla="*/ 276225 w 305796"/>
              <a:gd name="connsiteY10" fmla="*/ 5826919 h 6858000"/>
              <a:gd name="connsiteX11" fmla="*/ 223837 w 305796"/>
              <a:gd name="connsiteY11" fmla="*/ 5886450 h 6858000"/>
              <a:gd name="connsiteX12" fmla="*/ 273844 w 305796"/>
              <a:gd name="connsiteY12" fmla="*/ 5934075 h 6858000"/>
              <a:gd name="connsiteX13" fmla="*/ 219074 w 305796"/>
              <a:gd name="connsiteY13" fmla="*/ 5995988 h 6858000"/>
              <a:gd name="connsiteX14" fmla="*/ 273844 w 305796"/>
              <a:gd name="connsiteY14" fmla="*/ 6048375 h 6858000"/>
              <a:gd name="connsiteX15" fmla="*/ 226218 w 305796"/>
              <a:gd name="connsiteY15" fmla="*/ 6103144 h 6858000"/>
              <a:gd name="connsiteX16" fmla="*/ 273844 w 305796"/>
              <a:gd name="connsiteY16" fmla="*/ 6157913 h 6858000"/>
              <a:gd name="connsiteX17" fmla="*/ 226219 w 305796"/>
              <a:gd name="connsiteY17" fmla="*/ 6212681 h 6858000"/>
              <a:gd name="connsiteX18" fmla="*/ 271463 w 305796"/>
              <a:gd name="connsiteY18" fmla="*/ 6265069 h 6858000"/>
              <a:gd name="connsiteX19" fmla="*/ 223837 w 305796"/>
              <a:gd name="connsiteY19" fmla="*/ 6319838 h 6858000"/>
              <a:gd name="connsiteX20" fmla="*/ 278605 w 305796"/>
              <a:gd name="connsiteY20" fmla="*/ 6374606 h 6858000"/>
              <a:gd name="connsiteX21" fmla="*/ 221455 w 305796"/>
              <a:gd name="connsiteY21" fmla="*/ 6429375 h 6858000"/>
              <a:gd name="connsiteX22" fmla="*/ 276225 w 305796"/>
              <a:gd name="connsiteY22" fmla="*/ 6486525 h 6858000"/>
              <a:gd name="connsiteX23" fmla="*/ 228599 w 305796"/>
              <a:gd name="connsiteY23" fmla="*/ 6541294 h 6858000"/>
              <a:gd name="connsiteX24" fmla="*/ 273843 w 305796"/>
              <a:gd name="connsiteY24" fmla="*/ 6600825 h 6858000"/>
              <a:gd name="connsiteX25" fmla="*/ 221455 w 305796"/>
              <a:gd name="connsiteY25" fmla="*/ 6643688 h 6858000"/>
              <a:gd name="connsiteX26" fmla="*/ 276224 w 305796"/>
              <a:gd name="connsiteY26" fmla="*/ 6700838 h 6858000"/>
              <a:gd name="connsiteX27" fmla="*/ 221456 w 305796"/>
              <a:gd name="connsiteY27" fmla="*/ 6762750 h 6858000"/>
              <a:gd name="connsiteX28" fmla="*/ 288131 w 305796"/>
              <a:gd name="connsiteY28" fmla="*/ 6812756 h 6858000"/>
              <a:gd name="connsiteX29" fmla="*/ 233136 w 305796"/>
              <a:gd name="connsiteY29" fmla="*/ 6855619 h 6858000"/>
              <a:gd name="connsiteX30" fmla="*/ 0 w 305796"/>
              <a:gd name="connsiteY30" fmla="*/ 6858000 h 6858000"/>
              <a:gd name="connsiteX31" fmla="*/ 0 w 305796"/>
              <a:gd name="connsiteY31" fmla="*/ 0 h 6858000"/>
              <a:gd name="connsiteX0" fmla="*/ 0 w 301523"/>
              <a:gd name="connsiteY0" fmla="*/ 0 h 6858000"/>
              <a:gd name="connsiteX1" fmla="*/ 290286 w 301523"/>
              <a:gd name="connsiteY1" fmla="*/ 0 h 6858000"/>
              <a:gd name="connsiteX2" fmla="*/ 223837 w 301523"/>
              <a:gd name="connsiteY2" fmla="*/ 5338763 h 6858000"/>
              <a:gd name="connsiteX3" fmla="*/ 276225 w 301523"/>
              <a:gd name="connsiteY3" fmla="*/ 5388769 h 6858000"/>
              <a:gd name="connsiteX4" fmla="*/ 223838 w 301523"/>
              <a:gd name="connsiteY4" fmla="*/ 5448300 h 6858000"/>
              <a:gd name="connsiteX5" fmla="*/ 276226 w 301523"/>
              <a:gd name="connsiteY5" fmla="*/ 5495925 h 6858000"/>
              <a:gd name="connsiteX6" fmla="*/ 226219 w 301523"/>
              <a:gd name="connsiteY6" fmla="*/ 5555456 h 6858000"/>
              <a:gd name="connsiteX7" fmla="*/ 276225 w 301523"/>
              <a:gd name="connsiteY7" fmla="*/ 5612606 h 6858000"/>
              <a:gd name="connsiteX8" fmla="*/ 223838 w 301523"/>
              <a:gd name="connsiteY8" fmla="*/ 5664994 h 6858000"/>
              <a:gd name="connsiteX9" fmla="*/ 273844 w 301523"/>
              <a:gd name="connsiteY9" fmla="*/ 5717381 h 6858000"/>
              <a:gd name="connsiteX10" fmla="*/ 223837 w 301523"/>
              <a:gd name="connsiteY10" fmla="*/ 5776913 h 6858000"/>
              <a:gd name="connsiteX11" fmla="*/ 276225 w 301523"/>
              <a:gd name="connsiteY11" fmla="*/ 5826919 h 6858000"/>
              <a:gd name="connsiteX12" fmla="*/ 223837 w 301523"/>
              <a:gd name="connsiteY12" fmla="*/ 5886450 h 6858000"/>
              <a:gd name="connsiteX13" fmla="*/ 273844 w 301523"/>
              <a:gd name="connsiteY13" fmla="*/ 5934075 h 6858000"/>
              <a:gd name="connsiteX14" fmla="*/ 219074 w 301523"/>
              <a:gd name="connsiteY14" fmla="*/ 5995988 h 6858000"/>
              <a:gd name="connsiteX15" fmla="*/ 273844 w 301523"/>
              <a:gd name="connsiteY15" fmla="*/ 6048375 h 6858000"/>
              <a:gd name="connsiteX16" fmla="*/ 226218 w 301523"/>
              <a:gd name="connsiteY16" fmla="*/ 6103144 h 6858000"/>
              <a:gd name="connsiteX17" fmla="*/ 273844 w 301523"/>
              <a:gd name="connsiteY17" fmla="*/ 6157913 h 6858000"/>
              <a:gd name="connsiteX18" fmla="*/ 226219 w 301523"/>
              <a:gd name="connsiteY18" fmla="*/ 6212681 h 6858000"/>
              <a:gd name="connsiteX19" fmla="*/ 271463 w 301523"/>
              <a:gd name="connsiteY19" fmla="*/ 6265069 h 6858000"/>
              <a:gd name="connsiteX20" fmla="*/ 223837 w 301523"/>
              <a:gd name="connsiteY20" fmla="*/ 6319838 h 6858000"/>
              <a:gd name="connsiteX21" fmla="*/ 278605 w 301523"/>
              <a:gd name="connsiteY21" fmla="*/ 6374606 h 6858000"/>
              <a:gd name="connsiteX22" fmla="*/ 221455 w 301523"/>
              <a:gd name="connsiteY22" fmla="*/ 6429375 h 6858000"/>
              <a:gd name="connsiteX23" fmla="*/ 276225 w 301523"/>
              <a:gd name="connsiteY23" fmla="*/ 6486525 h 6858000"/>
              <a:gd name="connsiteX24" fmla="*/ 228599 w 301523"/>
              <a:gd name="connsiteY24" fmla="*/ 6541294 h 6858000"/>
              <a:gd name="connsiteX25" fmla="*/ 273843 w 301523"/>
              <a:gd name="connsiteY25" fmla="*/ 6600825 h 6858000"/>
              <a:gd name="connsiteX26" fmla="*/ 221455 w 301523"/>
              <a:gd name="connsiteY26" fmla="*/ 6643688 h 6858000"/>
              <a:gd name="connsiteX27" fmla="*/ 276224 w 301523"/>
              <a:gd name="connsiteY27" fmla="*/ 6700838 h 6858000"/>
              <a:gd name="connsiteX28" fmla="*/ 221456 w 301523"/>
              <a:gd name="connsiteY28" fmla="*/ 6762750 h 6858000"/>
              <a:gd name="connsiteX29" fmla="*/ 288131 w 301523"/>
              <a:gd name="connsiteY29" fmla="*/ 6812756 h 6858000"/>
              <a:gd name="connsiteX30" fmla="*/ 233136 w 301523"/>
              <a:gd name="connsiteY30" fmla="*/ 6855619 h 6858000"/>
              <a:gd name="connsiteX31" fmla="*/ 0 w 301523"/>
              <a:gd name="connsiteY31" fmla="*/ 6858000 h 6858000"/>
              <a:gd name="connsiteX32" fmla="*/ 0 w 301523"/>
              <a:gd name="connsiteY32" fmla="*/ 0 h 6858000"/>
              <a:gd name="connsiteX0" fmla="*/ 0 w 305620"/>
              <a:gd name="connsiteY0" fmla="*/ 0 h 6858000"/>
              <a:gd name="connsiteX1" fmla="*/ 290286 w 305620"/>
              <a:gd name="connsiteY1" fmla="*/ 0 h 6858000"/>
              <a:gd name="connsiteX2" fmla="*/ 276225 w 305620"/>
              <a:gd name="connsiteY2" fmla="*/ 5286375 h 6858000"/>
              <a:gd name="connsiteX3" fmla="*/ 223837 w 305620"/>
              <a:gd name="connsiteY3" fmla="*/ 5338763 h 6858000"/>
              <a:gd name="connsiteX4" fmla="*/ 276225 w 305620"/>
              <a:gd name="connsiteY4" fmla="*/ 5388769 h 6858000"/>
              <a:gd name="connsiteX5" fmla="*/ 223838 w 305620"/>
              <a:gd name="connsiteY5" fmla="*/ 5448300 h 6858000"/>
              <a:gd name="connsiteX6" fmla="*/ 276226 w 305620"/>
              <a:gd name="connsiteY6" fmla="*/ 5495925 h 6858000"/>
              <a:gd name="connsiteX7" fmla="*/ 226219 w 305620"/>
              <a:gd name="connsiteY7" fmla="*/ 5555456 h 6858000"/>
              <a:gd name="connsiteX8" fmla="*/ 276225 w 305620"/>
              <a:gd name="connsiteY8" fmla="*/ 5612606 h 6858000"/>
              <a:gd name="connsiteX9" fmla="*/ 223838 w 305620"/>
              <a:gd name="connsiteY9" fmla="*/ 5664994 h 6858000"/>
              <a:gd name="connsiteX10" fmla="*/ 273844 w 305620"/>
              <a:gd name="connsiteY10" fmla="*/ 5717381 h 6858000"/>
              <a:gd name="connsiteX11" fmla="*/ 223837 w 305620"/>
              <a:gd name="connsiteY11" fmla="*/ 5776913 h 6858000"/>
              <a:gd name="connsiteX12" fmla="*/ 276225 w 305620"/>
              <a:gd name="connsiteY12" fmla="*/ 5826919 h 6858000"/>
              <a:gd name="connsiteX13" fmla="*/ 223837 w 305620"/>
              <a:gd name="connsiteY13" fmla="*/ 5886450 h 6858000"/>
              <a:gd name="connsiteX14" fmla="*/ 273844 w 305620"/>
              <a:gd name="connsiteY14" fmla="*/ 5934075 h 6858000"/>
              <a:gd name="connsiteX15" fmla="*/ 219074 w 305620"/>
              <a:gd name="connsiteY15" fmla="*/ 5995988 h 6858000"/>
              <a:gd name="connsiteX16" fmla="*/ 273844 w 305620"/>
              <a:gd name="connsiteY16" fmla="*/ 6048375 h 6858000"/>
              <a:gd name="connsiteX17" fmla="*/ 226218 w 305620"/>
              <a:gd name="connsiteY17" fmla="*/ 6103144 h 6858000"/>
              <a:gd name="connsiteX18" fmla="*/ 273844 w 305620"/>
              <a:gd name="connsiteY18" fmla="*/ 6157913 h 6858000"/>
              <a:gd name="connsiteX19" fmla="*/ 226219 w 305620"/>
              <a:gd name="connsiteY19" fmla="*/ 6212681 h 6858000"/>
              <a:gd name="connsiteX20" fmla="*/ 271463 w 305620"/>
              <a:gd name="connsiteY20" fmla="*/ 6265069 h 6858000"/>
              <a:gd name="connsiteX21" fmla="*/ 223837 w 305620"/>
              <a:gd name="connsiteY21" fmla="*/ 6319838 h 6858000"/>
              <a:gd name="connsiteX22" fmla="*/ 278605 w 305620"/>
              <a:gd name="connsiteY22" fmla="*/ 6374606 h 6858000"/>
              <a:gd name="connsiteX23" fmla="*/ 221455 w 305620"/>
              <a:gd name="connsiteY23" fmla="*/ 6429375 h 6858000"/>
              <a:gd name="connsiteX24" fmla="*/ 276225 w 305620"/>
              <a:gd name="connsiteY24" fmla="*/ 6486525 h 6858000"/>
              <a:gd name="connsiteX25" fmla="*/ 228599 w 305620"/>
              <a:gd name="connsiteY25" fmla="*/ 6541294 h 6858000"/>
              <a:gd name="connsiteX26" fmla="*/ 273843 w 305620"/>
              <a:gd name="connsiteY26" fmla="*/ 6600825 h 6858000"/>
              <a:gd name="connsiteX27" fmla="*/ 221455 w 305620"/>
              <a:gd name="connsiteY27" fmla="*/ 6643688 h 6858000"/>
              <a:gd name="connsiteX28" fmla="*/ 276224 w 305620"/>
              <a:gd name="connsiteY28" fmla="*/ 6700838 h 6858000"/>
              <a:gd name="connsiteX29" fmla="*/ 221456 w 305620"/>
              <a:gd name="connsiteY29" fmla="*/ 6762750 h 6858000"/>
              <a:gd name="connsiteX30" fmla="*/ 288131 w 305620"/>
              <a:gd name="connsiteY30" fmla="*/ 6812756 h 6858000"/>
              <a:gd name="connsiteX31" fmla="*/ 233136 w 305620"/>
              <a:gd name="connsiteY31" fmla="*/ 6855619 h 6858000"/>
              <a:gd name="connsiteX32" fmla="*/ 0 w 305620"/>
              <a:gd name="connsiteY32" fmla="*/ 6858000 h 6858000"/>
              <a:gd name="connsiteX33" fmla="*/ 0 w 305620"/>
              <a:gd name="connsiteY33" fmla="*/ 0 h 6858000"/>
              <a:gd name="connsiteX0" fmla="*/ 0 w 301337"/>
              <a:gd name="connsiteY0" fmla="*/ 0 h 6858000"/>
              <a:gd name="connsiteX1" fmla="*/ 290286 w 301337"/>
              <a:gd name="connsiteY1" fmla="*/ 0 h 6858000"/>
              <a:gd name="connsiteX2" fmla="*/ 221455 w 301337"/>
              <a:gd name="connsiteY2" fmla="*/ 5226844 h 6858000"/>
              <a:gd name="connsiteX3" fmla="*/ 276225 w 301337"/>
              <a:gd name="connsiteY3" fmla="*/ 5286375 h 6858000"/>
              <a:gd name="connsiteX4" fmla="*/ 223837 w 301337"/>
              <a:gd name="connsiteY4" fmla="*/ 5338763 h 6858000"/>
              <a:gd name="connsiteX5" fmla="*/ 276225 w 301337"/>
              <a:gd name="connsiteY5" fmla="*/ 5388769 h 6858000"/>
              <a:gd name="connsiteX6" fmla="*/ 223838 w 301337"/>
              <a:gd name="connsiteY6" fmla="*/ 5448300 h 6858000"/>
              <a:gd name="connsiteX7" fmla="*/ 276226 w 301337"/>
              <a:gd name="connsiteY7" fmla="*/ 5495925 h 6858000"/>
              <a:gd name="connsiteX8" fmla="*/ 226219 w 301337"/>
              <a:gd name="connsiteY8" fmla="*/ 5555456 h 6858000"/>
              <a:gd name="connsiteX9" fmla="*/ 276225 w 301337"/>
              <a:gd name="connsiteY9" fmla="*/ 5612606 h 6858000"/>
              <a:gd name="connsiteX10" fmla="*/ 223838 w 301337"/>
              <a:gd name="connsiteY10" fmla="*/ 5664994 h 6858000"/>
              <a:gd name="connsiteX11" fmla="*/ 273844 w 301337"/>
              <a:gd name="connsiteY11" fmla="*/ 5717381 h 6858000"/>
              <a:gd name="connsiteX12" fmla="*/ 223837 w 301337"/>
              <a:gd name="connsiteY12" fmla="*/ 5776913 h 6858000"/>
              <a:gd name="connsiteX13" fmla="*/ 276225 w 301337"/>
              <a:gd name="connsiteY13" fmla="*/ 5826919 h 6858000"/>
              <a:gd name="connsiteX14" fmla="*/ 223837 w 301337"/>
              <a:gd name="connsiteY14" fmla="*/ 5886450 h 6858000"/>
              <a:gd name="connsiteX15" fmla="*/ 273844 w 301337"/>
              <a:gd name="connsiteY15" fmla="*/ 5934075 h 6858000"/>
              <a:gd name="connsiteX16" fmla="*/ 219074 w 301337"/>
              <a:gd name="connsiteY16" fmla="*/ 5995988 h 6858000"/>
              <a:gd name="connsiteX17" fmla="*/ 273844 w 301337"/>
              <a:gd name="connsiteY17" fmla="*/ 6048375 h 6858000"/>
              <a:gd name="connsiteX18" fmla="*/ 226218 w 301337"/>
              <a:gd name="connsiteY18" fmla="*/ 6103144 h 6858000"/>
              <a:gd name="connsiteX19" fmla="*/ 273844 w 301337"/>
              <a:gd name="connsiteY19" fmla="*/ 6157913 h 6858000"/>
              <a:gd name="connsiteX20" fmla="*/ 226219 w 301337"/>
              <a:gd name="connsiteY20" fmla="*/ 6212681 h 6858000"/>
              <a:gd name="connsiteX21" fmla="*/ 271463 w 301337"/>
              <a:gd name="connsiteY21" fmla="*/ 6265069 h 6858000"/>
              <a:gd name="connsiteX22" fmla="*/ 223837 w 301337"/>
              <a:gd name="connsiteY22" fmla="*/ 6319838 h 6858000"/>
              <a:gd name="connsiteX23" fmla="*/ 278605 w 301337"/>
              <a:gd name="connsiteY23" fmla="*/ 6374606 h 6858000"/>
              <a:gd name="connsiteX24" fmla="*/ 221455 w 301337"/>
              <a:gd name="connsiteY24" fmla="*/ 6429375 h 6858000"/>
              <a:gd name="connsiteX25" fmla="*/ 276225 w 301337"/>
              <a:gd name="connsiteY25" fmla="*/ 6486525 h 6858000"/>
              <a:gd name="connsiteX26" fmla="*/ 228599 w 301337"/>
              <a:gd name="connsiteY26" fmla="*/ 6541294 h 6858000"/>
              <a:gd name="connsiteX27" fmla="*/ 273843 w 301337"/>
              <a:gd name="connsiteY27" fmla="*/ 6600825 h 6858000"/>
              <a:gd name="connsiteX28" fmla="*/ 221455 w 301337"/>
              <a:gd name="connsiteY28" fmla="*/ 6643688 h 6858000"/>
              <a:gd name="connsiteX29" fmla="*/ 276224 w 301337"/>
              <a:gd name="connsiteY29" fmla="*/ 6700838 h 6858000"/>
              <a:gd name="connsiteX30" fmla="*/ 221456 w 301337"/>
              <a:gd name="connsiteY30" fmla="*/ 6762750 h 6858000"/>
              <a:gd name="connsiteX31" fmla="*/ 288131 w 301337"/>
              <a:gd name="connsiteY31" fmla="*/ 6812756 h 6858000"/>
              <a:gd name="connsiteX32" fmla="*/ 233136 w 301337"/>
              <a:gd name="connsiteY32" fmla="*/ 6855619 h 6858000"/>
              <a:gd name="connsiteX33" fmla="*/ 0 w 301337"/>
              <a:gd name="connsiteY33" fmla="*/ 6858000 h 6858000"/>
              <a:gd name="connsiteX34" fmla="*/ 0 w 301337"/>
              <a:gd name="connsiteY34" fmla="*/ 0 h 6858000"/>
              <a:gd name="connsiteX0" fmla="*/ 0 w 305522"/>
              <a:gd name="connsiteY0" fmla="*/ 0 h 6858000"/>
              <a:gd name="connsiteX1" fmla="*/ 290286 w 305522"/>
              <a:gd name="connsiteY1" fmla="*/ 0 h 6858000"/>
              <a:gd name="connsiteX2" fmla="*/ 276225 w 305522"/>
              <a:gd name="connsiteY2" fmla="*/ 5169694 h 6858000"/>
              <a:gd name="connsiteX3" fmla="*/ 221455 w 305522"/>
              <a:gd name="connsiteY3" fmla="*/ 5226844 h 6858000"/>
              <a:gd name="connsiteX4" fmla="*/ 276225 w 305522"/>
              <a:gd name="connsiteY4" fmla="*/ 5286375 h 6858000"/>
              <a:gd name="connsiteX5" fmla="*/ 223837 w 305522"/>
              <a:gd name="connsiteY5" fmla="*/ 5338763 h 6858000"/>
              <a:gd name="connsiteX6" fmla="*/ 276225 w 305522"/>
              <a:gd name="connsiteY6" fmla="*/ 5388769 h 6858000"/>
              <a:gd name="connsiteX7" fmla="*/ 223838 w 305522"/>
              <a:gd name="connsiteY7" fmla="*/ 5448300 h 6858000"/>
              <a:gd name="connsiteX8" fmla="*/ 276226 w 305522"/>
              <a:gd name="connsiteY8" fmla="*/ 5495925 h 6858000"/>
              <a:gd name="connsiteX9" fmla="*/ 226219 w 305522"/>
              <a:gd name="connsiteY9" fmla="*/ 5555456 h 6858000"/>
              <a:gd name="connsiteX10" fmla="*/ 276225 w 305522"/>
              <a:gd name="connsiteY10" fmla="*/ 5612606 h 6858000"/>
              <a:gd name="connsiteX11" fmla="*/ 223838 w 305522"/>
              <a:gd name="connsiteY11" fmla="*/ 5664994 h 6858000"/>
              <a:gd name="connsiteX12" fmla="*/ 273844 w 305522"/>
              <a:gd name="connsiteY12" fmla="*/ 5717381 h 6858000"/>
              <a:gd name="connsiteX13" fmla="*/ 223837 w 305522"/>
              <a:gd name="connsiteY13" fmla="*/ 5776913 h 6858000"/>
              <a:gd name="connsiteX14" fmla="*/ 276225 w 305522"/>
              <a:gd name="connsiteY14" fmla="*/ 5826919 h 6858000"/>
              <a:gd name="connsiteX15" fmla="*/ 223837 w 305522"/>
              <a:gd name="connsiteY15" fmla="*/ 5886450 h 6858000"/>
              <a:gd name="connsiteX16" fmla="*/ 273844 w 305522"/>
              <a:gd name="connsiteY16" fmla="*/ 5934075 h 6858000"/>
              <a:gd name="connsiteX17" fmla="*/ 219074 w 305522"/>
              <a:gd name="connsiteY17" fmla="*/ 5995988 h 6858000"/>
              <a:gd name="connsiteX18" fmla="*/ 273844 w 305522"/>
              <a:gd name="connsiteY18" fmla="*/ 6048375 h 6858000"/>
              <a:gd name="connsiteX19" fmla="*/ 226218 w 305522"/>
              <a:gd name="connsiteY19" fmla="*/ 6103144 h 6858000"/>
              <a:gd name="connsiteX20" fmla="*/ 273844 w 305522"/>
              <a:gd name="connsiteY20" fmla="*/ 6157913 h 6858000"/>
              <a:gd name="connsiteX21" fmla="*/ 226219 w 305522"/>
              <a:gd name="connsiteY21" fmla="*/ 6212681 h 6858000"/>
              <a:gd name="connsiteX22" fmla="*/ 271463 w 305522"/>
              <a:gd name="connsiteY22" fmla="*/ 6265069 h 6858000"/>
              <a:gd name="connsiteX23" fmla="*/ 223837 w 305522"/>
              <a:gd name="connsiteY23" fmla="*/ 6319838 h 6858000"/>
              <a:gd name="connsiteX24" fmla="*/ 278605 w 305522"/>
              <a:gd name="connsiteY24" fmla="*/ 6374606 h 6858000"/>
              <a:gd name="connsiteX25" fmla="*/ 221455 w 305522"/>
              <a:gd name="connsiteY25" fmla="*/ 6429375 h 6858000"/>
              <a:gd name="connsiteX26" fmla="*/ 276225 w 305522"/>
              <a:gd name="connsiteY26" fmla="*/ 6486525 h 6858000"/>
              <a:gd name="connsiteX27" fmla="*/ 228599 w 305522"/>
              <a:gd name="connsiteY27" fmla="*/ 6541294 h 6858000"/>
              <a:gd name="connsiteX28" fmla="*/ 273843 w 305522"/>
              <a:gd name="connsiteY28" fmla="*/ 6600825 h 6858000"/>
              <a:gd name="connsiteX29" fmla="*/ 221455 w 305522"/>
              <a:gd name="connsiteY29" fmla="*/ 6643688 h 6858000"/>
              <a:gd name="connsiteX30" fmla="*/ 276224 w 305522"/>
              <a:gd name="connsiteY30" fmla="*/ 6700838 h 6858000"/>
              <a:gd name="connsiteX31" fmla="*/ 221456 w 305522"/>
              <a:gd name="connsiteY31" fmla="*/ 6762750 h 6858000"/>
              <a:gd name="connsiteX32" fmla="*/ 288131 w 305522"/>
              <a:gd name="connsiteY32" fmla="*/ 6812756 h 6858000"/>
              <a:gd name="connsiteX33" fmla="*/ 233136 w 305522"/>
              <a:gd name="connsiteY33" fmla="*/ 6855619 h 6858000"/>
              <a:gd name="connsiteX34" fmla="*/ 0 w 305522"/>
              <a:gd name="connsiteY34" fmla="*/ 6858000 h 6858000"/>
              <a:gd name="connsiteX35" fmla="*/ 0 w 305522"/>
              <a:gd name="connsiteY35" fmla="*/ 0 h 6858000"/>
              <a:gd name="connsiteX0" fmla="*/ 0 w 301199"/>
              <a:gd name="connsiteY0" fmla="*/ 0 h 6858000"/>
              <a:gd name="connsiteX1" fmla="*/ 290286 w 301199"/>
              <a:gd name="connsiteY1" fmla="*/ 0 h 6858000"/>
              <a:gd name="connsiteX2" fmla="*/ 221455 w 301199"/>
              <a:gd name="connsiteY2" fmla="*/ 5117306 h 6858000"/>
              <a:gd name="connsiteX3" fmla="*/ 276225 w 301199"/>
              <a:gd name="connsiteY3" fmla="*/ 5169694 h 6858000"/>
              <a:gd name="connsiteX4" fmla="*/ 221455 w 301199"/>
              <a:gd name="connsiteY4" fmla="*/ 5226844 h 6858000"/>
              <a:gd name="connsiteX5" fmla="*/ 276225 w 301199"/>
              <a:gd name="connsiteY5" fmla="*/ 5286375 h 6858000"/>
              <a:gd name="connsiteX6" fmla="*/ 223837 w 301199"/>
              <a:gd name="connsiteY6" fmla="*/ 5338763 h 6858000"/>
              <a:gd name="connsiteX7" fmla="*/ 276225 w 301199"/>
              <a:gd name="connsiteY7" fmla="*/ 5388769 h 6858000"/>
              <a:gd name="connsiteX8" fmla="*/ 223838 w 301199"/>
              <a:gd name="connsiteY8" fmla="*/ 5448300 h 6858000"/>
              <a:gd name="connsiteX9" fmla="*/ 276226 w 301199"/>
              <a:gd name="connsiteY9" fmla="*/ 5495925 h 6858000"/>
              <a:gd name="connsiteX10" fmla="*/ 226219 w 301199"/>
              <a:gd name="connsiteY10" fmla="*/ 5555456 h 6858000"/>
              <a:gd name="connsiteX11" fmla="*/ 276225 w 301199"/>
              <a:gd name="connsiteY11" fmla="*/ 5612606 h 6858000"/>
              <a:gd name="connsiteX12" fmla="*/ 223838 w 301199"/>
              <a:gd name="connsiteY12" fmla="*/ 5664994 h 6858000"/>
              <a:gd name="connsiteX13" fmla="*/ 273844 w 301199"/>
              <a:gd name="connsiteY13" fmla="*/ 5717381 h 6858000"/>
              <a:gd name="connsiteX14" fmla="*/ 223837 w 301199"/>
              <a:gd name="connsiteY14" fmla="*/ 5776913 h 6858000"/>
              <a:gd name="connsiteX15" fmla="*/ 276225 w 301199"/>
              <a:gd name="connsiteY15" fmla="*/ 5826919 h 6858000"/>
              <a:gd name="connsiteX16" fmla="*/ 223837 w 301199"/>
              <a:gd name="connsiteY16" fmla="*/ 5886450 h 6858000"/>
              <a:gd name="connsiteX17" fmla="*/ 273844 w 301199"/>
              <a:gd name="connsiteY17" fmla="*/ 5934075 h 6858000"/>
              <a:gd name="connsiteX18" fmla="*/ 219074 w 301199"/>
              <a:gd name="connsiteY18" fmla="*/ 5995988 h 6858000"/>
              <a:gd name="connsiteX19" fmla="*/ 273844 w 301199"/>
              <a:gd name="connsiteY19" fmla="*/ 6048375 h 6858000"/>
              <a:gd name="connsiteX20" fmla="*/ 226218 w 301199"/>
              <a:gd name="connsiteY20" fmla="*/ 6103144 h 6858000"/>
              <a:gd name="connsiteX21" fmla="*/ 273844 w 301199"/>
              <a:gd name="connsiteY21" fmla="*/ 6157913 h 6858000"/>
              <a:gd name="connsiteX22" fmla="*/ 226219 w 301199"/>
              <a:gd name="connsiteY22" fmla="*/ 6212681 h 6858000"/>
              <a:gd name="connsiteX23" fmla="*/ 271463 w 301199"/>
              <a:gd name="connsiteY23" fmla="*/ 6265069 h 6858000"/>
              <a:gd name="connsiteX24" fmla="*/ 223837 w 301199"/>
              <a:gd name="connsiteY24" fmla="*/ 6319838 h 6858000"/>
              <a:gd name="connsiteX25" fmla="*/ 278605 w 301199"/>
              <a:gd name="connsiteY25" fmla="*/ 6374606 h 6858000"/>
              <a:gd name="connsiteX26" fmla="*/ 221455 w 301199"/>
              <a:gd name="connsiteY26" fmla="*/ 6429375 h 6858000"/>
              <a:gd name="connsiteX27" fmla="*/ 276225 w 301199"/>
              <a:gd name="connsiteY27" fmla="*/ 6486525 h 6858000"/>
              <a:gd name="connsiteX28" fmla="*/ 228599 w 301199"/>
              <a:gd name="connsiteY28" fmla="*/ 6541294 h 6858000"/>
              <a:gd name="connsiteX29" fmla="*/ 273843 w 301199"/>
              <a:gd name="connsiteY29" fmla="*/ 6600825 h 6858000"/>
              <a:gd name="connsiteX30" fmla="*/ 221455 w 301199"/>
              <a:gd name="connsiteY30" fmla="*/ 6643688 h 6858000"/>
              <a:gd name="connsiteX31" fmla="*/ 276224 w 301199"/>
              <a:gd name="connsiteY31" fmla="*/ 6700838 h 6858000"/>
              <a:gd name="connsiteX32" fmla="*/ 221456 w 301199"/>
              <a:gd name="connsiteY32" fmla="*/ 6762750 h 6858000"/>
              <a:gd name="connsiteX33" fmla="*/ 288131 w 301199"/>
              <a:gd name="connsiteY33" fmla="*/ 6812756 h 6858000"/>
              <a:gd name="connsiteX34" fmla="*/ 233136 w 301199"/>
              <a:gd name="connsiteY34" fmla="*/ 6855619 h 6858000"/>
              <a:gd name="connsiteX35" fmla="*/ 0 w 301199"/>
              <a:gd name="connsiteY35" fmla="*/ 6858000 h 6858000"/>
              <a:gd name="connsiteX36" fmla="*/ 0 w 301199"/>
              <a:gd name="connsiteY36" fmla="*/ 0 h 6858000"/>
              <a:gd name="connsiteX0" fmla="*/ 0 w 305697"/>
              <a:gd name="connsiteY0" fmla="*/ 0 h 6858000"/>
              <a:gd name="connsiteX1" fmla="*/ 290286 w 305697"/>
              <a:gd name="connsiteY1" fmla="*/ 0 h 6858000"/>
              <a:gd name="connsiteX2" fmla="*/ 276225 w 305697"/>
              <a:gd name="connsiteY2" fmla="*/ 5069681 h 6858000"/>
              <a:gd name="connsiteX3" fmla="*/ 221455 w 305697"/>
              <a:gd name="connsiteY3" fmla="*/ 5117306 h 6858000"/>
              <a:gd name="connsiteX4" fmla="*/ 276225 w 305697"/>
              <a:gd name="connsiteY4" fmla="*/ 5169694 h 6858000"/>
              <a:gd name="connsiteX5" fmla="*/ 221455 w 305697"/>
              <a:gd name="connsiteY5" fmla="*/ 5226844 h 6858000"/>
              <a:gd name="connsiteX6" fmla="*/ 276225 w 305697"/>
              <a:gd name="connsiteY6" fmla="*/ 5286375 h 6858000"/>
              <a:gd name="connsiteX7" fmla="*/ 223837 w 305697"/>
              <a:gd name="connsiteY7" fmla="*/ 5338763 h 6858000"/>
              <a:gd name="connsiteX8" fmla="*/ 276225 w 305697"/>
              <a:gd name="connsiteY8" fmla="*/ 5388769 h 6858000"/>
              <a:gd name="connsiteX9" fmla="*/ 223838 w 305697"/>
              <a:gd name="connsiteY9" fmla="*/ 5448300 h 6858000"/>
              <a:gd name="connsiteX10" fmla="*/ 276226 w 305697"/>
              <a:gd name="connsiteY10" fmla="*/ 5495925 h 6858000"/>
              <a:gd name="connsiteX11" fmla="*/ 226219 w 305697"/>
              <a:gd name="connsiteY11" fmla="*/ 5555456 h 6858000"/>
              <a:gd name="connsiteX12" fmla="*/ 276225 w 305697"/>
              <a:gd name="connsiteY12" fmla="*/ 5612606 h 6858000"/>
              <a:gd name="connsiteX13" fmla="*/ 223838 w 305697"/>
              <a:gd name="connsiteY13" fmla="*/ 5664994 h 6858000"/>
              <a:gd name="connsiteX14" fmla="*/ 273844 w 305697"/>
              <a:gd name="connsiteY14" fmla="*/ 5717381 h 6858000"/>
              <a:gd name="connsiteX15" fmla="*/ 223837 w 305697"/>
              <a:gd name="connsiteY15" fmla="*/ 5776913 h 6858000"/>
              <a:gd name="connsiteX16" fmla="*/ 276225 w 305697"/>
              <a:gd name="connsiteY16" fmla="*/ 5826919 h 6858000"/>
              <a:gd name="connsiteX17" fmla="*/ 223837 w 305697"/>
              <a:gd name="connsiteY17" fmla="*/ 5886450 h 6858000"/>
              <a:gd name="connsiteX18" fmla="*/ 273844 w 305697"/>
              <a:gd name="connsiteY18" fmla="*/ 5934075 h 6858000"/>
              <a:gd name="connsiteX19" fmla="*/ 219074 w 305697"/>
              <a:gd name="connsiteY19" fmla="*/ 5995988 h 6858000"/>
              <a:gd name="connsiteX20" fmla="*/ 273844 w 305697"/>
              <a:gd name="connsiteY20" fmla="*/ 6048375 h 6858000"/>
              <a:gd name="connsiteX21" fmla="*/ 226218 w 305697"/>
              <a:gd name="connsiteY21" fmla="*/ 6103144 h 6858000"/>
              <a:gd name="connsiteX22" fmla="*/ 273844 w 305697"/>
              <a:gd name="connsiteY22" fmla="*/ 6157913 h 6858000"/>
              <a:gd name="connsiteX23" fmla="*/ 226219 w 305697"/>
              <a:gd name="connsiteY23" fmla="*/ 6212681 h 6858000"/>
              <a:gd name="connsiteX24" fmla="*/ 271463 w 305697"/>
              <a:gd name="connsiteY24" fmla="*/ 6265069 h 6858000"/>
              <a:gd name="connsiteX25" fmla="*/ 223837 w 305697"/>
              <a:gd name="connsiteY25" fmla="*/ 6319838 h 6858000"/>
              <a:gd name="connsiteX26" fmla="*/ 278605 w 305697"/>
              <a:gd name="connsiteY26" fmla="*/ 6374606 h 6858000"/>
              <a:gd name="connsiteX27" fmla="*/ 221455 w 305697"/>
              <a:gd name="connsiteY27" fmla="*/ 6429375 h 6858000"/>
              <a:gd name="connsiteX28" fmla="*/ 276225 w 305697"/>
              <a:gd name="connsiteY28" fmla="*/ 6486525 h 6858000"/>
              <a:gd name="connsiteX29" fmla="*/ 228599 w 305697"/>
              <a:gd name="connsiteY29" fmla="*/ 6541294 h 6858000"/>
              <a:gd name="connsiteX30" fmla="*/ 273843 w 305697"/>
              <a:gd name="connsiteY30" fmla="*/ 6600825 h 6858000"/>
              <a:gd name="connsiteX31" fmla="*/ 221455 w 305697"/>
              <a:gd name="connsiteY31" fmla="*/ 6643688 h 6858000"/>
              <a:gd name="connsiteX32" fmla="*/ 276224 w 305697"/>
              <a:gd name="connsiteY32" fmla="*/ 6700838 h 6858000"/>
              <a:gd name="connsiteX33" fmla="*/ 221456 w 305697"/>
              <a:gd name="connsiteY33" fmla="*/ 6762750 h 6858000"/>
              <a:gd name="connsiteX34" fmla="*/ 288131 w 305697"/>
              <a:gd name="connsiteY34" fmla="*/ 6812756 h 6858000"/>
              <a:gd name="connsiteX35" fmla="*/ 233136 w 305697"/>
              <a:gd name="connsiteY35" fmla="*/ 6855619 h 6858000"/>
              <a:gd name="connsiteX36" fmla="*/ 0 w 305697"/>
              <a:gd name="connsiteY36" fmla="*/ 6858000 h 6858000"/>
              <a:gd name="connsiteX37" fmla="*/ 0 w 305697"/>
              <a:gd name="connsiteY37" fmla="*/ 0 h 6858000"/>
              <a:gd name="connsiteX0" fmla="*/ 0 w 301523"/>
              <a:gd name="connsiteY0" fmla="*/ 0 h 6858000"/>
              <a:gd name="connsiteX1" fmla="*/ 290286 w 301523"/>
              <a:gd name="connsiteY1" fmla="*/ 0 h 6858000"/>
              <a:gd name="connsiteX2" fmla="*/ 223838 w 301523"/>
              <a:gd name="connsiteY2" fmla="*/ 5010150 h 6858000"/>
              <a:gd name="connsiteX3" fmla="*/ 276225 w 301523"/>
              <a:gd name="connsiteY3" fmla="*/ 5069681 h 6858000"/>
              <a:gd name="connsiteX4" fmla="*/ 221455 w 301523"/>
              <a:gd name="connsiteY4" fmla="*/ 5117306 h 6858000"/>
              <a:gd name="connsiteX5" fmla="*/ 276225 w 301523"/>
              <a:gd name="connsiteY5" fmla="*/ 5169694 h 6858000"/>
              <a:gd name="connsiteX6" fmla="*/ 221455 w 301523"/>
              <a:gd name="connsiteY6" fmla="*/ 5226844 h 6858000"/>
              <a:gd name="connsiteX7" fmla="*/ 276225 w 301523"/>
              <a:gd name="connsiteY7" fmla="*/ 5286375 h 6858000"/>
              <a:gd name="connsiteX8" fmla="*/ 223837 w 301523"/>
              <a:gd name="connsiteY8" fmla="*/ 5338763 h 6858000"/>
              <a:gd name="connsiteX9" fmla="*/ 276225 w 301523"/>
              <a:gd name="connsiteY9" fmla="*/ 5388769 h 6858000"/>
              <a:gd name="connsiteX10" fmla="*/ 223838 w 301523"/>
              <a:gd name="connsiteY10" fmla="*/ 5448300 h 6858000"/>
              <a:gd name="connsiteX11" fmla="*/ 276226 w 301523"/>
              <a:gd name="connsiteY11" fmla="*/ 5495925 h 6858000"/>
              <a:gd name="connsiteX12" fmla="*/ 226219 w 301523"/>
              <a:gd name="connsiteY12" fmla="*/ 5555456 h 6858000"/>
              <a:gd name="connsiteX13" fmla="*/ 276225 w 301523"/>
              <a:gd name="connsiteY13" fmla="*/ 5612606 h 6858000"/>
              <a:gd name="connsiteX14" fmla="*/ 223838 w 301523"/>
              <a:gd name="connsiteY14" fmla="*/ 5664994 h 6858000"/>
              <a:gd name="connsiteX15" fmla="*/ 273844 w 301523"/>
              <a:gd name="connsiteY15" fmla="*/ 5717381 h 6858000"/>
              <a:gd name="connsiteX16" fmla="*/ 223837 w 301523"/>
              <a:gd name="connsiteY16" fmla="*/ 5776913 h 6858000"/>
              <a:gd name="connsiteX17" fmla="*/ 276225 w 301523"/>
              <a:gd name="connsiteY17" fmla="*/ 5826919 h 6858000"/>
              <a:gd name="connsiteX18" fmla="*/ 223837 w 301523"/>
              <a:gd name="connsiteY18" fmla="*/ 5886450 h 6858000"/>
              <a:gd name="connsiteX19" fmla="*/ 273844 w 301523"/>
              <a:gd name="connsiteY19" fmla="*/ 5934075 h 6858000"/>
              <a:gd name="connsiteX20" fmla="*/ 219074 w 301523"/>
              <a:gd name="connsiteY20" fmla="*/ 5995988 h 6858000"/>
              <a:gd name="connsiteX21" fmla="*/ 273844 w 301523"/>
              <a:gd name="connsiteY21" fmla="*/ 6048375 h 6858000"/>
              <a:gd name="connsiteX22" fmla="*/ 226218 w 301523"/>
              <a:gd name="connsiteY22" fmla="*/ 6103144 h 6858000"/>
              <a:gd name="connsiteX23" fmla="*/ 273844 w 301523"/>
              <a:gd name="connsiteY23" fmla="*/ 6157913 h 6858000"/>
              <a:gd name="connsiteX24" fmla="*/ 226219 w 301523"/>
              <a:gd name="connsiteY24" fmla="*/ 6212681 h 6858000"/>
              <a:gd name="connsiteX25" fmla="*/ 271463 w 301523"/>
              <a:gd name="connsiteY25" fmla="*/ 6265069 h 6858000"/>
              <a:gd name="connsiteX26" fmla="*/ 223837 w 301523"/>
              <a:gd name="connsiteY26" fmla="*/ 6319838 h 6858000"/>
              <a:gd name="connsiteX27" fmla="*/ 278605 w 301523"/>
              <a:gd name="connsiteY27" fmla="*/ 6374606 h 6858000"/>
              <a:gd name="connsiteX28" fmla="*/ 221455 w 301523"/>
              <a:gd name="connsiteY28" fmla="*/ 6429375 h 6858000"/>
              <a:gd name="connsiteX29" fmla="*/ 276225 w 301523"/>
              <a:gd name="connsiteY29" fmla="*/ 6486525 h 6858000"/>
              <a:gd name="connsiteX30" fmla="*/ 228599 w 301523"/>
              <a:gd name="connsiteY30" fmla="*/ 6541294 h 6858000"/>
              <a:gd name="connsiteX31" fmla="*/ 273843 w 301523"/>
              <a:gd name="connsiteY31" fmla="*/ 6600825 h 6858000"/>
              <a:gd name="connsiteX32" fmla="*/ 221455 w 301523"/>
              <a:gd name="connsiteY32" fmla="*/ 6643688 h 6858000"/>
              <a:gd name="connsiteX33" fmla="*/ 276224 w 301523"/>
              <a:gd name="connsiteY33" fmla="*/ 6700838 h 6858000"/>
              <a:gd name="connsiteX34" fmla="*/ 221456 w 301523"/>
              <a:gd name="connsiteY34" fmla="*/ 6762750 h 6858000"/>
              <a:gd name="connsiteX35" fmla="*/ 288131 w 301523"/>
              <a:gd name="connsiteY35" fmla="*/ 6812756 h 6858000"/>
              <a:gd name="connsiteX36" fmla="*/ 233136 w 301523"/>
              <a:gd name="connsiteY36" fmla="*/ 6855619 h 6858000"/>
              <a:gd name="connsiteX37" fmla="*/ 0 w 301523"/>
              <a:gd name="connsiteY37" fmla="*/ 6858000 h 6858000"/>
              <a:gd name="connsiteX38" fmla="*/ 0 w 301523"/>
              <a:gd name="connsiteY38" fmla="*/ 0 h 6858000"/>
              <a:gd name="connsiteX0" fmla="*/ 0 w 306163"/>
              <a:gd name="connsiteY0" fmla="*/ 0 h 6858000"/>
              <a:gd name="connsiteX1" fmla="*/ 290286 w 306163"/>
              <a:gd name="connsiteY1" fmla="*/ 0 h 6858000"/>
              <a:gd name="connsiteX2" fmla="*/ 278606 w 306163"/>
              <a:gd name="connsiteY2" fmla="*/ 4955381 h 6858000"/>
              <a:gd name="connsiteX3" fmla="*/ 223838 w 306163"/>
              <a:gd name="connsiteY3" fmla="*/ 5010150 h 6858000"/>
              <a:gd name="connsiteX4" fmla="*/ 276225 w 306163"/>
              <a:gd name="connsiteY4" fmla="*/ 5069681 h 6858000"/>
              <a:gd name="connsiteX5" fmla="*/ 221455 w 306163"/>
              <a:gd name="connsiteY5" fmla="*/ 5117306 h 6858000"/>
              <a:gd name="connsiteX6" fmla="*/ 276225 w 306163"/>
              <a:gd name="connsiteY6" fmla="*/ 5169694 h 6858000"/>
              <a:gd name="connsiteX7" fmla="*/ 221455 w 306163"/>
              <a:gd name="connsiteY7" fmla="*/ 5226844 h 6858000"/>
              <a:gd name="connsiteX8" fmla="*/ 276225 w 306163"/>
              <a:gd name="connsiteY8" fmla="*/ 5286375 h 6858000"/>
              <a:gd name="connsiteX9" fmla="*/ 223837 w 306163"/>
              <a:gd name="connsiteY9" fmla="*/ 5338763 h 6858000"/>
              <a:gd name="connsiteX10" fmla="*/ 276225 w 306163"/>
              <a:gd name="connsiteY10" fmla="*/ 5388769 h 6858000"/>
              <a:gd name="connsiteX11" fmla="*/ 223838 w 306163"/>
              <a:gd name="connsiteY11" fmla="*/ 5448300 h 6858000"/>
              <a:gd name="connsiteX12" fmla="*/ 276226 w 306163"/>
              <a:gd name="connsiteY12" fmla="*/ 5495925 h 6858000"/>
              <a:gd name="connsiteX13" fmla="*/ 226219 w 306163"/>
              <a:gd name="connsiteY13" fmla="*/ 5555456 h 6858000"/>
              <a:gd name="connsiteX14" fmla="*/ 276225 w 306163"/>
              <a:gd name="connsiteY14" fmla="*/ 5612606 h 6858000"/>
              <a:gd name="connsiteX15" fmla="*/ 223838 w 306163"/>
              <a:gd name="connsiteY15" fmla="*/ 5664994 h 6858000"/>
              <a:gd name="connsiteX16" fmla="*/ 273844 w 306163"/>
              <a:gd name="connsiteY16" fmla="*/ 5717381 h 6858000"/>
              <a:gd name="connsiteX17" fmla="*/ 223837 w 306163"/>
              <a:gd name="connsiteY17" fmla="*/ 5776913 h 6858000"/>
              <a:gd name="connsiteX18" fmla="*/ 276225 w 306163"/>
              <a:gd name="connsiteY18" fmla="*/ 5826919 h 6858000"/>
              <a:gd name="connsiteX19" fmla="*/ 223837 w 306163"/>
              <a:gd name="connsiteY19" fmla="*/ 5886450 h 6858000"/>
              <a:gd name="connsiteX20" fmla="*/ 273844 w 306163"/>
              <a:gd name="connsiteY20" fmla="*/ 5934075 h 6858000"/>
              <a:gd name="connsiteX21" fmla="*/ 219074 w 306163"/>
              <a:gd name="connsiteY21" fmla="*/ 5995988 h 6858000"/>
              <a:gd name="connsiteX22" fmla="*/ 273844 w 306163"/>
              <a:gd name="connsiteY22" fmla="*/ 6048375 h 6858000"/>
              <a:gd name="connsiteX23" fmla="*/ 226218 w 306163"/>
              <a:gd name="connsiteY23" fmla="*/ 6103144 h 6858000"/>
              <a:gd name="connsiteX24" fmla="*/ 273844 w 306163"/>
              <a:gd name="connsiteY24" fmla="*/ 6157913 h 6858000"/>
              <a:gd name="connsiteX25" fmla="*/ 226219 w 306163"/>
              <a:gd name="connsiteY25" fmla="*/ 6212681 h 6858000"/>
              <a:gd name="connsiteX26" fmla="*/ 271463 w 306163"/>
              <a:gd name="connsiteY26" fmla="*/ 6265069 h 6858000"/>
              <a:gd name="connsiteX27" fmla="*/ 223837 w 306163"/>
              <a:gd name="connsiteY27" fmla="*/ 6319838 h 6858000"/>
              <a:gd name="connsiteX28" fmla="*/ 278605 w 306163"/>
              <a:gd name="connsiteY28" fmla="*/ 6374606 h 6858000"/>
              <a:gd name="connsiteX29" fmla="*/ 221455 w 306163"/>
              <a:gd name="connsiteY29" fmla="*/ 6429375 h 6858000"/>
              <a:gd name="connsiteX30" fmla="*/ 276225 w 306163"/>
              <a:gd name="connsiteY30" fmla="*/ 6486525 h 6858000"/>
              <a:gd name="connsiteX31" fmla="*/ 228599 w 306163"/>
              <a:gd name="connsiteY31" fmla="*/ 6541294 h 6858000"/>
              <a:gd name="connsiteX32" fmla="*/ 273843 w 306163"/>
              <a:gd name="connsiteY32" fmla="*/ 6600825 h 6858000"/>
              <a:gd name="connsiteX33" fmla="*/ 221455 w 306163"/>
              <a:gd name="connsiteY33" fmla="*/ 6643688 h 6858000"/>
              <a:gd name="connsiteX34" fmla="*/ 276224 w 306163"/>
              <a:gd name="connsiteY34" fmla="*/ 6700838 h 6858000"/>
              <a:gd name="connsiteX35" fmla="*/ 221456 w 306163"/>
              <a:gd name="connsiteY35" fmla="*/ 6762750 h 6858000"/>
              <a:gd name="connsiteX36" fmla="*/ 288131 w 306163"/>
              <a:gd name="connsiteY36" fmla="*/ 6812756 h 6858000"/>
              <a:gd name="connsiteX37" fmla="*/ 233136 w 306163"/>
              <a:gd name="connsiteY37" fmla="*/ 6855619 h 6858000"/>
              <a:gd name="connsiteX38" fmla="*/ 0 w 306163"/>
              <a:gd name="connsiteY38" fmla="*/ 6858000 h 6858000"/>
              <a:gd name="connsiteX39" fmla="*/ 0 w 306163"/>
              <a:gd name="connsiteY39" fmla="*/ 0 h 6858000"/>
              <a:gd name="connsiteX0" fmla="*/ 0 w 301969"/>
              <a:gd name="connsiteY0" fmla="*/ 0 h 6858000"/>
              <a:gd name="connsiteX1" fmla="*/ 290286 w 301969"/>
              <a:gd name="connsiteY1" fmla="*/ 0 h 6858000"/>
              <a:gd name="connsiteX2" fmla="*/ 226219 w 301969"/>
              <a:gd name="connsiteY2" fmla="*/ 4902994 h 6858000"/>
              <a:gd name="connsiteX3" fmla="*/ 278606 w 301969"/>
              <a:gd name="connsiteY3" fmla="*/ 4955381 h 6858000"/>
              <a:gd name="connsiteX4" fmla="*/ 223838 w 301969"/>
              <a:gd name="connsiteY4" fmla="*/ 5010150 h 6858000"/>
              <a:gd name="connsiteX5" fmla="*/ 276225 w 301969"/>
              <a:gd name="connsiteY5" fmla="*/ 5069681 h 6858000"/>
              <a:gd name="connsiteX6" fmla="*/ 221455 w 301969"/>
              <a:gd name="connsiteY6" fmla="*/ 5117306 h 6858000"/>
              <a:gd name="connsiteX7" fmla="*/ 276225 w 301969"/>
              <a:gd name="connsiteY7" fmla="*/ 5169694 h 6858000"/>
              <a:gd name="connsiteX8" fmla="*/ 221455 w 301969"/>
              <a:gd name="connsiteY8" fmla="*/ 5226844 h 6858000"/>
              <a:gd name="connsiteX9" fmla="*/ 276225 w 301969"/>
              <a:gd name="connsiteY9" fmla="*/ 5286375 h 6858000"/>
              <a:gd name="connsiteX10" fmla="*/ 223837 w 301969"/>
              <a:gd name="connsiteY10" fmla="*/ 5338763 h 6858000"/>
              <a:gd name="connsiteX11" fmla="*/ 276225 w 301969"/>
              <a:gd name="connsiteY11" fmla="*/ 5388769 h 6858000"/>
              <a:gd name="connsiteX12" fmla="*/ 223838 w 301969"/>
              <a:gd name="connsiteY12" fmla="*/ 5448300 h 6858000"/>
              <a:gd name="connsiteX13" fmla="*/ 276226 w 301969"/>
              <a:gd name="connsiteY13" fmla="*/ 5495925 h 6858000"/>
              <a:gd name="connsiteX14" fmla="*/ 226219 w 301969"/>
              <a:gd name="connsiteY14" fmla="*/ 5555456 h 6858000"/>
              <a:gd name="connsiteX15" fmla="*/ 276225 w 301969"/>
              <a:gd name="connsiteY15" fmla="*/ 5612606 h 6858000"/>
              <a:gd name="connsiteX16" fmla="*/ 223838 w 301969"/>
              <a:gd name="connsiteY16" fmla="*/ 5664994 h 6858000"/>
              <a:gd name="connsiteX17" fmla="*/ 273844 w 301969"/>
              <a:gd name="connsiteY17" fmla="*/ 5717381 h 6858000"/>
              <a:gd name="connsiteX18" fmla="*/ 223837 w 301969"/>
              <a:gd name="connsiteY18" fmla="*/ 5776913 h 6858000"/>
              <a:gd name="connsiteX19" fmla="*/ 276225 w 301969"/>
              <a:gd name="connsiteY19" fmla="*/ 5826919 h 6858000"/>
              <a:gd name="connsiteX20" fmla="*/ 223837 w 301969"/>
              <a:gd name="connsiteY20" fmla="*/ 5886450 h 6858000"/>
              <a:gd name="connsiteX21" fmla="*/ 273844 w 301969"/>
              <a:gd name="connsiteY21" fmla="*/ 5934075 h 6858000"/>
              <a:gd name="connsiteX22" fmla="*/ 219074 w 301969"/>
              <a:gd name="connsiteY22" fmla="*/ 5995988 h 6858000"/>
              <a:gd name="connsiteX23" fmla="*/ 273844 w 301969"/>
              <a:gd name="connsiteY23" fmla="*/ 6048375 h 6858000"/>
              <a:gd name="connsiteX24" fmla="*/ 226218 w 301969"/>
              <a:gd name="connsiteY24" fmla="*/ 6103144 h 6858000"/>
              <a:gd name="connsiteX25" fmla="*/ 273844 w 301969"/>
              <a:gd name="connsiteY25" fmla="*/ 6157913 h 6858000"/>
              <a:gd name="connsiteX26" fmla="*/ 226219 w 301969"/>
              <a:gd name="connsiteY26" fmla="*/ 6212681 h 6858000"/>
              <a:gd name="connsiteX27" fmla="*/ 271463 w 301969"/>
              <a:gd name="connsiteY27" fmla="*/ 6265069 h 6858000"/>
              <a:gd name="connsiteX28" fmla="*/ 223837 w 301969"/>
              <a:gd name="connsiteY28" fmla="*/ 6319838 h 6858000"/>
              <a:gd name="connsiteX29" fmla="*/ 278605 w 301969"/>
              <a:gd name="connsiteY29" fmla="*/ 6374606 h 6858000"/>
              <a:gd name="connsiteX30" fmla="*/ 221455 w 301969"/>
              <a:gd name="connsiteY30" fmla="*/ 6429375 h 6858000"/>
              <a:gd name="connsiteX31" fmla="*/ 276225 w 301969"/>
              <a:gd name="connsiteY31" fmla="*/ 6486525 h 6858000"/>
              <a:gd name="connsiteX32" fmla="*/ 228599 w 301969"/>
              <a:gd name="connsiteY32" fmla="*/ 6541294 h 6858000"/>
              <a:gd name="connsiteX33" fmla="*/ 273843 w 301969"/>
              <a:gd name="connsiteY33" fmla="*/ 6600825 h 6858000"/>
              <a:gd name="connsiteX34" fmla="*/ 221455 w 301969"/>
              <a:gd name="connsiteY34" fmla="*/ 6643688 h 6858000"/>
              <a:gd name="connsiteX35" fmla="*/ 276224 w 301969"/>
              <a:gd name="connsiteY35" fmla="*/ 6700838 h 6858000"/>
              <a:gd name="connsiteX36" fmla="*/ 221456 w 301969"/>
              <a:gd name="connsiteY36" fmla="*/ 6762750 h 6858000"/>
              <a:gd name="connsiteX37" fmla="*/ 288131 w 301969"/>
              <a:gd name="connsiteY37" fmla="*/ 6812756 h 6858000"/>
              <a:gd name="connsiteX38" fmla="*/ 233136 w 301969"/>
              <a:gd name="connsiteY38" fmla="*/ 6855619 h 6858000"/>
              <a:gd name="connsiteX39" fmla="*/ 0 w 301969"/>
              <a:gd name="connsiteY39" fmla="*/ 6858000 h 6858000"/>
              <a:gd name="connsiteX40" fmla="*/ 0 w 301969"/>
              <a:gd name="connsiteY40" fmla="*/ 0 h 6858000"/>
              <a:gd name="connsiteX0" fmla="*/ 0 w 305214"/>
              <a:gd name="connsiteY0" fmla="*/ 0 h 6858000"/>
              <a:gd name="connsiteX1" fmla="*/ 290286 w 305214"/>
              <a:gd name="connsiteY1" fmla="*/ 0 h 6858000"/>
              <a:gd name="connsiteX2" fmla="*/ 273844 w 305214"/>
              <a:gd name="connsiteY2" fmla="*/ 4848225 h 6858000"/>
              <a:gd name="connsiteX3" fmla="*/ 226219 w 305214"/>
              <a:gd name="connsiteY3" fmla="*/ 4902994 h 6858000"/>
              <a:gd name="connsiteX4" fmla="*/ 278606 w 305214"/>
              <a:gd name="connsiteY4" fmla="*/ 4955381 h 6858000"/>
              <a:gd name="connsiteX5" fmla="*/ 223838 w 305214"/>
              <a:gd name="connsiteY5" fmla="*/ 5010150 h 6858000"/>
              <a:gd name="connsiteX6" fmla="*/ 276225 w 305214"/>
              <a:gd name="connsiteY6" fmla="*/ 5069681 h 6858000"/>
              <a:gd name="connsiteX7" fmla="*/ 221455 w 305214"/>
              <a:gd name="connsiteY7" fmla="*/ 5117306 h 6858000"/>
              <a:gd name="connsiteX8" fmla="*/ 276225 w 305214"/>
              <a:gd name="connsiteY8" fmla="*/ 5169694 h 6858000"/>
              <a:gd name="connsiteX9" fmla="*/ 221455 w 305214"/>
              <a:gd name="connsiteY9" fmla="*/ 5226844 h 6858000"/>
              <a:gd name="connsiteX10" fmla="*/ 276225 w 305214"/>
              <a:gd name="connsiteY10" fmla="*/ 5286375 h 6858000"/>
              <a:gd name="connsiteX11" fmla="*/ 223837 w 305214"/>
              <a:gd name="connsiteY11" fmla="*/ 5338763 h 6858000"/>
              <a:gd name="connsiteX12" fmla="*/ 276225 w 305214"/>
              <a:gd name="connsiteY12" fmla="*/ 5388769 h 6858000"/>
              <a:gd name="connsiteX13" fmla="*/ 223838 w 305214"/>
              <a:gd name="connsiteY13" fmla="*/ 5448300 h 6858000"/>
              <a:gd name="connsiteX14" fmla="*/ 276226 w 305214"/>
              <a:gd name="connsiteY14" fmla="*/ 5495925 h 6858000"/>
              <a:gd name="connsiteX15" fmla="*/ 226219 w 305214"/>
              <a:gd name="connsiteY15" fmla="*/ 5555456 h 6858000"/>
              <a:gd name="connsiteX16" fmla="*/ 276225 w 305214"/>
              <a:gd name="connsiteY16" fmla="*/ 5612606 h 6858000"/>
              <a:gd name="connsiteX17" fmla="*/ 223838 w 305214"/>
              <a:gd name="connsiteY17" fmla="*/ 5664994 h 6858000"/>
              <a:gd name="connsiteX18" fmla="*/ 273844 w 305214"/>
              <a:gd name="connsiteY18" fmla="*/ 5717381 h 6858000"/>
              <a:gd name="connsiteX19" fmla="*/ 223837 w 305214"/>
              <a:gd name="connsiteY19" fmla="*/ 5776913 h 6858000"/>
              <a:gd name="connsiteX20" fmla="*/ 276225 w 305214"/>
              <a:gd name="connsiteY20" fmla="*/ 5826919 h 6858000"/>
              <a:gd name="connsiteX21" fmla="*/ 223837 w 305214"/>
              <a:gd name="connsiteY21" fmla="*/ 5886450 h 6858000"/>
              <a:gd name="connsiteX22" fmla="*/ 273844 w 305214"/>
              <a:gd name="connsiteY22" fmla="*/ 5934075 h 6858000"/>
              <a:gd name="connsiteX23" fmla="*/ 219074 w 305214"/>
              <a:gd name="connsiteY23" fmla="*/ 5995988 h 6858000"/>
              <a:gd name="connsiteX24" fmla="*/ 273844 w 305214"/>
              <a:gd name="connsiteY24" fmla="*/ 6048375 h 6858000"/>
              <a:gd name="connsiteX25" fmla="*/ 226218 w 305214"/>
              <a:gd name="connsiteY25" fmla="*/ 6103144 h 6858000"/>
              <a:gd name="connsiteX26" fmla="*/ 273844 w 305214"/>
              <a:gd name="connsiteY26" fmla="*/ 6157913 h 6858000"/>
              <a:gd name="connsiteX27" fmla="*/ 226219 w 305214"/>
              <a:gd name="connsiteY27" fmla="*/ 6212681 h 6858000"/>
              <a:gd name="connsiteX28" fmla="*/ 271463 w 305214"/>
              <a:gd name="connsiteY28" fmla="*/ 6265069 h 6858000"/>
              <a:gd name="connsiteX29" fmla="*/ 223837 w 305214"/>
              <a:gd name="connsiteY29" fmla="*/ 6319838 h 6858000"/>
              <a:gd name="connsiteX30" fmla="*/ 278605 w 305214"/>
              <a:gd name="connsiteY30" fmla="*/ 6374606 h 6858000"/>
              <a:gd name="connsiteX31" fmla="*/ 221455 w 305214"/>
              <a:gd name="connsiteY31" fmla="*/ 6429375 h 6858000"/>
              <a:gd name="connsiteX32" fmla="*/ 276225 w 305214"/>
              <a:gd name="connsiteY32" fmla="*/ 6486525 h 6858000"/>
              <a:gd name="connsiteX33" fmla="*/ 228599 w 305214"/>
              <a:gd name="connsiteY33" fmla="*/ 6541294 h 6858000"/>
              <a:gd name="connsiteX34" fmla="*/ 273843 w 305214"/>
              <a:gd name="connsiteY34" fmla="*/ 6600825 h 6858000"/>
              <a:gd name="connsiteX35" fmla="*/ 221455 w 305214"/>
              <a:gd name="connsiteY35" fmla="*/ 6643688 h 6858000"/>
              <a:gd name="connsiteX36" fmla="*/ 276224 w 305214"/>
              <a:gd name="connsiteY36" fmla="*/ 6700838 h 6858000"/>
              <a:gd name="connsiteX37" fmla="*/ 221456 w 305214"/>
              <a:gd name="connsiteY37" fmla="*/ 6762750 h 6858000"/>
              <a:gd name="connsiteX38" fmla="*/ 288131 w 305214"/>
              <a:gd name="connsiteY38" fmla="*/ 6812756 h 6858000"/>
              <a:gd name="connsiteX39" fmla="*/ 233136 w 305214"/>
              <a:gd name="connsiteY39" fmla="*/ 6855619 h 6858000"/>
              <a:gd name="connsiteX40" fmla="*/ 0 w 305214"/>
              <a:gd name="connsiteY40" fmla="*/ 6858000 h 6858000"/>
              <a:gd name="connsiteX41" fmla="*/ 0 w 305214"/>
              <a:gd name="connsiteY41" fmla="*/ 0 h 6858000"/>
              <a:gd name="connsiteX0" fmla="*/ 0 w 301227"/>
              <a:gd name="connsiteY0" fmla="*/ 0 h 6858000"/>
              <a:gd name="connsiteX1" fmla="*/ 290286 w 301227"/>
              <a:gd name="connsiteY1" fmla="*/ 0 h 6858000"/>
              <a:gd name="connsiteX2" fmla="*/ 221455 w 301227"/>
              <a:gd name="connsiteY2" fmla="*/ 4786313 h 6858000"/>
              <a:gd name="connsiteX3" fmla="*/ 273844 w 301227"/>
              <a:gd name="connsiteY3" fmla="*/ 4848225 h 6858000"/>
              <a:gd name="connsiteX4" fmla="*/ 226219 w 301227"/>
              <a:gd name="connsiteY4" fmla="*/ 4902994 h 6858000"/>
              <a:gd name="connsiteX5" fmla="*/ 278606 w 301227"/>
              <a:gd name="connsiteY5" fmla="*/ 4955381 h 6858000"/>
              <a:gd name="connsiteX6" fmla="*/ 223838 w 301227"/>
              <a:gd name="connsiteY6" fmla="*/ 5010150 h 6858000"/>
              <a:gd name="connsiteX7" fmla="*/ 276225 w 301227"/>
              <a:gd name="connsiteY7" fmla="*/ 5069681 h 6858000"/>
              <a:gd name="connsiteX8" fmla="*/ 221455 w 301227"/>
              <a:gd name="connsiteY8" fmla="*/ 5117306 h 6858000"/>
              <a:gd name="connsiteX9" fmla="*/ 276225 w 301227"/>
              <a:gd name="connsiteY9" fmla="*/ 5169694 h 6858000"/>
              <a:gd name="connsiteX10" fmla="*/ 221455 w 301227"/>
              <a:gd name="connsiteY10" fmla="*/ 5226844 h 6858000"/>
              <a:gd name="connsiteX11" fmla="*/ 276225 w 301227"/>
              <a:gd name="connsiteY11" fmla="*/ 5286375 h 6858000"/>
              <a:gd name="connsiteX12" fmla="*/ 223837 w 301227"/>
              <a:gd name="connsiteY12" fmla="*/ 5338763 h 6858000"/>
              <a:gd name="connsiteX13" fmla="*/ 276225 w 301227"/>
              <a:gd name="connsiteY13" fmla="*/ 5388769 h 6858000"/>
              <a:gd name="connsiteX14" fmla="*/ 223838 w 301227"/>
              <a:gd name="connsiteY14" fmla="*/ 5448300 h 6858000"/>
              <a:gd name="connsiteX15" fmla="*/ 276226 w 301227"/>
              <a:gd name="connsiteY15" fmla="*/ 5495925 h 6858000"/>
              <a:gd name="connsiteX16" fmla="*/ 226219 w 301227"/>
              <a:gd name="connsiteY16" fmla="*/ 5555456 h 6858000"/>
              <a:gd name="connsiteX17" fmla="*/ 276225 w 301227"/>
              <a:gd name="connsiteY17" fmla="*/ 5612606 h 6858000"/>
              <a:gd name="connsiteX18" fmla="*/ 223838 w 301227"/>
              <a:gd name="connsiteY18" fmla="*/ 5664994 h 6858000"/>
              <a:gd name="connsiteX19" fmla="*/ 273844 w 301227"/>
              <a:gd name="connsiteY19" fmla="*/ 5717381 h 6858000"/>
              <a:gd name="connsiteX20" fmla="*/ 223837 w 301227"/>
              <a:gd name="connsiteY20" fmla="*/ 5776913 h 6858000"/>
              <a:gd name="connsiteX21" fmla="*/ 276225 w 301227"/>
              <a:gd name="connsiteY21" fmla="*/ 5826919 h 6858000"/>
              <a:gd name="connsiteX22" fmla="*/ 223837 w 301227"/>
              <a:gd name="connsiteY22" fmla="*/ 5886450 h 6858000"/>
              <a:gd name="connsiteX23" fmla="*/ 273844 w 301227"/>
              <a:gd name="connsiteY23" fmla="*/ 5934075 h 6858000"/>
              <a:gd name="connsiteX24" fmla="*/ 219074 w 301227"/>
              <a:gd name="connsiteY24" fmla="*/ 5995988 h 6858000"/>
              <a:gd name="connsiteX25" fmla="*/ 273844 w 301227"/>
              <a:gd name="connsiteY25" fmla="*/ 6048375 h 6858000"/>
              <a:gd name="connsiteX26" fmla="*/ 226218 w 301227"/>
              <a:gd name="connsiteY26" fmla="*/ 6103144 h 6858000"/>
              <a:gd name="connsiteX27" fmla="*/ 273844 w 301227"/>
              <a:gd name="connsiteY27" fmla="*/ 6157913 h 6858000"/>
              <a:gd name="connsiteX28" fmla="*/ 226219 w 301227"/>
              <a:gd name="connsiteY28" fmla="*/ 6212681 h 6858000"/>
              <a:gd name="connsiteX29" fmla="*/ 271463 w 301227"/>
              <a:gd name="connsiteY29" fmla="*/ 6265069 h 6858000"/>
              <a:gd name="connsiteX30" fmla="*/ 223837 w 301227"/>
              <a:gd name="connsiteY30" fmla="*/ 6319838 h 6858000"/>
              <a:gd name="connsiteX31" fmla="*/ 278605 w 301227"/>
              <a:gd name="connsiteY31" fmla="*/ 6374606 h 6858000"/>
              <a:gd name="connsiteX32" fmla="*/ 221455 w 301227"/>
              <a:gd name="connsiteY32" fmla="*/ 6429375 h 6858000"/>
              <a:gd name="connsiteX33" fmla="*/ 276225 w 301227"/>
              <a:gd name="connsiteY33" fmla="*/ 6486525 h 6858000"/>
              <a:gd name="connsiteX34" fmla="*/ 228599 w 301227"/>
              <a:gd name="connsiteY34" fmla="*/ 6541294 h 6858000"/>
              <a:gd name="connsiteX35" fmla="*/ 273843 w 301227"/>
              <a:gd name="connsiteY35" fmla="*/ 6600825 h 6858000"/>
              <a:gd name="connsiteX36" fmla="*/ 221455 w 301227"/>
              <a:gd name="connsiteY36" fmla="*/ 6643688 h 6858000"/>
              <a:gd name="connsiteX37" fmla="*/ 276224 w 301227"/>
              <a:gd name="connsiteY37" fmla="*/ 6700838 h 6858000"/>
              <a:gd name="connsiteX38" fmla="*/ 221456 w 301227"/>
              <a:gd name="connsiteY38" fmla="*/ 6762750 h 6858000"/>
              <a:gd name="connsiteX39" fmla="*/ 288131 w 301227"/>
              <a:gd name="connsiteY39" fmla="*/ 6812756 h 6858000"/>
              <a:gd name="connsiteX40" fmla="*/ 233136 w 301227"/>
              <a:gd name="connsiteY40" fmla="*/ 6855619 h 6858000"/>
              <a:gd name="connsiteX41" fmla="*/ 0 w 301227"/>
              <a:gd name="connsiteY41" fmla="*/ 6858000 h 6858000"/>
              <a:gd name="connsiteX42" fmla="*/ 0 w 301227"/>
              <a:gd name="connsiteY42" fmla="*/ 0 h 6858000"/>
              <a:gd name="connsiteX0" fmla="*/ 0 w 298507"/>
              <a:gd name="connsiteY0" fmla="*/ 0 h 6858000"/>
              <a:gd name="connsiteX1" fmla="*/ 290286 w 298507"/>
              <a:gd name="connsiteY1" fmla="*/ 0 h 6858000"/>
              <a:gd name="connsiteX2" fmla="*/ 219075 w 298507"/>
              <a:gd name="connsiteY2" fmla="*/ 4674394 h 6858000"/>
              <a:gd name="connsiteX3" fmla="*/ 221455 w 298507"/>
              <a:gd name="connsiteY3" fmla="*/ 4786313 h 6858000"/>
              <a:gd name="connsiteX4" fmla="*/ 273844 w 298507"/>
              <a:gd name="connsiteY4" fmla="*/ 4848225 h 6858000"/>
              <a:gd name="connsiteX5" fmla="*/ 226219 w 298507"/>
              <a:gd name="connsiteY5" fmla="*/ 4902994 h 6858000"/>
              <a:gd name="connsiteX6" fmla="*/ 278606 w 298507"/>
              <a:gd name="connsiteY6" fmla="*/ 4955381 h 6858000"/>
              <a:gd name="connsiteX7" fmla="*/ 223838 w 298507"/>
              <a:gd name="connsiteY7" fmla="*/ 5010150 h 6858000"/>
              <a:gd name="connsiteX8" fmla="*/ 276225 w 298507"/>
              <a:gd name="connsiteY8" fmla="*/ 5069681 h 6858000"/>
              <a:gd name="connsiteX9" fmla="*/ 221455 w 298507"/>
              <a:gd name="connsiteY9" fmla="*/ 5117306 h 6858000"/>
              <a:gd name="connsiteX10" fmla="*/ 276225 w 298507"/>
              <a:gd name="connsiteY10" fmla="*/ 5169694 h 6858000"/>
              <a:gd name="connsiteX11" fmla="*/ 221455 w 298507"/>
              <a:gd name="connsiteY11" fmla="*/ 5226844 h 6858000"/>
              <a:gd name="connsiteX12" fmla="*/ 276225 w 298507"/>
              <a:gd name="connsiteY12" fmla="*/ 5286375 h 6858000"/>
              <a:gd name="connsiteX13" fmla="*/ 223837 w 298507"/>
              <a:gd name="connsiteY13" fmla="*/ 5338763 h 6858000"/>
              <a:gd name="connsiteX14" fmla="*/ 276225 w 298507"/>
              <a:gd name="connsiteY14" fmla="*/ 5388769 h 6858000"/>
              <a:gd name="connsiteX15" fmla="*/ 223838 w 298507"/>
              <a:gd name="connsiteY15" fmla="*/ 5448300 h 6858000"/>
              <a:gd name="connsiteX16" fmla="*/ 276226 w 298507"/>
              <a:gd name="connsiteY16" fmla="*/ 5495925 h 6858000"/>
              <a:gd name="connsiteX17" fmla="*/ 226219 w 298507"/>
              <a:gd name="connsiteY17" fmla="*/ 5555456 h 6858000"/>
              <a:gd name="connsiteX18" fmla="*/ 276225 w 298507"/>
              <a:gd name="connsiteY18" fmla="*/ 5612606 h 6858000"/>
              <a:gd name="connsiteX19" fmla="*/ 223838 w 298507"/>
              <a:gd name="connsiteY19" fmla="*/ 5664994 h 6858000"/>
              <a:gd name="connsiteX20" fmla="*/ 273844 w 298507"/>
              <a:gd name="connsiteY20" fmla="*/ 5717381 h 6858000"/>
              <a:gd name="connsiteX21" fmla="*/ 223837 w 298507"/>
              <a:gd name="connsiteY21" fmla="*/ 5776913 h 6858000"/>
              <a:gd name="connsiteX22" fmla="*/ 276225 w 298507"/>
              <a:gd name="connsiteY22" fmla="*/ 5826919 h 6858000"/>
              <a:gd name="connsiteX23" fmla="*/ 223837 w 298507"/>
              <a:gd name="connsiteY23" fmla="*/ 5886450 h 6858000"/>
              <a:gd name="connsiteX24" fmla="*/ 273844 w 298507"/>
              <a:gd name="connsiteY24" fmla="*/ 5934075 h 6858000"/>
              <a:gd name="connsiteX25" fmla="*/ 219074 w 298507"/>
              <a:gd name="connsiteY25" fmla="*/ 5995988 h 6858000"/>
              <a:gd name="connsiteX26" fmla="*/ 273844 w 298507"/>
              <a:gd name="connsiteY26" fmla="*/ 6048375 h 6858000"/>
              <a:gd name="connsiteX27" fmla="*/ 226218 w 298507"/>
              <a:gd name="connsiteY27" fmla="*/ 6103144 h 6858000"/>
              <a:gd name="connsiteX28" fmla="*/ 273844 w 298507"/>
              <a:gd name="connsiteY28" fmla="*/ 6157913 h 6858000"/>
              <a:gd name="connsiteX29" fmla="*/ 226219 w 298507"/>
              <a:gd name="connsiteY29" fmla="*/ 6212681 h 6858000"/>
              <a:gd name="connsiteX30" fmla="*/ 271463 w 298507"/>
              <a:gd name="connsiteY30" fmla="*/ 6265069 h 6858000"/>
              <a:gd name="connsiteX31" fmla="*/ 223837 w 298507"/>
              <a:gd name="connsiteY31" fmla="*/ 6319838 h 6858000"/>
              <a:gd name="connsiteX32" fmla="*/ 278605 w 298507"/>
              <a:gd name="connsiteY32" fmla="*/ 6374606 h 6858000"/>
              <a:gd name="connsiteX33" fmla="*/ 221455 w 298507"/>
              <a:gd name="connsiteY33" fmla="*/ 6429375 h 6858000"/>
              <a:gd name="connsiteX34" fmla="*/ 276225 w 298507"/>
              <a:gd name="connsiteY34" fmla="*/ 6486525 h 6858000"/>
              <a:gd name="connsiteX35" fmla="*/ 228599 w 298507"/>
              <a:gd name="connsiteY35" fmla="*/ 6541294 h 6858000"/>
              <a:gd name="connsiteX36" fmla="*/ 273843 w 298507"/>
              <a:gd name="connsiteY36" fmla="*/ 6600825 h 6858000"/>
              <a:gd name="connsiteX37" fmla="*/ 221455 w 298507"/>
              <a:gd name="connsiteY37" fmla="*/ 6643688 h 6858000"/>
              <a:gd name="connsiteX38" fmla="*/ 276224 w 298507"/>
              <a:gd name="connsiteY38" fmla="*/ 6700838 h 6858000"/>
              <a:gd name="connsiteX39" fmla="*/ 221456 w 298507"/>
              <a:gd name="connsiteY39" fmla="*/ 6762750 h 6858000"/>
              <a:gd name="connsiteX40" fmla="*/ 288131 w 298507"/>
              <a:gd name="connsiteY40" fmla="*/ 6812756 h 6858000"/>
              <a:gd name="connsiteX41" fmla="*/ 233136 w 298507"/>
              <a:gd name="connsiteY41" fmla="*/ 6855619 h 6858000"/>
              <a:gd name="connsiteX42" fmla="*/ 0 w 298507"/>
              <a:gd name="connsiteY42" fmla="*/ 6858000 h 6858000"/>
              <a:gd name="connsiteX43" fmla="*/ 0 w 298507"/>
              <a:gd name="connsiteY43" fmla="*/ 0 h 6858000"/>
              <a:gd name="connsiteX0" fmla="*/ 0 w 298244"/>
              <a:gd name="connsiteY0" fmla="*/ 0 h 6858000"/>
              <a:gd name="connsiteX1" fmla="*/ 290286 w 298244"/>
              <a:gd name="connsiteY1" fmla="*/ 0 h 6858000"/>
              <a:gd name="connsiteX2" fmla="*/ 216694 w 298244"/>
              <a:gd name="connsiteY2" fmla="*/ 4569619 h 6858000"/>
              <a:gd name="connsiteX3" fmla="*/ 219075 w 298244"/>
              <a:gd name="connsiteY3" fmla="*/ 4674394 h 6858000"/>
              <a:gd name="connsiteX4" fmla="*/ 221455 w 298244"/>
              <a:gd name="connsiteY4" fmla="*/ 4786313 h 6858000"/>
              <a:gd name="connsiteX5" fmla="*/ 273844 w 298244"/>
              <a:gd name="connsiteY5" fmla="*/ 4848225 h 6858000"/>
              <a:gd name="connsiteX6" fmla="*/ 226219 w 298244"/>
              <a:gd name="connsiteY6" fmla="*/ 4902994 h 6858000"/>
              <a:gd name="connsiteX7" fmla="*/ 278606 w 298244"/>
              <a:gd name="connsiteY7" fmla="*/ 4955381 h 6858000"/>
              <a:gd name="connsiteX8" fmla="*/ 223838 w 298244"/>
              <a:gd name="connsiteY8" fmla="*/ 5010150 h 6858000"/>
              <a:gd name="connsiteX9" fmla="*/ 276225 w 298244"/>
              <a:gd name="connsiteY9" fmla="*/ 5069681 h 6858000"/>
              <a:gd name="connsiteX10" fmla="*/ 221455 w 298244"/>
              <a:gd name="connsiteY10" fmla="*/ 5117306 h 6858000"/>
              <a:gd name="connsiteX11" fmla="*/ 276225 w 298244"/>
              <a:gd name="connsiteY11" fmla="*/ 5169694 h 6858000"/>
              <a:gd name="connsiteX12" fmla="*/ 221455 w 298244"/>
              <a:gd name="connsiteY12" fmla="*/ 5226844 h 6858000"/>
              <a:gd name="connsiteX13" fmla="*/ 276225 w 298244"/>
              <a:gd name="connsiteY13" fmla="*/ 5286375 h 6858000"/>
              <a:gd name="connsiteX14" fmla="*/ 223837 w 298244"/>
              <a:gd name="connsiteY14" fmla="*/ 5338763 h 6858000"/>
              <a:gd name="connsiteX15" fmla="*/ 276225 w 298244"/>
              <a:gd name="connsiteY15" fmla="*/ 5388769 h 6858000"/>
              <a:gd name="connsiteX16" fmla="*/ 223838 w 298244"/>
              <a:gd name="connsiteY16" fmla="*/ 5448300 h 6858000"/>
              <a:gd name="connsiteX17" fmla="*/ 276226 w 298244"/>
              <a:gd name="connsiteY17" fmla="*/ 5495925 h 6858000"/>
              <a:gd name="connsiteX18" fmla="*/ 226219 w 298244"/>
              <a:gd name="connsiteY18" fmla="*/ 5555456 h 6858000"/>
              <a:gd name="connsiteX19" fmla="*/ 276225 w 298244"/>
              <a:gd name="connsiteY19" fmla="*/ 5612606 h 6858000"/>
              <a:gd name="connsiteX20" fmla="*/ 223838 w 298244"/>
              <a:gd name="connsiteY20" fmla="*/ 5664994 h 6858000"/>
              <a:gd name="connsiteX21" fmla="*/ 273844 w 298244"/>
              <a:gd name="connsiteY21" fmla="*/ 5717381 h 6858000"/>
              <a:gd name="connsiteX22" fmla="*/ 223837 w 298244"/>
              <a:gd name="connsiteY22" fmla="*/ 5776913 h 6858000"/>
              <a:gd name="connsiteX23" fmla="*/ 276225 w 298244"/>
              <a:gd name="connsiteY23" fmla="*/ 5826919 h 6858000"/>
              <a:gd name="connsiteX24" fmla="*/ 223837 w 298244"/>
              <a:gd name="connsiteY24" fmla="*/ 5886450 h 6858000"/>
              <a:gd name="connsiteX25" fmla="*/ 273844 w 298244"/>
              <a:gd name="connsiteY25" fmla="*/ 5934075 h 6858000"/>
              <a:gd name="connsiteX26" fmla="*/ 219074 w 298244"/>
              <a:gd name="connsiteY26" fmla="*/ 5995988 h 6858000"/>
              <a:gd name="connsiteX27" fmla="*/ 273844 w 298244"/>
              <a:gd name="connsiteY27" fmla="*/ 6048375 h 6858000"/>
              <a:gd name="connsiteX28" fmla="*/ 226218 w 298244"/>
              <a:gd name="connsiteY28" fmla="*/ 6103144 h 6858000"/>
              <a:gd name="connsiteX29" fmla="*/ 273844 w 298244"/>
              <a:gd name="connsiteY29" fmla="*/ 6157913 h 6858000"/>
              <a:gd name="connsiteX30" fmla="*/ 226219 w 298244"/>
              <a:gd name="connsiteY30" fmla="*/ 6212681 h 6858000"/>
              <a:gd name="connsiteX31" fmla="*/ 271463 w 298244"/>
              <a:gd name="connsiteY31" fmla="*/ 6265069 h 6858000"/>
              <a:gd name="connsiteX32" fmla="*/ 223837 w 298244"/>
              <a:gd name="connsiteY32" fmla="*/ 6319838 h 6858000"/>
              <a:gd name="connsiteX33" fmla="*/ 278605 w 298244"/>
              <a:gd name="connsiteY33" fmla="*/ 6374606 h 6858000"/>
              <a:gd name="connsiteX34" fmla="*/ 221455 w 298244"/>
              <a:gd name="connsiteY34" fmla="*/ 6429375 h 6858000"/>
              <a:gd name="connsiteX35" fmla="*/ 276225 w 298244"/>
              <a:gd name="connsiteY35" fmla="*/ 6486525 h 6858000"/>
              <a:gd name="connsiteX36" fmla="*/ 228599 w 298244"/>
              <a:gd name="connsiteY36" fmla="*/ 6541294 h 6858000"/>
              <a:gd name="connsiteX37" fmla="*/ 273843 w 298244"/>
              <a:gd name="connsiteY37" fmla="*/ 6600825 h 6858000"/>
              <a:gd name="connsiteX38" fmla="*/ 221455 w 298244"/>
              <a:gd name="connsiteY38" fmla="*/ 6643688 h 6858000"/>
              <a:gd name="connsiteX39" fmla="*/ 276224 w 298244"/>
              <a:gd name="connsiteY39" fmla="*/ 6700838 h 6858000"/>
              <a:gd name="connsiteX40" fmla="*/ 221456 w 298244"/>
              <a:gd name="connsiteY40" fmla="*/ 6762750 h 6858000"/>
              <a:gd name="connsiteX41" fmla="*/ 288131 w 298244"/>
              <a:gd name="connsiteY41" fmla="*/ 6812756 h 6858000"/>
              <a:gd name="connsiteX42" fmla="*/ 233136 w 298244"/>
              <a:gd name="connsiteY42" fmla="*/ 6855619 h 6858000"/>
              <a:gd name="connsiteX43" fmla="*/ 0 w 298244"/>
              <a:gd name="connsiteY43" fmla="*/ 6858000 h 6858000"/>
              <a:gd name="connsiteX44" fmla="*/ 0 w 298244"/>
              <a:gd name="connsiteY44" fmla="*/ 0 h 6858000"/>
              <a:gd name="connsiteX0" fmla="*/ 0 w 297987"/>
              <a:gd name="connsiteY0" fmla="*/ 0 h 6858000"/>
              <a:gd name="connsiteX1" fmla="*/ 290286 w 297987"/>
              <a:gd name="connsiteY1" fmla="*/ 0 h 6858000"/>
              <a:gd name="connsiteX2" fmla="*/ 214313 w 297987"/>
              <a:gd name="connsiteY2" fmla="*/ 4452938 h 6858000"/>
              <a:gd name="connsiteX3" fmla="*/ 216694 w 297987"/>
              <a:gd name="connsiteY3" fmla="*/ 4569619 h 6858000"/>
              <a:gd name="connsiteX4" fmla="*/ 219075 w 297987"/>
              <a:gd name="connsiteY4" fmla="*/ 4674394 h 6858000"/>
              <a:gd name="connsiteX5" fmla="*/ 221455 w 297987"/>
              <a:gd name="connsiteY5" fmla="*/ 4786313 h 6858000"/>
              <a:gd name="connsiteX6" fmla="*/ 273844 w 297987"/>
              <a:gd name="connsiteY6" fmla="*/ 4848225 h 6858000"/>
              <a:gd name="connsiteX7" fmla="*/ 226219 w 297987"/>
              <a:gd name="connsiteY7" fmla="*/ 4902994 h 6858000"/>
              <a:gd name="connsiteX8" fmla="*/ 278606 w 297987"/>
              <a:gd name="connsiteY8" fmla="*/ 4955381 h 6858000"/>
              <a:gd name="connsiteX9" fmla="*/ 223838 w 297987"/>
              <a:gd name="connsiteY9" fmla="*/ 5010150 h 6858000"/>
              <a:gd name="connsiteX10" fmla="*/ 276225 w 297987"/>
              <a:gd name="connsiteY10" fmla="*/ 5069681 h 6858000"/>
              <a:gd name="connsiteX11" fmla="*/ 221455 w 297987"/>
              <a:gd name="connsiteY11" fmla="*/ 5117306 h 6858000"/>
              <a:gd name="connsiteX12" fmla="*/ 276225 w 297987"/>
              <a:gd name="connsiteY12" fmla="*/ 5169694 h 6858000"/>
              <a:gd name="connsiteX13" fmla="*/ 221455 w 297987"/>
              <a:gd name="connsiteY13" fmla="*/ 5226844 h 6858000"/>
              <a:gd name="connsiteX14" fmla="*/ 276225 w 297987"/>
              <a:gd name="connsiteY14" fmla="*/ 5286375 h 6858000"/>
              <a:gd name="connsiteX15" fmla="*/ 223837 w 297987"/>
              <a:gd name="connsiteY15" fmla="*/ 5338763 h 6858000"/>
              <a:gd name="connsiteX16" fmla="*/ 276225 w 297987"/>
              <a:gd name="connsiteY16" fmla="*/ 5388769 h 6858000"/>
              <a:gd name="connsiteX17" fmla="*/ 223838 w 297987"/>
              <a:gd name="connsiteY17" fmla="*/ 5448300 h 6858000"/>
              <a:gd name="connsiteX18" fmla="*/ 276226 w 297987"/>
              <a:gd name="connsiteY18" fmla="*/ 5495925 h 6858000"/>
              <a:gd name="connsiteX19" fmla="*/ 226219 w 297987"/>
              <a:gd name="connsiteY19" fmla="*/ 5555456 h 6858000"/>
              <a:gd name="connsiteX20" fmla="*/ 276225 w 297987"/>
              <a:gd name="connsiteY20" fmla="*/ 5612606 h 6858000"/>
              <a:gd name="connsiteX21" fmla="*/ 223838 w 297987"/>
              <a:gd name="connsiteY21" fmla="*/ 5664994 h 6858000"/>
              <a:gd name="connsiteX22" fmla="*/ 273844 w 297987"/>
              <a:gd name="connsiteY22" fmla="*/ 5717381 h 6858000"/>
              <a:gd name="connsiteX23" fmla="*/ 223837 w 297987"/>
              <a:gd name="connsiteY23" fmla="*/ 5776913 h 6858000"/>
              <a:gd name="connsiteX24" fmla="*/ 276225 w 297987"/>
              <a:gd name="connsiteY24" fmla="*/ 5826919 h 6858000"/>
              <a:gd name="connsiteX25" fmla="*/ 223837 w 297987"/>
              <a:gd name="connsiteY25" fmla="*/ 5886450 h 6858000"/>
              <a:gd name="connsiteX26" fmla="*/ 273844 w 297987"/>
              <a:gd name="connsiteY26" fmla="*/ 5934075 h 6858000"/>
              <a:gd name="connsiteX27" fmla="*/ 219074 w 297987"/>
              <a:gd name="connsiteY27" fmla="*/ 5995988 h 6858000"/>
              <a:gd name="connsiteX28" fmla="*/ 273844 w 297987"/>
              <a:gd name="connsiteY28" fmla="*/ 6048375 h 6858000"/>
              <a:gd name="connsiteX29" fmla="*/ 226218 w 297987"/>
              <a:gd name="connsiteY29" fmla="*/ 6103144 h 6858000"/>
              <a:gd name="connsiteX30" fmla="*/ 273844 w 297987"/>
              <a:gd name="connsiteY30" fmla="*/ 6157913 h 6858000"/>
              <a:gd name="connsiteX31" fmla="*/ 226219 w 297987"/>
              <a:gd name="connsiteY31" fmla="*/ 6212681 h 6858000"/>
              <a:gd name="connsiteX32" fmla="*/ 271463 w 297987"/>
              <a:gd name="connsiteY32" fmla="*/ 6265069 h 6858000"/>
              <a:gd name="connsiteX33" fmla="*/ 223837 w 297987"/>
              <a:gd name="connsiteY33" fmla="*/ 6319838 h 6858000"/>
              <a:gd name="connsiteX34" fmla="*/ 278605 w 297987"/>
              <a:gd name="connsiteY34" fmla="*/ 6374606 h 6858000"/>
              <a:gd name="connsiteX35" fmla="*/ 221455 w 297987"/>
              <a:gd name="connsiteY35" fmla="*/ 6429375 h 6858000"/>
              <a:gd name="connsiteX36" fmla="*/ 276225 w 297987"/>
              <a:gd name="connsiteY36" fmla="*/ 6486525 h 6858000"/>
              <a:gd name="connsiteX37" fmla="*/ 228599 w 297987"/>
              <a:gd name="connsiteY37" fmla="*/ 6541294 h 6858000"/>
              <a:gd name="connsiteX38" fmla="*/ 273843 w 297987"/>
              <a:gd name="connsiteY38" fmla="*/ 6600825 h 6858000"/>
              <a:gd name="connsiteX39" fmla="*/ 221455 w 297987"/>
              <a:gd name="connsiteY39" fmla="*/ 6643688 h 6858000"/>
              <a:gd name="connsiteX40" fmla="*/ 276224 w 297987"/>
              <a:gd name="connsiteY40" fmla="*/ 6700838 h 6858000"/>
              <a:gd name="connsiteX41" fmla="*/ 221456 w 297987"/>
              <a:gd name="connsiteY41" fmla="*/ 6762750 h 6858000"/>
              <a:gd name="connsiteX42" fmla="*/ 288131 w 297987"/>
              <a:gd name="connsiteY42" fmla="*/ 6812756 h 6858000"/>
              <a:gd name="connsiteX43" fmla="*/ 233136 w 297987"/>
              <a:gd name="connsiteY43" fmla="*/ 6855619 h 6858000"/>
              <a:gd name="connsiteX44" fmla="*/ 0 w 297987"/>
              <a:gd name="connsiteY44" fmla="*/ 6858000 h 6858000"/>
              <a:gd name="connsiteX45" fmla="*/ 0 w 297987"/>
              <a:gd name="connsiteY45" fmla="*/ 0 h 6858000"/>
              <a:gd name="connsiteX0" fmla="*/ 0 w 298292"/>
              <a:gd name="connsiteY0" fmla="*/ 0 h 6858000"/>
              <a:gd name="connsiteX1" fmla="*/ 290286 w 298292"/>
              <a:gd name="connsiteY1" fmla="*/ 0 h 6858000"/>
              <a:gd name="connsiteX2" fmla="*/ 216695 w 298292"/>
              <a:gd name="connsiteY2" fmla="*/ 4350544 h 6858000"/>
              <a:gd name="connsiteX3" fmla="*/ 214313 w 298292"/>
              <a:gd name="connsiteY3" fmla="*/ 4452938 h 6858000"/>
              <a:gd name="connsiteX4" fmla="*/ 216694 w 298292"/>
              <a:gd name="connsiteY4" fmla="*/ 4569619 h 6858000"/>
              <a:gd name="connsiteX5" fmla="*/ 219075 w 298292"/>
              <a:gd name="connsiteY5" fmla="*/ 4674394 h 6858000"/>
              <a:gd name="connsiteX6" fmla="*/ 221455 w 298292"/>
              <a:gd name="connsiteY6" fmla="*/ 4786313 h 6858000"/>
              <a:gd name="connsiteX7" fmla="*/ 273844 w 298292"/>
              <a:gd name="connsiteY7" fmla="*/ 4848225 h 6858000"/>
              <a:gd name="connsiteX8" fmla="*/ 226219 w 298292"/>
              <a:gd name="connsiteY8" fmla="*/ 4902994 h 6858000"/>
              <a:gd name="connsiteX9" fmla="*/ 278606 w 298292"/>
              <a:gd name="connsiteY9" fmla="*/ 4955381 h 6858000"/>
              <a:gd name="connsiteX10" fmla="*/ 223838 w 298292"/>
              <a:gd name="connsiteY10" fmla="*/ 5010150 h 6858000"/>
              <a:gd name="connsiteX11" fmla="*/ 276225 w 298292"/>
              <a:gd name="connsiteY11" fmla="*/ 5069681 h 6858000"/>
              <a:gd name="connsiteX12" fmla="*/ 221455 w 298292"/>
              <a:gd name="connsiteY12" fmla="*/ 5117306 h 6858000"/>
              <a:gd name="connsiteX13" fmla="*/ 276225 w 298292"/>
              <a:gd name="connsiteY13" fmla="*/ 5169694 h 6858000"/>
              <a:gd name="connsiteX14" fmla="*/ 221455 w 298292"/>
              <a:gd name="connsiteY14" fmla="*/ 5226844 h 6858000"/>
              <a:gd name="connsiteX15" fmla="*/ 276225 w 298292"/>
              <a:gd name="connsiteY15" fmla="*/ 5286375 h 6858000"/>
              <a:gd name="connsiteX16" fmla="*/ 223837 w 298292"/>
              <a:gd name="connsiteY16" fmla="*/ 5338763 h 6858000"/>
              <a:gd name="connsiteX17" fmla="*/ 276225 w 298292"/>
              <a:gd name="connsiteY17" fmla="*/ 5388769 h 6858000"/>
              <a:gd name="connsiteX18" fmla="*/ 223838 w 298292"/>
              <a:gd name="connsiteY18" fmla="*/ 5448300 h 6858000"/>
              <a:gd name="connsiteX19" fmla="*/ 276226 w 298292"/>
              <a:gd name="connsiteY19" fmla="*/ 5495925 h 6858000"/>
              <a:gd name="connsiteX20" fmla="*/ 226219 w 298292"/>
              <a:gd name="connsiteY20" fmla="*/ 5555456 h 6858000"/>
              <a:gd name="connsiteX21" fmla="*/ 276225 w 298292"/>
              <a:gd name="connsiteY21" fmla="*/ 5612606 h 6858000"/>
              <a:gd name="connsiteX22" fmla="*/ 223838 w 298292"/>
              <a:gd name="connsiteY22" fmla="*/ 5664994 h 6858000"/>
              <a:gd name="connsiteX23" fmla="*/ 273844 w 298292"/>
              <a:gd name="connsiteY23" fmla="*/ 5717381 h 6858000"/>
              <a:gd name="connsiteX24" fmla="*/ 223837 w 298292"/>
              <a:gd name="connsiteY24" fmla="*/ 5776913 h 6858000"/>
              <a:gd name="connsiteX25" fmla="*/ 276225 w 298292"/>
              <a:gd name="connsiteY25" fmla="*/ 5826919 h 6858000"/>
              <a:gd name="connsiteX26" fmla="*/ 223837 w 298292"/>
              <a:gd name="connsiteY26" fmla="*/ 5886450 h 6858000"/>
              <a:gd name="connsiteX27" fmla="*/ 273844 w 298292"/>
              <a:gd name="connsiteY27" fmla="*/ 5934075 h 6858000"/>
              <a:gd name="connsiteX28" fmla="*/ 219074 w 298292"/>
              <a:gd name="connsiteY28" fmla="*/ 5995988 h 6858000"/>
              <a:gd name="connsiteX29" fmla="*/ 273844 w 298292"/>
              <a:gd name="connsiteY29" fmla="*/ 6048375 h 6858000"/>
              <a:gd name="connsiteX30" fmla="*/ 226218 w 298292"/>
              <a:gd name="connsiteY30" fmla="*/ 6103144 h 6858000"/>
              <a:gd name="connsiteX31" fmla="*/ 273844 w 298292"/>
              <a:gd name="connsiteY31" fmla="*/ 6157913 h 6858000"/>
              <a:gd name="connsiteX32" fmla="*/ 226219 w 298292"/>
              <a:gd name="connsiteY32" fmla="*/ 6212681 h 6858000"/>
              <a:gd name="connsiteX33" fmla="*/ 271463 w 298292"/>
              <a:gd name="connsiteY33" fmla="*/ 6265069 h 6858000"/>
              <a:gd name="connsiteX34" fmla="*/ 223837 w 298292"/>
              <a:gd name="connsiteY34" fmla="*/ 6319838 h 6858000"/>
              <a:gd name="connsiteX35" fmla="*/ 278605 w 298292"/>
              <a:gd name="connsiteY35" fmla="*/ 6374606 h 6858000"/>
              <a:gd name="connsiteX36" fmla="*/ 221455 w 298292"/>
              <a:gd name="connsiteY36" fmla="*/ 6429375 h 6858000"/>
              <a:gd name="connsiteX37" fmla="*/ 276225 w 298292"/>
              <a:gd name="connsiteY37" fmla="*/ 6486525 h 6858000"/>
              <a:gd name="connsiteX38" fmla="*/ 228599 w 298292"/>
              <a:gd name="connsiteY38" fmla="*/ 6541294 h 6858000"/>
              <a:gd name="connsiteX39" fmla="*/ 273843 w 298292"/>
              <a:gd name="connsiteY39" fmla="*/ 6600825 h 6858000"/>
              <a:gd name="connsiteX40" fmla="*/ 221455 w 298292"/>
              <a:gd name="connsiteY40" fmla="*/ 6643688 h 6858000"/>
              <a:gd name="connsiteX41" fmla="*/ 276224 w 298292"/>
              <a:gd name="connsiteY41" fmla="*/ 6700838 h 6858000"/>
              <a:gd name="connsiteX42" fmla="*/ 221456 w 298292"/>
              <a:gd name="connsiteY42" fmla="*/ 6762750 h 6858000"/>
              <a:gd name="connsiteX43" fmla="*/ 288131 w 298292"/>
              <a:gd name="connsiteY43" fmla="*/ 6812756 h 6858000"/>
              <a:gd name="connsiteX44" fmla="*/ 233136 w 298292"/>
              <a:gd name="connsiteY44" fmla="*/ 6855619 h 6858000"/>
              <a:gd name="connsiteX45" fmla="*/ 0 w 298292"/>
              <a:gd name="connsiteY45" fmla="*/ 6858000 h 6858000"/>
              <a:gd name="connsiteX46" fmla="*/ 0 w 298292"/>
              <a:gd name="connsiteY46" fmla="*/ 0 h 6858000"/>
              <a:gd name="connsiteX0" fmla="*/ 0 w 298558"/>
              <a:gd name="connsiteY0" fmla="*/ 0 h 6858000"/>
              <a:gd name="connsiteX1" fmla="*/ 290286 w 298558"/>
              <a:gd name="connsiteY1" fmla="*/ 0 h 6858000"/>
              <a:gd name="connsiteX2" fmla="*/ 219075 w 298558"/>
              <a:gd name="connsiteY2" fmla="*/ 4243388 h 6858000"/>
              <a:gd name="connsiteX3" fmla="*/ 216695 w 298558"/>
              <a:gd name="connsiteY3" fmla="*/ 4350544 h 6858000"/>
              <a:gd name="connsiteX4" fmla="*/ 214313 w 298558"/>
              <a:gd name="connsiteY4" fmla="*/ 4452938 h 6858000"/>
              <a:gd name="connsiteX5" fmla="*/ 216694 w 298558"/>
              <a:gd name="connsiteY5" fmla="*/ 4569619 h 6858000"/>
              <a:gd name="connsiteX6" fmla="*/ 219075 w 298558"/>
              <a:gd name="connsiteY6" fmla="*/ 4674394 h 6858000"/>
              <a:gd name="connsiteX7" fmla="*/ 221455 w 298558"/>
              <a:gd name="connsiteY7" fmla="*/ 4786313 h 6858000"/>
              <a:gd name="connsiteX8" fmla="*/ 273844 w 298558"/>
              <a:gd name="connsiteY8" fmla="*/ 4848225 h 6858000"/>
              <a:gd name="connsiteX9" fmla="*/ 226219 w 298558"/>
              <a:gd name="connsiteY9" fmla="*/ 4902994 h 6858000"/>
              <a:gd name="connsiteX10" fmla="*/ 278606 w 298558"/>
              <a:gd name="connsiteY10" fmla="*/ 4955381 h 6858000"/>
              <a:gd name="connsiteX11" fmla="*/ 223838 w 298558"/>
              <a:gd name="connsiteY11" fmla="*/ 5010150 h 6858000"/>
              <a:gd name="connsiteX12" fmla="*/ 276225 w 298558"/>
              <a:gd name="connsiteY12" fmla="*/ 5069681 h 6858000"/>
              <a:gd name="connsiteX13" fmla="*/ 221455 w 298558"/>
              <a:gd name="connsiteY13" fmla="*/ 5117306 h 6858000"/>
              <a:gd name="connsiteX14" fmla="*/ 276225 w 298558"/>
              <a:gd name="connsiteY14" fmla="*/ 5169694 h 6858000"/>
              <a:gd name="connsiteX15" fmla="*/ 221455 w 298558"/>
              <a:gd name="connsiteY15" fmla="*/ 5226844 h 6858000"/>
              <a:gd name="connsiteX16" fmla="*/ 276225 w 298558"/>
              <a:gd name="connsiteY16" fmla="*/ 5286375 h 6858000"/>
              <a:gd name="connsiteX17" fmla="*/ 223837 w 298558"/>
              <a:gd name="connsiteY17" fmla="*/ 5338763 h 6858000"/>
              <a:gd name="connsiteX18" fmla="*/ 276225 w 298558"/>
              <a:gd name="connsiteY18" fmla="*/ 5388769 h 6858000"/>
              <a:gd name="connsiteX19" fmla="*/ 223838 w 298558"/>
              <a:gd name="connsiteY19" fmla="*/ 5448300 h 6858000"/>
              <a:gd name="connsiteX20" fmla="*/ 276226 w 298558"/>
              <a:gd name="connsiteY20" fmla="*/ 5495925 h 6858000"/>
              <a:gd name="connsiteX21" fmla="*/ 226219 w 298558"/>
              <a:gd name="connsiteY21" fmla="*/ 5555456 h 6858000"/>
              <a:gd name="connsiteX22" fmla="*/ 276225 w 298558"/>
              <a:gd name="connsiteY22" fmla="*/ 5612606 h 6858000"/>
              <a:gd name="connsiteX23" fmla="*/ 223838 w 298558"/>
              <a:gd name="connsiteY23" fmla="*/ 5664994 h 6858000"/>
              <a:gd name="connsiteX24" fmla="*/ 273844 w 298558"/>
              <a:gd name="connsiteY24" fmla="*/ 5717381 h 6858000"/>
              <a:gd name="connsiteX25" fmla="*/ 223837 w 298558"/>
              <a:gd name="connsiteY25" fmla="*/ 5776913 h 6858000"/>
              <a:gd name="connsiteX26" fmla="*/ 276225 w 298558"/>
              <a:gd name="connsiteY26" fmla="*/ 5826919 h 6858000"/>
              <a:gd name="connsiteX27" fmla="*/ 223837 w 298558"/>
              <a:gd name="connsiteY27" fmla="*/ 5886450 h 6858000"/>
              <a:gd name="connsiteX28" fmla="*/ 273844 w 298558"/>
              <a:gd name="connsiteY28" fmla="*/ 5934075 h 6858000"/>
              <a:gd name="connsiteX29" fmla="*/ 219074 w 298558"/>
              <a:gd name="connsiteY29" fmla="*/ 5995988 h 6858000"/>
              <a:gd name="connsiteX30" fmla="*/ 273844 w 298558"/>
              <a:gd name="connsiteY30" fmla="*/ 6048375 h 6858000"/>
              <a:gd name="connsiteX31" fmla="*/ 226218 w 298558"/>
              <a:gd name="connsiteY31" fmla="*/ 6103144 h 6858000"/>
              <a:gd name="connsiteX32" fmla="*/ 273844 w 298558"/>
              <a:gd name="connsiteY32" fmla="*/ 6157913 h 6858000"/>
              <a:gd name="connsiteX33" fmla="*/ 226219 w 298558"/>
              <a:gd name="connsiteY33" fmla="*/ 6212681 h 6858000"/>
              <a:gd name="connsiteX34" fmla="*/ 271463 w 298558"/>
              <a:gd name="connsiteY34" fmla="*/ 6265069 h 6858000"/>
              <a:gd name="connsiteX35" fmla="*/ 223837 w 298558"/>
              <a:gd name="connsiteY35" fmla="*/ 6319838 h 6858000"/>
              <a:gd name="connsiteX36" fmla="*/ 278605 w 298558"/>
              <a:gd name="connsiteY36" fmla="*/ 6374606 h 6858000"/>
              <a:gd name="connsiteX37" fmla="*/ 221455 w 298558"/>
              <a:gd name="connsiteY37" fmla="*/ 6429375 h 6858000"/>
              <a:gd name="connsiteX38" fmla="*/ 276225 w 298558"/>
              <a:gd name="connsiteY38" fmla="*/ 6486525 h 6858000"/>
              <a:gd name="connsiteX39" fmla="*/ 228599 w 298558"/>
              <a:gd name="connsiteY39" fmla="*/ 6541294 h 6858000"/>
              <a:gd name="connsiteX40" fmla="*/ 273843 w 298558"/>
              <a:gd name="connsiteY40" fmla="*/ 6600825 h 6858000"/>
              <a:gd name="connsiteX41" fmla="*/ 221455 w 298558"/>
              <a:gd name="connsiteY41" fmla="*/ 6643688 h 6858000"/>
              <a:gd name="connsiteX42" fmla="*/ 276224 w 298558"/>
              <a:gd name="connsiteY42" fmla="*/ 6700838 h 6858000"/>
              <a:gd name="connsiteX43" fmla="*/ 221456 w 298558"/>
              <a:gd name="connsiteY43" fmla="*/ 6762750 h 6858000"/>
              <a:gd name="connsiteX44" fmla="*/ 288131 w 298558"/>
              <a:gd name="connsiteY44" fmla="*/ 6812756 h 6858000"/>
              <a:gd name="connsiteX45" fmla="*/ 233136 w 298558"/>
              <a:gd name="connsiteY45" fmla="*/ 6855619 h 6858000"/>
              <a:gd name="connsiteX46" fmla="*/ 0 w 298558"/>
              <a:gd name="connsiteY46" fmla="*/ 6858000 h 6858000"/>
              <a:gd name="connsiteX47" fmla="*/ 0 w 298558"/>
              <a:gd name="connsiteY47" fmla="*/ 0 h 6858000"/>
              <a:gd name="connsiteX0" fmla="*/ 0 w 298831"/>
              <a:gd name="connsiteY0" fmla="*/ 0 h 6858000"/>
              <a:gd name="connsiteX1" fmla="*/ 290286 w 298831"/>
              <a:gd name="connsiteY1" fmla="*/ 0 h 6858000"/>
              <a:gd name="connsiteX2" fmla="*/ 221456 w 298831"/>
              <a:gd name="connsiteY2" fmla="*/ 4138613 h 6858000"/>
              <a:gd name="connsiteX3" fmla="*/ 219075 w 298831"/>
              <a:gd name="connsiteY3" fmla="*/ 4243388 h 6858000"/>
              <a:gd name="connsiteX4" fmla="*/ 216695 w 298831"/>
              <a:gd name="connsiteY4" fmla="*/ 4350544 h 6858000"/>
              <a:gd name="connsiteX5" fmla="*/ 214313 w 298831"/>
              <a:gd name="connsiteY5" fmla="*/ 4452938 h 6858000"/>
              <a:gd name="connsiteX6" fmla="*/ 216694 w 298831"/>
              <a:gd name="connsiteY6" fmla="*/ 4569619 h 6858000"/>
              <a:gd name="connsiteX7" fmla="*/ 219075 w 298831"/>
              <a:gd name="connsiteY7" fmla="*/ 4674394 h 6858000"/>
              <a:gd name="connsiteX8" fmla="*/ 221455 w 298831"/>
              <a:gd name="connsiteY8" fmla="*/ 4786313 h 6858000"/>
              <a:gd name="connsiteX9" fmla="*/ 273844 w 298831"/>
              <a:gd name="connsiteY9" fmla="*/ 4848225 h 6858000"/>
              <a:gd name="connsiteX10" fmla="*/ 226219 w 298831"/>
              <a:gd name="connsiteY10" fmla="*/ 4902994 h 6858000"/>
              <a:gd name="connsiteX11" fmla="*/ 278606 w 298831"/>
              <a:gd name="connsiteY11" fmla="*/ 4955381 h 6858000"/>
              <a:gd name="connsiteX12" fmla="*/ 223838 w 298831"/>
              <a:gd name="connsiteY12" fmla="*/ 5010150 h 6858000"/>
              <a:gd name="connsiteX13" fmla="*/ 276225 w 298831"/>
              <a:gd name="connsiteY13" fmla="*/ 5069681 h 6858000"/>
              <a:gd name="connsiteX14" fmla="*/ 221455 w 298831"/>
              <a:gd name="connsiteY14" fmla="*/ 5117306 h 6858000"/>
              <a:gd name="connsiteX15" fmla="*/ 276225 w 298831"/>
              <a:gd name="connsiteY15" fmla="*/ 5169694 h 6858000"/>
              <a:gd name="connsiteX16" fmla="*/ 221455 w 298831"/>
              <a:gd name="connsiteY16" fmla="*/ 5226844 h 6858000"/>
              <a:gd name="connsiteX17" fmla="*/ 276225 w 298831"/>
              <a:gd name="connsiteY17" fmla="*/ 5286375 h 6858000"/>
              <a:gd name="connsiteX18" fmla="*/ 223837 w 298831"/>
              <a:gd name="connsiteY18" fmla="*/ 5338763 h 6858000"/>
              <a:gd name="connsiteX19" fmla="*/ 276225 w 298831"/>
              <a:gd name="connsiteY19" fmla="*/ 5388769 h 6858000"/>
              <a:gd name="connsiteX20" fmla="*/ 223838 w 298831"/>
              <a:gd name="connsiteY20" fmla="*/ 5448300 h 6858000"/>
              <a:gd name="connsiteX21" fmla="*/ 276226 w 298831"/>
              <a:gd name="connsiteY21" fmla="*/ 5495925 h 6858000"/>
              <a:gd name="connsiteX22" fmla="*/ 226219 w 298831"/>
              <a:gd name="connsiteY22" fmla="*/ 5555456 h 6858000"/>
              <a:gd name="connsiteX23" fmla="*/ 276225 w 298831"/>
              <a:gd name="connsiteY23" fmla="*/ 5612606 h 6858000"/>
              <a:gd name="connsiteX24" fmla="*/ 223838 w 298831"/>
              <a:gd name="connsiteY24" fmla="*/ 5664994 h 6858000"/>
              <a:gd name="connsiteX25" fmla="*/ 273844 w 298831"/>
              <a:gd name="connsiteY25" fmla="*/ 5717381 h 6858000"/>
              <a:gd name="connsiteX26" fmla="*/ 223837 w 298831"/>
              <a:gd name="connsiteY26" fmla="*/ 5776913 h 6858000"/>
              <a:gd name="connsiteX27" fmla="*/ 276225 w 298831"/>
              <a:gd name="connsiteY27" fmla="*/ 5826919 h 6858000"/>
              <a:gd name="connsiteX28" fmla="*/ 223837 w 298831"/>
              <a:gd name="connsiteY28" fmla="*/ 5886450 h 6858000"/>
              <a:gd name="connsiteX29" fmla="*/ 273844 w 298831"/>
              <a:gd name="connsiteY29" fmla="*/ 5934075 h 6858000"/>
              <a:gd name="connsiteX30" fmla="*/ 219074 w 298831"/>
              <a:gd name="connsiteY30" fmla="*/ 5995988 h 6858000"/>
              <a:gd name="connsiteX31" fmla="*/ 273844 w 298831"/>
              <a:gd name="connsiteY31" fmla="*/ 6048375 h 6858000"/>
              <a:gd name="connsiteX32" fmla="*/ 226218 w 298831"/>
              <a:gd name="connsiteY32" fmla="*/ 6103144 h 6858000"/>
              <a:gd name="connsiteX33" fmla="*/ 273844 w 298831"/>
              <a:gd name="connsiteY33" fmla="*/ 6157913 h 6858000"/>
              <a:gd name="connsiteX34" fmla="*/ 226219 w 298831"/>
              <a:gd name="connsiteY34" fmla="*/ 6212681 h 6858000"/>
              <a:gd name="connsiteX35" fmla="*/ 271463 w 298831"/>
              <a:gd name="connsiteY35" fmla="*/ 6265069 h 6858000"/>
              <a:gd name="connsiteX36" fmla="*/ 223837 w 298831"/>
              <a:gd name="connsiteY36" fmla="*/ 6319838 h 6858000"/>
              <a:gd name="connsiteX37" fmla="*/ 278605 w 298831"/>
              <a:gd name="connsiteY37" fmla="*/ 6374606 h 6858000"/>
              <a:gd name="connsiteX38" fmla="*/ 221455 w 298831"/>
              <a:gd name="connsiteY38" fmla="*/ 6429375 h 6858000"/>
              <a:gd name="connsiteX39" fmla="*/ 276225 w 298831"/>
              <a:gd name="connsiteY39" fmla="*/ 6486525 h 6858000"/>
              <a:gd name="connsiteX40" fmla="*/ 228599 w 298831"/>
              <a:gd name="connsiteY40" fmla="*/ 6541294 h 6858000"/>
              <a:gd name="connsiteX41" fmla="*/ 273843 w 298831"/>
              <a:gd name="connsiteY41" fmla="*/ 6600825 h 6858000"/>
              <a:gd name="connsiteX42" fmla="*/ 221455 w 298831"/>
              <a:gd name="connsiteY42" fmla="*/ 6643688 h 6858000"/>
              <a:gd name="connsiteX43" fmla="*/ 276224 w 298831"/>
              <a:gd name="connsiteY43" fmla="*/ 6700838 h 6858000"/>
              <a:gd name="connsiteX44" fmla="*/ 221456 w 298831"/>
              <a:gd name="connsiteY44" fmla="*/ 6762750 h 6858000"/>
              <a:gd name="connsiteX45" fmla="*/ 288131 w 298831"/>
              <a:gd name="connsiteY45" fmla="*/ 6812756 h 6858000"/>
              <a:gd name="connsiteX46" fmla="*/ 233136 w 298831"/>
              <a:gd name="connsiteY46" fmla="*/ 6855619 h 6858000"/>
              <a:gd name="connsiteX47" fmla="*/ 0 w 298831"/>
              <a:gd name="connsiteY47" fmla="*/ 6858000 h 6858000"/>
              <a:gd name="connsiteX48" fmla="*/ 0 w 298831"/>
              <a:gd name="connsiteY48" fmla="*/ 0 h 6858000"/>
              <a:gd name="connsiteX0" fmla="*/ 0 w 299114"/>
              <a:gd name="connsiteY0" fmla="*/ 0 h 6858000"/>
              <a:gd name="connsiteX1" fmla="*/ 290286 w 299114"/>
              <a:gd name="connsiteY1" fmla="*/ 0 h 6858000"/>
              <a:gd name="connsiteX2" fmla="*/ 223838 w 299114"/>
              <a:gd name="connsiteY2" fmla="*/ 4021931 h 6858000"/>
              <a:gd name="connsiteX3" fmla="*/ 221456 w 299114"/>
              <a:gd name="connsiteY3" fmla="*/ 4138613 h 6858000"/>
              <a:gd name="connsiteX4" fmla="*/ 219075 w 299114"/>
              <a:gd name="connsiteY4" fmla="*/ 4243388 h 6858000"/>
              <a:gd name="connsiteX5" fmla="*/ 216695 w 299114"/>
              <a:gd name="connsiteY5" fmla="*/ 4350544 h 6858000"/>
              <a:gd name="connsiteX6" fmla="*/ 214313 w 299114"/>
              <a:gd name="connsiteY6" fmla="*/ 4452938 h 6858000"/>
              <a:gd name="connsiteX7" fmla="*/ 216694 w 299114"/>
              <a:gd name="connsiteY7" fmla="*/ 4569619 h 6858000"/>
              <a:gd name="connsiteX8" fmla="*/ 219075 w 299114"/>
              <a:gd name="connsiteY8" fmla="*/ 4674394 h 6858000"/>
              <a:gd name="connsiteX9" fmla="*/ 221455 w 299114"/>
              <a:gd name="connsiteY9" fmla="*/ 4786313 h 6858000"/>
              <a:gd name="connsiteX10" fmla="*/ 273844 w 299114"/>
              <a:gd name="connsiteY10" fmla="*/ 4848225 h 6858000"/>
              <a:gd name="connsiteX11" fmla="*/ 226219 w 299114"/>
              <a:gd name="connsiteY11" fmla="*/ 4902994 h 6858000"/>
              <a:gd name="connsiteX12" fmla="*/ 278606 w 299114"/>
              <a:gd name="connsiteY12" fmla="*/ 4955381 h 6858000"/>
              <a:gd name="connsiteX13" fmla="*/ 223838 w 299114"/>
              <a:gd name="connsiteY13" fmla="*/ 5010150 h 6858000"/>
              <a:gd name="connsiteX14" fmla="*/ 276225 w 299114"/>
              <a:gd name="connsiteY14" fmla="*/ 5069681 h 6858000"/>
              <a:gd name="connsiteX15" fmla="*/ 221455 w 299114"/>
              <a:gd name="connsiteY15" fmla="*/ 5117306 h 6858000"/>
              <a:gd name="connsiteX16" fmla="*/ 276225 w 299114"/>
              <a:gd name="connsiteY16" fmla="*/ 5169694 h 6858000"/>
              <a:gd name="connsiteX17" fmla="*/ 221455 w 299114"/>
              <a:gd name="connsiteY17" fmla="*/ 5226844 h 6858000"/>
              <a:gd name="connsiteX18" fmla="*/ 276225 w 299114"/>
              <a:gd name="connsiteY18" fmla="*/ 5286375 h 6858000"/>
              <a:gd name="connsiteX19" fmla="*/ 223837 w 299114"/>
              <a:gd name="connsiteY19" fmla="*/ 5338763 h 6858000"/>
              <a:gd name="connsiteX20" fmla="*/ 276225 w 299114"/>
              <a:gd name="connsiteY20" fmla="*/ 5388769 h 6858000"/>
              <a:gd name="connsiteX21" fmla="*/ 223838 w 299114"/>
              <a:gd name="connsiteY21" fmla="*/ 5448300 h 6858000"/>
              <a:gd name="connsiteX22" fmla="*/ 276226 w 299114"/>
              <a:gd name="connsiteY22" fmla="*/ 5495925 h 6858000"/>
              <a:gd name="connsiteX23" fmla="*/ 226219 w 299114"/>
              <a:gd name="connsiteY23" fmla="*/ 5555456 h 6858000"/>
              <a:gd name="connsiteX24" fmla="*/ 276225 w 299114"/>
              <a:gd name="connsiteY24" fmla="*/ 5612606 h 6858000"/>
              <a:gd name="connsiteX25" fmla="*/ 223838 w 299114"/>
              <a:gd name="connsiteY25" fmla="*/ 5664994 h 6858000"/>
              <a:gd name="connsiteX26" fmla="*/ 273844 w 299114"/>
              <a:gd name="connsiteY26" fmla="*/ 5717381 h 6858000"/>
              <a:gd name="connsiteX27" fmla="*/ 223837 w 299114"/>
              <a:gd name="connsiteY27" fmla="*/ 5776913 h 6858000"/>
              <a:gd name="connsiteX28" fmla="*/ 276225 w 299114"/>
              <a:gd name="connsiteY28" fmla="*/ 5826919 h 6858000"/>
              <a:gd name="connsiteX29" fmla="*/ 223837 w 299114"/>
              <a:gd name="connsiteY29" fmla="*/ 5886450 h 6858000"/>
              <a:gd name="connsiteX30" fmla="*/ 273844 w 299114"/>
              <a:gd name="connsiteY30" fmla="*/ 5934075 h 6858000"/>
              <a:gd name="connsiteX31" fmla="*/ 219074 w 299114"/>
              <a:gd name="connsiteY31" fmla="*/ 5995988 h 6858000"/>
              <a:gd name="connsiteX32" fmla="*/ 273844 w 299114"/>
              <a:gd name="connsiteY32" fmla="*/ 6048375 h 6858000"/>
              <a:gd name="connsiteX33" fmla="*/ 226218 w 299114"/>
              <a:gd name="connsiteY33" fmla="*/ 6103144 h 6858000"/>
              <a:gd name="connsiteX34" fmla="*/ 273844 w 299114"/>
              <a:gd name="connsiteY34" fmla="*/ 6157913 h 6858000"/>
              <a:gd name="connsiteX35" fmla="*/ 226219 w 299114"/>
              <a:gd name="connsiteY35" fmla="*/ 6212681 h 6858000"/>
              <a:gd name="connsiteX36" fmla="*/ 271463 w 299114"/>
              <a:gd name="connsiteY36" fmla="*/ 6265069 h 6858000"/>
              <a:gd name="connsiteX37" fmla="*/ 223837 w 299114"/>
              <a:gd name="connsiteY37" fmla="*/ 6319838 h 6858000"/>
              <a:gd name="connsiteX38" fmla="*/ 278605 w 299114"/>
              <a:gd name="connsiteY38" fmla="*/ 6374606 h 6858000"/>
              <a:gd name="connsiteX39" fmla="*/ 221455 w 299114"/>
              <a:gd name="connsiteY39" fmla="*/ 6429375 h 6858000"/>
              <a:gd name="connsiteX40" fmla="*/ 276225 w 299114"/>
              <a:gd name="connsiteY40" fmla="*/ 6486525 h 6858000"/>
              <a:gd name="connsiteX41" fmla="*/ 228599 w 299114"/>
              <a:gd name="connsiteY41" fmla="*/ 6541294 h 6858000"/>
              <a:gd name="connsiteX42" fmla="*/ 273843 w 299114"/>
              <a:gd name="connsiteY42" fmla="*/ 6600825 h 6858000"/>
              <a:gd name="connsiteX43" fmla="*/ 221455 w 299114"/>
              <a:gd name="connsiteY43" fmla="*/ 6643688 h 6858000"/>
              <a:gd name="connsiteX44" fmla="*/ 276224 w 299114"/>
              <a:gd name="connsiteY44" fmla="*/ 6700838 h 6858000"/>
              <a:gd name="connsiteX45" fmla="*/ 221456 w 299114"/>
              <a:gd name="connsiteY45" fmla="*/ 6762750 h 6858000"/>
              <a:gd name="connsiteX46" fmla="*/ 288131 w 299114"/>
              <a:gd name="connsiteY46" fmla="*/ 6812756 h 6858000"/>
              <a:gd name="connsiteX47" fmla="*/ 233136 w 299114"/>
              <a:gd name="connsiteY47" fmla="*/ 6855619 h 6858000"/>
              <a:gd name="connsiteX48" fmla="*/ 0 w 299114"/>
              <a:gd name="connsiteY48" fmla="*/ 6858000 h 6858000"/>
              <a:gd name="connsiteX49" fmla="*/ 0 w 299114"/>
              <a:gd name="connsiteY49" fmla="*/ 0 h 6858000"/>
              <a:gd name="connsiteX0" fmla="*/ 0 w 299086"/>
              <a:gd name="connsiteY0" fmla="*/ 0 h 6858000"/>
              <a:gd name="connsiteX1" fmla="*/ 290286 w 299086"/>
              <a:gd name="connsiteY1" fmla="*/ 0 h 6858000"/>
              <a:gd name="connsiteX2" fmla="*/ 223837 w 299086"/>
              <a:gd name="connsiteY2" fmla="*/ 3910013 h 6858000"/>
              <a:gd name="connsiteX3" fmla="*/ 223838 w 299086"/>
              <a:gd name="connsiteY3" fmla="*/ 4021931 h 6858000"/>
              <a:gd name="connsiteX4" fmla="*/ 221456 w 299086"/>
              <a:gd name="connsiteY4" fmla="*/ 4138613 h 6858000"/>
              <a:gd name="connsiteX5" fmla="*/ 219075 w 299086"/>
              <a:gd name="connsiteY5" fmla="*/ 4243388 h 6858000"/>
              <a:gd name="connsiteX6" fmla="*/ 216695 w 299086"/>
              <a:gd name="connsiteY6" fmla="*/ 4350544 h 6858000"/>
              <a:gd name="connsiteX7" fmla="*/ 214313 w 299086"/>
              <a:gd name="connsiteY7" fmla="*/ 4452938 h 6858000"/>
              <a:gd name="connsiteX8" fmla="*/ 216694 w 299086"/>
              <a:gd name="connsiteY8" fmla="*/ 4569619 h 6858000"/>
              <a:gd name="connsiteX9" fmla="*/ 219075 w 299086"/>
              <a:gd name="connsiteY9" fmla="*/ 4674394 h 6858000"/>
              <a:gd name="connsiteX10" fmla="*/ 221455 w 299086"/>
              <a:gd name="connsiteY10" fmla="*/ 4786313 h 6858000"/>
              <a:gd name="connsiteX11" fmla="*/ 273844 w 299086"/>
              <a:gd name="connsiteY11" fmla="*/ 4848225 h 6858000"/>
              <a:gd name="connsiteX12" fmla="*/ 226219 w 299086"/>
              <a:gd name="connsiteY12" fmla="*/ 4902994 h 6858000"/>
              <a:gd name="connsiteX13" fmla="*/ 278606 w 299086"/>
              <a:gd name="connsiteY13" fmla="*/ 4955381 h 6858000"/>
              <a:gd name="connsiteX14" fmla="*/ 223838 w 299086"/>
              <a:gd name="connsiteY14" fmla="*/ 5010150 h 6858000"/>
              <a:gd name="connsiteX15" fmla="*/ 276225 w 299086"/>
              <a:gd name="connsiteY15" fmla="*/ 5069681 h 6858000"/>
              <a:gd name="connsiteX16" fmla="*/ 221455 w 299086"/>
              <a:gd name="connsiteY16" fmla="*/ 5117306 h 6858000"/>
              <a:gd name="connsiteX17" fmla="*/ 276225 w 299086"/>
              <a:gd name="connsiteY17" fmla="*/ 5169694 h 6858000"/>
              <a:gd name="connsiteX18" fmla="*/ 221455 w 299086"/>
              <a:gd name="connsiteY18" fmla="*/ 5226844 h 6858000"/>
              <a:gd name="connsiteX19" fmla="*/ 276225 w 299086"/>
              <a:gd name="connsiteY19" fmla="*/ 5286375 h 6858000"/>
              <a:gd name="connsiteX20" fmla="*/ 223837 w 299086"/>
              <a:gd name="connsiteY20" fmla="*/ 5338763 h 6858000"/>
              <a:gd name="connsiteX21" fmla="*/ 276225 w 299086"/>
              <a:gd name="connsiteY21" fmla="*/ 5388769 h 6858000"/>
              <a:gd name="connsiteX22" fmla="*/ 223838 w 299086"/>
              <a:gd name="connsiteY22" fmla="*/ 5448300 h 6858000"/>
              <a:gd name="connsiteX23" fmla="*/ 276226 w 299086"/>
              <a:gd name="connsiteY23" fmla="*/ 5495925 h 6858000"/>
              <a:gd name="connsiteX24" fmla="*/ 226219 w 299086"/>
              <a:gd name="connsiteY24" fmla="*/ 5555456 h 6858000"/>
              <a:gd name="connsiteX25" fmla="*/ 276225 w 299086"/>
              <a:gd name="connsiteY25" fmla="*/ 5612606 h 6858000"/>
              <a:gd name="connsiteX26" fmla="*/ 223838 w 299086"/>
              <a:gd name="connsiteY26" fmla="*/ 5664994 h 6858000"/>
              <a:gd name="connsiteX27" fmla="*/ 273844 w 299086"/>
              <a:gd name="connsiteY27" fmla="*/ 5717381 h 6858000"/>
              <a:gd name="connsiteX28" fmla="*/ 223837 w 299086"/>
              <a:gd name="connsiteY28" fmla="*/ 5776913 h 6858000"/>
              <a:gd name="connsiteX29" fmla="*/ 276225 w 299086"/>
              <a:gd name="connsiteY29" fmla="*/ 5826919 h 6858000"/>
              <a:gd name="connsiteX30" fmla="*/ 223837 w 299086"/>
              <a:gd name="connsiteY30" fmla="*/ 5886450 h 6858000"/>
              <a:gd name="connsiteX31" fmla="*/ 273844 w 299086"/>
              <a:gd name="connsiteY31" fmla="*/ 5934075 h 6858000"/>
              <a:gd name="connsiteX32" fmla="*/ 219074 w 299086"/>
              <a:gd name="connsiteY32" fmla="*/ 5995988 h 6858000"/>
              <a:gd name="connsiteX33" fmla="*/ 273844 w 299086"/>
              <a:gd name="connsiteY33" fmla="*/ 6048375 h 6858000"/>
              <a:gd name="connsiteX34" fmla="*/ 226218 w 299086"/>
              <a:gd name="connsiteY34" fmla="*/ 6103144 h 6858000"/>
              <a:gd name="connsiteX35" fmla="*/ 273844 w 299086"/>
              <a:gd name="connsiteY35" fmla="*/ 6157913 h 6858000"/>
              <a:gd name="connsiteX36" fmla="*/ 226219 w 299086"/>
              <a:gd name="connsiteY36" fmla="*/ 6212681 h 6858000"/>
              <a:gd name="connsiteX37" fmla="*/ 271463 w 299086"/>
              <a:gd name="connsiteY37" fmla="*/ 6265069 h 6858000"/>
              <a:gd name="connsiteX38" fmla="*/ 223837 w 299086"/>
              <a:gd name="connsiteY38" fmla="*/ 6319838 h 6858000"/>
              <a:gd name="connsiteX39" fmla="*/ 278605 w 299086"/>
              <a:gd name="connsiteY39" fmla="*/ 6374606 h 6858000"/>
              <a:gd name="connsiteX40" fmla="*/ 221455 w 299086"/>
              <a:gd name="connsiteY40" fmla="*/ 6429375 h 6858000"/>
              <a:gd name="connsiteX41" fmla="*/ 276225 w 299086"/>
              <a:gd name="connsiteY41" fmla="*/ 6486525 h 6858000"/>
              <a:gd name="connsiteX42" fmla="*/ 228599 w 299086"/>
              <a:gd name="connsiteY42" fmla="*/ 6541294 h 6858000"/>
              <a:gd name="connsiteX43" fmla="*/ 273843 w 299086"/>
              <a:gd name="connsiteY43" fmla="*/ 6600825 h 6858000"/>
              <a:gd name="connsiteX44" fmla="*/ 221455 w 299086"/>
              <a:gd name="connsiteY44" fmla="*/ 6643688 h 6858000"/>
              <a:gd name="connsiteX45" fmla="*/ 276224 w 299086"/>
              <a:gd name="connsiteY45" fmla="*/ 6700838 h 6858000"/>
              <a:gd name="connsiteX46" fmla="*/ 221456 w 299086"/>
              <a:gd name="connsiteY46" fmla="*/ 6762750 h 6858000"/>
              <a:gd name="connsiteX47" fmla="*/ 288131 w 299086"/>
              <a:gd name="connsiteY47" fmla="*/ 6812756 h 6858000"/>
              <a:gd name="connsiteX48" fmla="*/ 233136 w 299086"/>
              <a:gd name="connsiteY48" fmla="*/ 6855619 h 6858000"/>
              <a:gd name="connsiteX49" fmla="*/ 0 w 299086"/>
              <a:gd name="connsiteY49" fmla="*/ 6858000 h 6858000"/>
              <a:gd name="connsiteX50" fmla="*/ 0 w 299086"/>
              <a:gd name="connsiteY50" fmla="*/ 0 h 6858000"/>
              <a:gd name="connsiteX0" fmla="*/ 0 w 299086"/>
              <a:gd name="connsiteY0" fmla="*/ 0 h 6858000"/>
              <a:gd name="connsiteX1" fmla="*/ 290286 w 299086"/>
              <a:gd name="connsiteY1" fmla="*/ 0 h 6858000"/>
              <a:gd name="connsiteX2" fmla="*/ 223837 w 299086"/>
              <a:gd name="connsiteY2" fmla="*/ 3800475 h 6858000"/>
              <a:gd name="connsiteX3" fmla="*/ 223837 w 299086"/>
              <a:gd name="connsiteY3" fmla="*/ 3910013 h 6858000"/>
              <a:gd name="connsiteX4" fmla="*/ 223838 w 299086"/>
              <a:gd name="connsiteY4" fmla="*/ 4021931 h 6858000"/>
              <a:gd name="connsiteX5" fmla="*/ 221456 w 299086"/>
              <a:gd name="connsiteY5" fmla="*/ 4138613 h 6858000"/>
              <a:gd name="connsiteX6" fmla="*/ 219075 w 299086"/>
              <a:gd name="connsiteY6" fmla="*/ 4243388 h 6858000"/>
              <a:gd name="connsiteX7" fmla="*/ 216695 w 299086"/>
              <a:gd name="connsiteY7" fmla="*/ 4350544 h 6858000"/>
              <a:gd name="connsiteX8" fmla="*/ 214313 w 299086"/>
              <a:gd name="connsiteY8" fmla="*/ 4452938 h 6858000"/>
              <a:gd name="connsiteX9" fmla="*/ 216694 w 299086"/>
              <a:gd name="connsiteY9" fmla="*/ 4569619 h 6858000"/>
              <a:gd name="connsiteX10" fmla="*/ 219075 w 299086"/>
              <a:gd name="connsiteY10" fmla="*/ 4674394 h 6858000"/>
              <a:gd name="connsiteX11" fmla="*/ 221455 w 299086"/>
              <a:gd name="connsiteY11" fmla="*/ 4786313 h 6858000"/>
              <a:gd name="connsiteX12" fmla="*/ 273844 w 299086"/>
              <a:gd name="connsiteY12" fmla="*/ 4848225 h 6858000"/>
              <a:gd name="connsiteX13" fmla="*/ 226219 w 299086"/>
              <a:gd name="connsiteY13" fmla="*/ 4902994 h 6858000"/>
              <a:gd name="connsiteX14" fmla="*/ 278606 w 299086"/>
              <a:gd name="connsiteY14" fmla="*/ 4955381 h 6858000"/>
              <a:gd name="connsiteX15" fmla="*/ 223838 w 299086"/>
              <a:gd name="connsiteY15" fmla="*/ 5010150 h 6858000"/>
              <a:gd name="connsiteX16" fmla="*/ 276225 w 299086"/>
              <a:gd name="connsiteY16" fmla="*/ 5069681 h 6858000"/>
              <a:gd name="connsiteX17" fmla="*/ 221455 w 299086"/>
              <a:gd name="connsiteY17" fmla="*/ 5117306 h 6858000"/>
              <a:gd name="connsiteX18" fmla="*/ 276225 w 299086"/>
              <a:gd name="connsiteY18" fmla="*/ 5169694 h 6858000"/>
              <a:gd name="connsiteX19" fmla="*/ 221455 w 299086"/>
              <a:gd name="connsiteY19" fmla="*/ 5226844 h 6858000"/>
              <a:gd name="connsiteX20" fmla="*/ 276225 w 299086"/>
              <a:gd name="connsiteY20" fmla="*/ 5286375 h 6858000"/>
              <a:gd name="connsiteX21" fmla="*/ 223837 w 299086"/>
              <a:gd name="connsiteY21" fmla="*/ 5338763 h 6858000"/>
              <a:gd name="connsiteX22" fmla="*/ 276225 w 299086"/>
              <a:gd name="connsiteY22" fmla="*/ 5388769 h 6858000"/>
              <a:gd name="connsiteX23" fmla="*/ 223838 w 299086"/>
              <a:gd name="connsiteY23" fmla="*/ 5448300 h 6858000"/>
              <a:gd name="connsiteX24" fmla="*/ 276226 w 299086"/>
              <a:gd name="connsiteY24" fmla="*/ 5495925 h 6858000"/>
              <a:gd name="connsiteX25" fmla="*/ 226219 w 299086"/>
              <a:gd name="connsiteY25" fmla="*/ 5555456 h 6858000"/>
              <a:gd name="connsiteX26" fmla="*/ 276225 w 299086"/>
              <a:gd name="connsiteY26" fmla="*/ 5612606 h 6858000"/>
              <a:gd name="connsiteX27" fmla="*/ 223838 w 299086"/>
              <a:gd name="connsiteY27" fmla="*/ 5664994 h 6858000"/>
              <a:gd name="connsiteX28" fmla="*/ 273844 w 299086"/>
              <a:gd name="connsiteY28" fmla="*/ 5717381 h 6858000"/>
              <a:gd name="connsiteX29" fmla="*/ 223837 w 299086"/>
              <a:gd name="connsiteY29" fmla="*/ 5776913 h 6858000"/>
              <a:gd name="connsiteX30" fmla="*/ 276225 w 299086"/>
              <a:gd name="connsiteY30" fmla="*/ 5826919 h 6858000"/>
              <a:gd name="connsiteX31" fmla="*/ 223837 w 299086"/>
              <a:gd name="connsiteY31" fmla="*/ 5886450 h 6858000"/>
              <a:gd name="connsiteX32" fmla="*/ 273844 w 299086"/>
              <a:gd name="connsiteY32" fmla="*/ 5934075 h 6858000"/>
              <a:gd name="connsiteX33" fmla="*/ 219074 w 299086"/>
              <a:gd name="connsiteY33" fmla="*/ 5995988 h 6858000"/>
              <a:gd name="connsiteX34" fmla="*/ 273844 w 299086"/>
              <a:gd name="connsiteY34" fmla="*/ 6048375 h 6858000"/>
              <a:gd name="connsiteX35" fmla="*/ 226218 w 299086"/>
              <a:gd name="connsiteY35" fmla="*/ 6103144 h 6858000"/>
              <a:gd name="connsiteX36" fmla="*/ 273844 w 299086"/>
              <a:gd name="connsiteY36" fmla="*/ 6157913 h 6858000"/>
              <a:gd name="connsiteX37" fmla="*/ 226219 w 299086"/>
              <a:gd name="connsiteY37" fmla="*/ 6212681 h 6858000"/>
              <a:gd name="connsiteX38" fmla="*/ 271463 w 299086"/>
              <a:gd name="connsiteY38" fmla="*/ 6265069 h 6858000"/>
              <a:gd name="connsiteX39" fmla="*/ 223837 w 299086"/>
              <a:gd name="connsiteY39" fmla="*/ 6319838 h 6858000"/>
              <a:gd name="connsiteX40" fmla="*/ 278605 w 299086"/>
              <a:gd name="connsiteY40" fmla="*/ 6374606 h 6858000"/>
              <a:gd name="connsiteX41" fmla="*/ 221455 w 299086"/>
              <a:gd name="connsiteY41" fmla="*/ 6429375 h 6858000"/>
              <a:gd name="connsiteX42" fmla="*/ 276225 w 299086"/>
              <a:gd name="connsiteY42" fmla="*/ 6486525 h 6858000"/>
              <a:gd name="connsiteX43" fmla="*/ 228599 w 299086"/>
              <a:gd name="connsiteY43" fmla="*/ 6541294 h 6858000"/>
              <a:gd name="connsiteX44" fmla="*/ 273843 w 299086"/>
              <a:gd name="connsiteY44" fmla="*/ 6600825 h 6858000"/>
              <a:gd name="connsiteX45" fmla="*/ 221455 w 299086"/>
              <a:gd name="connsiteY45" fmla="*/ 6643688 h 6858000"/>
              <a:gd name="connsiteX46" fmla="*/ 276224 w 299086"/>
              <a:gd name="connsiteY46" fmla="*/ 6700838 h 6858000"/>
              <a:gd name="connsiteX47" fmla="*/ 221456 w 299086"/>
              <a:gd name="connsiteY47" fmla="*/ 6762750 h 6858000"/>
              <a:gd name="connsiteX48" fmla="*/ 288131 w 299086"/>
              <a:gd name="connsiteY48" fmla="*/ 6812756 h 6858000"/>
              <a:gd name="connsiteX49" fmla="*/ 233136 w 299086"/>
              <a:gd name="connsiteY49" fmla="*/ 6855619 h 6858000"/>
              <a:gd name="connsiteX50" fmla="*/ 0 w 299086"/>
              <a:gd name="connsiteY50" fmla="*/ 6858000 h 6858000"/>
              <a:gd name="connsiteX51" fmla="*/ 0 w 299086"/>
              <a:gd name="connsiteY51" fmla="*/ 0 h 6858000"/>
              <a:gd name="connsiteX0" fmla="*/ 0 w 299404"/>
              <a:gd name="connsiteY0" fmla="*/ 0 h 6858000"/>
              <a:gd name="connsiteX1" fmla="*/ 290286 w 299404"/>
              <a:gd name="connsiteY1" fmla="*/ 0 h 6858000"/>
              <a:gd name="connsiteX2" fmla="*/ 226218 w 299404"/>
              <a:gd name="connsiteY2" fmla="*/ 3698081 h 6858000"/>
              <a:gd name="connsiteX3" fmla="*/ 223837 w 299404"/>
              <a:gd name="connsiteY3" fmla="*/ 3800475 h 6858000"/>
              <a:gd name="connsiteX4" fmla="*/ 223837 w 299404"/>
              <a:gd name="connsiteY4" fmla="*/ 3910013 h 6858000"/>
              <a:gd name="connsiteX5" fmla="*/ 223838 w 299404"/>
              <a:gd name="connsiteY5" fmla="*/ 4021931 h 6858000"/>
              <a:gd name="connsiteX6" fmla="*/ 221456 w 299404"/>
              <a:gd name="connsiteY6" fmla="*/ 4138613 h 6858000"/>
              <a:gd name="connsiteX7" fmla="*/ 219075 w 299404"/>
              <a:gd name="connsiteY7" fmla="*/ 4243388 h 6858000"/>
              <a:gd name="connsiteX8" fmla="*/ 216695 w 299404"/>
              <a:gd name="connsiteY8" fmla="*/ 4350544 h 6858000"/>
              <a:gd name="connsiteX9" fmla="*/ 214313 w 299404"/>
              <a:gd name="connsiteY9" fmla="*/ 4452938 h 6858000"/>
              <a:gd name="connsiteX10" fmla="*/ 216694 w 299404"/>
              <a:gd name="connsiteY10" fmla="*/ 4569619 h 6858000"/>
              <a:gd name="connsiteX11" fmla="*/ 219075 w 299404"/>
              <a:gd name="connsiteY11" fmla="*/ 4674394 h 6858000"/>
              <a:gd name="connsiteX12" fmla="*/ 221455 w 299404"/>
              <a:gd name="connsiteY12" fmla="*/ 4786313 h 6858000"/>
              <a:gd name="connsiteX13" fmla="*/ 273844 w 299404"/>
              <a:gd name="connsiteY13" fmla="*/ 4848225 h 6858000"/>
              <a:gd name="connsiteX14" fmla="*/ 226219 w 299404"/>
              <a:gd name="connsiteY14" fmla="*/ 4902994 h 6858000"/>
              <a:gd name="connsiteX15" fmla="*/ 278606 w 299404"/>
              <a:gd name="connsiteY15" fmla="*/ 4955381 h 6858000"/>
              <a:gd name="connsiteX16" fmla="*/ 223838 w 299404"/>
              <a:gd name="connsiteY16" fmla="*/ 5010150 h 6858000"/>
              <a:gd name="connsiteX17" fmla="*/ 276225 w 299404"/>
              <a:gd name="connsiteY17" fmla="*/ 5069681 h 6858000"/>
              <a:gd name="connsiteX18" fmla="*/ 221455 w 299404"/>
              <a:gd name="connsiteY18" fmla="*/ 5117306 h 6858000"/>
              <a:gd name="connsiteX19" fmla="*/ 276225 w 299404"/>
              <a:gd name="connsiteY19" fmla="*/ 5169694 h 6858000"/>
              <a:gd name="connsiteX20" fmla="*/ 221455 w 299404"/>
              <a:gd name="connsiteY20" fmla="*/ 5226844 h 6858000"/>
              <a:gd name="connsiteX21" fmla="*/ 276225 w 299404"/>
              <a:gd name="connsiteY21" fmla="*/ 5286375 h 6858000"/>
              <a:gd name="connsiteX22" fmla="*/ 223837 w 299404"/>
              <a:gd name="connsiteY22" fmla="*/ 5338763 h 6858000"/>
              <a:gd name="connsiteX23" fmla="*/ 276225 w 299404"/>
              <a:gd name="connsiteY23" fmla="*/ 5388769 h 6858000"/>
              <a:gd name="connsiteX24" fmla="*/ 223838 w 299404"/>
              <a:gd name="connsiteY24" fmla="*/ 5448300 h 6858000"/>
              <a:gd name="connsiteX25" fmla="*/ 276226 w 299404"/>
              <a:gd name="connsiteY25" fmla="*/ 5495925 h 6858000"/>
              <a:gd name="connsiteX26" fmla="*/ 226219 w 299404"/>
              <a:gd name="connsiteY26" fmla="*/ 5555456 h 6858000"/>
              <a:gd name="connsiteX27" fmla="*/ 276225 w 299404"/>
              <a:gd name="connsiteY27" fmla="*/ 5612606 h 6858000"/>
              <a:gd name="connsiteX28" fmla="*/ 223838 w 299404"/>
              <a:gd name="connsiteY28" fmla="*/ 5664994 h 6858000"/>
              <a:gd name="connsiteX29" fmla="*/ 273844 w 299404"/>
              <a:gd name="connsiteY29" fmla="*/ 5717381 h 6858000"/>
              <a:gd name="connsiteX30" fmla="*/ 223837 w 299404"/>
              <a:gd name="connsiteY30" fmla="*/ 5776913 h 6858000"/>
              <a:gd name="connsiteX31" fmla="*/ 276225 w 299404"/>
              <a:gd name="connsiteY31" fmla="*/ 5826919 h 6858000"/>
              <a:gd name="connsiteX32" fmla="*/ 223837 w 299404"/>
              <a:gd name="connsiteY32" fmla="*/ 5886450 h 6858000"/>
              <a:gd name="connsiteX33" fmla="*/ 273844 w 299404"/>
              <a:gd name="connsiteY33" fmla="*/ 5934075 h 6858000"/>
              <a:gd name="connsiteX34" fmla="*/ 219074 w 299404"/>
              <a:gd name="connsiteY34" fmla="*/ 5995988 h 6858000"/>
              <a:gd name="connsiteX35" fmla="*/ 273844 w 299404"/>
              <a:gd name="connsiteY35" fmla="*/ 6048375 h 6858000"/>
              <a:gd name="connsiteX36" fmla="*/ 226218 w 299404"/>
              <a:gd name="connsiteY36" fmla="*/ 6103144 h 6858000"/>
              <a:gd name="connsiteX37" fmla="*/ 273844 w 299404"/>
              <a:gd name="connsiteY37" fmla="*/ 6157913 h 6858000"/>
              <a:gd name="connsiteX38" fmla="*/ 226219 w 299404"/>
              <a:gd name="connsiteY38" fmla="*/ 6212681 h 6858000"/>
              <a:gd name="connsiteX39" fmla="*/ 271463 w 299404"/>
              <a:gd name="connsiteY39" fmla="*/ 6265069 h 6858000"/>
              <a:gd name="connsiteX40" fmla="*/ 223837 w 299404"/>
              <a:gd name="connsiteY40" fmla="*/ 6319838 h 6858000"/>
              <a:gd name="connsiteX41" fmla="*/ 278605 w 299404"/>
              <a:gd name="connsiteY41" fmla="*/ 6374606 h 6858000"/>
              <a:gd name="connsiteX42" fmla="*/ 221455 w 299404"/>
              <a:gd name="connsiteY42" fmla="*/ 6429375 h 6858000"/>
              <a:gd name="connsiteX43" fmla="*/ 276225 w 299404"/>
              <a:gd name="connsiteY43" fmla="*/ 6486525 h 6858000"/>
              <a:gd name="connsiteX44" fmla="*/ 228599 w 299404"/>
              <a:gd name="connsiteY44" fmla="*/ 6541294 h 6858000"/>
              <a:gd name="connsiteX45" fmla="*/ 273843 w 299404"/>
              <a:gd name="connsiteY45" fmla="*/ 6600825 h 6858000"/>
              <a:gd name="connsiteX46" fmla="*/ 221455 w 299404"/>
              <a:gd name="connsiteY46" fmla="*/ 6643688 h 6858000"/>
              <a:gd name="connsiteX47" fmla="*/ 276224 w 299404"/>
              <a:gd name="connsiteY47" fmla="*/ 6700838 h 6858000"/>
              <a:gd name="connsiteX48" fmla="*/ 221456 w 299404"/>
              <a:gd name="connsiteY48" fmla="*/ 6762750 h 6858000"/>
              <a:gd name="connsiteX49" fmla="*/ 288131 w 299404"/>
              <a:gd name="connsiteY49" fmla="*/ 6812756 h 6858000"/>
              <a:gd name="connsiteX50" fmla="*/ 233136 w 299404"/>
              <a:gd name="connsiteY50" fmla="*/ 6855619 h 6858000"/>
              <a:gd name="connsiteX51" fmla="*/ 0 w 299404"/>
              <a:gd name="connsiteY51" fmla="*/ 6858000 h 6858000"/>
              <a:gd name="connsiteX52" fmla="*/ 0 w 299404"/>
              <a:gd name="connsiteY52" fmla="*/ 0 h 6858000"/>
              <a:gd name="connsiteX0" fmla="*/ 0 w 300042"/>
              <a:gd name="connsiteY0" fmla="*/ 0 h 6858000"/>
              <a:gd name="connsiteX1" fmla="*/ 290286 w 300042"/>
              <a:gd name="connsiteY1" fmla="*/ 0 h 6858000"/>
              <a:gd name="connsiteX2" fmla="*/ 230980 w 300042"/>
              <a:gd name="connsiteY2" fmla="*/ 3583781 h 6858000"/>
              <a:gd name="connsiteX3" fmla="*/ 226218 w 300042"/>
              <a:gd name="connsiteY3" fmla="*/ 3698081 h 6858000"/>
              <a:gd name="connsiteX4" fmla="*/ 223837 w 300042"/>
              <a:gd name="connsiteY4" fmla="*/ 3800475 h 6858000"/>
              <a:gd name="connsiteX5" fmla="*/ 223837 w 300042"/>
              <a:gd name="connsiteY5" fmla="*/ 3910013 h 6858000"/>
              <a:gd name="connsiteX6" fmla="*/ 223838 w 300042"/>
              <a:gd name="connsiteY6" fmla="*/ 4021931 h 6858000"/>
              <a:gd name="connsiteX7" fmla="*/ 221456 w 300042"/>
              <a:gd name="connsiteY7" fmla="*/ 4138613 h 6858000"/>
              <a:gd name="connsiteX8" fmla="*/ 219075 w 300042"/>
              <a:gd name="connsiteY8" fmla="*/ 4243388 h 6858000"/>
              <a:gd name="connsiteX9" fmla="*/ 216695 w 300042"/>
              <a:gd name="connsiteY9" fmla="*/ 4350544 h 6858000"/>
              <a:gd name="connsiteX10" fmla="*/ 214313 w 300042"/>
              <a:gd name="connsiteY10" fmla="*/ 4452938 h 6858000"/>
              <a:gd name="connsiteX11" fmla="*/ 216694 w 300042"/>
              <a:gd name="connsiteY11" fmla="*/ 4569619 h 6858000"/>
              <a:gd name="connsiteX12" fmla="*/ 219075 w 300042"/>
              <a:gd name="connsiteY12" fmla="*/ 4674394 h 6858000"/>
              <a:gd name="connsiteX13" fmla="*/ 221455 w 300042"/>
              <a:gd name="connsiteY13" fmla="*/ 4786313 h 6858000"/>
              <a:gd name="connsiteX14" fmla="*/ 273844 w 300042"/>
              <a:gd name="connsiteY14" fmla="*/ 4848225 h 6858000"/>
              <a:gd name="connsiteX15" fmla="*/ 226219 w 300042"/>
              <a:gd name="connsiteY15" fmla="*/ 4902994 h 6858000"/>
              <a:gd name="connsiteX16" fmla="*/ 278606 w 300042"/>
              <a:gd name="connsiteY16" fmla="*/ 4955381 h 6858000"/>
              <a:gd name="connsiteX17" fmla="*/ 223838 w 300042"/>
              <a:gd name="connsiteY17" fmla="*/ 5010150 h 6858000"/>
              <a:gd name="connsiteX18" fmla="*/ 276225 w 300042"/>
              <a:gd name="connsiteY18" fmla="*/ 5069681 h 6858000"/>
              <a:gd name="connsiteX19" fmla="*/ 221455 w 300042"/>
              <a:gd name="connsiteY19" fmla="*/ 5117306 h 6858000"/>
              <a:gd name="connsiteX20" fmla="*/ 276225 w 300042"/>
              <a:gd name="connsiteY20" fmla="*/ 5169694 h 6858000"/>
              <a:gd name="connsiteX21" fmla="*/ 221455 w 300042"/>
              <a:gd name="connsiteY21" fmla="*/ 5226844 h 6858000"/>
              <a:gd name="connsiteX22" fmla="*/ 276225 w 300042"/>
              <a:gd name="connsiteY22" fmla="*/ 5286375 h 6858000"/>
              <a:gd name="connsiteX23" fmla="*/ 223837 w 300042"/>
              <a:gd name="connsiteY23" fmla="*/ 5338763 h 6858000"/>
              <a:gd name="connsiteX24" fmla="*/ 276225 w 300042"/>
              <a:gd name="connsiteY24" fmla="*/ 5388769 h 6858000"/>
              <a:gd name="connsiteX25" fmla="*/ 223838 w 300042"/>
              <a:gd name="connsiteY25" fmla="*/ 5448300 h 6858000"/>
              <a:gd name="connsiteX26" fmla="*/ 276226 w 300042"/>
              <a:gd name="connsiteY26" fmla="*/ 5495925 h 6858000"/>
              <a:gd name="connsiteX27" fmla="*/ 226219 w 300042"/>
              <a:gd name="connsiteY27" fmla="*/ 5555456 h 6858000"/>
              <a:gd name="connsiteX28" fmla="*/ 276225 w 300042"/>
              <a:gd name="connsiteY28" fmla="*/ 5612606 h 6858000"/>
              <a:gd name="connsiteX29" fmla="*/ 223838 w 300042"/>
              <a:gd name="connsiteY29" fmla="*/ 5664994 h 6858000"/>
              <a:gd name="connsiteX30" fmla="*/ 273844 w 300042"/>
              <a:gd name="connsiteY30" fmla="*/ 5717381 h 6858000"/>
              <a:gd name="connsiteX31" fmla="*/ 223837 w 300042"/>
              <a:gd name="connsiteY31" fmla="*/ 5776913 h 6858000"/>
              <a:gd name="connsiteX32" fmla="*/ 276225 w 300042"/>
              <a:gd name="connsiteY32" fmla="*/ 5826919 h 6858000"/>
              <a:gd name="connsiteX33" fmla="*/ 223837 w 300042"/>
              <a:gd name="connsiteY33" fmla="*/ 5886450 h 6858000"/>
              <a:gd name="connsiteX34" fmla="*/ 273844 w 300042"/>
              <a:gd name="connsiteY34" fmla="*/ 5934075 h 6858000"/>
              <a:gd name="connsiteX35" fmla="*/ 219074 w 300042"/>
              <a:gd name="connsiteY35" fmla="*/ 5995988 h 6858000"/>
              <a:gd name="connsiteX36" fmla="*/ 273844 w 300042"/>
              <a:gd name="connsiteY36" fmla="*/ 6048375 h 6858000"/>
              <a:gd name="connsiteX37" fmla="*/ 226218 w 300042"/>
              <a:gd name="connsiteY37" fmla="*/ 6103144 h 6858000"/>
              <a:gd name="connsiteX38" fmla="*/ 273844 w 300042"/>
              <a:gd name="connsiteY38" fmla="*/ 6157913 h 6858000"/>
              <a:gd name="connsiteX39" fmla="*/ 226219 w 300042"/>
              <a:gd name="connsiteY39" fmla="*/ 6212681 h 6858000"/>
              <a:gd name="connsiteX40" fmla="*/ 271463 w 300042"/>
              <a:gd name="connsiteY40" fmla="*/ 6265069 h 6858000"/>
              <a:gd name="connsiteX41" fmla="*/ 223837 w 300042"/>
              <a:gd name="connsiteY41" fmla="*/ 6319838 h 6858000"/>
              <a:gd name="connsiteX42" fmla="*/ 278605 w 300042"/>
              <a:gd name="connsiteY42" fmla="*/ 6374606 h 6858000"/>
              <a:gd name="connsiteX43" fmla="*/ 221455 w 300042"/>
              <a:gd name="connsiteY43" fmla="*/ 6429375 h 6858000"/>
              <a:gd name="connsiteX44" fmla="*/ 276225 w 300042"/>
              <a:gd name="connsiteY44" fmla="*/ 6486525 h 6858000"/>
              <a:gd name="connsiteX45" fmla="*/ 228599 w 300042"/>
              <a:gd name="connsiteY45" fmla="*/ 6541294 h 6858000"/>
              <a:gd name="connsiteX46" fmla="*/ 273843 w 300042"/>
              <a:gd name="connsiteY46" fmla="*/ 6600825 h 6858000"/>
              <a:gd name="connsiteX47" fmla="*/ 221455 w 300042"/>
              <a:gd name="connsiteY47" fmla="*/ 6643688 h 6858000"/>
              <a:gd name="connsiteX48" fmla="*/ 276224 w 300042"/>
              <a:gd name="connsiteY48" fmla="*/ 6700838 h 6858000"/>
              <a:gd name="connsiteX49" fmla="*/ 221456 w 300042"/>
              <a:gd name="connsiteY49" fmla="*/ 6762750 h 6858000"/>
              <a:gd name="connsiteX50" fmla="*/ 288131 w 300042"/>
              <a:gd name="connsiteY50" fmla="*/ 6812756 h 6858000"/>
              <a:gd name="connsiteX51" fmla="*/ 233136 w 300042"/>
              <a:gd name="connsiteY51" fmla="*/ 6855619 h 6858000"/>
              <a:gd name="connsiteX52" fmla="*/ 0 w 300042"/>
              <a:gd name="connsiteY52" fmla="*/ 6858000 h 6858000"/>
              <a:gd name="connsiteX53" fmla="*/ 0 w 300042"/>
              <a:gd name="connsiteY53" fmla="*/ 0 h 6858000"/>
              <a:gd name="connsiteX0" fmla="*/ 0 w 300328"/>
              <a:gd name="connsiteY0" fmla="*/ 0 h 6858000"/>
              <a:gd name="connsiteX1" fmla="*/ 290286 w 300328"/>
              <a:gd name="connsiteY1" fmla="*/ 0 h 6858000"/>
              <a:gd name="connsiteX2" fmla="*/ 233362 w 300328"/>
              <a:gd name="connsiteY2" fmla="*/ 3471863 h 6858000"/>
              <a:gd name="connsiteX3" fmla="*/ 230980 w 300328"/>
              <a:gd name="connsiteY3" fmla="*/ 3583781 h 6858000"/>
              <a:gd name="connsiteX4" fmla="*/ 226218 w 300328"/>
              <a:gd name="connsiteY4" fmla="*/ 3698081 h 6858000"/>
              <a:gd name="connsiteX5" fmla="*/ 223837 w 300328"/>
              <a:gd name="connsiteY5" fmla="*/ 3800475 h 6858000"/>
              <a:gd name="connsiteX6" fmla="*/ 223837 w 300328"/>
              <a:gd name="connsiteY6" fmla="*/ 3910013 h 6858000"/>
              <a:gd name="connsiteX7" fmla="*/ 223838 w 300328"/>
              <a:gd name="connsiteY7" fmla="*/ 4021931 h 6858000"/>
              <a:gd name="connsiteX8" fmla="*/ 221456 w 300328"/>
              <a:gd name="connsiteY8" fmla="*/ 4138613 h 6858000"/>
              <a:gd name="connsiteX9" fmla="*/ 219075 w 300328"/>
              <a:gd name="connsiteY9" fmla="*/ 4243388 h 6858000"/>
              <a:gd name="connsiteX10" fmla="*/ 216695 w 300328"/>
              <a:gd name="connsiteY10" fmla="*/ 4350544 h 6858000"/>
              <a:gd name="connsiteX11" fmla="*/ 214313 w 300328"/>
              <a:gd name="connsiteY11" fmla="*/ 4452938 h 6858000"/>
              <a:gd name="connsiteX12" fmla="*/ 216694 w 300328"/>
              <a:gd name="connsiteY12" fmla="*/ 4569619 h 6858000"/>
              <a:gd name="connsiteX13" fmla="*/ 219075 w 300328"/>
              <a:gd name="connsiteY13" fmla="*/ 4674394 h 6858000"/>
              <a:gd name="connsiteX14" fmla="*/ 221455 w 300328"/>
              <a:gd name="connsiteY14" fmla="*/ 4786313 h 6858000"/>
              <a:gd name="connsiteX15" fmla="*/ 273844 w 300328"/>
              <a:gd name="connsiteY15" fmla="*/ 4848225 h 6858000"/>
              <a:gd name="connsiteX16" fmla="*/ 226219 w 300328"/>
              <a:gd name="connsiteY16" fmla="*/ 4902994 h 6858000"/>
              <a:gd name="connsiteX17" fmla="*/ 278606 w 300328"/>
              <a:gd name="connsiteY17" fmla="*/ 4955381 h 6858000"/>
              <a:gd name="connsiteX18" fmla="*/ 223838 w 300328"/>
              <a:gd name="connsiteY18" fmla="*/ 5010150 h 6858000"/>
              <a:gd name="connsiteX19" fmla="*/ 276225 w 300328"/>
              <a:gd name="connsiteY19" fmla="*/ 5069681 h 6858000"/>
              <a:gd name="connsiteX20" fmla="*/ 221455 w 300328"/>
              <a:gd name="connsiteY20" fmla="*/ 5117306 h 6858000"/>
              <a:gd name="connsiteX21" fmla="*/ 276225 w 300328"/>
              <a:gd name="connsiteY21" fmla="*/ 5169694 h 6858000"/>
              <a:gd name="connsiteX22" fmla="*/ 221455 w 300328"/>
              <a:gd name="connsiteY22" fmla="*/ 5226844 h 6858000"/>
              <a:gd name="connsiteX23" fmla="*/ 276225 w 300328"/>
              <a:gd name="connsiteY23" fmla="*/ 5286375 h 6858000"/>
              <a:gd name="connsiteX24" fmla="*/ 223837 w 300328"/>
              <a:gd name="connsiteY24" fmla="*/ 5338763 h 6858000"/>
              <a:gd name="connsiteX25" fmla="*/ 276225 w 300328"/>
              <a:gd name="connsiteY25" fmla="*/ 5388769 h 6858000"/>
              <a:gd name="connsiteX26" fmla="*/ 223838 w 300328"/>
              <a:gd name="connsiteY26" fmla="*/ 5448300 h 6858000"/>
              <a:gd name="connsiteX27" fmla="*/ 276226 w 300328"/>
              <a:gd name="connsiteY27" fmla="*/ 5495925 h 6858000"/>
              <a:gd name="connsiteX28" fmla="*/ 226219 w 300328"/>
              <a:gd name="connsiteY28" fmla="*/ 5555456 h 6858000"/>
              <a:gd name="connsiteX29" fmla="*/ 276225 w 300328"/>
              <a:gd name="connsiteY29" fmla="*/ 5612606 h 6858000"/>
              <a:gd name="connsiteX30" fmla="*/ 223838 w 300328"/>
              <a:gd name="connsiteY30" fmla="*/ 5664994 h 6858000"/>
              <a:gd name="connsiteX31" fmla="*/ 273844 w 300328"/>
              <a:gd name="connsiteY31" fmla="*/ 5717381 h 6858000"/>
              <a:gd name="connsiteX32" fmla="*/ 223837 w 300328"/>
              <a:gd name="connsiteY32" fmla="*/ 5776913 h 6858000"/>
              <a:gd name="connsiteX33" fmla="*/ 276225 w 300328"/>
              <a:gd name="connsiteY33" fmla="*/ 5826919 h 6858000"/>
              <a:gd name="connsiteX34" fmla="*/ 223837 w 300328"/>
              <a:gd name="connsiteY34" fmla="*/ 5886450 h 6858000"/>
              <a:gd name="connsiteX35" fmla="*/ 273844 w 300328"/>
              <a:gd name="connsiteY35" fmla="*/ 5934075 h 6858000"/>
              <a:gd name="connsiteX36" fmla="*/ 219074 w 300328"/>
              <a:gd name="connsiteY36" fmla="*/ 5995988 h 6858000"/>
              <a:gd name="connsiteX37" fmla="*/ 273844 w 300328"/>
              <a:gd name="connsiteY37" fmla="*/ 6048375 h 6858000"/>
              <a:gd name="connsiteX38" fmla="*/ 226218 w 300328"/>
              <a:gd name="connsiteY38" fmla="*/ 6103144 h 6858000"/>
              <a:gd name="connsiteX39" fmla="*/ 273844 w 300328"/>
              <a:gd name="connsiteY39" fmla="*/ 6157913 h 6858000"/>
              <a:gd name="connsiteX40" fmla="*/ 226219 w 300328"/>
              <a:gd name="connsiteY40" fmla="*/ 6212681 h 6858000"/>
              <a:gd name="connsiteX41" fmla="*/ 271463 w 300328"/>
              <a:gd name="connsiteY41" fmla="*/ 6265069 h 6858000"/>
              <a:gd name="connsiteX42" fmla="*/ 223837 w 300328"/>
              <a:gd name="connsiteY42" fmla="*/ 6319838 h 6858000"/>
              <a:gd name="connsiteX43" fmla="*/ 278605 w 300328"/>
              <a:gd name="connsiteY43" fmla="*/ 6374606 h 6858000"/>
              <a:gd name="connsiteX44" fmla="*/ 221455 w 300328"/>
              <a:gd name="connsiteY44" fmla="*/ 6429375 h 6858000"/>
              <a:gd name="connsiteX45" fmla="*/ 276225 w 300328"/>
              <a:gd name="connsiteY45" fmla="*/ 6486525 h 6858000"/>
              <a:gd name="connsiteX46" fmla="*/ 228599 w 300328"/>
              <a:gd name="connsiteY46" fmla="*/ 6541294 h 6858000"/>
              <a:gd name="connsiteX47" fmla="*/ 273843 w 300328"/>
              <a:gd name="connsiteY47" fmla="*/ 6600825 h 6858000"/>
              <a:gd name="connsiteX48" fmla="*/ 221455 w 300328"/>
              <a:gd name="connsiteY48" fmla="*/ 6643688 h 6858000"/>
              <a:gd name="connsiteX49" fmla="*/ 276224 w 300328"/>
              <a:gd name="connsiteY49" fmla="*/ 6700838 h 6858000"/>
              <a:gd name="connsiteX50" fmla="*/ 221456 w 300328"/>
              <a:gd name="connsiteY50" fmla="*/ 6762750 h 6858000"/>
              <a:gd name="connsiteX51" fmla="*/ 288131 w 300328"/>
              <a:gd name="connsiteY51" fmla="*/ 6812756 h 6858000"/>
              <a:gd name="connsiteX52" fmla="*/ 233136 w 300328"/>
              <a:gd name="connsiteY52" fmla="*/ 6855619 h 6858000"/>
              <a:gd name="connsiteX53" fmla="*/ 0 w 300328"/>
              <a:gd name="connsiteY53" fmla="*/ 6858000 h 6858000"/>
              <a:gd name="connsiteX54" fmla="*/ 0 w 300328"/>
              <a:gd name="connsiteY54" fmla="*/ 0 h 6858000"/>
              <a:gd name="connsiteX0" fmla="*/ 0 w 300655"/>
              <a:gd name="connsiteY0" fmla="*/ 0 h 6858000"/>
              <a:gd name="connsiteX1" fmla="*/ 290286 w 300655"/>
              <a:gd name="connsiteY1" fmla="*/ 0 h 6858000"/>
              <a:gd name="connsiteX2" fmla="*/ 235743 w 300655"/>
              <a:gd name="connsiteY2" fmla="*/ 3369469 h 6858000"/>
              <a:gd name="connsiteX3" fmla="*/ 233362 w 300655"/>
              <a:gd name="connsiteY3" fmla="*/ 3471863 h 6858000"/>
              <a:gd name="connsiteX4" fmla="*/ 230980 w 300655"/>
              <a:gd name="connsiteY4" fmla="*/ 3583781 h 6858000"/>
              <a:gd name="connsiteX5" fmla="*/ 226218 w 300655"/>
              <a:gd name="connsiteY5" fmla="*/ 3698081 h 6858000"/>
              <a:gd name="connsiteX6" fmla="*/ 223837 w 300655"/>
              <a:gd name="connsiteY6" fmla="*/ 3800475 h 6858000"/>
              <a:gd name="connsiteX7" fmla="*/ 223837 w 300655"/>
              <a:gd name="connsiteY7" fmla="*/ 3910013 h 6858000"/>
              <a:gd name="connsiteX8" fmla="*/ 223838 w 300655"/>
              <a:gd name="connsiteY8" fmla="*/ 4021931 h 6858000"/>
              <a:gd name="connsiteX9" fmla="*/ 221456 w 300655"/>
              <a:gd name="connsiteY9" fmla="*/ 4138613 h 6858000"/>
              <a:gd name="connsiteX10" fmla="*/ 219075 w 300655"/>
              <a:gd name="connsiteY10" fmla="*/ 4243388 h 6858000"/>
              <a:gd name="connsiteX11" fmla="*/ 216695 w 300655"/>
              <a:gd name="connsiteY11" fmla="*/ 4350544 h 6858000"/>
              <a:gd name="connsiteX12" fmla="*/ 214313 w 300655"/>
              <a:gd name="connsiteY12" fmla="*/ 4452938 h 6858000"/>
              <a:gd name="connsiteX13" fmla="*/ 216694 w 300655"/>
              <a:gd name="connsiteY13" fmla="*/ 4569619 h 6858000"/>
              <a:gd name="connsiteX14" fmla="*/ 219075 w 300655"/>
              <a:gd name="connsiteY14" fmla="*/ 4674394 h 6858000"/>
              <a:gd name="connsiteX15" fmla="*/ 221455 w 300655"/>
              <a:gd name="connsiteY15" fmla="*/ 4786313 h 6858000"/>
              <a:gd name="connsiteX16" fmla="*/ 273844 w 300655"/>
              <a:gd name="connsiteY16" fmla="*/ 4848225 h 6858000"/>
              <a:gd name="connsiteX17" fmla="*/ 226219 w 300655"/>
              <a:gd name="connsiteY17" fmla="*/ 4902994 h 6858000"/>
              <a:gd name="connsiteX18" fmla="*/ 278606 w 300655"/>
              <a:gd name="connsiteY18" fmla="*/ 4955381 h 6858000"/>
              <a:gd name="connsiteX19" fmla="*/ 223838 w 300655"/>
              <a:gd name="connsiteY19" fmla="*/ 5010150 h 6858000"/>
              <a:gd name="connsiteX20" fmla="*/ 276225 w 300655"/>
              <a:gd name="connsiteY20" fmla="*/ 5069681 h 6858000"/>
              <a:gd name="connsiteX21" fmla="*/ 221455 w 300655"/>
              <a:gd name="connsiteY21" fmla="*/ 5117306 h 6858000"/>
              <a:gd name="connsiteX22" fmla="*/ 276225 w 300655"/>
              <a:gd name="connsiteY22" fmla="*/ 5169694 h 6858000"/>
              <a:gd name="connsiteX23" fmla="*/ 221455 w 300655"/>
              <a:gd name="connsiteY23" fmla="*/ 5226844 h 6858000"/>
              <a:gd name="connsiteX24" fmla="*/ 276225 w 300655"/>
              <a:gd name="connsiteY24" fmla="*/ 5286375 h 6858000"/>
              <a:gd name="connsiteX25" fmla="*/ 223837 w 300655"/>
              <a:gd name="connsiteY25" fmla="*/ 5338763 h 6858000"/>
              <a:gd name="connsiteX26" fmla="*/ 276225 w 300655"/>
              <a:gd name="connsiteY26" fmla="*/ 5388769 h 6858000"/>
              <a:gd name="connsiteX27" fmla="*/ 223838 w 300655"/>
              <a:gd name="connsiteY27" fmla="*/ 5448300 h 6858000"/>
              <a:gd name="connsiteX28" fmla="*/ 276226 w 300655"/>
              <a:gd name="connsiteY28" fmla="*/ 5495925 h 6858000"/>
              <a:gd name="connsiteX29" fmla="*/ 226219 w 300655"/>
              <a:gd name="connsiteY29" fmla="*/ 5555456 h 6858000"/>
              <a:gd name="connsiteX30" fmla="*/ 276225 w 300655"/>
              <a:gd name="connsiteY30" fmla="*/ 5612606 h 6858000"/>
              <a:gd name="connsiteX31" fmla="*/ 223838 w 300655"/>
              <a:gd name="connsiteY31" fmla="*/ 5664994 h 6858000"/>
              <a:gd name="connsiteX32" fmla="*/ 273844 w 300655"/>
              <a:gd name="connsiteY32" fmla="*/ 5717381 h 6858000"/>
              <a:gd name="connsiteX33" fmla="*/ 223837 w 300655"/>
              <a:gd name="connsiteY33" fmla="*/ 5776913 h 6858000"/>
              <a:gd name="connsiteX34" fmla="*/ 276225 w 300655"/>
              <a:gd name="connsiteY34" fmla="*/ 5826919 h 6858000"/>
              <a:gd name="connsiteX35" fmla="*/ 223837 w 300655"/>
              <a:gd name="connsiteY35" fmla="*/ 5886450 h 6858000"/>
              <a:gd name="connsiteX36" fmla="*/ 273844 w 300655"/>
              <a:gd name="connsiteY36" fmla="*/ 5934075 h 6858000"/>
              <a:gd name="connsiteX37" fmla="*/ 219074 w 300655"/>
              <a:gd name="connsiteY37" fmla="*/ 5995988 h 6858000"/>
              <a:gd name="connsiteX38" fmla="*/ 273844 w 300655"/>
              <a:gd name="connsiteY38" fmla="*/ 6048375 h 6858000"/>
              <a:gd name="connsiteX39" fmla="*/ 226218 w 300655"/>
              <a:gd name="connsiteY39" fmla="*/ 6103144 h 6858000"/>
              <a:gd name="connsiteX40" fmla="*/ 273844 w 300655"/>
              <a:gd name="connsiteY40" fmla="*/ 6157913 h 6858000"/>
              <a:gd name="connsiteX41" fmla="*/ 226219 w 300655"/>
              <a:gd name="connsiteY41" fmla="*/ 6212681 h 6858000"/>
              <a:gd name="connsiteX42" fmla="*/ 271463 w 300655"/>
              <a:gd name="connsiteY42" fmla="*/ 6265069 h 6858000"/>
              <a:gd name="connsiteX43" fmla="*/ 223837 w 300655"/>
              <a:gd name="connsiteY43" fmla="*/ 6319838 h 6858000"/>
              <a:gd name="connsiteX44" fmla="*/ 278605 w 300655"/>
              <a:gd name="connsiteY44" fmla="*/ 6374606 h 6858000"/>
              <a:gd name="connsiteX45" fmla="*/ 221455 w 300655"/>
              <a:gd name="connsiteY45" fmla="*/ 6429375 h 6858000"/>
              <a:gd name="connsiteX46" fmla="*/ 276225 w 300655"/>
              <a:gd name="connsiteY46" fmla="*/ 6486525 h 6858000"/>
              <a:gd name="connsiteX47" fmla="*/ 228599 w 300655"/>
              <a:gd name="connsiteY47" fmla="*/ 6541294 h 6858000"/>
              <a:gd name="connsiteX48" fmla="*/ 273843 w 300655"/>
              <a:gd name="connsiteY48" fmla="*/ 6600825 h 6858000"/>
              <a:gd name="connsiteX49" fmla="*/ 221455 w 300655"/>
              <a:gd name="connsiteY49" fmla="*/ 6643688 h 6858000"/>
              <a:gd name="connsiteX50" fmla="*/ 276224 w 300655"/>
              <a:gd name="connsiteY50" fmla="*/ 6700838 h 6858000"/>
              <a:gd name="connsiteX51" fmla="*/ 221456 w 300655"/>
              <a:gd name="connsiteY51" fmla="*/ 6762750 h 6858000"/>
              <a:gd name="connsiteX52" fmla="*/ 288131 w 300655"/>
              <a:gd name="connsiteY52" fmla="*/ 6812756 h 6858000"/>
              <a:gd name="connsiteX53" fmla="*/ 233136 w 300655"/>
              <a:gd name="connsiteY53" fmla="*/ 6855619 h 6858000"/>
              <a:gd name="connsiteX54" fmla="*/ 0 w 300655"/>
              <a:gd name="connsiteY54" fmla="*/ 6858000 h 6858000"/>
              <a:gd name="connsiteX55" fmla="*/ 0 w 300655"/>
              <a:gd name="connsiteY55" fmla="*/ 0 h 6858000"/>
              <a:gd name="connsiteX0" fmla="*/ 0 w 301376"/>
              <a:gd name="connsiteY0" fmla="*/ 0 h 6858000"/>
              <a:gd name="connsiteX1" fmla="*/ 290286 w 301376"/>
              <a:gd name="connsiteY1" fmla="*/ 0 h 6858000"/>
              <a:gd name="connsiteX2" fmla="*/ 240505 w 301376"/>
              <a:gd name="connsiteY2" fmla="*/ 3259931 h 6858000"/>
              <a:gd name="connsiteX3" fmla="*/ 235743 w 301376"/>
              <a:gd name="connsiteY3" fmla="*/ 3369469 h 6858000"/>
              <a:gd name="connsiteX4" fmla="*/ 233362 w 301376"/>
              <a:gd name="connsiteY4" fmla="*/ 3471863 h 6858000"/>
              <a:gd name="connsiteX5" fmla="*/ 230980 w 301376"/>
              <a:gd name="connsiteY5" fmla="*/ 3583781 h 6858000"/>
              <a:gd name="connsiteX6" fmla="*/ 226218 w 301376"/>
              <a:gd name="connsiteY6" fmla="*/ 3698081 h 6858000"/>
              <a:gd name="connsiteX7" fmla="*/ 223837 w 301376"/>
              <a:gd name="connsiteY7" fmla="*/ 3800475 h 6858000"/>
              <a:gd name="connsiteX8" fmla="*/ 223837 w 301376"/>
              <a:gd name="connsiteY8" fmla="*/ 3910013 h 6858000"/>
              <a:gd name="connsiteX9" fmla="*/ 223838 w 301376"/>
              <a:gd name="connsiteY9" fmla="*/ 4021931 h 6858000"/>
              <a:gd name="connsiteX10" fmla="*/ 221456 w 301376"/>
              <a:gd name="connsiteY10" fmla="*/ 4138613 h 6858000"/>
              <a:gd name="connsiteX11" fmla="*/ 219075 w 301376"/>
              <a:gd name="connsiteY11" fmla="*/ 4243388 h 6858000"/>
              <a:gd name="connsiteX12" fmla="*/ 216695 w 301376"/>
              <a:gd name="connsiteY12" fmla="*/ 4350544 h 6858000"/>
              <a:gd name="connsiteX13" fmla="*/ 214313 w 301376"/>
              <a:gd name="connsiteY13" fmla="*/ 4452938 h 6858000"/>
              <a:gd name="connsiteX14" fmla="*/ 216694 w 301376"/>
              <a:gd name="connsiteY14" fmla="*/ 4569619 h 6858000"/>
              <a:gd name="connsiteX15" fmla="*/ 219075 w 301376"/>
              <a:gd name="connsiteY15" fmla="*/ 4674394 h 6858000"/>
              <a:gd name="connsiteX16" fmla="*/ 221455 w 301376"/>
              <a:gd name="connsiteY16" fmla="*/ 4786313 h 6858000"/>
              <a:gd name="connsiteX17" fmla="*/ 273844 w 301376"/>
              <a:gd name="connsiteY17" fmla="*/ 4848225 h 6858000"/>
              <a:gd name="connsiteX18" fmla="*/ 226219 w 301376"/>
              <a:gd name="connsiteY18" fmla="*/ 4902994 h 6858000"/>
              <a:gd name="connsiteX19" fmla="*/ 278606 w 301376"/>
              <a:gd name="connsiteY19" fmla="*/ 4955381 h 6858000"/>
              <a:gd name="connsiteX20" fmla="*/ 223838 w 301376"/>
              <a:gd name="connsiteY20" fmla="*/ 5010150 h 6858000"/>
              <a:gd name="connsiteX21" fmla="*/ 276225 w 301376"/>
              <a:gd name="connsiteY21" fmla="*/ 5069681 h 6858000"/>
              <a:gd name="connsiteX22" fmla="*/ 221455 w 301376"/>
              <a:gd name="connsiteY22" fmla="*/ 5117306 h 6858000"/>
              <a:gd name="connsiteX23" fmla="*/ 276225 w 301376"/>
              <a:gd name="connsiteY23" fmla="*/ 5169694 h 6858000"/>
              <a:gd name="connsiteX24" fmla="*/ 221455 w 301376"/>
              <a:gd name="connsiteY24" fmla="*/ 5226844 h 6858000"/>
              <a:gd name="connsiteX25" fmla="*/ 276225 w 301376"/>
              <a:gd name="connsiteY25" fmla="*/ 5286375 h 6858000"/>
              <a:gd name="connsiteX26" fmla="*/ 223837 w 301376"/>
              <a:gd name="connsiteY26" fmla="*/ 5338763 h 6858000"/>
              <a:gd name="connsiteX27" fmla="*/ 276225 w 301376"/>
              <a:gd name="connsiteY27" fmla="*/ 5388769 h 6858000"/>
              <a:gd name="connsiteX28" fmla="*/ 223838 w 301376"/>
              <a:gd name="connsiteY28" fmla="*/ 5448300 h 6858000"/>
              <a:gd name="connsiteX29" fmla="*/ 276226 w 301376"/>
              <a:gd name="connsiteY29" fmla="*/ 5495925 h 6858000"/>
              <a:gd name="connsiteX30" fmla="*/ 226219 w 301376"/>
              <a:gd name="connsiteY30" fmla="*/ 5555456 h 6858000"/>
              <a:gd name="connsiteX31" fmla="*/ 276225 w 301376"/>
              <a:gd name="connsiteY31" fmla="*/ 5612606 h 6858000"/>
              <a:gd name="connsiteX32" fmla="*/ 223838 w 301376"/>
              <a:gd name="connsiteY32" fmla="*/ 5664994 h 6858000"/>
              <a:gd name="connsiteX33" fmla="*/ 273844 w 301376"/>
              <a:gd name="connsiteY33" fmla="*/ 5717381 h 6858000"/>
              <a:gd name="connsiteX34" fmla="*/ 223837 w 301376"/>
              <a:gd name="connsiteY34" fmla="*/ 5776913 h 6858000"/>
              <a:gd name="connsiteX35" fmla="*/ 276225 w 301376"/>
              <a:gd name="connsiteY35" fmla="*/ 5826919 h 6858000"/>
              <a:gd name="connsiteX36" fmla="*/ 223837 w 301376"/>
              <a:gd name="connsiteY36" fmla="*/ 5886450 h 6858000"/>
              <a:gd name="connsiteX37" fmla="*/ 273844 w 301376"/>
              <a:gd name="connsiteY37" fmla="*/ 5934075 h 6858000"/>
              <a:gd name="connsiteX38" fmla="*/ 219074 w 301376"/>
              <a:gd name="connsiteY38" fmla="*/ 5995988 h 6858000"/>
              <a:gd name="connsiteX39" fmla="*/ 273844 w 301376"/>
              <a:gd name="connsiteY39" fmla="*/ 6048375 h 6858000"/>
              <a:gd name="connsiteX40" fmla="*/ 226218 w 301376"/>
              <a:gd name="connsiteY40" fmla="*/ 6103144 h 6858000"/>
              <a:gd name="connsiteX41" fmla="*/ 273844 w 301376"/>
              <a:gd name="connsiteY41" fmla="*/ 6157913 h 6858000"/>
              <a:gd name="connsiteX42" fmla="*/ 226219 w 301376"/>
              <a:gd name="connsiteY42" fmla="*/ 6212681 h 6858000"/>
              <a:gd name="connsiteX43" fmla="*/ 271463 w 301376"/>
              <a:gd name="connsiteY43" fmla="*/ 6265069 h 6858000"/>
              <a:gd name="connsiteX44" fmla="*/ 223837 w 301376"/>
              <a:gd name="connsiteY44" fmla="*/ 6319838 h 6858000"/>
              <a:gd name="connsiteX45" fmla="*/ 278605 w 301376"/>
              <a:gd name="connsiteY45" fmla="*/ 6374606 h 6858000"/>
              <a:gd name="connsiteX46" fmla="*/ 221455 w 301376"/>
              <a:gd name="connsiteY46" fmla="*/ 6429375 h 6858000"/>
              <a:gd name="connsiteX47" fmla="*/ 276225 w 301376"/>
              <a:gd name="connsiteY47" fmla="*/ 6486525 h 6858000"/>
              <a:gd name="connsiteX48" fmla="*/ 228599 w 301376"/>
              <a:gd name="connsiteY48" fmla="*/ 6541294 h 6858000"/>
              <a:gd name="connsiteX49" fmla="*/ 273843 w 301376"/>
              <a:gd name="connsiteY49" fmla="*/ 6600825 h 6858000"/>
              <a:gd name="connsiteX50" fmla="*/ 221455 w 301376"/>
              <a:gd name="connsiteY50" fmla="*/ 6643688 h 6858000"/>
              <a:gd name="connsiteX51" fmla="*/ 276224 w 301376"/>
              <a:gd name="connsiteY51" fmla="*/ 6700838 h 6858000"/>
              <a:gd name="connsiteX52" fmla="*/ 221456 w 301376"/>
              <a:gd name="connsiteY52" fmla="*/ 6762750 h 6858000"/>
              <a:gd name="connsiteX53" fmla="*/ 288131 w 301376"/>
              <a:gd name="connsiteY53" fmla="*/ 6812756 h 6858000"/>
              <a:gd name="connsiteX54" fmla="*/ 233136 w 301376"/>
              <a:gd name="connsiteY54" fmla="*/ 6855619 h 6858000"/>
              <a:gd name="connsiteX55" fmla="*/ 0 w 301376"/>
              <a:gd name="connsiteY55" fmla="*/ 6858000 h 6858000"/>
              <a:gd name="connsiteX56" fmla="*/ 0 w 301376"/>
              <a:gd name="connsiteY56" fmla="*/ 0 h 6858000"/>
              <a:gd name="connsiteX0" fmla="*/ 0 w 301302"/>
              <a:gd name="connsiteY0" fmla="*/ 0 h 6858000"/>
              <a:gd name="connsiteX1" fmla="*/ 290286 w 301302"/>
              <a:gd name="connsiteY1" fmla="*/ 0 h 6858000"/>
              <a:gd name="connsiteX2" fmla="*/ 240504 w 301302"/>
              <a:gd name="connsiteY2" fmla="*/ 3150394 h 6858000"/>
              <a:gd name="connsiteX3" fmla="*/ 240505 w 301302"/>
              <a:gd name="connsiteY3" fmla="*/ 3259931 h 6858000"/>
              <a:gd name="connsiteX4" fmla="*/ 235743 w 301302"/>
              <a:gd name="connsiteY4" fmla="*/ 3369469 h 6858000"/>
              <a:gd name="connsiteX5" fmla="*/ 233362 w 301302"/>
              <a:gd name="connsiteY5" fmla="*/ 3471863 h 6858000"/>
              <a:gd name="connsiteX6" fmla="*/ 230980 w 301302"/>
              <a:gd name="connsiteY6" fmla="*/ 3583781 h 6858000"/>
              <a:gd name="connsiteX7" fmla="*/ 226218 w 301302"/>
              <a:gd name="connsiteY7" fmla="*/ 3698081 h 6858000"/>
              <a:gd name="connsiteX8" fmla="*/ 223837 w 301302"/>
              <a:gd name="connsiteY8" fmla="*/ 3800475 h 6858000"/>
              <a:gd name="connsiteX9" fmla="*/ 223837 w 301302"/>
              <a:gd name="connsiteY9" fmla="*/ 3910013 h 6858000"/>
              <a:gd name="connsiteX10" fmla="*/ 223838 w 301302"/>
              <a:gd name="connsiteY10" fmla="*/ 4021931 h 6858000"/>
              <a:gd name="connsiteX11" fmla="*/ 221456 w 301302"/>
              <a:gd name="connsiteY11" fmla="*/ 4138613 h 6858000"/>
              <a:gd name="connsiteX12" fmla="*/ 219075 w 301302"/>
              <a:gd name="connsiteY12" fmla="*/ 4243388 h 6858000"/>
              <a:gd name="connsiteX13" fmla="*/ 216695 w 301302"/>
              <a:gd name="connsiteY13" fmla="*/ 4350544 h 6858000"/>
              <a:gd name="connsiteX14" fmla="*/ 214313 w 301302"/>
              <a:gd name="connsiteY14" fmla="*/ 4452938 h 6858000"/>
              <a:gd name="connsiteX15" fmla="*/ 216694 w 301302"/>
              <a:gd name="connsiteY15" fmla="*/ 4569619 h 6858000"/>
              <a:gd name="connsiteX16" fmla="*/ 219075 w 301302"/>
              <a:gd name="connsiteY16" fmla="*/ 4674394 h 6858000"/>
              <a:gd name="connsiteX17" fmla="*/ 221455 w 301302"/>
              <a:gd name="connsiteY17" fmla="*/ 4786313 h 6858000"/>
              <a:gd name="connsiteX18" fmla="*/ 273844 w 301302"/>
              <a:gd name="connsiteY18" fmla="*/ 4848225 h 6858000"/>
              <a:gd name="connsiteX19" fmla="*/ 226219 w 301302"/>
              <a:gd name="connsiteY19" fmla="*/ 4902994 h 6858000"/>
              <a:gd name="connsiteX20" fmla="*/ 278606 w 301302"/>
              <a:gd name="connsiteY20" fmla="*/ 4955381 h 6858000"/>
              <a:gd name="connsiteX21" fmla="*/ 223838 w 301302"/>
              <a:gd name="connsiteY21" fmla="*/ 5010150 h 6858000"/>
              <a:gd name="connsiteX22" fmla="*/ 276225 w 301302"/>
              <a:gd name="connsiteY22" fmla="*/ 5069681 h 6858000"/>
              <a:gd name="connsiteX23" fmla="*/ 221455 w 301302"/>
              <a:gd name="connsiteY23" fmla="*/ 5117306 h 6858000"/>
              <a:gd name="connsiteX24" fmla="*/ 276225 w 301302"/>
              <a:gd name="connsiteY24" fmla="*/ 5169694 h 6858000"/>
              <a:gd name="connsiteX25" fmla="*/ 221455 w 301302"/>
              <a:gd name="connsiteY25" fmla="*/ 5226844 h 6858000"/>
              <a:gd name="connsiteX26" fmla="*/ 276225 w 301302"/>
              <a:gd name="connsiteY26" fmla="*/ 5286375 h 6858000"/>
              <a:gd name="connsiteX27" fmla="*/ 223837 w 301302"/>
              <a:gd name="connsiteY27" fmla="*/ 5338763 h 6858000"/>
              <a:gd name="connsiteX28" fmla="*/ 276225 w 301302"/>
              <a:gd name="connsiteY28" fmla="*/ 5388769 h 6858000"/>
              <a:gd name="connsiteX29" fmla="*/ 223838 w 301302"/>
              <a:gd name="connsiteY29" fmla="*/ 5448300 h 6858000"/>
              <a:gd name="connsiteX30" fmla="*/ 276226 w 301302"/>
              <a:gd name="connsiteY30" fmla="*/ 5495925 h 6858000"/>
              <a:gd name="connsiteX31" fmla="*/ 226219 w 301302"/>
              <a:gd name="connsiteY31" fmla="*/ 5555456 h 6858000"/>
              <a:gd name="connsiteX32" fmla="*/ 276225 w 301302"/>
              <a:gd name="connsiteY32" fmla="*/ 5612606 h 6858000"/>
              <a:gd name="connsiteX33" fmla="*/ 223838 w 301302"/>
              <a:gd name="connsiteY33" fmla="*/ 5664994 h 6858000"/>
              <a:gd name="connsiteX34" fmla="*/ 273844 w 301302"/>
              <a:gd name="connsiteY34" fmla="*/ 5717381 h 6858000"/>
              <a:gd name="connsiteX35" fmla="*/ 223837 w 301302"/>
              <a:gd name="connsiteY35" fmla="*/ 5776913 h 6858000"/>
              <a:gd name="connsiteX36" fmla="*/ 276225 w 301302"/>
              <a:gd name="connsiteY36" fmla="*/ 5826919 h 6858000"/>
              <a:gd name="connsiteX37" fmla="*/ 223837 w 301302"/>
              <a:gd name="connsiteY37" fmla="*/ 5886450 h 6858000"/>
              <a:gd name="connsiteX38" fmla="*/ 273844 w 301302"/>
              <a:gd name="connsiteY38" fmla="*/ 5934075 h 6858000"/>
              <a:gd name="connsiteX39" fmla="*/ 219074 w 301302"/>
              <a:gd name="connsiteY39" fmla="*/ 5995988 h 6858000"/>
              <a:gd name="connsiteX40" fmla="*/ 273844 w 301302"/>
              <a:gd name="connsiteY40" fmla="*/ 6048375 h 6858000"/>
              <a:gd name="connsiteX41" fmla="*/ 226218 w 301302"/>
              <a:gd name="connsiteY41" fmla="*/ 6103144 h 6858000"/>
              <a:gd name="connsiteX42" fmla="*/ 273844 w 301302"/>
              <a:gd name="connsiteY42" fmla="*/ 6157913 h 6858000"/>
              <a:gd name="connsiteX43" fmla="*/ 226219 w 301302"/>
              <a:gd name="connsiteY43" fmla="*/ 6212681 h 6858000"/>
              <a:gd name="connsiteX44" fmla="*/ 271463 w 301302"/>
              <a:gd name="connsiteY44" fmla="*/ 6265069 h 6858000"/>
              <a:gd name="connsiteX45" fmla="*/ 223837 w 301302"/>
              <a:gd name="connsiteY45" fmla="*/ 6319838 h 6858000"/>
              <a:gd name="connsiteX46" fmla="*/ 278605 w 301302"/>
              <a:gd name="connsiteY46" fmla="*/ 6374606 h 6858000"/>
              <a:gd name="connsiteX47" fmla="*/ 221455 w 301302"/>
              <a:gd name="connsiteY47" fmla="*/ 6429375 h 6858000"/>
              <a:gd name="connsiteX48" fmla="*/ 276225 w 301302"/>
              <a:gd name="connsiteY48" fmla="*/ 6486525 h 6858000"/>
              <a:gd name="connsiteX49" fmla="*/ 228599 w 301302"/>
              <a:gd name="connsiteY49" fmla="*/ 6541294 h 6858000"/>
              <a:gd name="connsiteX50" fmla="*/ 273843 w 301302"/>
              <a:gd name="connsiteY50" fmla="*/ 6600825 h 6858000"/>
              <a:gd name="connsiteX51" fmla="*/ 221455 w 301302"/>
              <a:gd name="connsiteY51" fmla="*/ 6643688 h 6858000"/>
              <a:gd name="connsiteX52" fmla="*/ 276224 w 301302"/>
              <a:gd name="connsiteY52" fmla="*/ 6700838 h 6858000"/>
              <a:gd name="connsiteX53" fmla="*/ 221456 w 301302"/>
              <a:gd name="connsiteY53" fmla="*/ 6762750 h 6858000"/>
              <a:gd name="connsiteX54" fmla="*/ 288131 w 301302"/>
              <a:gd name="connsiteY54" fmla="*/ 6812756 h 6858000"/>
              <a:gd name="connsiteX55" fmla="*/ 233136 w 301302"/>
              <a:gd name="connsiteY55" fmla="*/ 6855619 h 6858000"/>
              <a:gd name="connsiteX56" fmla="*/ 0 w 301302"/>
              <a:gd name="connsiteY56" fmla="*/ 6858000 h 6858000"/>
              <a:gd name="connsiteX57" fmla="*/ 0 w 301302"/>
              <a:gd name="connsiteY57" fmla="*/ 0 h 6858000"/>
              <a:gd name="connsiteX0" fmla="*/ 0 w 301697"/>
              <a:gd name="connsiteY0" fmla="*/ 0 h 6858000"/>
              <a:gd name="connsiteX1" fmla="*/ 290286 w 301697"/>
              <a:gd name="connsiteY1" fmla="*/ 0 h 6858000"/>
              <a:gd name="connsiteX2" fmla="*/ 242886 w 301697"/>
              <a:gd name="connsiteY2" fmla="*/ 3043238 h 6858000"/>
              <a:gd name="connsiteX3" fmla="*/ 240504 w 301697"/>
              <a:gd name="connsiteY3" fmla="*/ 3150394 h 6858000"/>
              <a:gd name="connsiteX4" fmla="*/ 240505 w 301697"/>
              <a:gd name="connsiteY4" fmla="*/ 3259931 h 6858000"/>
              <a:gd name="connsiteX5" fmla="*/ 235743 w 301697"/>
              <a:gd name="connsiteY5" fmla="*/ 3369469 h 6858000"/>
              <a:gd name="connsiteX6" fmla="*/ 233362 w 301697"/>
              <a:gd name="connsiteY6" fmla="*/ 3471863 h 6858000"/>
              <a:gd name="connsiteX7" fmla="*/ 230980 w 301697"/>
              <a:gd name="connsiteY7" fmla="*/ 3583781 h 6858000"/>
              <a:gd name="connsiteX8" fmla="*/ 226218 w 301697"/>
              <a:gd name="connsiteY8" fmla="*/ 3698081 h 6858000"/>
              <a:gd name="connsiteX9" fmla="*/ 223837 w 301697"/>
              <a:gd name="connsiteY9" fmla="*/ 3800475 h 6858000"/>
              <a:gd name="connsiteX10" fmla="*/ 223837 w 301697"/>
              <a:gd name="connsiteY10" fmla="*/ 3910013 h 6858000"/>
              <a:gd name="connsiteX11" fmla="*/ 223838 w 301697"/>
              <a:gd name="connsiteY11" fmla="*/ 4021931 h 6858000"/>
              <a:gd name="connsiteX12" fmla="*/ 221456 w 301697"/>
              <a:gd name="connsiteY12" fmla="*/ 4138613 h 6858000"/>
              <a:gd name="connsiteX13" fmla="*/ 219075 w 301697"/>
              <a:gd name="connsiteY13" fmla="*/ 4243388 h 6858000"/>
              <a:gd name="connsiteX14" fmla="*/ 216695 w 301697"/>
              <a:gd name="connsiteY14" fmla="*/ 4350544 h 6858000"/>
              <a:gd name="connsiteX15" fmla="*/ 214313 w 301697"/>
              <a:gd name="connsiteY15" fmla="*/ 4452938 h 6858000"/>
              <a:gd name="connsiteX16" fmla="*/ 216694 w 301697"/>
              <a:gd name="connsiteY16" fmla="*/ 4569619 h 6858000"/>
              <a:gd name="connsiteX17" fmla="*/ 219075 w 301697"/>
              <a:gd name="connsiteY17" fmla="*/ 4674394 h 6858000"/>
              <a:gd name="connsiteX18" fmla="*/ 221455 w 301697"/>
              <a:gd name="connsiteY18" fmla="*/ 4786313 h 6858000"/>
              <a:gd name="connsiteX19" fmla="*/ 273844 w 301697"/>
              <a:gd name="connsiteY19" fmla="*/ 4848225 h 6858000"/>
              <a:gd name="connsiteX20" fmla="*/ 226219 w 301697"/>
              <a:gd name="connsiteY20" fmla="*/ 4902994 h 6858000"/>
              <a:gd name="connsiteX21" fmla="*/ 278606 w 301697"/>
              <a:gd name="connsiteY21" fmla="*/ 4955381 h 6858000"/>
              <a:gd name="connsiteX22" fmla="*/ 223838 w 301697"/>
              <a:gd name="connsiteY22" fmla="*/ 5010150 h 6858000"/>
              <a:gd name="connsiteX23" fmla="*/ 276225 w 301697"/>
              <a:gd name="connsiteY23" fmla="*/ 5069681 h 6858000"/>
              <a:gd name="connsiteX24" fmla="*/ 221455 w 301697"/>
              <a:gd name="connsiteY24" fmla="*/ 5117306 h 6858000"/>
              <a:gd name="connsiteX25" fmla="*/ 276225 w 301697"/>
              <a:gd name="connsiteY25" fmla="*/ 5169694 h 6858000"/>
              <a:gd name="connsiteX26" fmla="*/ 221455 w 301697"/>
              <a:gd name="connsiteY26" fmla="*/ 5226844 h 6858000"/>
              <a:gd name="connsiteX27" fmla="*/ 276225 w 301697"/>
              <a:gd name="connsiteY27" fmla="*/ 5286375 h 6858000"/>
              <a:gd name="connsiteX28" fmla="*/ 223837 w 301697"/>
              <a:gd name="connsiteY28" fmla="*/ 5338763 h 6858000"/>
              <a:gd name="connsiteX29" fmla="*/ 276225 w 301697"/>
              <a:gd name="connsiteY29" fmla="*/ 5388769 h 6858000"/>
              <a:gd name="connsiteX30" fmla="*/ 223838 w 301697"/>
              <a:gd name="connsiteY30" fmla="*/ 5448300 h 6858000"/>
              <a:gd name="connsiteX31" fmla="*/ 276226 w 301697"/>
              <a:gd name="connsiteY31" fmla="*/ 5495925 h 6858000"/>
              <a:gd name="connsiteX32" fmla="*/ 226219 w 301697"/>
              <a:gd name="connsiteY32" fmla="*/ 5555456 h 6858000"/>
              <a:gd name="connsiteX33" fmla="*/ 276225 w 301697"/>
              <a:gd name="connsiteY33" fmla="*/ 5612606 h 6858000"/>
              <a:gd name="connsiteX34" fmla="*/ 223838 w 301697"/>
              <a:gd name="connsiteY34" fmla="*/ 5664994 h 6858000"/>
              <a:gd name="connsiteX35" fmla="*/ 273844 w 301697"/>
              <a:gd name="connsiteY35" fmla="*/ 5717381 h 6858000"/>
              <a:gd name="connsiteX36" fmla="*/ 223837 w 301697"/>
              <a:gd name="connsiteY36" fmla="*/ 5776913 h 6858000"/>
              <a:gd name="connsiteX37" fmla="*/ 276225 w 301697"/>
              <a:gd name="connsiteY37" fmla="*/ 5826919 h 6858000"/>
              <a:gd name="connsiteX38" fmla="*/ 223837 w 301697"/>
              <a:gd name="connsiteY38" fmla="*/ 5886450 h 6858000"/>
              <a:gd name="connsiteX39" fmla="*/ 273844 w 301697"/>
              <a:gd name="connsiteY39" fmla="*/ 5934075 h 6858000"/>
              <a:gd name="connsiteX40" fmla="*/ 219074 w 301697"/>
              <a:gd name="connsiteY40" fmla="*/ 5995988 h 6858000"/>
              <a:gd name="connsiteX41" fmla="*/ 273844 w 301697"/>
              <a:gd name="connsiteY41" fmla="*/ 6048375 h 6858000"/>
              <a:gd name="connsiteX42" fmla="*/ 226218 w 301697"/>
              <a:gd name="connsiteY42" fmla="*/ 6103144 h 6858000"/>
              <a:gd name="connsiteX43" fmla="*/ 273844 w 301697"/>
              <a:gd name="connsiteY43" fmla="*/ 6157913 h 6858000"/>
              <a:gd name="connsiteX44" fmla="*/ 226219 w 301697"/>
              <a:gd name="connsiteY44" fmla="*/ 6212681 h 6858000"/>
              <a:gd name="connsiteX45" fmla="*/ 271463 w 301697"/>
              <a:gd name="connsiteY45" fmla="*/ 6265069 h 6858000"/>
              <a:gd name="connsiteX46" fmla="*/ 223837 w 301697"/>
              <a:gd name="connsiteY46" fmla="*/ 6319838 h 6858000"/>
              <a:gd name="connsiteX47" fmla="*/ 278605 w 301697"/>
              <a:gd name="connsiteY47" fmla="*/ 6374606 h 6858000"/>
              <a:gd name="connsiteX48" fmla="*/ 221455 w 301697"/>
              <a:gd name="connsiteY48" fmla="*/ 6429375 h 6858000"/>
              <a:gd name="connsiteX49" fmla="*/ 276225 w 301697"/>
              <a:gd name="connsiteY49" fmla="*/ 6486525 h 6858000"/>
              <a:gd name="connsiteX50" fmla="*/ 228599 w 301697"/>
              <a:gd name="connsiteY50" fmla="*/ 6541294 h 6858000"/>
              <a:gd name="connsiteX51" fmla="*/ 273843 w 301697"/>
              <a:gd name="connsiteY51" fmla="*/ 6600825 h 6858000"/>
              <a:gd name="connsiteX52" fmla="*/ 221455 w 301697"/>
              <a:gd name="connsiteY52" fmla="*/ 6643688 h 6858000"/>
              <a:gd name="connsiteX53" fmla="*/ 276224 w 301697"/>
              <a:gd name="connsiteY53" fmla="*/ 6700838 h 6858000"/>
              <a:gd name="connsiteX54" fmla="*/ 221456 w 301697"/>
              <a:gd name="connsiteY54" fmla="*/ 6762750 h 6858000"/>
              <a:gd name="connsiteX55" fmla="*/ 288131 w 301697"/>
              <a:gd name="connsiteY55" fmla="*/ 6812756 h 6858000"/>
              <a:gd name="connsiteX56" fmla="*/ 233136 w 301697"/>
              <a:gd name="connsiteY56" fmla="*/ 6855619 h 6858000"/>
              <a:gd name="connsiteX57" fmla="*/ 0 w 301697"/>
              <a:gd name="connsiteY57" fmla="*/ 6858000 h 6858000"/>
              <a:gd name="connsiteX58" fmla="*/ 0 w 301697"/>
              <a:gd name="connsiteY58" fmla="*/ 0 h 6858000"/>
              <a:gd name="connsiteX0" fmla="*/ 0 w 302066"/>
              <a:gd name="connsiteY0" fmla="*/ 0 h 6858000"/>
              <a:gd name="connsiteX1" fmla="*/ 290286 w 302066"/>
              <a:gd name="connsiteY1" fmla="*/ 0 h 6858000"/>
              <a:gd name="connsiteX2" fmla="*/ 245267 w 302066"/>
              <a:gd name="connsiteY2" fmla="*/ 2926556 h 6858000"/>
              <a:gd name="connsiteX3" fmla="*/ 242886 w 302066"/>
              <a:gd name="connsiteY3" fmla="*/ 3043238 h 6858000"/>
              <a:gd name="connsiteX4" fmla="*/ 240504 w 302066"/>
              <a:gd name="connsiteY4" fmla="*/ 3150394 h 6858000"/>
              <a:gd name="connsiteX5" fmla="*/ 240505 w 302066"/>
              <a:gd name="connsiteY5" fmla="*/ 3259931 h 6858000"/>
              <a:gd name="connsiteX6" fmla="*/ 235743 w 302066"/>
              <a:gd name="connsiteY6" fmla="*/ 3369469 h 6858000"/>
              <a:gd name="connsiteX7" fmla="*/ 233362 w 302066"/>
              <a:gd name="connsiteY7" fmla="*/ 3471863 h 6858000"/>
              <a:gd name="connsiteX8" fmla="*/ 230980 w 302066"/>
              <a:gd name="connsiteY8" fmla="*/ 3583781 h 6858000"/>
              <a:gd name="connsiteX9" fmla="*/ 226218 w 302066"/>
              <a:gd name="connsiteY9" fmla="*/ 3698081 h 6858000"/>
              <a:gd name="connsiteX10" fmla="*/ 223837 w 302066"/>
              <a:gd name="connsiteY10" fmla="*/ 3800475 h 6858000"/>
              <a:gd name="connsiteX11" fmla="*/ 223837 w 302066"/>
              <a:gd name="connsiteY11" fmla="*/ 3910013 h 6858000"/>
              <a:gd name="connsiteX12" fmla="*/ 223838 w 302066"/>
              <a:gd name="connsiteY12" fmla="*/ 4021931 h 6858000"/>
              <a:gd name="connsiteX13" fmla="*/ 221456 w 302066"/>
              <a:gd name="connsiteY13" fmla="*/ 4138613 h 6858000"/>
              <a:gd name="connsiteX14" fmla="*/ 219075 w 302066"/>
              <a:gd name="connsiteY14" fmla="*/ 4243388 h 6858000"/>
              <a:gd name="connsiteX15" fmla="*/ 216695 w 302066"/>
              <a:gd name="connsiteY15" fmla="*/ 4350544 h 6858000"/>
              <a:gd name="connsiteX16" fmla="*/ 214313 w 302066"/>
              <a:gd name="connsiteY16" fmla="*/ 4452938 h 6858000"/>
              <a:gd name="connsiteX17" fmla="*/ 216694 w 302066"/>
              <a:gd name="connsiteY17" fmla="*/ 4569619 h 6858000"/>
              <a:gd name="connsiteX18" fmla="*/ 219075 w 302066"/>
              <a:gd name="connsiteY18" fmla="*/ 4674394 h 6858000"/>
              <a:gd name="connsiteX19" fmla="*/ 221455 w 302066"/>
              <a:gd name="connsiteY19" fmla="*/ 4786313 h 6858000"/>
              <a:gd name="connsiteX20" fmla="*/ 273844 w 302066"/>
              <a:gd name="connsiteY20" fmla="*/ 4848225 h 6858000"/>
              <a:gd name="connsiteX21" fmla="*/ 226219 w 302066"/>
              <a:gd name="connsiteY21" fmla="*/ 4902994 h 6858000"/>
              <a:gd name="connsiteX22" fmla="*/ 278606 w 302066"/>
              <a:gd name="connsiteY22" fmla="*/ 4955381 h 6858000"/>
              <a:gd name="connsiteX23" fmla="*/ 223838 w 302066"/>
              <a:gd name="connsiteY23" fmla="*/ 5010150 h 6858000"/>
              <a:gd name="connsiteX24" fmla="*/ 276225 w 302066"/>
              <a:gd name="connsiteY24" fmla="*/ 5069681 h 6858000"/>
              <a:gd name="connsiteX25" fmla="*/ 221455 w 302066"/>
              <a:gd name="connsiteY25" fmla="*/ 5117306 h 6858000"/>
              <a:gd name="connsiteX26" fmla="*/ 276225 w 302066"/>
              <a:gd name="connsiteY26" fmla="*/ 5169694 h 6858000"/>
              <a:gd name="connsiteX27" fmla="*/ 221455 w 302066"/>
              <a:gd name="connsiteY27" fmla="*/ 5226844 h 6858000"/>
              <a:gd name="connsiteX28" fmla="*/ 276225 w 302066"/>
              <a:gd name="connsiteY28" fmla="*/ 5286375 h 6858000"/>
              <a:gd name="connsiteX29" fmla="*/ 223837 w 302066"/>
              <a:gd name="connsiteY29" fmla="*/ 5338763 h 6858000"/>
              <a:gd name="connsiteX30" fmla="*/ 276225 w 302066"/>
              <a:gd name="connsiteY30" fmla="*/ 5388769 h 6858000"/>
              <a:gd name="connsiteX31" fmla="*/ 223838 w 302066"/>
              <a:gd name="connsiteY31" fmla="*/ 5448300 h 6858000"/>
              <a:gd name="connsiteX32" fmla="*/ 276226 w 302066"/>
              <a:gd name="connsiteY32" fmla="*/ 5495925 h 6858000"/>
              <a:gd name="connsiteX33" fmla="*/ 226219 w 302066"/>
              <a:gd name="connsiteY33" fmla="*/ 5555456 h 6858000"/>
              <a:gd name="connsiteX34" fmla="*/ 276225 w 302066"/>
              <a:gd name="connsiteY34" fmla="*/ 5612606 h 6858000"/>
              <a:gd name="connsiteX35" fmla="*/ 223838 w 302066"/>
              <a:gd name="connsiteY35" fmla="*/ 5664994 h 6858000"/>
              <a:gd name="connsiteX36" fmla="*/ 273844 w 302066"/>
              <a:gd name="connsiteY36" fmla="*/ 5717381 h 6858000"/>
              <a:gd name="connsiteX37" fmla="*/ 223837 w 302066"/>
              <a:gd name="connsiteY37" fmla="*/ 5776913 h 6858000"/>
              <a:gd name="connsiteX38" fmla="*/ 276225 w 302066"/>
              <a:gd name="connsiteY38" fmla="*/ 5826919 h 6858000"/>
              <a:gd name="connsiteX39" fmla="*/ 223837 w 302066"/>
              <a:gd name="connsiteY39" fmla="*/ 5886450 h 6858000"/>
              <a:gd name="connsiteX40" fmla="*/ 273844 w 302066"/>
              <a:gd name="connsiteY40" fmla="*/ 5934075 h 6858000"/>
              <a:gd name="connsiteX41" fmla="*/ 219074 w 302066"/>
              <a:gd name="connsiteY41" fmla="*/ 5995988 h 6858000"/>
              <a:gd name="connsiteX42" fmla="*/ 273844 w 302066"/>
              <a:gd name="connsiteY42" fmla="*/ 6048375 h 6858000"/>
              <a:gd name="connsiteX43" fmla="*/ 226218 w 302066"/>
              <a:gd name="connsiteY43" fmla="*/ 6103144 h 6858000"/>
              <a:gd name="connsiteX44" fmla="*/ 273844 w 302066"/>
              <a:gd name="connsiteY44" fmla="*/ 6157913 h 6858000"/>
              <a:gd name="connsiteX45" fmla="*/ 226219 w 302066"/>
              <a:gd name="connsiteY45" fmla="*/ 6212681 h 6858000"/>
              <a:gd name="connsiteX46" fmla="*/ 271463 w 302066"/>
              <a:gd name="connsiteY46" fmla="*/ 6265069 h 6858000"/>
              <a:gd name="connsiteX47" fmla="*/ 223837 w 302066"/>
              <a:gd name="connsiteY47" fmla="*/ 6319838 h 6858000"/>
              <a:gd name="connsiteX48" fmla="*/ 278605 w 302066"/>
              <a:gd name="connsiteY48" fmla="*/ 6374606 h 6858000"/>
              <a:gd name="connsiteX49" fmla="*/ 221455 w 302066"/>
              <a:gd name="connsiteY49" fmla="*/ 6429375 h 6858000"/>
              <a:gd name="connsiteX50" fmla="*/ 276225 w 302066"/>
              <a:gd name="connsiteY50" fmla="*/ 6486525 h 6858000"/>
              <a:gd name="connsiteX51" fmla="*/ 228599 w 302066"/>
              <a:gd name="connsiteY51" fmla="*/ 6541294 h 6858000"/>
              <a:gd name="connsiteX52" fmla="*/ 273843 w 302066"/>
              <a:gd name="connsiteY52" fmla="*/ 6600825 h 6858000"/>
              <a:gd name="connsiteX53" fmla="*/ 221455 w 302066"/>
              <a:gd name="connsiteY53" fmla="*/ 6643688 h 6858000"/>
              <a:gd name="connsiteX54" fmla="*/ 276224 w 302066"/>
              <a:gd name="connsiteY54" fmla="*/ 6700838 h 6858000"/>
              <a:gd name="connsiteX55" fmla="*/ 221456 w 302066"/>
              <a:gd name="connsiteY55" fmla="*/ 6762750 h 6858000"/>
              <a:gd name="connsiteX56" fmla="*/ 288131 w 302066"/>
              <a:gd name="connsiteY56" fmla="*/ 6812756 h 6858000"/>
              <a:gd name="connsiteX57" fmla="*/ 233136 w 302066"/>
              <a:gd name="connsiteY57" fmla="*/ 6855619 h 6858000"/>
              <a:gd name="connsiteX58" fmla="*/ 0 w 302066"/>
              <a:gd name="connsiteY58" fmla="*/ 6858000 h 6858000"/>
              <a:gd name="connsiteX59" fmla="*/ 0 w 302066"/>
              <a:gd name="connsiteY59" fmla="*/ 0 h 6858000"/>
              <a:gd name="connsiteX0" fmla="*/ 0 w 301621"/>
              <a:gd name="connsiteY0" fmla="*/ 0 h 6858000"/>
              <a:gd name="connsiteX1" fmla="*/ 290286 w 301621"/>
              <a:gd name="connsiteY1" fmla="*/ 0 h 6858000"/>
              <a:gd name="connsiteX2" fmla="*/ 242885 w 301621"/>
              <a:gd name="connsiteY2" fmla="*/ 2819400 h 6858000"/>
              <a:gd name="connsiteX3" fmla="*/ 245267 w 301621"/>
              <a:gd name="connsiteY3" fmla="*/ 2926556 h 6858000"/>
              <a:gd name="connsiteX4" fmla="*/ 242886 w 301621"/>
              <a:gd name="connsiteY4" fmla="*/ 3043238 h 6858000"/>
              <a:gd name="connsiteX5" fmla="*/ 240504 w 301621"/>
              <a:gd name="connsiteY5" fmla="*/ 3150394 h 6858000"/>
              <a:gd name="connsiteX6" fmla="*/ 240505 w 301621"/>
              <a:gd name="connsiteY6" fmla="*/ 3259931 h 6858000"/>
              <a:gd name="connsiteX7" fmla="*/ 235743 w 301621"/>
              <a:gd name="connsiteY7" fmla="*/ 3369469 h 6858000"/>
              <a:gd name="connsiteX8" fmla="*/ 233362 w 301621"/>
              <a:gd name="connsiteY8" fmla="*/ 3471863 h 6858000"/>
              <a:gd name="connsiteX9" fmla="*/ 230980 w 301621"/>
              <a:gd name="connsiteY9" fmla="*/ 3583781 h 6858000"/>
              <a:gd name="connsiteX10" fmla="*/ 226218 w 301621"/>
              <a:gd name="connsiteY10" fmla="*/ 3698081 h 6858000"/>
              <a:gd name="connsiteX11" fmla="*/ 223837 w 301621"/>
              <a:gd name="connsiteY11" fmla="*/ 3800475 h 6858000"/>
              <a:gd name="connsiteX12" fmla="*/ 223837 w 301621"/>
              <a:gd name="connsiteY12" fmla="*/ 3910013 h 6858000"/>
              <a:gd name="connsiteX13" fmla="*/ 223838 w 301621"/>
              <a:gd name="connsiteY13" fmla="*/ 4021931 h 6858000"/>
              <a:gd name="connsiteX14" fmla="*/ 221456 w 301621"/>
              <a:gd name="connsiteY14" fmla="*/ 4138613 h 6858000"/>
              <a:gd name="connsiteX15" fmla="*/ 219075 w 301621"/>
              <a:gd name="connsiteY15" fmla="*/ 4243388 h 6858000"/>
              <a:gd name="connsiteX16" fmla="*/ 216695 w 301621"/>
              <a:gd name="connsiteY16" fmla="*/ 4350544 h 6858000"/>
              <a:gd name="connsiteX17" fmla="*/ 214313 w 301621"/>
              <a:gd name="connsiteY17" fmla="*/ 4452938 h 6858000"/>
              <a:gd name="connsiteX18" fmla="*/ 216694 w 301621"/>
              <a:gd name="connsiteY18" fmla="*/ 4569619 h 6858000"/>
              <a:gd name="connsiteX19" fmla="*/ 219075 w 301621"/>
              <a:gd name="connsiteY19" fmla="*/ 4674394 h 6858000"/>
              <a:gd name="connsiteX20" fmla="*/ 221455 w 301621"/>
              <a:gd name="connsiteY20" fmla="*/ 4786313 h 6858000"/>
              <a:gd name="connsiteX21" fmla="*/ 273844 w 301621"/>
              <a:gd name="connsiteY21" fmla="*/ 4848225 h 6858000"/>
              <a:gd name="connsiteX22" fmla="*/ 226219 w 301621"/>
              <a:gd name="connsiteY22" fmla="*/ 4902994 h 6858000"/>
              <a:gd name="connsiteX23" fmla="*/ 278606 w 301621"/>
              <a:gd name="connsiteY23" fmla="*/ 4955381 h 6858000"/>
              <a:gd name="connsiteX24" fmla="*/ 223838 w 301621"/>
              <a:gd name="connsiteY24" fmla="*/ 5010150 h 6858000"/>
              <a:gd name="connsiteX25" fmla="*/ 276225 w 301621"/>
              <a:gd name="connsiteY25" fmla="*/ 5069681 h 6858000"/>
              <a:gd name="connsiteX26" fmla="*/ 221455 w 301621"/>
              <a:gd name="connsiteY26" fmla="*/ 5117306 h 6858000"/>
              <a:gd name="connsiteX27" fmla="*/ 276225 w 301621"/>
              <a:gd name="connsiteY27" fmla="*/ 5169694 h 6858000"/>
              <a:gd name="connsiteX28" fmla="*/ 221455 w 301621"/>
              <a:gd name="connsiteY28" fmla="*/ 5226844 h 6858000"/>
              <a:gd name="connsiteX29" fmla="*/ 276225 w 301621"/>
              <a:gd name="connsiteY29" fmla="*/ 5286375 h 6858000"/>
              <a:gd name="connsiteX30" fmla="*/ 223837 w 301621"/>
              <a:gd name="connsiteY30" fmla="*/ 5338763 h 6858000"/>
              <a:gd name="connsiteX31" fmla="*/ 276225 w 301621"/>
              <a:gd name="connsiteY31" fmla="*/ 5388769 h 6858000"/>
              <a:gd name="connsiteX32" fmla="*/ 223838 w 301621"/>
              <a:gd name="connsiteY32" fmla="*/ 5448300 h 6858000"/>
              <a:gd name="connsiteX33" fmla="*/ 276226 w 301621"/>
              <a:gd name="connsiteY33" fmla="*/ 5495925 h 6858000"/>
              <a:gd name="connsiteX34" fmla="*/ 226219 w 301621"/>
              <a:gd name="connsiteY34" fmla="*/ 5555456 h 6858000"/>
              <a:gd name="connsiteX35" fmla="*/ 276225 w 301621"/>
              <a:gd name="connsiteY35" fmla="*/ 5612606 h 6858000"/>
              <a:gd name="connsiteX36" fmla="*/ 223838 w 301621"/>
              <a:gd name="connsiteY36" fmla="*/ 5664994 h 6858000"/>
              <a:gd name="connsiteX37" fmla="*/ 273844 w 301621"/>
              <a:gd name="connsiteY37" fmla="*/ 5717381 h 6858000"/>
              <a:gd name="connsiteX38" fmla="*/ 223837 w 301621"/>
              <a:gd name="connsiteY38" fmla="*/ 5776913 h 6858000"/>
              <a:gd name="connsiteX39" fmla="*/ 276225 w 301621"/>
              <a:gd name="connsiteY39" fmla="*/ 5826919 h 6858000"/>
              <a:gd name="connsiteX40" fmla="*/ 223837 w 301621"/>
              <a:gd name="connsiteY40" fmla="*/ 5886450 h 6858000"/>
              <a:gd name="connsiteX41" fmla="*/ 273844 w 301621"/>
              <a:gd name="connsiteY41" fmla="*/ 5934075 h 6858000"/>
              <a:gd name="connsiteX42" fmla="*/ 219074 w 301621"/>
              <a:gd name="connsiteY42" fmla="*/ 5995988 h 6858000"/>
              <a:gd name="connsiteX43" fmla="*/ 273844 w 301621"/>
              <a:gd name="connsiteY43" fmla="*/ 6048375 h 6858000"/>
              <a:gd name="connsiteX44" fmla="*/ 226218 w 301621"/>
              <a:gd name="connsiteY44" fmla="*/ 6103144 h 6858000"/>
              <a:gd name="connsiteX45" fmla="*/ 273844 w 301621"/>
              <a:gd name="connsiteY45" fmla="*/ 6157913 h 6858000"/>
              <a:gd name="connsiteX46" fmla="*/ 226219 w 301621"/>
              <a:gd name="connsiteY46" fmla="*/ 6212681 h 6858000"/>
              <a:gd name="connsiteX47" fmla="*/ 271463 w 301621"/>
              <a:gd name="connsiteY47" fmla="*/ 6265069 h 6858000"/>
              <a:gd name="connsiteX48" fmla="*/ 223837 w 301621"/>
              <a:gd name="connsiteY48" fmla="*/ 6319838 h 6858000"/>
              <a:gd name="connsiteX49" fmla="*/ 278605 w 301621"/>
              <a:gd name="connsiteY49" fmla="*/ 6374606 h 6858000"/>
              <a:gd name="connsiteX50" fmla="*/ 221455 w 301621"/>
              <a:gd name="connsiteY50" fmla="*/ 6429375 h 6858000"/>
              <a:gd name="connsiteX51" fmla="*/ 276225 w 301621"/>
              <a:gd name="connsiteY51" fmla="*/ 6486525 h 6858000"/>
              <a:gd name="connsiteX52" fmla="*/ 228599 w 301621"/>
              <a:gd name="connsiteY52" fmla="*/ 6541294 h 6858000"/>
              <a:gd name="connsiteX53" fmla="*/ 273843 w 301621"/>
              <a:gd name="connsiteY53" fmla="*/ 6600825 h 6858000"/>
              <a:gd name="connsiteX54" fmla="*/ 221455 w 301621"/>
              <a:gd name="connsiteY54" fmla="*/ 6643688 h 6858000"/>
              <a:gd name="connsiteX55" fmla="*/ 276224 w 301621"/>
              <a:gd name="connsiteY55" fmla="*/ 6700838 h 6858000"/>
              <a:gd name="connsiteX56" fmla="*/ 221456 w 301621"/>
              <a:gd name="connsiteY56" fmla="*/ 6762750 h 6858000"/>
              <a:gd name="connsiteX57" fmla="*/ 288131 w 301621"/>
              <a:gd name="connsiteY57" fmla="*/ 6812756 h 6858000"/>
              <a:gd name="connsiteX58" fmla="*/ 233136 w 301621"/>
              <a:gd name="connsiteY58" fmla="*/ 6855619 h 6858000"/>
              <a:gd name="connsiteX59" fmla="*/ 0 w 301621"/>
              <a:gd name="connsiteY59" fmla="*/ 6858000 h 6858000"/>
              <a:gd name="connsiteX60" fmla="*/ 0 w 301621"/>
              <a:gd name="connsiteY60" fmla="*/ 0 h 6858000"/>
              <a:gd name="connsiteX0" fmla="*/ 0 w 301266"/>
              <a:gd name="connsiteY0" fmla="*/ 0 h 6858000"/>
              <a:gd name="connsiteX1" fmla="*/ 290286 w 301266"/>
              <a:gd name="connsiteY1" fmla="*/ 0 h 6858000"/>
              <a:gd name="connsiteX2" fmla="*/ 240504 w 301266"/>
              <a:gd name="connsiteY2" fmla="*/ 2709863 h 6858000"/>
              <a:gd name="connsiteX3" fmla="*/ 242885 w 301266"/>
              <a:gd name="connsiteY3" fmla="*/ 2819400 h 6858000"/>
              <a:gd name="connsiteX4" fmla="*/ 245267 w 301266"/>
              <a:gd name="connsiteY4" fmla="*/ 2926556 h 6858000"/>
              <a:gd name="connsiteX5" fmla="*/ 242886 w 301266"/>
              <a:gd name="connsiteY5" fmla="*/ 3043238 h 6858000"/>
              <a:gd name="connsiteX6" fmla="*/ 240504 w 301266"/>
              <a:gd name="connsiteY6" fmla="*/ 3150394 h 6858000"/>
              <a:gd name="connsiteX7" fmla="*/ 240505 w 301266"/>
              <a:gd name="connsiteY7" fmla="*/ 3259931 h 6858000"/>
              <a:gd name="connsiteX8" fmla="*/ 235743 w 301266"/>
              <a:gd name="connsiteY8" fmla="*/ 3369469 h 6858000"/>
              <a:gd name="connsiteX9" fmla="*/ 233362 w 301266"/>
              <a:gd name="connsiteY9" fmla="*/ 3471863 h 6858000"/>
              <a:gd name="connsiteX10" fmla="*/ 230980 w 301266"/>
              <a:gd name="connsiteY10" fmla="*/ 3583781 h 6858000"/>
              <a:gd name="connsiteX11" fmla="*/ 226218 w 301266"/>
              <a:gd name="connsiteY11" fmla="*/ 3698081 h 6858000"/>
              <a:gd name="connsiteX12" fmla="*/ 223837 w 301266"/>
              <a:gd name="connsiteY12" fmla="*/ 3800475 h 6858000"/>
              <a:gd name="connsiteX13" fmla="*/ 223837 w 301266"/>
              <a:gd name="connsiteY13" fmla="*/ 3910013 h 6858000"/>
              <a:gd name="connsiteX14" fmla="*/ 223838 w 301266"/>
              <a:gd name="connsiteY14" fmla="*/ 4021931 h 6858000"/>
              <a:gd name="connsiteX15" fmla="*/ 221456 w 301266"/>
              <a:gd name="connsiteY15" fmla="*/ 4138613 h 6858000"/>
              <a:gd name="connsiteX16" fmla="*/ 219075 w 301266"/>
              <a:gd name="connsiteY16" fmla="*/ 4243388 h 6858000"/>
              <a:gd name="connsiteX17" fmla="*/ 216695 w 301266"/>
              <a:gd name="connsiteY17" fmla="*/ 4350544 h 6858000"/>
              <a:gd name="connsiteX18" fmla="*/ 214313 w 301266"/>
              <a:gd name="connsiteY18" fmla="*/ 4452938 h 6858000"/>
              <a:gd name="connsiteX19" fmla="*/ 216694 w 301266"/>
              <a:gd name="connsiteY19" fmla="*/ 4569619 h 6858000"/>
              <a:gd name="connsiteX20" fmla="*/ 219075 w 301266"/>
              <a:gd name="connsiteY20" fmla="*/ 4674394 h 6858000"/>
              <a:gd name="connsiteX21" fmla="*/ 221455 w 301266"/>
              <a:gd name="connsiteY21" fmla="*/ 4786313 h 6858000"/>
              <a:gd name="connsiteX22" fmla="*/ 273844 w 301266"/>
              <a:gd name="connsiteY22" fmla="*/ 4848225 h 6858000"/>
              <a:gd name="connsiteX23" fmla="*/ 226219 w 301266"/>
              <a:gd name="connsiteY23" fmla="*/ 4902994 h 6858000"/>
              <a:gd name="connsiteX24" fmla="*/ 278606 w 301266"/>
              <a:gd name="connsiteY24" fmla="*/ 4955381 h 6858000"/>
              <a:gd name="connsiteX25" fmla="*/ 223838 w 301266"/>
              <a:gd name="connsiteY25" fmla="*/ 5010150 h 6858000"/>
              <a:gd name="connsiteX26" fmla="*/ 276225 w 301266"/>
              <a:gd name="connsiteY26" fmla="*/ 5069681 h 6858000"/>
              <a:gd name="connsiteX27" fmla="*/ 221455 w 301266"/>
              <a:gd name="connsiteY27" fmla="*/ 5117306 h 6858000"/>
              <a:gd name="connsiteX28" fmla="*/ 276225 w 301266"/>
              <a:gd name="connsiteY28" fmla="*/ 5169694 h 6858000"/>
              <a:gd name="connsiteX29" fmla="*/ 221455 w 301266"/>
              <a:gd name="connsiteY29" fmla="*/ 5226844 h 6858000"/>
              <a:gd name="connsiteX30" fmla="*/ 276225 w 301266"/>
              <a:gd name="connsiteY30" fmla="*/ 5286375 h 6858000"/>
              <a:gd name="connsiteX31" fmla="*/ 223837 w 301266"/>
              <a:gd name="connsiteY31" fmla="*/ 5338763 h 6858000"/>
              <a:gd name="connsiteX32" fmla="*/ 276225 w 301266"/>
              <a:gd name="connsiteY32" fmla="*/ 5388769 h 6858000"/>
              <a:gd name="connsiteX33" fmla="*/ 223838 w 301266"/>
              <a:gd name="connsiteY33" fmla="*/ 5448300 h 6858000"/>
              <a:gd name="connsiteX34" fmla="*/ 276226 w 301266"/>
              <a:gd name="connsiteY34" fmla="*/ 5495925 h 6858000"/>
              <a:gd name="connsiteX35" fmla="*/ 226219 w 301266"/>
              <a:gd name="connsiteY35" fmla="*/ 5555456 h 6858000"/>
              <a:gd name="connsiteX36" fmla="*/ 276225 w 301266"/>
              <a:gd name="connsiteY36" fmla="*/ 5612606 h 6858000"/>
              <a:gd name="connsiteX37" fmla="*/ 223838 w 301266"/>
              <a:gd name="connsiteY37" fmla="*/ 5664994 h 6858000"/>
              <a:gd name="connsiteX38" fmla="*/ 273844 w 301266"/>
              <a:gd name="connsiteY38" fmla="*/ 5717381 h 6858000"/>
              <a:gd name="connsiteX39" fmla="*/ 223837 w 301266"/>
              <a:gd name="connsiteY39" fmla="*/ 5776913 h 6858000"/>
              <a:gd name="connsiteX40" fmla="*/ 276225 w 301266"/>
              <a:gd name="connsiteY40" fmla="*/ 5826919 h 6858000"/>
              <a:gd name="connsiteX41" fmla="*/ 223837 w 301266"/>
              <a:gd name="connsiteY41" fmla="*/ 5886450 h 6858000"/>
              <a:gd name="connsiteX42" fmla="*/ 273844 w 301266"/>
              <a:gd name="connsiteY42" fmla="*/ 5934075 h 6858000"/>
              <a:gd name="connsiteX43" fmla="*/ 219074 w 301266"/>
              <a:gd name="connsiteY43" fmla="*/ 5995988 h 6858000"/>
              <a:gd name="connsiteX44" fmla="*/ 273844 w 301266"/>
              <a:gd name="connsiteY44" fmla="*/ 6048375 h 6858000"/>
              <a:gd name="connsiteX45" fmla="*/ 226218 w 301266"/>
              <a:gd name="connsiteY45" fmla="*/ 6103144 h 6858000"/>
              <a:gd name="connsiteX46" fmla="*/ 273844 w 301266"/>
              <a:gd name="connsiteY46" fmla="*/ 6157913 h 6858000"/>
              <a:gd name="connsiteX47" fmla="*/ 226219 w 301266"/>
              <a:gd name="connsiteY47" fmla="*/ 6212681 h 6858000"/>
              <a:gd name="connsiteX48" fmla="*/ 271463 w 301266"/>
              <a:gd name="connsiteY48" fmla="*/ 6265069 h 6858000"/>
              <a:gd name="connsiteX49" fmla="*/ 223837 w 301266"/>
              <a:gd name="connsiteY49" fmla="*/ 6319838 h 6858000"/>
              <a:gd name="connsiteX50" fmla="*/ 278605 w 301266"/>
              <a:gd name="connsiteY50" fmla="*/ 6374606 h 6858000"/>
              <a:gd name="connsiteX51" fmla="*/ 221455 w 301266"/>
              <a:gd name="connsiteY51" fmla="*/ 6429375 h 6858000"/>
              <a:gd name="connsiteX52" fmla="*/ 276225 w 301266"/>
              <a:gd name="connsiteY52" fmla="*/ 6486525 h 6858000"/>
              <a:gd name="connsiteX53" fmla="*/ 228599 w 301266"/>
              <a:gd name="connsiteY53" fmla="*/ 6541294 h 6858000"/>
              <a:gd name="connsiteX54" fmla="*/ 273843 w 301266"/>
              <a:gd name="connsiteY54" fmla="*/ 6600825 h 6858000"/>
              <a:gd name="connsiteX55" fmla="*/ 221455 w 301266"/>
              <a:gd name="connsiteY55" fmla="*/ 6643688 h 6858000"/>
              <a:gd name="connsiteX56" fmla="*/ 276224 w 301266"/>
              <a:gd name="connsiteY56" fmla="*/ 6700838 h 6858000"/>
              <a:gd name="connsiteX57" fmla="*/ 221456 w 301266"/>
              <a:gd name="connsiteY57" fmla="*/ 6762750 h 6858000"/>
              <a:gd name="connsiteX58" fmla="*/ 288131 w 301266"/>
              <a:gd name="connsiteY58" fmla="*/ 6812756 h 6858000"/>
              <a:gd name="connsiteX59" fmla="*/ 233136 w 301266"/>
              <a:gd name="connsiteY59" fmla="*/ 6855619 h 6858000"/>
              <a:gd name="connsiteX60" fmla="*/ 0 w 301266"/>
              <a:gd name="connsiteY60" fmla="*/ 6858000 h 6858000"/>
              <a:gd name="connsiteX61" fmla="*/ 0 w 301266"/>
              <a:gd name="connsiteY61" fmla="*/ 0 h 6858000"/>
              <a:gd name="connsiteX0" fmla="*/ 0 w 301697"/>
              <a:gd name="connsiteY0" fmla="*/ 0 h 6858000"/>
              <a:gd name="connsiteX1" fmla="*/ 290286 w 301697"/>
              <a:gd name="connsiteY1" fmla="*/ 0 h 6858000"/>
              <a:gd name="connsiteX2" fmla="*/ 242886 w 301697"/>
              <a:gd name="connsiteY2" fmla="*/ 2609850 h 6858000"/>
              <a:gd name="connsiteX3" fmla="*/ 240504 w 301697"/>
              <a:gd name="connsiteY3" fmla="*/ 2709863 h 6858000"/>
              <a:gd name="connsiteX4" fmla="*/ 242885 w 301697"/>
              <a:gd name="connsiteY4" fmla="*/ 2819400 h 6858000"/>
              <a:gd name="connsiteX5" fmla="*/ 245267 w 301697"/>
              <a:gd name="connsiteY5" fmla="*/ 2926556 h 6858000"/>
              <a:gd name="connsiteX6" fmla="*/ 242886 w 301697"/>
              <a:gd name="connsiteY6" fmla="*/ 3043238 h 6858000"/>
              <a:gd name="connsiteX7" fmla="*/ 240504 w 301697"/>
              <a:gd name="connsiteY7" fmla="*/ 3150394 h 6858000"/>
              <a:gd name="connsiteX8" fmla="*/ 240505 w 301697"/>
              <a:gd name="connsiteY8" fmla="*/ 3259931 h 6858000"/>
              <a:gd name="connsiteX9" fmla="*/ 235743 w 301697"/>
              <a:gd name="connsiteY9" fmla="*/ 3369469 h 6858000"/>
              <a:gd name="connsiteX10" fmla="*/ 233362 w 301697"/>
              <a:gd name="connsiteY10" fmla="*/ 3471863 h 6858000"/>
              <a:gd name="connsiteX11" fmla="*/ 230980 w 301697"/>
              <a:gd name="connsiteY11" fmla="*/ 3583781 h 6858000"/>
              <a:gd name="connsiteX12" fmla="*/ 226218 w 301697"/>
              <a:gd name="connsiteY12" fmla="*/ 3698081 h 6858000"/>
              <a:gd name="connsiteX13" fmla="*/ 223837 w 301697"/>
              <a:gd name="connsiteY13" fmla="*/ 3800475 h 6858000"/>
              <a:gd name="connsiteX14" fmla="*/ 223837 w 301697"/>
              <a:gd name="connsiteY14" fmla="*/ 3910013 h 6858000"/>
              <a:gd name="connsiteX15" fmla="*/ 223838 w 301697"/>
              <a:gd name="connsiteY15" fmla="*/ 4021931 h 6858000"/>
              <a:gd name="connsiteX16" fmla="*/ 221456 w 301697"/>
              <a:gd name="connsiteY16" fmla="*/ 4138613 h 6858000"/>
              <a:gd name="connsiteX17" fmla="*/ 219075 w 301697"/>
              <a:gd name="connsiteY17" fmla="*/ 4243388 h 6858000"/>
              <a:gd name="connsiteX18" fmla="*/ 216695 w 301697"/>
              <a:gd name="connsiteY18" fmla="*/ 4350544 h 6858000"/>
              <a:gd name="connsiteX19" fmla="*/ 214313 w 301697"/>
              <a:gd name="connsiteY19" fmla="*/ 4452938 h 6858000"/>
              <a:gd name="connsiteX20" fmla="*/ 216694 w 301697"/>
              <a:gd name="connsiteY20" fmla="*/ 4569619 h 6858000"/>
              <a:gd name="connsiteX21" fmla="*/ 219075 w 301697"/>
              <a:gd name="connsiteY21" fmla="*/ 4674394 h 6858000"/>
              <a:gd name="connsiteX22" fmla="*/ 221455 w 301697"/>
              <a:gd name="connsiteY22" fmla="*/ 4786313 h 6858000"/>
              <a:gd name="connsiteX23" fmla="*/ 273844 w 301697"/>
              <a:gd name="connsiteY23" fmla="*/ 4848225 h 6858000"/>
              <a:gd name="connsiteX24" fmla="*/ 226219 w 301697"/>
              <a:gd name="connsiteY24" fmla="*/ 4902994 h 6858000"/>
              <a:gd name="connsiteX25" fmla="*/ 278606 w 301697"/>
              <a:gd name="connsiteY25" fmla="*/ 4955381 h 6858000"/>
              <a:gd name="connsiteX26" fmla="*/ 223838 w 301697"/>
              <a:gd name="connsiteY26" fmla="*/ 5010150 h 6858000"/>
              <a:gd name="connsiteX27" fmla="*/ 276225 w 301697"/>
              <a:gd name="connsiteY27" fmla="*/ 5069681 h 6858000"/>
              <a:gd name="connsiteX28" fmla="*/ 221455 w 301697"/>
              <a:gd name="connsiteY28" fmla="*/ 5117306 h 6858000"/>
              <a:gd name="connsiteX29" fmla="*/ 276225 w 301697"/>
              <a:gd name="connsiteY29" fmla="*/ 5169694 h 6858000"/>
              <a:gd name="connsiteX30" fmla="*/ 221455 w 301697"/>
              <a:gd name="connsiteY30" fmla="*/ 5226844 h 6858000"/>
              <a:gd name="connsiteX31" fmla="*/ 276225 w 301697"/>
              <a:gd name="connsiteY31" fmla="*/ 5286375 h 6858000"/>
              <a:gd name="connsiteX32" fmla="*/ 223837 w 301697"/>
              <a:gd name="connsiteY32" fmla="*/ 5338763 h 6858000"/>
              <a:gd name="connsiteX33" fmla="*/ 276225 w 301697"/>
              <a:gd name="connsiteY33" fmla="*/ 5388769 h 6858000"/>
              <a:gd name="connsiteX34" fmla="*/ 223838 w 301697"/>
              <a:gd name="connsiteY34" fmla="*/ 5448300 h 6858000"/>
              <a:gd name="connsiteX35" fmla="*/ 276226 w 301697"/>
              <a:gd name="connsiteY35" fmla="*/ 5495925 h 6858000"/>
              <a:gd name="connsiteX36" fmla="*/ 226219 w 301697"/>
              <a:gd name="connsiteY36" fmla="*/ 5555456 h 6858000"/>
              <a:gd name="connsiteX37" fmla="*/ 276225 w 301697"/>
              <a:gd name="connsiteY37" fmla="*/ 5612606 h 6858000"/>
              <a:gd name="connsiteX38" fmla="*/ 223838 w 301697"/>
              <a:gd name="connsiteY38" fmla="*/ 5664994 h 6858000"/>
              <a:gd name="connsiteX39" fmla="*/ 273844 w 301697"/>
              <a:gd name="connsiteY39" fmla="*/ 5717381 h 6858000"/>
              <a:gd name="connsiteX40" fmla="*/ 223837 w 301697"/>
              <a:gd name="connsiteY40" fmla="*/ 5776913 h 6858000"/>
              <a:gd name="connsiteX41" fmla="*/ 276225 w 301697"/>
              <a:gd name="connsiteY41" fmla="*/ 5826919 h 6858000"/>
              <a:gd name="connsiteX42" fmla="*/ 223837 w 301697"/>
              <a:gd name="connsiteY42" fmla="*/ 5886450 h 6858000"/>
              <a:gd name="connsiteX43" fmla="*/ 273844 w 301697"/>
              <a:gd name="connsiteY43" fmla="*/ 5934075 h 6858000"/>
              <a:gd name="connsiteX44" fmla="*/ 219074 w 301697"/>
              <a:gd name="connsiteY44" fmla="*/ 5995988 h 6858000"/>
              <a:gd name="connsiteX45" fmla="*/ 273844 w 301697"/>
              <a:gd name="connsiteY45" fmla="*/ 6048375 h 6858000"/>
              <a:gd name="connsiteX46" fmla="*/ 226218 w 301697"/>
              <a:gd name="connsiteY46" fmla="*/ 6103144 h 6858000"/>
              <a:gd name="connsiteX47" fmla="*/ 273844 w 301697"/>
              <a:gd name="connsiteY47" fmla="*/ 6157913 h 6858000"/>
              <a:gd name="connsiteX48" fmla="*/ 226219 w 301697"/>
              <a:gd name="connsiteY48" fmla="*/ 6212681 h 6858000"/>
              <a:gd name="connsiteX49" fmla="*/ 271463 w 301697"/>
              <a:gd name="connsiteY49" fmla="*/ 6265069 h 6858000"/>
              <a:gd name="connsiteX50" fmla="*/ 223837 w 301697"/>
              <a:gd name="connsiteY50" fmla="*/ 6319838 h 6858000"/>
              <a:gd name="connsiteX51" fmla="*/ 278605 w 301697"/>
              <a:gd name="connsiteY51" fmla="*/ 6374606 h 6858000"/>
              <a:gd name="connsiteX52" fmla="*/ 221455 w 301697"/>
              <a:gd name="connsiteY52" fmla="*/ 6429375 h 6858000"/>
              <a:gd name="connsiteX53" fmla="*/ 276225 w 301697"/>
              <a:gd name="connsiteY53" fmla="*/ 6486525 h 6858000"/>
              <a:gd name="connsiteX54" fmla="*/ 228599 w 301697"/>
              <a:gd name="connsiteY54" fmla="*/ 6541294 h 6858000"/>
              <a:gd name="connsiteX55" fmla="*/ 273843 w 301697"/>
              <a:gd name="connsiteY55" fmla="*/ 6600825 h 6858000"/>
              <a:gd name="connsiteX56" fmla="*/ 221455 w 301697"/>
              <a:gd name="connsiteY56" fmla="*/ 6643688 h 6858000"/>
              <a:gd name="connsiteX57" fmla="*/ 276224 w 301697"/>
              <a:gd name="connsiteY57" fmla="*/ 6700838 h 6858000"/>
              <a:gd name="connsiteX58" fmla="*/ 221456 w 301697"/>
              <a:gd name="connsiteY58" fmla="*/ 6762750 h 6858000"/>
              <a:gd name="connsiteX59" fmla="*/ 288131 w 301697"/>
              <a:gd name="connsiteY59" fmla="*/ 6812756 h 6858000"/>
              <a:gd name="connsiteX60" fmla="*/ 233136 w 301697"/>
              <a:gd name="connsiteY60" fmla="*/ 6855619 h 6858000"/>
              <a:gd name="connsiteX61" fmla="*/ 0 w 301697"/>
              <a:gd name="connsiteY61" fmla="*/ 6858000 h 6858000"/>
              <a:gd name="connsiteX62" fmla="*/ 0 w 301697"/>
              <a:gd name="connsiteY62" fmla="*/ 0 h 6858000"/>
              <a:gd name="connsiteX0" fmla="*/ 0 w 301659"/>
              <a:gd name="connsiteY0" fmla="*/ 0 h 6858000"/>
              <a:gd name="connsiteX1" fmla="*/ 290286 w 301659"/>
              <a:gd name="connsiteY1" fmla="*/ 0 h 6858000"/>
              <a:gd name="connsiteX2" fmla="*/ 242886 w 301659"/>
              <a:gd name="connsiteY2" fmla="*/ 2488406 h 6858000"/>
              <a:gd name="connsiteX3" fmla="*/ 242886 w 301659"/>
              <a:gd name="connsiteY3" fmla="*/ 2609850 h 6858000"/>
              <a:gd name="connsiteX4" fmla="*/ 240504 w 301659"/>
              <a:gd name="connsiteY4" fmla="*/ 2709863 h 6858000"/>
              <a:gd name="connsiteX5" fmla="*/ 242885 w 301659"/>
              <a:gd name="connsiteY5" fmla="*/ 2819400 h 6858000"/>
              <a:gd name="connsiteX6" fmla="*/ 245267 w 301659"/>
              <a:gd name="connsiteY6" fmla="*/ 2926556 h 6858000"/>
              <a:gd name="connsiteX7" fmla="*/ 242886 w 301659"/>
              <a:gd name="connsiteY7" fmla="*/ 3043238 h 6858000"/>
              <a:gd name="connsiteX8" fmla="*/ 240504 w 301659"/>
              <a:gd name="connsiteY8" fmla="*/ 3150394 h 6858000"/>
              <a:gd name="connsiteX9" fmla="*/ 240505 w 301659"/>
              <a:gd name="connsiteY9" fmla="*/ 3259931 h 6858000"/>
              <a:gd name="connsiteX10" fmla="*/ 235743 w 301659"/>
              <a:gd name="connsiteY10" fmla="*/ 3369469 h 6858000"/>
              <a:gd name="connsiteX11" fmla="*/ 233362 w 301659"/>
              <a:gd name="connsiteY11" fmla="*/ 3471863 h 6858000"/>
              <a:gd name="connsiteX12" fmla="*/ 230980 w 301659"/>
              <a:gd name="connsiteY12" fmla="*/ 3583781 h 6858000"/>
              <a:gd name="connsiteX13" fmla="*/ 226218 w 301659"/>
              <a:gd name="connsiteY13" fmla="*/ 3698081 h 6858000"/>
              <a:gd name="connsiteX14" fmla="*/ 223837 w 301659"/>
              <a:gd name="connsiteY14" fmla="*/ 3800475 h 6858000"/>
              <a:gd name="connsiteX15" fmla="*/ 223837 w 301659"/>
              <a:gd name="connsiteY15" fmla="*/ 3910013 h 6858000"/>
              <a:gd name="connsiteX16" fmla="*/ 223838 w 301659"/>
              <a:gd name="connsiteY16" fmla="*/ 4021931 h 6858000"/>
              <a:gd name="connsiteX17" fmla="*/ 221456 w 301659"/>
              <a:gd name="connsiteY17" fmla="*/ 4138613 h 6858000"/>
              <a:gd name="connsiteX18" fmla="*/ 219075 w 301659"/>
              <a:gd name="connsiteY18" fmla="*/ 4243388 h 6858000"/>
              <a:gd name="connsiteX19" fmla="*/ 216695 w 301659"/>
              <a:gd name="connsiteY19" fmla="*/ 4350544 h 6858000"/>
              <a:gd name="connsiteX20" fmla="*/ 214313 w 301659"/>
              <a:gd name="connsiteY20" fmla="*/ 4452938 h 6858000"/>
              <a:gd name="connsiteX21" fmla="*/ 216694 w 301659"/>
              <a:gd name="connsiteY21" fmla="*/ 4569619 h 6858000"/>
              <a:gd name="connsiteX22" fmla="*/ 219075 w 301659"/>
              <a:gd name="connsiteY22" fmla="*/ 4674394 h 6858000"/>
              <a:gd name="connsiteX23" fmla="*/ 221455 w 301659"/>
              <a:gd name="connsiteY23" fmla="*/ 4786313 h 6858000"/>
              <a:gd name="connsiteX24" fmla="*/ 273844 w 301659"/>
              <a:gd name="connsiteY24" fmla="*/ 4848225 h 6858000"/>
              <a:gd name="connsiteX25" fmla="*/ 226219 w 301659"/>
              <a:gd name="connsiteY25" fmla="*/ 4902994 h 6858000"/>
              <a:gd name="connsiteX26" fmla="*/ 278606 w 301659"/>
              <a:gd name="connsiteY26" fmla="*/ 4955381 h 6858000"/>
              <a:gd name="connsiteX27" fmla="*/ 223838 w 301659"/>
              <a:gd name="connsiteY27" fmla="*/ 5010150 h 6858000"/>
              <a:gd name="connsiteX28" fmla="*/ 276225 w 301659"/>
              <a:gd name="connsiteY28" fmla="*/ 5069681 h 6858000"/>
              <a:gd name="connsiteX29" fmla="*/ 221455 w 301659"/>
              <a:gd name="connsiteY29" fmla="*/ 5117306 h 6858000"/>
              <a:gd name="connsiteX30" fmla="*/ 276225 w 301659"/>
              <a:gd name="connsiteY30" fmla="*/ 5169694 h 6858000"/>
              <a:gd name="connsiteX31" fmla="*/ 221455 w 301659"/>
              <a:gd name="connsiteY31" fmla="*/ 5226844 h 6858000"/>
              <a:gd name="connsiteX32" fmla="*/ 276225 w 301659"/>
              <a:gd name="connsiteY32" fmla="*/ 5286375 h 6858000"/>
              <a:gd name="connsiteX33" fmla="*/ 223837 w 301659"/>
              <a:gd name="connsiteY33" fmla="*/ 5338763 h 6858000"/>
              <a:gd name="connsiteX34" fmla="*/ 276225 w 301659"/>
              <a:gd name="connsiteY34" fmla="*/ 5388769 h 6858000"/>
              <a:gd name="connsiteX35" fmla="*/ 223838 w 301659"/>
              <a:gd name="connsiteY35" fmla="*/ 5448300 h 6858000"/>
              <a:gd name="connsiteX36" fmla="*/ 276226 w 301659"/>
              <a:gd name="connsiteY36" fmla="*/ 5495925 h 6858000"/>
              <a:gd name="connsiteX37" fmla="*/ 226219 w 301659"/>
              <a:gd name="connsiteY37" fmla="*/ 5555456 h 6858000"/>
              <a:gd name="connsiteX38" fmla="*/ 276225 w 301659"/>
              <a:gd name="connsiteY38" fmla="*/ 5612606 h 6858000"/>
              <a:gd name="connsiteX39" fmla="*/ 223838 w 301659"/>
              <a:gd name="connsiteY39" fmla="*/ 5664994 h 6858000"/>
              <a:gd name="connsiteX40" fmla="*/ 273844 w 301659"/>
              <a:gd name="connsiteY40" fmla="*/ 5717381 h 6858000"/>
              <a:gd name="connsiteX41" fmla="*/ 223837 w 301659"/>
              <a:gd name="connsiteY41" fmla="*/ 5776913 h 6858000"/>
              <a:gd name="connsiteX42" fmla="*/ 276225 w 301659"/>
              <a:gd name="connsiteY42" fmla="*/ 5826919 h 6858000"/>
              <a:gd name="connsiteX43" fmla="*/ 223837 w 301659"/>
              <a:gd name="connsiteY43" fmla="*/ 5886450 h 6858000"/>
              <a:gd name="connsiteX44" fmla="*/ 273844 w 301659"/>
              <a:gd name="connsiteY44" fmla="*/ 5934075 h 6858000"/>
              <a:gd name="connsiteX45" fmla="*/ 219074 w 301659"/>
              <a:gd name="connsiteY45" fmla="*/ 5995988 h 6858000"/>
              <a:gd name="connsiteX46" fmla="*/ 273844 w 301659"/>
              <a:gd name="connsiteY46" fmla="*/ 6048375 h 6858000"/>
              <a:gd name="connsiteX47" fmla="*/ 226218 w 301659"/>
              <a:gd name="connsiteY47" fmla="*/ 6103144 h 6858000"/>
              <a:gd name="connsiteX48" fmla="*/ 273844 w 301659"/>
              <a:gd name="connsiteY48" fmla="*/ 6157913 h 6858000"/>
              <a:gd name="connsiteX49" fmla="*/ 226219 w 301659"/>
              <a:gd name="connsiteY49" fmla="*/ 6212681 h 6858000"/>
              <a:gd name="connsiteX50" fmla="*/ 271463 w 301659"/>
              <a:gd name="connsiteY50" fmla="*/ 6265069 h 6858000"/>
              <a:gd name="connsiteX51" fmla="*/ 223837 w 301659"/>
              <a:gd name="connsiteY51" fmla="*/ 6319838 h 6858000"/>
              <a:gd name="connsiteX52" fmla="*/ 278605 w 301659"/>
              <a:gd name="connsiteY52" fmla="*/ 6374606 h 6858000"/>
              <a:gd name="connsiteX53" fmla="*/ 221455 w 301659"/>
              <a:gd name="connsiteY53" fmla="*/ 6429375 h 6858000"/>
              <a:gd name="connsiteX54" fmla="*/ 276225 w 301659"/>
              <a:gd name="connsiteY54" fmla="*/ 6486525 h 6858000"/>
              <a:gd name="connsiteX55" fmla="*/ 228599 w 301659"/>
              <a:gd name="connsiteY55" fmla="*/ 6541294 h 6858000"/>
              <a:gd name="connsiteX56" fmla="*/ 273843 w 301659"/>
              <a:gd name="connsiteY56" fmla="*/ 6600825 h 6858000"/>
              <a:gd name="connsiteX57" fmla="*/ 221455 w 301659"/>
              <a:gd name="connsiteY57" fmla="*/ 6643688 h 6858000"/>
              <a:gd name="connsiteX58" fmla="*/ 276224 w 301659"/>
              <a:gd name="connsiteY58" fmla="*/ 6700838 h 6858000"/>
              <a:gd name="connsiteX59" fmla="*/ 221456 w 301659"/>
              <a:gd name="connsiteY59" fmla="*/ 6762750 h 6858000"/>
              <a:gd name="connsiteX60" fmla="*/ 288131 w 301659"/>
              <a:gd name="connsiteY60" fmla="*/ 6812756 h 6858000"/>
              <a:gd name="connsiteX61" fmla="*/ 233136 w 301659"/>
              <a:gd name="connsiteY61" fmla="*/ 6855619 h 6858000"/>
              <a:gd name="connsiteX62" fmla="*/ 0 w 301659"/>
              <a:gd name="connsiteY62" fmla="*/ 6858000 h 6858000"/>
              <a:gd name="connsiteX63" fmla="*/ 0 w 301659"/>
              <a:gd name="connsiteY63" fmla="*/ 0 h 6858000"/>
              <a:gd name="connsiteX0" fmla="*/ 0 w 302066"/>
              <a:gd name="connsiteY0" fmla="*/ 0 h 6858000"/>
              <a:gd name="connsiteX1" fmla="*/ 290286 w 302066"/>
              <a:gd name="connsiteY1" fmla="*/ 0 h 6858000"/>
              <a:gd name="connsiteX2" fmla="*/ 245267 w 302066"/>
              <a:gd name="connsiteY2" fmla="*/ 2381250 h 6858000"/>
              <a:gd name="connsiteX3" fmla="*/ 242886 w 302066"/>
              <a:gd name="connsiteY3" fmla="*/ 2488406 h 6858000"/>
              <a:gd name="connsiteX4" fmla="*/ 242886 w 302066"/>
              <a:gd name="connsiteY4" fmla="*/ 2609850 h 6858000"/>
              <a:gd name="connsiteX5" fmla="*/ 240504 w 302066"/>
              <a:gd name="connsiteY5" fmla="*/ 2709863 h 6858000"/>
              <a:gd name="connsiteX6" fmla="*/ 242885 w 302066"/>
              <a:gd name="connsiteY6" fmla="*/ 2819400 h 6858000"/>
              <a:gd name="connsiteX7" fmla="*/ 245267 w 302066"/>
              <a:gd name="connsiteY7" fmla="*/ 2926556 h 6858000"/>
              <a:gd name="connsiteX8" fmla="*/ 242886 w 302066"/>
              <a:gd name="connsiteY8" fmla="*/ 3043238 h 6858000"/>
              <a:gd name="connsiteX9" fmla="*/ 240504 w 302066"/>
              <a:gd name="connsiteY9" fmla="*/ 3150394 h 6858000"/>
              <a:gd name="connsiteX10" fmla="*/ 240505 w 302066"/>
              <a:gd name="connsiteY10" fmla="*/ 3259931 h 6858000"/>
              <a:gd name="connsiteX11" fmla="*/ 235743 w 302066"/>
              <a:gd name="connsiteY11" fmla="*/ 3369469 h 6858000"/>
              <a:gd name="connsiteX12" fmla="*/ 233362 w 302066"/>
              <a:gd name="connsiteY12" fmla="*/ 3471863 h 6858000"/>
              <a:gd name="connsiteX13" fmla="*/ 230980 w 302066"/>
              <a:gd name="connsiteY13" fmla="*/ 3583781 h 6858000"/>
              <a:gd name="connsiteX14" fmla="*/ 226218 w 302066"/>
              <a:gd name="connsiteY14" fmla="*/ 3698081 h 6858000"/>
              <a:gd name="connsiteX15" fmla="*/ 223837 w 302066"/>
              <a:gd name="connsiteY15" fmla="*/ 3800475 h 6858000"/>
              <a:gd name="connsiteX16" fmla="*/ 223837 w 302066"/>
              <a:gd name="connsiteY16" fmla="*/ 3910013 h 6858000"/>
              <a:gd name="connsiteX17" fmla="*/ 223838 w 302066"/>
              <a:gd name="connsiteY17" fmla="*/ 4021931 h 6858000"/>
              <a:gd name="connsiteX18" fmla="*/ 221456 w 302066"/>
              <a:gd name="connsiteY18" fmla="*/ 4138613 h 6858000"/>
              <a:gd name="connsiteX19" fmla="*/ 219075 w 302066"/>
              <a:gd name="connsiteY19" fmla="*/ 4243388 h 6858000"/>
              <a:gd name="connsiteX20" fmla="*/ 216695 w 302066"/>
              <a:gd name="connsiteY20" fmla="*/ 4350544 h 6858000"/>
              <a:gd name="connsiteX21" fmla="*/ 214313 w 302066"/>
              <a:gd name="connsiteY21" fmla="*/ 4452938 h 6858000"/>
              <a:gd name="connsiteX22" fmla="*/ 216694 w 302066"/>
              <a:gd name="connsiteY22" fmla="*/ 4569619 h 6858000"/>
              <a:gd name="connsiteX23" fmla="*/ 219075 w 302066"/>
              <a:gd name="connsiteY23" fmla="*/ 4674394 h 6858000"/>
              <a:gd name="connsiteX24" fmla="*/ 221455 w 302066"/>
              <a:gd name="connsiteY24" fmla="*/ 4786313 h 6858000"/>
              <a:gd name="connsiteX25" fmla="*/ 273844 w 302066"/>
              <a:gd name="connsiteY25" fmla="*/ 4848225 h 6858000"/>
              <a:gd name="connsiteX26" fmla="*/ 226219 w 302066"/>
              <a:gd name="connsiteY26" fmla="*/ 4902994 h 6858000"/>
              <a:gd name="connsiteX27" fmla="*/ 278606 w 302066"/>
              <a:gd name="connsiteY27" fmla="*/ 4955381 h 6858000"/>
              <a:gd name="connsiteX28" fmla="*/ 223838 w 302066"/>
              <a:gd name="connsiteY28" fmla="*/ 5010150 h 6858000"/>
              <a:gd name="connsiteX29" fmla="*/ 276225 w 302066"/>
              <a:gd name="connsiteY29" fmla="*/ 5069681 h 6858000"/>
              <a:gd name="connsiteX30" fmla="*/ 221455 w 302066"/>
              <a:gd name="connsiteY30" fmla="*/ 5117306 h 6858000"/>
              <a:gd name="connsiteX31" fmla="*/ 276225 w 302066"/>
              <a:gd name="connsiteY31" fmla="*/ 5169694 h 6858000"/>
              <a:gd name="connsiteX32" fmla="*/ 221455 w 302066"/>
              <a:gd name="connsiteY32" fmla="*/ 5226844 h 6858000"/>
              <a:gd name="connsiteX33" fmla="*/ 276225 w 302066"/>
              <a:gd name="connsiteY33" fmla="*/ 5286375 h 6858000"/>
              <a:gd name="connsiteX34" fmla="*/ 223837 w 302066"/>
              <a:gd name="connsiteY34" fmla="*/ 5338763 h 6858000"/>
              <a:gd name="connsiteX35" fmla="*/ 276225 w 302066"/>
              <a:gd name="connsiteY35" fmla="*/ 5388769 h 6858000"/>
              <a:gd name="connsiteX36" fmla="*/ 223838 w 302066"/>
              <a:gd name="connsiteY36" fmla="*/ 5448300 h 6858000"/>
              <a:gd name="connsiteX37" fmla="*/ 276226 w 302066"/>
              <a:gd name="connsiteY37" fmla="*/ 5495925 h 6858000"/>
              <a:gd name="connsiteX38" fmla="*/ 226219 w 302066"/>
              <a:gd name="connsiteY38" fmla="*/ 5555456 h 6858000"/>
              <a:gd name="connsiteX39" fmla="*/ 276225 w 302066"/>
              <a:gd name="connsiteY39" fmla="*/ 5612606 h 6858000"/>
              <a:gd name="connsiteX40" fmla="*/ 223838 w 302066"/>
              <a:gd name="connsiteY40" fmla="*/ 5664994 h 6858000"/>
              <a:gd name="connsiteX41" fmla="*/ 273844 w 302066"/>
              <a:gd name="connsiteY41" fmla="*/ 5717381 h 6858000"/>
              <a:gd name="connsiteX42" fmla="*/ 223837 w 302066"/>
              <a:gd name="connsiteY42" fmla="*/ 5776913 h 6858000"/>
              <a:gd name="connsiteX43" fmla="*/ 276225 w 302066"/>
              <a:gd name="connsiteY43" fmla="*/ 5826919 h 6858000"/>
              <a:gd name="connsiteX44" fmla="*/ 223837 w 302066"/>
              <a:gd name="connsiteY44" fmla="*/ 5886450 h 6858000"/>
              <a:gd name="connsiteX45" fmla="*/ 273844 w 302066"/>
              <a:gd name="connsiteY45" fmla="*/ 5934075 h 6858000"/>
              <a:gd name="connsiteX46" fmla="*/ 219074 w 302066"/>
              <a:gd name="connsiteY46" fmla="*/ 5995988 h 6858000"/>
              <a:gd name="connsiteX47" fmla="*/ 273844 w 302066"/>
              <a:gd name="connsiteY47" fmla="*/ 6048375 h 6858000"/>
              <a:gd name="connsiteX48" fmla="*/ 226218 w 302066"/>
              <a:gd name="connsiteY48" fmla="*/ 6103144 h 6858000"/>
              <a:gd name="connsiteX49" fmla="*/ 273844 w 302066"/>
              <a:gd name="connsiteY49" fmla="*/ 6157913 h 6858000"/>
              <a:gd name="connsiteX50" fmla="*/ 226219 w 302066"/>
              <a:gd name="connsiteY50" fmla="*/ 6212681 h 6858000"/>
              <a:gd name="connsiteX51" fmla="*/ 271463 w 302066"/>
              <a:gd name="connsiteY51" fmla="*/ 6265069 h 6858000"/>
              <a:gd name="connsiteX52" fmla="*/ 223837 w 302066"/>
              <a:gd name="connsiteY52" fmla="*/ 6319838 h 6858000"/>
              <a:gd name="connsiteX53" fmla="*/ 278605 w 302066"/>
              <a:gd name="connsiteY53" fmla="*/ 6374606 h 6858000"/>
              <a:gd name="connsiteX54" fmla="*/ 221455 w 302066"/>
              <a:gd name="connsiteY54" fmla="*/ 6429375 h 6858000"/>
              <a:gd name="connsiteX55" fmla="*/ 276225 w 302066"/>
              <a:gd name="connsiteY55" fmla="*/ 6486525 h 6858000"/>
              <a:gd name="connsiteX56" fmla="*/ 228599 w 302066"/>
              <a:gd name="connsiteY56" fmla="*/ 6541294 h 6858000"/>
              <a:gd name="connsiteX57" fmla="*/ 273843 w 302066"/>
              <a:gd name="connsiteY57" fmla="*/ 6600825 h 6858000"/>
              <a:gd name="connsiteX58" fmla="*/ 221455 w 302066"/>
              <a:gd name="connsiteY58" fmla="*/ 6643688 h 6858000"/>
              <a:gd name="connsiteX59" fmla="*/ 276224 w 302066"/>
              <a:gd name="connsiteY59" fmla="*/ 6700838 h 6858000"/>
              <a:gd name="connsiteX60" fmla="*/ 221456 w 302066"/>
              <a:gd name="connsiteY60" fmla="*/ 6762750 h 6858000"/>
              <a:gd name="connsiteX61" fmla="*/ 288131 w 302066"/>
              <a:gd name="connsiteY61" fmla="*/ 6812756 h 6858000"/>
              <a:gd name="connsiteX62" fmla="*/ 233136 w 302066"/>
              <a:gd name="connsiteY62" fmla="*/ 6855619 h 6858000"/>
              <a:gd name="connsiteX63" fmla="*/ 0 w 302066"/>
              <a:gd name="connsiteY63" fmla="*/ 6858000 h 6858000"/>
              <a:gd name="connsiteX64" fmla="*/ 0 w 302066"/>
              <a:gd name="connsiteY64" fmla="*/ 0 h 6858000"/>
              <a:gd name="connsiteX0" fmla="*/ 0 w 302026"/>
              <a:gd name="connsiteY0" fmla="*/ 0 h 6858000"/>
              <a:gd name="connsiteX1" fmla="*/ 290286 w 302026"/>
              <a:gd name="connsiteY1" fmla="*/ 0 h 6858000"/>
              <a:gd name="connsiteX2" fmla="*/ 245266 w 302026"/>
              <a:gd name="connsiteY2" fmla="*/ 2276475 h 6858000"/>
              <a:gd name="connsiteX3" fmla="*/ 245267 w 302026"/>
              <a:gd name="connsiteY3" fmla="*/ 2381250 h 6858000"/>
              <a:gd name="connsiteX4" fmla="*/ 242886 w 302026"/>
              <a:gd name="connsiteY4" fmla="*/ 2488406 h 6858000"/>
              <a:gd name="connsiteX5" fmla="*/ 242886 w 302026"/>
              <a:gd name="connsiteY5" fmla="*/ 2609850 h 6858000"/>
              <a:gd name="connsiteX6" fmla="*/ 240504 w 302026"/>
              <a:gd name="connsiteY6" fmla="*/ 2709863 h 6858000"/>
              <a:gd name="connsiteX7" fmla="*/ 242885 w 302026"/>
              <a:gd name="connsiteY7" fmla="*/ 2819400 h 6858000"/>
              <a:gd name="connsiteX8" fmla="*/ 245267 w 302026"/>
              <a:gd name="connsiteY8" fmla="*/ 2926556 h 6858000"/>
              <a:gd name="connsiteX9" fmla="*/ 242886 w 302026"/>
              <a:gd name="connsiteY9" fmla="*/ 3043238 h 6858000"/>
              <a:gd name="connsiteX10" fmla="*/ 240504 w 302026"/>
              <a:gd name="connsiteY10" fmla="*/ 3150394 h 6858000"/>
              <a:gd name="connsiteX11" fmla="*/ 240505 w 302026"/>
              <a:gd name="connsiteY11" fmla="*/ 3259931 h 6858000"/>
              <a:gd name="connsiteX12" fmla="*/ 235743 w 302026"/>
              <a:gd name="connsiteY12" fmla="*/ 3369469 h 6858000"/>
              <a:gd name="connsiteX13" fmla="*/ 233362 w 302026"/>
              <a:gd name="connsiteY13" fmla="*/ 3471863 h 6858000"/>
              <a:gd name="connsiteX14" fmla="*/ 230980 w 302026"/>
              <a:gd name="connsiteY14" fmla="*/ 3583781 h 6858000"/>
              <a:gd name="connsiteX15" fmla="*/ 226218 w 302026"/>
              <a:gd name="connsiteY15" fmla="*/ 3698081 h 6858000"/>
              <a:gd name="connsiteX16" fmla="*/ 223837 w 302026"/>
              <a:gd name="connsiteY16" fmla="*/ 3800475 h 6858000"/>
              <a:gd name="connsiteX17" fmla="*/ 223837 w 302026"/>
              <a:gd name="connsiteY17" fmla="*/ 3910013 h 6858000"/>
              <a:gd name="connsiteX18" fmla="*/ 223838 w 302026"/>
              <a:gd name="connsiteY18" fmla="*/ 4021931 h 6858000"/>
              <a:gd name="connsiteX19" fmla="*/ 221456 w 302026"/>
              <a:gd name="connsiteY19" fmla="*/ 4138613 h 6858000"/>
              <a:gd name="connsiteX20" fmla="*/ 219075 w 302026"/>
              <a:gd name="connsiteY20" fmla="*/ 4243388 h 6858000"/>
              <a:gd name="connsiteX21" fmla="*/ 216695 w 302026"/>
              <a:gd name="connsiteY21" fmla="*/ 4350544 h 6858000"/>
              <a:gd name="connsiteX22" fmla="*/ 214313 w 302026"/>
              <a:gd name="connsiteY22" fmla="*/ 4452938 h 6858000"/>
              <a:gd name="connsiteX23" fmla="*/ 216694 w 302026"/>
              <a:gd name="connsiteY23" fmla="*/ 4569619 h 6858000"/>
              <a:gd name="connsiteX24" fmla="*/ 219075 w 302026"/>
              <a:gd name="connsiteY24" fmla="*/ 4674394 h 6858000"/>
              <a:gd name="connsiteX25" fmla="*/ 221455 w 302026"/>
              <a:gd name="connsiteY25" fmla="*/ 4786313 h 6858000"/>
              <a:gd name="connsiteX26" fmla="*/ 273844 w 302026"/>
              <a:gd name="connsiteY26" fmla="*/ 4848225 h 6858000"/>
              <a:gd name="connsiteX27" fmla="*/ 226219 w 302026"/>
              <a:gd name="connsiteY27" fmla="*/ 4902994 h 6858000"/>
              <a:gd name="connsiteX28" fmla="*/ 278606 w 302026"/>
              <a:gd name="connsiteY28" fmla="*/ 4955381 h 6858000"/>
              <a:gd name="connsiteX29" fmla="*/ 223838 w 302026"/>
              <a:gd name="connsiteY29" fmla="*/ 5010150 h 6858000"/>
              <a:gd name="connsiteX30" fmla="*/ 276225 w 302026"/>
              <a:gd name="connsiteY30" fmla="*/ 5069681 h 6858000"/>
              <a:gd name="connsiteX31" fmla="*/ 221455 w 302026"/>
              <a:gd name="connsiteY31" fmla="*/ 5117306 h 6858000"/>
              <a:gd name="connsiteX32" fmla="*/ 276225 w 302026"/>
              <a:gd name="connsiteY32" fmla="*/ 5169694 h 6858000"/>
              <a:gd name="connsiteX33" fmla="*/ 221455 w 302026"/>
              <a:gd name="connsiteY33" fmla="*/ 5226844 h 6858000"/>
              <a:gd name="connsiteX34" fmla="*/ 276225 w 302026"/>
              <a:gd name="connsiteY34" fmla="*/ 5286375 h 6858000"/>
              <a:gd name="connsiteX35" fmla="*/ 223837 w 302026"/>
              <a:gd name="connsiteY35" fmla="*/ 5338763 h 6858000"/>
              <a:gd name="connsiteX36" fmla="*/ 276225 w 302026"/>
              <a:gd name="connsiteY36" fmla="*/ 5388769 h 6858000"/>
              <a:gd name="connsiteX37" fmla="*/ 223838 w 302026"/>
              <a:gd name="connsiteY37" fmla="*/ 5448300 h 6858000"/>
              <a:gd name="connsiteX38" fmla="*/ 276226 w 302026"/>
              <a:gd name="connsiteY38" fmla="*/ 5495925 h 6858000"/>
              <a:gd name="connsiteX39" fmla="*/ 226219 w 302026"/>
              <a:gd name="connsiteY39" fmla="*/ 5555456 h 6858000"/>
              <a:gd name="connsiteX40" fmla="*/ 276225 w 302026"/>
              <a:gd name="connsiteY40" fmla="*/ 5612606 h 6858000"/>
              <a:gd name="connsiteX41" fmla="*/ 223838 w 302026"/>
              <a:gd name="connsiteY41" fmla="*/ 5664994 h 6858000"/>
              <a:gd name="connsiteX42" fmla="*/ 273844 w 302026"/>
              <a:gd name="connsiteY42" fmla="*/ 5717381 h 6858000"/>
              <a:gd name="connsiteX43" fmla="*/ 223837 w 302026"/>
              <a:gd name="connsiteY43" fmla="*/ 5776913 h 6858000"/>
              <a:gd name="connsiteX44" fmla="*/ 276225 w 302026"/>
              <a:gd name="connsiteY44" fmla="*/ 5826919 h 6858000"/>
              <a:gd name="connsiteX45" fmla="*/ 223837 w 302026"/>
              <a:gd name="connsiteY45" fmla="*/ 5886450 h 6858000"/>
              <a:gd name="connsiteX46" fmla="*/ 273844 w 302026"/>
              <a:gd name="connsiteY46" fmla="*/ 5934075 h 6858000"/>
              <a:gd name="connsiteX47" fmla="*/ 219074 w 302026"/>
              <a:gd name="connsiteY47" fmla="*/ 5995988 h 6858000"/>
              <a:gd name="connsiteX48" fmla="*/ 273844 w 302026"/>
              <a:gd name="connsiteY48" fmla="*/ 6048375 h 6858000"/>
              <a:gd name="connsiteX49" fmla="*/ 226218 w 302026"/>
              <a:gd name="connsiteY49" fmla="*/ 6103144 h 6858000"/>
              <a:gd name="connsiteX50" fmla="*/ 273844 w 302026"/>
              <a:gd name="connsiteY50" fmla="*/ 6157913 h 6858000"/>
              <a:gd name="connsiteX51" fmla="*/ 226219 w 302026"/>
              <a:gd name="connsiteY51" fmla="*/ 6212681 h 6858000"/>
              <a:gd name="connsiteX52" fmla="*/ 271463 w 302026"/>
              <a:gd name="connsiteY52" fmla="*/ 6265069 h 6858000"/>
              <a:gd name="connsiteX53" fmla="*/ 223837 w 302026"/>
              <a:gd name="connsiteY53" fmla="*/ 6319838 h 6858000"/>
              <a:gd name="connsiteX54" fmla="*/ 278605 w 302026"/>
              <a:gd name="connsiteY54" fmla="*/ 6374606 h 6858000"/>
              <a:gd name="connsiteX55" fmla="*/ 221455 w 302026"/>
              <a:gd name="connsiteY55" fmla="*/ 6429375 h 6858000"/>
              <a:gd name="connsiteX56" fmla="*/ 276225 w 302026"/>
              <a:gd name="connsiteY56" fmla="*/ 6486525 h 6858000"/>
              <a:gd name="connsiteX57" fmla="*/ 228599 w 302026"/>
              <a:gd name="connsiteY57" fmla="*/ 6541294 h 6858000"/>
              <a:gd name="connsiteX58" fmla="*/ 273843 w 302026"/>
              <a:gd name="connsiteY58" fmla="*/ 6600825 h 6858000"/>
              <a:gd name="connsiteX59" fmla="*/ 221455 w 302026"/>
              <a:gd name="connsiteY59" fmla="*/ 6643688 h 6858000"/>
              <a:gd name="connsiteX60" fmla="*/ 276224 w 302026"/>
              <a:gd name="connsiteY60" fmla="*/ 6700838 h 6858000"/>
              <a:gd name="connsiteX61" fmla="*/ 221456 w 302026"/>
              <a:gd name="connsiteY61" fmla="*/ 6762750 h 6858000"/>
              <a:gd name="connsiteX62" fmla="*/ 288131 w 302026"/>
              <a:gd name="connsiteY62" fmla="*/ 6812756 h 6858000"/>
              <a:gd name="connsiteX63" fmla="*/ 233136 w 302026"/>
              <a:gd name="connsiteY63" fmla="*/ 6855619 h 6858000"/>
              <a:gd name="connsiteX64" fmla="*/ 0 w 302026"/>
              <a:gd name="connsiteY64" fmla="*/ 6858000 h 6858000"/>
              <a:gd name="connsiteX65" fmla="*/ 0 w 302026"/>
              <a:gd name="connsiteY6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21455 w 302026"/>
              <a:gd name="connsiteY26" fmla="*/ 4786313 h 6858000"/>
              <a:gd name="connsiteX27" fmla="*/ 273844 w 302026"/>
              <a:gd name="connsiteY27" fmla="*/ 4848225 h 6858000"/>
              <a:gd name="connsiteX28" fmla="*/ 226219 w 302026"/>
              <a:gd name="connsiteY28" fmla="*/ 4902994 h 6858000"/>
              <a:gd name="connsiteX29" fmla="*/ 278606 w 302026"/>
              <a:gd name="connsiteY29" fmla="*/ 4955381 h 6858000"/>
              <a:gd name="connsiteX30" fmla="*/ 223838 w 302026"/>
              <a:gd name="connsiteY30" fmla="*/ 5010150 h 6858000"/>
              <a:gd name="connsiteX31" fmla="*/ 276225 w 302026"/>
              <a:gd name="connsiteY31" fmla="*/ 5069681 h 6858000"/>
              <a:gd name="connsiteX32" fmla="*/ 221455 w 302026"/>
              <a:gd name="connsiteY32" fmla="*/ 5117306 h 6858000"/>
              <a:gd name="connsiteX33" fmla="*/ 276225 w 302026"/>
              <a:gd name="connsiteY33" fmla="*/ 5169694 h 6858000"/>
              <a:gd name="connsiteX34" fmla="*/ 221455 w 302026"/>
              <a:gd name="connsiteY34" fmla="*/ 5226844 h 6858000"/>
              <a:gd name="connsiteX35" fmla="*/ 276225 w 302026"/>
              <a:gd name="connsiteY35" fmla="*/ 5286375 h 6858000"/>
              <a:gd name="connsiteX36" fmla="*/ 223837 w 302026"/>
              <a:gd name="connsiteY36" fmla="*/ 5338763 h 6858000"/>
              <a:gd name="connsiteX37" fmla="*/ 276225 w 302026"/>
              <a:gd name="connsiteY37" fmla="*/ 5388769 h 6858000"/>
              <a:gd name="connsiteX38" fmla="*/ 223838 w 302026"/>
              <a:gd name="connsiteY38" fmla="*/ 5448300 h 6858000"/>
              <a:gd name="connsiteX39" fmla="*/ 276226 w 302026"/>
              <a:gd name="connsiteY39" fmla="*/ 5495925 h 6858000"/>
              <a:gd name="connsiteX40" fmla="*/ 226219 w 302026"/>
              <a:gd name="connsiteY40" fmla="*/ 5555456 h 6858000"/>
              <a:gd name="connsiteX41" fmla="*/ 276225 w 302026"/>
              <a:gd name="connsiteY41" fmla="*/ 5612606 h 6858000"/>
              <a:gd name="connsiteX42" fmla="*/ 223838 w 302026"/>
              <a:gd name="connsiteY42" fmla="*/ 5664994 h 6858000"/>
              <a:gd name="connsiteX43" fmla="*/ 273844 w 302026"/>
              <a:gd name="connsiteY43" fmla="*/ 5717381 h 6858000"/>
              <a:gd name="connsiteX44" fmla="*/ 223837 w 302026"/>
              <a:gd name="connsiteY44" fmla="*/ 5776913 h 6858000"/>
              <a:gd name="connsiteX45" fmla="*/ 276225 w 302026"/>
              <a:gd name="connsiteY45" fmla="*/ 5826919 h 6858000"/>
              <a:gd name="connsiteX46" fmla="*/ 223837 w 302026"/>
              <a:gd name="connsiteY46" fmla="*/ 5886450 h 6858000"/>
              <a:gd name="connsiteX47" fmla="*/ 273844 w 302026"/>
              <a:gd name="connsiteY47" fmla="*/ 5934075 h 6858000"/>
              <a:gd name="connsiteX48" fmla="*/ 219074 w 302026"/>
              <a:gd name="connsiteY48" fmla="*/ 5995988 h 6858000"/>
              <a:gd name="connsiteX49" fmla="*/ 273844 w 302026"/>
              <a:gd name="connsiteY49" fmla="*/ 6048375 h 6858000"/>
              <a:gd name="connsiteX50" fmla="*/ 226218 w 302026"/>
              <a:gd name="connsiteY50" fmla="*/ 6103144 h 6858000"/>
              <a:gd name="connsiteX51" fmla="*/ 273844 w 302026"/>
              <a:gd name="connsiteY51" fmla="*/ 6157913 h 6858000"/>
              <a:gd name="connsiteX52" fmla="*/ 226219 w 302026"/>
              <a:gd name="connsiteY52" fmla="*/ 6212681 h 6858000"/>
              <a:gd name="connsiteX53" fmla="*/ 271463 w 302026"/>
              <a:gd name="connsiteY53" fmla="*/ 6265069 h 6858000"/>
              <a:gd name="connsiteX54" fmla="*/ 223837 w 302026"/>
              <a:gd name="connsiteY54" fmla="*/ 6319838 h 6858000"/>
              <a:gd name="connsiteX55" fmla="*/ 278605 w 302026"/>
              <a:gd name="connsiteY55" fmla="*/ 6374606 h 6858000"/>
              <a:gd name="connsiteX56" fmla="*/ 221455 w 302026"/>
              <a:gd name="connsiteY56" fmla="*/ 6429375 h 6858000"/>
              <a:gd name="connsiteX57" fmla="*/ 276225 w 302026"/>
              <a:gd name="connsiteY57" fmla="*/ 6486525 h 6858000"/>
              <a:gd name="connsiteX58" fmla="*/ 228599 w 302026"/>
              <a:gd name="connsiteY58" fmla="*/ 6541294 h 6858000"/>
              <a:gd name="connsiteX59" fmla="*/ 273843 w 302026"/>
              <a:gd name="connsiteY59" fmla="*/ 6600825 h 6858000"/>
              <a:gd name="connsiteX60" fmla="*/ 221455 w 302026"/>
              <a:gd name="connsiteY60" fmla="*/ 6643688 h 6858000"/>
              <a:gd name="connsiteX61" fmla="*/ 276224 w 302026"/>
              <a:gd name="connsiteY61" fmla="*/ 6700838 h 6858000"/>
              <a:gd name="connsiteX62" fmla="*/ 221456 w 302026"/>
              <a:gd name="connsiteY62" fmla="*/ 6762750 h 6858000"/>
              <a:gd name="connsiteX63" fmla="*/ 288131 w 302026"/>
              <a:gd name="connsiteY63" fmla="*/ 6812756 h 6858000"/>
              <a:gd name="connsiteX64" fmla="*/ 233136 w 302026"/>
              <a:gd name="connsiteY64" fmla="*/ 6855619 h 6858000"/>
              <a:gd name="connsiteX65" fmla="*/ 0 w 302026"/>
              <a:gd name="connsiteY65" fmla="*/ 6858000 h 6858000"/>
              <a:gd name="connsiteX66" fmla="*/ 0 w 302026"/>
              <a:gd name="connsiteY6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78603 w 302026"/>
              <a:gd name="connsiteY26" fmla="*/ 4731544 h 6858000"/>
              <a:gd name="connsiteX27" fmla="*/ 221455 w 302026"/>
              <a:gd name="connsiteY27" fmla="*/ 4786313 h 6858000"/>
              <a:gd name="connsiteX28" fmla="*/ 273844 w 302026"/>
              <a:gd name="connsiteY28" fmla="*/ 4848225 h 6858000"/>
              <a:gd name="connsiteX29" fmla="*/ 226219 w 302026"/>
              <a:gd name="connsiteY29" fmla="*/ 4902994 h 6858000"/>
              <a:gd name="connsiteX30" fmla="*/ 278606 w 302026"/>
              <a:gd name="connsiteY30" fmla="*/ 4955381 h 6858000"/>
              <a:gd name="connsiteX31" fmla="*/ 223838 w 302026"/>
              <a:gd name="connsiteY31" fmla="*/ 5010150 h 6858000"/>
              <a:gd name="connsiteX32" fmla="*/ 276225 w 302026"/>
              <a:gd name="connsiteY32" fmla="*/ 5069681 h 6858000"/>
              <a:gd name="connsiteX33" fmla="*/ 221455 w 302026"/>
              <a:gd name="connsiteY33" fmla="*/ 5117306 h 6858000"/>
              <a:gd name="connsiteX34" fmla="*/ 276225 w 302026"/>
              <a:gd name="connsiteY34" fmla="*/ 5169694 h 6858000"/>
              <a:gd name="connsiteX35" fmla="*/ 221455 w 302026"/>
              <a:gd name="connsiteY35" fmla="*/ 5226844 h 6858000"/>
              <a:gd name="connsiteX36" fmla="*/ 276225 w 302026"/>
              <a:gd name="connsiteY36" fmla="*/ 5286375 h 6858000"/>
              <a:gd name="connsiteX37" fmla="*/ 223837 w 302026"/>
              <a:gd name="connsiteY37" fmla="*/ 5338763 h 6858000"/>
              <a:gd name="connsiteX38" fmla="*/ 276225 w 302026"/>
              <a:gd name="connsiteY38" fmla="*/ 5388769 h 6858000"/>
              <a:gd name="connsiteX39" fmla="*/ 223838 w 302026"/>
              <a:gd name="connsiteY39" fmla="*/ 5448300 h 6858000"/>
              <a:gd name="connsiteX40" fmla="*/ 276226 w 302026"/>
              <a:gd name="connsiteY40" fmla="*/ 5495925 h 6858000"/>
              <a:gd name="connsiteX41" fmla="*/ 226219 w 302026"/>
              <a:gd name="connsiteY41" fmla="*/ 5555456 h 6858000"/>
              <a:gd name="connsiteX42" fmla="*/ 276225 w 302026"/>
              <a:gd name="connsiteY42" fmla="*/ 5612606 h 6858000"/>
              <a:gd name="connsiteX43" fmla="*/ 223838 w 302026"/>
              <a:gd name="connsiteY43" fmla="*/ 5664994 h 6858000"/>
              <a:gd name="connsiteX44" fmla="*/ 273844 w 302026"/>
              <a:gd name="connsiteY44" fmla="*/ 5717381 h 6858000"/>
              <a:gd name="connsiteX45" fmla="*/ 223837 w 302026"/>
              <a:gd name="connsiteY45" fmla="*/ 5776913 h 6858000"/>
              <a:gd name="connsiteX46" fmla="*/ 276225 w 302026"/>
              <a:gd name="connsiteY46" fmla="*/ 5826919 h 6858000"/>
              <a:gd name="connsiteX47" fmla="*/ 223837 w 302026"/>
              <a:gd name="connsiteY47" fmla="*/ 5886450 h 6858000"/>
              <a:gd name="connsiteX48" fmla="*/ 273844 w 302026"/>
              <a:gd name="connsiteY48" fmla="*/ 5934075 h 6858000"/>
              <a:gd name="connsiteX49" fmla="*/ 219074 w 302026"/>
              <a:gd name="connsiteY49" fmla="*/ 5995988 h 6858000"/>
              <a:gd name="connsiteX50" fmla="*/ 273844 w 302026"/>
              <a:gd name="connsiteY50" fmla="*/ 6048375 h 6858000"/>
              <a:gd name="connsiteX51" fmla="*/ 226218 w 302026"/>
              <a:gd name="connsiteY51" fmla="*/ 6103144 h 6858000"/>
              <a:gd name="connsiteX52" fmla="*/ 273844 w 302026"/>
              <a:gd name="connsiteY52" fmla="*/ 6157913 h 6858000"/>
              <a:gd name="connsiteX53" fmla="*/ 226219 w 302026"/>
              <a:gd name="connsiteY53" fmla="*/ 6212681 h 6858000"/>
              <a:gd name="connsiteX54" fmla="*/ 271463 w 302026"/>
              <a:gd name="connsiteY54" fmla="*/ 6265069 h 6858000"/>
              <a:gd name="connsiteX55" fmla="*/ 223837 w 302026"/>
              <a:gd name="connsiteY55" fmla="*/ 6319838 h 6858000"/>
              <a:gd name="connsiteX56" fmla="*/ 278605 w 302026"/>
              <a:gd name="connsiteY56" fmla="*/ 6374606 h 6858000"/>
              <a:gd name="connsiteX57" fmla="*/ 221455 w 302026"/>
              <a:gd name="connsiteY57" fmla="*/ 6429375 h 6858000"/>
              <a:gd name="connsiteX58" fmla="*/ 276225 w 302026"/>
              <a:gd name="connsiteY58" fmla="*/ 6486525 h 6858000"/>
              <a:gd name="connsiteX59" fmla="*/ 228599 w 302026"/>
              <a:gd name="connsiteY59" fmla="*/ 6541294 h 6858000"/>
              <a:gd name="connsiteX60" fmla="*/ 273843 w 302026"/>
              <a:gd name="connsiteY60" fmla="*/ 6600825 h 6858000"/>
              <a:gd name="connsiteX61" fmla="*/ 221455 w 302026"/>
              <a:gd name="connsiteY61" fmla="*/ 6643688 h 6858000"/>
              <a:gd name="connsiteX62" fmla="*/ 276224 w 302026"/>
              <a:gd name="connsiteY62" fmla="*/ 6700838 h 6858000"/>
              <a:gd name="connsiteX63" fmla="*/ 221456 w 302026"/>
              <a:gd name="connsiteY63" fmla="*/ 6762750 h 6858000"/>
              <a:gd name="connsiteX64" fmla="*/ 288131 w 302026"/>
              <a:gd name="connsiteY64" fmla="*/ 6812756 h 6858000"/>
              <a:gd name="connsiteX65" fmla="*/ 233136 w 302026"/>
              <a:gd name="connsiteY65" fmla="*/ 6855619 h 6858000"/>
              <a:gd name="connsiteX66" fmla="*/ 0 w 302026"/>
              <a:gd name="connsiteY66" fmla="*/ 6858000 h 6858000"/>
              <a:gd name="connsiteX67" fmla="*/ 0 w 302026"/>
              <a:gd name="connsiteY6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78603 w 302026"/>
              <a:gd name="connsiteY25" fmla="*/ 4622006 h 6858000"/>
              <a:gd name="connsiteX26" fmla="*/ 219075 w 302026"/>
              <a:gd name="connsiteY26" fmla="*/ 4674394 h 6858000"/>
              <a:gd name="connsiteX27" fmla="*/ 278603 w 302026"/>
              <a:gd name="connsiteY27" fmla="*/ 4731544 h 6858000"/>
              <a:gd name="connsiteX28" fmla="*/ 221455 w 302026"/>
              <a:gd name="connsiteY28" fmla="*/ 4786313 h 6858000"/>
              <a:gd name="connsiteX29" fmla="*/ 273844 w 302026"/>
              <a:gd name="connsiteY29" fmla="*/ 4848225 h 6858000"/>
              <a:gd name="connsiteX30" fmla="*/ 226219 w 302026"/>
              <a:gd name="connsiteY30" fmla="*/ 4902994 h 6858000"/>
              <a:gd name="connsiteX31" fmla="*/ 278606 w 302026"/>
              <a:gd name="connsiteY31" fmla="*/ 4955381 h 6858000"/>
              <a:gd name="connsiteX32" fmla="*/ 223838 w 302026"/>
              <a:gd name="connsiteY32" fmla="*/ 5010150 h 6858000"/>
              <a:gd name="connsiteX33" fmla="*/ 276225 w 302026"/>
              <a:gd name="connsiteY33" fmla="*/ 5069681 h 6858000"/>
              <a:gd name="connsiteX34" fmla="*/ 221455 w 302026"/>
              <a:gd name="connsiteY34" fmla="*/ 5117306 h 6858000"/>
              <a:gd name="connsiteX35" fmla="*/ 276225 w 302026"/>
              <a:gd name="connsiteY35" fmla="*/ 5169694 h 6858000"/>
              <a:gd name="connsiteX36" fmla="*/ 221455 w 302026"/>
              <a:gd name="connsiteY36" fmla="*/ 5226844 h 6858000"/>
              <a:gd name="connsiteX37" fmla="*/ 276225 w 302026"/>
              <a:gd name="connsiteY37" fmla="*/ 5286375 h 6858000"/>
              <a:gd name="connsiteX38" fmla="*/ 223837 w 302026"/>
              <a:gd name="connsiteY38" fmla="*/ 5338763 h 6858000"/>
              <a:gd name="connsiteX39" fmla="*/ 276225 w 302026"/>
              <a:gd name="connsiteY39" fmla="*/ 5388769 h 6858000"/>
              <a:gd name="connsiteX40" fmla="*/ 223838 w 302026"/>
              <a:gd name="connsiteY40" fmla="*/ 5448300 h 6858000"/>
              <a:gd name="connsiteX41" fmla="*/ 276226 w 302026"/>
              <a:gd name="connsiteY41" fmla="*/ 5495925 h 6858000"/>
              <a:gd name="connsiteX42" fmla="*/ 226219 w 302026"/>
              <a:gd name="connsiteY42" fmla="*/ 5555456 h 6858000"/>
              <a:gd name="connsiteX43" fmla="*/ 276225 w 302026"/>
              <a:gd name="connsiteY43" fmla="*/ 5612606 h 6858000"/>
              <a:gd name="connsiteX44" fmla="*/ 223838 w 302026"/>
              <a:gd name="connsiteY44" fmla="*/ 5664994 h 6858000"/>
              <a:gd name="connsiteX45" fmla="*/ 273844 w 302026"/>
              <a:gd name="connsiteY45" fmla="*/ 5717381 h 6858000"/>
              <a:gd name="connsiteX46" fmla="*/ 223837 w 302026"/>
              <a:gd name="connsiteY46" fmla="*/ 5776913 h 6858000"/>
              <a:gd name="connsiteX47" fmla="*/ 276225 w 302026"/>
              <a:gd name="connsiteY47" fmla="*/ 5826919 h 6858000"/>
              <a:gd name="connsiteX48" fmla="*/ 223837 w 302026"/>
              <a:gd name="connsiteY48" fmla="*/ 5886450 h 6858000"/>
              <a:gd name="connsiteX49" fmla="*/ 273844 w 302026"/>
              <a:gd name="connsiteY49" fmla="*/ 5934075 h 6858000"/>
              <a:gd name="connsiteX50" fmla="*/ 219074 w 302026"/>
              <a:gd name="connsiteY50" fmla="*/ 5995988 h 6858000"/>
              <a:gd name="connsiteX51" fmla="*/ 273844 w 302026"/>
              <a:gd name="connsiteY51" fmla="*/ 6048375 h 6858000"/>
              <a:gd name="connsiteX52" fmla="*/ 226218 w 302026"/>
              <a:gd name="connsiteY52" fmla="*/ 6103144 h 6858000"/>
              <a:gd name="connsiteX53" fmla="*/ 273844 w 302026"/>
              <a:gd name="connsiteY53" fmla="*/ 6157913 h 6858000"/>
              <a:gd name="connsiteX54" fmla="*/ 226219 w 302026"/>
              <a:gd name="connsiteY54" fmla="*/ 6212681 h 6858000"/>
              <a:gd name="connsiteX55" fmla="*/ 271463 w 302026"/>
              <a:gd name="connsiteY55" fmla="*/ 6265069 h 6858000"/>
              <a:gd name="connsiteX56" fmla="*/ 223837 w 302026"/>
              <a:gd name="connsiteY56" fmla="*/ 6319838 h 6858000"/>
              <a:gd name="connsiteX57" fmla="*/ 278605 w 302026"/>
              <a:gd name="connsiteY57" fmla="*/ 6374606 h 6858000"/>
              <a:gd name="connsiteX58" fmla="*/ 221455 w 302026"/>
              <a:gd name="connsiteY58" fmla="*/ 6429375 h 6858000"/>
              <a:gd name="connsiteX59" fmla="*/ 276225 w 302026"/>
              <a:gd name="connsiteY59" fmla="*/ 6486525 h 6858000"/>
              <a:gd name="connsiteX60" fmla="*/ 228599 w 302026"/>
              <a:gd name="connsiteY60" fmla="*/ 6541294 h 6858000"/>
              <a:gd name="connsiteX61" fmla="*/ 273843 w 302026"/>
              <a:gd name="connsiteY61" fmla="*/ 6600825 h 6858000"/>
              <a:gd name="connsiteX62" fmla="*/ 221455 w 302026"/>
              <a:gd name="connsiteY62" fmla="*/ 6643688 h 6858000"/>
              <a:gd name="connsiteX63" fmla="*/ 276224 w 302026"/>
              <a:gd name="connsiteY63" fmla="*/ 6700838 h 6858000"/>
              <a:gd name="connsiteX64" fmla="*/ 221456 w 302026"/>
              <a:gd name="connsiteY64" fmla="*/ 6762750 h 6858000"/>
              <a:gd name="connsiteX65" fmla="*/ 288131 w 302026"/>
              <a:gd name="connsiteY65" fmla="*/ 6812756 h 6858000"/>
              <a:gd name="connsiteX66" fmla="*/ 233136 w 302026"/>
              <a:gd name="connsiteY66" fmla="*/ 6855619 h 6858000"/>
              <a:gd name="connsiteX67" fmla="*/ 0 w 302026"/>
              <a:gd name="connsiteY67" fmla="*/ 6858000 h 6858000"/>
              <a:gd name="connsiteX68" fmla="*/ 0 w 302026"/>
              <a:gd name="connsiteY6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76222 w 302026"/>
              <a:gd name="connsiteY24" fmla="*/ 4514850 h 6858000"/>
              <a:gd name="connsiteX25" fmla="*/ 216694 w 302026"/>
              <a:gd name="connsiteY25" fmla="*/ 4569619 h 6858000"/>
              <a:gd name="connsiteX26" fmla="*/ 278603 w 302026"/>
              <a:gd name="connsiteY26" fmla="*/ 4622006 h 6858000"/>
              <a:gd name="connsiteX27" fmla="*/ 219075 w 302026"/>
              <a:gd name="connsiteY27" fmla="*/ 4674394 h 6858000"/>
              <a:gd name="connsiteX28" fmla="*/ 278603 w 302026"/>
              <a:gd name="connsiteY28" fmla="*/ 4731544 h 6858000"/>
              <a:gd name="connsiteX29" fmla="*/ 221455 w 302026"/>
              <a:gd name="connsiteY29" fmla="*/ 4786313 h 6858000"/>
              <a:gd name="connsiteX30" fmla="*/ 273844 w 302026"/>
              <a:gd name="connsiteY30" fmla="*/ 4848225 h 6858000"/>
              <a:gd name="connsiteX31" fmla="*/ 226219 w 302026"/>
              <a:gd name="connsiteY31" fmla="*/ 4902994 h 6858000"/>
              <a:gd name="connsiteX32" fmla="*/ 278606 w 302026"/>
              <a:gd name="connsiteY32" fmla="*/ 4955381 h 6858000"/>
              <a:gd name="connsiteX33" fmla="*/ 223838 w 302026"/>
              <a:gd name="connsiteY33" fmla="*/ 5010150 h 6858000"/>
              <a:gd name="connsiteX34" fmla="*/ 276225 w 302026"/>
              <a:gd name="connsiteY34" fmla="*/ 5069681 h 6858000"/>
              <a:gd name="connsiteX35" fmla="*/ 221455 w 302026"/>
              <a:gd name="connsiteY35" fmla="*/ 5117306 h 6858000"/>
              <a:gd name="connsiteX36" fmla="*/ 276225 w 302026"/>
              <a:gd name="connsiteY36" fmla="*/ 5169694 h 6858000"/>
              <a:gd name="connsiteX37" fmla="*/ 221455 w 302026"/>
              <a:gd name="connsiteY37" fmla="*/ 5226844 h 6858000"/>
              <a:gd name="connsiteX38" fmla="*/ 276225 w 302026"/>
              <a:gd name="connsiteY38" fmla="*/ 5286375 h 6858000"/>
              <a:gd name="connsiteX39" fmla="*/ 223837 w 302026"/>
              <a:gd name="connsiteY39" fmla="*/ 5338763 h 6858000"/>
              <a:gd name="connsiteX40" fmla="*/ 276225 w 302026"/>
              <a:gd name="connsiteY40" fmla="*/ 5388769 h 6858000"/>
              <a:gd name="connsiteX41" fmla="*/ 223838 w 302026"/>
              <a:gd name="connsiteY41" fmla="*/ 5448300 h 6858000"/>
              <a:gd name="connsiteX42" fmla="*/ 276226 w 302026"/>
              <a:gd name="connsiteY42" fmla="*/ 5495925 h 6858000"/>
              <a:gd name="connsiteX43" fmla="*/ 226219 w 302026"/>
              <a:gd name="connsiteY43" fmla="*/ 5555456 h 6858000"/>
              <a:gd name="connsiteX44" fmla="*/ 276225 w 302026"/>
              <a:gd name="connsiteY44" fmla="*/ 5612606 h 6858000"/>
              <a:gd name="connsiteX45" fmla="*/ 223838 w 302026"/>
              <a:gd name="connsiteY45" fmla="*/ 5664994 h 6858000"/>
              <a:gd name="connsiteX46" fmla="*/ 273844 w 302026"/>
              <a:gd name="connsiteY46" fmla="*/ 5717381 h 6858000"/>
              <a:gd name="connsiteX47" fmla="*/ 223837 w 302026"/>
              <a:gd name="connsiteY47" fmla="*/ 5776913 h 6858000"/>
              <a:gd name="connsiteX48" fmla="*/ 276225 w 302026"/>
              <a:gd name="connsiteY48" fmla="*/ 5826919 h 6858000"/>
              <a:gd name="connsiteX49" fmla="*/ 223837 w 302026"/>
              <a:gd name="connsiteY49" fmla="*/ 5886450 h 6858000"/>
              <a:gd name="connsiteX50" fmla="*/ 273844 w 302026"/>
              <a:gd name="connsiteY50" fmla="*/ 5934075 h 6858000"/>
              <a:gd name="connsiteX51" fmla="*/ 219074 w 302026"/>
              <a:gd name="connsiteY51" fmla="*/ 5995988 h 6858000"/>
              <a:gd name="connsiteX52" fmla="*/ 273844 w 302026"/>
              <a:gd name="connsiteY52" fmla="*/ 6048375 h 6858000"/>
              <a:gd name="connsiteX53" fmla="*/ 226218 w 302026"/>
              <a:gd name="connsiteY53" fmla="*/ 6103144 h 6858000"/>
              <a:gd name="connsiteX54" fmla="*/ 273844 w 302026"/>
              <a:gd name="connsiteY54" fmla="*/ 6157913 h 6858000"/>
              <a:gd name="connsiteX55" fmla="*/ 226219 w 302026"/>
              <a:gd name="connsiteY55" fmla="*/ 6212681 h 6858000"/>
              <a:gd name="connsiteX56" fmla="*/ 271463 w 302026"/>
              <a:gd name="connsiteY56" fmla="*/ 6265069 h 6858000"/>
              <a:gd name="connsiteX57" fmla="*/ 223837 w 302026"/>
              <a:gd name="connsiteY57" fmla="*/ 6319838 h 6858000"/>
              <a:gd name="connsiteX58" fmla="*/ 278605 w 302026"/>
              <a:gd name="connsiteY58" fmla="*/ 6374606 h 6858000"/>
              <a:gd name="connsiteX59" fmla="*/ 221455 w 302026"/>
              <a:gd name="connsiteY59" fmla="*/ 6429375 h 6858000"/>
              <a:gd name="connsiteX60" fmla="*/ 276225 w 302026"/>
              <a:gd name="connsiteY60" fmla="*/ 6486525 h 6858000"/>
              <a:gd name="connsiteX61" fmla="*/ 228599 w 302026"/>
              <a:gd name="connsiteY61" fmla="*/ 6541294 h 6858000"/>
              <a:gd name="connsiteX62" fmla="*/ 273843 w 302026"/>
              <a:gd name="connsiteY62" fmla="*/ 6600825 h 6858000"/>
              <a:gd name="connsiteX63" fmla="*/ 221455 w 302026"/>
              <a:gd name="connsiteY63" fmla="*/ 6643688 h 6858000"/>
              <a:gd name="connsiteX64" fmla="*/ 276224 w 302026"/>
              <a:gd name="connsiteY64" fmla="*/ 6700838 h 6858000"/>
              <a:gd name="connsiteX65" fmla="*/ 221456 w 302026"/>
              <a:gd name="connsiteY65" fmla="*/ 6762750 h 6858000"/>
              <a:gd name="connsiteX66" fmla="*/ 288131 w 302026"/>
              <a:gd name="connsiteY66" fmla="*/ 6812756 h 6858000"/>
              <a:gd name="connsiteX67" fmla="*/ 233136 w 302026"/>
              <a:gd name="connsiteY67" fmla="*/ 6855619 h 6858000"/>
              <a:gd name="connsiteX68" fmla="*/ 0 w 302026"/>
              <a:gd name="connsiteY68" fmla="*/ 6858000 h 6858000"/>
              <a:gd name="connsiteX69" fmla="*/ 0 w 302026"/>
              <a:gd name="connsiteY6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85747 w 302026"/>
              <a:gd name="connsiteY23" fmla="*/ 4405313 h 6858000"/>
              <a:gd name="connsiteX24" fmla="*/ 214313 w 302026"/>
              <a:gd name="connsiteY24" fmla="*/ 4452938 h 6858000"/>
              <a:gd name="connsiteX25" fmla="*/ 276222 w 302026"/>
              <a:gd name="connsiteY25" fmla="*/ 4514850 h 6858000"/>
              <a:gd name="connsiteX26" fmla="*/ 216694 w 302026"/>
              <a:gd name="connsiteY26" fmla="*/ 4569619 h 6858000"/>
              <a:gd name="connsiteX27" fmla="*/ 278603 w 302026"/>
              <a:gd name="connsiteY27" fmla="*/ 4622006 h 6858000"/>
              <a:gd name="connsiteX28" fmla="*/ 219075 w 302026"/>
              <a:gd name="connsiteY28" fmla="*/ 4674394 h 6858000"/>
              <a:gd name="connsiteX29" fmla="*/ 278603 w 302026"/>
              <a:gd name="connsiteY29" fmla="*/ 4731544 h 6858000"/>
              <a:gd name="connsiteX30" fmla="*/ 221455 w 302026"/>
              <a:gd name="connsiteY30" fmla="*/ 4786313 h 6858000"/>
              <a:gd name="connsiteX31" fmla="*/ 273844 w 302026"/>
              <a:gd name="connsiteY31" fmla="*/ 4848225 h 6858000"/>
              <a:gd name="connsiteX32" fmla="*/ 226219 w 302026"/>
              <a:gd name="connsiteY32" fmla="*/ 4902994 h 6858000"/>
              <a:gd name="connsiteX33" fmla="*/ 278606 w 302026"/>
              <a:gd name="connsiteY33" fmla="*/ 4955381 h 6858000"/>
              <a:gd name="connsiteX34" fmla="*/ 223838 w 302026"/>
              <a:gd name="connsiteY34" fmla="*/ 5010150 h 6858000"/>
              <a:gd name="connsiteX35" fmla="*/ 276225 w 302026"/>
              <a:gd name="connsiteY35" fmla="*/ 5069681 h 6858000"/>
              <a:gd name="connsiteX36" fmla="*/ 221455 w 302026"/>
              <a:gd name="connsiteY36" fmla="*/ 5117306 h 6858000"/>
              <a:gd name="connsiteX37" fmla="*/ 276225 w 302026"/>
              <a:gd name="connsiteY37" fmla="*/ 5169694 h 6858000"/>
              <a:gd name="connsiteX38" fmla="*/ 221455 w 302026"/>
              <a:gd name="connsiteY38" fmla="*/ 5226844 h 6858000"/>
              <a:gd name="connsiteX39" fmla="*/ 276225 w 302026"/>
              <a:gd name="connsiteY39" fmla="*/ 5286375 h 6858000"/>
              <a:gd name="connsiteX40" fmla="*/ 223837 w 302026"/>
              <a:gd name="connsiteY40" fmla="*/ 5338763 h 6858000"/>
              <a:gd name="connsiteX41" fmla="*/ 276225 w 302026"/>
              <a:gd name="connsiteY41" fmla="*/ 5388769 h 6858000"/>
              <a:gd name="connsiteX42" fmla="*/ 223838 w 302026"/>
              <a:gd name="connsiteY42" fmla="*/ 5448300 h 6858000"/>
              <a:gd name="connsiteX43" fmla="*/ 276226 w 302026"/>
              <a:gd name="connsiteY43" fmla="*/ 5495925 h 6858000"/>
              <a:gd name="connsiteX44" fmla="*/ 226219 w 302026"/>
              <a:gd name="connsiteY44" fmla="*/ 5555456 h 6858000"/>
              <a:gd name="connsiteX45" fmla="*/ 276225 w 302026"/>
              <a:gd name="connsiteY45" fmla="*/ 5612606 h 6858000"/>
              <a:gd name="connsiteX46" fmla="*/ 223838 w 302026"/>
              <a:gd name="connsiteY46" fmla="*/ 5664994 h 6858000"/>
              <a:gd name="connsiteX47" fmla="*/ 273844 w 302026"/>
              <a:gd name="connsiteY47" fmla="*/ 5717381 h 6858000"/>
              <a:gd name="connsiteX48" fmla="*/ 223837 w 302026"/>
              <a:gd name="connsiteY48" fmla="*/ 5776913 h 6858000"/>
              <a:gd name="connsiteX49" fmla="*/ 276225 w 302026"/>
              <a:gd name="connsiteY49" fmla="*/ 5826919 h 6858000"/>
              <a:gd name="connsiteX50" fmla="*/ 223837 w 302026"/>
              <a:gd name="connsiteY50" fmla="*/ 5886450 h 6858000"/>
              <a:gd name="connsiteX51" fmla="*/ 273844 w 302026"/>
              <a:gd name="connsiteY51" fmla="*/ 5934075 h 6858000"/>
              <a:gd name="connsiteX52" fmla="*/ 219074 w 302026"/>
              <a:gd name="connsiteY52" fmla="*/ 5995988 h 6858000"/>
              <a:gd name="connsiteX53" fmla="*/ 273844 w 302026"/>
              <a:gd name="connsiteY53" fmla="*/ 6048375 h 6858000"/>
              <a:gd name="connsiteX54" fmla="*/ 226218 w 302026"/>
              <a:gd name="connsiteY54" fmla="*/ 6103144 h 6858000"/>
              <a:gd name="connsiteX55" fmla="*/ 273844 w 302026"/>
              <a:gd name="connsiteY55" fmla="*/ 6157913 h 6858000"/>
              <a:gd name="connsiteX56" fmla="*/ 226219 w 302026"/>
              <a:gd name="connsiteY56" fmla="*/ 6212681 h 6858000"/>
              <a:gd name="connsiteX57" fmla="*/ 271463 w 302026"/>
              <a:gd name="connsiteY57" fmla="*/ 6265069 h 6858000"/>
              <a:gd name="connsiteX58" fmla="*/ 223837 w 302026"/>
              <a:gd name="connsiteY58" fmla="*/ 6319838 h 6858000"/>
              <a:gd name="connsiteX59" fmla="*/ 278605 w 302026"/>
              <a:gd name="connsiteY59" fmla="*/ 6374606 h 6858000"/>
              <a:gd name="connsiteX60" fmla="*/ 221455 w 302026"/>
              <a:gd name="connsiteY60" fmla="*/ 6429375 h 6858000"/>
              <a:gd name="connsiteX61" fmla="*/ 276225 w 302026"/>
              <a:gd name="connsiteY61" fmla="*/ 6486525 h 6858000"/>
              <a:gd name="connsiteX62" fmla="*/ 228599 w 302026"/>
              <a:gd name="connsiteY62" fmla="*/ 6541294 h 6858000"/>
              <a:gd name="connsiteX63" fmla="*/ 273843 w 302026"/>
              <a:gd name="connsiteY63" fmla="*/ 6600825 h 6858000"/>
              <a:gd name="connsiteX64" fmla="*/ 221455 w 302026"/>
              <a:gd name="connsiteY64" fmla="*/ 6643688 h 6858000"/>
              <a:gd name="connsiteX65" fmla="*/ 276224 w 302026"/>
              <a:gd name="connsiteY65" fmla="*/ 6700838 h 6858000"/>
              <a:gd name="connsiteX66" fmla="*/ 221456 w 302026"/>
              <a:gd name="connsiteY66" fmla="*/ 6762750 h 6858000"/>
              <a:gd name="connsiteX67" fmla="*/ 288131 w 302026"/>
              <a:gd name="connsiteY67" fmla="*/ 6812756 h 6858000"/>
              <a:gd name="connsiteX68" fmla="*/ 233136 w 302026"/>
              <a:gd name="connsiteY68" fmla="*/ 6855619 h 6858000"/>
              <a:gd name="connsiteX69" fmla="*/ 0 w 302026"/>
              <a:gd name="connsiteY69" fmla="*/ 6858000 h 6858000"/>
              <a:gd name="connsiteX70" fmla="*/ 0 w 302026"/>
              <a:gd name="connsiteY7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78603 w 302026"/>
              <a:gd name="connsiteY22" fmla="*/ 4300538 h 6858000"/>
              <a:gd name="connsiteX23" fmla="*/ 216695 w 302026"/>
              <a:gd name="connsiteY23" fmla="*/ 4350544 h 6858000"/>
              <a:gd name="connsiteX24" fmla="*/ 285747 w 302026"/>
              <a:gd name="connsiteY24" fmla="*/ 4405313 h 6858000"/>
              <a:gd name="connsiteX25" fmla="*/ 214313 w 302026"/>
              <a:gd name="connsiteY25" fmla="*/ 4452938 h 6858000"/>
              <a:gd name="connsiteX26" fmla="*/ 276222 w 302026"/>
              <a:gd name="connsiteY26" fmla="*/ 4514850 h 6858000"/>
              <a:gd name="connsiteX27" fmla="*/ 216694 w 302026"/>
              <a:gd name="connsiteY27" fmla="*/ 4569619 h 6858000"/>
              <a:gd name="connsiteX28" fmla="*/ 278603 w 302026"/>
              <a:gd name="connsiteY28" fmla="*/ 4622006 h 6858000"/>
              <a:gd name="connsiteX29" fmla="*/ 219075 w 302026"/>
              <a:gd name="connsiteY29" fmla="*/ 4674394 h 6858000"/>
              <a:gd name="connsiteX30" fmla="*/ 278603 w 302026"/>
              <a:gd name="connsiteY30" fmla="*/ 4731544 h 6858000"/>
              <a:gd name="connsiteX31" fmla="*/ 221455 w 302026"/>
              <a:gd name="connsiteY31" fmla="*/ 4786313 h 6858000"/>
              <a:gd name="connsiteX32" fmla="*/ 273844 w 302026"/>
              <a:gd name="connsiteY32" fmla="*/ 4848225 h 6858000"/>
              <a:gd name="connsiteX33" fmla="*/ 226219 w 302026"/>
              <a:gd name="connsiteY33" fmla="*/ 4902994 h 6858000"/>
              <a:gd name="connsiteX34" fmla="*/ 278606 w 302026"/>
              <a:gd name="connsiteY34" fmla="*/ 4955381 h 6858000"/>
              <a:gd name="connsiteX35" fmla="*/ 223838 w 302026"/>
              <a:gd name="connsiteY35" fmla="*/ 5010150 h 6858000"/>
              <a:gd name="connsiteX36" fmla="*/ 276225 w 302026"/>
              <a:gd name="connsiteY36" fmla="*/ 5069681 h 6858000"/>
              <a:gd name="connsiteX37" fmla="*/ 221455 w 302026"/>
              <a:gd name="connsiteY37" fmla="*/ 5117306 h 6858000"/>
              <a:gd name="connsiteX38" fmla="*/ 276225 w 302026"/>
              <a:gd name="connsiteY38" fmla="*/ 5169694 h 6858000"/>
              <a:gd name="connsiteX39" fmla="*/ 221455 w 302026"/>
              <a:gd name="connsiteY39" fmla="*/ 5226844 h 6858000"/>
              <a:gd name="connsiteX40" fmla="*/ 276225 w 302026"/>
              <a:gd name="connsiteY40" fmla="*/ 5286375 h 6858000"/>
              <a:gd name="connsiteX41" fmla="*/ 223837 w 302026"/>
              <a:gd name="connsiteY41" fmla="*/ 5338763 h 6858000"/>
              <a:gd name="connsiteX42" fmla="*/ 276225 w 302026"/>
              <a:gd name="connsiteY42" fmla="*/ 5388769 h 6858000"/>
              <a:gd name="connsiteX43" fmla="*/ 223838 w 302026"/>
              <a:gd name="connsiteY43" fmla="*/ 5448300 h 6858000"/>
              <a:gd name="connsiteX44" fmla="*/ 276226 w 302026"/>
              <a:gd name="connsiteY44" fmla="*/ 5495925 h 6858000"/>
              <a:gd name="connsiteX45" fmla="*/ 226219 w 302026"/>
              <a:gd name="connsiteY45" fmla="*/ 5555456 h 6858000"/>
              <a:gd name="connsiteX46" fmla="*/ 276225 w 302026"/>
              <a:gd name="connsiteY46" fmla="*/ 5612606 h 6858000"/>
              <a:gd name="connsiteX47" fmla="*/ 223838 w 302026"/>
              <a:gd name="connsiteY47" fmla="*/ 5664994 h 6858000"/>
              <a:gd name="connsiteX48" fmla="*/ 273844 w 302026"/>
              <a:gd name="connsiteY48" fmla="*/ 5717381 h 6858000"/>
              <a:gd name="connsiteX49" fmla="*/ 223837 w 302026"/>
              <a:gd name="connsiteY49" fmla="*/ 5776913 h 6858000"/>
              <a:gd name="connsiteX50" fmla="*/ 276225 w 302026"/>
              <a:gd name="connsiteY50" fmla="*/ 5826919 h 6858000"/>
              <a:gd name="connsiteX51" fmla="*/ 223837 w 302026"/>
              <a:gd name="connsiteY51" fmla="*/ 5886450 h 6858000"/>
              <a:gd name="connsiteX52" fmla="*/ 273844 w 302026"/>
              <a:gd name="connsiteY52" fmla="*/ 5934075 h 6858000"/>
              <a:gd name="connsiteX53" fmla="*/ 219074 w 302026"/>
              <a:gd name="connsiteY53" fmla="*/ 5995988 h 6858000"/>
              <a:gd name="connsiteX54" fmla="*/ 273844 w 302026"/>
              <a:gd name="connsiteY54" fmla="*/ 6048375 h 6858000"/>
              <a:gd name="connsiteX55" fmla="*/ 226218 w 302026"/>
              <a:gd name="connsiteY55" fmla="*/ 6103144 h 6858000"/>
              <a:gd name="connsiteX56" fmla="*/ 273844 w 302026"/>
              <a:gd name="connsiteY56" fmla="*/ 6157913 h 6858000"/>
              <a:gd name="connsiteX57" fmla="*/ 226219 w 302026"/>
              <a:gd name="connsiteY57" fmla="*/ 6212681 h 6858000"/>
              <a:gd name="connsiteX58" fmla="*/ 271463 w 302026"/>
              <a:gd name="connsiteY58" fmla="*/ 6265069 h 6858000"/>
              <a:gd name="connsiteX59" fmla="*/ 223837 w 302026"/>
              <a:gd name="connsiteY59" fmla="*/ 6319838 h 6858000"/>
              <a:gd name="connsiteX60" fmla="*/ 278605 w 302026"/>
              <a:gd name="connsiteY60" fmla="*/ 6374606 h 6858000"/>
              <a:gd name="connsiteX61" fmla="*/ 221455 w 302026"/>
              <a:gd name="connsiteY61" fmla="*/ 6429375 h 6858000"/>
              <a:gd name="connsiteX62" fmla="*/ 276225 w 302026"/>
              <a:gd name="connsiteY62" fmla="*/ 6486525 h 6858000"/>
              <a:gd name="connsiteX63" fmla="*/ 228599 w 302026"/>
              <a:gd name="connsiteY63" fmla="*/ 6541294 h 6858000"/>
              <a:gd name="connsiteX64" fmla="*/ 273843 w 302026"/>
              <a:gd name="connsiteY64" fmla="*/ 6600825 h 6858000"/>
              <a:gd name="connsiteX65" fmla="*/ 221455 w 302026"/>
              <a:gd name="connsiteY65" fmla="*/ 6643688 h 6858000"/>
              <a:gd name="connsiteX66" fmla="*/ 276224 w 302026"/>
              <a:gd name="connsiteY66" fmla="*/ 6700838 h 6858000"/>
              <a:gd name="connsiteX67" fmla="*/ 221456 w 302026"/>
              <a:gd name="connsiteY67" fmla="*/ 6762750 h 6858000"/>
              <a:gd name="connsiteX68" fmla="*/ 288131 w 302026"/>
              <a:gd name="connsiteY68" fmla="*/ 6812756 h 6858000"/>
              <a:gd name="connsiteX69" fmla="*/ 233136 w 302026"/>
              <a:gd name="connsiteY69" fmla="*/ 6855619 h 6858000"/>
              <a:gd name="connsiteX70" fmla="*/ 0 w 302026"/>
              <a:gd name="connsiteY70" fmla="*/ 6858000 h 6858000"/>
              <a:gd name="connsiteX71" fmla="*/ 0 w 302026"/>
              <a:gd name="connsiteY7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80985 w 302026"/>
              <a:gd name="connsiteY21" fmla="*/ 4193381 h 6858000"/>
              <a:gd name="connsiteX22" fmla="*/ 219075 w 302026"/>
              <a:gd name="connsiteY22" fmla="*/ 4243388 h 6858000"/>
              <a:gd name="connsiteX23" fmla="*/ 278603 w 302026"/>
              <a:gd name="connsiteY23" fmla="*/ 4300538 h 6858000"/>
              <a:gd name="connsiteX24" fmla="*/ 216695 w 302026"/>
              <a:gd name="connsiteY24" fmla="*/ 4350544 h 6858000"/>
              <a:gd name="connsiteX25" fmla="*/ 285747 w 302026"/>
              <a:gd name="connsiteY25" fmla="*/ 4405313 h 6858000"/>
              <a:gd name="connsiteX26" fmla="*/ 214313 w 302026"/>
              <a:gd name="connsiteY26" fmla="*/ 4452938 h 6858000"/>
              <a:gd name="connsiteX27" fmla="*/ 276222 w 302026"/>
              <a:gd name="connsiteY27" fmla="*/ 4514850 h 6858000"/>
              <a:gd name="connsiteX28" fmla="*/ 216694 w 302026"/>
              <a:gd name="connsiteY28" fmla="*/ 4569619 h 6858000"/>
              <a:gd name="connsiteX29" fmla="*/ 278603 w 302026"/>
              <a:gd name="connsiteY29" fmla="*/ 4622006 h 6858000"/>
              <a:gd name="connsiteX30" fmla="*/ 219075 w 302026"/>
              <a:gd name="connsiteY30" fmla="*/ 4674394 h 6858000"/>
              <a:gd name="connsiteX31" fmla="*/ 278603 w 302026"/>
              <a:gd name="connsiteY31" fmla="*/ 4731544 h 6858000"/>
              <a:gd name="connsiteX32" fmla="*/ 221455 w 302026"/>
              <a:gd name="connsiteY32" fmla="*/ 4786313 h 6858000"/>
              <a:gd name="connsiteX33" fmla="*/ 273844 w 302026"/>
              <a:gd name="connsiteY33" fmla="*/ 4848225 h 6858000"/>
              <a:gd name="connsiteX34" fmla="*/ 226219 w 302026"/>
              <a:gd name="connsiteY34" fmla="*/ 4902994 h 6858000"/>
              <a:gd name="connsiteX35" fmla="*/ 278606 w 302026"/>
              <a:gd name="connsiteY35" fmla="*/ 4955381 h 6858000"/>
              <a:gd name="connsiteX36" fmla="*/ 223838 w 302026"/>
              <a:gd name="connsiteY36" fmla="*/ 5010150 h 6858000"/>
              <a:gd name="connsiteX37" fmla="*/ 276225 w 302026"/>
              <a:gd name="connsiteY37" fmla="*/ 5069681 h 6858000"/>
              <a:gd name="connsiteX38" fmla="*/ 221455 w 302026"/>
              <a:gd name="connsiteY38" fmla="*/ 5117306 h 6858000"/>
              <a:gd name="connsiteX39" fmla="*/ 276225 w 302026"/>
              <a:gd name="connsiteY39" fmla="*/ 5169694 h 6858000"/>
              <a:gd name="connsiteX40" fmla="*/ 221455 w 302026"/>
              <a:gd name="connsiteY40" fmla="*/ 5226844 h 6858000"/>
              <a:gd name="connsiteX41" fmla="*/ 276225 w 302026"/>
              <a:gd name="connsiteY41" fmla="*/ 5286375 h 6858000"/>
              <a:gd name="connsiteX42" fmla="*/ 223837 w 302026"/>
              <a:gd name="connsiteY42" fmla="*/ 5338763 h 6858000"/>
              <a:gd name="connsiteX43" fmla="*/ 276225 w 302026"/>
              <a:gd name="connsiteY43" fmla="*/ 5388769 h 6858000"/>
              <a:gd name="connsiteX44" fmla="*/ 223838 w 302026"/>
              <a:gd name="connsiteY44" fmla="*/ 5448300 h 6858000"/>
              <a:gd name="connsiteX45" fmla="*/ 276226 w 302026"/>
              <a:gd name="connsiteY45" fmla="*/ 5495925 h 6858000"/>
              <a:gd name="connsiteX46" fmla="*/ 226219 w 302026"/>
              <a:gd name="connsiteY46" fmla="*/ 5555456 h 6858000"/>
              <a:gd name="connsiteX47" fmla="*/ 276225 w 302026"/>
              <a:gd name="connsiteY47" fmla="*/ 5612606 h 6858000"/>
              <a:gd name="connsiteX48" fmla="*/ 223838 w 302026"/>
              <a:gd name="connsiteY48" fmla="*/ 5664994 h 6858000"/>
              <a:gd name="connsiteX49" fmla="*/ 273844 w 302026"/>
              <a:gd name="connsiteY49" fmla="*/ 5717381 h 6858000"/>
              <a:gd name="connsiteX50" fmla="*/ 223837 w 302026"/>
              <a:gd name="connsiteY50" fmla="*/ 5776913 h 6858000"/>
              <a:gd name="connsiteX51" fmla="*/ 276225 w 302026"/>
              <a:gd name="connsiteY51" fmla="*/ 5826919 h 6858000"/>
              <a:gd name="connsiteX52" fmla="*/ 223837 w 302026"/>
              <a:gd name="connsiteY52" fmla="*/ 5886450 h 6858000"/>
              <a:gd name="connsiteX53" fmla="*/ 273844 w 302026"/>
              <a:gd name="connsiteY53" fmla="*/ 5934075 h 6858000"/>
              <a:gd name="connsiteX54" fmla="*/ 219074 w 302026"/>
              <a:gd name="connsiteY54" fmla="*/ 5995988 h 6858000"/>
              <a:gd name="connsiteX55" fmla="*/ 273844 w 302026"/>
              <a:gd name="connsiteY55" fmla="*/ 6048375 h 6858000"/>
              <a:gd name="connsiteX56" fmla="*/ 226218 w 302026"/>
              <a:gd name="connsiteY56" fmla="*/ 6103144 h 6858000"/>
              <a:gd name="connsiteX57" fmla="*/ 273844 w 302026"/>
              <a:gd name="connsiteY57" fmla="*/ 6157913 h 6858000"/>
              <a:gd name="connsiteX58" fmla="*/ 226219 w 302026"/>
              <a:gd name="connsiteY58" fmla="*/ 6212681 h 6858000"/>
              <a:gd name="connsiteX59" fmla="*/ 271463 w 302026"/>
              <a:gd name="connsiteY59" fmla="*/ 6265069 h 6858000"/>
              <a:gd name="connsiteX60" fmla="*/ 223837 w 302026"/>
              <a:gd name="connsiteY60" fmla="*/ 6319838 h 6858000"/>
              <a:gd name="connsiteX61" fmla="*/ 278605 w 302026"/>
              <a:gd name="connsiteY61" fmla="*/ 6374606 h 6858000"/>
              <a:gd name="connsiteX62" fmla="*/ 221455 w 302026"/>
              <a:gd name="connsiteY62" fmla="*/ 6429375 h 6858000"/>
              <a:gd name="connsiteX63" fmla="*/ 276225 w 302026"/>
              <a:gd name="connsiteY63" fmla="*/ 6486525 h 6858000"/>
              <a:gd name="connsiteX64" fmla="*/ 228599 w 302026"/>
              <a:gd name="connsiteY64" fmla="*/ 6541294 h 6858000"/>
              <a:gd name="connsiteX65" fmla="*/ 273843 w 302026"/>
              <a:gd name="connsiteY65" fmla="*/ 6600825 h 6858000"/>
              <a:gd name="connsiteX66" fmla="*/ 221455 w 302026"/>
              <a:gd name="connsiteY66" fmla="*/ 6643688 h 6858000"/>
              <a:gd name="connsiteX67" fmla="*/ 276224 w 302026"/>
              <a:gd name="connsiteY67" fmla="*/ 6700838 h 6858000"/>
              <a:gd name="connsiteX68" fmla="*/ 221456 w 302026"/>
              <a:gd name="connsiteY68" fmla="*/ 6762750 h 6858000"/>
              <a:gd name="connsiteX69" fmla="*/ 288131 w 302026"/>
              <a:gd name="connsiteY69" fmla="*/ 6812756 h 6858000"/>
              <a:gd name="connsiteX70" fmla="*/ 233136 w 302026"/>
              <a:gd name="connsiteY70" fmla="*/ 6855619 h 6858000"/>
              <a:gd name="connsiteX71" fmla="*/ 0 w 302026"/>
              <a:gd name="connsiteY71" fmla="*/ 6858000 h 6858000"/>
              <a:gd name="connsiteX72" fmla="*/ 0 w 302026"/>
              <a:gd name="connsiteY7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78603 w 302026"/>
              <a:gd name="connsiteY20" fmla="*/ 4076700 h 6858000"/>
              <a:gd name="connsiteX21" fmla="*/ 221456 w 302026"/>
              <a:gd name="connsiteY21" fmla="*/ 4138613 h 6858000"/>
              <a:gd name="connsiteX22" fmla="*/ 280985 w 302026"/>
              <a:gd name="connsiteY22" fmla="*/ 4193381 h 6858000"/>
              <a:gd name="connsiteX23" fmla="*/ 219075 w 302026"/>
              <a:gd name="connsiteY23" fmla="*/ 4243388 h 6858000"/>
              <a:gd name="connsiteX24" fmla="*/ 278603 w 302026"/>
              <a:gd name="connsiteY24" fmla="*/ 4300538 h 6858000"/>
              <a:gd name="connsiteX25" fmla="*/ 216695 w 302026"/>
              <a:gd name="connsiteY25" fmla="*/ 4350544 h 6858000"/>
              <a:gd name="connsiteX26" fmla="*/ 285747 w 302026"/>
              <a:gd name="connsiteY26" fmla="*/ 4405313 h 6858000"/>
              <a:gd name="connsiteX27" fmla="*/ 214313 w 302026"/>
              <a:gd name="connsiteY27" fmla="*/ 4452938 h 6858000"/>
              <a:gd name="connsiteX28" fmla="*/ 276222 w 302026"/>
              <a:gd name="connsiteY28" fmla="*/ 4514850 h 6858000"/>
              <a:gd name="connsiteX29" fmla="*/ 216694 w 302026"/>
              <a:gd name="connsiteY29" fmla="*/ 4569619 h 6858000"/>
              <a:gd name="connsiteX30" fmla="*/ 278603 w 302026"/>
              <a:gd name="connsiteY30" fmla="*/ 4622006 h 6858000"/>
              <a:gd name="connsiteX31" fmla="*/ 219075 w 302026"/>
              <a:gd name="connsiteY31" fmla="*/ 4674394 h 6858000"/>
              <a:gd name="connsiteX32" fmla="*/ 278603 w 302026"/>
              <a:gd name="connsiteY32" fmla="*/ 4731544 h 6858000"/>
              <a:gd name="connsiteX33" fmla="*/ 221455 w 302026"/>
              <a:gd name="connsiteY33" fmla="*/ 4786313 h 6858000"/>
              <a:gd name="connsiteX34" fmla="*/ 273844 w 302026"/>
              <a:gd name="connsiteY34" fmla="*/ 4848225 h 6858000"/>
              <a:gd name="connsiteX35" fmla="*/ 226219 w 302026"/>
              <a:gd name="connsiteY35" fmla="*/ 4902994 h 6858000"/>
              <a:gd name="connsiteX36" fmla="*/ 278606 w 302026"/>
              <a:gd name="connsiteY36" fmla="*/ 4955381 h 6858000"/>
              <a:gd name="connsiteX37" fmla="*/ 223838 w 302026"/>
              <a:gd name="connsiteY37" fmla="*/ 5010150 h 6858000"/>
              <a:gd name="connsiteX38" fmla="*/ 276225 w 302026"/>
              <a:gd name="connsiteY38" fmla="*/ 5069681 h 6858000"/>
              <a:gd name="connsiteX39" fmla="*/ 221455 w 302026"/>
              <a:gd name="connsiteY39" fmla="*/ 5117306 h 6858000"/>
              <a:gd name="connsiteX40" fmla="*/ 276225 w 302026"/>
              <a:gd name="connsiteY40" fmla="*/ 5169694 h 6858000"/>
              <a:gd name="connsiteX41" fmla="*/ 221455 w 302026"/>
              <a:gd name="connsiteY41" fmla="*/ 5226844 h 6858000"/>
              <a:gd name="connsiteX42" fmla="*/ 276225 w 302026"/>
              <a:gd name="connsiteY42" fmla="*/ 5286375 h 6858000"/>
              <a:gd name="connsiteX43" fmla="*/ 223837 w 302026"/>
              <a:gd name="connsiteY43" fmla="*/ 5338763 h 6858000"/>
              <a:gd name="connsiteX44" fmla="*/ 276225 w 302026"/>
              <a:gd name="connsiteY44" fmla="*/ 5388769 h 6858000"/>
              <a:gd name="connsiteX45" fmla="*/ 223838 w 302026"/>
              <a:gd name="connsiteY45" fmla="*/ 5448300 h 6858000"/>
              <a:gd name="connsiteX46" fmla="*/ 276226 w 302026"/>
              <a:gd name="connsiteY46" fmla="*/ 5495925 h 6858000"/>
              <a:gd name="connsiteX47" fmla="*/ 226219 w 302026"/>
              <a:gd name="connsiteY47" fmla="*/ 5555456 h 6858000"/>
              <a:gd name="connsiteX48" fmla="*/ 276225 w 302026"/>
              <a:gd name="connsiteY48" fmla="*/ 5612606 h 6858000"/>
              <a:gd name="connsiteX49" fmla="*/ 223838 w 302026"/>
              <a:gd name="connsiteY49" fmla="*/ 5664994 h 6858000"/>
              <a:gd name="connsiteX50" fmla="*/ 273844 w 302026"/>
              <a:gd name="connsiteY50" fmla="*/ 5717381 h 6858000"/>
              <a:gd name="connsiteX51" fmla="*/ 223837 w 302026"/>
              <a:gd name="connsiteY51" fmla="*/ 5776913 h 6858000"/>
              <a:gd name="connsiteX52" fmla="*/ 276225 w 302026"/>
              <a:gd name="connsiteY52" fmla="*/ 5826919 h 6858000"/>
              <a:gd name="connsiteX53" fmla="*/ 223837 w 302026"/>
              <a:gd name="connsiteY53" fmla="*/ 5886450 h 6858000"/>
              <a:gd name="connsiteX54" fmla="*/ 273844 w 302026"/>
              <a:gd name="connsiteY54" fmla="*/ 5934075 h 6858000"/>
              <a:gd name="connsiteX55" fmla="*/ 219074 w 302026"/>
              <a:gd name="connsiteY55" fmla="*/ 5995988 h 6858000"/>
              <a:gd name="connsiteX56" fmla="*/ 273844 w 302026"/>
              <a:gd name="connsiteY56" fmla="*/ 6048375 h 6858000"/>
              <a:gd name="connsiteX57" fmla="*/ 226218 w 302026"/>
              <a:gd name="connsiteY57" fmla="*/ 6103144 h 6858000"/>
              <a:gd name="connsiteX58" fmla="*/ 273844 w 302026"/>
              <a:gd name="connsiteY58" fmla="*/ 6157913 h 6858000"/>
              <a:gd name="connsiteX59" fmla="*/ 226219 w 302026"/>
              <a:gd name="connsiteY59" fmla="*/ 6212681 h 6858000"/>
              <a:gd name="connsiteX60" fmla="*/ 271463 w 302026"/>
              <a:gd name="connsiteY60" fmla="*/ 6265069 h 6858000"/>
              <a:gd name="connsiteX61" fmla="*/ 223837 w 302026"/>
              <a:gd name="connsiteY61" fmla="*/ 6319838 h 6858000"/>
              <a:gd name="connsiteX62" fmla="*/ 278605 w 302026"/>
              <a:gd name="connsiteY62" fmla="*/ 6374606 h 6858000"/>
              <a:gd name="connsiteX63" fmla="*/ 221455 w 302026"/>
              <a:gd name="connsiteY63" fmla="*/ 6429375 h 6858000"/>
              <a:gd name="connsiteX64" fmla="*/ 276225 w 302026"/>
              <a:gd name="connsiteY64" fmla="*/ 6486525 h 6858000"/>
              <a:gd name="connsiteX65" fmla="*/ 228599 w 302026"/>
              <a:gd name="connsiteY65" fmla="*/ 6541294 h 6858000"/>
              <a:gd name="connsiteX66" fmla="*/ 273843 w 302026"/>
              <a:gd name="connsiteY66" fmla="*/ 6600825 h 6858000"/>
              <a:gd name="connsiteX67" fmla="*/ 221455 w 302026"/>
              <a:gd name="connsiteY67" fmla="*/ 6643688 h 6858000"/>
              <a:gd name="connsiteX68" fmla="*/ 276224 w 302026"/>
              <a:gd name="connsiteY68" fmla="*/ 6700838 h 6858000"/>
              <a:gd name="connsiteX69" fmla="*/ 221456 w 302026"/>
              <a:gd name="connsiteY69" fmla="*/ 6762750 h 6858000"/>
              <a:gd name="connsiteX70" fmla="*/ 288131 w 302026"/>
              <a:gd name="connsiteY70" fmla="*/ 6812756 h 6858000"/>
              <a:gd name="connsiteX71" fmla="*/ 233136 w 302026"/>
              <a:gd name="connsiteY71" fmla="*/ 6855619 h 6858000"/>
              <a:gd name="connsiteX72" fmla="*/ 0 w 302026"/>
              <a:gd name="connsiteY72" fmla="*/ 6858000 h 6858000"/>
              <a:gd name="connsiteX73" fmla="*/ 0 w 302026"/>
              <a:gd name="connsiteY7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78603 w 302026"/>
              <a:gd name="connsiteY19" fmla="*/ 3969544 h 6858000"/>
              <a:gd name="connsiteX20" fmla="*/ 223838 w 302026"/>
              <a:gd name="connsiteY20" fmla="*/ 4021931 h 6858000"/>
              <a:gd name="connsiteX21" fmla="*/ 278603 w 302026"/>
              <a:gd name="connsiteY21" fmla="*/ 4076700 h 6858000"/>
              <a:gd name="connsiteX22" fmla="*/ 221456 w 302026"/>
              <a:gd name="connsiteY22" fmla="*/ 4138613 h 6858000"/>
              <a:gd name="connsiteX23" fmla="*/ 280985 w 302026"/>
              <a:gd name="connsiteY23" fmla="*/ 4193381 h 6858000"/>
              <a:gd name="connsiteX24" fmla="*/ 219075 w 302026"/>
              <a:gd name="connsiteY24" fmla="*/ 4243388 h 6858000"/>
              <a:gd name="connsiteX25" fmla="*/ 278603 w 302026"/>
              <a:gd name="connsiteY25" fmla="*/ 4300538 h 6858000"/>
              <a:gd name="connsiteX26" fmla="*/ 216695 w 302026"/>
              <a:gd name="connsiteY26" fmla="*/ 4350544 h 6858000"/>
              <a:gd name="connsiteX27" fmla="*/ 285747 w 302026"/>
              <a:gd name="connsiteY27" fmla="*/ 4405313 h 6858000"/>
              <a:gd name="connsiteX28" fmla="*/ 214313 w 302026"/>
              <a:gd name="connsiteY28" fmla="*/ 4452938 h 6858000"/>
              <a:gd name="connsiteX29" fmla="*/ 276222 w 302026"/>
              <a:gd name="connsiteY29" fmla="*/ 4514850 h 6858000"/>
              <a:gd name="connsiteX30" fmla="*/ 216694 w 302026"/>
              <a:gd name="connsiteY30" fmla="*/ 4569619 h 6858000"/>
              <a:gd name="connsiteX31" fmla="*/ 278603 w 302026"/>
              <a:gd name="connsiteY31" fmla="*/ 4622006 h 6858000"/>
              <a:gd name="connsiteX32" fmla="*/ 219075 w 302026"/>
              <a:gd name="connsiteY32" fmla="*/ 4674394 h 6858000"/>
              <a:gd name="connsiteX33" fmla="*/ 278603 w 302026"/>
              <a:gd name="connsiteY33" fmla="*/ 4731544 h 6858000"/>
              <a:gd name="connsiteX34" fmla="*/ 221455 w 302026"/>
              <a:gd name="connsiteY34" fmla="*/ 4786313 h 6858000"/>
              <a:gd name="connsiteX35" fmla="*/ 273844 w 302026"/>
              <a:gd name="connsiteY35" fmla="*/ 4848225 h 6858000"/>
              <a:gd name="connsiteX36" fmla="*/ 226219 w 302026"/>
              <a:gd name="connsiteY36" fmla="*/ 4902994 h 6858000"/>
              <a:gd name="connsiteX37" fmla="*/ 278606 w 302026"/>
              <a:gd name="connsiteY37" fmla="*/ 4955381 h 6858000"/>
              <a:gd name="connsiteX38" fmla="*/ 223838 w 302026"/>
              <a:gd name="connsiteY38" fmla="*/ 5010150 h 6858000"/>
              <a:gd name="connsiteX39" fmla="*/ 276225 w 302026"/>
              <a:gd name="connsiteY39" fmla="*/ 5069681 h 6858000"/>
              <a:gd name="connsiteX40" fmla="*/ 221455 w 302026"/>
              <a:gd name="connsiteY40" fmla="*/ 5117306 h 6858000"/>
              <a:gd name="connsiteX41" fmla="*/ 276225 w 302026"/>
              <a:gd name="connsiteY41" fmla="*/ 5169694 h 6858000"/>
              <a:gd name="connsiteX42" fmla="*/ 221455 w 302026"/>
              <a:gd name="connsiteY42" fmla="*/ 5226844 h 6858000"/>
              <a:gd name="connsiteX43" fmla="*/ 276225 w 302026"/>
              <a:gd name="connsiteY43" fmla="*/ 5286375 h 6858000"/>
              <a:gd name="connsiteX44" fmla="*/ 223837 w 302026"/>
              <a:gd name="connsiteY44" fmla="*/ 5338763 h 6858000"/>
              <a:gd name="connsiteX45" fmla="*/ 276225 w 302026"/>
              <a:gd name="connsiteY45" fmla="*/ 5388769 h 6858000"/>
              <a:gd name="connsiteX46" fmla="*/ 223838 w 302026"/>
              <a:gd name="connsiteY46" fmla="*/ 5448300 h 6858000"/>
              <a:gd name="connsiteX47" fmla="*/ 276226 w 302026"/>
              <a:gd name="connsiteY47" fmla="*/ 5495925 h 6858000"/>
              <a:gd name="connsiteX48" fmla="*/ 226219 w 302026"/>
              <a:gd name="connsiteY48" fmla="*/ 5555456 h 6858000"/>
              <a:gd name="connsiteX49" fmla="*/ 276225 w 302026"/>
              <a:gd name="connsiteY49" fmla="*/ 5612606 h 6858000"/>
              <a:gd name="connsiteX50" fmla="*/ 223838 w 302026"/>
              <a:gd name="connsiteY50" fmla="*/ 5664994 h 6858000"/>
              <a:gd name="connsiteX51" fmla="*/ 273844 w 302026"/>
              <a:gd name="connsiteY51" fmla="*/ 5717381 h 6858000"/>
              <a:gd name="connsiteX52" fmla="*/ 223837 w 302026"/>
              <a:gd name="connsiteY52" fmla="*/ 5776913 h 6858000"/>
              <a:gd name="connsiteX53" fmla="*/ 276225 w 302026"/>
              <a:gd name="connsiteY53" fmla="*/ 5826919 h 6858000"/>
              <a:gd name="connsiteX54" fmla="*/ 223837 w 302026"/>
              <a:gd name="connsiteY54" fmla="*/ 5886450 h 6858000"/>
              <a:gd name="connsiteX55" fmla="*/ 273844 w 302026"/>
              <a:gd name="connsiteY55" fmla="*/ 5934075 h 6858000"/>
              <a:gd name="connsiteX56" fmla="*/ 219074 w 302026"/>
              <a:gd name="connsiteY56" fmla="*/ 5995988 h 6858000"/>
              <a:gd name="connsiteX57" fmla="*/ 273844 w 302026"/>
              <a:gd name="connsiteY57" fmla="*/ 6048375 h 6858000"/>
              <a:gd name="connsiteX58" fmla="*/ 226218 w 302026"/>
              <a:gd name="connsiteY58" fmla="*/ 6103144 h 6858000"/>
              <a:gd name="connsiteX59" fmla="*/ 273844 w 302026"/>
              <a:gd name="connsiteY59" fmla="*/ 6157913 h 6858000"/>
              <a:gd name="connsiteX60" fmla="*/ 226219 w 302026"/>
              <a:gd name="connsiteY60" fmla="*/ 6212681 h 6858000"/>
              <a:gd name="connsiteX61" fmla="*/ 271463 w 302026"/>
              <a:gd name="connsiteY61" fmla="*/ 6265069 h 6858000"/>
              <a:gd name="connsiteX62" fmla="*/ 223837 w 302026"/>
              <a:gd name="connsiteY62" fmla="*/ 6319838 h 6858000"/>
              <a:gd name="connsiteX63" fmla="*/ 278605 w 302026"/>
              <a:gd name="connsiteY63" fmla="*/ 6374606 h 6858000"/>
              <a:gd name="connsiteX64" fmla="*/ 221455 w 302026"/>
              <a:gd name="connsiteY64" fmla="*/ 6429375 h 6858000"/>
              <a:gd name="connsiteX65" fmla="*/ 276225 w 302026"/>
              <a:gd name="connsiteY65" fmla="*/ 6486525 h 6858000"/>
              <a:gd name="connsiteX66" fmla="*/ 228599 w 302026"/>
              <a:gd name="connsiteY66" fmla="*/ 6541294 h 6858000"/>
              <a:gd name="connsiteX67" fmla="*/ 273843 w 302026"/>
              <a:gd name="connsiteY67" fmla="*/ 6600825 h 6858000"/>
              <a:gd name="connsiteX68" fmla="*/ 221455 w 302026"/>
              <a:gd name="connsiteY68" fmla="*/ 6643688 h 6858000"/>
              <a:gd name="connsiteX69" fmla="*/ 276224 w 302026"/>
              <a:gd name="connsiteY69" fmla="*/ 6700838 h 6858000"/>
              <a:gd name="connsiteX70" fmla="*/ 221456 w 302026"/>
              <a:gd name="connsiteY70" fmla="*/ 6762750 h 6858000"/>
              <a:gd name="connsiteX71" fmla="*/ 288131 w 302026"/>
              <a:gd name="connsiteY71" fmla="*/ 6812756 h 6858000"/>
              <a:gd name="connsiteX72" fmla="*/ 233136 w 302026"/>
              <a:gd name="connsiteY72" fmla="*/ 6855619 h 6858000"/>
              <a:gd name="connsiteX73" fmla="*/ 0 w 302026"/>
              <a:gd name="connsiteY73" fmla="*/ 6858000 h 6858000"/>
              <a:gd name="connsiteX74" fmla="*/ 0 w 302026"/>
              <a:gd name="connsiteY7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80985 w 302026"/>
              <a:gd name="connsiteY18" fmla="*/ 3862388 h 6858000"/>
              <a:gd name="connsiteX19" fmla="*/ 223837 w 302026"/>
              <a:gd name="connsiteY19" fmla="*/ 3910013 h 6858000"/>
              <a:gd name="connsiteX20" fmla="*/ 278603 w 302026"/>
              <a:gd name="connsiteY20" fmla="*/ 3969544 h 6858000"/>
              <a:gd name="connsiteX21" fmla="*/ 223838 w 302026"/>
              <a:gd name="connsiteY21" fmla="*/ 4021931 h 6858000"/>
              <a:gd name="connsiteX22" fmla="*/ 278603 w 302026"/>
              <a:gd name="connsiteY22" fmla="*/ 4076700 h 6858000"/>
              <a:gd name="connsiteX23" fmla="*/ 221456 w 302026"/>
              <a:gd name="connsiteY23" fmla="*/ 4138613 h 6858000"/>
              <a:gd name="connsiteX24" fmla="*/ 280985 w 302026"/>
              <a:gd name="connsiteY24" fmla="*/ 4193381 h 6858000"/>
              <a:gd name="connsiteX25" fmla="*/ 219075 w 302026"/>
              <a:gd name="connsiteY25" fmla="*/ 4243388 h 6858000"/>
              <a:gd name="connsiteX26" fmla="*/ 278603 w 302026"/>
              <a:gd name="connsiteY26" fmla="*/ 4300538 h 6858000"/>
              <a:gd name="connsiteX27" fmla="*/ 216695 w 302026"/>
              <a:gd name="connsiteY27" fmla="*/ 4350544 h 6858000"/>
              <a:gd name="connsiteX28" fmla="*/ 285747 w 302026"/>
              <a:gd name="connsiteY28" fmla="*/ 4405313 h 6858000"/>
              <a:gd name="connsiteX29" fmla="*/ 214313 w 302026"/>
              <a:gd name="connsiteY29" fmla="*/ 4452938 h 6858000"/>
              <a:gd name="connsiteX30" fmla="*/ 276222 w 302026"/>
              <a:gd name="connsiteY30" fmla="*/ 4514850 h 6858000"/>
              <a:gd name="connsiteX31" fmla="*/ 216694 w 302026"/>
              <a:gd name="connsiteY31" fmla="*/ 4569619 h 6858000"/>
              <a:gd name="connsiteX32" fmla="*/ 278603 w 302026"/>
              <a:gd name="connsiteY32" fmla="*/ 4622006 h 6858000"/>
              <a:gd name="connsiteX33" fmla="*/ 219075 w 302026"/>
              <a:gd name="connsiteY33" fmla="*/ 4674394 h 6858000"/>
              <a:gd name="connsiteX34" fmla="*/ 278603 w 302026"/>
              <a:gd name="connsiteY34" fmla="*/ 4731544 h 6858000"/>
              <a:gd name="connsiteX35" fmla="*/ 221455 w 302026"/>
              <a:gd name="connsiteY35" fmla="*/ 4786313 h 6858000"/>
              <a:gd name="connsiteX36" fmla="*/ 273844 w 302026"/>
              <a:gd name="connsiteY36" fmla="*/ 4848225 h 6858000"/>
              <a:gd name="connsiteX37" fmla="*/ 226219 w 302026"/>
              <a:gd name="connsiteY37" fmla="*/ 4902994 h 6858000"/>
              <a:gd name="connsiteX38" fmla="*/ 278606 w 302026"/>
              <a:gd name="connsiteY38" fmla="*/ 4955381 h 6858000"/>
              <a:gd name="connsiteX39" fmla="*/ 223838 w 302026"/>
              <a:gd name="connsiteY39" fmla="*/ 5010150 h 6858000"/>
              <a:gd name="connsiteX40" fmla="*/ 276225 w 302026"/>
              <a:gd name="connsiteY40" fmla="*/ 5069681 h 6858000"/>
              <a:gd name="connsiteX41" fmla="*/ 221455 w 302026"/>
              <a:gd name="connsiteY41" fmla="*/ 5117306 h 6858000"/>
              <a:gd name="connsiteX42" fmla="*/ 276225 w 302026"/>
              <a:gd name="connsiteY42" fmla="*/ 5169694 h 6858000"/>
              <a:gd name="connsiteX43" fmla="*/ 221455 w 302026"/>
              <a:gd name="connsiteY43" fmla="*/ 5226844 h 6858000"/>
              <a:gd name="connsiteX44" fmla="*/ 276225 w 302026"/>
              <a:gd name="connsiteY44" fmla="*/ 5286375 h 6858000"/>
              <a:gd name="connsiteX45" fmla="*/ 223837 w 302026"/>
              <a:gd name="connsiteY45" fmla="*/ 5338763 h 6858000"/>
              <a:gd name="connsiteX46" fmla="*/ 276225 w 302026"/>
              <a:gd name="connsiteY46" fmla="*/ 5388769 h 6858000"/>
              <a:gd name="connsiteX47" fmla="*/ 223838 w 302026"/>
              <a:gd name="connsiteY47" fmla="*/ 5448300 h 6858000"/>
              <a:gd name="connsiteX48" fmla="*/ 276226 w 302026"/>
              <a:gd name="connsiteY48" fmla="*/ 5495925 h 6858000"/>
              <a:gd name="connsiteX49" fmla="*/ 226219 w 302026"/>
              <a:gd name="connsiteY49" fmla="*/ 5555456 h 6858000"/>
              <a:gd name="connsiteX50" fmla="*/ 276225 w 302026"/>
              <a:gd name="connsiteY50" fmla="*/ 5612606 h 6858000"/>
              <a:gd name="connsiteX51" fmla="*/ 223838 w 302026"/>
              <a:gd name="connsiteY51" fmla="*/ 5664994 h 6858000"/>
              <a:gd name="connsiteX52" fmla="*/ 273844 w 302026"/>
              <a:gd name="connsiteY52" fmla="*/ 5717381 h 6858000"/>
              <a:gd name="connsiteX53" fmla="*/ 223837 w 302026"/>
              <a:gd name="connsiteY53" fmla="*/ 5776913 h 6858000"/>
              <a:gd name="connsiteX54" fmla="*/ 276225 w 302026"/>
              <a:gd name="connsiteY54" fmla="*/ 5826919 h 6858000"/>
              <a:gd name="connsiteX55" fmla="*/ 223837 w 302026"/>
              <a:gd name="connsiteY55" fmla="*/ 5886450 h 6858000"/>
              <a:gd name="connsiteX56" fmla="*/ 273844 w 302026"/>
              <a:gd name="connsiteY56" fmla="*/ 5934075 h 6858000"/>
              <a:gd name="connsiteX57" fmla="*/ 219074 w 302026"/>
              <a:gd name="connsiteY57" fmla="*/ 5995988 h 6858000"/>
              <a:gd name="connsiteX58" fmla="*/ 273844 w 302026"/>
              <a:gd name="connsiteY58" fmla="*/ 6048375 h 6858000"/>
              <a:gd name="connsiteX59" fmla="*/ 226218 w 302026"/>
              <a:gd name="connsiteY59" fmla="*/ 6103144 h 6858000"/>
              <a:gd name="connsiteX60" fmla="*/ 273844 w 302026"/>
              <a:gd name="connsiteY60" fmla="*/ 6157913 h 6858000"/>
              <a:gd name="connsiteX61" fmla="*/ 226219 w 302026"/>
              <a:gd name="connsiteY61" fmla="*/ 6212681 h 6858000"/>
              <a:gd name="connsiteX62" fmla="*/ 271463 w 302026"/>
              <a:gd name="connsiteY62" fmla="*/ 6265069 h 6858000"/>
              <a:gd name="connsiteX63" fmla="*/ 223837 w 302026"/>
              <a:gd name="connsiteY63" fmla="*/ 6319838 h 6858000"/>
              <a:gd name="connsiteX64" fmla="*/ 278605 w 302026"/>
              <a:gd name="connsiteY64" fmla="*/ 6374606 h 6858000"/>
              <a:gd name="connsiteX65" fmla="*/ 221455 w 302026"/>
              <a:gd name="connsiteY65" fmla="*/ 6429375 h 6858000"/>
              <a:gd name="connsiteX66" fmla="*/ 276225 w 302026"/>
              <a:gd name="connsiteY66" fmla="*/ 6486525 h 6858000"/>
              <a:gd name="connsiteX67" fmla="*/ 228599 w 302026"/>
              <a:gd name="connsiteY67" fmla="*/ 6541294 h 6858000"/>
              <a:gd name="connsiteX68" fmla="*/ 273843 w 302026"/>
              <a:gd name="connsiteY68" fmla="*/ 6600825 h 6858000"/>
              <a:gd name="connsiteX69" fmla="*/ 221455 w 302026"/>
              <a:gd name="connsiteY69" fmla="*/ 6643688 h 6858000"/>
              <a:gd name="connsiteX70" fmla="*/ 276224 w 302026"/>
              <a:gd name="connsiteY70" fmla="*/ 6700838 h 6858000"/>
              <a:gd name="connsiteX71" fmla="*/ 221456 w 302026"/>
              <a:gd name="connsiteY71" fmla="*/ 6762750 h 6858000"/>
              <a:gd name="connsiteX72" fmla="*/ 288131 w 302026"/>
              <a:gd name="connsiteY72" fmla="*/ 6812756 h 6858000"/>
              <a:gd name="connsiteX73" fmla="*/ 233136 w 302026"/>
              <a:gd name="connsiteY73" fmla="*/ 6855619 h 6858000"/>
              <a:gd name="connsiteX74" fmla="*/ 0 w 302026"/>
              <a:gd name="connsiteY74" fmla="*/ 6858000 h 6858000"/>
              <a:gd name="connsiteX75" fmla="*/ 0 w 302026"/>
              <a:gd name="connsiteY7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80985 w 302026"/>
              <a:gd name="connsiteY17" fmla="*/ 3752850 h 6858000"/>
              <a:gd name="connsiteX18" fmla="*/ 223837 w 302026"/>
              <a:gd name="connsiteY18" fmla="*/ 3800475 h 6858000"/>
              <a:gd name="connsiteX19" fmla="*/ 280985 w 302026"/>
              <a:gd name="connsiteY19" fmla="*/ 3862388 h 6858000"/>
              <a:gd name="connsiteX20" fmla="*/ 223837 w 302026"/>
              <a:gd name="connsiteY20" fmla="*/ 3910013 h 6858000"/>
              <a:gd name="connsiteX21" fmla="*/ 278603 w 302026"/>
              <a:gd name="connsiteY21" fmla="*/ 3969544 h 6858000"/>
              <a:gd name="connsiteX22" fmla="*/ 223838 w 302026"/>
              <a:gd name="connsiteY22" fmla="*/ 4021931 h 6858000"/>
              <a:gd name="connsiteX23" fmla="*/ 278603 w 302026"/>
              <a:gd name="connsiteY23" fmla="*/ 4076700 h 6858000"/>
              <a:gd name="connsiteX24" fmla="*/ 221456 w 302026"/>
              <a:gd name="connsiteY24" fmla="*/ 4138613 h 6858000"/>
              <a:gd name="connsiteX25" fmla="*/ 280985 w 302026"/>
              <a:gd name="connsiteY25" fmla="*/ 4193381 h 6858000"/>
              <a:gd name="connsiteX26" fmla="*/ 219075 w 302026"/>
              <a:gd name="connsiteY26" fmla="*/ 4243388 h 6858000"/>
              <a:gd name="connsiteX27" fmla="*/ 278603 w 302026"/>
              <a:gd name="connsiteY27" fmla="*/ 4300538 h 6858000"/>
              <a:gd name="connsiteX28" fmla="*/ 216695 w 302026"/>
              <a:gd name="connsiteY28" fmla="*/ 4350544 h 6858000"/>
              <a:gd name="connsiteX29" fmla="*/ 285747 w 302026"/>
              <a:gd name="connsiteY29" fmla="*/ 4405313 h 6858000"/>
              <a:gd name="connsiteX30" fmla="*/ 214313 w 302026"/>
              <a:gd name="connsiteY30" fmla="*/ 4452938 h 6858000"/>
              <a:gd name="connsiteX31" fmla="*/ 276222 w 302026"/>
              <a:gd name="connsiteY31" fmla="*/ 4514850 h 6858000"/>
              <a:gd name="connsiteX32" fmla="*/ 216694 w 302026"/>
              <a:gd name="connsiteY32" fmla="*/ 4569619 h 6858000"/>
              <a:gd name="connsiteX33" fmla="*/ 278603 w 302026"/>
              <a:gd name="connsiteY33" fmla="*/ 4622006 h 6858000"/>
              <a:gd name="connsiteX34" fmla="*/ 219075 w 302026"/>
              <a:gd name="connsiteY34" fmla="*/ 4674394 h 6858000"/>
              <a:gd name="connsiteX35" fmla="*/ 278603 w 302026"/>
              <a:gd name="connsiteY35" fmla="*/ 4731544 h 6858000"/>
              <a:gd name="connsiteX36" fmla="*/ 221455 w 302026"/>
              <a:gd name="connsiteY36" fmla="*/ 4786313 h 6858000"/>
              <a:gd name="connsiteX37" fmla="*/ 273844 w 302026"/>
              <a:gd name="connsiteY37" fmla="*/ 4848225 h 6858000"/>
              <a:gd name="connsiteX38" fmla="*/ 226219 w 302026"/>
              <a:gd name="connsiteY38" fmla="*/ 4902994 h 6858000"/>
              <a:gd name="connsiteX39" fmla="*/ 278606 w 302026"/>
              <a:gd name="connsiteY39" fmla="*/ 4955381 h 6858000"/>
              <a:gd name="connsiteX40" fmla="*/ 223838 w 302026"/>
              <a:gd name="connsiteY40" fmla="*/ 5010150 h 6858000"/>
              <a:gd name="connsiteX41" fmla="*/ 276225 w 302026"/>
              <a:gd name="connsiteY41" fmla="*/ 5069681 h 6858000"/>
              <a:gd name="connsiteX42" fmla="*/ 221455 w 302026"/>
              <a:gd name="connsiteY42" fmla="*/ 5117306 h 6858000"/>
              <a:gd name="connsiteX43" fmla="*/ 276225 w 302026"/>
              <a:gd name="connsiteY43" fmla="*/ 5169694 h 6858000"/>
              <a:gd name="connsiteX44" fmla="*/ 221455 w 302026"/>
              <a:gd name="connsiteY44" fmla="*/ 5226844 h 6858000"/>
              <a:gd name="connsiteX45" fmla="*/ 276225 w 302026"/>
              <a:gd name="connsiteY45" fmla="*/ 5286375 h 6858000"/>
              <a:gd name="connsiteX46" fmla="*/ 223837 w 302026"/>
              <a:gd name="connsiteY46" fmla="*/ 5338763 h 6858000"/>
              <a:gd name="connsiteX47" fmla="*/ 276225 w 302026"/>
              <a:gd name="connsiteY47" fmla="*/ 5388769 h 6858000"/>
              <a:gd name="connsiteX48" fmla="*/ 223838 w 302026"/>
              <a:gd name="connsiteY48" fmla="*/ 5448300 h 6858000"/>
              <a:gd name="connsiteX49" fmla="*/ 276226 w 302026"/>
              <a:gd name="connsiteY49" fmla="*/ 5495925 h 6858000"/>
              <a:gd name="connsiteX50" fmla="*/ 226219 w 302026"/>
              <a:gd name="connsiteY50" fmla="*/ 5555456 h 6858000"/>
              <a:gd name="connsiteX51" fmla="*/ 276225 w 302026"/>
              <a:gd name="connsiteY51" fmla="*/ 5612606 h 6858000"/>
              <a:gd name="connsiteX52" fmla="*/ 223838 w 302026"/>
              <a:gd name="connsiteY52" fmla="*/ 5664994 h 6858000"/>
              <a:gd name="connsiteX53" fmla="*/ 273844 w 302026"/>
              <a:gd name="connsiteY53" fmla="*/ 5717381 h 6858000"/>
              <a:gd name="connsiteX54" fmla="*/ 223837 w 302026"/>
              <a:gd name="connsiteY54" fmla="*/ 5776913 h 6858000"/>
              <a:gd name="connsiteX55" fmla="*/ 276225 w 302026"/>
              <a:gd name="connsiteY55" fmla="*/ 5826919 h 6858000"/>
              <a:gd name="connsiteX56" fmla="*/ 223837 w 302026"/>
              <a:gd name="connsiteY56" fmla="*/ 5886450 h 6858000"/>
              <a:gd name="connsiteX57" fmla="*/ 273844 w 302026"/>
              <a:gd name="connsiteY57" fmla="*/ 5934075 h 6858000"/>
              <a:gd name="connsiteX58" fmla="*/ 219074 w 302026"/>
              <a:gd name="connsiteY58" fmla="*/ 5995988 h 6858000"/>
              <a:gd name="connsiteX59" fmla="*/ 273844 w 302026"/>
              <a:gd name="connsiteY59" fmla="*/ 6048375 h 6858000"/>
              <a:gd name="connsiteX60" fmla="*/ 226218 w 302026"/>
              <a:gd name="connsiteY60" fmla="*/ 6103144 h 6858000"/>
              <a:gd name="connsiteX61" fmla="*/ 273844 w 302026"/>
              <a:gd name="connsiteY61" fmla="*/ 6157913 h 6858000"/>
              <a:gd name="connsiteX62" fmla="*/ 226219 w 302026"/>
              <a:gd name="connsiteY62" fmla="*/ 6212681 h 6858000"/>
              <a:gd name="connsiteX63" fmla="*/ 271463 w 302026"/>
              <a:gd name="connsiteY63" fmla="*/ 6265069 h 6858000"/>
              <a:gd name="connsiteX64" fmla="*/ 223837 w 302026"/>
              <a:gd name="connsiteY64" fmla="*/ 6319838 h 6858000"/>
              <a:gd name="connsiteX65" fmla="*/ 278605 w 302026"/>
              <a:gd name="connsiteY65" fmla="*/ 6374606 h 6858000"/>
              <a:gd name="connsiteX66" fmla="*/ 221455 w 302026"/>
              <a:gd name="connsiteY66" fmla="*/ 6429375 h 6858000"/>
              <a:gd name="connsiteX67" fmla="*/ 276225 w 302026"/>
              <a:gd name="connsiteY67" fmla="*/ 6486525 h 6858000"/>
              <a:gd name="connsiteX68" fmla="*/ 228599 w 302026"/>
              <a:gd name="connsiteY68" fmla="*/ 6541294 h 6858000"/>
              <a:gd name="connsiteX69" fmla="*/ 273843 w 302026"/>
              <a:gd name="connsiteY69" fmla="*/ 6600825 h 6858000"/>
              <a:gd name="connsiteX70" fmla="*/ 221455 w 302026"/>
              <a:gd name="connsiteY70" fmla="*/ 6643688 h 6858000"/>
              <a:gd name="connsiteX71" fmla="*/ 276224 w 302026"/>
              <a:gd name="connsiteY71" fmla="*/ 6700838 h 6858000"/>
              <a:gd name="connsiteX72" fmla="*/ 221456 w 302026"/>
              <a:gd name="connsiteY72" fmla="*/ 6762750 h 6858000"/>
              <a:gd name="connsiteX73" fmla="*/ 288131 w 302026"/>
              <a:gd name="connsiteY73" fmla="*/ 6812756 h 6858000"/>
              <a:gd name="connsiteX74" fmla="*/ 233136 w 302026"/>
              <a:gd name="connsiteY74" fmla="*/ 6855619 h 6858000"/>
              <a:gd name="connsiteX75" fmla="*/ 0 w 302026"/>
              <a:gd name="connsiteY75" fmla="*/ 6858000 h 6858000"/>
              <a:gd name="connsiteX76" fmla="*/ 0 w 302026"/>
              <a:gd name="connsiteY7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85747 w 302026"/>
              <a:gd name="connsiteY16" fmla="*/ 3643313 h 6858000"/>
              <a:gd name="connsiteX17" fmla="*/ 226218 w 302026"/>
              <a:gd name="connsiteY17" fmla="*/ 3698081 h 6858000"/>
              <a:gd name="connsiteX18" fmla="*/ 280985 w 302026"/>
              <a:gd name="connsiteY18" fmla="*/ 3752850 h 6858000"/>
              <a:gd name="connsiteX19" fmla="*/ 223837 w 302026"/>
              <a:gd name="connsiteY19" fmla="*/ 3800475 h 6858000"/>
              <a:gd name="connsiteX20" fmla="*/ 280985 w 302026"/>
              <a:gd name="connsiteY20" fmla="*/ 3862388 h 6858000"/>
              <a:gd name="connsiteX21" fmla="*/ 223837 w 302026"/>
              <a:gd name="connsiteY21" fmla="*/ 3910013 h 6858000"/>
              <a:gd name="connsiteX22" fmla="*/ 278603 w 302026"/>
              <a:gd name="connsiteY22" fmla="*/ 3969544 h 6858000"/>
              <a:gd name="connsiteX23" fmla="*/ 223838 w 302026"/>
              <a:gd name="connsiteY23" fmla="*/ 4021931 h 6858000"/>
              <a:gd name="connsiteX24" fmla="*/ 278603 w 302026"/>
              <a:gd name="connsiteY24" fmla="*/ 4076700 h 6858000"/>
              <a:gd name="connsiteX25" fmla="*/ 221456 w 302026"/>
              <a:gd name="connsiteY25" fmla="*/ 4138613 h 6858000"/>
              <a:gd name="connsiteX26" fmla="*/ 280985 w 302026"/>
              <a:gd name="connsiteY26" fmla="*/ 4193381 h 6858000"/>
              <a:gd name="connsiteX27" fmla="*/ 219075 w 302026"/>
              <a:gd name="connsiteY27" fmla="*/ 4243388 h 6858000"/>
              <a:gd name="connsiteX28" fmla="*/ 278603 w 302026"/>
              <a:gd name="connsiteY28" fmla="*/ 4300538 h 6858000"/>
              <a:gd name="connsiteX29" fmla="*/ 216695 w 302026"/>
              <a:gd name="connsiteY29" fmla="*/ 4350544 h 6858000"/>
              <a:gd name="connsiteX30" fmla="*/ 285747 w 302026"/>
              <a:gd name="connsiteY30" fmla="*/ 4405313 h 6858000"/>
              <a:gd name="connsiteX31" fmla="*/ 214313 w 302026"/>
              <a:gd name="connsiteY31" fmla="*/ 4452938 h 6858000"/>
              <a:gd name="connsiteX32" fmla="*/ 276222 w 302026"/>
              <a:gd name="connsiteY32" fmla="*/ 4514850 h 6858000"/>
              <a:gd name="connsiteX33" fmla="*/ 216694 w 302026"/>
              <a:gd name="connsiteY33" fmla="*/ 4569619 h 6858000"/>
              <a:gd name="connsiteX34" fmla="*/ 278603 w 302026"/>
              <a:gd name="connsiteY34" fmla="*/ 4622006 h 6858000"/>
              <a:gd name="connsiteX35" fmla="*/ 219075 w 302026"/>
              <a:gd name="connsiteY35" fmla="*/ 4674394 h 6858000"/>
              <a:gd name="connsiteX36" fmla="*/ 278603 w 302026"/>
              <a:gd name="connsiteY36" fmla="*/ 4731544 h 6858000"/>
              <a:gd name="connsiteX37" fmla="*/ 221455 w 302026"/>
              <a:gd name="connsiteY37" fmla="*/ 4786313 h 6858000"/>
              <a:gd name="connsiteX38" fmla="*/ 273844 w 302026"/>
              <a:gd name="connsiteY38" fmla="*/ 4848225 h 6858000"/>
              <a:gd name="connsiteX39" fmla="*/ 226219 w 302026"/>
              <a:gd name="connsiteY39" fmla="*/ 4902994 h 6858000"/>
              <a:gd name="connsiteX40" fmla="*/ 278606 w 302026"/>
              <a:gd name="connsiteY40" fmla="*/ 4955381 h 6858000"/>
              <a:gd name="connsiteX41" fmla="*/ 223838 w 302026"/>
              <a:gd name="connsiteY41" fmla="*/ 5010150 h 6858000"/>
              <a:gd name="connsiteX42" fmla="*/ 276225 w 302026"/>
              <a:gd name="connsiteY42" fmla="*/ 5069681 h 6858000"/>
              <a:gd name="connsiteX43" fmla="*/ 221455 w 302026"/>
              <a:gd name="connsiteY43" fmla="*/ 5117306 h 6858000"/>
              <a:gd name="connsiteX44" fmla="*/ 276225 w 302026"/>
              <a:gd name="connsiteY44" fmla="*/ 5169694 h 6858000"/>
              <a:gd name="connsiteX45" fmla="*/ 221455 w 302026"/>
              <a:gd name="connsiteY45" fmla="*/ 5226844 h 6858000"/>
              <a:gd name="connsiteX46" fmla="*/ 276225 w 302026"/>
              <a:gd name="connsiteY46" fmla="*/ 5286375 h 6858000"/>
              <a:gd name="connsiteX47" fmla="*/ 223837 w 302026"/>
              <a:gd name="connsiteY47" fmla="*/ 5338763 h 6858000"/>
              <a:gd name="connsiteX48" fmla="*/ 276225 w 302026"/>
              <a:gd name="connsiteY48" fmla="*/ 5388769 h 6858000"/>
              <a:gd name="connsiteX49" fmla="*/ 223838 w 302026"/>
              <a:gd name="connsiteY49" fmla="*/ 5448300 h 6858000"/>
              <a:gd name="connsiteX50" fmla="*/ 276226 w 302026"/>
              <a:gd name="connsiteY50" fmla="*/ 5495925 h 6858000"/>
              <a:gd name="connsiteX51" fmla="*/ 226219 w 302026"/>
              <a:gd name="connsiteY51" fmla="*/ 5555456 h 6858000"/>
              <a:gd name="connsiteX52" fmla="*/ 276225 w 302026"/>
              <a:gd name="connsiteY52" fmla="*/ 5612606 h 6858000"/>
              <a:gd name="connsiteX53" fmla="*/ 223838 w 302026"/>
              <a:gd name="connsiteY53" fmla="*/ 5664994 h 6858000"/>
              <a:gd name="connsiteX54" fmla="*/ 273844 w 302026"/>
              <a:gd name="connsiteY54" fmla="*/ 5717381 h 6858000"/>
              <a:gd name="connsiteX55" fmla="*/ 223837 w 302026"/>
              <a:gd name="connsiteY55" fmla="*/ 5776913 h 6858000"/>
              <a:gd name="connsiteX56" fmla="*/ 276225 w 302026"/>
              <a:gd name="connsiteY56" fmla="*/ 5826919 h 6858000"/>
              <a:gd name="connsiteX57" fmla="*/ 223837 w 302026"/>
              <a:gd name="connsiteY57" fmla="*/ 5886450 h 6858000"/>
              <a:gd name="connsiteX58" fmla="*/ 273844 w 302026"/>
              <a:gd name="connsiteY58" fmla="*/ 5934075 h 6858000"/>
              <a:gd name="connsiteX59" fmla="*/ 219074 w 302026"/>
              <a:gd name="connsiteY59" fmla="*/ 5995988 h 6858000"/>
              <a:gd name="connsiteX60" fmla="*/ 273844 w 302026"/>
              <a:gd name="connsiteY60" fmla="*/ 6048375 h 6858000"/>
              <a:gd name="connsiteX61" fmla="*/ 226218 w 302026"/>
              <a:gd name="connsiteY61" fmla="*/ 6103144 h 6858000"/>
              <a:gd name="connsiteX62" fmla="*/ 273844 w 302026"/>
              <a:gd name="connsiteY62" fmla="*/ 6157913 h 6858000"/>
              <a:gd name="connsiteX63" fmla="*/ 226219 w 302026"/>
              <a:gd name="connsiteY63" fmla="*/ 6212681 h 6858000"/>
              <a:gd name="connsiteX64" fmla="*/ 271463 w 302026"/>
              <a:gd name="connsiteY64" fmla="*/ 6265069 h 6858000"/>
              <a:gd name="connsiteX65" fmla="*/ 223837 w 302026"/>
              <a:gd name="connsiteY65" fmla="*/ 6319838 h 6858000"/>
              <a:gd name="connsiteX66" fmla="*/ 278605 w 302026"/>
              <a:gd name="connsiteY66" fmla="*/ 6374606 h 6858000"/>
              <a:gd name="connsiteX67" fmla="*/ 221455 w 302026"/>
              <a:gd name="connsiteY67" fmla="*/ 6429375 h 6858000"/>
              <a:gd name="connsiteX68" fmla="*/ 276225 w 302026"/>
              <a:gd name="connsiteY68" fmla="*/ 6486525 h 6858000"/>
              <a:gd name="connsiteX69" fmla="*/ 228599 w 302026"/>
              <a:gd name="connsiteY69" fmla="*/ 6541294 h 6858000"/>
              <a:gd name="connsiteX70" fmla="*/ 273843 w 302026"/>
              <a:gd name="connsiteY70" fmla="*/ 6600825 h 6858000"/>
              <a:gd name="connsiteX71" fmla="*/ 221455 w 302026"/>
              <a:gd name="connsiteY71" fmla="*/ 6643688 h 6858000"/>
              <a:gd name="connsiteX72" fmla="*/ 276224 w 302026"/>
              <a:gd name="connsiteY72" fmla="*/ 6700838 h 6858000"/>
              <a:gd name="connsiteX73" fmla="*/ 221456 w 302026"/>
              <a:gd name="connsiteY73" fmla="*/ 6762750 h 6858000"/>
              <a:gd name="connsiteX74" fmla="*/ 288131 w 302026"/>
              <a:gd name="connsiteY74" fmla="*/ 6812756 h 6858000"/>
              <a:gd name="connsiteX75" fmla="*/ 233136 w 302026"/>
              <a:gd name="connsiteY75" fmla="*/ 6855619 h 6858000"/>
              <a:gd name="connsiteX76" fmla="*/ 0 w 302026"/>
              <a:gd name="connsiteY76" fmla="*/ 6858000 h 6858000"/>
              <a:gd name="connsiteX77" fmla="*/ 0 w 302026"/>
              <a:gd name="connsiteY7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88128 w 302026"/>
              <a:gd name="connsiteY15" fmla="*/ 3533775 h 6858000"/>
              <a:gd name="connsiteX16" fmla="*/ 230980 w 302026"/>
              <a:gd name="connsiteY16" fmla="*/ 3583781 h 6858000"/>
              <a:gd name="connsiteX17" fmla="*/ 285747 w 302026"/>
              <a:gd name="connsiteY17" fmla="*/ 3643313 h 6858000"/>
              <a:gd name="connsiteX18" fmla="*/ 226218 w 302026"/>
              <a:gd name="connsiteY18" fmla="*/ 3698081 h 6858000"/>
              <a:gd name="connsiteX19" fmla="*/ 280985 w 302026"/>
              <a:gd name="connsiteY19" fmla="*/ 3752850 h 6858000"/>
              <a:gd name="connsiteX20" fmla="*/ 223837 w 302026"/>
              <a:gd name="connsiteY20" fmla="*/ 3800475 h 6858000"/>
              <a:gd name="connsiteX21" fmla="*/ 280985 w 302026"/>
              <a:gd name="connsiteY21" fmla="*/ 3862388 h 6858000"/>
              <a:gd name="connsiteX22" fmla="*/ 223837 w 302026"/>
              <a:gd name="connsiteY22" fmla="*/ 3910013 h 6858000"/>
              <a:gd name="connsiteX23" fmla="*/ 278603 w 302026"/>
              <a:gd name="connsiteY23" fmla="*/ 3969544 h 6858000"/>
              <a:gd name="connsiteX24" fmla="*/ 223838 w 302026"/>
              <a:gd name="connsiteY24" fmla="*/ 4021931 h 6858000"/>
              <a:gd name="connsiteX25" fmla="*/ 278603 w 302026"/>
              <a:gd name="connsiteY25" fmla="*/ 4076700 h 6858000"/>
              <a:gd name="connsiteX26" fmla="*/ 221456 w 302026"/>
              <a:gd name="connsiteY26" fmla="*/ 4138613 h 6858000"/>
              <a:gd name="connsiteX27" fmla="*/ 280985 w 302026"/>
              <a:gd name="connsiteY27" fmla="*/ 4193381 h 6858000"/>
              <a:gd name="connsiteX28" fmla="*/ 219075 w 302026"/>
              <a:gd name="connsiteY28" fmla="*/ 4243388 h 6858000"/>
              <a:gd name="connsiteX29" fmla="*/ 278603 w 302026"/>
              <a:gd name="connsiteY29" fmla="*/ 4300538 h 6858000"/>
              <a:gd name="connsiteX30" fmla="*/ 216695 w 302026"/>
              <a:gd name="connsiteY30" fmla="*/ 4350544 h 6858000"/>
              <a:gd name="connsiteX31" fmla="*/ 285747 w 302026"/>
              <a:gd name="connsiteY31" fmla="*/ 4405313 h 6858000"/>
              <a:gd name="connsiteX32" fmla="*/ 214313 w 302026"/>
              <a:gd name="connsiteY32" fmla="*/ 4452938 h 6858000"/>
              <a:gd name="connsiteX33" fmla="*/ 276222 w 302026"/>
              <a:gd name="connsiteY33" fmla="*/ 4514850 h 6858000"/>
              <a:gd name="connsiteX34" fmla="*/ 216694 w 302026"/>
              <a:gd name="connsiteY34" fmla="*/ 4569619 h 6858000"/>
              <a:gd name="connsiteX35" fmla="*/ 278603 w 302026"/>
              <a:gd name="connsiteY35" fmla="*/ 4622006 h 6858000"/>
              <a:gd name="connsiteX36" fmla="*/ 219075 w 302026"/>
              <a:gd name="connsiteY36" fmla="*/ 4674394 h 6858000"/>
              <a:gd name="connsiteX37" fmla="*/ 278603 w 302026"/>
              <a:gd name="connsiteY37" fmla="*/ 4731544 h 6858000"/>
              <a:gd name="connsiteX38" fmla="*/ 221455 w 302026"/>
              <a:gd name="connsiteY38" fmla="*/ 4786313 h 6858000"/>
              <a:gd name="connsiteX39" fmla="*/ 273844 w 302026"/>
              <a:gd name="connsiteY39" fmla="*/ 4848225 h 6858000"/>
              <a:gd name="connsiteX40" fmla="*/ 226219 w 302026"/>
              <a:gd name="connsiteY40" fmla="*/ 4902994 h 6858000"/>
              <a:gd name="connsiteX41" fmla="*/ 278606 w 302026"/>
              <a:gd name="connsiteY41" fmla="*/ 4955381 h 6858000"/>
              <a:gd name="connsiteX42" fmla="*/ 223838 w 302026"/>
              <a:gd name="connsiteY42" fmla="*/ 5010150 h 6858000"/>
              <a:gd name="connsiteX43" fmla="*/ 276225 w 302026"/>
              <a:gd name="connsiteY43" fmla="*/ 5069681 h 6858000"/>
              <a:gd name="connsiteX44" fmla="*/ 221455 w 302026"/>
              <a:gd name="connsiteY44" fmla="*/ 5117306 h 6858000"/>
              <a:gd name="connsiteX45" fmla="*/ 276225 w 302026"/>
              <a:gd name="connsiteY45" fmla="*/ 5169694 h 6858000"/>
              <a:gd name="connsiteX46" fmla="*/ 221455 w 302026"/>
              <a:gd name="connsiteY46" fmla="*/ 5226844 h 6858000"/>
              <a:gd name="connsiteX47" fmla="*/ 276225 w 302026"/>
              <a:gd name="connsiteY47" fmla="*/ 5286375 h 6858000"/>
              <a:gd name="connsiteX48" fmla="*/ 223837 w 302026"/>
              <a:gd name="connsiteY48" fmla="*/ 5338763 h 6858000"/>
              <a:gd name="connsiteX49" fmla="*/ 276225 w 302026"/>
              <a:gd name="connsiteY49" fmla="*/ 5388769 h 6858000"/>
              <a:gd name="connsiteX50" fmla="*/ 223838 w 302026"/>
              <a:gd name="connsiteY50" fmla="*/ 5448300 h 6858000"/>
              <a:gd name="connsiteX51" fmla="*/ 276226 w 302026"/>
              <a:gd name="connsiteY51" fmla="*/ 5495925 h 6858000"/>
              <a:gd name="connsiteX52" fmla="*/ 226219 w 302026"/>
              <a:gd name="connsiteY52" fmla="*/ 5555456 h 6858000"/>
              <a:gd name="connsiteX53" fmla="*/ 276225 w 302026"/>
              <a:gd name="connsiteY53" fmla="*/ 5612606 h 6858000"/>
              <a:gd name="connsiteX54" fmla="*/ 223838 w 302026"/>
              <a:gd name="connsiteY54" fmla="*/ 5664994 h 6858000"/>
              <a:gd name="connsiteX55" fmla="*/ 273844 w 302026"/>
              <a:gd name="connsiteY55" fmla="*/ 5717381 h 6858000"/>
              <a:gd name="connsiteX56" fmla="*/ 223837 w 302026"/>
              <a:gd name="connsiteY56" fmla="*/ 5776913 h 6858000"/>
              <a:gd name="connsiteX57" fmla="*/ 276225 w 302026"/>
              <a:gd name="connsiteY57" fmla="*/ 5826919 h 6858000"/>
              <a:gd name="connsiteX58" fmla="*/ 223837 w 302026"/>
              <a:gd name="connsiteY58" fmla="*/ 5886450 h 6858000"/>
              <a:gd name="connsiteX59" fmla="*/ 273844 w 302026"/>
              <a:gd name="connsiteY59" fmla="*/ 5934075 h 6858000"/>
              <a:gd name="connsiteX60" fmla="*/ 219074 w 302026"/>
              <a:gd name="connsiteY60" fmla="*/ 5995988 h 6858000"/>
              <a:gd name="connsiteX61" fmla="*/ 273844 w 302026"/>
              <a:gd name="connsiteY61" fmla="*/ 6048375 h 6858000"/>
              <a:gd name="connsiteX62" fmla="*/ 226218 w 302026"/>
              <a:gd name="connsiteY62" fmla="*/ 6103144 h 6858000"/>
              <a:gd name="connsiteX63" fmla="*/ 273844 w 302026"/>
              <a:gd name="connsiteY63" fmla="*/ 6157913 h 6858000"/>
              <a:gd name="connsiteX64" fmla="*/ 226219 w 302026"/>
              <a:gd name="connsiteY64" fmla="*/ 6212681 h 6858000"/>
              <a:gd name="connsiteX65" fmla="*/ 271463 w 302026"/>
              <a:gd name="connsiteY65" fmla="*/ 6265069 h 6858000"/>
              <a:gd name="connsiteX66" fmla="*/ 223837 w 302026"/>
              <a:gd name="connsiteY66" fmla="*/ 6319838 h 6858000"/>
              <a:gd name="connsiteX67" fmla="*/ 278605 w 302026"/>
              <a:gd name="connsiteY67" fmla="*/ 6374606 h 6858000"/>
              <a:gd name="connsiteX68" fmla="*/ 221455 w 302026"/>
              <a:gd name="connsiteY68" fmla="*/ 6429375 h 6858000"/>
              <a:gd name="connsiteX69" fmla="*/ 276225 w 302026"/>
              <a:gd name="connsiteY69" fmla="*/ 6486525 h 6858000"/>
              <a:gd name="connsiteX70" fmla="*/ 228599 w 302026"/>
              <a:gd name="connsiteY70" fmla="*/ 6541294 h 6858000"/>
              <a:gd name="connsiteX71" fmla="*/ 273843 w 302026"/>
              <a:gd name="connsiteY71" fmla="*/ 6600825 h 6858000"/>
              <a:gd name="connsiteX72" fmla="*/ 221455 w 302026"/>
              <a:gd name="connsiteY72" fmla="*/ 6643688 h 6858000"/>
              <a:gd name="connsiteX73" fmla="*/ 276224 w 302026"/>
              <a:gd name="connsiteY73" fmla="*/ 6700838 h 6858000"/>
              <a:gd name="connsiteX74" fmla="*/ 221456 w 302026"/>
              <a:gd name="connsiteY74" fmla="*/ 6762750 h 6858000"/>
              <a:gd name="connsiteX75" fmla="*/ 288131 w 302026"/>
              <a:gd name="connsiteY75" fmla="*/ 6812756 h 6858000"/>
              <a:gd name="connsiteX76" fmla="*/ 233136 w 302026"/>
              <a:gd name="connsiteY76" fmla="*/ 6855619 h 6858000"/>
              <a:gd name="connsiteX77" fmla="*/ 0 w 302026"/>
              <a:gd name="connsiteY77" fmla="*/ 6858000 h 6858000"/>
              <a:gd name="connsiteX78" fmla="*/ 0 w 302026"/>
              <a:gd name="connsiteY7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92891 w 302026"/>
              <a:gd name="connsiteY14" fmla="*/ 3433763 h 6858000"/>
              <a:gd name="connsiteX15" fmla="*/ 233362 w 302026"/>
              <a:gd name="connsiteY15" fmla="*/ 3471863 h 6858000"/>
              <a:gd name="connsiteX16" fmla="*/ 288128 w 302026"/>
              <a:gd name="connsiteY16" fmla="*/ 3533775 h 6858000"/>
              <a:gd name="connsiteX17" fmla="*/ 230980 w 302026"/>
              <a:gd name="connsiteY17" fmla="*/ 3583781 h 6858000"/>
              <a:gd name="connsiteX18" fmla="*/ 285747 w 302026"/>
              <a:gd name="connsiteY18" fmla="*/ 3643313 h 6858000"/>
              <a:gd name="connsiteX19" fmla="*/ 226218 w 302026"/>
              <a:gd name="connsiteY19" fmla="*/ 3698081 h 6858000"/>
              <a:gd name="connsiteX20" fmla="*/ 280985 w 302026"/>
              <a:gd name="connsiteY20" fmla="*/ 3752850 h 6858000"/>
              <a:gd name="connsiteX21" fmla="*/ 223837 w 302026"/>
              <a:gd name="connsiteY21" fmla="*/ 3800475 h 6858000"/>
              <a:gd name="connsiteX22" fmla="*/ 280985 w 302026"/>
              <a:gd name="connsiteY22" fmla="*/ 3862388 h 6858000"/>
              <a:gd name="connsiteX23" fmla="*/ 223837 w 302026"/>
              <a:gd name="connsiteY23" fmla="*/ 3910013 h 6858000"/>
              <a:gd name="connsiteX24" fmla="*/ 278603 w 302026"/>
              <a:gd name="connsiteY24" fmla="*/ 3969544 h 6858000"/>
              <a:gd name="connsiteX25" fmla="*/ 223838 w 302026"/>
              <a:gd name="connsiteY25" fmla="*/ 4021931 h 6858000"/>
              <a:gd name="connsiteX26" fmla="*/ 278603 w 302026"/>
              <a:gd name="connsiteY26" fmla="*/ 4076700 h 6858000"/>
              <a:gd name="connsiteX27" fmla="*/ 221456 w 302026"/>
              <a:gd name="connsiteY27" fmla="*/ 4138613 h 6858000"/>
              <a:gd name="connsiteX28" fmla="*/ 280985 w 302026"/>
              <a:gd name="connsiteY28" fmla="*/ 4193381 h 6858000"/>
              <a:gd name="connsiteX29" fmla="*/ 219075 w 302026"/>
              <a:gd name="connsiteY29" fmla="*/ 4243388 h 6858000"/>
              <a:gd name="connsiteX30" fmla="*/ 278603 w 302026"/>
              <a:gd name="connsiteY30" fmla="*/ 4300538 h 6858000"/>
              <a:gd name="connsiteX31" fmla="*/ 216695 w 302026"/>
              <a:gd name="connsiteY31" fmla="*/ 4350544 h 6858000"/>
              <a:gd name="connsiteX32" fmla="*/ 285747 w 302026"/>
              <a:gd name="connsiteY32" fmla="*/ 4405313 h 6858000"/>
              <a:gd name="connsiteX33" fmla="*/ 214313 w 302026"/>
              <a:gd name="connsiteY33" fmla="*/ 4452938 h 6858000"/>
              <a:gd name="connsiteX34" fmla="*/ 276222 w 302026"/>
              <a:gd name="connsiteY34" fmla="*/ 4514850 h 6858000"/>
              <a:gd name="connsiteX35" fmla="*/ 216694 w 302026"/>
              <a:gd name="connsiteY35" fmla="*/ 4569619 h 6858000"/>
              <a:gd name="connsiteX36" fmla="*/ 278603 w 302026"/>
              <a:gd name="connsiteY36" fmla="*/ 4622006 h 6858000"/>
              <a:gd name="connsiteX37" fmla="*/ 219075 w 302026"/>
              <a:gd name="connsiteY37" fmla="*/ 4674394 h 6858000"/>
              <a:gd name="connsiteX38" fmla="*/ 278603 w 302026"/>
              <a:gd name="connsiteY38" fmla="*/ 4731544 h 6858000"/>
              <a:gd name="connsiteX39" fmla="*/ 221455 w 302026"/>
              <a:gd name="connsiteY39" fmla="*/ 4786313 h 6858000"/>
              <a:gd name="connsiteX40" fmla="*/ 273844 w 302026"/>
              <a:gd name="connsiteY40" fmla="*/ 4848225 h 6858000"/>
              <a:gd name="connsiteX41" fmla="*/ 226219 w 302026"/>
              <a:gd name="connsiteY41" fmla="*/ 4902994 h 6858000"/>
              <a:gd name="connsiteX42" fmla="*/ 278606 w 302026"/>
              <a:gd name="connsiteY42" fmla="*/ 4955381 h 6858000"/>
              <a:gd name="connsiteX43" fmla="*/ 223838 w 302026"/>
              <a:gd name="connsiteY43" fmla="*/ 5010150 h 6858000"/>
              <a:gd name="connsiteX44" fmla="*/ 276225 w 302026"/>
              <a:gd name="connsiteY44" fmla="*/ 5069681 h 6858000"/>
              <a:gd name="connsiteX45" fmla="*/ 221455 w 302026"/>
              <a:gd name="connsiteY45" fmla="*/ 5117306 h 6858000"/>
              <a:gd name="connsiteX46" fmla="*/ 276225 w 302026"/>
              <a:gd name="connsiteY46" fmla="*/ 5169694 h 6858000"/>
              <a:gd name="connsiteX47" fmla="*/ 221455 w 302026"/>
              <a:gd name="connsiteY47" fmla="*/ 5226844 h 6858000"/>
              <a:gd name="connsiteX48" fmla="*/ 276225 w 302026"/>
              <a:gd name="connsiteY48" fmla="*/ 5286375 h 6858000"/>
              <a:gd name="connsiteX49" fmla="*/ 223837 w 302026"/>
              <a:gd name="connsiteY49" fmla="*/ 5338763 h 6858000"/>
              <a:gd name="connsiteX50" fmla="*/ 276225 w 302026"/>
              <a:gd name="connsiteY50" fmla="*/ 5388769 h 6858000"/>
              <a:gd name="connsiteX51" fmla="*/ 223838 w 302026"/>
              <a:gd name="connsiteY51" fmla="*/ 5448300 h 6858000"/>
              <a:gd name="connsiteX52" fmla="*/ 276226 w 302026"/>
              <a:gd name="connsiteY52" fmla="*/ 5495925 h 6858000"/>
              <a:gd name="connsiteX53" fmla="*/ 226219 w 302026"/>
              <a:gd name="connsiteY53" fmla="*/ 5555456 h 6858000"/>
              <a:gd name="connsiteX54" fmla="*/ 276225 w 302026"/>
              <a:gd name="connsiteY54" fmla="*/ 5612606 h 6858000"/>
              <a:gd name="connsiteX55" fmla="*/ 223838 w 302026"/>
              <a:gd name="connsiteY55" fmla="*/ 5664994 h 6858000"/>
              <a:gd name="connsiteX56" fmla="*/ 273844 w 302026"/>
              <a:gd name="connsiteY56" fmla="*/ 5717381 h 6858000"/>
              <a:gd name="connsiteX57" fmla="*/ 223837 w 302026"/>
              <a:gd name="connsiteY57" fmla="*/ 5776913 h 6858000"/>
              <a:gd name="connsiteX58" fmla="*/ 276225 w 302026"/>
              <a:gd name="connsiteY58" fmla="*/ 5826919 h 6858000"/>
              <a:gd name="connsiteX59" fmla="*/ 223837 w 302026"/>
              <a:gd name="connsiteY59" fmla="*/ 5886450 h 6858000"/>
              <a:gd name="connsiteX60" fmla="*/ 273844 w 302026"/>
              <a:gd name="connsiteY60" fmla="*/ 5934075 h 6858000"/>
              <a:gd name="connsiteX61" fmla="*/ 219074 w 302026"/>
              <a:gd name="connsiteY61" fmla="*/ 5995988 h 6858000"/>
              <a:gd name="connsiteX62" fmla="*/ 273844 w 302026"/>
              <a:gd name="connsiteY62" fmla="*/ 6048375 h 6858000"/>
              <a:gd name="connsiteX63" fmla="*/ 226218 w 302026"/>
              <a:gd name="connsiteY63" fmla="*/ 6103144 h 6858000"/>
              <a:gd name="connsiteX64" fmla="*/ 273844 w 302026"/>
              <a:gd name="connsiteY64" fmla="*/ 6157913 h 6858000"/>
              <a:gd name="connsiteX65" fmla="*/ 226219 w 302026"/>
              <a:gd name="connsiteY65" fmla="*/ 6212681 h 6858000"/>
              <a:gd name="connsiteX66" fmla="*/ 271463 w 302026"/>
              <a:gd name="connsiteY66" fmla="*/ 6265069 h 6858000"/>
              <a:gd name="connsiteX67" fmla="*/ 223837 w 302026"/>
              <a:gd name="connsiteY67" fmla="*/ 6319838 h 6858000"/>
              <a:gd name="connsiteX68" fmla="*/ 278605 w 302026"/>
              <a:gd name="connsiteY68" fmla="*/ 6374606 h 6858000"/>
              <a:gd name="connsiteX69" fmla="*/ 221455 w 302026"/>
              <a:gd name="connsiteY69" fmla="*/ 6429375 h 6858000"/>
              <a:gd name="connsiteX70" fmla="*/ 276225 w 302026"/>
              <a:gd name="connsiteY70" fmla="*/ 6486525 h 6858000"/>
              <a:gd name="connsiteX71" fmla="*/ 228599 w 302026"/>
              <a:gd name="connsiteY71" fmla="*/ 6541294 h 6858000"/>
              <a:gd name="connsiteX72" fmla="*/ 273843 w 302026"/>
              <a:gd name="connsiteY72" fmla="*/ 6600825 h 6858000"/>
              <a:gd name="connsiteX73" fmla="*/ 221455 w 302026"/>
              <a:gd name="connsiteY73" fmla="*/ 6643688 h 6858000"/>
              <a:gd name="connsiteX74" fmla="*/ 276224 w 302026"/>
              <a:gd name="connsiteY74" fmla="*/ 6700838 h 6858000"/>
              <a:gd name="connsiteX75" fmla="*/ 221456 w 302026"/>
              <a:gd name="connsiteY75" fmla="*/ 6762750 h 6858000"/>
              <a:gd name="connsiteX76" fmla="*/ 288131 w 302026"/>
              <a:gd name="connsiteY76" fmla="*/ 6812756 h 6858000"/>
              <a:gd name="connsiteX77" fmla="*/ 233136 w 302026"/>
              <a:gd name="connsiteY77" fmla="*/ 6855619 h 6858000"/>
              <a:gd name="connsiteX78" fmla="*/ 0 w 302026"/>
              <a:gd name="connsiteY78" fmla="*/ 6858000 h 6858000"/>
              <a:gd name="connsiteX79" fmla="*/ 0 w 302026"/>
              <a:gd name="connsiteY7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90510 w 302026"/>
              <a:gd name="connsiteY13" fmla="*/ 3324225 h 6858000"/>
              <a:gd name="connsiteX14" fmla="*/ 235743 w 302026"/>
              <a:gd name="connsiteY14" fmla="*/ 3369469 h 6858000"/>
              <a:gd name="connsiteX15" fmla="*/ 292891 w 302026"/>
              <a:gd name="connsiteY15" fmla="*/ 3433763 h 6858000"/>
              <a:gd name="connsiteX16" fmla="*/ 233362 w 302026"/>
              <a:gd name="connsiteY16" fmla="*/ 3471863 h 6858000"/>
              <a:gd name="connsiteX17" fmla="*/ 288128 w 302026"/>
              <a:gd name="connsiteY17" fmla="*/ 3533775 h 6858000"/>
              <a:gd name="connsiteX18" fmla="*/ 230980 w 302026"/>
              <a:gd name="connsiteY18" fmla="*/ 3583781 h 6858000"/>
              <a:gd name="connsiteX19" fmla="*/ 285747 w 302026"/>
              <a:gd name="connsiteY19" fmla="*/ 3643313 h 6858000"/>
              <a:gd name="connsiteX20" fmla="*/ 226218 w 302026"/>
              <a:gd name="connsiteY20" fmla="*/ 3698081 h 6858000"/>
              <a:gd name="connsiteX21" fmla="*/ 280985 w 302026"/>
              <a:gd name="connsiteY21" fmla="*/ 3752850 h 6858000"/>
              <a:gd name="connsiteX22" fmla="*/ 223837 w 302026"/>
              <a:gd name="connsiteY22" fmla="*/ 3800475 h 6858000"/>
              <a:gd name="connsiteX23" fmla="*/ 280985 w 302026"/>
              <a:gd name="connsiteY23" fmla="*/ 3862388 h 6858000"/>
              <a:gd name="connsiteX24" fmla="*/ 223837 w 302026"/>
              <a:gd name="connsiteY24" fmla="*/ 3910013 h 6858000"/>
              <a:gd name="connsiteX25" fmla="*/ 278603 w 302026"/>
              <a:gd name="connsiteY25" fmla="*/ 3969544 h 6858000"/>
              <a:gd name="connsiteX26" fmla="*/ 223838 w 302026"/>
              <a:gd name="connsiteY26" fmla="*/ 4021931 h 6858000"/>
              <a:gd name="connsiteX27" fmla="*/ 278603 w 302026"/>
              <a:gd name="connsiteY27" fmla="*/ 4076700 h 6858000"/>
              <a:gd name="connsiteX28" fmla="*/ 221456 w 302026"/>
              <a:gd name="connsiteY28" fmla="*/ 4138613 h 6858000"/>
              <a:gd name="connsiteX29" fmla="*/ 280985 w 302026"/>
              <a:gd name="connsiteY29" fmla="*/ 4193381 h 6858000"/>
              <a:gd name="connsiteX30" fmla="*/ 219075 w 302026"/>
              <a:gd name="connsiteY30" fmla="*/ 4243388 h 6858000"/>
              <a:gd name="connsiteX31" fmla="*/ 278603 w 302026"/>
              <a:gd name="connsiteY31" fmla="*/ 4300538 h 6858000"/>
              <a:gd name="connsiteX32" fmla="*/ 216695 w 302026"/>
              <a:gd name="connsiteY32" fmla="*/ 4350544 h 6858000"/>
              <a:gd name="connsiteX33" fmla="*/ 285747 w 302026"/>
              <a:gd name="connsiteY33" fmla="*/ 4405313 h 6858000"/>
              <a:gd name="connsiteX34" fmla="*/ 214313 w 302026"/>
              <a:gd name="connsiteY34" fmla="*/ 4452938 h 6858000"/>
              <a:gd name="connsiteX35" fmla="*/ 276222 w 302026"/>
              <a:gd name="connsiteY35" fmla="*/ 4514850 h 6858000"/>
              <a:gd name="connsiteX36" fmla="*/ 216694 w 302026"/>
              <a:gd name="connsiteY36" fmla="*/ 4569619 h 6858000"/>
              <a:gd name="connsiteX37" fmla="*/ 278603 w 302026"/>
              <a:gd name="connsiteY37" fmla="*/ 4622006 h 6858000"/>
              <a:gd name="connsiteX38" fmla="*/ 219075 w 302026"/>
              <a:gd name="connsiteY38" fmla="*/ 4674394 h 6858000"/>
              <a:gd name="connsiteX39" fmla="*/ 278603 w 302026"/>
              <a:gd name="connsiteY39" fmla="*/ 4731544 h 6858000"/>
              <a:gd name="connsiteX40" fmla="*/ 221455 w 302026"/>
              <a:gd name="connsiteY40" fmla="*/ 4786313 h 6858000"/>
              <a:gd name="connsiteX41" fmla="*/ 273844 w 302026"/>
              <a:gd name="connsiteY41" fmla="*/ 4848225 h 6858000"/>
              <a:gd name="connsiteX42" fmla="*/ 226219 w 302026"/>
              <a:gd name="connsiteY42" fmla="*/ 4902994 h 6858000"/>
              <a:gd name="connsiteX43" fmla="*/ 278606 w 302026"/>
              <a:gd name="connsiteY43" fmla="*/ 4955381 h 6858000"/>
              <a:gd name="connsiteX44" fmla="*/ 223838 w 302026"/>
              <a:gd name="connsiteY44" fmla="*/ 5010150 h 6858000"/>
              <a:gd name="connsiteX45" fmla="*/ 276225 w 302026"/>
              <a:gd name="connsiteY45" fmla="*/ 5069681 h 6858000"/>
              <a:gd name="connsiteX46" fmla="*/ 221455 w 302026"/>
              <a:gd name="connsiteY46" fmla="*/ 5117306 h 6858000"/>
              <a:gd name="connsiteX47" fmla="*/ 276225 w 302026"/>
              <a:gd name="connsiteY47" fmla="*/ 5169694 h 6858000"/>
              <a:gd name="connsiteX48" fmla="*/ 221455 w 302026"/>
              <a:gd name="connsiteY48" fmla="*/ 5226844 h 6858000"/>
              <a:gd name="connsiteX49" fmla="*/ 276225 w 302026"/>
              <a:gd name="connsiteY49" fmla="*/ 5286375 h 6858000"/>
              <a:gd name="connsiteX50" fmla="*/ 223837 w 302026"/>
              <a:gd name="connsiteY50" fmla="*/ 5338763 h 6858000"/>
              <a:gd name="connsiteX51" fmla="*/ 276225 w 302026"/>
              <a:gd name="connsiteY51" fmla="*/ 5388769 h 6858000"/>
              <a:gd name="connsiteX52" fmla="*/ 223838 w 302026"/>
              <a:gd name="connsiteY52" fmla="*/ 5448300 h 6858000"/>
              <a:gd name="connsiteX53" fmla="*/ 276226 w 302026"/>
              <a:gd name="connsiteY53" fmla="*/ 5495925 h 6858000"/>
              <a:gd name="connsiteX54" fmla="*/ 226219 w 302026"/>
              <a:gd name="connsiteY54" fmla="*/ 5555456 h 6858000"/>
              <a:gd name="connsiteX55" fmla="*/ 276225 w 302026"/>
              <a:gd name="connsiteY55" fmla="*/ 5612606 h 6858000"/>
              <a:gd name="connsiteX56" fmla="*/ 223838 w 302026"/>
              <a:gd name="connsiteY56" fmla="*/ 5664994 h 6858000"/>
              <a:gd name="connsiteX57" fmla="*/ 273844 w 302026"/>
              <a:gd name="connsiteY57" fmla="*/ 5717381 h 6858000"/>
              <a:gd name="connsiteX58" fmla="*/ 223837 w 302026"/>
              <a:gd name="connsiteY58" fmla="*/ 5776913 h 6858000"/>
              <a:gd name="connsiteX59" fmla="*/ 276225 w 302026"/>
              <a:gd name="connsiteY59" fmla="*/ 5826919 h 6858000"/>
              <a:gd name="connsiteX60" fmla="*/ 223837 w 302026"/>
              <a:gd name="connsiteY60" fmla="*/ 5886450 h 6858000"/>
              <a:gd name="connsiteX61" fmla="*/ 273844 w 302026"/>
              <a:gd name="connsiteY61" fmla="*/ 5934075 h 6858000"/>
              <a:gd name="connsiteX62" fmla="*/ 219074 w 302026"/>
              <a:gd name="connsiteY62" fmla="*/ 5995988 h 6858000"/>
              <a:gd name="connsiteX63" fmla="*/ 273844 w 302026"/>
              <a:gd name="connsiteY63" fmla="*/ 6048375 h 6858000"/>
              <a:gd name="connsiteX64" fmla="*/ 226218 w 302026"/>
              <a:gd name="connsiteY64" fmla="*/ 6103144 h 6858000"/>
              <a:gd name="connsiteX65" fmla="*/ 273844 w 302026"/>
              <a:gd name="connsiteY65" fmla="*/ 6157913 h 6858000"/>
              <a:gd name="connsiteX66" fmla="*/ 226219 w 302026"/>
              <a:gd name="connsiteY66" fmla="*/ 6212681 h 6858000"/>
              <a:gd name="connsiteX67" fmla="*/ 271463 w 302026"/>
              <a:gd name="connsiteY67" fmla="*/ 6265069 h 6858000"/>
              <a:gd name="connsiteX68" fmla="*/ 223837 w 302026"/>
              <a:gd name="connsiteY68" fmla="*/ 6319838 h 6858000"/>
              <a:gd name="connsiteX69" fmla="*/ 278605 w 302026"/>
              <a:gd name="connsiteY69" fmla="*/ 6374606 h 6858000"/>
              <a:gd name="connsiteX70" fmla="*/ 221455 w 302026"/>
              <a:gd name="connsiteY70" fmla="*/ 6429375 h 6858000"/>
              <a:gd name="connsiteX71" fmla="*/ 276225 w 302026"/>
              <a:gd name="connsiteY71" fmla="*/ 6486525 h 6858000"/>
              <a:gd name="connsiteX72" fmla="*/ 228599 w 302026"/>
              <a:gd name="connsiteY72" fmla="*/ 6541294 h 6858000"/>
              <a:gd name="connsiteX73" fmla="*/ 273843 w 302026"/>
              <a:gd name="connsiteY73" fmla="*/ 6600825 h 6858000"/>
              <a:gd name="connsiteX74" fmla="*/ 221455 w 302026"/>
              <a:gd name="connsiteY74" fmla="*/ 6643688 h 6858000"/>
              <a:gd name="connsiteX75" fmla="*/ 276224 w 302026"/>
              <a:gd name="connsiteY75" fmla="*/ 6700838 h 6858000"/>
              <a:gd name="connsiteX76" fmla="*/ 221456 w 302026"/>
              <a:gd name="connsiteY76" fmla="*/ 6762750 h 6858000"/>
              <a:gd name="connsiteX77" fmla="*/ 288131 w 302026"/>
              <a:gd name="connsiteY77" fmla="*/ 6812756 h 6858000"/>
              <a:gd name="connsiteX78" fmla="*/ 233136 w 302026"/>
              <a:gd name="connsiteY78" fmla="*/ 6855619 h 6858000"/>
              <a:gd name="connsiteX79" fmla="*/ 0 w 302026"/>
              <a:gd name="connsiteY79" fmla="*/ 6858000 h 6858000"/>
              <a:gd name="connsiteX80" fmla="*/ 0 w 302026"/>
              <a:gd name="connsiteY8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90510 w 302026"/>
              <a:gd name="connsiteY12" fmla="*/ 3207544 h 6858000"/>
              <a:gd name="connsiteX13" fmla="*/ 240505 w 302026"/>
              <a:gd name="connsiteY13" fmla="*/ 3259931 h 6858000"/>
              <a:gd name="connsiteX14" fmla="*/ 290510 w 302026"/>
              <a:gd name="connsiteY14" fmla="*/ 3324225 h 6858000"/>
              <a:gd name="connsiteX15" fmla="*/ 235743 w 302026"/>
              <a:gd name="connsiteY15" fmla="*/ 3369469 h 6858000"/>
              <a:gd name="connsiteX16" fmla="*/ 292891 w 302026"/>
              <a:gd name="connsiteY16" fmla="*/ 3433763 h 6858000"/>
              <a:gd name="connsiteX17" fmla="*/ 233362 w 302026"/>
              <a:gd name="connsiteY17" fmla="*/ 3471863 h 6858000"/>
              <a:gd name="connsiteX18" fmla="*/ 288128 w 302026"/>
              <a:gd name="connsiteY18" fmla="*/ 3533775 h 6858000"/>
              <a:gd name="connsiteX19" fmla="*/ 230980 w 302026"/>
              <a:gd name="connsiteY19" fmla="*/ 3583781 h 6858000"/>
              <a:gd name="connsiteX20" fmla="*/ 285747 w 302026"/>
              <a:gd name="connsiteY20" fmla="*/ 3643313 h 6858000"/>
              <a:gd name="connsiteX21" fmla="*/ 226218 w 302026"/>
              <a:gd name="connsiteY21" fmla="*/ 3698081 h 6858000"/>
              <a:gd name="connsiteX22" fmla="*/ 280985 w 302026"/>
              <a:gd name="connsiteY22" fmla="*/ 3752850 h 6858000"/>
              <a:gd name="connsiteX23" fmla="*/ 223837 w 302026"/>
              <a:gd name="connsiteY23" fmla="*/ 3800475 h 6858000"/>
              <a:gd name="connsiteX24" fmla="*/ 280985 w 302026"/>
              <a:gd name="connsiteY24" fmla="*/ 3862388 h 6858000"/>
              <a:gd name="connsiteX25" fmla="*/ 223837 w 302026"/>
              <a:gd name="connsiteY25" fmla="*/ 3910013 h 6858000"/>
              <a:gd name="connsiteX26" fmla="*/ 278603 w 302026"/>
              <a:gd name="connsiteY26" fmla="*/ 3969544 h 6858000"/>
              <a:gd name="connsiteX27" fmla="*/ 223838 w 302026"/>
              <a:gd name="connsiteY27" fmla="*/ 4021931 h 6858000"/>
              <a:gd name="connsiteX28" fmla="*/ 278603 w 302026"/>
              <a:gd name="connsiteY28" fmla="*/ 4076700 h 6858000"/>
              <a:gd name="connsiteX29" fmla="*/ 221456 w 302026"/>
              <a:gd name="connsiteY29" fmla="*/ 4138613 h 6858000"/>
              <a:gd name="connsiteX30" fmla="*/ 280985 w 302026"/>
              <a:gd name="connsiteY30" fmla="*/ 4193381 h 6858000"/>
              <a:gd name="connsiteX31" fmla="*/ 219075 w 302026"/>
              <a:gd name="connsiteY31" fmla="*/ 4243388 h 6858000"/>
              <a:gd name="connsiteX32" fmla="*/ 278603 w 302026"/>
              <a:gd name="connsiteY32" fmla="*/ 4300538 h 6858000"/>
              <a:gd name="connsiteX33" fmla="*/ 216695 w 302026"/>
              <a:gd name="connsiteY33" fmla="*/ 4350544 h 6858000"/>
              <a:gd name="connsiteX34" fmla="*/ 285747 w 302026"/>
              <a:gd name="connsiteY34" fmla="*/ 4405313 h 6858000"/>
              <a:gd name="connsiteX35" fmla="*/ 214313 w 302026"/>
              <a:gd name="connsiteY35" fmla="*/ 4452938 h 6858000"/>
              <a:gd name="connsiteX36" fmla="*/ 276222 w 302026"/>
              <a:gd name="connsiteY36" fmla="*/ 4514850 h 6858000"/>
              <a:gd name="connsiteX37" fmla="*/ 216694 w 302026"/>
              <a:gd name="connsiteY37" fmla="*/ 4569619 h 6858000"/>
              <a:gd name="connsiteX38" fmla="*/ 278603 w 302026"/>
              <a:gd name="connsiteY38" fmla="*/ 4622006 h 6858000"/>
              <a:gd name="connsiteX39" fmla="*/ 219075 w 302026"/>
              <a:gd name="connsiteY39" fmla="*/ 4674394 h 6858000"/>
              <a:gd name="connsiteX40" fmla="*/ 278603 w 302026"/>
              <a:gd name="connsiteY40" fmla="*/ 4731544 h 6858000"/>
              <a:gd name="connsiteX41" fmla="*/ 221455 w 302026"/>
              <a:gd name="connsiteY41" fmla="*/ 4786313 h 6858000"/>
              <a:gd name="connsiteX42" fmla="*/ 273844 w 302026"/>
              <a:gd name="connsiteY42" fmla="*/ 4848225 h 6858000"/>
              <a:gd name="connsiteX43" fmla="*/ 226219 w 302026"/>
              <a:gd name="connsiteY43" fmla="*/ 4902994 h 6858000"/>
              <a:gd name="connsiteX44" fmla="*/ 278606 w 302026"/>
              <a:gd name="connsiteY44" fmla="*/ 4955381 h 6858000"/>
              <a:gd name="connsiteX45" fmla="*/ 223838 w 302026"/>
              <a:gd name="connsiteY45" fmla="*/ 5010150 h 6858000"/>
              <a:gd name="connsiteX46" fmla="*/ 276225 w 302026"/>
              <a:gd name="connsiteY46" fmla="*/ 5069681 h 6858000"/>
              <a:gd name="connsiteX47" fmla="*/ 221455 w 302026"/>
              <a:gd name="connsiteY47" fmla="*/ 5117306 h 6858000"/>
              <a:gd name="connsiteX48" fmla="*/ 276225 w 302026"/>
              <a:gd name="connsiteY48" fmla="*/ 5169694 h 6858000"/>
              <a:gd name="connsiteX49" fmla="*/ 221455 w 302026"/>
              <a:gd name="connsiteY49" fmla="*/ 5226844 h 6858000"/>
              <a:gd name="connsiteX50" fmla="*/ 276225 w 302026"/>
              <a:gd name="connsiteY50" fmla="*/ 5286375 h 6858000"/>
              <a:gd name="connsiteX51" fmla="*/ 223837 w 302026"/>
              <a:gd name="connsiteY51" fmla="*/ 5338763 h 6858000"/>
              <a:gd name="connsiteX52" fmla="*/ 276225 w 302026"/>
              <a:gd name="connsiteY52" fmla="*/ 5388769 h 6858000"/>
              <a:gd name="connsiteX53" fmla="*/ 223838 w 302026"/>
              <a:gd name="connsiteY53" fmla="*/ 5448300 h 6858000"/>
              <a:gd name="connsiteX54" fmla="*/ 276226 w 302026"/>
              <a:gd name="connsiteY54" fmla="*/ 5495925 h 6858000"/>
              <a:gd name="connsiteX55" fmla="*/ 226219 w 302026"/>
              <a:gd name="connsiteY55" fmla="*/ 5555456 h 6858000"/>
              <a:gd name="connsiteX56" fmla="*/ 276225 w 302026"/>
              <a:gd name="connsiteY56" fmla="*/ 5612606 h 6858000"/>
              <a:gd name="connsiteX57" fmla="*/ 223838 w 302026"/>
              <a:gd name="connsiteY57" fmla="*/ 5664994 h 6858000"/>
              <a:gd name="connsiteX58" fmla="*/ 273844 w 302026"/>
              <a:gd name="connsiteY58" fmla="*/ 5717381 h 6858000"/>
              <a:gd name="connsiteX59" fmla="*/ 223837 w 302026"/>
              <a:gd name="connsiteY59" fmla="*/ 5776913 h 6858000"/>
              <a:gd name="connsiteX60" fmla="*/ 276225 w 302026"/>
              <a:gd name="connsiteY60" fmla="*/ 5826919 h 6858000"/>
              <a:gd name="connsiteX61" fmla="*/ 223837 w 302026"/>
              <a:gd name="connsiteY61" fmla="*/ 5886450 h 6858000"/>
              <a:gd name="connsiteX62" fmla="*/ 273844 w 302026"/>
              <a:gd name="connsiteY62" fmla="*/ 5934075 h 6858000"/>
              <a:gd name="connsiteX63" fmla="*/ 219074 w 302026"/>
              <a:gd name="connsiteY63" fmla="*/ 5995988 h 6858000"/>
              <a:gd name="connsiteX64" fmla="*/ 273844 w 302026"/>
              <a:gd name="connsiteY64" fmla="*/ 6048375 h 6858000"/>
              <a:gd name="connsiteX65" fmla="*/ 226218 w 302026"/>
              <a:gd name="connsiteY65" fmla="*/ 6103144 h 6858000"/>
              <a:gd name="connsiteX66" fmla="*/ 273844 w 302026"/>
              <a:gd name="connsiteY66" fmla="*/ 6157913 h 6858000"/>
              <a:gd name="connsiteX67" fmla="*/ 226219 w 302026"/>
              <a:gd name="connsiteY67" fmla="*/ 6212681 h 6858000"/>
              <a:gd name="connsiteX68" fmla="*/ 271463 w 302026"/>
              <a:gd name="connsiteY68" fmla="*/ 6265069 h 6858000"/>
              <a:gd name="connsiteX69" fmla="*/ 223837 w 302026"/>
              <a:gd name="connsiteY69" fmla="*/ 6319838 h 6858000"/>
              <a:gd name="connsiteX70" fmla="*/ 278605 w 302026"/>
              <a:gd name="connsiteY70" fmla="*/ 6374606 h 6858000"/>
              <a:gd name="connsiteX71" fmla="*/ 221455 w 302026"/>
              <a:gd name="connsiteY71" fmla="*/ 6429375 h 6858000"/>
              <a:gd name="connsiteX72" fmla="*/ 276225 w 302026"/>
              <a:gd name="connsiteY72" fmla="*/ 6486525 h 6858000"/>
              <a:gd name="connsiteX73" fmla="*/ 228599 w 302026"/>
              <a:gd name="connsiteY73" fmla="*/ 6541294 h 6858000"/>
              <a:gd name="connsiteX74" fmla="*/ 273843 w 302026"/>
              <a:gd name="connsiteY74" fmla="*/ 6600825 h 6858000"/>
              <a:gd name="connsiteX75" fmla="*/ 221455 w 302026"/>
              <a:gd name="connsiteY75" fmla="*/ 6643688 h 6858000"/>
              <a:gd name="connsiteX76" fmla="*/ 276224 w 302026"/>
              <a:gd name="connsiteY76" fmla="*/ 6700838 h 6858000"/>
              <a:gd name="connsiteX77" fmla="*/ 221456 w 302026"/>
              <a:gd name="connsiteY77" fmla="*/ 6762750 h 6858000"/>
              <a:gd name="connsiteX78" fmla="*/ 288131 w 302026"/>
              <a:gd name="connsiteY78" fmla="*/ 6812756 h 6858000"/>
              <a:gd name="connsiteX79" fmla="*/ 233136 w 302026"/>
              <a:gd name="connsiteY79" fmla="*/ 6855619 h 6858000"/>
              <a:gd name="connsiteX80" fmla="*/ 0 w 302026"/>
              <a:gd name="connsiteY80" fmla="*/ 6858000 h 6858000"/>
              <a:gd name="connsiteX81" fmla="*/ 0 w 302026"/>
              <a:gd name="connsiteY8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33362 w 302026"/>
              <a:gd name="connsiteY18" fmla="*/ 3471863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80985 w 302026"/>
              <a:gd name="connsiteY10" fmla="*/ 2986088 h 6858000"/>
              <a:gd name="connsiteX11" fmla="*/ 226218 w 302026"/>
              <a:gd name="connsiteY11" fmla="*/ 3043238 h 6858000"/>
              <a:gd name="connsiteX12" fmla="*/ 288128 w 302026"/>
              <a:gd name="connsiteY12" fmla="*/ 3105150 h 6858000"/>
              <a:gd name="connsiteX13" fmla="*/ 226217 w 302026"/>
              <a:gd name="connsiteY13" fmla="*/ 3155157 h 6858000"/>
              <a:gd name="connsiteX14" fmla="*/ 290510 w 302026"/>
              <a:gd name="connsiteY14" fmla="*/ 3207544 h 6858000"/>
              <a:gd name="connsiteX15" fmla="*/ 226217 w 302026"/>
              <a:gd name="connsiteY15" fmla="*/ 3264693 h 6858000"/>
              <a:gd name="connsiteX16" fmla="*/ 290510 w 302026"/>
              <a:gd name="connsiteY16" fmla="*/ 3324225 h 6858000"/>
              <a:gd name="connsiteX17" fmla="*/ 226218 w 302026"/>
              <a:gd name="connsiteY17" fmla="*/ 3371850 h 6858000"/>
              <a:gd name="connsiteX18" fmla="*/ 292891 w 302026"/>
              <a:gd name="connsiteY18" fmla="*/ 3433763 h 6858000"/>
              <a:gd name="connsiteX19" fmla="*/ 223837 w 302026"/>
              <a:gd name="connsiteY19" fmla="*/ 3476625 h 6858000"/>
              <a:gd name="connsiteX20" fmla="*/ 288128 w 302026"/>
              <a:gd name="connsiteY20" fmla="*/ 3533775 h 6858000"/>
              <a:gd name="connsiteX21" fmla="*/ 230980 w 302026"/>
              <a:gd name="connsiteY21" fmla="*/ 3583781 h 6858000"/>
              <a:gd name="connsiteX22" fmla="*/ 285747 w 302026"/>
              <a:gd name="connsiteY22" fmla="*/ 3643313 h 6858000"/>
              <a:gd name="connsiteX23" fmla="*/ 226218 w 302026"/>
              <a:gd name="connsiteY23" fmla="*/ 3698081 h 6858000"/>
              <a:gd name="connsiteX24" fmla="*/ 280985 w 302026"/>
              <a:gd name="connsiteY24" fmla="*/ 3752850 h 6858000"/>
              <a:gd name="connsiteX25" fmla="*/ 223837 w 302026"/>
              <a:gd name="connsiteY25" fmla="*/ 3800475 h 6858000"/>
              <a:gd name="connsiteX26" fmla="*/ 280985 w 302026"/>
              <a:gd name="connsiteY26" fmla="*/ 3862388 h 6858000"/>
              <a:gd name="connsiteX27" fmla="*/ 223837 w 302026"/>
              <a:gd name="connsiteY27" fmla="*/ 3910013 h 6858000"/>
              <a:gd name="connsiteX28" fmla="*/ 278603 w 302026"/>
              <a:gd name="connsiteY28" fmla="*/ 3969544 h 6858000"/>
              <a:gd name="connsiteX29" fmla="*/ 223838 w 302026"/>
              <a:gd name="connsiteY29" fmla="*/ 4021931 h 6858000"/>
              <a:gd name="connsiteX30" fmla="*/ 278603 w 302026"/>
              <a:gd name="connsiteY30" fmla="*/ 4076700 h 6858000"/>
              <a:gd name="connsiteX31" fmla="*/ 221456 w 302026"/>
              <a:gd name="connsiteY31" fmla="*/ 4138613 h 6858000"/>
              <a:gd name="connsiteX32" fmla="*/ 280985 w 302026"/>
              <a:gd name="connsiteY32" fmla="*/ 4193381 h 6858000"/>
              <a:gd name="connsiteX33" fmla="*/ 219075 w 302026"/>
              <a:gd name="connsiteY33" fmla="*/ 4243388 h 6858000"/>
              <a:gd name="connsiteX34" fmla="*/ 278603 w 302026"/>
              <a:gd name="connsiteY34" fmla="*/ 4300538 h 6858000"/>
              <a:gd name="connsiteX35" fmla="*/ 216695 w 302026"/>
              <a:gd name="connsiteY35" fmla="*/ 4350544 h 6858000"/>
              <a:gd name="connsiteX36" fmla="*/ 285747 w 302026"/>
              <a:gd name="connsiteY36" fmla="*/ 4405313 h 6858000"/>
              <a:gd name="connsiteX37" fmla="*/ 214313 w 302026"/>
              <a:gd name="connsiteY37" fmla="*/ 4452938 h 6858000"/>
              <a:gd name="connsiteX38" fmla="*/ 276222 w 302026"/>
              <a:gd name="connsiteY38" fmla="*/ 4514850 h 6858000"/>
              <a:gd name="connsiteX39" fmla="*/ 216694 w 302026"/>
              <a:gd name="connsiteY39" fmla="*/ 4569619 h 6858000"/>
              <a:gd name="connsiteX40" fmla="*/ 278603 w 302026"/>
              <a:gd name="connsiteY40" fmla="*/ 4622006 h 6858000"/>
              <a:gd name="connsiteX41" fmla="*/ 219075 w 302026"/>
              <a:gd name="connsiteY41" fmla="*/ 4674394 h 6858000"/>
              <a:gd name="connsiteX42" fmla="*/ 278603 w 302026"/>
              <a:gd name="connsiteY42" fmla="*/ 4731544 h 6858000"/>
              <a:gd name="connsiteX43" fmla="*/ 221455 w 302026"/>
              <a:gd name="connsiteY43" fmla="*/ 4786313 h 6858000"/>
              <a:gd name="connsiteX44" fmla="*/ 273844 w 302026"/>
              <a:gd name="connsiteY44" fmla="*/ 4848225 h 6858000"/>
              <a:gd name="connsiteX45" fmla="*/ 226219 w 302026"/>
              <a:gd name="connsiteY45" fmla="*/ 4902994 h 6858000"/>
              <a:gd name="connsiteX46" fmla="*/ 278606 w 302026"/>
              <a:gd name="connsiteY46" fmla="*/ 4955381 h 6858000"/>
              <a:gd name="connsiteX47" fmla="*/ 223838 w 302026"/>
              <a:gd name="connsiteY47" fmla="*/ 5010150 h 6858000"/>
              <a:gd name="connsiteX48" fmla="*/ 276225 w 302026"/>
              <a:gd name="connsiteY48" fmla="*/ 5069681 h 6858000"/>
              <a:gd name="connsiteX49" fmla="*/ 221455 w 302026"/>
              <a:gd name="connsiteY49" fmla="*/ 5117306 h 6858000"/>
              <a:gd name="connsiteX50" fmla="*/ 276225 w 302026"/>
              <a:gd name="connsiteY50" fmla="*/ 5169694 h 6858000"/>
              <a:gd name="connsiteX51" fmla="*/ 221455 w 302026"/>
              <a:gd name="connsiteY51" fmla="*/ 5226844 h 6858000"/>
              <a:gd name="connsiteX52" fmla="*/ 276225 w 302026"/>
              <a:gd name="connsiteY52" fmla="*/ 5286375 h 6858000"/>
              <a:gd name="connsiteX53" fmla="*/ 223837 w 302026"/>
              <a:gd name="connsiteY53" fmla="*/ 5338763 h 6858000"/>
              <a:gd name="connsiteX54" fmla="*/ 276225 w 302026"/>
              <a:gd name="connsiteY54" fmla="*/ 5388769 h 6858000"/>
              <a:gd name="connsiteX55" fmla="*/ 223838 w 302026"/>
              <a:gd name="connsiteY55" fmla="*/ 5448300 h 6858000"/>
              <a:gd name="connsiteX56" fmla="*/ 276226 w 302026"/>
              <a:gd name="connsiteY56" fmla="*/ 5495925 h 6858000"/>
              <a:gd name="connsiteX57" fmla="*/ 226219 w 302026"/>
              <a:gd name="connsiteY57" fmla="*/ 5555456 h 6858000"/>
              <a:gd name="connsiteX58" fmla="*/ 276225 w 302026"/>
              <a:gd name="connsiteY58" fmla="*/ 5612606 h 6858000"/>
              <a:gd name="connsiteX59" fmla="*/ 223838 w 302026"/>
              <a:gd name="connsiteY59" fmla="*/ 5664994 h 6858000"/>
              <a:gd name="connsiteX60" fmla="*/ 273844 w 302026"/>
              <a:gd name="connsiteY60" fmla="*/ 5717381 h 6858000"/>
              <a:gd name="connsiteX61" fmla="*/ 223837 w 302026"/>
              <a:gd name="connsiteY61" fmla="*/ 5776913 h 6858000"/>
              <a:gd name="connsiteX62" fmla="*/ 276225 w 302026"/>
              <a:gd name="connsiteY62" fmla="*/ 5826919 h 6858000"/>
              <a:gd name="connsiteX63" fmla="*/ 223837 w 302026"/>
              <a:gd name="connsiteY63" fmla="*/ 5886450 h 6858000"/>
              <a:gd name="connsiteX64" fmla="*/ 273844 w 302026"/>
              <a:gd name="connsiteY64" fmla="*/ 5934075 h 6858000"/>
              <a:gd name="connsiteX65" fmla="*/ 219074 w 302026"/>
              <a:gd name="connsiteY65" fmla="*/ 5995988 h 6858000"/>
              <a:gd name="connsiteX66" fmla="*/ 273844 w 302026"/>
              <a:gd name="connsiteY66" fmla="*/ 6048375 h 6858000"/>
              <a:gd name="connsiteX67" fmla="*/ 226218 w 302026"/>
              <a:gd name="connsiteY67" fmla="*/ 6103144 h 6858000"/>
              <a:gd name="connsiteX68" fmla="*/ 273844 w 302026"/>
              <a:gd name="connsiteY68" fmla="*/ 6157913 h 6858000"/>
              <a:gd name="connsiteX69" fmla="*/ 226219 w 302026"/>
              <a:gd name="connsiteY69" fmla="*/ 6212681 h 6858000"/>
              <a:gd name="connsiteX70" fmla="*/ 271463 w 302026"/>
              <a:gd name="connsiteY70" fmla="*/ 6265069 h 6858000"/>
              <a:gd name="connsiteX71" fmla="*/ 223837 w 302026"/>
              <a:gd name="connsiteY71" fmla="*/ 6319838 h 6858000"/>
              <a:gd name="connsiteX72" fmla="*/ 278605 w 302026"/>
              <a:gd name="connsiteY72" fmla="*/ 6374606 h 6858000"/>
              <a:gd name="connsiteX73" fmla="*/ 221455 w 302026"/>
              <a:gd name="connsiteY73" fmla="*/ 6429375 h 6858000"/>
              <a:gd name="connsiteX74" fmla="*/ 276225 w 302026"/>
              <a:gd name="connsiteY74" fmla="*/ 6486525 h 6858000"/>
              <a:gd name="connsiteX75" fmla="*/ 228599 w 302026"/>
              <a:gd name="connsiteY75" fmla="*/ 6541294 h 6858000"/>
              <a:gd name="connsiteX76" fmla="*/ 273843 w 302026"/>
              <a:gd name="connsiteY76" fmla="*/ 6600825 h 6858000"/>
              <a:gd name="connsiteX77" fmla="*/ 221455 w 302026"/>
              <a:gd name="connsiteY77" fmla="*/ 6643688 h 6858000"/>
              <a:gd name="connsiteX78" fmla="*/ 276224 w 302026"/>
              <a:gd name="connsiteY78" fmla="*/ 6700838 h 6858000"/>
              <a:gd name="connsiteX79" fmla="*/ 221456 w 302026"/>
              <a:gd name="connsiteY79" fmla="*/ 6762750 h 6858000"/>
              <a:gd name="connsiteX80" fmla="*/ 288131 w 302026"/>
              <a:gd name="connsiteY80" fmla="*/ 6812756 h 6858000"/>
              <a:gd name="connsiteX81" fmla="*/ 233136 w 302026"/>
              <a:gd name="connsiteY81" fmla="*/ 6855619 h 6858000"/>
              <a:gd name="connsiteX82" fmla="*/ 0 w 302026"/>
              <a:gd name="connsiteY82" fmla="*/ 6858000 h 6858000"/>
              <a:gd name="connsiteX83" fmla="*/ 0 w 302026"/>
              <a:gd name="connsiteY8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0079"/>
              <a:gd name="connsiteY0" fmla="*/ 0 h 6858000"/>
              <a:gd name="connsiteX1" fmla="*/ 290286 w 300079"/>
              <a:gd name="connsiteY1" fmla="*/ 0 h 6858000"/>
              <a:gd name="connsiteX2" fmla="*/ 223835 w 300079"/>
              <a:gd name="connsiteY2" fmla="*/ 2166938 h 6858000"/>
              <a:gd name="connsiteX3" fmla="*/ 228597 w 300079"/>
              <a:gd name="connsiteY3" fmla="*/ 2276475 h 6858000"/>
              <a:gd name="connsiteX4" fmla="*/ 290510 w 300079"/>
              <a:gd name="connsiteY4" fmla="*/ 2338388 h 6858000"/>
              <a:gd name="connsiteX5" fmla="*/ 223836 w 300079"/>
              <a:gd name="connsiteY5" fmla="*/ 2386012 h 6858000"/>
              <a:gd name="connsiteX6" fmla="*/ 278603 w 300079"/>
              <a:gd name="connsiteY6" fmla="*/ 2447925 h 6858000"/>
              <a:gd name="connsiteX7" fmla="*/ 226218 w 300079"/>
              <a:gd name="connsiteY7" fmla="*/ 2497931 h 6858000"/>
              <a:gd name="connsiteX8" fmla="*/ 283366 w 300079"/>
              <a:gd name="connsiteY8" fmla="*/ 2552700 h 6858000"/>
              <a:gd name="connsiteX9" fmla="*/ 216692 w 300079"/>
              <a:gd name="connsiteY9" fmla="*/ 2607469 h 6858000"/>
              <a:gd name="connsiteX10" fmla="*/ 288128 w 300079"/>
              <a:gd name="connsiteY10" fmla="*/ 2657475 h 6858000"/>
              <a:gd name="connsiteX11" fmla="*/ 223835 w 300079"/>
              <a:gd name="connsiteY11" fmla="*/ 2714625 h 6858000"/>
              <a:gd name="connsiteX12" fmla="*/ 283366 w 300079"/>
              <a:gd name="connsiteY12" fmla="*/ 2771775 h 6858000"/>
              <a:gd name="connsiteX13" fmla="*/ 226217 w 300079"/>
              <a:gd name="connsiteY13" fmla="*/ 2826543 h 6858000"/>
              <a:gd name="connsiteX14" fmla="*/ 285747 w 300079"/>
              <a:gd name="connsiteY14" fmla="*/ 2881313 h 6858000"/>
              <a:gd name="connsiteX15" fmla="*/ 223835 w 300079"/>
              <a:gd name="connsiteY15" fmla="*/ 2931319 h 6858000"/>
              <a:gd name="connsiteX16" fmla="*/ 280985 w 300079"/>
              <a:gd name="connsiteY16" fmla="*/ 2986088 h 6858000"/>
              <a:gd name="connsiteX17" fmla="*/ 226218 w 300079"/>
              <a:gd name="connsiteY17" fmla="*/ 3043238 h 6858000"/>
              <a:gd name="connsiteX18" fmla="*/ 288128 w 300079"/>
              <a:gd name="connsiteY18" fmla="*/ 3105150 h 6858000"/>
              <a:gd name="connsiteX19" fmla="*/ 226217 w 300079"/>
              <a:gd name="connsiteY19" fmla="*/ 3155157 h 6858000"/>
              <a:gd name="connsiteX20" fmla="*/ 290510 w 300079"/>
              <a:gd name="connsiteY20" fmla="*/ 3207544 h 6858000"/>
              <a:gd name="connsiteX21" fmla="*/ 226217 w 300079"/>
              <a:gd name="connsiteY21" fmla="*/ 3264693 h 6858000"/>
              <a:gd name="connsiteX22" fmla="*/ 290510 w 300079"/>
              <a:gd name="connsiteY22" fmla="*/ 3324225 h 6858000"/>
              <a:gd name="connsiteX23" fmla="*/ 226218 w 300079"/>
              <a:gd name="connsiteY23" fmla="*/ 3371850 h 6858000"/>
              <a:gd name="connsiteX24" fmla="*/ 292891 w 300079"/>
              <a:gd name="connsiteY24" fmla="*/ 3433763 h 6858000"/>
              <a:gd name="connsiteX25" fmla="*/ 223837 w 300079"/>
              <a:gd name="connsiteY25" fmla="*/ 3476625 h 6858000"/>
              <a:gd name="connsiteX26" fmla="*/ 288128 w 300079"/>
              <a:gd name="connsiteY26" fmla="*/ 3533775 h 6858000"/>
              <a:gd name="connsiteX27" fmla="*/ 230980 w 300079"/>
              <a:gd name="connsiteY27" fmla="*/ 3583781 h 6858000"/>
              <a:gd name="connsiteX28" fmla="*/ 285747 w 300079"/>
              <a:gd name="connsiteY28" fmla="*/ 3643313 h 6858000"/>
              <a:gd name="connsiteX29" fmla="*/ 226218 w 300079"/>
              <a:gd name="connsiteY29" fmla="*/ 3698081 h 6858000"/>
              <a:gd name="connsiteX30" fmla="*/ 280985 w 300079"/>
              <a:gd name="connsiteY30" fmla="*/ 3752850 h 6858000"/>
              <a:gd name="connsiteX31" fmla="*/ 223837 w 300079"/>
              <a:gd name="connsiteY31" fmla="*/ 3800475 h 6858000"/>
              <a:gd name="connsiteX32" fmla="*/ 280985 w 300079"/>
              <a:gd name="connsiteY32" fmla="*/ 3862388 h 6858000"/>
              <a:gd name="connsiteX33" fmla="*/ 223837 w 300079"/>
              <a:gd name="connsiteY33" fmla="*/ 3910013 h 6858000"/>
              <a:gd name="connsiteX34" fmla="*/ 278603 w 300079"/>
              <a:gd name="connsiteY34" fmla="*/ 3969544 h 6858000"/>
              <a:gd name="connsiteX35" fmla="*/ 223838 w 300079"/>
              <a:gd name="connsiteY35" fmla="*/ 4021931 h 6858000"/>
              <a:gd name="connsiteX36" fmla="*/ 278603 w 300079"/>
              <a:gd name="connsiteY36" fmla="*/ 4076700 h 6858000"/>
              <a:gd name="connsiteX37" fmla="*/ 221456 w 300079"/>
              <a:gd name="connsiteY37" fmla="*/ 4138613 h 6858000"/>
              <a:gd name="connsiteX38" fmla="*/ 280985 w 300079"/>
              <a:gd name="connsiteY38" fmla="*/ 4193381 h 6858000"/>
              <a:gd name="connsiteX39" fmla="*/ 219075 w 300079"/>
              <a:gd name="connsiteY39" fmla="*/ 4243388 h 6858000"/>
              <a:gd name="connsiteX40" fmla="*/ 278603 w 300079"/>
              <a:gd name="connsiteY40" fmla="*/ 4300538 h 6858000"/>
              <a:gd name="connsiteX41" fmla="*/ 216695 w 300079"/>
              <a:gd name="connsiteY41" fmla="*/ 4350544 h 6858000"/>
              <a:gd name="connsiteX42" fmla="*/ 285747 w 300079"/>
              <a:gd name="connsiteY42" fmla="*/ 4405313 h 6858000"/>
              <a:gd name="connsiteX43" fmla="*/ 214313 w 300079"/>
              <a:gd name="connsiteY43" fmla="*/ 4452938 h 6858000"/>
              <a:gd name="connsiteX44" fmla="*/ 276222 w 300079"/>
              <a:gd name="connsiteY44" fmla="*/ 4514850 h 6858000"/>
              <a:gd name="connsiteX45" fmla="*/ 216694 w 300079"/>
              <a:gd name="connsiteY45" fmla="*/ 4569619 h 6858000"/>
              <a:gd name="connsiteX46" fmla="*/ 278603 w 300079"/>
              <a:gd name="connsiteY46" fmla="*/ 4622006 h 6858000"/>
              <a:gd name="connsiteX47" fmla="*/ 219075 w 300079"/>
              <a:gd name="connsiteY47" fmla="*/ 4674394 h 6858000"/>
              <a:gd name="connsiteX48" fmla="*/ 278603 w 300079"/>
              <a:gd name="connsiteY48" fmla="*/ 4731544 h 6858000"/>
              <a:gd name="connsiteX49" fmla="*/ 221455 w 300079"/>
              <a:gd name="connsiteY49" fmla="*/ 4786313 h 6858000"/>
              <a:gd name="connsiteX50" fmla="*/ 273844 w 300079"/>
              <a:gd name="connsiteY50" fmla="*/ 4848225 h 6858000"/>
              <a:gd name="connsiteX51" fmla="*/ 226219 w 300079"/>
              <a:gd name="connsiteY51" fmla="*/ 4902994 h 6858000"/>
              <a:gd name="connsiteX52" fmla="*/ 278606 w 300079"/>
              <a:gd name="connsiteY52" fmla="*/ 4955381 h 6858000"/>
              <a:gd name="connsiteX53" fmla="*/ 223838 w 300079"/>
              <a:gd name="connsiteY53" fmla="*/ 5010150 h 6858000"/>
              <a:gd name="connsiteX54" fmla="*/ 276225 w 300079"/>
              <a:gd name="connsiteY54" fmla="*/ 5069681 h 6858000"/>
              <a:gd name="connsiteX55" fmla="*/ 221455 w 300079"/>
              <a:gd name="connsiteY55" fmla="*/ 5117306 h 6858000"/>
              <a:gd name="connsiteX56" fmla="*/ 276225 w 300079"/>
              <a:gd name="connsiteY56" fmla="*/ 5169694 h 6858000"/>
              <a:gd name="connsiteX57" fmla="*/ 221455 w 300079"/>
              <a:gd name="connsiteY57" fmla="*/ 5226844 h 6858000"/>
              <a:gd name="connsiteX58" fmla="*/ 276225 w 300079"/>
              <a:gd name="connsiteY58" fmla="*/ 5286375 h 6858000"/>
              <a:gd name="connsiteX59" fmla="*/ 223837 w 300079"/>
              <a:gd name="connsiteY59" fmla="*/ 5338763 h 6858000"/>
              <a:gd name="connsiteX60" fmla="*/ 276225 w 300079"/>
              <a:gd name="connsiteY60" fmla="*/ 5388769 h 6858000"/>
              <a:gd name="connsiteX61" fmla="*/ 223838 w 300079"/>
              <a:gd name="connsiteY61" fmla="*/ 5448300 h 6858000"/>
              <a:gd name="connsiteX62" fmla="*/ 276226 w 300079"/>
              <a:gd name="connsiteY62" fmla="*/ 5495925 h 6858000"/>
              <a:gd name="connsiteX63" fmla="*/ 226219 w 300079"/>
              <a:gd name="connsiteY63" fmla="*/ 5555456 h 6858000"/>
              <a:gd name="connsiteX64" fmla="*/ 276225 w 300079"/>
              <a:gd name="connsiteY64" fmla="*/ 5612606 h 6858000"/>
              <a:gd name="connsiteX65" fmla="*/ 223838 w 300079"/>
              <a:gd name="connsiteY65" fmla="*/ 5664994 h 6858000"/>
              <a:gd name="connsiteX66" fmla="*/ 273844 w 300079"/>
              <a:gd name="connsiteY66" fmla="*/ 5717381 h 6858000"/>
              <a:gd name="connsiteX67" fmla="*/ 223837 w 300079"/>
              <a:gd name="connsiteY67" fmla="*/ 5776913 h 6858000"/>
              <a:gd name="connsiteX68" fmla="*/ 276225 w 300079"/>
              <a:gd name="connsiteY68" fmla="*/ 5826919 h 6858000"/>
              <a:gd name="connsiteX69" fmla="*/ 223837 w 300079"/>
              <a:gd name="connsiteY69" fmla="*/ 5886450 h 6858000"/>
              <a:gd name="connsiteX70" fmla="*/ 273844 w 300079"/>
              <a:gd name="connsiteY70" fmla="*/ 5934075 h 6858000"/>
              <a:gd name="connsiteX71" fmla="*/ 219074 w 300079"/>
              <a:gd name="connsiteY71" fmla="*/ 5995988 h 6858000"/>
              <a:gd name="connsiteX72" fmla="*/ 273844 w 300079"/>
              <a:gd name="connsiteY72" fmla="*/ 6048375 h 6858000"/>
              <a:gd name="connsiteX73" fmla="*/ 226218 w 300079"/>
              <a:gd name="connsiteY73" fmla="*/ 6103144 h 6858000"/>
              <a:gd name="connsiteX74" fmla="*/ 273844 w 300079"/>
              <a:gd name="connsiteY74" fmla="*/ 6157913 h 6858000"/>
              <a:gd name="connsiteX75" fmla="*/ 226219 w 300079"/>
              <a:gd name="connsiteY75" fmla="*/ 6212681 h 6858000"/>
              <a:gd name="connsiteX76" fmla="*/ 271463 w 300079"/>
              <a:gd name="connsiteY76" fmla="*/ 6265069 h 6858000"/>
              <a:gd name="connsiteX77" fmla="*/ 223837 w 300079"/>
              <a:gd name="connsiteY77" fmla="*/ 6319838 h 6858000"/>
              <a:gd name="connsiteX78" fmla="*/ 278605 w 300079"/>
              <a:gd name="connsiteY78" fmla="*/ 6374606 h 6858000"/>
              <a:gd name="connsiteX79" fmla="*/ 221455 w 300079"/>
              <a:gd name="connsiteY79" fmla="*/ 6429375 h 6858000"/>
              <a:gd name="connsiteX80" fmla="*/ 276225 w 300079"/>
              <a:gd name="connsiteY80" fmla="*/ 6486525 h 6858000"/>
              <a:gd name="connsiteX81" fmla="*/ 228599 w 300079"/>
              <a:gd name="connsiteY81" fmla="*/ 6541294 h 6858000"/>
              <a:gd name="connsiteX82" fmla="*/ 273843 w 300079"/>
              <a:gd name="connsiteY82" fmla="*/ 6600825 h 6858000"/>
              <a:gd name="connsiteX83" fmla="*/ 221455 w 300079"/>
              <a:gd name="connsiteY83" fmla="*/ 6643688 h 6858000"/>
              <a:gd name="connsiteX84" fmla="*/ 276224 w 300079"/>
              <a:gd name="connsiteY84" fmla="*/ 6700838 h 6858000"/>
              <a:gd name="connsiteX85" fmla="*/ 221456 w 300079"/>
              <a:gd name="connsiteY85" fmla="*/ 6762750 h 6858000"/>
              <a:gd name="connsiteX86" fmla="*/ 288131 w 300079"/>
              <a:gd name="connsiteY86" fmla="*/ 6812756 h 6858000"/>
              <a:gd name="connsiteX87" fmla="*/ 233136 w 300079"/>
              <a:gd name="connsiteY87" fmla="*/ 6855619 h 6858000"/>
              <a:gd name="connsiteX88" fmla="*/ 0 w 300079"/>
              <a:gd name="connsiteY88" fmla="*/ 6858000 h 6858000"/>
              <a:gd name="connsiteX89" fmla="*/ 0 w 300079"/>
              <a:gd name="connsiteY89" fmla="*/ 0 h 6858000"/>
              <a:gd name="connsiteX0" fmla="*/ 0 w 298438"/>
              <a:gd name="connsiteY0" fmla="*/ 0 h 6858000"/>
              <a:gd name="connsiteX1" fmla="*/ 290286 w 298438"/>
              <a:gd name="connsiteY1" fmla="*/ 0 h 6858000"/>
              <a:gd name="connsiteX2" fmla="*/ 214311 w 298438"/>
              <a:gd name="connsiteY2" fmla="*/ 2057400 h 6858000"/>
              <a:gd name="connsiteX3" fmla="*/ 223835 w 298438"/>
              <a:gd name="connsiteY3" fmla="*/ 2166938 h 6858000"/>
              <a:gd name="connsiteX4" fmla="*/ 228597 w 298438"/>
              <a:gd name="connsiteY4" fmla="*/ 2276475 h 6858000"/>
              <a:gd name="connsiteX5" fmla="*/ 290510 w 298438"/>
              <a:gd name="connsiteY5" fmla="*/ 2338388 h 6858000"/>
              <a:gd name="connsiteX6" fmla="*/ 223836 w 298438"/>
              <a:gd name="connsiteY6" fmla="*/ 2386012 h 6858000"/>
              <a:gd name="connsiteX7" fmla="*/ 278603 w 298438"/>
              <a:gd name="connsiteY7" fmla="*/ 2447925 h 6858000"/>
              <a:gd name="connsiteX8" fmla="*/ 226218 w 298438"/>
              <a:gd name="connsiteY8" fmla="*/ 2497931 h 6858000"/>
              <a:gd name="connsiteX9" fmla="*/ 283366 w 298438"/>
              <a:gd name="connsiteY9" fmla="*/ 2552700 h 6858000"/>
              <a:gd name="connsiteX10" fmla="*/ 216692 w 298438"/>
              <a:gd name="connsiteY10" fmla="*/ 2607469 h 6858000"/>
              <a:gd name="connsiteX11" fmla="*/ 288128 w 298438"/>
              <a:gd name="connsiteY11" fmla="*/ 2657475 h 6858000"/>
              <a:gd name="connsiteX12" fmla="*/ 223835 w 298438"/>
              <a:gd name="connsiteY12" fmla="*/ 2714625 h 6858000"/>
              <a:gd name="connsiteX13" fmla="*/ 283366 w 298438"/>
              <a:gd name="connsiteY13" fmla="*/ 2771775 h 6858000"/>
              <a:gd name="connsiteX14" fmla="*/ 226217 w 298438"/>
              <a:gd name="connsiteY14" fmla="*/ 2826543 h 6858000"/>
              <a:gd name="connsiteX15" fmla="*/ 285747 w 298438"/>
              <a:gd name="connsiteY15" fmla="*/ 2881313 h 6858000"/>
              <a:gd name="connsiteX16" fmla="*/ 223835 w 298438"/>
              <a:gd name="connsiteY16" fmla="*/ 2931319 h 6858000"/>
              <a:gd name="connsiteX17" fmla="*/ 280985 w 298438"/>
              <a:gd name="connsiteY17" fmla="*/ 2986088 h 6858000"/>
              <a:gd name="connsiteX18" fmla="*/ 226218 w 298438"/>
              <a:gd name="connsiteY18" fmla="*/ 3043238 h 6858000"/>
              <a:gd name="connsiteX19" fmla="*/ 288128 w 298438"/>
              <a:gd name="connsiteY19" fmla="*/ 3105150 h 6858000"/>
              <a:gd name="connsiteX20" fmla="*/ 226217 w 298438"/>
              <a:gd name="connsiteY20" fmla="*/ 3155157 h 6858000"/>
              <a:gd name="connsiteX21" fmla="*/ 290510 w 298438"/>
              <a:gd name="connsiteY21" fmla="*/ 3207544 h 6858000"/>
              <a:gd name="connsiteX22" fmla="*/ 226217 w 298438"/>
              <a:gd name="connsiteY22" fmla="*/ 3264693 h 6858000"/>
              <a:gd name="connsiteX23" fmla="*/ 290510 w 298438"/>
              <a:gd name="connsiteY23" fmla="*/ 3324225 h 6858000"/>
              <a:gd name="connsiteX24" fmla="*/ 226218 w 298438"/>
              <a:gd name="connsiteY24" fmla="*/ 3371850 h 6858000"/>
              <a:gd name="connsiteX25" fmla="*/ 292891 w 298438"/>
              <a:gd name="connsiteY25" fmla="*/ 3433763 h 6858000"/>
              <a:gd name="connsiteX26" fmla="*/ 223837 w 298438"/>
              <a:gd name="connsiteY26" fmla="*/ 3476625 h 6858000"/>
              <a:gd name="connsiteX27" fmla="*/ 288128 w 298438"/>
              <a:gd name="connsiteY27" fmla="*/ 3533775 h 6858000"/>
              <a:gd name="connsiteX28" fmla="*/ 230980 w 298438"/>
              <a:gd name="connsiteY28" fmla="*/ 3583781 h 6858000"/>
              <a:gd name="connsiteX29" fmla="*/ 285747 w 298438"/>
              <a:gd name="connsiteY29" fmla="*/ 3643313 h 6858000"/>
              <a:gd name="connsiteX30" fmla="*/ 226218 w 298438"/>
              <a:gd name="connsiteY30" fmla="*/ 3698081 h 6858000"/>
              <a:gd name="connsiteX31" fmla="*/ 280985 w 298438"/>
              <a:gd name="connsiteY31" fmla="*/ 3752850 h 6858000"/>
              <a:gd name="connsiteX32" fmla="*/ 223837 w 298438"/>
              <a:gd name="connsiteY32" fmla="*/ 3800475 h 6858000"/>
              <a:gd name="connsiteX33" fmla="*/ 280985 w 298438"/>
              <a:gd name="connsiteY33" fmla="*/ 3862388 h 6858000"/>
              <a:gd name="connsiteX34" fmla="*/ 223837 w 298438"/>
              <a:gd name="connsiteY34" fmla="*/ 3910013 h 6858000"/>
              <a:gd name="connsiteX35" fmla="*/ 278603 w 298438"/>
              <a:gd name="connsiteY35" fmla="*/ 3969544 h 6858000"/>
              <a:gd name="connsiteX36" fmla="*/ 223838 w 298438"/>
              <a:gd name="connsiteY36" fmla="*/ 4021931 h 6858000"/>
              <a:gd name="connsiteX37" fmla="*/ 278603 w 298438"/>
              <a:gd name="connsiteY37" fmla="*/ 4076700 h 6858000"/>
              <a:gd name="connsiteX38" fmla="*/ 221456 w 298438"/>
              <a:gd name="connsiteY38" fmla="*/ 4138613 h 6858000"/>
              <a:gd name="connsiteX39" fmla="*/ 280985 w 298438"/>
              <a:gd name="connsiteY39" fmla="*/ 4193381 h 6858000"/>
              <a:gd name="connsiteX40" fmla="*/ 219075 w 298438"/>
              <a:gd name="connsiteY40" fmla="*/ 4243388 h 6858000"/>
              <a:gd name="connsiteX41" fmla="*/ 278603 w 298438"/>
              <a:gd name="connsiteY41" fmla="*/ 4300538 h 6858000"/>
              <a:gd name="connsiteX42" fmla="*/ 216695 w 298438"/>
              <a:gd name="connsiteY42" fmla="*/ 4350544 h 6858000"/>
              <a:gd name="connsiteX43" fmla="*/ 285747 w 298438"/>
              <a:gd name="connsiteY43" fmla="*/ 4405313 h 6858000"/>
              <a:gd name="connsiteX44" fmla="*/ 214313 w 298438"/>
              <a:gd name="connsiteY44" fmla="*/ 4452938 h 6858000"/>
              <a:gd name="connsiteX45" fmla="*/ 276222 w 298438"/>
              <a:gd name="connsiteY45" fmla="*/ 4514850 h 6858000"/>
              <a:gd name="connsiteX46" fmla="*/ 216694 w 298438"/>
              <a:gd name="connsiteY46" fmla="*/ 4569619 h 6858000"/>
              <a:gd name="connsiteX47" fmla="*/ 278603 w 298438"/>
              <a:gd name="connsiteY47" fmla="*/ 4622006 h 6858000"/>
              <a:gd name="connsiteX48" fmla="*/ 219075 w 298438"/>
              <a:gd name="connsiteY48" fmla="*/ 4674394 h 6858000"/>
              <a:gd name="connsiteX49" fmla="*/ 278603 w 298438"/>
              <a:gd name="connsiteY49" fmla="*/ 4731544 h 6858000"/>
              <a:gd name="connsiteX50" fmla="*/ 221455 w 298438"/>
              <a:gd name="connsiteY50" fmla="*/ 4786313 h 6858000"/>
              <a:gd name="connsiteX51" fmla="*/ 273844 w 298438"/>
              <a:gd name="connsiteY51" fmla="*/ 4848225 h 6858000"/>
              <a:gd name="connsiteX52" fmla="*/ 226219 w 298438"/>
              <a:gd name="connsiteY52" fmla="*/ 4902994 h 6858000"/>
              <a:gd name="connsiteX53" fmla="*/ 278606 w 298438"/>
              <a:gd name="connsiteY53" fmla="*/ 4955381 h 6858000"/>
              <a:gd name="connsiteX54" fmla="*/ 223838 w 298438"/>
              <a:gd name="connsiteY54" fmla="*/ 5010150 h 6858000"/>
              <a:gd name="connsiteX55" fmla="*/ 276225 w 298438"/>
              <a:gd name="connsiteY55" fmla="*/ 5069681 h 6858000"/>
              <a:gd name="connsiteX56" fmla="*/ 221455 w 298438"/>
              <a:gd name="connsiteY56" fmla="*/ 5117306 h 6858000"/>
              <a:gd name="connsiteX57" fmla="*/ 276225 w 298438"/>
              <a:gd name="connsiteY57" fmla="*/ 5169694 h 6858000"/>
              <a:gd name="connsiteX58" fmla="*/ 221455 w 298438"/>
              <a:gd name="connsiteY58" fmla="*/ 5226844 h 6858000"/>
              <a:gd name="connsiteX59" fmla="*/ 276225 w 298438"/>
              <a:gd name="connsiteY59" fmla="*/ 5286375 h 6858000"/>
              <a:gd name="connsiteX60" fmla="*/ 223837 w 298438"/>
              <a:gd name="connsiteY60" fmla="*/ 5338763 h 6858000"/>
              <a:gd name="connsiteX61" fmla="*/ 276225 w 298438"/>
              <a:gd name="connsiteY61" fmla="*/ 5388769 h 6858000"/>
              <a:gd name="connsiteX62" fmla="*/ 223838 w 298438"/>
              <a:gd name="connsiteY62" fmla="*/ 5448300 h 6858000"/>
              <a:gd name="connsiteX63" fmla="*/ 276226 w 298438"/>
              <a:gd name="connsiteY63" fmla="*/ 5495925 h 6858000"/>
              <a:gd name="connsiteX64" fmla="*/ 226219 w 298438"/>
              <a:gd name="connsiteY64" fmla="*/ 5555456 h 6858000"/>
              <a:gd name="connsiteX65" fmla="*/ 276225 w 298438"/>
              <a:gd name="connsiteY65" fmla="*/ 5612606 h 6858000"/>
              <a:gd name="connsiteX66" fmla="*/ 223838 w 298438"/>
              <a:gd name="connsiteY66" fmla="*/ 5664994 h 6858000"/>
              <a:gd name="connsiteX67" fmla="*/ 273844 w 298438"/>
              <a:gd name="connsiteY67" fmla="*/ 5717381 h 6858000"/>
              <a:gd name="connsiteX68" fmla="*/ 223837 w 298438"/>
              <a:gd name="connsiteY68" fmla="*/ 5776913 h 6858000"/>
              <a:gd name="connsiteX69" fmla="*/ 276225 w 298438"/>
              <a:gd name="connsiteY69" fmla="*/ 5826919 h 6858000"/>
              <a:gd name="connsiteX70" fmla="*/ 223837 w 298438"/>
              <a:gd name="connsiteY70" fmla="*/ 5886450 h 6858000"/>
              <a:gd name="connsiteX71" fmla="*/ 273844 w 298438"/>
              <a:gd name="connsiteY71" fmla="*/ 5934075 h 6858000"/>
              <a:gd name="connsiteX72" fmla="*/ 219074 w 298438"/>
              <a:gd name="connsiteY72" fmla="*/ 5995988 h 6858000"/>
              <a:gd name="connsiteX73" fmla="*/ 273844 w 298438"/>
              <a:gd name="connsiteY73" fmla="*/ 6048375 h 6858000"/>
              <a:gd name="connsiteX74" fmla="*/ 226218 w 298438"/>
              <a:gd name="connsiteY74" fmla="*/ 6103144 h 6858000"/>
              <a:gd name="connsiteX75" fmla="*/ 273844 w 298438"/>
              <a:gd name="connsiteY75" fmla="*/ 6157913 h 6858000"/>
              <a:gd name="connsiteX76" fmla="*/ 226219 w 298438"/>
              <a:gd name="connsiteY76" fmla="*/ 6212681 h 6858000"/>
              <a:gd name="connsiteX77" fmla="*/ 271463 w 298438"/>
              <a:gd name="connsiteY77" fmla="*/ 6265069 h 6858000"/>
              <a:gd name="connsiteX78" fmla="*/ 223837 w 298438"/>
              <a:gd name="connsiteY78" fmla="*/ 6319838 h 6858000"/>
              <a:gd name="connsiteX79" fmla="*/ 278605 w 298438"/>
              <a:gd name="connsiteY79" fmla="*/ 6374606 h 6858000"/>
              <a:gd name="connsiteX80" fmla="*/ 221455 w 298438"/>
              <a:gd name="connsiteY80" fmla="*/ 6429375 h 6858000"/>
              <a:gd name="connsiteX81" fmla="*/ 276225 w 298438"/>
              <a:gd name="connsiteY81" fmla="*/ 6486525 h 6858000"/>
              <a:gd name="connsiteX82" fmla="*/ 228599 w 298438"/>
              <a:gd name="connsiteY82" fmla="*/ 6541294 h 6858000"/>
              <a:gd name="connsiteX83" fmla="*/ 273843 w 298438"/>
              <a:gd name="connsiteY83" fmla="*/ 6600825 h 6858000"/>
              <a:gd name="connsiteX84" fmla="*/ 221455 w 298438"/>
              <a:gd name="connsiteY84" fmla="*/ 6643688 h 6858000"/>
              <a:gd name="connsiteX85" fmla="*/ 276224 w 298438"/>
              <a:gd name="connsiteY85" fmla="*/ 6700838 h 6858000"/>
              <a:gd name="connsiteX86" fmla="*/ 221456 w 298438"/>
              <a:gd name="connsiteY86" fmla="*/ 6762750 h 6858000"/>
              <a:gd name="connsiteX87" fmla="*/ 288131 w 298438"/>
              <a:gd name="connsiteY87" fmla="*/ 6812756 h 6858000"/>
              <a:gd name="connsiteX88" fmla="*/ 233136 w 298438"/>
              <a:gd name="connsiteY88" fmla="*/ 6855619 h 6858000"/>
              <a:gd name="connsiteX89" fmla="*/ 0 w 298438"/>
              <a:gd name="connsiteY89" fmla="*/ 6858000 h 6858000"/>
              <a:gd name="connsiteX90" fmla="*/ 0 w 298438"/>
              <a:gd name="connsiteY90" fmla="*/ 0 h 6858000"/>
              <a:gd name="connsiteX0" fmla="*/ 0 w 298292"/>
              <a:gd name="connsiteY0" fmla="*/ 0 h 6858000"/>
              <a:gd name="connsiteX1" fmla="*/ 290286 w 298292"/>
              <a:gd name="connsiteY1" fmla="*/ 0 h 6858000"/>
              <a:gd name="connsiteX2" fmla="*/ 216692 w 298292"/>
              <a:gd name="connsiteY2" fmla="*/ 1945481 h 6858000"/>
              <a:gd name="connsiteX3" fmla="*/ 214311 w 298292"/>
              <a:gd name="connsiteY3" fmla="*/ 2057400 h 6858000"/>
              <a:gd name="connsiteX4" fmla="*/ 223835 w 298292"/>
              <a:gd name="connsiteY4" fmla="*/ 2166938 h 6858000"/>
              <a:gd name="connsiteX5" fmla="*/ 228597 w 298292"/>
              <a:gd name="connsiteY5" fmla="*/ 2276475 h 6858000"/>
              <a:gd name="connsiteX6" fmla="*/ 290510 w 298292"/>
              <a:gd name="connsiteY6" fmla="*/ 2338388 h 6858000"/>
              <a:gd name="connsiteX7" fmla="*/ 223836 w 298292"/>
              <a:gd name="connsiteY7" fmla="*/ 2386012 h 6858000"/>
              <a:gd name="connsiteX8" fmla="*/ 278603 w 298292"/>
              <a:gd name="connsiteY8" fmla="*/ 2447925 h 6858000"/>
              <a:gd name="connsiteX9" fmla="*/ 226218 w 298292"/>
              <a:gd name="connsiteY9" fmla="*/ 2497931 h 6858000"/>
              <a:gd name="connsiteX10" fmla="*/ 283366 w 298292"/>
              <a:gd name="connsiteY10" fmla="*/ 2552700 h 6858000"/>
              <a:gd name="connsiteX11" fmla="*/ 216692 w 298292"/>
              <a:gd name="connsiteY11" fmla="*/ 2607469 h 6858000"/>
              <a:gd name="connsiteX12" fmla="*/ 288128 w 298292"/>
              <a:gd name="connsiteY12" fmla="*/ 2657475 h 6858000"/>
              <a:gd name="connsiteX13" fmla="*/ 223835 w 298292"/>
              <a:gd name="connsiteY13" fmla="*/ 2714625 h 6858000"/>
              <a:gd name="connsiteX14" fmla="*/ 283366 w 298292"/>
              <a:gd name="connsiteY14" fmla="*/ 2771775 h 6858000"/>
              <a:gd name="connsiteX15" fmla="*/ 226217 w 298292"/>
              <a:gd name="connsiteY15" fmla="*/ 2826543 h 6858000"/>
              <a:gd name="connsiteX16" fmla="*/ 285747 w 298292"/>
              <a:gd name="connsiteY16" fmla="*/ 2881313 h 6858000"/>
              <a:gd name="connsiteX17" fmla="*/ 223835 w 298292"/>
              <a:gd name="connsiteY17" fmla="*/ 2931319 h 6858000"/>
              <a:gd name="connsiteX18" fmla="*/ 280985 w 298292"/>
              <a:gd name="connsiteY18" fmla="*/ 2986088 h 6858000"/>
              <a:gd name="connsiteX19" fmla="*/ 226218 w 298292"/>
              <a:gd name="connsiteY19" fmla="*/ 3043238 h 6858000"/>
              <a:gd name="connsiteX20" fmla="*/ 288128 w 298292"/>
              <a:gd name="connsiteY20" fmla="*/ 3105150 h 6858000"/>
              <a:gd name="connsiteX21" fmla="*/ 226217 w 298292"/>
              <a:gd name="connsiteY21" fmla="*/ 3155157 h 6858000"/>
              <a:gd name="connsiteX22" fmla="*/ 290510 w 298292"/>
              <a:gd name="connsiteY22" fmla="*/ 3207544 h 6858000"/>
              <a:gd name="connsiteX23" fmla="*/ 226217 w 298292"/>
              <a:gd name="connsiteY23" fmla="*/ 3264693 h 6858000"/>
              <a:gd name="connsiteX24" fmla="*/ 290510 w 298292"/>
              <a:gd name="connsiteY24" fmla="*/ 3324225 h 6858000"/>
              <a:gd name="connsiteX25" fmla="*/ 226218 w 298292"/>
              <a:gd name="connsiteY25" fmla="*/ 3371850 h 6858000"/>
              <a:gd name="connsiteX26" fmla="*/ 292891 w 298292"/>
              <a:gd name="connsiteY26" fmla="*/ 3433763 h 6858000"/>
              <a:gd name="connsiteX27" fmla="*/ 223837 w 298292"/>
              <a:gd name="connsiteY27" fmla="*/ 3476625 h 6858000"/>
              <a:gd name="connsiteX28" fmla="*/ 288128 w 298292"/>
              <a:gd name="connsiteY28" fmla="*/ 3533775 h 6858000"/>
              <a:gd name="connsiteX29" fmla="*/ 230980 w 298292"/>
              <a:gd name="connsiteY29" fmla="*/ 3583781 h 6858000"/>
              <a:gd name="connsiteX30" fmla="*/ 285747 w 298292"/>
              <a:gd name="connsiteY30" fmla="*/ 3643313 h 6858000"/>
              <a:gd name="connsiteX31" fmla="*/ 226218 w 298292"/>
              <a:gd name="connsiteY31" fmla="*/ 3698081 h 6858000"/>
              <a:gd name="connsiteX32" fmla="*/ 280985 w 298292"/>
              <a:gd name="connsiteY32" fmla="*/ 3752850 h 6858000"/>
              <a:gd name="connsiteX33" fmla="*/ 223837 w 298292"/>
              <a:gd name="connsiteY33" fmla="*/ 3800475 h 6858000"/>
              <a:gd name="connsiteX34" fmla="*/ 280985 w 298292"/>
              <a:gd name="connsiteY34" fmla="*/ 3862388 h 6858000"/>
              <a:gd name="connsiteX35" fmla="*/ 223837 w 298292"/>
              <a:gd name="connsiteY35" fmla="*/ 3910013 h 6858000"/>
              <a:gd name="connsiteX36" fmla="*/ 278603 w 298292"/>
              <a:gd name="connsiteY36" fmla="*/ 3969544 h 6858000"/>
              <a:gd name="connsiteX37" fmla="*/ 223838 w 298292"/>
              <a:gd name="connsiteY37" fmla="*/ 4021931 h 6858000"/>
              <a:gd name="connsiteX38" fmla="*/ 278603 w 298292"/>
              <a:gd name="connsiteY38" fmla="*/ 4076700 h 6858000"/>
              <a:gd name="connsiteX39" fmla="*/ 221456 w 298292"/>
              <a:gd name="connsiteY39" fmla="*/ 4138613 h 6858000"/>
              <a:gd name="connsiteX40" fmla="*/ 280985 w 298292"/>
              <a:gd name="connsiteY40" fmla="*/ 4193381 h 6858000"/>
              <a:gd name="connsiteX41" fmla="*/ 219075 w 298292"/>
              <a:gd name="connsiteY41" fmla="*/ 4243388 h 6858000"/>
              <a:gd name="connsiteX42" fmla="*/ 278603 w 298292"/>
              <a:gd name="connsiteY42" fmla="*/ 4300538 h 6858000"/>
              <a:gd name="connsiteX43" fmla="*/ 216695 w 298292"/>
              <a:gd name="connsiteY43" fmla="*/ 4350544 h 6858000"/>
              <a:gd name="connsiteX44" fmla="*/ 285747 w 298292"/>
              <a:gd name="connsiteY44" fmla="*/ 4405313 h 6858000"/>
              <a:gd name="connsiteX45" fmla="*/ 214313 w 298292"/>
              <a:gd name="connsiteY45" fmla="*/ 4452938 h 6858000"/>
              <a:gd name="connsiteX46" fmla="*/ 276222 w 298292"/>
              <a:gd name="connsiteY46" fmla="*/ 4514850 h 6858000"/>
              <a:gd name="connsiteX47" fmla="*/ 216694 w 298292"/>
              <a:gd name="connsiteY47" fmla="*/ 4569619 h 6858000"/>
              <a:gd name="connsiteX48" fmla="*/ 278603 w 298292"/>
              <a:gd name="connsiteY48" fmla="*/ 4622006 h 6858000"/>
              <a:gd name="connsiteX49" fmla="*/ 219075 w 298292"/>
              <a:gd name="connsiteY49" fmla="*/ 4674394 h 6858000"/>
              <a:gd name="connsiteX50" fmla="*/ 278603 w 298292"/>
              <a:gd name="connsiteY50" fmla="*/ 4731544 h 6858000"/>
              <a:gd name="connsiteX51" fmla="*/ 221455 w 298292"/>
              <a:gd name="connsiteY51" fmla="*/ 4786313 h 6858000"/>
              <a:gd name="connsiteX52" fmla="*/ 273844 w 298292"/>
              <a:gd name="connsiteY52" fmla="*/ 4848225 h 6858000"/>
              <a:gd name="connsiteX53" fmla="*/ 226219 w 298292"/>
              <a:gd name="connsiteY53" fmla="*/ 4902994 h 6858000"/>
              <a:gd name="connsiteX54" fmla="*/ 278606 w 298292"/>
              <a:gd name="connsiteY54" fmla="*/ 4955381 h 6858000"/>
              <a:gd name="connsiteX55" fmla="*/ 223838 w 298292"/>
              <a:gd name="connsiteY55" fmla="*/ 5010150 h 6858000"/>
              <a:gd name="connsiteX56" fmla="*/ 276225 w 298292"/>
              <a:gd name="connsiteY56" fmla="*/ 5069681 h 6858000"/>
              <a:gd name="connsiteX57" fmla="*/ 221455 w 298292"/>
              <a:gd name="connsiteY57" fmla="*/ 5117306 h 6858000"/>
              <a:gd name="connsiteX58" fmla="*/ 276225 w 298292"/>
              <a:gd name="connsiteY58" fmla="*/ 5169694 h 6858000"/>
              <a:gd name="connsiteX59" fmla="*/ 221455 w 298292"/>
              <a:gd name="connsiteY59" fmla="*/ 5226844 h 6858000"/>
              <a:gd name="connsiteX60" fmla="*/ 276225 w 298292"/>
              <a:gd name="connsiteY60" fmla="*/ 5286375 h 6858000"/>
              <a:gd name="connsiteX61" fmla="*/ 223837 w 298292"/>
              <a:gd name="connsiteY61" fmla="*/ 5338763 h 6858000"/>
              <a:gd name="connsiteX62" fmla="*/ 276225 w 298292"/>
              <a:gd name="connsiteY62" fmla="*/ 5388769 h 6858000"/>
              <a:gd name="connsiteX63" fmla="*/ 223838 w 298292"/>
              <a:gd name="connsiteY63" fmla="*/ 5448300 h 6858000"/>
              <a:gd name="connsiteX64" fmla="*/ 276226 w 298292"/>
              <a:gd name="connsiteY64" fmla="*/ 5495925 h 6858000"/>
              <a:gd name="connsiteX65" fmla="*/ 226219 w 298292"/>
              <a:gd name="connsiteY65" fmla="*/ 5555456 h 6858000"/>
              <a:gd name="connsiteX66" fmla="*/ 276225 w 298292"/>
              <a:gd name="connsiteY66" fmla="*/ 5612606 h 6858000"/>
              <a:gd name="connsiteX67" fmla="*/ 223838 w 298292"/>
              <a:gd name="connsiteY67" fmla="*/ 5664994 h 6858000"/>
              <a:gd name="connsiteX68" fmla="*/ 273844 w 298292"/>
              <a:gd name="connsiteY68" fmla="*/ 5717381 h 6858000"/>
              <a:gd name="connsiteX69" fmla="*/ 223837 w 298292"/>
              <a:gd name="connsiteY69" fmla="*/ 5776913 h 6858000"/>
              <a:gd name="connsiteX70" fmla="*/ 276225 w 298292"/>
              <a:gd name="connsiteY70" fmla="*/ 5826919 h 6858000"/>
              <a:gd name="connsiteX71" fmla="*/ 223837 w 298292"/>
              <a:gd name="connsiteY71" fmla="*/ 5886450 h 6858000"/>
              <a:gd name="connsiteX72" fmla="*/ 273844 w 298292"/>
              <a:gd name="connsiteY72" fmla="*/ 5934075 h 6858000"/>
              <a:gd name="connsiteX73" fmla="*/ 219074 w 298292"/>
              <a:gd name="connsiteY73" fmla="*/ 5995988 h 6858000"/>
              <a:gd name="connsiteX74" fmla="*/ 273844 w 298292"/>
              <a:gd name="connsiteY74" fmla="*/ 6048375 h 6858000"/>
              <a:gd name="connsiteX75" fmla="*/ 226218 w 298292"/>
              <a:gd name="connsiteY75" fmla="*/ 6103144 h 6858000"/>
              <a:gd name="connsiteX76" fmla="*/ 273844 w 298292"/>
              <a:gd name="connsiteY76" fmla="*/ 6157913 h 6858000"/>
              <a:gd name="connsiteX77" fmla="*/ 226219 w 298292"/>
              <a:gd name="connsiteY77" fmla="*/ 6212681 h 6858000"/>
              <a:gd name="connsiteX78" fmla="*/ 271463 w 298292"/>
              <a:gd name="connsiteY78" fmla="*/ 6265069 h 6858000"/>
              <a:gd name="connsiteX79" fmla="*/ 223837 w 298292"/>
              <a:gd name="connsiteY79" fmla="*/ 6319838 h 6858000"/>
              <a:gd name="connsiteX80" fmla="*/ 278605 w 298292"/>
              <a:gd name="connsiteY80" fmla="*/ 6374606 h 6858000"/>
              <a:gd name="connsiteX81" fmla="*/ 221455 w 298292"/>
              <a:gd name="connsiteY81" fmla="*/ 6429375 h 6858000"/>
              <a:gd name="connsiteX82" fmla="*/ 276225 w 298292"/>
              <a:gd name="connsiteY82" fmla="*/ 6486525 h 6858000"/>
              <a:gd name="connsiteX83" fmla="*/ 228599 w 298292"/>
              <a:gd name="connsiteY83" fmla="*/ 6541294 h 6858000"/>
              <a:gd name="connsiteX84" fmla="*/ 273843 w 298292"/>
              <a:gd name="connsiteY84" fmla="*/ 6600825 h 6858000"/>
              <a:gd name="connsiteX85" fmla="*/ 221455 w 298292"/>
              <a:gd name="connsiteY85" fmla="*/ 6643688 h 6858000"/>
              <a:gd name="connsiteX86" fmla="*/ 276224 w 298292"/>
              <a:gd name="connsiteY86" fmla="*/ 6700838 h 6858000"/>
              <a:gd name="connsiteX87" fmla="*/ 221456 w 298292"/>
              <a:gd name="connsiteY87" fmla="*/ 6762750 h 6858000"/>
              <a:gd name="connsiteX88" fmla="*/ 288131 w 298292"/>
              <a:gd name="connsiteY88" fmla="*/ 6812756 h 6858000"/>
              <a:gd name="connsiteX89" fmla="*/ 233136 w 298292"/>
              <a:gd name="connsiteY89" fmla="*/ 6855619 h 6858000"/>
              <a:gd name="connsiteX90" fmla="*/ 0 w 298292"/>
              <a:gd name="connsiteY90" fmla="*/ 6858000 h 6858000"/>
              <a:gd name="connsiteX91" fmla="*/ 0 w 298292"/>
              <a:gd name="connsiteY91" fmla="*/ 0 h 6858000"/>
              <a:gd name="connsiteX0" fmla="*/ 0 w 298558"/>
              <a:gd name="connsiteY0" fmla="*/ 0 h 6858000"/>
              <a:gd name="connsiteX1" fmla="*/ 290286 w 298558"/>
              <a:gd name="connsiteY1" fmla="*/ 0 h 6858000"/>
              <a:gd name="connsiteX2" fmla="*/ 219073 w 298558"/>
              <a:gd name="connsiteY2" fmla="*/ 1838325 h 6858000"/>
              <a:gd name="connsiteX3" fmla="*/ 216692 w 298558"/>
              <a:gd name="connsiteY3" fmla="*/ 1945481 h 6858000"/>
              <a:gd name="connsiteX4" fmla="*/ 214311 w 298558"/>
              <a:gd name="connsiteY4" fmla="*/ 2057400 h 6858000"/>
              <a:gd name="connsiteX5" fmla="*/ 223835 w 298558"/>
              <a:gd name="connsiteY5" fmla="*/ 2166938 h 6858000"/>
              <a:gd name="connsiteX6" fmla="*/ 228597 w 298558"/>
              <a:gd name="connsiteY6" fmla="*/ 2276475 h 6858000"/>
              <a:gd name="connsiteX7" fmla="*/ 290510 w 298558"/>
              <a:gd name="connsiteY7" fmla="*/ 2338388 h 6858000"/>
              <a:gd name="connsiteX8" fmla="*/ 223836 w 298558"/>
              <a:gd name="connsiteY8" fmla="*/ 2386012 h 6858000"/>
              <a:gd name="connsiteX9" fmla="*/ 278603 w 298558"/>
              <a:gd name="connsiteY9" fmla="*/ 2447925 h 6858000"/>
              <a:gd name="connsiteX10" fmla="*/ 226218 w 298558"/>
              <a:gd name="connsiteY10" fmla="*/ 2497931 h 6858000"/>
              <a:gd name="connsiteX11" fmla="*/ 283366 w 298558"/>
              <a:gd name="connsiteY11" fmla="*/ 2552700 h 6858000"/>
              <a:gd name="connsiteX12" fmla="*/ 216692 w 298558"/>
              <a:gd name="connsiteY12" fmla="*/ 2607469 h 6858000"/>
              <a:gd name="connsiteX13" fmla="*/ 288128 w 298558"/>
              <a:gd name="connsiteY13" fmla="*/ 2657475 h 6858000"/>
              <a:gd name="connsiteX14" fmla="*/ 223835 w 298558"/>
              <a:gd name="connsiteY14" fmla="*/ 2714625 h 6858000"/>
              <a:gd name="connsiteX15" fmla="*/ 283366 w 298558"/>
              <a:gd name="connsiteY15" fmla="*/ 2771775 h 6858000"/>
              <a:gd name="connsiteX16" fmla="*/ 226217 w 298558"/>
              <a:gd name="connsiteY16" fmla="*/ 2826543 h 6858000"/>
              <a:gd name="connsiteX17" fmla="*/ 285747 w 298558"/>
              <a:gd name="connsiteY17" fmla="*/ 2881313 h 6858000"/>
              <a:gd name="connsiteX18" fmla="*/ 223835 w 298558"/>
              <a:gd name="connsiteY18" fmla="*/ 2931319 h 6858000"/>
              <a:gd name="connsiteX19" fmla="*/ 280985 w 298558"/>
              <a:gd name="connsiteY19" fmla="*/ 2986088 h 6858000"/>
              <a:gd name="connsiteX20" fmla="*/ 226218 w 298558"/>
              <a:gd name="connsiteY20" fmla="*/ 3043238 h 6858000"/>
              <a:gd name="connsiteX21" fmla="*/ 288128 w 298558"/>
              <a:gd name="connsiteY21" fmla="*/ 3105150 h 6858000"/>
              <a:gd name="connsiteX22" fmla="*/ 226217 w 298558"/>
              <a:gd name="connsiteY22" fmla="*/ 3155157 h 6858000"/>
              <a:gd name="connsiteX23" fmla="*/ 290510 w 298558"/>
              <a:gd name="connsiteY23" fmla="*/ 3207544 h 6858000"/>
              <a:gd name="connsiteX24" fmla="*/ 226217 w 298558"/>
              <a:gd name="connsiteY24" fmla="*/ 3264693 h 6858000"/>
              <a:gd name="connsiteX25" fmla="*/ 290510 w 298558"/>
              <a:gd name="connsiteY25" fmla="*/ 3324225 h 6858000"/>
              <a:gd name="connsiteX26" fmla="*/ 226218 w 298558"/>
              <a:gd name="connsiteY26" fmla="*/ 3371850 h 6858000"/>
              <a:gd name="connsiteX27" fmla="*/ 292891 w 298558"/>
              <a:gd name="connsiteY27" fmla="*/ 3433763 h 6858000"/>
              <a:gd name="connsiteX28" fmla="*/ 223837 w 298558"/>
              <a:gd name="connsiteY28" fmla="*/ 3476625 h 6858000"/>
              <a:gd name="connsiteX29" fmla="*/ 288128 w 298558"/>
              <a:gd name="connsiteY29" fmla="*/ 3533775 h 6858000"/>
              <a:gd name="connsiteX30" fmla="*/ 230980 w 298558"/>
              <a:gd name="connsiteY30" fmla="*/ 3583781 h 6858000"/>
              <a:gd name="connsiteX31" fmla="*/ 285747 w 298558"/>
              <a:gd name="connsiteY31" fmla="*/ 3643313 h 6858000"/>
              <a:gd name="connsiteX32" fmla="*/ 226218 w 298558"/>
              <a:gd name="connsiteY32" fmla="*/ 3698081 h 6858000"/>
              <a:gd name="connsiteX33" fmla="*/ 280985 w 298558"/>
              <a:gd name="connsiteY33" fmla="*/ 3752850 h 6858000"/>
              <a:gd name="connsiteX34" fmla="*/ 223837 w 298558"/>
              <a:gd name="connsiteY34" fmla="*/ 3800475 h 6858000"/>
              <a:gd name="connsiteX35" fmla="*/ 280985 w 298558"/>
              <a:gd name="connsiteY35" fmla="*/ 3862388 h 6858000"/>
              <a:gd name="connsiteX36" fmla="*/ 223837 w 298558"/>
              <a:gd name="connsiteY36" fmla="*/ 3910013 h 6858000"/>
              <a:gd name="connsiteX37" fmla="*/ 278603 w 298558"/>
              <a:gd name="connsiteY37" fmla="*/ 3969544 h 6858000"/>
              <a:gd name="connsiteX38" fmla="*/ 223838 w 298558"/>
              <a:gd name="connsiteY38" fmla="*/ 4021931 h 6858000"/>
              <a:gd name="connsiteX39" fmla="*/ 278603 w 298558"/>
              <a:gd name="connsiteY39" fmla="*/ 4076700 h 6858000"/>
              <a:gd name="connsiteX40" fmla="*/ 221456 w 298558"/>
              <a:gd name="connsiteY40" fmla="*/ 4138613 h 6858000"/>
              <a:gd name="connsiteX41" fmla="*/ 280985 w 298558"/>
              <a:gd name="connsiteY41" fmla="*/ 4193381 h 6858000"/>
              <a:gd name="connsiteX42" fmla="*/ 219075 w 298558"/>
              <a:gd name="connsiteY42" fmla="*/ 4243388 h 6858000"/>
              <a:gd name="connsiteX43" fmla="*/ 278603 w 298558"/>
              <a:gd name="connsiteY43" fmla="*/ 4300538 h 6858000"/>
              <a:gd name="connsiteX44" fmla="*/ 216695 w 298558"/>
              <a:gd name="connsiteY44" fmla="*/ 4350544 h 6858000"/>
              <a:gd name="connsiteX45" fmla="*/ 285747 w 298558"/>
              <a:gd name="connsiteY45" fmla="*/ 4405313 h 6858000"/>
              <a:gd name="connsiteX46" fmla="*/ 214313 w 298558"/>
              <a:gd name="connsiteY46" fmla="*/ 4452938 h 6858000"/>
              <a:gd name="connsiteX47" fmla="*/ 276222 w 298558"/>
              <a:gd name="connsiteY47" fmla="*/ 4514850 h 6858000"/>
              <a:gd name="connsiteX48" fmla="*/ 216694 w 298558"/>
              <a:gd name="connsiteY48" fmla="*/ 4569619 h 6858000"/>
              <a:gd name="connsiteX49" fmla="*/ 278603 w 298558"/>
              <a:gd name="connsiteY49" fmla="*/ 4622006 h 6858000"/>
              <a:gd name="connsiteX50" fmla="*/ 219075 w 298558"/>
              <a:gd name="connsiteY50" fmla="*/ 4674394 h 6858000"/>
              <a:gd name="connsiteX51" fmla="*/ 278603 w 298558"/>
              <a:gd name="connsiteY51" fmla="*/ 4731544 h 6858000"/>
              <a:gd name="connsiteX52" fmla="*/ 221455 w 298558"/>
              <a:gd name="connsiteY52" fmla="*/ 4786313 h 6858000"/>
              <a:gd name="connsiteX53" fmla="*/ 273844 w 298558"/>
              <a:gd name="connsiteY53" fmla="*/ 4848225 h 6858000"/>
              <a:gd name="connsiteX54" fmla="*/ 226219 w 298558"/>
              <a:gd name="connsiteY54" fmla="*/ 4902994 h 6858000"/>
              <a:gd name="connsiteX55" fmla="*/ 278606 w 298558"/>
              <a:gd name="connsiteY55" fmla="*/ 4955381 h 6858000"/>
              <a:gd name="connsiteX56" fmla="*/ 223838 w 298558"/>
              <a:gd name="connsiteY56" fmla="*/ 5010150 h 6858000"/>
              <a:gd name="connsiteX57" fmla="*/ 276225 w 298558"/>
              <a:gd name="connsiteY57" fmla="*/ 5069681 h 6858000"/>
              <a:gd name="connsiteX58" fmla="*/ 221455 w 298558"/>
              <a:gd name="connsiteY58" fmla="*/ 5117306 h 6858000"/>
              <a:gd name="connsiteX59" fmla="*/ 276225 w 298558"/>
              <a:gd name="connsiteY59" fmla="*/ 5169694 h 6858000"/>
              <a:gd name="connsiteX60" fmla="*/ 221455 w 298558"/>
              <a:gd name="connsiteY60" fmla="*/ 5226844 h 6858000"/>
              <a:gd name="connsiteX61" fmla="*/ 276225 w 298558"/>
              <a:gd name="connsiteY61" fmla="*/ 5286375 h 6858000"/>
              <a:gd name="connsiteX62" fmla="*/ 223837 w 298558"/>
              <a:gd name="connsiteY62" fmla="*/ 5338763 h 6858000"/>
              <a:gd name="connsiteX63" fmla="*/ 276225 w 298558"/>
              <a:gd name="connsiteY63" fmla="*/ 5388769 h 6858000"/>
              <a:gd name="connsiteX64" fmla="*/ 223838 w 298558"/>
              <a:gd name="connsiteY64" fmla="*/ 5448300 h 6858000"/>
              <a:gd name="connsiteX65" fmla="*/ 276226 w 298558"/>
              <a:gd name="connsiteY65" fmla="*/ 5495925 h 6858000"/>
              <a:gd name="connsiteX66" fmla="*/ 226219 w 298558"/>
              <a:gd name="connsiteY66" fmla="*/ 5555456 h 6858000"/>
              <a:gd name="connsiteX67" fmla="*/ 276225 w 298558"/>
              <a:gd name="connsiteY67" fmla="*/ 5612606 h 6858000"/>
              <a:gd name="connsiteX68" fmla="*/ 223838 w 298558"/>
              <a:gd name="connsiteY68" fmla="*/ 5664994 h 6858000"/>
              <a:gd name="connsiteX69" fmla="*/ 273844 w 298558"/>
              <a:gd name="connsiteY69" fmla="*/ 5717381 h 6858000"/>
              <a:gd name="connsiteX70" fmla="*/ 223837 w 298558"/>
              <a:gd name="connsiteY70" fmla="*/ 5776913 h 6858000"/>
              <a:gd name="connsiteX71" fmla="*/ 276225 w 298558"/>
              <a:gd name="connsiteY71" fmla="*/ 5826919 h 6858000"/>
              <a:gd name="connsiteX72" fmla="*/ 223837 w 298558"/>
              <a:gd name="connsiteY72" fmla="*/ 5886450 h 6858000"/>
              <a:gd name="connsiteX73" fmla="*/ 273844 w 298558"/>
              <a:gd name="connsiteY73" fmla="*/ 5934075 h 6858000"/>
              <a:gd name="connsiteX74" fmla="*/ 219074 w 298558"/>
              <a:gd name="connsiteY74" fmla="*/ 5995988 h 6858000"/>
              <a:gd name="connsiteX75" fmla="*/ 273844 w 298558"/>
              <a:gd name="connsiteY75" fmla="*/ 6048375 h 6858000"/>
              <a:gd name="connsiteX76" fmla="*/ 226218 w 298558"/>
              <a:gd name="connsiteY76" fmla="*/ 6103144 h 6858000"/>
              <a:gd name="connsiteX77" fmla="*/ 273844 w 298558"/>
              <a:gd name="connsiteY77" fmla="*/ 6157913 h 6858000"/>
              <a:gd name="connsiteX78" fmla="*/ 226219 w 298558"/>
              <a:gd name="connsiteY78" fmla="*/ 6212681 h 6858000"/>
              <a:gd name="connsiteX79" fmla="*/ 271463 w 298558"/>
              <a:gd name="connsiteY79" fmla="*/ 6265069 h 6858000"/>
              <a:gd name="connsiteX80" fmla="*/ 223837 w 298558"/>
              <a:gd name="connsiteY80" fmla="*/ 6319838 h 6858000"/>
              <a:gd name="connsiteX81" fmla="*/ 278605 w 298558"/>
              <a:gd name="connsiteY81" fmla="*/ 6374606 h 6858000"/>
              <a:gd name="connsiteX82" fmla="*/ 221455 w 298558"/>
              <a:gd name="connsiteY82" fmla="*/ 6429375 h 6858000"/>
              <a:gd name="connsiteX83" fmla="*/ 276225 w 298558"/>
              <a:gd name="connsiteY83" fmla="*/ 6486525 h 6858000"/>
              <a:gd name="connsiteX84" fmla="*/ 228599 w 298558"/>
              <a:gd name="connsiteY84" fmla="*/ 6541294 h 6858000"/>
              <a:gd name="connsiteX85" fmla="*/ 273843 w 298558"/>
              <a:gd name="connsiteY85" fmla="*/ 6600825 h 6858000"/>
              <a:gd name="connsiteX86" fmla="*/ 221455 w 298558"/>
              <a:gd name="connsiteY86" fmla="*/ 6643688 h 6858000"/>
              <a:gd name="connsiteX87" fmla="*/ 276224 w 298558"/>
              <a:gd name="connsiteY87" fmla="*/ 6700838 h 6858000"/>
              <a:gd name="connsiteX88" fmla="*/ 221456 w 298558"/>
              <a:gd name="connsiteY88" fmla="*/ 6762750 h 6858000"/>
              <a:gd name="connsiteX89" fmla="*/ 288131 w 298558"/>
              <a:gd name="connsiteY89" fmla="*/ 6812756 h 6858000"/>
              <a:gd name="connsiteX90" fmla="*/ 233136 w 298558"/>
              <a:gd name="connsiteY90" fmla="*/ 6855619 h 6858000"/>
              <a:gd name="connsiteX91" fmla="*/ 0 w 298558"/>
              <a:gd name="connsiteY91" fmla="*/ 6858000 h 6858000"/>
              <a:gd name="connsiteX92" fmla="*/ 0 w 298558"/>
              <a:gd name="connsiteY92" fmla="*/ 0 h 6858000"/>
              <a:gd name="connsiteX0" fmla="*/ 0 w 299141"/>
              <a:gd name="connsiteY0" fmla="*/ 0 h 6858000"/>
              <a:gd name="connsiteX1" fmla="*/ 290286 w 299141"/>
              <a:gd name="connsiteY1" fmla="*/ 0 h 6858000"/>
              <a:gd name="connsiteX2" fmla="*/ 223836 w 299141"/>
              <a:gd name="connsiteY2" fmla="*/ 1726406 h 6858000"/>
              <a:gd name="connsiteX3" fmla="*/ 219073 w 299141"/>
              <a:gd name="connsiteY3" fmla="*/ 1838325 h 6858000"/>
              <a:gd name="connsiteX4" fmla="*/ 216692 w 299141"/>
              <a:gd name="connsiteY4" fmla="*/ 1945481 h 6858000"/>
              <a:gd name="connsiteX5" fmla="*/ 214311 w 299141"/>
              <a:gd name="connsiteY5" fmla="*/ 2057400 h 6858000"/>
              <a:gd name="connsiteX6" fmla="*/ 223835 w 299141"/>
              <a:gd name="connsiteY6" fmla="*/ 2166938 h 6858000"/>
              <a:gd name="connsiteX7" fmla="*/ 228597 w 299141"/>
              <a:gd name="connsiteY7" fmla="*/ 2276475 h 6858000"/>
              <a:gd name="connsiteX8" fmla="*/ 290510 w 299141"/>
              <a:gd name="connsiteY8" fmla="*/ 2338388 h 6858000"/>
              <a:gd name="connsiteX9" fmla="*/ 223836 w 299141"/>
              <a:gd name="connsiteY9" fmla="*/ 2386012 h 6858000"/>
              <a:gd name="connsiteX10" fmla="*/ 278603 w 299141"/>
              <a:gd name="connsiteY10" fmla="*/ 2447925 h 6858000"/>
              <a:gd name="connsiteX11" fmla="*/ 226218 w 299141"/>
              <a:gd name="connsiteY11" fmla="*/ 2497931 h 6858000"/>
              <a:gd name="connsiteX12" fmla="*/ 283366 w 299141"/>
              <a:gd name="connsiteY12" fmla="*/ 2552700 h 6858000"/>
              <a:gd name="connsiteX13" fmla="*/ 216692 w 299141"/>
              <a:gd name="connsiteY13" fmla="*/ 2607469 h 6858000"/>
              <a:gd name="connsiteX14" fmla="*/ 288128 w 299141"/>
              <a:gd name="connsiteY14" fmla="*/ 2657475 h 6858000"/>
              <a:gd name="connsiteX15" fmla="*/ 223835 w 299141"/>
              <a:gd name="connsiteY15" fmla="*/ 2714625 h 6858000"/>
              <a:gd name="connsiteX16" fmla="*/ 283366 w 299141"/>
              <a:gd name="connsiteY16" fmla="*/ 2771775 h 6858000"/>
              <a:gd name="connsiteX17" fmla="*/ 226217 w 299141"/>
              <a:gd name="connsiteY17" fmla="*/ 2826543 h 6858000"/>
              <a:gd name="connsiteX18" fmla="*/ 285747 w 299141"/>
              <a:gd name="connsiteY18" fmla="*/ 2881313 h 6858000"/>
              <a:gd name="connsiteX19" fmla="*/ 223835 w 299141"/>
              <a:gd name="connsiteY19" fmla="*/ 2931319 h 6858000"/>
              <a:gd name="connsiteX20" fmla="*/ 280985 w 299141"/>
              <a:gd name="connsiteY20" fmla="*/ 2986088 h 6858000"/>
              <a:gd name="connsiteX21" fmla="*/ 226218 w 299141"/>
              <a:gd name="connsiteY21" fmla="*/ 3043238 h 6858000"/>
              <a:gd name="connsiteX22" fmla="*/ 288128 w 299141"/>
              <a:gd name="connsiteY22" fmla="*/ 3105150 h 6858000"/>
              <a:gd name="connsiteX23" fmla="*/ 226217 w 299141"/>
              <a:gd name="connsiteY23" fmla="*/ 3155157 h 6858000"/>
              <a:gd name="connsiteX24" fmla="*/ 290510 w 299141"/>
              <a:gd name="connsiteY24" fmla="*/ 3207544 h 6858000"/>
              <a:gd name="connsiteX25" fmla="*/ 226217 w 299141"/>
              <a:gd name="connsiteY25" fmla="*/ 3264693 h 6858000"/>
              <a:gd name="connsiteX26" fmla="*/ 290510 w 299141"/>
              <a:gd name="connsiteY26" fmla="*/ 3324225 h 6858000"/>
              <a:gd name="connsiteX27" fmla="*/ 226218 w 299141"/>
              <a:gd name="connsiteY27" fmla="*/ 3371850 h 6858000"/>
              <a:gd name="connsiteX28" fmla="*/ 292891 w 299141"/>
              <a:gd name="connsiteY28" fmla="*/ 3433763 h 6858000"/>
              <a:gd name="connsiteX29" fmla="*/ 223837 w 299141"/>
              <a:gd name="connsiteY29" fmla="*/ 3476625 h 6858000"/>
              <a:gd name="connsiteX30" fmla="*/ 288128 w 299141"/>
              <a:gd name="connsiteY30" fmla="*/ 3533775 h 6858000"/>
              <a:gd name="connsiteX31" fmla="*/ 230980 w 299141"/>
              <a:gd name="connsiteY31" fmla="*/ 3583781 h 6858000"/>
              <a:gd name="connsiteX32" fmla="*/ 285747 w 299141"/>
              <a:gd name="connsiteY32" fmla="*/ 3643313 h 6858000"/>
              <a:gd name="connsiteX33" fmla="*/ 226218 w 299141"/>
              <a:gd name="connsiteY33" fmla="*/ 3698081 h 6858000"/>
              <a:gd name="connsiteX34" fmla="*/ 280985 w 299141"/>
              <a:gd name="connsiteY34" fmla="*/ 3752850 h 6858000"/>
              <a:gd name="connsiteX35" fmla="*/ 223837 w 299141"/>
              <a:gd name="connsiteY35" fmla="*/ 3800475 h 6858000"/>
              <a:gd name="connsiteX36" fmla="*/ 280985 w 299141"/>
              <a:gd name="connsiteY36" fmla="*/ 3862388 h 6858000"/>
              <a:gd name="connsiteX37" fmla="*/ 223837 w 299141"/>
              <a:gd name="connsiteY37" fmla="*/ 3910013 h 6858000"/>
              <a:gd name="connsiteX38" fmla="*/ 278603 w 299141"/>
              <a:gd name="connsiteY38" fmla="*/ 3969544 h 6858000"/>
              <a:gd name="connsiteX39" fmla="*/ 223838 w 299141"/>
              <a:gd name="connsiteY39" fmla="*/ 4021931 h 6858000"/>
              <a:gd name="connsiteX40" fmla="*/ 278603 w 299141"/>
              <a:gd name="connsiteY40" fmla="*/ 4076700 h 6858000"/>
              <a:gd name="connsiteX41" fmla="*/ 221456 w 299141"/>
              <a:gd name="connsiteY41" fmla="*/ 4138613 h 6858000"/>
              <a:gd name="connsiteX42" fmla="*/ 280985 w 299141"/>
              <a:gd name="connsiteY42" fmla="*/ 4193381 h 6858000"/>
              <a:gd name="connsiteX43" fmla="*/ 219075 w 299141"/>
              <a:gd name="connsiteY43" fmla="*/ 4243388 h 6858000"/>
              <a:gd name="connsiteX44" fmla="*/ 278603 w 299141"/>
              <a:gd name="connsiteY44" fmla="*/ 4300538 h 6858000"/>
              <a:gd name="connsiteX45" fmla="*/ 216695 w 299141"/>
              <a:gd name="connsiteY45" fmla="*/ 4350544 h 6858000"/>
              <a:gd name="connsiteX46" fmla="*/ 285747 w 299141"/>
              <a:gd name="connsiteY46" fmla="*/ 4405313 h 6858000"/>
              <a:gd name="connsiteX47" fmla="*/ 214313 w 299141"/>
              <a:gd name="connsiteY47" fmla="*/ 4452938 h 6858000"/>
              <a:gd name="connsiteX48" fmla="*/ 276222 w 299141"/>
              <a:gd name="connsiteY48" fmla="*/ 4514850 h 6858000"/>
              <a:gd name="connsiteX49" fmla="*/ 216694 w 299141"/>
              <a:gd name="connsiteY49" fmla="*/ 4569619 h 6858000"/>
              <a:gd name="connsiteX50" fmla="*/ 278603 w 299141"/>
              <a:gd name="connsiteY50" fmla="*/ 4622006 h 6858000"/>
              <a:gd name="connsiteX51" fmla="*/ 219075 w 299141"/>
              <a:gd name="connsiteY51" fmla="*/ 4674394 h 6858000"/>
              <a:gd name="connsiteX52" fmla="*/ 278603 w 299141"/>
              <a:gd name="connsiteY52" fmla="*/ 4731544 h 6858000"/>
              <a:gd name="connsiteX53" fmla="*/ 221455 w 299141"/>
              <a:gd name="connsiteY53" fmla="*/ 4786313 h 6858000"/>
              <a:gd name="connsiteX54" fmla="*/ 273844 w 299141"/>
              <a:gd name="connsiteY54" fmla="*/ 4848225 h 6858000"/>
              <a:gd name="connsiteX55" fmla="*/ 226219 w 299141"/>
              <a:gd name="connsiteY55" fmla="*/ 4902994 h 6858000"/>
              <a:gd name="connsiteX56" fmla="*/ 278606 w 299141"/>
              <a:gd name="connsiteY56" fmla="*/ 4955381 h 6858000"/>
              <a:gd name="connsiteX57" fmla="*/ 223838 w 299141"/>
              <a:gd name="connsiteY57" fmla="*/ 5010150 h 6858000"/>
              <a:gd name="connsiteX58" fmla="*/ 276225 w 299141"/>
              <a:gd name="connsiteY58" fmla="*/ 5069681 h 6858000"/>
              <a:gd name="connsiteX59" fmla="*/ 221455 w 299141"/>
              <a:gd name="connsiteY59" fmla="*/ 5117306 h 6858000"/>
              <a:gd name="connsiteX60" fmla="*/ 276225 w 299141"/>
              <a:gd name="connsiteY60" fmla="*/ 5169694 h 6858000"/>
              <a:gd name="connsiteX61" fmla="*/ 221455 w 299141"/>
              <a:gd name="connsiteY61" fmla="*/ 5226844 h 6858000"/>
              <a:gd name="connsiteX62" fmla="*/ 276225 w 299141"/>
              <a:gd name="connsiteY62" fmla="*/ 5286375 h 6858000"/>
              <a:gd name="connsiteX63" fmla="*/ 223837 w 299141"/>
              <a:gd name="connsiteY63" fmla="*/ 5338763 h 6858000"/>
              <a:gd name="connsiteX64" fmla="*/ 276225 w 299141"/>
              <a:gd name="connsiteY64" fmla="*/ 5388769 h 6858000"/>
              <a:gd name="connsiteX65" fmla="*/ 223838 w 299141"/>
              <a:gd name="connsiteY65" fmla="*/ 5448300 h 6858000"/>
              <a:gd name="connsiteX66" fmla="*/ 276226 w 299141"/>
              <a:gd name="connsiteY66" fmla="*/ 5495925 h 6858000"/>
              <a:gd name="connsiteX67" fmla="*/ 226219 w 299141"/>
              <a:gd name="connsiteY67" fmla="*/ 5555456 h 6858000"/>
              <a:gd name="connsiteX68" fmla="*/ 276225 w 299141"/>
              <a:gd name="connsiteY68" fmla="*/ 5612606 h 6858000"/>
              <a:gd name="connsiteX69" fmla="*/ 223838 w 299141"/>
              <a:gd name="connsiteY69" fmla="*/ 5664994 h 6858000"/>
              <a:gd name="connsiteX70" fmla="*/ 273844 w 299141"/>
              <a:gd name="connsiteY70" fmla="*/ 5717381 h 6858000"/>
              <a:gd name="connsiteX71" fmla="*/ 223837 w 299141"/>
              <a:gd name="connsiteY71" fmla="*/ 5776913 h 6858000"/>
              <a:gd name="connsiteX72" fmla="*/ 276225 w 299141"/>
              <a:gd name="connsiteY72" fmla="*/ 5826919 h 6858000"/>
              <a:gd name="connsiteX73" fmla="*/ 223837 w 299141"/>
              <a:gd name="connsiteY73" fmla="*/ 5886450 h 6858000"/>
              <a:gd name="connsiteX74" fmla="*/ 273844 w 299141"/>
              <a:gd name="connsiteY74" fmla="*/ 5934075 h 6858000"/>
              <a:gd name="connsiteX75" fmla="*/ 219074 w 299141"/>
              <a:gd name="connsiteY75" fmla="*/ 5995988 h 6858000"/>
              <a:gd name="connsiteX76" fmla="*/ 273844 w 299141"/>
              <a:gd name="connsiteY76" fmla="*/ 6048375 h 6858000"/>
              <a:gd name="connsiteX77" fmla="*/ 226218 w 299141"/>
              <a:gd name="connsiteY77" fmla="*/ 6103144 h 6858000"/>
              <a:gd name="connsiteX78" fmla="*/ 273844 w 299141"/>
              <a:gd name="connsiteY78" fmla="*/ 6157913 h 6858000"/>
              <a:gd name="connsiteX79" fmla="*/ 226219 w 299141"/>
              <a:gd name="connsiteY79" fmla="*/ 6212681 h 6858000"/>
              <a:gd name="connsiteX80" fmla="*/ 271463 w 299141"/>
              <a:gd name="connsiteY80" fmla="*/ 6265069 h 6858000"/>
              <a:gd name="connsiteX81" fmla="*/ 223837 w 299141"/>
              <a:gd name="connsiteY81" fmla="*/ 6319838 h 6858000"/>
              <a:gd name="connsiteX82" fmla="*/ 278605 w 299141"/>
              <a:gd name="connsiteY82" fmla="*/ 6374606 h 6858000"/>
              <a:gd name="connsiteX83" fmla="*/ 221455 w 299141"/>
              <a:gd name="connsiteY83" fmla="*/ 6429375 h 6858000"/>
              <a:gd name="connsiteX84" fmla="*/ 276225 w 299141"/>
              <a:gd name="connsiteY84" fmla="*/ 6486525 h 6858000"/>
              <a:gd name="connsiteX85" fmla="*/ 228599 w 299141"/>
              <a:gd name="connsiteY85" fmla="*/ 6541294 h 6858000"/>
              <a:gd name="connsiteX86" fmla="*/ 273843 w 299141"/>
              <a:gd name="connsiteY86" fmla="*/ 6600825 h 6858000"/>
              <a:gd name="connsiteX87" fmla="*/ 221455 w 299141"/>
              <a:gd name="connsiteY87" fmla="*/ 6643688 h 6858000"/>
              <a:gd name="connsiteX88" fmla="*/ 276224 w 299141"/>
              <a:gd name="connsiteY88" fmla="*/ 6700838 h 6858000"/>
              <a:gd name="connsiteX89" fmla="*/ 221456 w 299141"/>
              <a:gd name="connsiteY89" fmla="*/ 6762750 h 6858000"/>
              <a:gd name="connsiteX90" fmla="*/ 288131 w 299141"/>
              <a:gd name="connsiteY90" fmla="*/ 6812756 h 6858000"/>
              <a:gd name="connsiteX91" fmla="*/ 233136 w 299141"/>
              <a:gd name="connsiteY91" fmla="*/ 6855619 h 6858000"/>
              <a:gd name="connsiteX92" fmla="*/ 0 w 299141"/>
              <a:gd name="connsiteY92" fmla="*/ 6858000 h 6858000"/>
              <a:gd name="connsiteX93" fmla="*/ 0 w 299141"/>
              <a:gd name="connsiteY93" fmla="*/ 0 h 6858000"/>
              <a:gd name="connsiteX0" fmla="*/ 0 w 299733"/>
              <a:gd name="connsiteY0" fmla="*/ 0 h 6858000"/>
              <a:gd name="connsiteX1" fmla="*/ 290286 w 299733"/>
              <a:gd name="connsiteY1" fmla="*/ 0 h 6858000"/>
              <a:gd name="connsiteX2" fmla="*/ 228598 w 299733"/>
              <a:gd name="connsiteY2" fmla="*/ 1621631 h 6858000"/>
              <a:gd name="connsiteX3" fmla="*/ 223836 w 299733"/>
              <a:gd name="connsiteY3" fmla="*/ 1726406 h 6858000"/>
              <a:gd name="connsiteX4" fmla="*/ 219073 w 299733"/>
              <a:gd name="connsiteY4" fmla="*/ 1838325 h 6858000"/>
              <a:gd name="connsiteX5" fmla="*/ 216692 w 299733"/>
              <a:gd name="connsiteY5" fmla="*/ 1945481 h 6858000"/>
              <a:gd name="connsiteX6" fmla="*/ 214311 w 299733"/>
              <a:gd name="connsiteY6" fmla="*/ 2057400 h 6858000"/>
              <a:gd name="connsiteX7" fmla="*/ 223835 w 299733"/>
              <a:gd name="connsiteY7" fmla="*/ 2166938 h 6858000"/>
              <a:gd name="connsiteX8" fmla="*/ 228597 w 299733"/>
              <a:gd name="connsiteY8" fmla="*/ 2276475 h 6858000"/>
              <a:gd name="connsiteX9" fmla="*/ 290510 w 299733"/>
              <a:gd name="connsiteY9" fmla="*/ 2338388 h 6858000"/>
              <a:gd name="connsiteX10" fmla="*/ 223836 w 299733"/>
              <a:gd name="connsiteY10" fmla="*/ 2386012 h 6858000"/>
              <a:gd name="connsiteX11" fmla="*/ 278603 w 299733"/>
              <a:gd name="connsiteY11" fmla="*/ 2447925 h 6858000"/>
              <a:gd name="connsiteX12" fmla="*/ 226218 w 299733"/>
              <a:gd name="connsiteY12" fmla="*/ 2497931 h 6858000"/>
              <a:gd name="connsiteX13" fmla="*/ 283366 w 299733"/>
              <a:gd name="connsiteY13" fmla="*/ 2552700 h 6858000"/>
              <a:gd name="connsiteX14" fmla="*/ 216692 w 299733"/>
              <a:gd name="connsiteY14" fmla="*/ 2607469 h 6858000"/>
              <a:gd name="connsiteX15" fmla="*/ 288128 w 299733"/>
              <a:gd name="connsiteY15" fmla="*/ 2657475 h 6858000"/>
              <a:gd name="connsiteX16" fmla="*/ 223835 w 299733"/>
              <a:gd name="connsiteY16" fmla="*/ 2714625 h 6858000"/>
              <a:gd name="connsiteX17" fmla="*/ 283366 w 299733"/>
              <a:gd name="connsiteY17" fmla="*/ 2771775 h 6858000"/>
              <a:gd name="connsiteX18" fmla="*/ 226217 w 299733"/>
              <a:gd name="connsiteY18" fmla="*/ 2826543 h 6858000"/>
              <a:gd name="connsiteX19" fmla="*/ 285747 w 299733"/>
              <a:gd name="connsiteY19" fmla="*/ 2881313 h 6858000"/>
              <a:gd name="connsiteX20" fmla="*/ 223835 w 299733"/>
              <a:gd name="connsiteY20" fmla="*/ 2931319 h 6858000"/>
              <a:gd name="connsiteX21" fmla="*/ 280985 w 299733"/>
              <a:gd name="connsiteY21" fmla="*/ 2986088 h 6858000"/>
              <a:gd name="connsiteX22" fmla="*/ 226218 w 299733"/>
              <a:gd name="connsiteY22" fmla="*/ 3043238 h 6858000"/>
              <a:gd name="connsiteX23" fmla="*/ 288128 w 299733"/>
              <a:gd name="connsiteY23" fmla="*/ 3105150 h 6858000"/>
              <a:gd name="connsiteX24" fmla="*/ 226217 w 299733"/>
              <a:gd name="connsiteY24" fmla="*/ 3155157 h 6858000"/>
              <a:gd name="connsiteX25" fmla="*/ 290510 w 299733"/>
              <a:gd name="connsiteY25" fmla="*/ 3207544 h 6858000"/>
              <a:gd name="connsiteX26" fmla="*/ 226217 w 299733"/>
              <a:gd name="connsiteY26" fmla="*/ 3264693 h 6858000"/>
              <a:gd name="connsiteX27" fmla="*/ 290510 w 299733"/>
              <a:gd name="connsiteY27" fmla="*/ 3324225 h 6858000"/>
              <a:gd name="connsiteX28" fmla="*/ 226218 w 299733"/>
              <a:gd name="connsiteY28" fmla="*/ 3371850 h 6858000"/>
              <a:gd name="connsiteX29" fmla="*/ 292891 w 299733"/>
              <a:gd name="connsiteY29" fmla="*/ 3433763 h 6858000"/>
              <a:gd name="connsiteX30" fmla="*/ 223837 w 299733"/>
              <a:gd name="connsiteY30" fmla="*/ 3476625 h 6858000"/>
              <a:gd name="connsiteX31" fmla="*/ 288128 w 299733"/>
              <a:gd name="connsiteY31" fmla="*/ 3533775 h 6858000"/>
              <a:gd name="connsiteX32" fmla="*/ 230980 w 299733"/>
              <a:gd name="connsiteY32" fmla="*/ 3583781 h 6858000"/>
              <a:gd name="connsiteX33" fmla="*/ 285747 w 299733"/>
              <a:gd name="connsiteY33" fmla="*/ 3643313 h 6858000"/>
              <a:gd name="connsiteX34" fmla="*/ 226218 w 299733"/>
              <a:gd name="connsiteY34" fmla="*/ 3698081 h 6858000"/>
              <a:gd name="connsiteX35" fmla="*/ 280985 w 299733"/>
              <a:gd name="connsiteY35" fmla="*/ 3752850 h 6858000"/>
              <a:gd name="connsiteX36" fmla="*/ 223837 w 299733"/>
              <a:gd name="connsiteY36" fmla="*/ 3800475 h 6858000"/>
              <a:gd name="connsiteX37" fmla="*/ 280985 w 299733"/>
              <a:gd name="connsiteY37" fmla="*/ 3862388 h 6858000"/>
              <a:gd name="connsiteX38" fmla="*/ 223837 w 299733"/>
              <a:gd name="connsiteY38" fmla="*/ 3910013 h 6858000"/>
              <a:gd name="connsiteX39" fmla="*/ 278603 w 299733"/>
              <a:gd name="connsiteY39" fmla="*/ 3969544 h 6858000"/>
              <a:gd name="connsiteX40" fmla="*/ 223838 w 299733"/>
              <a:gd name="connsiteY40" fmla="*/ 4021931 h 6858000"/>
              <a:gd name="connsiteX41" fmla="*/ 278603 w 299733"/>
              <a:gd name="connsiteY41" fmla="*/ 4076700 h 6858000"/>
              <a:gd name="connsiteX42" fmla="*/ 221456 w 299733"/>
              <a:gd name="connsiteY42" fmla="*/ 4138613 h 6858000"/>
              <a:gd name="connsiteX43" fmla="*/ 280985 w 299733"/>
              <a:gd name="connsiteY43" fmla="*/ 4193381 h 6858000"/>
              <a:gd name="connsiteX44" fmla="*/ 219075 w 299733"/>
              <a:gd name="connsiteY44" fmla="*/ 4243388 h 6858000"/>
              <a:gd name="connsiteX45" fmla="*/ 278603 w 299733"/>
              <a:gd name="connsiteY45" fmla="*/ 4300538 h 6858000"/>
              <a:gd name="connsiteX46" fmla="*/ 216695 w 299733"/>
              <a:gd name="connsiteY46" fmla="*/ 4350544 h 6858000"/>
              <a:gd name="connsiteX47" fmla="*/ 285747 w 299733"/>
              <a:gd name="connsiteY47" fmla="*/ 4405313 h 6858000"/>
              <a:gd name="connsiteX48" fmla="*/ 214313 w 299733"/>
              <a:gd name="connsiteY48" fmla="*/ 4452938 h 6858000"/>
              <a:gd name="connsiteX49" fmla="*/ 276222 w 299733"/>
              <a:gd name="connsiteY49" fmla="*/ 4514850 h 6858000"/>
              <a:gd name="connsiteX50" fmla="*/ 216694 w 299733"/>
              <a:gd name="connsiteY50" fmla="*/ 4569619 h 6858000"/>
              <a:gd name="connsiteX51" fmla="*/ 278603 w 299733"/>
              <a:gd name="connsiteY51" fmla="*/ 4622006 h 6858000"/>
              <a:gd name="connsiteX52" fmla="*/ 219075 w 299733"/>
              <a:gd name="connsiteY52" fmla="*/ 4674394 h 6858000"/>
              <a:gd name="connsiteX53" fmla="*/ 278603 w 299733"/>
              <a:gd name="connsiteY53" fmla="*/ 4731544 h 6858000"/>
              <a:gd name="connsiteX54" fmla="*/ 221455 w 299733"/>
              <a:gd name="connsiteY54" fmla="*/ 4786313 h 6858000"/>
              <a:gd name="connsiteX55" fmla="*/ 273844 w 299733"/>
              <a:gd name="connsiteY55" fmla="*/ 4848225 h 6858000"/>
              <a:gd name="connsiteX56" fmla="*/ 226219 w 299733"/>
              <a:gd name="connsiteY56" fmla="*/ 4902994 h 6858000"/>
              <a:gd name="connsiteX57" fmla="*/ 278606 w 299733"/>
              <a:gd name="connsiteY57" fmla="*/ 4955381 h 6858000"/>
              <a:gd name="connsiteX58" fmla="*/ 223838 w 299733"/>
              <a:gd name="connsiteY58" fmla="*/ 5010150 h 6858000"/>
              <a:gd name="connsiteX59" fmla="*/ 276225 w 299733"/>
              <a:gd name="connsiteY59" fmla="*/ 5069681 h 6858000"/>
              <a:gd name="connsiteX60" fmla="*/ 221455 w 299733"/>
              <a:gd name="connsiteY60" fmla="*/ 5117306 h 6858000"/>
              <a:gd name="connsiteX61" fmla="*/ 276225 w 299733"/>
              <a:gd name="connsiteY61" fmla="*/ 5169694 h 6858000"/>
              <a:gd name="connsiteX62" fmla="*/ 221455 w 299733"/>
              <a:gd name="connsiteY62" fmla="*/ 5226844 h 6858000"/>
              <a:gd name="connsiteX63" fmla="*/ 276225 w 299733"/>
              <a:gd name="connsiteY63" fmla="*/ 5286375 h 6858000"/>
              <a:gd name="connsiteX64" fmla="*/ 223837 w 299733"/>
              <a:gd name="connsiteY64" fmla="*/ 5338763 h 6858000"/>
              <a:gd name="connsiteX65" fmla="*/ 276225 w 299733"/>
              <a:gd name="connsiteY65" fmla="*/ 5388769 h 6858000"/>
              <a:gd name="connsiteX66" fmla="*/ 223838 w 299733"/>
              <a:gd name="connsiteY66" fmla="*/ 5448300 h 6858000"/>
              <a:gd name="connsiteX67" fmla="*/ 276226 w 299733"/>
              <a:gd name="connsiteY67" fmla="*/ 5495925 h 6858000"/>
              <a:gd name="connsiteX68" fmla="*/ 226219 w 299733"/>
              <a:gd name="connsiteY68" fmla="*/ 5555456 h 6858000"/>
              <a:gd name="connsiteX69" fmla="*/ 276225 w 299733"/>
              <a:gd name="connsiteY69" fmla="*/ 5612606 h 6858000"/>
              <a:gd name="connsiteX70" fmla="*/ 223838 w 299733"/>
              <a:gd name="connsiteY70" fmla="*/ 5664994 h 6858000"/>
              <a:gd name="connsiteX71" fmla="*/ 273844 w 299733"/>
              <a:gd name="connsiteY71" fmla="*/ 5717381 h 6858000"/>
              <a:gd name="connsiteX72" fmla="*/ 223837 w 299733"/>
              <a:gd name="connsiteY72" fmla="*/ 5776913 h 6858000"/>
              <a:gd name="connsiteX73" fmla="*/ 276225 w 299733"/>
              <a:gd name="connsiteY73" fmla="*/ 5826919 h 6858000"/>
              <a:gd name="connsiteX74" fmla="*/ 223837 w 299733"/>
              <a:gd name="connsiteY74" fmla="*/ 5886450 h 6858000"/>
              <a:gd name="connsiteX75" fmla="*/ 273844 w 299733"/>
              <a:gd name="connsiteY75" fmla="*/ 5934075 h 6858000"/>
              <a:gd name="connsiteX76" fmla="*/ 219074 w 299733"/>
              <a:gd name="connsiteY76" fmla="*/ 5995988 h 6858000"/>
              <a:gd name="connsiteX77" fmla="*/ 273844 w 299733"/>
              <a:gd name="connsiteY77" fmla="*/ 6048375 h 6858000"/>
              <a:gd name="connsiteX78" fmla="*/ 226218 w 299733"/>
              <a:gd name="connsiteY78" fmla="*/ 6103144 h 6858000"/>
              <a:gd name="connsiteX79" fmla="*/ 273844 w 299733"/>
              <a:gd name="connsiteY79" fmla="*/ 6157913 h 6858000"/>
              <a:gd name="connsiteX80" fmla="*/ 226219 w 299733"/>
              <a:gd name="connsiteY80" fmla="*/ 6212681 h 6858000"/>
              <a:gd name="connsiteX81" fmla="*/ 271463 w 299733"/>
              <a:gd name="connsiteY81" fmla="*/ 6265069 h 6858000"/>
              <a:gd name="connsiteX82" fmla="*/ 223837 w 299733"/>
              <a:gd name="connsiteY82" fmla="*/ 6319838 h 6858000"/>
              <a:gd name="connsiteX83" fmla="*/ 278605 w 299733"/>
              <a:gd name="connsiteY83" fmla="*/ 6374606 h 6858000"/>
              <a:gd name="connsiteX84" fmla="*/ 221455 w 299733"/>
              <a:gd name="connsiteY84" fmla="*/ 6429375 h 6858000"/>
              <a:gd name="connsiteX85" fmla="*/ 276225 w 299733"/>
              <a:gd name="connsiteY85" fmla="*/ 6486525 h 6858000"/>
              <a:gd name="connsiteX86" fmla="*/ 228599 w 299733"/>
              <a:gd name="connsiteY86" fmla="*/ 6541294 h 6858000"/>
              <a:gd name="connsiteX87" fmla="*/ 273843 w 299733"/>
              <a:gd name="connsiteY87" fmla="*/ 6600825 h 6858000"/>
              <a:gd name="connsiteX88" fmla="*/ 221455 w 299733"/>
              <a:gd name="connsiteY88" fmla="*/ 6643688 h 6858000"/>
              <a:gd name="connsiteX89" fmla="*/ 276224 w 299733"/>
              <a:gd name="connsiteY89" fmla="*/ 6700838 h 6858000"/>
              <a:gd name="connsiteX90" fmla="*/ 221456 w 299733"/>
              <a:gd name="connsiteY90" fmla="*/ 6762750 h 6858000"/>
              <a:gd name="connsiteX91" fmla="*/ 288131 w 299733"/>
              <a:gd name="connsiteY91" fmla="*/ 6812756 h 6858000"/>
              <a:gd name="connsiteX92" fmla="*/ 233136 w 299733"/>
              <a:gd name="connsiteY92" fmla="*/ 6855619 h 6858000"/>
              <a:gd name="connsiteX93" fmla="*/ 0 w 299733"/>
              <a:gd name="connsiteY93" fmla="*/ 6858000 h 6858000"/>
              <a:gd name="connsiteX94" fmla="*/ 0 w 299733"/>
              <a:gd name="connsiteY94" fmla="*/ 0 h 6858000"/>
              <a:gd name="connsiteX0" fmla="*/ 0 w 300010"/>
              <a:gd name="connsiteY0" fmla="*/ 0 h 6858000"/>
              <a:gd name="connsiteX1" fmla="*/ 290286 w 300010"/>
              <a:gd name="connsiteY1" fmla="*/ 0 h 6858000"/>
              <a:gd name="connsiteX2" fmla="*/ 230979 w 300010"/>
              <a:gd name="connsiteY2" fmla="*/ 1512094 h 6858000"/>
              <a:gd name="connsiteX3" fmla="*/ 228598 w 300010"/>
              <a:gd name="connsiteY3" fmla="*/ 1621631 h 6858000"/>
              <a:gd name="connsiteX4" fmla="*/ 223836 w 300010"/>
              <a:gd name="connsiteY4" fmla="*/ 1726406 h 6858000"/>
              <a:gd name="connsiteX5" fmla="*/ 219073 w 300010"/>
              <a:gd name="connsiteY5" fmla="*/ 1838325 h 6858000"/>
              <a:gd name="connsiteX6" fmla="*/ 216692 w 300010"/>
              <a:gd name="connsiteY6" fmla="*/ 1945481 h 6858000"/>
              <a:gd name="connsiteX7" fmla="*/ 214311 w 300010"/>
              <a:gd name="connsiteY7" fmla="*/ 2057400 h 6858000"/>
              <a:gd name="connsiteX8" fmla="*/ 223835 w 300010"/>
              <a:gd name="connsiteY8" fmla="*/ 2166938 h 6858000"/>
              <a:gd name="connsiteX9" fmla="*/ 228597 w 300010"/>
              <a:gd name="connsiteY9" fmla="*/ 2276475 h 6858000"/>
              <a:gd name="connsiteX10" fmla="*/ 290510 w 300010"/>
              <a:gd name="connsiteY10" fmla="*/ 2338388 h 6858000"/>
              <a:gd name="connsiteX11" fmla="*/ 223836 w 300010"/>
              <a:gd name="connsiteY11" fmla="*/ 2386012 h 6858000"/>
              <a:gd name="connsiteX12" fmla="*/ 278603 w 300010"/>
              <a:gd name="connsiteY12" fmla="*/ 2447925 h 6858000"/>
              <a:gd name="connsiteX13" fmla="*/ 226218 w 300010"/>
              <a:gd name="connsiteY13" fmla="*/ 2497931 h 6858000"/>
              <a:gd name="connsiteX14" fmla="*/ 283366 w 300010"/>
              <a:gd name="connsiteY14" fmla="*/ 2552700 h 6858000"/>
              <a:gd name="connsiteX15" fmla="*/ 216692 w 300010"/>
              <a:gd name="connsiteY15" fmla="*/ 2607469 h 6858000"/>
              <a:gd name="connsiteX16" fmla="*/ 288128 w 300010"/>
              <a:gd name="connsiteY16" fmla="*/ 2657475 h 6858000"/>
              <a:gd name="connsiteX17" fmla="*/ 223835 w 300010"/>
              <a:gd name="connsiteY17" fmla="*/ 2714625 h 6858000"/>
              <a:gd name="connsiteX18" fmla="*/ 283366 w 300010"/>
              <a:gd name="connsiteY18" fmla="*/ 2771775 h 6858000"/>
              <a:gd name="connsiteX19" fmla="*/ 226217 w 300010"/>
              <a:gd name="connsiteY19" fmla="*/ 2826543 h 6858000"/>
              <a:gd name="connsiteX20" fmla="*/ 285747 w 300010"/>
              <a:gd name="connsiteY20" fmla="*/ 2881313 h 6858000"/>
              <a:gd name="connsiteX21" fmla="*/ 223835 w 300010"/>
              <a:gd name="connsiteY21" fmla="*/ 2931319 h 6858000"/>
              <a:gd name="connsiteX22" fmla="*/ 280985 w 300010"/>
              <a:gd name="connsiteY22" fmla="*/ 2986088 h 6858000"/>
              <a:gd name="connsiteX23" fmla="*/ 226218 w 300010"/>
              <a:gd name="connsiteY23" fmla="*/ 3043238 h 6858000"/>
              <a:gd name="connsiteX24" fmla="*/ 288128 w 300010"/>
              <a:gd name="connsiteY24" fmla="*/ 3105150 h 6858000"/>
              <a:gd name="connsiteX25" fmla="*/ 226217 w 300010"/>
              <a:gd name="connsiteY25" fmla="*/ 3155157 h 6858000"/>
              <a:gd name="connsiteX26" fmla="*/ 290510 w 300010"/>
              <a:gd name="connsiteY26" fmla="*/ 3207544 h 6858000"/>
              <a:gd name="connsiteX27" fmla="*/ 226217 w 300010"/>
              <a:gd name="connsiteY27" fmla="*/ 3264693 h 6858000"/>
              <a:gd name="connsiteX28" fmla="*/ 290510 w 300010"/>
              <a:gd name="connsiteY28" fmla="*/ 3324225 h 6858000"/>
              <a:gd name="connsiteX29" fmla="*/ 226218 w 300010"/>
              <a:gd name="connsiteY29" fmla="*/ 3371850 h 6858000"/>
              <a:gd name="connsiteX30" fmla="*/ 292891 w 300010"/>
              <a:gd name="connsiteY30" fmla="*/ 3433763 h 6858000"/>
              <a:gd name="connsiteX31" fmla="*/ 223837 w 300010"/>
              <a:gd name="connsiteY31" fmla="*/ 3476625 h 6858000"/>
              <a:gd name="connsiteX32" fmla="*/ 288128 w 300010"/>
              <a:gd name="connsiteY32" fmla="*/ 3533775 h 6858000"/>
              <a:gd name="connsiteX33" fmla="*/ 230980 w 300010"/>
              <a:gd name="connsiteY33" fmla="*/ 3583781 h 6858000"/>
              <a:gd name="connsiteX34" fmla="*/ 285747 w 300010"/>
              <a:gd name="connsiteY34" fmla="*/ 3643313 h 6858000"/>
              <a:gd name="connsiteX35" fmla="*/ 226218 w 300010"/>
              <a:gd name="connsiteY35" fmla="*/ 3698081 h 6858000"/>
              <a:gd name="connsiteX36" fmla="*/ 280985 w 300010"/>
              <a:gd name="connsiteY36" fmla="*/ 3752850 h 6858000"/>
              <a:gd name="connsiteX37" fmla="*/ 223837 w 300010"/>
              <a:gd name="connsiteY37" fmla="*/ 3800475 h 6858000"/>
              <a:gd name="connsiteX38" fmla="*/ 280985 w 300010"/>
              <a:gd name="connsiteY38" fmla="*/ 3862388 h 6858000"/>
              <a:gd name="connsiteX39" fmla="*/ 223837 w 300010"/>
              <a:gd name="connsiteY39" fmla="*/ 3910013 h 6858000"/>
              <a:gd name="connsiteX40" fmla="*/ 278603 w 300010"/>
              <a:gd name="connsiteY40" fmla="*/ 3969544 h 6858000"/>
              <a:gd name="connsiteX41" fmla="*/ 223838 w 300010"/>
              <a:gd name="connsiteY41" fmla="*/ 4021931 h 6858000"/>
              <a:gd name="connsiteX42" fmla="*/ 278603 w 300010"/>
              <a:gd name="connsiteY42" fmla="*/ 4076700 h 6858000"/>
              <a:gd name="connsiteX43" fmla="*/ 221456 w 300010"/>
              <a:gd name="connsiteY43" fmla="*/ 4138613 h 6858000"/>
              <a:gd name="connsiteX44" fmla="*/ 280985 w 300010"/>
              <a:gd name="connsiteY44" fmla="*/ 4193381 h 6858000"/>
              <a:gd name="connsiteX45" fmla="*/ 219075 w 300010"/>
              <a:gd name="connsiteY45" fmla="*/ 4243388 h 6858000"/>
              <a:gd name="connsiteX46" fmla="*/ 278603 w 300010"/>
              <a:gd name="connsiteY46" fmla="*/ 4300538 h 6858000"/>
              <a:gd name="connsiteX47" fmla="*/ 216695 w 300010"/>
              <a:gd name="connsiteY47" fmla="*/ 4350544 h 6858000"/>
              <a:gd name="connsiteX48" fmla="*/ 285747 w 300010"/>
              <a:gd name="connsiteY48" fmla="*/ 4405313 h 6858000"/>
              <a:gd name="connsiteX49" fmla="*/ 214313 w 300010"/>
              <a:gd name="connsiteY49" fmla="*/ 4452938 h 6858000"/>
              <a:gd name="connsiteX50" fmla="*/ 276222 w 300010"/>
              <a:gd name="connsiteY50" fmla="*/ 4514850 h 6858000"/>
              <a:gd name="connsiteX51" fmla="*/ 216694 w 300010"/>
              <a:gd name="connsiteY51" fmla="*/ 4569619 h 6858000"/>
              <a:gd name="connsiteX52" fmla="*/ 278603 w 300010"/>
              <a:gd name="connsiteY52" fmla="*/ 4622006 h 6858000"/>
              <a:gd name="connsiteX53" fmla="*/ 219075 w 300010"/>
              <a:gd name="connsiteY53" fmla="*/ 4674394 h 6858000"/>
              <a:gd name="connsiteX54" fmla="*/ 278603 w 300010"/>
              <a:gd name="connsiteY54" fmla="*/ 4731544 h 6858000"/>
              <a:gd name="connsiteX55" fmla="*/ 221455 w 300010"/>
              <a:gd name="connsiteY55" fmla="*/ 4786313 h 6858000"/>
              <a:gd name="connsiteX56" fmla="*/ 273844 w 300010"/>
              <a:gd name="connsiteY56" fmla="*/ 4848225 h 6858000"/>
              <a:gd name="connsiteX57" fmla="*/ 226219 w 300010"/>
              <a:gd name="connsiteY57" fmla="*/ 4902994 h 6858000"/>
              <a:gd name="connsiteX58" fmla="*/ 278606 w 300010"/>
              <a:gd name="connsiteY58" fmla="*/ 4955381 h 6858000"/>
              <a:gd name="connsiteX59" fmla="*/ 223838 w 300010"/>
              <a:gd name="connsiteY59" fmla="*/ 5010150 h 6858000"/>
              <a:gd name="connsiteX60" fmla="*/ 276225 w 300010"/>
              <a:gd name="connsiteY60" fmla="*/ 5069681 h 6858000"/>
              <a:gd name="connsiteX61" fmla="*/ 221455 w 300010"/>
              <a:gd name="connsiteY61" fmla="*/ 5117306 h 6858000"/>
              <a:gd name="connsiteX62" fmla="*/ 276225 w 300010"/>
              <a:gd name="connsiteY62" fmla="*/ 5169694 h 6858000"/>
              <a:gd name="connsiteX63" fmla="*/ 221455 w 300010"/>
              <a:gd name="connsiteY63" fmla="*/ 5226844 h 6858000"/>
              <a:gd name="connsiteX64" fmla="*/ 276225 w 300010"/>
              <a:gd name="connsiteY64" fmla="*/ 5286375 h 6858000"/>
              <a:gd name="connsiteX65" fmla="*/ 223837 w 300010"/>
              <a:gd name="connsiteY65" fmla="*/ 5338763 h 6858000"/>
              <a:gd name="connsiteX66" fmla="*/ 276225 w 300010"/>
              <a:gd name="connsiteY66" fmla="*/ 5388769 h 6858000"/>
              <a:gd name="connsiteX67" fmla="*/ 223838 w 300010"/>
              <a:gd name="connsiteY67" fmla="*/ 5448300 h 6858000"/>
              <a:gd name="connsiteX68" fmla="*/ 276226 w 300010"/>
              <a:gd name="connsiteY68" fmla="*/ 5495925 h 6858000"/>
              <a:gd name="connsiteX69" fmla="*/ 226219 w 300010"/>
              <a:gd name="connsiteY69" fmla="*/ 5555456 h 6858000"/>
              <a:gd name="connsiteX70" fmla="*/ 276225 w 300010"/>
              <a:gd name="connsiteY70" fmla="*/ 5612606 h 6858000"/>
              <a:gd name="connsiteX71" fmla="*/ 223838 w 300010"/>
              <a:gd name="connsiteY71" fmla="*/ 5664994 h 6858000"/>
              <a:gd name="connsiteX72" fmla="*/ 273844 w 300010"/>
              <a:gd name="connsiteY72" fmla="*/ 5717381 h 6858000"/>
              <a:gd name="connsiteX73" fmla="*/ 223837 w 300010"/>
              <a:gd name="connsiteY73" fmla="*/ 5776913 h 6858000"/>
              <a:gd name="connsiteX74" fmla="*/ 276225 w 300010"/>
              <a:gd name="connsiteY74" fmla="*/ 5826919 h 6858000"/>
              <a:gd name="connsiteX75" fmla="*/ 223837 w 300010"/>
              <a:gd name="connsiteY75" fmla="*/ 5886450 h 6858000"/>
              <a:gd name="connsiteX76" fmla="*/ 273844 w 300010"/>
              <a:gd name="connsiteY76" fmla="*/ 5934075 h 6858000"/>
              <a:gd name="connsiteX77" fmla="*/ 219074 w 300010"/>
              <a:gd name="connsiteY77" fmla="*/ 5995988 h 6858000"/>
              <a:gd name="connsiteX78" fmla="*/ 273844 w 300010"/>
              <a:gd name="connsiteY78" fmla="*/ 6048375 h 6858000"/>
              <a:gd name="connsiteX79" fmla="*/ 226218 w 300010"/>
              <a:gd name="connsiteY79" fmla="*/ 6103144 h 6858000"/>
              <a:gd name="connsiteX80" fmla="*/ 273844 w 300010"/>
              <a:gd name="connsiteY80" fmla="*/ 6157913 h 6858000"/>
              <a:gd name="connsiteX81" fmla="*/ 226219 w 300010"/>
              <a:gd name="connsiteY81" fmla="*/ 6212681 h 6858000"/>
              <a:gd name="connsiteX82" fmla="*/ 271463 w 300010"/>
              <a:gd name="connsiteY82" fmla="*/ 6265069 h 6858000"/>
              <a:gd name="connsiteX83" fmla="*/ 223837 w 300010"/>
              <a:gd name="connsiteY83" fmla="*/ 6319838 h 6858000"/>
              <a:gd name="connsiteX84" fmla="*/ 278605 w 300010"/>
              <a:gd name="connsiteY84" fmla="*/ 6374606 h 6858000"/>
              <a:gd name="connsiteX85" fmla="*/ 221455 w 300010"/>
              <a:gd name="connsiteY85" fmla="*/ 6429375 h 6858000"/>
              <a:gd name="connsiteX86" fmla="*/ 276225 w 300010"/>
              <a:gd name="connsiteY86" fmla="*/ 6486525 h 6858000"/>
              <a:gd name="connsiteX87" fmla="*/ 228599 w 300010"/>
              <a:gd name="connsiteY87" fmla="*/ 6541294 h 6858000"/>
              <a:gd name="connsiteX88" fmla="*/ 273843 w 300010"/>
              <a:gd name="connsiteY88" fmla="*/ 6600825 h 6858000"/>
              <a:gd name="connsiteX89" fmla="*/ 221455 w 300010"/>
              <a:gd name="connsiteY89" fmla="*/ 6643688 h 6858000"/>
              <a:gd name="connsiteX90" fmla="*/ 276224 w 300010"/>
              <a:gd name="connsiteY90" fmla="*/ 6700838 h 6858000"/>
              <a:gd name="connsiteX91" fmla="*/ 221456 w 300010"/>
              <a:gd name="connsiteY91" fmla="*/ 6762750 h 6858000"/>
              <a:gd name="connsiteX92" fmla="*/ 288131 w 300010"/>
              <a:gd name="connsiteY92" fmla="*/ 6812756 h 6858000"/>
              <a:gd name="connsiteX93" fmla="*/ 233136 w 300010"/>
              <a:gd name="connsiteY93" fmla="*/ 6855619 h 6858000"/>
              <a:gd name="connsiteX94" fmla="*/ 0 w 300010"/>
              <a:gd name="connsiteY94" fmla="*/ 6858000 h 6858000"/>
              <a:gd name="connsiteX95" fmla="*/ 0 w 300010"/>
              <a:gd name="connsiteY95" fmla="*/ 0 h 6858000"/>
              <a:gd name="connsiteX0" fmla="*/ 0 w 300328"/>
              <a:gd name="connsiteY0" fmla="*/ 0 h 6858000"/>
              <a:gd name="connsiteX1" fmla="*/ 290286 w 300328"/>
              <a:gd name="connsiteY1" fmla="*/ 0 h 6858000"/>
              <a:gd name="connsiteX2" fmla="*/ 233360 w 300328"/>
              <a:gd name="connsiteY2" fmla="*/ 1404938 h 6858000"/>
              <a:gd name="connsiteX3" fmla="*/ 230979 w 300328"/>
              <a:gd name="connsiteY3" fmla="*/ 1512094 h 6858000"/>
              <a:gd name="connsiteX4" fmla="*/ 228598 w 300328"/>
              <a:gd name="connsiteY4" fmla="*/ 1621631 h 6858000"/>
              <a:gd name="connsiteX5" fmla="*/ 223836 w 300328"/>
              <a:gd name="connsiteY5" fmla="*/ 1726406 h 6858000"/>
              <a:gd name="connsiteX6" fmla="*/ 219073 w 300328"/>
              <a:gd name="connsiteY6" fmla="*/ 1838325 h 6858000"/>
              <a:gd name="connsiteX7" fmla="*/ 216692 w 300328"/>
              <a:gd name="connsiteY7" fmla="*/ 1945481 h 6858000"/>
              <a:gd name="connsiteX8" fmla="*/ 214311 w 300328"/>
              <a:gd name="connsiteY8" fmla="*/ 2057400 h 6858000"/>
              <a:gd name="connsiteX9" fmla="*/ 223835 w 300328"/>
              <a:gd name="connsiteY9" fmla="*/ 2166938 h 6858000"/>
              <a:gd name="connsiteX10" fmla="*/ 228597 w 300328"/>
              <a:gd name="connsiteY10" fmla="*/ 2276475 h 6858000"/>
              <a:gd name="connsiteX11" fmla="*/ 290510 w 300328"/>
              <a:gd name="connsiteY11" fmla="*/ 2338388 h 6858000"/>
              <a:gd name="connsiteX12" fmla="*/ 223836 w 300328"/>
              <a:gd name="connsiteY12" fmla="*/ 2386012 h 6858000"/>
              <a:gd name="connsiteX13" fmla="*/ 278603 w 300328"/>
              <a:gd name="connsiteY13" fmla="*/ 2447925 h 6858000"/>
              <a:gd name="connsiteX14" fmla="*/ 226218 w 300328"/>
              <a:gd name="connsiteY14" fmla="*/ 2497931 h 6858000"/>
              <a:gd name="connsiteX15" fmla="*/ 283366 w 300328"/>
              <a:gd name="connsiteY15" fmla="*/ 2552700 h 6858000"/>
              <a:gd name="connsiteX16" fmla="*/ 216692 w 300328"/>
              <a:gd name="connsiteY16" fmla="*/ 2607469 h 6858000"/>
              <a:gd name="connsiteX17" fmla="*/ 288128 w 300328"/>
              <a:gd name="connsiteY17" fmla="*/ 2657475 h 6858000"/>
              <a:gd name="connsiteX18" fmla="*/ 223835 w 300328"/>
              <a:gd name="connsiteY18" fmla="*/ 2714625 h 6858000"/>
              <a:gd name="connsiteX19" fmla="*/ 283366 w 300328"/>
              <a:gd name="connsiteY19" fmla="*/ 2771775 h 6858000"/>
              <a:gd name="connsiteX20" fmla="*/ 226217 w 300328"/>
              <a:gd name="connsiteY20" fmla="*/ 2826543 h 6858000"/>
              <a:gd name="connsiteX21" fmla="*/ 285747 w 300328"/>
              <a:gd name="connsiteY21" fmla="*/ 2881313 h 6858000"/>
              <a:gd name="connsiteX22" fmla="*/ 223835 w 300328"/>
              <a:gd name="connsiteY22" fmla="*/ 2931319 h 6858000"/>
              <a:gd name="connsiteX23" fmla="*/ 280985 w 300328"/>
              <a:gd name="connsiteY23" fmla="*/ 2986088 h 6858000"/>
              <a:gd name="connsiteX24" fmla="*/ 226218 w 300328"/>
              <a:gd name="connsiteY24" fmla="*/ 3043238 h 6858000"/>
              <a:gd name="connsiteX25" fmla="*/ 288128 w 300328"/>
              <a:gd name="connsiteY25" fmla="*/ 3105150 h 6858000"/>
              <a:gd name="connsiteX26" fmla="*/ 226217 w 300328"/>
              <a:gd name="connsiteY26" fmla="*/ 3155157 h 6858000"/>
              <a:gd name="connsiteX27" fmla="*/ 290510 w 300328"/>
              <a:gd name="connsiteY27" fmla="*/ 3207544 h 6858000"/>
              <a:gd name="connsiteX28" fmla="*/ 226217 w 300328"/>
              <a:gd name="connsiteY28" fmla="*/ 3264693 h 6858000"/>
              <a:gd name="connsiteX29" fmla="*/ 290510 w 300328"/>
              <a:gd name="connsiteY29" fmla="*/ 3324225 h 6858000"/>
              <a:gd name="connsiteX30" fmla="*/ 226218 w 300328"/>
              <a:gd name="connsiteY30" fmla="*/ 3371850 h 6858000"/>
              <a:gd name="connsiteX31" fmla="*/ 292891 w 300328"/>
              <a:gd name="connsiteY31" fmla="*/ 3433763 h 6858000"/>
              <a:gd name="connsiteX32" fmla="*/ 223837 w 300328"/>
              <a:gd name="connsiteY32" fmla="*/ 3476625 h 6858000"/>
              <a:gd name="connsiteX33" fmla="*/ 288128 w 300328"/>
              <a:gd name="connsiteY33" fmla="*/ 3533775 h 6858000"/>
              <a:gd name="connsiteX34" fmla="*/ 230980 w 300328"/>
              <a:gd name="connsiteY34" fmla="*/ 3583781 h 6858000"/>
              <a:gd name="connsiteX35" fmla="*/ 285747 w 300328"/>
              <a:gd name="connsiteY35" fmla="*/ 3643313 h 6858000"/>
              <a:gd name="connsiteX36" fmla="*/ 226218 w 300328"/>
              <a:gd name="connsiteY36" fmla="*/ 3698081 h 6858000"/>
              <a:gd name="connsiteX37" fmla="*/ 280985 w 300328"/>
              <a:gd name="connsiteY37" fmla="*/ 3752850 h 6858000"/>
              <a:gd name="connsiteX38" fmla="*/ 223837 w 300328"/>
              <a:gd name="connsiteY38" fmla="*/ 3800475 h 6858000"/>
              <a:gd name="connsiteX39" fmla="*/ 280985 w 300328"/>
              <a:gd name="connsiteY39" fmla="*/ 3862388 h 6858000"/>
              <a:gd name="connsiteX40" fmla="*/ 223837 w 300328"/>
              <a:gd name="connsiteY40" fmla="*/ 3910013 h 6858000"/>
              <a:gd name="connsiteX41" fmla="*/ 278603 w 300328"/>
              <a:gd name="connsiteY41" fmla="*/ 3969544 h 6858000"/>
              <a:gd name="connsiteX42" fmla="*/ 223838 w 300328"/>
              <a:gd name="connsiteY42" fmla="*/ 4021931 h 6858000"/>
              <a:gd name="connsiteX43" fmla="*/ 278603 w 300328"/>
              <a:gd name="connsiteY43" fmla="*/ 4076700 h 6858000"/>
              <a:gd name="connsiteX44" fmla="*/ 221456 w 300328"/>
              <a:gd name="connsiteY44" fmla="*/ 4138613 h 6858000"/>
              <a:gd name="connsiteX45" fmla="*/ 280985 w 300328"/>
              <a:gd name="connsiteY45" fmla="*/ 4193381 h 6858000"/>
              <a:gd name="connsiteX46" fmla="*/ 219075 w 300328"/>
              <a:gd name="connsiteY46" fmla="*/ 4243388 h 6858000"/>
              <a:gd name="connsiteX47" fmla="*/ 278603 w 300328"/>
              <a:gd name="connsiteY47" fmla="*/ 4300538 h 6858000"/>
              <a:gd name="connsiteX48" fmla="*/ 216695 w 300328"/>
              <a:gd name="connsiteY48" fmla="*/ 4350544 h 6858000"/>
              <a:gd name="connsiteX49" fmla="*/ 285747 w 300328"/>
              <a:gd name="connsiteY49" fmla="*/ 4405313 h 6858000"/>
              <a:gd name="connsiteX50" fmla="*/ 214313 w 300328"/>
              <a:gd name="connsiteY50" fmla="*/ 4452938 h 6858000"/>
              <a:gd name="connsiteX51" fmla="*/ 276222 w 300328"/>
              <a:gd name="connsiteY51" fmla="*/ 4514850 h 6858000"/>
              <a:gd name="connsiteX52" fmla="*/ 216694 w 300328"/>
              <a:gd name="connsiteY52" fmla="*/ 4569619 h 6858000"/>
              <a:gd name="connsiteX53" fmla="*/ 278603 w 300328"/>
              <a:gd name="connsiteY53" fmla="*/ 4622006 h 6858000"/>
              <a:gd name="connsiteX54" fmla="*/ 219075 w 300328"/>
              <a:gd name="connsiteY54" fmla="*/ 4674394 h 6858000"/>
              <a:gd name="connsiteX55" fmla="*/ 278603 w 300328"/>
              <a:gd name="connsiteY55" fmla="*/ 4731544 h 6858000"/>
              <a:gd name="connsiteX56" fmla="*/ 221455 w 300328"/>
              <a:gd name="connsiteY56" fmla="*/ 4786313 h 6858000"/>
              <a:gd name="connsiteX57" fmla="*/ 273844 w 300328"/>
              <a:gd name="connsiteY57" fmla="*/ 4848225 h 6858000"/>
              <a:gd name="connsiteX58" fmla="*/ 226219 w 300328"/>
              <a:gd name="connsiteY58" fmla="*/ 4902994 h 6858000"/>
              <a:gd name="connsiteX59" fmla="*/ 278606 w 300328"/>
              <a:gd name="connsiteY59" fmla="*/ 4955381 h 6858000"/>
              <a:gd name="connsiteX60" fmla="*/ 223838 w 300328"/>
              <a:gd name="connsiteY60" fmla="*/ 5010150 h 6858000"/>
              <a:gd name="connsiteX61" fmla="*/ 276225 w 300328"/>
              <a:gd name="connsiteY61" fmla="*/ 5069681 h 6858000"/>
              <a:gd name="connsiteX62" fmla="*/ 221455 w 300328"/>
              <a:gd name="connsiteY62" fmla="*/ 5117306 h 6858000"/>
              <a:gd name="connsiteX63" fmla="*/ 276225 w 300328"/>
              <a:gd name="connsiteY63" fmla="*/ 5169694 h 6858000"/>
              <a:gd name="connsiteX64" fmla="*/ 221455 w 300328"/>
              <a:gd name="connsiteY64" fmla="*/ 5226844 h 6858000"/>
              <a:gd name="connsiteX65" fmla="*/ 276225 w 300328"/>
              <a:gd name="connsiteY65" fmla="*/ 5286375 h 6858000"/>
              <a:gd name="connsiteX66" fmla="*/ 223837 w 300328"/>
              <a:gd name="connsiteY66" fmla="*/ 5338763 h 6858000"/>
              <a:gd name="connsiteX67" fmla="*/ 276225 w 300328"/>
              <a:gd name="connsiteY67" fmla="*/ 5388769 h 6858000"/>
              <a:gd name="connsiteX68" fmla="*/ 223838 w 300328"/>
              <a:gd name="connsiteY68" fmla="*/ 5448300 h 6858000"/>
              <a:gd name="connsiteX69" fmla="*/ 276226 w 300328"/>
              <a:gd name="connsiteY69" fmla="*/ 5495925 h 6858000"/>
              <a:gd name="connsiteX70" fmla="*/ 226219 w 300328"/>
              <a:gd name="connsiteY70" fmla="*/ 5555456 h 6858000"/>
              <a:gd name="connsiteX71" fmla="*/ 276225 w 300328"/>
              <a:gd name="connsiteY71" fmla="*/ 5612606 h 6858000"/>
              <a:gd name="connsiteX72" fmla="*/ 223838 w 300328"/>
              <a:gd name="connsiteY72" fmla="*/ 5664994 h 6858000"/>
              <a:gd name="connsiteX73" fmla="*/ 273844 w 300328"/>
              <a:gd name="connsiteY73" fmla="*/ 5717381 h 6858000"/>
              <a:gd name="connsiteX74" fmla="*/ 223837 w 300328"/>
              <a:gd name="connsiteY74" fmla="*/ 5776913 h 6858000"/>
              <a:gd name="connsiteX75" fmla="*/ 276225 w 300328"/>
              <a:gd name="connsiteY75" fmla="*/ 5826919 h 6858000"/>
              <a:gd name="connsiteX76" fmla="*/ 223837 w 300328"/>
              <a:gd name="connsiteY76" fmla="*/ 5886450 h 6858000"/>
              <a:gd name="connsiteX77" fmla="*/ 273844 w 300328"/>
              <a:gd name="connsiteY77" fmla="*/ 5934075 h 6858000"/>
              <a:gd name="connsiteX78" fmla="*/ 219074 w 300328"/>
              <a:gd name="connsiteY78" fmla="*/ 5995988 h 6858000"/>
              <a:gd name="connsiteX79" fmla="*/ 273844 w 300328"/>
              <a:gd name="connsiteY79" fmla="*/ 6048375 h 6858000"/>
              <a:gd name="connsiteX80" fmla="*/ 226218 w 300328"/>
              <a:gd name="connsiteY80" fmla="*/ 6103144 h 6858000"/>
              <a:gd name="connsiteX81" fmla="*/ 273844 w 300328"/>
              <a:gd name="connsiteY81" fmla="*/ 6157913 h 6858000"/>
              <a:gd name="connsiteX82" fmla="*/ 226219 w 300328"/>
              <a:gd name="connsiteY82" fmla="*/ 6212681 h 6858000"/>
              <a:gd name="connsiteX83" fmla="*/ 271463 w 300328"/>
              <a:gd name="connsiteY83" fmla="*/ 6265069 h 6858000"/>
              <a:gd name="connsiteX84" fmla="*/ 223837 w 300328"/>
              <a:gd name="connsiteY84" fmla="*/ 6319838 h 6858000"/>
              <a:gd name="connsiteX85" fmla="*/ 278605 w 300328"/>
              <a:gd name="connsiteY85" fmla="*/ 6374606 h 6858000"/>
              <a:gd name="connsiteX86" fmla="*/ 221455 w 300328"/>
              <a:gd name="connsiteY86" fmla="*/ 6429375 h 6858000"/>
              <a:gd name="connsiteX87" fmla="*/ 276225 w 300328"/>
              <a:gd name="connsiteY87" fmla="*/ 6486525 h 6858000"/>
              <a:gd name="connsiteX88" fmla="*/ 228599 w 300328"/>
              <a:gd name="connsiteY88" fmla="*/ 6541294 h 6858000"/>
              <a:gd name="connsiteX89" fmla="*/ 273843 w 300328"/>
              <a:gd name="connsiteY89" fmla="*/ 6600825 h 6858000"/>
              <a:gd name="connsiteX90" fmla="*/ 221455 w 300328"/>
              <a:gd name="connsiteY90" fmla="*/ 6643688 h 6858000"/>
              <a:gd name="connsiteX91" fmla="*/ 276224 w 300328"/>
              <a:gd name="connsiteY91" fmla="*/ 6700838 h 6858000"/>
              <a:gd name="connsiteX92" fmla="*/ 221456 w 300328"/>
              <a:gd name="connsiteY92" fmla="*/ 6762750 h 6858000"/>
              <a:gd name="connsiteX93" fmla="*/ 288131 w 300328"/>
              <a:gd name="connsiteY93" fmla="*/ 6812756 h 6858000"/>
              <a:gd name="connsiteX94" fmla="*/ 233136 w 300328"/>
              <a:gd name="connsiteY94" fmla="*/ 6855619 h 6858000"/>
              <a:gd name="connsiteX95" fmla="*/ 0 w 300328"/>
              <a:gd name="connsiteY95" fmla="*/ 6858000 h 6858000"/>
              <a:gd name="connsiteX96" fmla="*/ 0 w 300328"/>
              <a:gd name="connsiteY96" fmla="*/ 0 h 6858000"/>
              <a:gd name="connsiteX0" fmla="*/ 0 w 299988"/>
              <a:gd name="connsiteY0" fmla="*/ 0 h 6858000"/>
              <a:gd name="connsiteX1" fmla="*/ 290286 w 299988"/>
              <a:gd name="connsiteY1" fmla="*/ 0 h 6858000"/>
              <a:gd name="connsiteX2" fmla="*/ 226216 w 299988"/>
              <a:gd name="connsiteY2" fmla="*/ 1297781 h 6858000"/>
              <a:gd name="connsiteX3" fmla="*/ 233360 w 299988"/>
              <a:gd name="connsiteY3" fmla="*/ 1404938 h 6858000"/>
              <a:gd name="connsiteX4" fmla="*/ 230979 w 299988"/>
              <a:gd name="connsiteY4" fmla="*/ 1512094 h 6858000"/>
              <a:gd name="connsiteX5" fmla="*/ 228598 w 299988"/>
              <a:gd name="connsiteY5" fmla="*/ 1621631 h 6858000"/>
              <a:gd name="connsiteX6" fmla="*/ 223836 w 299988"/>
              <a:gd name="connsiteY6" fmla="*/ 1726406 h 6858000"/>
              <a:gd name="connsiteX7" fmla="*/ 219073 w 299988"/>
              <a:gd name="connsiteY7" fmla="*/ 1838325 h 6858000"/>
              <a:gd name="connsiteX8" fmla="*/ 216692 w 299988"/>
              <a:gd name="connsiteY8" fmla="*/ 1945481 h 6858000"/>
              <a:gd name="connsiteX9" fmla="*/ 214311 w 299988"/>
              <a:gd name="connsiteY9" fmla="*/ 2057400 h 6858000"/>
              <a:gd name="connsiteX10" fmla="*/ 223835 w 299988"/>
              <a:gd name="connsiteY10" fmla="*/ 2166938 h 6858000"/>
              <a:gd name="connsiteX11" fmla="*/ 228597 w 299988"/>
              <a:gd name="connsiteY11" fmla="*/ 2276475 h 6858000"/>
              <a:gd name="connsiteX12" fmla="*/ 290510 w 299988"/>
              <a:gd name="connsiteY12" fmla="*/ 2338388 h 6858000"/>
              <a:gd name="connsiteX13" fmla="*/ 223836 w 299988"/>
              <a:gd name="connsiteY13" fmla="*/ 2386012 h 6858000"/>
              <a:gd name="connsiteX14" fmla="*/ 278603 w 299988"/>
              <a:gd name="connsiteY14" fmla="*/ 2447925 h 6858000"/>
              <a:gd name="connsiteX15" fmla="*/ 226218 w 299988"/>
              <a:gd name="connsiteY15" fmla="*/ 2497931 h 6858000"/>
              <a:gd name="connsiteX16" fmla="*/ 283366 w 299988"/>
              <a:gd name="connsiteY16" fmla="*/ 2552700 h 6858000"/>
              <a:gd name="connsiteX17" fmla="*/ 216692 w 299988"/>
              <a:gd name="connsiteY17" fmla="*/ 2607469 h 6858000"/>
              <a:gd name="connsiteX18" fmla="*/ 288128 w 299988"/>
              <a:gd name="connsiteY18" fmla="*/ 2657475 h 6858000"/>
              <a:gd name="connsiteX19" fmla="*/ 223835 w 299988"/>
              <a:gd name="connsiteY19" fmla="*/ 2714625 h 6858000"/>
              <a:gd name="connsiteX20" fmla="*/ 283366 w 299988"/>
              <a:gd name="connsiteY20" fmla="*/ 2771775 h 6858000"/>
              <a:gd name="connsiteX21" fmla="*/ 226217 w 299988"/>
              <a:gd name="connsiteY21" fmla="*/ 2826543 h 6858000"/>
              <a:gd name="connsiteX22" fmla="*/ 285747 w 299988"/>
              <a:gd name="connsiteY22" fmla="*/ 2881313 h 6858000"/>
              <a:gd name="connsiteX23" fmla="*/ 223835 w 299988"/>
              <a:gd name="connsiteY23" fmla="*/ 2931319 h 6858000"/>
              <a:gd name="connsiteX24" fmla="*/ 280985 w 299988"/>
              <a:gd name="connsiteY24" fmla="*/ 2986088 h 6858000"/>
              <a:gd name="connsiteX25" fmla="*/ 226218 w 299988"/>
              <a:gd name="connsiteY25" fmla="*/ 3043238 h 6858000"/>
              <a:gd name="connsiteX26" fmla="*/ 288128 w 299988"/>
              <a:gd name="connsiteY26" fmla="*/ 3105150 h 6858000"/>
              <a:gd name="connsiteX27" fmla="*/ 226217 w 299988"/>
              <a:gd name="connsiteY27" fmla="*/ 3155157 h 6858000"/>
              <a:gd name="connsiteX28" fmla="*/ 290510 w 299988"/>
              <a:gd name="connsiteY28" fmla="*/ 3207544 h 6858000"/>
              <a:gd name="connsiteX29" fmla="*/ 226217 w 299988"/>
              <a:gd name="connsiteY29" fmla="*/ 3264693 h 6858000"/>
              <a:gd name="connsiteX30" fmla="*/ 290510 w 299988"/>
              <a:gd name="connsiteY30" fmla="*/ 3324225 h 6858000"/>
              <a:gd name="connsiteX31" fmla="*/ 226218 w 299988"/>
              <a:gd name="connsiteY31" fmla="*/ 3371850 h 6858000"/>
              <a:gd name="connsiteX32" fmla="*/ 292891 w 299988"/>
              <a:gd name="connsiteY32" fmla="*/ 3433763 h 6858000"/>
              <a:gd name="connsiteX33" fmla="*/ 223837 w 299988"/>
              <a:gd name="connsiteY33" fmla="*/ 3476625 h 6858000"/>
              <a:gd name="connsiteX34" fmla="*/ 288128 w 299988"/>
              <a:gd name="connsiteY34" fmla="*/ 3533775 h 6858000"/>
              <a:gd name="connsiteX35" fmla="*/ 230980 w 299988"/>
              <a:gd name="connsiteY35" fmla="*/ 3583781 h 6858000"/>
              <a:gd name="connsiteX36" fmla="*/ 285747 w 299988"/>
              <a:gd name="connsiteY36" fmla="*/ 3643313 h 6858000"/>
              <a:gd name="connsiteX37" fmla="*/ 226218 w 299988"/>
              <a:gd name="connsiteY37" fmla="*/ 3698081 h 6858000"/>
              <a:gd name="connsiteX38" fmla="*/ 280985 w 299988"/>
              <a:gd name="connsiteY38" fmla="*/ 3752850 h 6858000"/>
              <a:gd name="connsiteX39" fmla="*/ 223837 w 299988"/>
              <a:gd name="connsiteY39" fmla="*/ 3800475 h 6858000"/>
              <a:gd name="connsiteX40" fmla="*/ 280985 w 299988"/>
              <a:gd name="connsiteY40" fmla="*/ 3862388 h 6858000"/>
              <a:gd name="connsiteX41" fmla="*/ 223837 w 299988"/>
              <a:gd name="connsiteY41" fmla="*/ 3910013 h 6858000"/>
              <a:gd name="connsiteX42" fmla="*/ 278603 w 299988"/>
              <a:gd name="connsiteY42" fmla="*/ 3969544 h 6858000"/>
              <a:gd name="connsiteX43" fmla="*/ 223838 w 299988"/>
              <a:gd name="connsiteY43" fmla="*/ 4021931 h 6858000"/>
              <a:gd name="connsiteX44" fmla="*/ 278603 w 299988"/>
              <a:gd name="connsiteY44" fmla="*/ 4076700 h 6858000"/>
              <a:gd name="connsiteX45" fmla="*/ 221456 w 299988"/>
              <a:gd name="connsiteY45" fmla="*/ 4138613 h 6858000"/>
              <a:gd name="connsiteX46" fmla="*/ 280985 w 299988"/>
              <a:gd name="connsiteY46" fmla="*/ 4193381 h 6858000"/>
              <a:gd name="connsiteX47" fmla="*/ 219075 w 299988"/>
              <a:gd name="connsiteY47" fmla="*/ 4243388 h 6858000"/>
              <a:gd name="connsiteX48" fmla="*/ 278603 w 299988"/>
              <a:gd name="connsiteY48" fmla="*/ 4300538 h 6858000"/>
              <a:gd name="connsiteX49" fmla="*/ 216695 w 299988"/>
              <a:gd name="connsiteY49" fmla="*/ 4350544 h 6858000"/>
              <a:gd name="connsiteX50" fmla="*/ 285747 w 299988"/>
              <a:gd name="connsiteY50" fmla="*/ 4405313 h 6858000"/>
              <a:gd name="connsiteX51" fmla="*/ 214313 w 299988"/>
              <a:gd name="connsiteY51" fmla="*/ 4452938 h 6858000"/>
              <a:gd name="connsiteX52" fmla="*/ 276222 w 299988"/>
              <a:gd name="connsiteY52" fmla="*/ 4514850 h 6858000"/>
              <a:gd name="connsiteX53" fmla="*/ 216694 w 299988"/>
              <a:gd name="connsiteY53" fmla="*/ 4569619 h 6858000"/>
              <a:gd name="connsiteX54" fmla="*/ 278603 w 299988"/>
              <a:gd name="connsiteY54" fmla="*/ 4622006 h 6858000"/>
              <a:gd name="connsiteX55" fmla="*/ 219075 w 299988"/>
              <a:gd name="connsiteY55" fmla="*/ 4674394 h 6858000"/>
              <a:gd name="connsiteX56" fmla="*/ 278603 w 299988"/>
              <a:gd name="connsiteY56" fmla="*/ 4731544 h 6858000"/>
              <a:gd name="connsiteX57" fmla="*/ 221455 w 299988"/>
              <a:gd name="connsiteY57" fmla="*/ 4786313 h 6858000"/>
              <a:gd name="connsiteX58" fmla="*/ 273844 w 299988"/>
              <a:gd name="connsiteY58" fmla="*/ 4848225 h 6858000"/>
              <a:gd name="connsiteX59" fmla="*/ 226219 w 299988"/>
              <a:gd name="connsiteY59" fmla="*/ 4902994 h 6858000"/>
              <a:gd name="connsiteX60" fmla="*/ 278606 w 299988"/>
              <a:gd name="connsiteY60" fmla="*/ 4955381 h 6858000"/>
              <a:gd name="connsiteX61" fmla="*/ 223838 w 299988"/>
              <a:gd name="connsiteY61" fmla="*/ 5010150 h 6858000"/>
              <a:gd name="connsiteX62" fmla="*/ 276225 w 299988"/>
              <a:gd name="connsiteY62" fmla="*/ 5069681 h 6858000"/>
              <a:gd name="connsiteX63" fmla="*/ 221455 w 299988"/>
              <a:gd name="connsiteY63" fmla="*/ 5117306 h 6858000"/>
              <a:gd name="connsiteX64" fmla="*/ 276225 w 299988"/>
              <a:gd name="connsiteY64" fmla="*/ 5169694 h 6858000"/>
              <a:gd name="connsiteX65" fmla="*/ 221455 w 299988"/>
              <a:gd name="connsiteY65" fmla="*/ 5226844 h 6858000"/>
              <a:gd name="connsiteX66" fmla="*/ 276225 w 299988"/>
              <a:gd name="connsiteY66" fmla="*/ 5286375 h 6858000"/>
              <a:gd name="connsiteX67" fmla="*/ 223837 w 299988"/>
              <a:gd name="connsiteY67" fmla="*/ 5338763 h 6858000"/>
              <a:gd name="connsiteX68" fmla="*/ 276225 w 299988"/>
              <a:gd name="connsiteY68" fmla="*/ 5388769 h 6858000"/>
              <a:gd name="connsiteX69" fmla="*/ 223838 w 299988"/>
              <a:gd name="connsiteY69" fmla="*/ 5448300 h 6858000"/>
              <a:gd name="connsiteX70" fmla="*/ 276226 w 299988"/>
              <a:gd name="connsiteY70" fmla="*/ 5495925 h 6858000"/>
              <a:gd name="connsiteX71" fmla="*/ 226219 w 299988"/>
              <a:gd name="connsiteY71" fmla="*/ 5555456 h 6858000"/>
              <a:gd name="connsiteX72" fmla="*/ 276225 w 299988"/>
              <a:gd name="connsiteY72" fmla="*/ 5612606 h 6858000"/>
              <a:gd name="connsiteX73" fmla="*/ 223838 w 299988"/>
              <a:gd name="connsiteY73" fmla="*/ 5664994 h 6858000"/>
              <a:gd name="connsiteX74" fmla="*/ 273844 w 299988"/>
              <a:gd name="connsiteY74" fmla="*/ 5717381 h 6858000"/>
              <a:gd name="connsiteX75" fmla="*/ 223837 w 299988"/>
              <a:gd name="connsiteY75" fmla="*/ 5776913 h 6858000"/>
              <a:gd name="connsiteX76" fmla="*/ 276225 w 299988"/>
              <a:gd name="connsiteY76" fmla="*/ 5826919 h 6858000"/>
              <a:gd name="connsiteX77" fmla="*/ 223837 w 299988"/>
              <a:gd name="connsiteY77" fmla="*/ 5886450 h 6858000"/>
              <a:gd name="connsiteX78" fmla="*/ 273844 w 299988"/>
              <a:gd name="connsiteY78" fmla="*/ 5934075 h 6858000"/>
              <a:gd name="connsiteX79" fmla="*/ 219074 w 299988"/>
              <a:gd name="connsiteY79" fmla="*/ 5995988 h 6858000"/>
              <a:gd name="connsiteX80" fmla="*/ 273844 w 299988"/>
              <a:gd name="connsiteY80" fmla="*/ 6048375 h 6858000"/>
              <a:gd name="connsiteX81" fmla="*/ 226218 w 299988"/>
              <a:gd name="connsiteY81" fmla="*/ 6103144 h 6858000"/>
              <a:gd name="connsiteX82" fmla="*/ 273844 w 299988"/>
              <a:gd name="connsiteY82" fmla="*/ 6157913 h 6858000"/>
              <a:gd name="connsiteX83" fmla="*/ 226219 w 299988"/>
              <a:gd name="connsiteY83" fmla="*/ 6212681 h 6858000"/>
              <a:gd name="connsiteX84" fmla="*/ 271463 w 299988"/>
              <a:gd name="connsiteY84" fmla="*/ 6265069 h 6858000"/>
              <a:gd name="connsiteX85" fmla="*/ 223837 w 299988"/>
              <a:gd name="connsiteY85" fmla="*/ 6319838 h 6858000"/>
              <a:gd name="connsiteX86" fmla="*/ 278605 w 299988"/>
              <a:gd name="connsiteY86" fmla="*/ 6374606 h 6858000"/>
              <a:gd name="connsiteX87" fmla="*/ 221455 w 299988"/>
              <a:gd name="connsiteY87" fmla="*/ 6429375 h 6858000"/>
              <a:gd name="connsiteX88" fmla="*/ 276225 w 299988"/>
              <a:gd name="connsiteY88" fmla="*/ 6486525 h 6858000"/>
              <a:gd name="connsiteX89" fmla="*/ 228599 w 299988"/>
              <a:gd name="connsiteY89" fmla="*/ 6541294 h 6858000"/>
              <a:gd name="connsiteX90" fmla="*/ 273843 w 299988"/>
              <a:gd name="connsiteY90" fmla="*/ 6600825 h 6858000"/>
              <a:gd name="connsiteX91" fmla="*/ 221455 w 299988"/>
              <a:gd name="connsiteY91" fmla="*/ 6643688 h 6858000"/>
              <a:gd name="connsiteX92" fmla="*/ 276224 w 299988"/>
              <a:gd name="connsiteY92" fmla="*/ 6700838 h 6858000"/>
              <a:gd name="connsiteX93" fmla="*/ 221456 w 299988"/>
              <a:gd name="connsiteY93" fmla="*/ 6762750 h 6858000"/>
              <a:gd name="connsiteX94" fmla="*/ 288131 w 299988"/>
              <a:gd name="connsiteY94" fmla="*/ 6812756 h 6858000"/>
              <a:gd name="connsiteX95" fmla="*/ 233136 w 299988"/>
              <a:gd name="connsiteY95" fmla="*/ 6855619 h 6858000"/>
              <a:gd name="connsiteX96" fmla="*/ 0 w 299988"/>
              <a:gd name="connsiteY96" fmla="*/ 6858000 h 6858000"/>
              <a:gd name="connsiteX97" fmla="*/ 0 w 299988"/>
              <a:gd name="connsiteY97" fmla="*/ 0 h 6858000"/>
              <a:gd name="connsiteX0" fmla="*/ 0 w 299160"/>
              <a:gd name="connsiteY0" fmla="*/ 0 h 6858000"/>
              <a:gd name="connsiteX1" fmla="*/ 290286 w 299160"/>
              <a:gd name="connsiteY1" fmla="*/ 0 h 6858000"/>
              <a:gd name="connsiteX2" fmla="*/ 221453 w 299160"/>
              <a:gd name="connsiteY2" fmla="*/ 1183481 h 6858000"/>
              <a:gd name="connsiteX3" fmla="*/ 226216 w 299160"/>
              <a:gd name="connsiteY3" fmla="*/ 1297781 h 6858000"/>
              <a:gd name="connsiteX4" fmla="*/ 233360 w 299160"/>
              <a:gd name="connsiteY4" fmla="*/ 1404938 h 6858000"/>
              <a:gd name="connsiteX5" fmla="*/ 230979 w 299160"/>
              <a:gd name="connsiteY5" fmla="*/ 1512094 h 6858000"/>
              <a:gd name="connsiteX6" fmla="*/ 228598 w 299160"/>
              <a:gd name="connsiteY6" fmla="*/ 1621631 h 6858000"/>
              <a:gd name="connsiteX7" fmla="*/ 223836 w 299160"/>
              <a:gd name="connsiteY7" fmla="*/ 1726406 h 6858000"/>
              <a:gd name="connsiteX8" fmla="*/ 219073 w 299160"/>
              <a:gd name="connsiteY8" fmla="*/ 1838325 h 6858000"/>
              <a:gd name="connsiteX9" fmla="*/ 216692 w 299160"/>
              <a:gd name="connsiteY9" fmla="*/ 1945481 h 6858000"/>
              <a:gd name="connsiteX10" fmla="*/ 214311 w 299160"/>
              <a:gd name="connsiteY10" fmla="*/ 2057400 h 6858000"/>
              <a:gd name="connsiteX11" fmla="*/ 223835 w 299160"/>
              <a:gd name="connsiteY11" fmla="*/ 2166938 h 6858000"/>
              <a:gd name="connsiteX12" fmla="*/ 228597 w 299160"/>
              <a:gd name="connsiteY12" fmla="*/ 2276475 h 6858000"/>
              <a:gd name="connsiteX13" fmla="*/ 290510 w 299160"/>
              <a:gd name="connsiteY13" fmla="*/ 2338388 h 6858000"/>
              <a:gd name="connsiteX14" fmla="*/ 223836 w 299160"/>
              <a:gd name="connsiteY14" fmla="*/ 2386012 h 6858000"/>
              <a:gd name="connsiteX15" fmla="*/ 278603 w 299160"/>
              <a:gd name="connsiteY15" fmla="*/ 2447925 h 6858000"/>
              <a:gd name="connsiteX16" fmla="*/ 226218 w 299160"/>
              <a:gd name="connsiteY16" fmla="*/ 2497931 h 6858000"/>
              <a:gd name="connsiteX17" fmla="*/ 283366 w 299160"/>
              <a:gd name="connsiteY17" fmla="*/ 2552700 h 6858000"/>
              <a:gd name="connsiteX18" fmla="*/ 216692 w 299160"/>
              <a:gd name="connsiteY18" fmla="*/ 2607469 h 6858000"/>
              <a:gd name="connsiteX19" fmla="*/ 288128 w 299160"/>
              <a:gd name="connsiteY19" fmla="*/ 2657475 h 6858000"/>
              <a:gd name="connsiteX20" fmla="*/ 223835 w 299160"/>
              <a:gd name="connsiteY20" fmla="*/ 2714625 h 6858000"/>
              <a:gd name="connsiteX21" fmla="*/ 283366 w 299160"/>
              <a:gd name="connsiteY21" fmla="*/ 2771775 h 6858000"/>
              <a:gd name="connsiteX22" fmla="*/ 226217 w 299160"/>
              <a:gd name="connsiteY22" fmla="*/ 2826543 h 6858000"/>
              <a:gd name="connsiteX23" fmla="*/ 285747 w 299160"/>
              <a:gd name="connsiteY23" fmla="*/ 2881313 h 6858000"/>
              <a:gd name="connsiteX24" fmla="*/ 223835 w 299160"/>
              <a:gd name="connsiteY24" fmla="*/ 2931319 h 6858000"/>
              <a:gd name="connsiteX25" fmla="*/ 280985 w 299160"/>
              <a:gd name="connsiteY25" fmla="*/ 2986088 h 6858000"/>
              <a:gd name="connsiteX26" fmla="*/ 226218 w 299160"/>
              <a:gd name="connsiteY26" fmla="*/ 3043238 h 6858000"/>
              <a:gd name="connsiteX27" fmla="*/ 288128 w 299160"/>
              <a:gd name="connsiteY27" fmla="*/ 3105150 h 6858000"/>
              <a:gd name="connsiteX28" fmla="*/ 226217 w 299160"/>
              <a:gd name="connsiteY28" fmla="*/ 3155157 h 6858000"/>
              <a:gd name="connsiteX29" fmla="*/ 290510 w 299160"/>
              <a:gd name="connsiteY29" fmla="*/ 3207544 h 6858000"/>
              <a:gd name="connsiteX30" fmla="*/ 226217 w 299160"/>
              <a:gd name="connsiteY30" fmla="*/ 3264693 h 6858000"/>
              <a:gd name="connsiteX31" fmla="*/ 290510 w 299160"/>
              <a:gd name="connsiteY31" fmla="*/ 3324225 h 6858000"/>
              <a:gd name="connsiteX32" fmla="*/ 226218 w 299160"/>
              <a:gd name="connsiteY32" fmla="*/ 3371850 h 6858000"/>
              <a:gd name="connsiteX33" fmla="*/ 292891 w 299160"/>
              <a:gd name="connsiteY33" fmla="*/ 3433763 h 6858000"/>
              <a:gd name="connsiteX34" fmla="*/ 223837 w 299160"/>
              <a:gd name="connsiteY34" fmla="*/ 3476625 h 6858000"/>
              <a:gd name="connsiteX35" fmla="*/ 288128 w 299160"/>
              <a:gd name="connsiteY35" fmla="*/ 3533775 h 6858000"/>
              <a:gd name="connsiteX36" fmla="*/ 230980 w 299160"/>
              <a:gd name="connsiteY36" fmla="*/ 3583781 h 6858000"/>
              <a:gd name="connsiteX37" fmla="*/ 285747 w 299160"/>
              <a:gd name="connsiteY37" fmla="*/ 3643313 h 6858000"/>
              <a:gd name="connsiteX38" fmla="*/ 226218 w 299160"/>
              <a:gd name="connsiteY38" fmla="*/ 3698081 h 6858000"/>
              <a:gd name="connsiteX39" fmla="*/ 280985 w 299160"/>
              <a:gd name="connsiteY39" fmla="*/ 3752850 h 6858000"/>
              <a:gd name="connsiteX40" fmla="*/ 223837 w 299160"/>
              <a:gd name="connsiteY40" fmla="*/ 3800475 h 6858000"/>
              <a:gd name="connsiteX41" fmla="*/ 280985 w 299160"/>
              <a:gd name="connsiteY41" fmla="*/ 3862388 h 6858000"/>
              <a:gd name="connsiteX42" fmla="*/ 223837 w 299160"/>
              <a:gd name="connsiteY42" fmla="*/ 3910013 h 6858000"/>
              <a:gd name="connsiteX43" fmla="*/ 278603 w 299160"/>
              <a:gd name="connsiteY43" fmla="*/ 3969544 h 6858000"/>
              <a:gd name="connsiteX44" fmla="*/ 223838 w 299160"/>
              <a:gd name="connsiteY44" fmla="*/ 4021931 h 6858000"/>
              <a:gd name="connsiteX45" fmla="*/ 278603 w 299160"/>
              <a:gd name="connsiteY45" fmla="*/ 4076700 h 6858000"/>
              <a:gd name="connsiteX46" fmla="*/ 221456 w 299160"/>
              <a:gd name="connsiteY46" fmla="*/ 4138613 h 6858000"/>
              <a:gd name="connsiteX47" fmla="*/ 280985 w 299160"/>
              <a:gd name="connsiteY47" fmla="*/ 4193381 h 6858000"/>
              <a:gd name="connsiteX48" fmla="*/ 219075 w 299160"/>
              <a:gd name="connsiteY48" fmla="*/ 4243388 h 6858000"/>
              <a:gd name="connsiteX49" fmla="*/ 278603 w 299160"/>
              <a:gd name="connsiteY49" fmla="*/ 4300538 h 6858000"/>
              <a:gd name="connsiteX50" fmla="*/ 216695 w 299160"/>
              <a:gd name="connsiteY50" fmla="*/ 4350544 h 6858000"/>
              <a:gd name="connsiteX51" fmla="*/ 285747 w 299160"/>
              <a:gd name="connsiteY51" fmla="*/ 4405313 h 6858000"/>
              <a:gd name="connsiteX52" fmla="*/ 214313 w 299160"/>
              <a:gd name="connsiteY52" fmla="*/ 4452938 h 6858000"/>
              <a:gd name="connsiteX53" fmla="*/ 276222 w 299160"/>
              <a:gd name="connsiteY53" fmla="*/ 4514850 h 6858000"/>
              <a:gd name="connsiteX54" fmla="*/ 216694 w 299160"/>
              <a:gd name="connsiteY54" fmla="*/ 4569619 h 6858000"/>
              <a:gd name="connsiteX55" fmla="*/ 278603 w 299160"/>
              <a:gd name="connsiteY55" fmla="*/ 4622006 h 6858000"/>
              <a:gd name="connsiteX56" fmla="*/ 219075 w 299160"/>
              <a:gd name="connsiteY56" fmla="*/ 4674394 h 6858000"/>
              <a:gd name="connsiteX57" fmla="*/ 278603 w 299160"/>
              <a:gd name="connsiteY57" fmla="*/ 4731544 h 6858000"/>
              <a:gd name="connsiteX58" fmla="*/ 221455 w 299160"/>
              <a:gd name="connsiteY58" fmla="*/ 4786313 h 6858000"/>
              <a:gd name="connsiteX59" fmla="*/ 273844 w 299160"/>
              <a:gd name="connsiteY59" fmla="*/ 4848225 h 6858000"/>
              <a:gd name="connsiteX60" fmla="*/ 226219 w 299160"/>
              <a:gd name="connsiteY60" fmla="*/ 4902994 h 6858000"/>
              <a:gd name="connsiteX61" fmla="*/ 278606 w 299160"/>
              <a:gd name="connsiteY61" fmla="*/ 4955381 h 6858000"/>
              <a:gd name="connsiteX62" fmla="*/ 223838 w 299160"/>
              <a:gd name="connsiteY62" fmla="*/ 5010150 h 6858000"/>
              <a:gd name="connsiteX63" fmla="*/ 276225 w 299160"/>
              <a:gd name="connsiteY63" fmla="*/ 5069681 h 6858000"/>
              <a:gd name="connsiteX64" fmla="*/ 221455 w 299160"/>
              <a:gd name="connsiteY64" fmla="*/ 5117306 h 6858000"/>
              <a:gd name="connsiteX65" fmla="*/ 276225 w 299160"/>
              <a:gd name="connsiteY65" fmla="*/ 5169694 h 6858000"/>
              <a:gd name="connsiteX66" fmla="*/ 221455 w 299160"/>
              <a:gd name="connsiteY66" fmla="*/ 5226844 h 6858000"/>
              <a:gd name="connsiteX67" fmla="*/ 276225 w 299160"/>
              <a:gd name="connsiteY67" fmla="*/ 5286375 h 6858000"/>
              <a:gd name="connsiteX68" fmla="*/ 223837 w 299160"/>
              <a:gd name="connsiteY68" fmla="*/ 5338763 h 6858000"/>
              <a:gd name="connsiteX69" fmla="*/ 276225 w 299160"/>
              <a:gd name="connsiteY69" fmla="*/ 5388769 h 6858000"/>
              <a:gd name="connsiteX70" fmla="*/ 223838 w 299160"/>
              <a:gd name="connsiteY70" fmla="*/ 5448300 h 6858000"/>
              <a:gd name="connsiteX71" fmla="*/ 276226 w 299160"/>
              <a:gd name="connsiteY71" fmla="*/ 5495925 h 6858000"/>
              <a:gd name="connsiteX72" fmla="*/ 226219 w 299160"/>
              <a:gd name="connsiteY72" fmla="*/ 5555456 h 6858000"/>
              <a:gd name="connsiteX73" fmla="*/ 276225 w 299160"/>
              <a:gd name="connsiteY73" fmla="*/ 5612606 h 6858000"/>
              <a:gd name="connsiteX74" fmla="*/ 223838 w 299160"/>
              <a:gd name="connsiteY74" fmla="*/ 5664994 h 6858000"/>
              <a:gd name="connsiteX75" fmla="*/ 273844 w 299160"/>
              <a:gd name="connsiteY75" fmla="*/ 5717381 h 6858000"/>
              <a:gd name="connsiteX76" fmla="*/ 223837 w 299160"/>
              <a:gd name="connsiteY76" fmla="*/ 5776913 h 6858000"/>
              <a:gd name="connsiteX77" fmla="*/ 276225 w 299160"/>
              <a:gd name="connsiteY77" fmla="*/ 5826919 h 6858000"/>
              <a:gd name="connsiteX78" fmla="*/ 223837 w 299160"/>
              <a:gd name="connsiteY78" fmla="*/ 5886450 h 6858000"/>
              <a:gd name="connsiteX79" fmla="*/ 273844 w 299160"/>
              <a:gd name="connsiteY79" fmla="*/ 5934075 h 6858000"/>
              <a:gd name="connsiteX80" fmla="*/ 219074 w 299160"/>
              <a:gd name="connsiteY80" fmla="*/ 5995988 h 6858000"/>
              <a:gd name="connsiteX81" fmla="*/ 273844 w 299160"/>
              <a:gd name="connsiteY81" fmla="*/ 6048375 h 6858000"/>
              <a:gd name="connsiteX82" fmla="*/ 226218 w 299160"/>
              <a:gd name="connsiteY82" fmla="*/ 6103144 h 6858000"/>
              <a:gd name="connsiteX83" fmla="*/ 273844 w 299160"/>
              <a:gd name="connsiteY83" fmla="*/ 6157913 h 6858000"/>
              <a:gd name="connsiteX84" fmla="*/ 226219 w 299160"/>
              <a:gd name="connsiteY84" fmla="*/ 6212681 h 6858000"/>
              <a:gd name="connsiteX85" fmla="*/ 271463 w 299160"/>
              <a:gd name="connsiteY85" fmla="*/ 6265069 h 6858000"/>
              <a:gd name="connsiteX86" fmla="*/ 223837 w 299160"/>
              <a:gd name="connsiteY86" fmla="*/ 6319838 h 6858000"/>
              <a:gd name="connsiteX87" fmla="*/ 278605 w 299160"/>
              <a:gd name="connsiteY87" fmla="*/ 6374606 h 6858000"/>
              <a:gd name="connsiteX88" fmla="*/ 221455 w 299160"/>
              <a:gd name="connsiteY88" fmla="*/ 6429375 h 6858000"/>
              <a:gd name="connsiteX89" fmla="*/ 276225 w 299160"/>
              <a:gd name="connsiteY89" fmla="*/ 6486525 h 6858000"/>
              <a:gd name="connsiteX90" fmla="*/ 228599 w 299160"/>
              <a:gd name="connsiteY90" fmla="*/ 6541294 h 6858000"/>
              <a:gd name="connsiteX91" fmla="*/ 273843 w 299160"/>
              <a:gd name="connsiteY91" fmla="*/ 6600825 h 6858000"/>
              <a:gd name="connsiteX92" fmla="*/ 221455 w 299160"/>
              <a:gd name="connsiteY92" fmla="*/ 6643688 h 6858000"/>
              <a:gd name="connsiteX93" fmla="*/ 276224 w 299160"/>
              <a:gd name="connsiteY93" fmla="*/ 6700838 h 6858000"/>
              <a:gd name="connsiteX94" fmla="*/ 221456 w 299160"/>
              <a:gd name="connsiteY94" fmla="*/ 6762750 h 6858000"/>
              <a:gd name="connsiteX95" fmla="*/ 288131 w 299160"/>
              <a:gd name="connsiteY95" fmla="*/ 6812756 h 6858000"/>
              <a:gd name="connsiteX96" fmla="*/ 233136 w 299160"/>
              <a:gd name="connsiteY96" fmla="*/ 6855619 h 6858000"/>
              <a:gd name="connsiteX97" fmla="*/ 0 w 299160"/>
              <a:gd name="connsiteY97" fmla="*/ 6858000 h 6858000"/>
              <a:gd name="connsiteX98" fmla="*/ 0 w 299160"/>
              <a:gd name="connsiteY98" fmla="*/ 0 h 6858000"/>
              <a:gd name="connsiteX0" fmla="*/ 0 w 299077"/>
              <a:gd name="connsiteY0" fmla="*/ 0 h 6858000"/>
              <a:gd name="connsiteX1" fmla="*/ 290286 w 299077"/>
              <a:gd name="connsiteY1" fmla="*/ 0 h 6858000"/>
              <a:gd name="connsiteX2" fmla="*/ 221453 w 299077"/>
              <a:gd name="connsiteY2" fmla="*/ 1071563 h 6858000"/>
              <a:gd name="connsiteX3" fmla="*/ 221453 w 299077"/>
              <a:gd name="connsiteY3" fmla="*/ 1183481 h 6858000"/>
              <a:gd name="connsiteX4" fmla="*/ 226216 w 299077"/>
              <a:gd name="connsiteY4" fmla="*/ 1297781 h 6858000"/>
              <a:gd name="connsiteX5" fmla="*/ 233360 w 299077"/>
              <a:gd name="connsiteY5" fmla="*/ 1404938 h 6858000"/>
              <a:gd name="connsiteX6" fmla="*/ 230979 w 299077"/>
              <a:gd name="connsiteY6" fmla="*/ 1512094 h 6858000"/>
              <a:gd name="connsiteX7" fmla="*/ 228598 w 299077"/>
              <a:gd name="connsiteY7" fmla="*/ 1621631 h 6858000"/>
              <a:gd name="connsiteX8" fmla="*/ 223836 w 299077"/>
              <a:gd name="connsiteY8" fmla="*/ 1726406 h 6858000"/>
              <a:gd name="connsiteX9" fmla="*/ 219073 w 299077"/>
              <a:gd name="connsiteY9" fmla="*/ 1838325 h 6858000"/>
              <a:gd name="connsiteX10" fmla="*/ 216692 w 299077"/>
              <a:gd name="connsiteY10" fmla="*/ 1945481 h 6858000"/>
              <a:gd name="connsiteX11" fmla="*/ 214311 w 299077"/>
              <a:gd name="connsiteY11" fmla="*/ 2057400 h 6858000"/>
              <a:gd name="connsiteX12" fmla="*/ 223835 w 299077"/>
              <a:gd name="connsiteY12" fmla="*/ 2166938 h 6858000"/>
              <a:gd name="connsiteX13" fmla="*/ 228597 w 299077"/>
              <a:gd name="connsiteY13" fmla="*/ 2276475 h 6858000"/>
              <a:gd name="connsiteX14" fmla="*/ 290510 w 299077"/>
              <a:gd name="connsiteY14" fmla="*/ 2338388 h 6858000"/>
              <a:gd name="connsiteX15" fmla="*/ 223836 w 299077"/>
              <a:gd name="connsiteY15" fmla="*/ 2386012 h 6858000"/>
              <a:gd name="connsiteX16" fmla="*/ 278603 w 299077"/>
              <a:gd name="connsiteY16" fmla="*/ 2447925 h 6858000"/>
              <a:gd name="connsiteX17" fmla="*/ 226218 w 299077"/>
              <a:gd name="connsiteY17" fmla="*/ 2497931 h 6858000"/>
              <a:gd name="connsiteX18" fmla="*/ 283366 w 299077"/>
              <a:gd name="connsiteY18" fmla="*/ 2552700 h 6858000"/>
              <a:gd name="connsiteX19" fmla="*/ 216692 w 299077"/>
              <a:gd name="connsiteY19" fmla="*/ 2607469 h 6858000"/>
              <a:gd name="connsiteX20" fmla="*/ 288128 w 299077"/>
              <a:gd name="connsiteY20" fmla="*/ 2657475 h 6858000"/>
              <a:gd name="connsiteX21" fmla="*/ 223835 w 299077"/>
              <a:gd name="connsiteY21" fmla="*/ 2714625 h 6858000"/>
              <a:gd name="connsiteX22" fmla="*/ 283366 w 299077"/>
              <a:gd name="connsiteY22" fmla="*/ 2771775 h 6858000"/>
              <a:gd name="connsiteX23" fmla="*/ 226217 w 299077"/>
              <a:gd name="connsiteY23" fmla="*/ 2826543 h 6858000"/>
              <a:gd name="connsiteX24" fmla="*/ 285747 w 299077"/>
              <a:gd name="connsiteY24" fmla="*/ 2881313 h 6858000"/>
              <a:gd name="connsiteX25" fmla="*/ 223835 w 299077"/>
              <a:gd name="connsiteY25" fmla="*/ 2931319 h 6858000"/>
              <a:gd name="connsiteX26" fmla="*/ 280985 w 299077"/>
              <a:gd name="connsiteY26" fmla="*/ 2986088 h 6858000"/>
              <a:gd name="connsiteX27" fmla="*/ 226218 w 299077"/>
              <a:gd name="connsiteY27" fmla="*/ 3043238 h 6858000"/>
              <a:gd name="connsiteX28" fmla="*/ 288128 w 299077"/>
              <a:gd name="connsiteY28" fmla="*/ 3105150 h 6858000"/>
              <a:gd name="connsiteX29" fmla="*/ 226217 w 299077"/>
              <a:gd name="connsiteY29" fmla="*/ 3155157 h 6858000"/>
              <a:gd name="connsiteX30" fmla="*/ 290510 w 299077"/>
              <a:gd name="connsiteY30" fmla="*/ 3207544 h 6858000"/>
              <a:gd name="connsiteX31" fmla="*/ 226217 w 299077"/>
              <a:gd name="connsiteY31" fmla="*/ 3264693 h 6858000"/>
              <a:gd name="connsiteX32" fmla="*/ 290510 w 299077"/>
              <a:gd name="connsiteY32" fmla="*/ 3324225 h 6858000"/>
              <a:gd name="connsiteX33" fmla="*/ 226218 w 299077"/>
              <a:gd name="connsiteY33" fmla="*/ 3371850 h 6858000"/>
              <a:gd name="connsiteX34" fmla="*/ 292891 w 299077"/>
              <a:gd name="connsiteY34" fmla="*/ 3433763 h 6858000"/>
              <a:gd name="connsiteX35" fmla="*/ 223837 w 299077"/>
              <a:gd name="connsiteY35" fmla="*/ 3476625 h 6858000"/>
              <a:gd name="connsiteX36" fmla="*/ 288128 w 299077"/>
              <a:gd name="connsiteY36" fmla="*/ 3533775 h 6858000"/>
              <a:gd name="connsiteX37" fmla="*/ 230980 w 299077"/>
              <a:gd name="connsiteY37" fmla="*/ 3583781 h 6858000"/>
              <a:gd name="connsiteX38" fmla="*/ 285747 w 299077"/>
              <a:gd name="connsiteY38" fmla="*/ 3643313 h 6858000"/>
              <a:gd name="connsiteX39" fmla="*/ 226218 w 299077"/>
              <a:gd name="connsiteY39" fmla="*/ 3698081 h 6858000"/>
              <a:gd name="connsiteX40" fmla="*/ 280985 w 299077"/>
              <a:gd name="connsiteY40" fmla="*/ 3752850 h 6858000"/>
              <a:gd name="connsiteX41" fmla="*/ 223837 w 299077"/>
              <a:gd name="connsiteY41" fmla="*/ 3800475 h 6858000"/>
              <a:gd name="connsiteX42" fmla="*/ 280985 w 299077"/>
              <a:gd name="connsiteY42" fmla="*/ 3862388 h 6858000"/>
              <a:gd name="connsiteX43" fmla="*/ 223837 w 299077"/>
              <a:gd name="connsiteY43" fmla="*/ 3910013 h 6858000"/>
              <a:gd name="connsiteX44" fmla="*/ 278603 w 299077"/>
              <a:gd name="connsiteY44" fmla="*/ 3969544 h 6858000"/>
              <a:gd name="connsiteX45" fmla="*/ 223838 w 299077"/>
              <a:gd name="connsiteY45" fmla="*/ 4021931 h 6858000"/>
              <a:gd name="connsiteX46" fmla="*/ 278603 w 299077"/>
              <a:gd name="connsiteY46" fmla="*/ 4076700 h 6858000"/>
              <a:gd name="connsiteX47" fmla="*/ 221456 w 299077"/>
              <a:gd name="connsiteY47" fmla="*/ 4138613 h 6858000"/>
              <a:gd name="connsiteX48" fmla="*/ 280985 w 299077"/>
              <a:gd name="connsiteY48" fmla="*/ 4193381 h 6858000"/>
              <a:gd name="connsiteX49" fmla="*/ 219075 w 299077"/>
              <a:gd name="connsiteY49" fmla="*/ 4243388 h 6858000"/>
              <a:gd name="connsiteX50" fmla="*/ 278603 w 299077"/>
              <a:gd name="connsiteY50" fmla="*/ 4300538 h 6858000"/>
              <a:gd name="connsiteX51" fmla="*/ 216695 w 299077"/>
              <a:gd name="connsiteY51" fmla="*/ 4350544 h 6858000"/>
              <a:gd name="connsiteX52" fmla="*/ 285747 w 299077"/>
              <a:gd name="connsiteY52" fmla="*/ 4405313 h 6858000"/>
              <a:gd name="connsiteX53" fmla="*/ 214313 w 299077"/>
              <a:gd name="connsiteY53" fmla="*/ 4452938 h 6858000"/>
              <a:gd name="connsiteX54" fmla="*/ 276222 w 299077"/>
              <a:gd name="connsiteY54" fmla="*/ 4514850 h 6858000"/>
              <a:gd name="connsiteX55" fmla="*/ 216694 w 299077"/>
              <a:gd name="connsiteY55" fmla="*/ 4569619 h 6858000"/>
              <a:gd name="connsiteX56" fmla="*/ 278603 w 299077"/>
              <a:gd name="connsiteY56" fmla="*/ 4622006 h 6858000"/>
              <a:gd name="connsiteX57" fmla="*/ 219075 w 299077"/>
              <a:gd name="connsiteY57" fmla="*/ 4674394 h 6858000"/>
              <a:gd name="connsiteX58" fmla="*/ 278603 w 299077"/>
              <a:gd name="connsiteY58" fmla="*/ 4731544 h 6858000"/>
              <a:gd name="connsiteX59" fmla="*/ 221455 w 299077"/>
              <a:gd name="connsiteY59" fmla="*/ 4786313 h 6858000"/>
              <a:gd name="connsiteX60" fmla="*/ 273844 w 299077"/>
              <a:gd name="connsiteY60" fmla="*/ 4848225 h 6858000"/>
              <a:gd name="connsiteX61" fmla="*/ 226219 w 299077"/>
              <a:gd name="connsiteY61" fmla="*/ 4902994 h 6858000"/>
              <a:gd name="connsiteX62" fmla="*/ 278606 w 299077"/>
              <a:gd name="connsiteY62" fmla="*/ 4955381 h 6858000"/>
              <a:gd name="connsiteX63" fmla="*/ 223838 w 299077"/>
              <a:gd name="connsiteY63" fmla="*/ 5010150 h 6858000"/>
              <a:gd name="connsiteX64" fmla="*/ 276225 w 299077"/>
              <a:gd name="connsiteY64" fmla="*/ 5069681 h 6858000"/>
              <a:gd name="connsiteX65" fmla="*/ 221455 w 299077"/>
              <a:gd name="connsiteY65" fmla="*/ 5117306 h 6858000"/>
              <a:gd name="connsiteX66" fmla="*/ 276225 w 299077"/>
              <a:gd name="connsiteY66" fmla="*/ 5169694 h 6858000"/>
              <a:gd name="connsiteX67" fmla="*/ 221455 w 299077"/>
              <a:gd name="connsiteY67" fmla="*/ 5226844 h 6858000"/>
              <a:gd name="connsiteX68" fmla="*/ 276225 w 299077"/>
              <a:gd name="connsiteY68" fmla="*/ 5286375 h 6858000"/>
              <a:gd name="connsiteX69" fmla="*/ 223837 w 299077"/>
              <a:gd name="connsiteY69" fmla="*/ 5338763 h 6858000"/>
              <a:gd name="connsiteX70" fmla="*/ 276225 w 299077"/>
              <a:gd name="connsiteY70" fmla="*/ 5388769 h 6858000"/>
              <a:gd name="connsiteX71" fmla="*/ 223838 w 299077"/>
              <a:gd name="connsiteY71" fmla="*/ 5448300 h 6858000"/>
              <a:gd name="connsiteX72" fmla="*/ 276226 w 299077"/>
              <a:gd name="connsiteY72" fmla="*/ 5495925 h 6858000"/>
              <a:gd name="connsiteX73" fmla="*/ 226219 w 299077"/>
              <a:gd name="connsiteY73" fmla="*/ 5555456 h 6858000"/>
              <a:gd name="connsiteX74" fmla="*/ 276225 w 299077"/>
              <a:gd name="connsiteY74" fmla="*/ 5612606 h 6858000"/>
              <a:gd name="connsiteX75" fmla="*/ 223838 w 299077"/>
              <a:gd name="connsiteY75" fmla="*/ 5664994 h 6858000"/>
              <a:gd name="connsiteX76" fmla="*/ 273844 w 299077"/>
              <a:gd name="connsiteY76" fmla="*/ 5717381 h 6858000"/>
              <a:gd name="connsiteX77" fmla="*/ 223837 w 299077"/>
              <a:gd name="connsiteY77" fmla="*/ 5776913 h 6858000"/>
              <a:gd name="connsiteX78" fmla="*/ 276225 w 299077"/>
              <a:gd name="connsiteY78" fmla="*/ 5826919 h 6858000"/>
              <a:gd name="connsiteX79" fmla="*/ 223837 w 299077"/>
              <a:gd name="connsiteY79" fmla="*/ 5886450 h 6858000"/>
              <a:gd name="connsiteX80" fmla="*/ 273844 w 299077"/>
              <a:gd name="connsiteY80" fmla="*/ 5934075 h 6858000"/>
              <a:gd name="connsiteX81" fmla="*/ 219074 w 299077"/>
              <a:gd name="connsiteY81" fmla="*/ 5995988 h 6858000"/>
              <a:gd name="connsiteX82" fmla="*/ 273844 w 299077"/>
              <a:gd name="connsiteY82" fmla="*/ 6048375 h 6858000"/>
              <a:gd name="connsiteX83" fmla="*/ 226218 w 299077"/>
              <a:gd name="connsiteY83" fmla="*/ 6103144 h 6858000"/>
              <a:gd name="connsiteX84" fmla="*/ 273844 w 299077"/>
              <a:gd name="connsiteY84" fmla="*/ 6157913 h 6858000"/>
              <a:gd name="connsiteX85" fmla="*/ 226219 w 299077"/>
              <a:gd name="connsiteY85" fmla="*/ 6212681 h 6858000"/>
              <a:gd name="connsiteX86" fmla="*/ 271463 w 299077"/>
              <a:gd name="connsiteY86" fmla="*/ 6265069 h 6858000"/>
              <a:gd name="connsiteX87" fmla="*/ 223837 w 299077"/>
              <a:gd name="connsiteY87" fmla="*/ 6319838 h 6858000"/>
              <a:gd name="connsiteX88" fmla="*/ 278605 w 299077"/>
              <a:gd name="connsiteY88" fmla="*/ 6374606 h 6858000"/>
              <a:gd name="connsiteX89" fmla="*/ 221455 w 299077"/>
              <a:gd name="connsiteY89" fmla="*/ 6429375 h 6858000"/>
              <a:gd name="connsiteX90" fmla="*/ 276225 w 299077"/>
              <a:gd name="connsiteY90" fmla="*/ 6486525 h 6858000"/>
              <a:gd name="connsiteX91" fmla="*/ 228599 w 299077"/>
              <a:gd name="connsiteY91" fmla="*/ 6541294 h 6858000"/>
              <a:gd name="connsiteX92" fmla="*/ 273843 w 299077"/>
              <a:gd name="connsiteY92" fmla="*/ 6600825 h 6858000"/>
              <a:gd name="connsiteX93" fmla="*/ 221455 w 299077"/>
              <a:gd name="connsiteY93" fmla="*/ 6643688 h 6858000"/>
              <a:gd name="connsiteX94" fmla="*/ 276224 w 299077"/>
              <a:gd name="connsiteY94" fmla="*/ 6700838 h 6858000"/>
              <a:gd name="connsiteX95" fmla="*/ 221456 w 299077"/>
              <a:gd name="connsiteY95" fmla="*/ 6762750 h 6858000"/>
              <a:gd name="connsiteX96" fmla="*/ 288131 w 299077"/>
              <a:gd name="connsiteY96" fmla="*/ 6812756 h 6858000"/>
              <a:gd name="connsiteX97" fmla="*/ 233136 w 299077"/>
              <a:gd name="connsiteY97" fmla="*/ 6855619 h 6858000"/>
              <a:gd name="connsiteX98" fmla="*/ 0 w 299077"/>
              <a:gd name="connsiteY98" fmla="*/ 6858000 h 6858000"/>
              <a:gd name="connsiteX99" fmla="*/ 0 w 299077"/>
              <a:gd name="connsiteY99" fmla="*/ 0 h 6858000"/>
              <a:gd name="connsiteX0" fmla="*/ 0 w 299351"/>
              <a:gd name="connsiteY0" fmla="*/ 0 h 6858000"/>
              <a:gd name="connsiteX1" fmla="*/ 290286 w 299351"/>
              <a:gd name="connsiteY1" fmla="*/ 0 h 6858000"/>
              <a:gd name="connsiteX2" fmla="*/ 221454 w 299351"/>
              <a:gd name="connsiteY2" fmla="*/ 962025 h 6858000"/>
              <a:gd name="connsiteX3" fmla="*/ 221453 w 299351"/>
              <a:gd name="connsiteY3" fmla="*/ 1071563 h 6858000"/>
              <a:gd name="connsiteX4" fmla="*/ 221453 w 299351"/>
              <a:gd name="connsiteY4" fmla="*/ 1183481 h 6858000"/>
              <a:gd name="connsiteX5" fmla="*/ 226216 w 299351"/>
              <a:gd name="connsiteY5" fmla="*/ 1297781 h 6858000"/>
              <a:gd name="connsiteX6" fmla="*/ 233360 w 299351"/>
              <a:gd name="connsiteY6" fmla="*/ 1404938 h 6858000"/>
              <a:gd name="connsiteX7" fmla="*/ 230979 w 299351"/>
              <a:gd name="connsiteY7" fmla="*/ 1512094 h 6858000"/>
              <a:gd name="connsiteX8" fmla="*/ 228598 w 299351"/>
              <a:gd name="connsiteY8" fmla="*/ 1621631 h 6858000"/>
              <a:gd name="connsiteX9" fmla="*/ 223836 w 299351"/>
              <a:gd name="connsiteY9" fmla="*/ 1726406 h 6858000"/>
              <a:gd name="connsiteX10" fmla="*/ 219073 w 299351"/>
              <a:gd name="connsiteY10" fmla="*/ 1838325 h 6858000"/>
              <a:gd name="connsiteX11" fmla="*/ 216692 w 299351"/>
              <a:gd name="connsiteY11" fmla="*/ 1945481 h 6858000"/>
              <a:gd name="connsiteX12" fmla="*/ 214311 w 299351"/>
              <a:gd name="connsiteY12" fmla="*/ 2057400 h 6858000"/>
              <a:gd name="connsiteX13" fmla="*/ 223835 w 299351"/>
              <a:gd name="connsiteY13" fmla="*/ 2166938 h 6858000"/>
              <a:gd name="connsiteX14" fmla="*/ 228597 w 299351"/>
              <a:gd name="connsiteY14" fmla="*/ 2276475 h 6858000"/>
              <a:gd name="connsiteX15" fmla="*/ 290510 w 299351"/>
              <a:gd name="connsiteY15" fmla="*/ 2338388 h 6858000"/>
              <a:gd name="connsiteX16" fmla="*/ 223836 w 299351"/>
              <a:gd name="connsiteY16" fmla="*/ 2386012 h 6858000"/>
              <a:gd name="connsiteX17" fmla="*/ 278603 w 299351"/>
              <a:gd name="connsiteY17" fmla="*/ 2447925 h 6858000"/>
              <a:gd name="connsiteX18" fmla="*/ 226218 w 299351"/>
              <a:gd name="connsiteY18" fmla="*/ 2497931 h 6858000"/>
              <a:gd name="connsiteX19" fmla="*/ 283366 w 299351"/>
              <a:gd name="connsiteY19" fmla="*/ 2552700 h 6858000"/>
              <a:gd name="connsiteX20" fmla="*/ 216692 w 299351"/>
              <a:gd name="connsiteY20" fmla="*/ 2607469 h 6858000"/>
              <a:gd name="connsiteX21" fmla="*/ 288128 w 299351"/>
              <a:gd name="connsiteY21" fmla="*/ 2657475 h 6858000"/>
              <a:gd name="connsiteX22" fmla="*/ 223835 w 299351"/>
              <a:gd name="connsiteY22" fmla="*/ 2714625 h 6858000"/>
              <a:gd name="connsiteX23" fmla="*/ 283366 w 299351"/>
              <a:gd name="connsiteY23" fmla="*/ 2771775 h 6858000"/>
              <a:gd name="connsiteX24" fmla="*/ 226217 w 299351"/>
              <a:gd name="connsiteY24" fmla="*/ 2826543 h 6858000"/>
              <a:gd name="connsiteX25" fmla="*/ 285747 w 299351"/>
              <a:gd name="connsiteY25" fmla="*/ 2881313 h 6858000"/>
              <a:gd name="connsiteX26" fmla="*/ 223835 w 299351"/>
              <a:gd name="connsiteY26" fmla="*/ 2931319 h 6858000"/>
              <a:gd name="connsiteX27" fmla="*/ 280985 w 299351"/>
              <a:gd name="connsiteY27" fmla="*/ 2986088 h 6858000"/>
              <a:gd name="connsiteX28" fmla="*/ 226218 w 299351"/>
              <a:gd name="connsiteY28" fmla="*/ 3043238 h 6858000"/>
              <a:gd name="connsiteX29" fmla="*/ 288128 w 299351"/>
              <a:gd name="connsiteY29" fmla="*/ 3105150 h 6858000"/>
              <a:gd name="connsiteX30" fmla="*/ 226217 w 299351"/>
              <a:gd name="connsiteY30" fmla="*/ 3155157 h 6858000"/>
              <a:gd name="connsiteX31" fmla="*/ 290510 w 299351"/>
              <a:gd name="connsiteY31" fmla="*/ 3207544 h 6858000"/>
              <a:gd name="connsiteX32" fmla="*/ 226217 w 299351"/>
              <a:gd name="connsiteY32" fmla="*/ 3264693 h 6858000"/>
              <a:gd name="connsiteX33" fmla="*/ 290510 w 299351"/>
              <a:gd name="connsiteY33" fmla="*/ 3324225 h 6858000"/>
              <a:gd name="connsiteX34" fmla="*/ 226218 w 299351"/>
              <a:gd name="connsiteY34" fmla="*/ 3371850 h 6858000"/>
              <a:gd name="connsiteX35" fmla="*/ 292891 w 299351"/>
              <a:gd name="connsiteY35" fmla="*/ 3433763 h 6858000"/>
              <a:gd name="connsiteX36" fmla="*/ 223837 w 299351"/>
              <a:gd name="connsiteY36" fmla="*/ 3476625 h 6858000"/>
              <a:gd name="connsiteX37" fmla="*/ 288128 w 299351"/>
              <a:gd name="connsiteY37" fmla="*/ 3533775 h 6858000"/>
              <a:gd name="connsiteX38" fmla="*/ 230980 w 299351"/>
              <a:gd name="connsiteY38" fmla="*/ 3583781 h 6858000"/>
              <a:gd name="connsiteX39" fmla="*/ 285747 w 299351"/>
              <a:gd name="connsiteY39" fmla="*/ 3643313 h 6858000"/>
              <a:gd name="connsiteX40" fmla="*/ 226218 w 299351"/>
              <a:gd name="connsiteY40" fmla="*/ 3698081 h 6858000"/>
              <a:gd name="connsiteX41" fmla="*/ 280985 w 299351"/>
              <a:gd name="connsiteY41" fmla="*/ 3752850 h 6858000"/>
              <a:gd name="connsiteX42" fmla="*/ 223837 w 299351"/>
              <a:gd name="connsiteY42" fmla="*/ 3800475 h 6858000"/>
              <a:gd name="connsiteX43" fmla="*/ 280985 w 299351"/>
              <a:gd name="connsiteY43" fmla="*/ 3862388 h 6858000"/>
              <a:gd name="connsiteX44" fmla="*/ 223837 w 299351"/>
              <a:gd name="connsiteY44" fmla="*/ 3910013 h 6858000"/>
              <a:gd name="connsiteX45" fmla="*/ 278603 w 299351"/>
              <a:gd name="connsiteY45" fmla="*/ 3969544 h 6858000"/>
              <a:gd name="connsiteX46" fmla="*/ 223838 w 299351"/>
              <a:gd name="connsiteY46" fmla="*/ 4021931 h 6858000"/>
              <a:gd name="connsiteX47" fmla="*/ 278603 w 299351"/>
              <a:gd name="connsiteY47" fmla="*/ 4076700 h 6858000"/>
              <a:gd name="connsiteX48" fmla="*/ 221456 w 299351"/>
              <a:gd name="connsiteY48" fmla="*/ 4138613 h 6858000"/>
              <a:gd name="connsiteX49" fmla="*/ 280985 w 299351"/>
              <a:gd name="connsiteY49" fmla="*/ 4193381 h 6858000"/>
              <a:gd name="connsiteX50" fmla="*/ 219075 w 299351"/>
              <a:gd name="connsiteY50" fmla="*/ 4243388 h 6858000"/>
              <a:gd name="connsiteX51" fmla="*/ 278603 w 299351"/>
              <a:gd name="connsiteY51" fmla="*/ 4300538 h 6858000"/>
              <a:gd name="connsiteX52" fmla="*/ 216695 w 299351"/>
              <a:gd name="connsiteY52" fmla="*/ 4350544 h 6858000"/>
              <a:gd name="connsiteX53" fmla="*/ 285747 w 299351"/>
              <a:gd name="connsiteY53" fmla="*/ 4405313 h 6858000"/>
              <a:gd name="connsiteX54" fmla="*/ 214313 w 299351"/>
              <a:gd name="connsiteY54" fmla="*/ 4452938 h 6858000"/>
              <a:gd name="connsiteX55" fmla="*/ 276222 w 299351"/>
              <a:gd name="connsiteY55" fmla="*/ 4514850 h 6858000"/>
              <a:gd name="connsiteX56" fmla="*/ 216694 w 299351"/>
              <a:gd name="connsiteY56" fmla="*/ 4569619 h 6858000"/>
              <a:gd name="connsiteX57" fmla="*/ 278603 w 299351"/>
              <a:gd name="connsiteY57" fmla="*/ 4622006 h 6858000"/>
              <a:gd name="connsiteX58" fmla="*/ 219075 w 299351"/>
              <a:gd name="connsiteY58" fmla="*/ 4674394 h 6858000"/>
              <a:gd name="connsiteX59" fmla="*/ 278603 w 299351"/>
              <a:gd name="connsiteY59" fmla="*/ 4731544 h 6858000"/>
              <a:gd name="connsiteX60" fmla="*/ 221455 w 299351"/>
              <a:gd name="connsiteY60" fmla="*/ 4786313 h 6858000"/>
              <a:gd name="connsiteX61" fmla="*/ 273844 w 299351"/>
              <a:gd name="connsiteY61" fmla="*/ 4848225 h 6858000"/>
              <a:gd name="connsiteX62" fmla="*/ 226219 w 299351"/>
              <a:gd name="connsiteY62" fmla="*/ 4902994 h 6858000"/>
              <a:gd name="connsiteX63" fmla="*/ 278606 w 299351"/>
              <a:gd name="connsiteY63" fmla="*/ 4955381 h 6858000"/>
              <a:gd name="connsiteX64" fmla="*/ 223838 w 299351"/>
              <a:gd name="connsiteY64" fmla="*/ 5010150 h 6858000"/>
              <a:gd name="connsiteX65" fmla="*/ 276225 w 299351"/>
              <a:gd name="connsiteY65" fmla="*/ 5069681 h 6858000"/>
              <a:gd name="connsiteX66" fmla="*/ 221455 w 299351"/>
              <a:gd name="connsiteY66" fmla="*/ 5117306 h 6858000"/>
              <a:gd name="connsiteX67" fmla="*/ 276225 w 299351"/>
              <a:gd name="connsiteY67" fmla="*/ 5169694 h 6858000"/>
              <a:gd name="connsiteX68" fmla="*/ 221455 w 299351"/>
              <a:gd name="connsiteY68" fmla="*/ 5226844 h 6858000"/>
              <a:gd name="connsiteX69" fmla="*/ 276225 w 299351"/>
              <a:gd name="connsiteY69" fmla="*/ 5286375 h 6858000"/>
              <a:gd name="connsiteX70" fmla="*/ 223837 w 299351"/>
              <a:gd name="connsiteY70" fmla="*/ 5338763 h 6858000"/>
              <a:gd name="connsiteX71" fmla="*/ 276225 w 299351"/>
              <a:gd name="connsiteY71" fmla="*/ 5388769 h 6858000"/>
              <a:gd name="connsiteX72" fmla="*/ 223838 w 299351"/>
              <a:gd name="connsiteY72" fmla="*/ 5448300 h 6858000"/>
              <a:gd name="connsiteX73" fmla="*/ 276226 w 299351"/>
              <a:gd name="connsiteY73" fmla="*/ 5495925 h 6858000"/>
              <a:gd name="connsiteX74" fmla="*/ 226219 w 299351"/>
              <a:gd name="connsiteY74" fmla="*/ 5555456 h 6858000"/>
              <a:gd name="connsiteX75" fmla="*/ 276225 w 299351"/>
              <a:gd name="connsiteY75" fmla="*/ 5612606 h 6858000"/>
              <a:gd name="connsiteX76" fmla="*/ 223838 w 299351"/>
              <a:gd name="connsiteY76" fmla="*/ 5664994 h 6858000"/>
              <a:gd name="connsiteX77" fmla="*/ 273844 w 299351"/>
              <a:gd name="connsiteY77" fmla="*/ 5717381 h 6858000"/>
              <a:gd name="connsiteX78" fmla="*/ 223837 w 299351"/>
              <a:gd name="connsiteY78" fmla="*/ 5776913 h 6858000"/>
              <a:gd name="connsiteX79" fmla="*/ 276225 w 299351"/>
              <a:gd name="connsiteY79" fmla="*/ 5826919 h 6858000"/>
              <a:gd name="connsiteX80" fmla="*/ 223837 w 299351"/>
              <a:gd name="connsiteY80" fmla="*/ 5886450 h 6858000"/>
              <a:gd name="connsiteX81" fmla="*/ 273844 w 299351"/>
              <a:gd name="connsiteY81" fmla="*/ 5934075 h 6858000"/>
              <a:gd name="connsiteX82" fmla="*/ 219074 w 299351"/>
              <a:gd name="connsiteY82" fmla="*/ 5995988 h 6858000"/>
              <a:gd name="connsiteX83" fmla="*/ 273844 w 299351"/>
              <a:gd name="connsiteY83" fmla="*/ 6048375 h 6858000"/>
              <a:gd name="connsiteX84" fmla="*/ 226218 w 299351"/>
              <a:gd name="connsiteY84" fmla="*/ 6103144 h 6858000"/>
              <a:gd name="connsiteX85" fmla="*/ 273844 w 299351"/>
              <a:gd name="connsiteY85" fmla="*/ 6157913 h 6858000"/>
              <a:gd name="connsiteX86" fmla="*/ 226219 w 299351"/>
              <a:gd name="connsiteY86" fmla="*/ 6212681 h 6858000"/>
              <a:gd name="connsiteX87" fmla="*/ 271463 w 299351"/>
              <a:gd name="connsiteY87" fmla="*/ 6265069 h 6858000"/>
              <a:gd name="connsiteX88" fmla="*/ 223837 w 299351"/>
              <a:gd name="connsiteY88" fmla="*/ 6319838 h 6858000"/>
              <a:gd name="connsiteX89" fmla="*/ 278605 w 299351"/>
              <a:gd name="connsiteY89" fmla="*/ 6374606 h 6858000"/>
              <a:gd name="connsiteX90" fmla="*/ 221455 w 299351"/>
              <a:gd name="connsiteY90" fmla="*/ 6429375 h 6858000"/>
              <a:gd name="connsiteX91" fmla="*/ 276225 w 299351"/>
              <a:gd name="connsiteY91" fmla="*/ 6486525 h 6858000"/>
              <a:gd name="connsiteX92" fmla="*/ 228599 w 299351"/>
              <a:gd name="connsiteY92" fmla="*/ 6541294 h 6858000"/>
              <a:gd name="connsiteX93" fmla="*/ 273843 w 299351"/>
              <a:gd name="connsiteY93" fmla="*/ 6600825 h 6858000"/>
              <a:gd name="connsiteX94" fmla="*/ 221455 w 299351"/>
              <a:gd name="connsiteY94" fmla="*/ 6643688 h 6858000"/>
              <a:gd name="connsiteX95" fmla="*/ 276224 w 299351"/>
              <a:gd name="connsiteY95" fmla="*/ 6700838 h 6858000"/>
              <a:gd name="connsiteX96" fmla="*/ 221456 w 299351"/>
              <a:gd name="connsiteY96" fmla="*/ 6762750 h 6858000"/>
              <a:gd name="connsiteX97" fmla="*/ 288131 w 299351"/>
              <a:gd name="connsiteY97" fmla="*/ 6812756 h 6858000"/>
              <a:gd name="connsiteX98" fmla="*/ 233136 w 299351"/>
              <a:gd name="connsiteY98" fmla="*/ 6855619 h 6858000"/>
              <a:gd name="connsiteX99" fmla="*/ 0 w 299351"/>
              <a:gd name="connsiteY99" fmla="*/ 6858000 h 6858000"/>
              <a:gd name="connsiteX100" fmla="*/ 0 w 299351"/>
              <a:gd name="connsiteY100" fmla="*/ 0 h 6858000"/>
              <a:gd name="connsiteX0" fmla="*/ 0 w 299214"/>
              <a:gd name="connsiteY0" fmla="*/ 0 h 6858000"/>
              <a:gd name="connsiteX1" fmla="*/ 290286 w 299214"/>
              <a:gd name="connsiteY1" fmla="*/ 0 h 6858000"/>
              <a:gd name="connsiteX2" fmla="*/ 221454 w 299214"/>
              <a:gd name="connsiteY2" fmla="*/ 854869 h 6858000"/>
              <a:gd name="connsiteX3" fmla="*/ 221454 w 299214"/>
              <a:gd name="connsiteY3" fmla="*/ 962025 h 6858000"/>
              <a:gd name="connsiteX4" fmla="*/ 221453 w 299214"/>
              <a:gd name="connsiteY4" fmla="*/ 1071563 h 6858000"/>
              <a:gd name="connsiteX5" fmla="*/ 221453 w 299214"/>
              <a:gd name="connsiteY5" fmla="*/ 1183481 h 6858000"/>
              <a:gd name="connsiteX6" fmla="*/ 226216 w 299214"/>
              <a:gd name="connsiteY6" fmla="*/ 1297781 h 6858000"/>
              <a:gd name="connsiteX7" fmla="*/ 233360 w 299214"/>
              <a:gd name="connsiteY7" fmla="*/ 1404938 h 6858000"/>
              <a:gd name="connsiteX8" fmla="*/ 230979 w 299214"/>
              <a:gd name="connsiteY8" fmla="*/ 1512094 h 6858000"/>
              <a:gd name="connsiteX9" fmla="*/ 228598 w 299214"/>
              <a:gd name="connsiteY9" fmla="*/ 1621631 h 6858000"/>
              <a:gd name="connsiteX10" fmla="*/ 223836 w 299214"/>
              <a:gd name="connsiteY10" fmla="*/ 1726406 h 6858000"/>
              <a:gd name="connsiteX11" fmla="*/ 219073 w 299214"/>
              <a:gd name="connsiteY11" fmla="*/ 1838325 h 6858000"/>
              <a:gd name="connsiteX12" fmla="*/ 216692 w 299214"/>
              <a:gd name="connsiteY12" fmla="*/ 1945481 h 6858000"/>
              <a:gd name="connsiteX13" fmla="*/ 214311 w 299214"/>
              <a:gd name="connsiteY13" fmla="*/ 2057400 h 6858000"/>
              <a:gd name="connsiteX14" fmla="*/ 223835 w 299214"/>
              <a:gd name="connsiteY14" fmla="*/ 2166938 h 6858000"/>
              <a:gd name="connsiteX15" fmla="*/ 228597 w 299214"/>
              <a:gd name="connsiteY15" fmla="*/ 2276475 h 6858000"/>
              <a:gd name="connsiteX16" fmla="*/ 290510 w 299214"/>
              <a:gd name="connsiteY16" fmla="*/ 2338388 h 6858000"/>
              <a:gd name="connsiteX17" fmla="*/ 223836 w 299214"/>
              <a:gd name="connsiteY17" fmla="*/ 2386012 h 6858000"/>
              <a:gd name="connsiteX18" fmla="*/ 278603 w 299214"/>
              <a:gd name="connsiteY18" fmla="*/ 2447925 h 6858000"/>
              <a:gd name="connsiteX19" fmla="*/ 226218 w 299214"/>
              <a:gd name="connsiteY19" fmla="*/ 2497931 h 6858000"/>
              <a:gd name="connsiteX20" fmla="*/ 283366 w 299214"/>
              <a:gd name="connsiteY20" fmla="*/ 2552700 h 6858000"/>
              <a:gd name="connsiteX21" fmla="*/ 216692 w 299214"/>
              <a:gd name="connsiteY21" fmla="*/ 2607469 h 6858000"/>
              <a:gd name="connsiteX22" fmla="*/ 288128 w 299214"/>
              <a:gd name="connsiteY22" fmla="*/ 2657475 h 6858000"/>
              <a:gd name="connsiteX23" fmla="*/ 223835 w 299214"/>
              <a:gd name="connsiteY23" fmla="*/ 2714625 h 6858000"/>
              <a:gd name="connsiteX24" fmla="*/ 283366 w 299214"/>
              <a:gd name="connsiteY24" fmla="*/ 2771775 h 6858000"/>
              <a:gd name="connsiteX25" fmla="*/ 226217 w 299214"/>
              <a:gd name="connsiteY25" fmla="*/ 2826543 h 6858000"/>
              <a:gd name="connsiteX26" fmla="*/ 285747 w 299214"/>
              <a:gd name="connsiteY26" fmla="*/ 2881313 h 6858000"/>
              <a:gd name="connsiteX27" fmla="*/ 223835 w 299214"/>
              <a:gd name="connsiteY27" fmla="*/ 2931319 h 6858000"/>
              <a:gd name="connsiteX28" fmla="*/ 280985 w 299214"/>
              <a:gd name="connsiteY28" fmla="*/ 2986088 h 6858000"/>
              <a:gd name="connsiteX29" fmla="*/ 226218 w 299214"/>
              <a:gd name="connsiteY29" fmla="*/ 3043238 h 6858000"/>
              <a:gd name="connsiteX30" fmla="*/ 288128 w 299214"/>
              <a:gd name="connsiteY30" fmla="*/ 3105150 h 6858000"/>
              <a:gd name="connsiteX31" fmla="*/ 226217 w 299214"/>
              <a:gd name="connsiteY31" fmla="*/ 3155157 h 6858000"/>
              <a:gd name="connsiteX32" fmla="*/ 290510 w 299214"/>
              <a:gd name="connsiteY32" fmla="*/ 3207544 h 6858000"/>
              <a:gd name="connsiteX33" fmla="*/ 226217 w 299214"/>
              <a:gd name="connsiteY33" fmla="*/ 3264693 h 6858000"/>
              <a:gd name="connsiteX34" fmla="*/ 290510 w 299214"/>
              <a:gd name="connsiteY34" fmla="*/ 3324225 h 6858000"/>
              <a:gd name="connsiteX35" fmla="*/ 226218 w 299214"/>
              <a:gd name="connsiteY35" fmla="*/ 3371850 h 6858000"/>
              <a:gd name="connsiteX36" fmla="*/ 292891 w 299214"/>
              <a:gd name="connsiteY36" fmla="*/ 3433763 h 6858000"/>
              <a:gd name="connsiteX37" fmla="*/ 223837 w 299214"/>
              <a:gd name="connsiteY37" fmla="*/ 3476625 h 6858000"/>
              <a:gd name="connsiteX38" fmla="*/ 288128 w 299214"/>
              <a:gd name="connsiteY38" fmla="*/ 3533775 h 6858000"/>
              <a:gd name="connsiteX39" fmla="*/ 230980 w 299214"/>
              <a:gd name="connsiteY39" fmla="*/ 3583781 h 6858000"/>
              <a:gd name="connsiteX40" fmla="*/ 285747 w 299214"/>
              <a:gd name="connsiteY40" fmla="*/ 3643313 h 6858000"/>
              <a:gd name="connsiteX41" fmla="*/ 226218 w 299214"/>
              <a:gd name="connsiteY41" fmla="*/ 3698081 h 6858000"/>
              <a:gd name="connsiteX42" fmla="*/ 280985 w 299214"/>
              <a:gd name="connsiteY42" fmla="*/ 3752850 h 6858000"/>
              <a:gd name="connsiteX43" fmla="*/ 223837 w 299214"/>
              <a:gd name="connsiteY43" fmla="*/ 3800475 h 6858000"/>
              <a:gd name="connsiteX44" fmla="*/ 280985 w 299214"/>
              <a:gd name="connsiteY44" fmla="*/ 3862388 h 6858000"/>
              <a:gd name="connsiteX45" fmla="*/ 223837 w 299214"/>
              <a:gd name="connsiteY45" fmla="*/ 3910013 h 6858000"/>
              <a:gd name="connsiteX46" fmla="*/ 278603 w 299214"/>
              <a:gd name="connsiteY46" fmla="*/ 3969544 h 6858000"/>
              <a:gd name="connsiteX47" fmla="*/ 223838 w 299214"/>
              <a:gd name="connsiteY47" fmla="*/ 4021931 h 6858000"/>
              <a:gd name="connsiteX48" fmla="*/ 278603 w 299214"/>
              <a:gd name="connsiteY48" fmla="*/ 4076700 h 6858000"/>
              <a:gd name="connsiteX49" fmla="*/ 221456 w 299214"/>
              <a:gd name="connsiteY49" fmla="*/ 4138613 h 6858000"/>
              <a:gd name="connsiteX50" fmla="*/ 280985 w 299214"/>
              <a:gd name="connsiteY50" fmla="*/ 4193381 h 6858000"/>
              <a:gd name="connsiteX51" fmla="*/ 219075 w 299214"/>
              <a:gd name="connsiteY51" fmla="*/ 4243388 h 6858000"/>
              <a:gd name="connsiteX52" fmla="*/ 278603 w 299214"/>
              <a:gd name="connsiteY52" fmla="*/ 4300538 h 6858000"/>
              <a:gd name="connsiteX53" fmla="*/ 216695 w 299214"/>
              <a:gd name="connsiteY53" fmla="*/ 4350544 h 6858000"/>
              <a:gd name="connsiteX54" fmla="*/ 285747 w 299214"/>
              <a:gd name="connsiteY54" fmla="*/ 4405313 h 6858000"/>
              <a:gd name="connsiteX55" fmla="*/ 214313 w 299214"/>
              <a:gd name="connsiteY55" fmla="*/ 4452938 h 6858000"/>
              <a:gd name="connsiteX56" fmla="*/ 276222 w 299214"/>
              <a:gd name="connsiteY56" fmla="*/ 4514850 h 6858000"/>
              <a:gd name="connsiteX57" fmla="*/ 216694 w 299214"/>
              <a:gd name="connsiteY57" fmla="*/ 4569619 h 6858000"/>
              <a:gd name="connsiteX58" fmla="*/ 278603 w 299214"/>
              <a:gd name="connsiteY58" fmla="*/ 4622006 h 6858000"/>
              <a:gd name="connsiteX59" fmla="*/ 219075 w 299214"/>
              <a:gd name="connsiteY59" fmla="*/ 4674394 h 6858000"/>
              <a:gd name="connsiteX60" fmla="*/ 278603 w 299214"/>
              <a:gd name="connsiteY60" fmla="*/ 4731544 h 6858000"/>
              <a:gd name="connsiteX61" fmla="*/ 221455 w 299214"/>
              <a:gd name="connsiteY61" fmla="*/ 4786313 h 6858000"/>
              <a:gd name="connsiteX62" fmla="*/ 273844 w 299214"/>
              <a:gd name="connsiteY62" fmla="*/ 4848225 h 6858000"/>
              <a:gd name="connsiteX63" fmla="*/ 226219 w 299214"/>
              <a:gd name="connsiteY63" fmla="*/ 4902994 h 6858000"/>
              <a:gd name="connsiteX64" fmla="*/ 278606 w 299214"/>
              <a:gd name="connsiteY64" fmla="*/ 4955381 h 6858000"/>
              <a:gd name="connsiteX65" fmla="*/ 223838 w 299214"/>
              <a:gd name="connsiteY65" fmla="*/ 5010150 h 6858000"/>
              <a:gd name="connsiteX66" fmla="*/ 276225 w 299214"/>
              <a:gd name="connsiteY66" fmla="*/ 5069681 h 6858000"/>
              <a:gd name="connsiteX67" fmla="*/ 221455 w 299214"/>
              <a:gd name="connsiteY67" fmla="*/ 5117306 h 6858000"/>
              <a:gd name="connsiteX68" fmla="*/ 276225 w 299214"/>
              <a:gd name="connsiteY68" fmla="*/ 5169694 h 6858000"/>
              <a:gd name="connsiteX69" fmla="*/ 221455 w 299214"/>
              <a:gd name="connsiteY69" fmla="*/ 5226844 h 6858000"/>
              <a:gd name="connsiteX70" fmla="*/ 276225 w 299214"/>
              <a:gd name="connsiteY70" fmla="*/ 5286375 h 6858000"/>
              <a:gd name="connsiteX71" fmla="*/ 223837 w 299214"/>
              <a:gd name="connsiteY71" fmla="*/ 5338763 h 6858000"/>
              <a:gd name="connsiteX72" fmla="*/ 276225 w 299214"/>
              <a:gd name="connsiteY72" fmla="*/ 5388769 h 6858000"/>
              <a:gd name="connsiteX73" fmla="*/ 223838 w 299214"/>
              <a:gd name="connsiteY73" fmla="*/ 5448300 h 6858000"/>
              <a:gd name="connsiteX74" fmla="*/ 276226 w 299214"/>
              <a:gd name="connsiteY74" fmla="*/ 5495925 h 6858000"/>
              <a:gd name="connsiteX75" fmla="*/ 226219 w 299214"/>
              <a:gd name="connsiteY75" fmla="*/ 5555456 h 6858000"/>
              <a:gd name="connsiteX76" fmla="*/ 276225 w 299214"/>
              <a:gd name="connsiteY76" fmla="*/ 5612606 h 6858000"/>
              <a:gd name="connsiteX77" fmla="*/ 223838 w 299214"/>
              <a:gd name="connsiteY77" fmla="*/ 5664994 h 6858000"/>
              <a:gd name="connsiteX78" fmla="*/ 273844 w 299214"/>
              <a:gd name="connsiteY78" fmla="*/ 5717381 h 6858000"/>
              <a:gd name="connsiteX79" fmla="*/ 223837 w 299214"/>
              <a:gd name="connsiteY79" fmla="*/ 5776913 h 6858000"/>
              <a:gd name="connsiteX80" fmla="*/ 276225 w 299214"/>
              <a:gd name="connsiteY80" fmla="*/ 5826919 h 6858000"/>
              <a:gd name="connsiteX81" fmla="*/ 223837 w 299214"/>
              <a:gd name="connsiteY81" fmla="*/ 5886450 h 6858000"/>
              <a:gd name="connsiteX82" fmla="*/ 273844 w 299214"/>
              <a:gd name="connsiteY82" fmla="*/ 5934075 h 6858000"/>
              <a:gd name="connsiteX83" fmla="*/ 219074 w 299214"/>
              <a:gd name="connsiteY83" fmla="*/ 5995988 h 6858000"/>
              <a:gd name="connsiteX84" fmla="*/ 273844 w 299214"/>
              <a:gd name="connsiteY84" fmla="*/ 6048375 h 6858000"/>
              <a:gd name="connsiteX85" fmla="*/ 226218 w 299214"/>
              <a:gd name="connsiteY85" fmla="*/ 6103144 h 6858000"/>
              <a:gd name="connsiteX86" fmla="*/ 273844 w 299214"/>
              <a:gd name="connsiteY86" fmla="*/ 6157913 h 6858000"/>
              <a:gd name="connsiteX87" fmla="*/ 226219 w 299214"/>
              <a:gd name="connsiteY87" fmla="*/ 6212681 h 6858000"/>
              <a:gd name="connsiteX88" fmla="*/ 271463 w 299214"/>
              <a:gd name="connsiteY88" fmla="*/ 6265069 h 6858000"/>
              <a:gd name="connsiteX89" fmla="*/ 223837 w 299214"/>
              <a:gd name="connsiteY89" fmla="*/ 6319838 h 6858000"/>
              <a:gd name="connsiteX90" fmla="*/ 278605 w 299214"/>
              <a:gd name="connsiteY90" fmla="*/ 6374606 h 6858000"/>
              <a:gd name="connsiteX91" fmla="*/ 221455 w 299214"/>
              <a:gd name="connsiteY91" fmla="*/ 6429375 h 6858000"/>
              <a:gd name="connsiteX92" fmla="*/ 276225 w 299214"/>
              <a:gd name="connsiteY92" fmla="*/ 6486525 h 6858000"/>
              <a:gd name="connsiteX93" fmla="*/ 228599 w 299214"/>
              <a:gd name="connsiteY93" fmla="*/ 6541294 h 6858000"/>
              <a:gd name="connsiteX94" fmla="*/ 273843 w 299214"/>
              <a:gd name="connsiteY94" fmla="*/ 6600825 h 6858000"/>
              <a:gd name="connsiteX95" fmla="*/ 221455 w 299214"/>
              <a:gd name="connsiteY95" fmla="*/ 6643688 h 6858000"/>
              <a:gd name="connsiteX96" fmla="*/ 276224 w 299214"/>
              <a:gd name="connsiteY96" fmla="*/ 6700838 h 6858000"/>
              <a:gd name="connsiteX97" fmla="*/ 221456 w 299214"/>
              <a:gd name="connsiteY97" fmla="*/ 6762750 h 6858000"/>
              <a:gd name="connsiteX98" fmla="*/ 288131 w 299214"/>
              <a:gd name="connsiteY98" fmla="*/ 6812756 h 6858000"/>
              <a:gd name="connsiteX99" fmla="*/ 233136 w 299214"/>
              <a:gd name="connsiteY99" fmla="*/ 6855619 h 6858000"/>
              <a:gd name="connsiteX100" fmla="*/ 0 w 299214"/>
              <a:gd name="connsiteY100" fmla="*/ 6858000 h 6858000"/>
              <a:gd name="connsiteX101" fmla="*/ 0 w 299214"/>
              <a:gd name="connsiteY101" fmla="*/ 0 h 6858000"/>
              <a:gd name="connsiteX0" fmla="*/ 0 w 299015"/>
              <a:gd name="connsiteY0" fmla="*/ 0 h 6858000"/>
              <a:gd name="connsiteX1" fmla="*/ 290286 w 299015"/>
              <a:gd name="connsiteY1" fmla="*/ 0 h 6858000"/>
              <a:gd name="connsiteX2" fmla="*/ 216692 w 299015"/>
              <a:gd name="connsiteY2" fmla="*/ 754856 h 6858000"/>
              <a:gd name="connsiteX3" fmla="*/ 221454 w 299015"/>
              <a:gd name="connsiteY3" fmla="*/ 854869 h 6858000"/>
              <a:gd name="connsiteX4" fmla="*/ 221454 w 299015"/>
              <a:gd name="connsiteY4" fmla="*/ 962025 h 6858000"/>
              <a:gd name="connsiteX5" fmla="*/ 221453 w 299015"/>
              <a:gd name="connsiteY5" fmla="*/ 1071563 h 6858000"/>
              <a:gd name="connsiteX6" fmla="*/ 221453 w 299015"/>
              <a:gd name="connsiteY6" fmla="*/ 1183481 h 6858000"/>
              <a:gd name="connsiteX7" fmla="*/ 226216 w 299015"/>
              <a:gd name="connsiteY7" fmla="*/ 1297781 h 6858000"/>
              <a:gd name="connsiteX8" fmla="*/ 233360 w 299015"/>
              <a:gd name="connsiteY8" fmla="*/ 1404938 h 6858000"/>
              <a:gd name="connsiteX9" fmla="*/ 230979 w 299015"/>
              <a:gd name="connsiteY9" fmla="*/ 1512094 h 6858000"/>
              <a:gd name="connsiteX10" fmla="*/ 228598 w 299015"/>
              <a:gd name="connsiteY10" fmla="*/ 1621631 h 6858000"/>
              <a:gd name="connsiteX11" fmla="*/ 223836 w 299015"/>
              <a:gd name="connsiteY11" fmla="*/ 1726406 h 6858000"/>
              <a:gd name="connsiteX12" fmla="*/ 219073 w 299015"/>
              <a:gd name="connsiteY12" fmla="*/ 1838325 h 6858000"/>
              <a:gd name="connsiteX13" fmla="*/ 216692 w 299015"/>
              <a:gd name="connsiteY13" fmla="*/ 1945481 h 6858000"/>
              <a:gd name="connsiteX14" fmla="*/ 214311 w 299015"/>
              <a:gd name="connsiteY14" fmla="*/ 2057400 h 6858000"/>
              <a:gd name="connsiteX15" fmla="*/ 223835 w 299015"/>
              <a:gd name="connsiteY15" fmla="*/ 2166938 h 6858000"/>
              <a:gd name="connsiteX16" fmla="*/ 228597 w 299015"/>
              <a:gd name="connsiteY16" fmla="*/ 2276475 h 6858000"/>
              <a:gd name="connsiteX17" fmla="*/ 290510 w 299015"/>
              <a:gd name="connsiteY17" fmla="*/ 2338388 h 6858000"/>
              <a:gd name="connsiteX18" fmla="*/ 223836 w 299015"/>
              <a:gd name="connsiteY18" fmla="*/ 2386012 h 6858000"/>
              <a:gd name="connsiteX19" fmla="*/ 278603 w 299015"/>
              <a:gd name="connsiteY19" fmla="*/ 2447925 h 6858000"/>
              <a:gd name="connsiteX20" fmla="*/ 226218 w 299015"/>
              <a:gd name="connsiteY20" fmla="*/ 2497931 h 6858000"/>
              <a:gd name="connsiteX21" fmla="*/ 283366 w 299015"/>
              <a:gd name="connsiteY21" fmla="*/ 2552700 h 6858000"/>
              <a:gd name="connsiteX22" fmla="*/ 216692 w 299015"/>
              <a:gd name="connsiteY22" fmla="*/ 2607469 h 6858000"/>
              <a:gd name="connsiteX23" fmla="*/ 288128 w 299015"/>
              <a:gd name="connsiteY23" fmla="*/ 2657475 h 6858000"/>
              <a:gd name="connsiteX24" fmla="*/ 223835 w 299015"/>
              <a:gd name="connsiteY24" fmla="*/ 2714625 h 6858000"/>
              <a:gd name="connsiteX25" fmla="*/ 283366 w 299015"/>
              <a:gd name="connsiteY25" fmla="*/ 2771775 h 6858000"/>
              <a:gd name="connsiteX26" fmla="*/ 226217 w 299015"/>
              <a:gd name="connsiteY26" fmla="*/ 2826543 h 6858000"/>
              <a:gd name="connsiteX27" fmla="*/ 285747 w 299015"/>
              <a:gd name="connsiteY27" fmla="*/ 2881313 h 6858000"/>
              <a:gd name="connsiteX28" fmla="*/ 223835 w 299015"/>
              <a:gd name="connsiteY28" fmla="*/ 2931319 h 6858000"/>
              <a:gd name="connsiteX29" fmla="*/ 280985 w 299015"/>
              <a:gd name="connsiteY29" fmla="*/ 2986088 h 6858000"/>
              <a:gd name="connsiteX30" fmla="*/ 226218 w 299015"/>
              <a:gd name="connsiteY30" fmla="*/ 3043238 h 6858000"/>
              <a:gd name="connsiteX31" fmla="*/ 288128 w 299015"/>
              <a:gd name="connsiteY31" fmla="*/ 3105150 h 6858000"/>
              <a:gd name="connsiteX32" fmla="*/ 226217 w 299015"/>
              <a:gd name="connsiteY32" fmla="*/ 3155157 h 6858000"/>
              <a:gd name="connsiteX33" fmla="*/ 290510 w 299015"/>
              <a:gd name="connsiteY33" fmla="*/ 3207544 h 6858000"/>
              <a:gd name="connsiteX34" fmla="*/ 226217 w 299015"/>
              <a:gd name="connsiteY34" fmla="*/ 3264693 h 6858000"/>
              <a:gd name="connsiteX35" fmla="*/ 290510 w 299015"/>
              <a:gd name="connsiteY35" fmla="*/ 3324225 h 6858000"/>
              <a:gd name="connsiteX36" fmla="*/ 226218 w 299015"/>
              <a:gd name="connsiteY36" fmla="*/ 3371850 h 6858000"/>
              <a:gd name="connsiteX37" fmla="*/ 292891 w 299015"/>
              <a:gd name="connsiteY37" fmla="*/ 3433763 h 6858000"/>
              <a:gd name="connsiteX38" fmla="*/ 223837 w 299015"/>
              <a:gd name="connsiteY38" fmla="*/ 3476625 h 6858000"/>
              <a:gd name="connsiteX39" fmla="*/ 288128 w 299015"/>
              <a:gd name="connsiteY39" fmla="*/ 3533775 h 6858000"/>
              <a:gd name="connsiteX40" fmla="*/ 230980 w 299015"/>
              <a:gd name="connsiteY40" fmla="*/ 3583781 h 6858000"/>
              <a:gd name="connsiteX41" fmla="*/ 285747 w 299015"/>
              <a:gd name="connsiteY41" fmla="*/ 3643313 h 6858000"/>
              <a:gd name="connsiteX42" fmla="*/ 226218 w 299015"/>
              <a:gd name="connsiteY42" fmla="*/ 3698081 h 6858000"/>
              <a:gd name="connsiteX43" fmla="*/ 280985 w 299015"/>
              <a:gd name="connsiteY43" fmla="*/ 3752850 h 6858000"/>
              <a:gd name="connsiteX44" fmla="*/ 223837 w 299015"/>
              <a:gd name="connsiteY44" fmla="*/ 3800475 h 6858000"/>
              <a:gd name="connsiteX45" fmla="*/ 280985 w 299015"/>
              <a:gd name="connsiteY45" fmla="*/ 3862388 h 6858000"/>
              <a:gd name="connsiteX46" fmla="*/ 223837 w 299015"/>
              <a:gd name="connsiteY46" fmla="*/ 3910013 h 6858000"/>
              <a:gd name="connsiteX47" fmla="*/ 278603 w 299015"/>
              <a:gd name="connsiteY47" fmla="*/ 3969544 h 6858000"/>
              <a:gd name="connsiteX48" fmla="*/ 223838 w 299015"/>
              <a:gd name="connsiteY48" fmla="*/ 4021931 h 6858000"/>
              <a:gd name="connsiteX49" fmla="*/ 278603 w 299015"/>
              <a:gd name="connsiteY49" fmla="*/ 4076700 h 6858000"/>
              <a:gd name="connsiteX50" fmla="*/ 221456 w 299015"/>
              <a:gd name="connsiteY50" fmla="*/ 4138613 h 6858000"/>
              <a:gd name="connsiteX51" fmla="*/ 280985 w 299015"/>
              <a:gd name="connsiteY51" fmla="*/ 4193381 h 6858000"/>
              <a:gd name="connsiteX52" fmla="*/ 219075 w 299015"/>
              <a:gd name="connsiteY52" fmla="*/ 4243388 h 6858000"/>
              <a:gd name="connsiteX53" fmla="*/ 278603 w 299015"/>
              <a:gd name="connsiteY53" fmla="*/ 4300538 h 6858000"/>
              <a:gd name="connsiteX54" fmla="*/ 216695 w 299015"/>
              <a:gd name="connsiteY54" fmla="*/ 4350544 h 6858000"/>
              <a:gd name="connsiteX55" fmla="*/ 285747 w 299015"/>
              <a:gd name="connsiteY55" fmla="*/ 4405313 h 6858000"/>
              <a:gd name="connsiteX56" fmla="*/ 214313 w 299015"/>
              <a:gd name="connsiteY56" fmla="*/ 4452938 h 6858000"/>
              <a:gd name="connsiteX57" fmla="*/ 276222 w 299015"/>
              <a:gd name="connsiteY57" fmla="*/ 4514850 h 6858000"/>
              <a:gd name="connsiteX58" fmla="*/ 216694 w 299015"/>
              <a:gd name="connsiteY58" fmla="*/ 4569619 h 6858000"/>
              <a:gd name="connsiteX59" fmla="*/ 278603 w 299015"/>
              <a:gd name="connsiteY59" fmla="*/ 4622006 h 6858000"/>
              <a:gd name="connsiteX60" fmla="*/ 219075 w 299015"/>
              <a:gd name="connsiteY60" fmla="*/ 4674394 h 6858000"/>
              <a:gd name="connsiteX61" fmla="*/ 278603 w 299015"/>
              <a:gd name="connsiteY61" fmla="*/ 4731544 h 6858000"/>
              <a:gd name="connsiteX62" fmla="*/ 221455 w 299015"/>
              <a:gd name="connsiteY62" fmla="*/ 4786313 h 6858000"/>
              <a:gd name="connsiteX63" fmla="*/ 273844 w 299015"/>
              <a:gd name="connsiteY63" fmla="*/ 4848225 h 6858000"/>
              <a:gd name="connsiteX64" fmla="*/ 226219 w 299015"/>
              <a:gd name="connsiteY64" fmla="*/ 4902994 h 6858000"/>
              <a:gd name="connsiteX65" fmla="*/ 278606 w 299015"/>
              <a:gd name="connsiteY65" fmla="*/ 4955381 h 6858000"/>
              <a:gd name="connsiteX66" fmla="*/ 223838 w 299015"/>
              <a:gd name="connsiteY66" fmla="*/ 5010150 h 6858000"/>
              <a:gd name="connsiteX67" fmla="*/ 276225 w 299015"/>
              <a:gd name="connsiteY67" fmla="*/ 5069681 h 6858000"/>
              <a:gd name="connsiteX68" fmla="*/ 221455 w 299015"/>
              <a:gd name="connsiteY68" fmla="*/ 5117306 h 6858000"/>
              <a:gd name="connsiteX69" fmla="*/ 276225 w 299015"/>
              <a:gd name="connsiteY69" fmla="*/ 5169694 h 6858000"/>
              <a:gd name="connsiteX70" fmla="*/ 221455 w 299015"/>
              <a:gd name="connsiteY70" fmla="*/ 5226844 h 6858000"/>
              <a:gd name="connsiteX71" fmla="*/ 276225 w 299015"/>
              <a:gd name="connsiteY71" fmla="*/ 5286375 h 6858000"/>
              <a:gd name="connsiteX72" fmla="*/ 223837 w 299015"/>
              <a:gd name="connsiteY72" fmla="*/ 5338763 h 6858000"/>
              <a:gd name="connsiteX73" fmla="*/ 276225 w 299015"/>
              <a:gd name="connsiteY73" fmla="*/ 5388769 h 6858000"/>
              <a:gd name="connsiteX74" fmla="*/ 223838 w 299015"/>
              <a:gd name="connsiteY74" fmla="*/ 5448300 h 6858000"/>
              <a:gd name="connsiteX75" fmla="*/ 276226 w 299015"/>
              <a:gd name="connsiteY75" fmla="*/ 5495925 h 6858000"/>
              <a:gd name="connsiteX76" fmla="*/ 226219 w 299015"/>
              <a:gd name="connsiteY76" fmla="*/ 5555456 h 6858000"/>
              <a:gd name="connsiteX77" fmla="*/ 276225 w 299015"/>
              <a:gd name="connsiteY77" fmla="*/ 5612606 h 6858000"/>
              <a:gd name="connsiteX78" fmla="*/ 223838 w 299015"/>
              <a:gd name="connsiteY78" fmla="*/ 5664994 h 6858000"/>
              <a:gd name="connsiteX79" fmla="*/ 273844 w 299015"/>
              <a:gd name="connsiteY79" fmla="*/ 5717381 h 6858000"/>
              <a:gd name="connsiteX80" fmla="*/ 223837 w 299015"/>
              <a:gd name="connsiteY80" fmla="*/ 5776913 h 6858000"/>
              <a:gd name="connsiteX81" fmla="*/ 276225 w 299015"/>
              <a:gd name="connsiteY81" fmla="*/ 5826919 h 6858000"/>
              <a:gd name="connsiteX82" fmla="*/ 223837 w 299015"/>
              <a:gd name="connsiteY82" fmla="*/ 5886450 h 6858000"/>
              <a:gd name="connsiteX83" fmla="*/ 273844 w 299015"/>
              <a:gd name="connsiteY83" fmla="*/ 5934075 h 6858000"/>
              <a:gd name="connsiteX84" fmla="*/ 219074 w 299015"/>
              <a:gd name="connsiteY84" fmla="*/ 5995988 h 6858000"/>
              <a:gd name="connsiteX85" fmla="*/ 273844 w 299015"/>
              <a:gd name="connsiteY85" fmla="*/ 6048375 h 6858000"/>
              <a:gd name="connsiteX86" fmla="*/ 226218 w 299015"/>
              <a:gd name="connsiteY86" fmla="*/ 6103144 h 6858000"/>
              <a:gd name="connsiteX87" fmla="*/ 273844 w 299015"/>
              <a:gd name="connsiteY87" fmla="*/ 6157913 h 6858000"/>
              <a:gd name="connsiteX88" fmla="*/ 226219 w 299015"/>
              <a:gd name="connsiteY88" fmla="*/ 6212681 h 6858000"/>
              <a:gd name="connsiteX89" fmla="*/ 271463 w 299015"/>
              <a:gd name="connsiteY89" fmla="*/ 6265069 h 6858000"/>
              <a:gd name="connsiteX90" fmla="*/ 223837 w 299015"/>
              <a:gd name="connsiteY90" fmla="*/ 6319838 h 6858000"/>
              <a:gd name="connsiteX91" fmla="*/ 278605 w 299015"/>
              <a:gd name="connsiteY91" fmla="*/ 6374606 h 6858000"/>
              <a:gd name="connsiteX92" fmla="*/ 221455 w 299015"/>
              <a:gd name="connsiteY92" fmla="*/ 6429375 h 6858000"/>
              <a:gd name="connsiteX93" fmla="*/ 276225 w 299015"/>
              <a:gd name="connsiteY93" fmla="*/ 6486525 h 6858000"/>
              <a:gd name="connsiteX94" fmla="*/ 228599 w 299015"/>
              <a:gd name="connsiteY94" fmla="*/ 6541294 h 6858000"/>
              <a:gd name="connsiteX95" fmla="*/ 273843 w 299015"/>
              <a:gd name="connsiteY95" fmla="*/ 6600825 h 6858000"/>
              <a:gd name="connsiteX96" fmla="*/ 221455 w 299015"/>
              <a:gd name="connsiteY96" fmla="*/ 6643688 h 6858000"/>
              <a:gd name="connsiteX97" fmla="*/ 276224 w 299015"/>
              <a:gd name="connsiteY97" fmla="*/ 6700838 h 6858000"/>
              <a:gd name="connsiteX98" fmla="*/ 221456 w 299015"/>
              <a:gd name="connsiteY98" fmla="*/ 6762750 h 6858000"/>
              <a:gd name="connsiteX99" fmla="*/ 288131 w 299015"/>
              <a:gd name="connsiteY99" fmla="*/ 6812756 h 6858000"/>
              <a:gd name="connsiteX100" fmla="*/ 233136 w 299015"/>
              <a:gd name="connsiteY100" fmla="*/ 6855619 h 6858000"/>
              <a:gd name="connsiteX101" fmla="*/ 0 w 299015"/>
              <a:gd name="connsiteY101" fmla="*/ 6858000 h 6858000"/>
              <a:gd name="connsiteX102" fmla="*/ 0 w 299015"/>
              <a:gd name="connsiteY102" fmla="*/ 0 h 6858000"/>
              <a:gd name="connsiteX0" fmla="*/ 0 w 299914"/>
              <a:gd name="connsiteY0" fmla="*/ 0 h 6858000"/>
              <a:gd name="connsiteX1" fmla="*/ 290286 w 299914"/>
              <a:gd name="connsiteY1" fmla="*/ 0 h 6858000"/>
              <a:gd name="connsiteX2" fmla="*/ 226218 w 299914"/>
              <a:gd name="connsiteY2" fmla="*/ 642938 h 6858000"/>
              <a:gd name="connsiteX3" fmla="*/ 216692 w 299914"/>
              <a:gd name="connsiteY3" fmla="*/ 754856 h 6858000"/>
              <a:gd name="connsiteX4" fmla="*/ 221454 w 299914"/>
              <a:gd name="connsiteY4" fmla="*/ 854869 h 6858000"/>
              <a:gd name="connsiteX5" fmla="*/ 221454 w 299914"/>
              <a:gd name="connsiteY5" fmla="*/ 962025 h 6858000"/>
              <a:gd name="connsiteX6" fmla="*/ 221453 w 299914"/>
              <a:gd name="connsiteY6" fmla="*/ 1071563 h 6858000"/>
              <a:gd name="connsiteX7" fmla="*/ 221453 w 299914"/>
              <a:gd name="connsiteY7" fmla="*/ 1183481 h 6858000"/>
              <a:gd name="connsiteX8" fmla="*/ 226216 w 299914"/>
              <a:gd name="connsiteY8" fmla="*/ 1297781 h 6858000"/>
              <a:gd name="connsiteX9" fmla="*/ 233360 w 299914"/>
              <a:gd name="connsiteY9" fmla="*/ 1404938 h 6858000"/>
              <a:gd name="connsiteX10" fmla="*/ 230979 w 299914"/>
              <a:gd name="connsiteY10" fmla="*/ 1512094 h 6858000"/>
              <a:gd name="connsiteX11" fmla="*/ 228598 w 299914"/>
              <a:gd name="connsiteY11" fmla="*/ 1621631 h 6858000"/>
              <a:gd name="connsiteX12" fmla="*/ 223836 w 299914"/>
              <a:gd name="connsiteY12" fmla="*/ 1726406 h 6858000"/>
              <a:gd name="connsiteX13" fmla="*/ 219073 w 299914"/>
              <a:gd name="connsiteY13" fmla="*/ 1838325 h 6858000"/>
              <a:gd name="connsiteX14" fmla="*/ 216692 w 299914"/>
              <a:gd name="connsiteY14" fmla="*/ 1945481 h 6858000"/>
              <a:gd name="connsiteX15" fmla="*/ 214311 w 299914"/>
              <a:gd name="connsiteY15" fmla="*/ 2057400 h 6858000"/>
              <a:gd name="connsiteX16" fmla="*/ 223835 w 299914"/>
              <a:gd name="connsiteY16" fmla="*/ 2166938 h 6858000"/>
              <a:gd name="connsiteX17" fmla="*/ 228597 w 299914"/>
              <a:gd name="connsiteY17" fmla="*/ 2276475 h 6858000"/>
              <a:gd name="connsiteX18" fmla="*/ 290510 w 299914"/>
              <a:gd name="connsiteY18" fmla="*/ 2338388 h 6858000"/>
              <a:gd name="connsiteX19" fmla="*/ 223836 w 299914"/>
              <a:gd name="connsiteY19" fmla="*/ 2386012 h 6858000"/>
              <a:gd name="connsiteX20" fmla="*/ 278603 w 299914"/>
              <a:gd name="connsiteY20" fmla="*/ 2447925 h 6858000"/>
              <a:gd name="connsiteX21" fmla="*/ 226218 w 299914"/>
              <a:gd name="connsiteY21" fmla="*/ 2497931 h 6858000"/>
              <a:gd name="connsiteX22" fmla="*/ 283366 w 299914"/>
              <a:gd name="connsiteY22" fmla="*/ 2552700 h 6858000"/>
              <a:gd name="connsiteX23" fmla="*/ 216692 w 299914"/>
              <a:gd name="connsiteY23" fmla="*/ 2607469 h 6858000"/>
              <a:gd name="connsiteX24" fmla="*/ 288128 w 299914"/>
              <a:gd name="connsiteY24" fmla="*/ 2657475 h 6858000"/>
              <a:gd name="connsiteX25" fmla="*/ 223835 w 299914"/>
              <a:gd name="connsiteY25" fmla="*/ 2714625 h 6858000"/>
              <a:gd name="connsiteX26" fmla="*/ 283366 w 299914"/>
              <a:gd name="connsiteY26" fmla="*/ 2771775 h 6858000"/>
              <a:gd name="connsiteX27" fmla="*/ 226217 w 299914"/>
              <a:gd name="connsiteY27" fmla="*/ 2826543 h 6858000"/>
              <a:gd name="connsiteX28" fmla="*/ 285747 w 299914"/>
              <a:gd name="connsiteY28" fmla="*/ 2881313 h 6858000"/>
              <a:gd name="connsiteX29" fmla="*/ 223835 w 299914"/>
              <a:gd name="connsiteY29" fmla="*/ 2931319 h 6858000"/>
              <a:gd name="connsiteX30" fmla="*/ 280985 w 299914"/>
              <a:gd name="connsiteY30" fmla="*/ 2986088 h 6858000"/>
              <a:gd name="connsiteX31" fmla="*/ 226218 w 299914"/>
              <a:gd name="connsiteY31" fmla="*/ 3043238 h 6858000"/>
              <a:gd name="connsiteX32" fmla="*/ 288128 w 299914"/>
              <a:gd name="connsiteY32" fmla="*/ 3105150 h 6858000"/>
              <a:gd name="connsiteX33" fmla="*/ 226217 w 299914"/>
              <a:gd name="connsiteY33" fmla="*/ 3155157 h 6858000"/>
              <a:gd name="connsiteX34" fmla="*/ 290510 w 299914"/>
              <a:gd name="connsiteY34" fmla="*/ 3207544 h 6858000"/>
              <a:gd name="connsiteX35" fmla="*/ 226217 w 299914"/>
              <a:gd name="connsiteY35" fmla="*/ 3264693 h 6858000"/>
              <a:gd name="connsiteX36" fmla="*/ 290510 w 299914"/>
              <a:gd name="connsiteY36" fmla="*/ 3324225 h 6858000"/>
              <a:gd name="connsiteX37" fmla="*/ 226218 w 299914"/>
              <a:gd name="connsiteY37" fmla="*/ 3371850 h 6858000"/>
              <a:gd name="connsiteX38" fmla="*/ 292891 w 299914"/>
              <a:gd name="connsiteY38" fmla="*/ 3433763 h 6858000"/>
              <a:gd name="connsiteX39" fmla="*/ 223837 w 299914"/>
              <a:gd name="connsiteY39" fmla="*/ 3476625 h 6858000"/>
              <a:gd name="connsiteX40" fmla="*/ 288128 w 299914"/>
              <a:gd name="connsiteY40" fmla="*/ 3533775 h 6858000"/>
              <a:gd name="connsiteX41" fmla="*/ 230980 w 299914"/>
              <a:gd name="connsiteY41" fmla="*/ 3583781 h 6858000"/>
              <a:gd name="connsiteX42" fmla="*/ 285747 w 299914"/>
              <a:gd name="connsiteY42" fmla="*/ 3643313 h 6858000"/>
              <a:gd name="connsiteX43" fmla="*/ 226218 w 299914"/>
              <a:gd name="connsiteY43" fmla="*/ 3698081 h 6858000"/>
              <a:gd name="connsiteX44" fmla="*/ 280985 w 299914"/>
              <a:gd name="connsiteY44" fmla="*/ 3752850 h 6858000"/>
              <a:gd name="connsiteX45" fmla="*/ 223837 w 299914"/>
              <a:gd name="connsiteY45" fmla="*/ 3800475 h 6858000"/>
              <a:gd name="connsiteX46" fmla="*/ 280985 w 299914"/>
              <a:gd name="connsiteY46" fmla="*/ 3862388 h 6858000"/>
              <a:gd name="connsiteX47" fmla="*/ 223837 w 299914"/>
              <a:gd name="connsiteY47" fmla="*/ 3910013 h 6858000"/>
              <a:gd name="connsiteX48" fmla="*/ 278603 w 299914"/>
              <a:gd name="connsiteY48" fmla="*/ 3969544 h 6858000"/>
              <a:gd name="connsiteX49" fmla="*/ 223838 w 299914"/>
              <a:gd name="connsiteY49" fmla="*/ 4021931 h 6858000"/>
              <a:gd name="connsiteX50" fmla="*/ 278603 w 299914"/>
              <a:gd name="connsiteY50" fmla="*/ 4076700 h 6858000"/>
              <a:gd name="connsiteX51" fmla="*/ 221456 w 299914"/>
              <a:gd name="connsiteY51" fmla="*/ 4138613 h 6858000"/>
              <a:gd name="connsiteX52" fmla="*/ 280985 w 299914"/>
              <a:gd name="connsiteY52" fmla="*/ 4193381 h 6858000"/>
              <a:gd name="connsiteX53" fmla="*/ 219075 w 299914"/>
              <a:gd name="connsiteY53" fmla="*/ 4243388 h 6858000"/>
              <a:gd name="connsiteX54" fmla="*/ 278603 w 299914"/>
              <a:gd name="connsiteY54" fmla="*/ 4300538 h 6858000"/>
              <a:gd name="connsiteX55" fmla="*/ 216695 w 299914"/>
              <a:gd name="connsiteY55" fmla="*/ 4350544 h 6858000"/>
              <a:gd name="connsiteX56" fmla="*/ 285747 w 299914"/>
              <a:gd name="connsiteY56" fmla="*/ 4405313 h 6858000"/>
              <a:gd name="connsiteX57" fmla="*/ 214313 w 299914"/>
              <a:gd name="connsiteY57" fmla="*/ 4452938 h 6858000"/>
              <a:gd name="connsiteX58" fmla="*/ 276222 w 299914"/>
              <a:gd name="connsiteY58" fmla="*/ 4514850 h 6858000"/>
              <a:gd name="connsiteX59" fmla="*/ 216694 w 299914"/>
              <a:gd name="connsiteY59" fmla="*/ 4569619 h 6858000"/>
              <a:gd name="connsiteX60" fmla="*/ 278603 w 299914"/>
              <a:gd name="connsiteY60" fmla="*/ 4622006 h 6858000"/>
              <a:gd name="connsiteX61" fmla="*/ 219075 w 299914"/>
              <a:gd name="connsiteY61" fmla="*/ 4674394 h 6858000"/>
              <a:gd name="connsiteX62" fmla="*/ 278603 w 299914"/>
              <a:gd name="connsiteY62" fmla="*/ 4731544 h 6858000"/>
              <a:gd name="connsiteX63" fmla="*/ 221455 w 299914"/>
              <a:gd name="connsiteY63" fmla="*/ 4786313 h 6858000"/>
              <a:gd name="connsiteX64" fmla="*/ 273844 w 299914"/>
              <a:gd name="connsiteY64" fmla="*/ 4848225 h 6858000"/>
              <a:gd name="connsiteX65" fmla="*/ 226219 w 299914"/>
              <a:gd name="connsiteY65" fmla="*/ 4902994 h 6858000"/>
              <a:gd name="connsiteX66" fmla="*/ 278606 w 299914"/>
              <a:gd name="connsiteY66" fmla="*/ 4955381 h 6858000"/>
              <a:gd name="connsiteX67" fmla="*/ 223838 w 299914"/>
              <a:gd name="connsiteY67" fmla="*/ 5010150 h 6858000"/>
              <a:gd name="connsiteX68" fmla="*/ 276225 w 299914"/>
              <a:gd name="connsiteY68" fmla="*/ 5069681 h 6858000"/>
              <a:gd name="connsiteX69" fmla="*/ 221455 w 299914"/>
              <a:gd name="connsiteY69" fmla="*/ 5117306 h 6858000"/>
              <a:gd name="connsiteX70" fmla="*/ 276225 w 299914"/>
              <a:gd name="connsiteY70" fmla="*/ 5169694 h 6858000"/>
              <a:gd name="connsiteX71" fmla="*/ 221455 w 299914"/>
              <a:gd name="connsiteY71" fmla="*/ 5226844 h 6858000"/>
              <a:gd name="connsiteX72" fmla="*/ 276225 w 299914"/>
              <a:gd name="connsiteY72" fmla="*/ 5286375 h 6858000"/>
              <a:gd name="connsiteX73" fmla="*/ 223837 w 299914"/>
              <a:gd name="connsiteY73" fmla="*/ 5338763 h 6858000"/>
              <a:gd name="connsiteX74" fmla="*/ 276225 w 299914"/>
              <a:gd name="connsiteY74" fmla="*/ 5388769 h 6858000"/>
              <a:gd name="connsiteX75" fmla="*/ 223838 w 299914"/>
              <a:gd name="connsiteY75" fmla="*/ 5448300 h 6858000"/>
              <a:gd name="connsiteX76" fmla="*/ 276226 w 299914"/>
              <a:gd name="connsiteY76" fmla="*/ 5495925 h 6858000"/>
              <a:gd name="connsiteX77" fmla="*/ 226219 w 299914"/>
              <a:gd name="connsiteY77" fmla="*/ 5555456 h 6858000"/>
              <a:gd name="connsiteX78" fmla="*/ 276225 w 299914"/>
              <a:gd name="connsiteY78" fmla="*/ 5612606 h 6858000"/>
              <a:gd name="connsiteX79" fmla="*/ 223838 w 299914"/>
              <a:gd name="connsiteY79" fmla="*/ 5664994 h 6858000"/>
              <a:gd name="connsiteX80" fmla="*/ 273844 w 299914"/>
              <a:gd name="connsiteY80" fmla="*/ 5717381 h 6858000"/>
              <a:gd name="connsiteX81" fmla="*/ 223837 w 299914"/>
              <a:gd name="connsiteY81" fmla="*/ 5776913 h 6858000"/>
              <a:gd name="connsiteX82" fmla="*/ 276225 w 299914"/>
              <a:gd name="connsiteY82" fmla="*/ 5826919 h 6858000"/>
              <a:gd name="connsiteX83" fmla="*/ 223837 w 299914"/>
              <a:gd name="connsiteY83" fmla="*/ 5886450 h 6858000"/>
              <a:gd name="connsiteX84" fmla="*/ 273844 w 299914"/>
              <a:gd name="connsiteY84" fmla="*/ 5934075 h 6858000"/>
              <a:gd name="connsiteX85" fmla="*/ 219074 w 299914"/>
              <a:gd name="connsiteY85" fmla="*/ 5995988 h 6858000"/>
              <a:gd name="connsiteX86" fmla="*/ 273844 w 299914"/>
              <a:gd name="connsiteY86" fmla="*/ 6048375 h 6858000"/>
              <a:gd name="connsiteX87" fmla="*/ 226218 w 299914"/>
              <a:gd name="connsiteY87" fmla="*/ 6103144 h 6858000"/>
              <a:gd name="connsiteX88" fmla="*/ 273844 w 299914"/>
              <a:gd name="connsiteY88" fmla="*/ 6157913 h 6858000"/>
              <a:gd name="connsiteX89" fmla="*/ 226219 w 299914"/>
              <a:gd name="connsiteY89" fmla="*/ 6212681 h 6858000"/>
              <a:gd name="connsiteX90" fmla="*/ 271463 w 299914"/>
              <a:gd name="connsiteY90" fmla="*/ 6265069 h 6858000"/>
              <a:gd name="connsiteX91" fmla="*/ 223837 w 299914"/>
              <a:gd name="connsiteY91" fmla="*/ 6319838 h 6858000"/>
              <a:gd name="connsiteX92" fmla="*/ 278605 w 299914"/>
              <a:gd name="connsiteY92" fmla="*/ 6374606 h 6858000"/>
              <a:gd name="connsiteX93" fmla="*/ 221455 w 299914"/>
              <a:gd name="connsiteY93" fmla="*/ 6429375 h 6858000"/>
              <a:gd name="connsiteX94" fmla="*/ 276225 w 299914"/>
              <a:gd name="connsiteY94" fmla="*/ 6486525 h 6858000"/>
              <a:gd name="connsiteX95" fmla="*/ 228599 w 299914"/>
              <a:gd name="connsiteY95" fmla="*/ 6541294 h 6858000"/>
              <a:gd name="connsiteX96" fmla="*/ 273843 w 299914"/>
              <a:gd name="connsiteY96" fmla="*/ 6600825 h 6858000"/>
              <a:gd name="connsiteX97" fmla="*/ 221455 w 299914"/>
              <a:gd name="connsiteY97" fmla="*/ 6643688 h 6858000"/>
              <a:gd name="connsiteX98" fmla="*/ 276224 w 299914"/>
              <a:gd name="connsiteY98" fmla="*/ 6700838 h 6858000"/>
              <a:gd name="connsiteX99" fmla="*/ 221456 w 299914"/>
              <a:gd name="connsiteY99" fmla="*/ 6762750 h 6858000"/>
              <a:gd name="connsiteX100" fmla="*/ 288131 w 299914"/>
              <a:gd name="connsiteY100" fmla="*/ 6812756 h 6858000"/>
              <a:gd name="connsiteX101" fmla="*/ 233136 w 299914"/>
              <a:gd name="connsiteY101" fmla="*/ 6855619 h 6858000"/>
              <a:gd name="connsiteX102" fmla="*/ 0 w 299914"/>
              <a:gd name="connsiteY102" fmla="*/ 6858000 h 6858000"/>
              <a:gd name="connsiteX103" fmla="*/ 0 w 299914"/>
              <a:gd name="connsiteY103" fmla="*/ 0 h 6858000"/>
              <a:gd name="connsiteX0" fmla="*/ 0 w 299889"/>
              <a:gd name="connsiteY0" fmla="*/ 0 h 6858000"/>
              <a:gd name="connsiteX1" fmla="*/ 290286 w 299889"/>
              <a:gd name="connsiteY1" fmla="*/ 0 h 6858000"/>
              <a:gd name="connsiteX2" fmla="*/ 223836 w 299889"/>
              <a:gd name="connsiteY2" fmla="*/ 533400 h 6858000"/>
              <a:gd name="connsiteX3" fmla="*/ 226218 w 299889"/>
              <a:gd name="connsiteY3" fmla="*/ 642938 h 6858000"/>
              <a:gd name="connsiteX4" fmla="*/ 216692 w 299889"/>
              <a:gd name="connsiteY4" fmla="*/ 754856 h 6858000"/>
              <a:gd name="connsiteX5" fmla="*/ 221454 w 299889"/>
              <a:gd name="connsiteY5" fmla="*/ 854869 h 6858000"/>
              <a:gd name="connsiteX6" fmla="*/ 221454 w 299889"/>
              <a:gd name="connsiteY6" fmla="*/ 962025 h 6858000"/>
              <a:gd name="connsiteX7" fmla="*/ 221453 w 299889"/>
              <a:gd name="connsiteY7" fmla="*/ 1071563 h 6858000"/>
              <a:gd name="connsiteX8" fmla="*/ 221453 w 299889"/>
              <a:gd name="connsiteY8" fmla="*/ 1183481 h 6858000"/>
              <a:gd name="connsiteX9" fmla="*/ 226216 w 299889"/>
              <a:gd name="connsiteY9" fmla="*/ 1297781 h 6858000"/>
              <a:gd name="connsiteX10" fmla="*/ 233360 w 299889"/>
              <a:gd name="connsiteY10" fmla="*/ 1404938 h 6858000"/>
              <a:gd name="connsiteX11" fmla="*/ 230979 w 299889"/>
              <a:gd name="connsiteY11" fmla="*/ 1512094 h 6858000"/>
              <a:gd name="connsiteX12" fmla="*/ 228598 w 299889"/>
              <a:gd name="connsiteY12" fmla="*/ 1621631 h 6858000"/>
              <a:gd name="connsiteX13" fmla="*/ 223836 w 299889"/>
              <a:gd name="connsiteY13" fmla="*/ 1726406 h 6858000"/>
              <a:gd name="connsiteX14" fmla="*/ 219073 w 299889"/>
              <a:gd name="connsiteY14" fmla="*/ 1838325 h 6858000"/>
              <a:gd name="connsiteX15" fmla="*/ 216692 w 299889"/>
              <a:gd name="connsiteY15" fmla="*/ 1945481 h 6858000"/>
              <a:gd name="connsiteX16" fmla="*/ 214311 w 299889"/>
              <a:gd name="connsiteY16" fmla="*/ 2057400 h 6858000"/>
              <a:gd name="connsiteX17" fmla="*/ 223835 w 299889"/>
              <a:gd name="connsiteY17" fmla="*/ 2166938 h 6858000"/>
              <a:gd name="connsiteX18" fmla="*/ 228597 w 299889"/>
              <a:gd name="connsiteY18" fmla="*/ 2276475 h 6858000"/>
              <a:gd name="connsiteX19" fmla="*/ 290510 w 299889"/>
              <a:gd name="connsiteY19" fmla="*/ 2338388 h 6858000"/>
              <a:gd name="connsiteX20" fmla="*/ 223836 w 299889"/>
              <a:gd name="connsiteY20" fmla="*/ 2386012 h 6858000"/>
              <a:gd name="connsiteX21" fmla="*/ 278603 w 299889"/>
              <a:gd name="connsiteY21" fmla="*/ 2447925 h 6858000"/>
              <a:gd name="connsiteX22" fmla="*/ 226218 w 299889"/>
              <a:gd name="connsiteY22" fmla="*/ 2497931 h 6858000"/>
              <a:gd name="connsiteX23" fmla="*/ 283366 w 299889"/>
              <a:gd name="connsiteY23" fmla="*/ 2552700 h 6858000"/>
              <a:gd name="connsiteX24" fmla="*/ 216692 w 299889"/>
              <a:gd name="connsiteY24" fmla="*/ 2607469 h 6858000"/>
              <a:gd name="connsiteX25" fmla="*/ 288128 w 299889"/>
              <a:gd name="connsiteY25" fmla="*/ 2657475 h 6858000"/>
              <a:gd name="connsiteX26" fmla="*/ 223835 w 299889"/>
              <a:gd name="connsiteY26" fmla="*/ 2714625 h 6858000"/>
              <a:gd name="connsiteX27" fmla="*/ 283366 w 299889"/>
              <a:gd name="connsiteY27" fmla="*/ 2771775 h 6858000"/>
              <a:gd name="connsiteX28" fmla="*/ 226217 w 299889"/>
              <a:gd name="connsiteY28" fmla="*/ 2826543 h 6858000"/>
              <a:gd name="connsiteX29" fmla="*/ 285747 w 299889"/>
              <a:gd name="connsiteY29" fmla="*/ 2881313 h 6858000"/>
              <a:gd name="connsiteX30" fmla="*/ 223835 w 299889"/>
              <a:gd name="connsiteY30" fmla="*/ 2931319 h 6858000"/>
              <a:gd name="connsiteX31" fmla="*/ 280985 w 299889"/>
              <a:gd name="connsiteY31" fmla="*/ 2986088 h 6858000"/>
              <a:gd name="connsiteX32" fmla="*/ 226218 w 299889"/>
              <a:gd name="connsiteY32" fmla="*/ 3043238 h 6858000"/>
              <a:gd name="connsiteX33" fmla="*/ 288128 w 299889"/>
              <a:gd name="connsiteY33" fmla="*/ 3105150 h 6858000"/>
              <a:gd name="connsiteX34" fmla="*/ 226217 w 299889"/>
              <a:gd name="connsiteY34" fmla="*/ 3155157 h 6858000"/>
              <a:gd name="connsiteX35" fmla="*/ 290510 w 299889"/>
              <a:gd name="connsiteY35" fmla="*/ 3207544 h 6858000"/>
              <a:gd name="connsiteX36" fmla="*/ 226217 w 299889"/>
              <a:gd name="connsiteY36" fmla="*/ 3264693 h 6858000"/>
              <a:gd name="connsiteX37" fmla="*/ 290510 w 299889"/>
              <a:gd name="connsiteY37" fmla="*/ 3324225 h 6858000"/>
              <a:gd name="connsiteX38" fmla="*/ 226218 w 299889"/>
              <a:gd name="connsiteY38" fmla="*/ 3371850 h 6858000"/>
              <a:gd name="connsiteX39" fmla="*/ 292891 w 299889"/>
              <a:gd name="connsiteY39" fmla="*/ 3433763 h 6858000"/>
              <a:gd name="connsiteX40" fmla="*/ 223837 w 299889"/>
              <a:gd name="connsiteY40" fmla="*/ 3476625 h 6858000"/>
              <a:gd name="connsiteX41" fmla="*/ 288128 w 299889"/>
              <a:gd name="connsiteY41" fmla="*/ 3533775 h 6858000"/>
              <a:gd name="connsiteX42" fmla="*/ 230980 w 299889"/>
              <a:gd name="connsiteY42" fmla="*/ 3583781 h 6858000"/>
              <a:gd name="connsiteX43" fmla="*/ 285747 w 299889"/>
              <a:gd name="connsiteY43" fmla="*/ 3643313 h 6858000"/>
              <a:gd name="connsiteX44" fmla="*/ 226218 w 299889"/>
              <a:gd name="connsiteY44" fmla="*/ 3698081 h 6858000"/>
              <a:gd name="connsiteX45" fmla="*/ 280985 w 299889"/>
              <a:gd name="connsiteY45" fmla="*/ 3752850 h 6858000"/>
              <a:gd name="connsiteX46" fmla="*/ 223837 w 299889"/>
              <a:gd name="connsiteY46" fmla="*/ 3800475 h 6858000"/>
              <a:gd name="connsiteX47" fmla="*/ 280985 w 299889"/>
              <a:gd name="connsiteY47" fmla="*/ 3862388 h 6858000"/>
              <a:gd name="connsiteX48" fmla="*/ 223837 w 299889"/>
              <a:gd name="connsiteY48" fmla="*/ 3910013 h 6858000"/>
              <a:gd name="connsiteX49" fmla="*/ 278603 w 299889"/>
              <a:gd name="connsiteY49" fmla="*/ 3969544 h 6858000"/>
              <a:gd name="connsiteX50" fmla="*/ 223838 w 299889"/>
              <a:gd name="connsiteY50" fmla="*/ 4021931 h 6858000"/>
              <a:gd name="connsiteX51" fmla="*/ 278603 w 299889"/>
              <a:gd name="connsiteY51" fmla="*/ 4076700 h 6858000"/>
              <a:gd name="connsiteX52" fmla="*/ 221456 w 299889"/>
              <a:gd name="connsiteY52" fmla="*/ 4138613 h 6858000"/>
              <a:gd name="connsiteX53" fmla="*/ 280985 w 299889"/>
              <a:gd name="connsiteY53" fmla="*/ 4193381 h 6858000"/>
              <a:gd name="connsiteX54" fmla="*/ 219075 w 299889"/>
              <a:gd name="connsiteY54" fmla="*/ 4243388 h 6858000"/>
              <a:gd name="connsiteX55" fmla="*/ 278603 w 299889"/>
              <a:gd name="connsiteY55" fmla="*/ 4300538 h 6858000"/>
              <a:gd name="connsiteX56" fmla="*/ 216695 w 299889"/>
              <a:gd name="connsiteY56" fmla="*/ 4350544 h 6858000"/>
              <a:gd name="connsiteX57" fmla="*/ 285747 w 299889"/>
              <a:gd name="connsiteY57" fmla="*/ 4405313 h 6858000"/>
              <a:gd name="connsiteX58" fmla="*/ 214313 w 299889"/>
              <a:gd name="connsiteY58" fmla="*/ 4452938 h 6858000"/>
              <a:gd name="connsiteX59" fmla="*/ 276222 w 299889"/>
              <a:gd name="connsiteY59" fmla="*/ 4514850 h 6858000"/>
              <a:gd name="connsiteX60" fmla="*/ 216694 w 299889"/>
              <a:gd name="connsiteY60" fmla="*/ 4569619 h 6858000"/>
              <a:gd name="connsiteX61" fmla="*/ 278603 w 299889"/>
              <a:gd name="connsiteY61" fmla="*/ 4622006 h 6858000"/>
              <a:gd name="connsiteX62" fmla="*/ 219075 w 299889"/>
              <a:gd name="connsiteY62" fmla="*/ 4674394 h 6858000"/>
              <a:gd name="connsiteX63" fmla="*/ 278603 w 299889"/>
              <a:gd name="connsiteY63" fmla="*/ 4731544 h 6858000"/>
              <a:gd name="connsiteX64" fmla="*/ 221455 w 299889"/>
              <a:gd name="connsiteY64" fmla="*/ 4786313 h 6858000"/>
              <a:gd name="connsiteX65" fmla="*/ 273844 w 299889"/>
              <a:gd name="connsiteY65" fmla="*/ 4848225 h 6858000"/>
              <a:gd name="connsiteX66" fmla="*/ 226219 w 299889"/>
              <a:gd name="connsiteY66" fmla="*/ 4902994 h 6858000"/>
              <a:gd name="connsiteX67" fmla="*/ 278606 w 299889"/>
              <a:gd name="connsiteY67" fmla="*/ 4955381 h 6858000"/>
              <a:gd name="connsiteX68" fmla="*/ 223838 w 299889"/>
              <a:gd name="connsiteY68" fmla="*/ 5010150 h 6858000"/>
              <a:gd name="connsiteX69" fmla="*/ 276225 w 299889"/>
              <a:gd name="connsiteY69" fmla="*/ 5069681 h 6858000"/>
              <a:gd name="connsiteX70" fmla="*/ 221455 w 299889"/>
              <a:gd name="connsiteY70" fmla="*/ 5117306 h 6858000"/>
              <a:gd name="connsiteX71" fmla="*/ 276225 w 299889"/>
              <a:gd name="connsiteY71" fmla="*/ 5169694 h 6858000"/>
              <a:gd name="connsiteX72" fmla="*/ 221455 w 299889"/>
              <a:gd name="connsiteY72" fmla="*/ 5226844 h 6858000"/>
              <a:gd name="connsiteX73" fmla="*/ 276225 w 299889"/>
              <a:gd name="connsiteY73" fmla="*/ 5286375 h 6858000"/>
              <a:gd name="connsiteX74" fmla="*/ 223837 w 299889"/>
              <a:gd name="connsiteY74" fmla="*/ 5338763 h 6858000"/>
              <a:gd name="connsiteX75" fmla="*/ 276225 w 299889"/>
              <a:gd name="connsiteY75" fmla="*/ 5388769 h 6858000"/>
              <a:gd name="connsiteX76" fmla="*/ 223838 w 299889"/>
              <a:gd name="connsiteY76" fmla="*/ 5448300 h 6858000"/>
              <a:gd name="connsiteX77" fmla="*/ 276226 w 299889"/>
              <a:gd name="connsiteY77" fmla="*/ 5495925 h 6858000"/>
              <a:gd name="connsiteX78" fmla="*/ 226219 w 299889"/>
              <a:gd name="connsiteY78" fmla="*/ 5555456 h 6858000"/>
              <a:gd name="connsiteX79" fmla="*/ 276225 w 299889"/>
              <a:gd name="connsiteY79" fmla="*/ 5612606 h 6858000"/>
              <a:gd name="connsiteX80" fmla="*/ 223838 w 299889"/>
              <a:gd name="connsiteY80" fmla="*/ 5664994 h 6858000"/>
              <a:gd name="connsiteX81" fmla="*/ 273844 w 299889"/>
              <a:gd name="connsiteY81" fmla="*/ 5717381 h 6858000"/>
              <a:gd name="connsiteX82" fmla="*/ 223837 w 299889"/>
              <a:gd name="connsiteY82" fmla="*/ 5776913 h 6858000"/>
              <a:gd name="connsiteX83" fmla="*/ 276225 w 299889"/>
              <a:gd name="connsiteY83" fmla="*/ 5826919 h 6858000"/>
              <a:gd name="connsiteX84" fmla="*/ 223837 w 299889"/>
              <a:gd name="connsiteY84" fmla="*/ 5886450 h 6858000"/>
              <a:gd name="connsiteX85" fmla="*/ 273844 w 299889"/>
              <a:gd name="connsiteY85" fmla="*/ 5934075 h 6858000"/>
              <a:gd name="connsiteX86" fmla="*/ 219074 w 299889"/>
              <a:gd name="connsiteY86" fmla="*/ 5995988 h 6858000"/>
              <a:gd name="connsiteX87" fmla="*/ 273844 w 299889"/>
              <a:gd name="connsiteY87" fmla="*/ 6048375 h 6858000"/>
              <a:gd name="connsiteX88" fmla="*/ 226218 w 299889"/>
              <a:gd name="connsiteY88" fmla="*/ 6103144 h 6858000"/>
              <a:gd name="connsiteX89" fmla="*/ 273844 w 299889"/>
              <a:gd name="connsiteY89" fmla="*/ 6157913 h 6858000"/>
              <a:gd name="connsiteX90" fmla="*/ 226219 w 299889"/>
              <a:gd name="connsiteY90" fmla="*/ 6212681 h 6858000"/>
              <a:gd name="connsiteX91" fmla="*/ 271463 w 299889"/>
              <a:gd name="connsiteY91" fmla="*/ 6265069 h 6858000"/>
              <a:gd name="connsiteX92" fmla="*/ 223837 w 299889"/>
              <a:gd name="connsiteY92" fmla="*/ 6319838 h 6858000"/>
              <a:gd name="connsiteX93" fmla="*/ 278605 w 299889"/>
              <a:gd name="connsiteY93" fmla="*/ 6374606 h 6858000"/>
              <a:gd name="connsiteX94" fmla="*/ 221455 w 299889"/>
              <a:gd name="connsiteY94" fmla="*/ 6429375 h 6858000"/>
              <a:gd name="connsiteX95" fmla="*/ 276225 w 299889"/>
              <a:gd name="connsiteY95" fmla="*/ 6486525 h 6858000"/>
              <a:gd name="connsiteX96" fmla="*/ 228599 w 299889"/>
              <a:gd name="connsiteY96" fmla="*/ 6541294 h 6858000"/>
              <a:gd name="connsiteX97" fmla="*/ 273843 w 299889"/>
              <a:gd name="connsiteY97" fmla="*/ 6600825 h 6858000"/>
              <a:gd name="connsiteX98" fmla="*/ 221455 w 299889"/>
              <a:gd name="connsiteY98" fmla="*/ 6643688 h 6858000"/>
              <a:gd name="connsiteX99" fmla="*/ 276224 w 299889"/>
              <a:gd name="connsiteY99" fmla="*/ 6700838 h 6858000"/>
              <a:gd name="connsiteX100" fmla="*/ 221456 w 299889"/>
              <a:gd name="connsiteY100" fmla="*/ 6762750 h 6858000"/>
              <a:gd name="connsiteX101" fmla="*/ 288131 w 299889"/>
              <a:gd name="connsiteY101" fmla="*/ 6812756 h 6858000"/>
              <a:gd name="connsiteX102" fmla="*/ 233136 w 299889"/>
              <a:gd name="connsiteY102" fmla="*/ 6855619 h 6858000"/>
              <a:gd name="connsiteX103" fmla="*/ 0 w 299889"/>
              <a:gd name="connsiteY103" fmla="*/ 6858000 h 6858000"/>
              <a:gd name="connsiteX104" fmla="*/ 0 w 299889"/>
              <a:gd name="connsiteY104" fmla="*/ 0 h 6858000"/>
              <a:gd name="connsiteX0" fmla="*/ 0 w 298540"/>
              <a:gd name="connsiteY0" fmla="*/ 0 h 6858000"/>
              <a:gd name="connsiteX1" fmla="*/ 290286 w 298540"/>
              <a:gd name="connsiteY1" fmla="*/ 0 h 6858000"/>
              <a:gd name="connsiteX2" fmla="*/ 223836 w 298540"/>
              <a:gd name="connsiteY2" fmla="*/ 533400 h 6858000"/>
              <a:gd name="connsiteX3" fmla="*/ 226218 w 298540"/>
              <a:gd name="connsiteY3" fmla="*/ 642938 h 6858000"/>
              <a:gd name="connsiteX4" fmla="*/ 216692 w 298540"/>
              <a:gd name="connsiteY4" fmla="*/ 754856 h 6858000"/>
              <a:gd name="connsiteX5" fmla="*/ 221454 w 298540"/>
              <a:gd name="connsiteY5" fmla="*/ 854869 h 6858000"/>
              <a:gd name="connsiteX6" fmla="*/ 221454 w 298540"/>
              <a:gd name="connsiteY6" fmla="*/ 962025 h 6858000"/>
              <a:gd name="connsiteX7" fmla="*/ 221453 w 298540"/>
              <a:gd name="connsiteY7" fmla="*/ 1071563 h 6858000"/>
              <a:gd name="connsiteX8" fmla="*/ 221453 w 298540"/>
              <a:gd name="connsiteY8" fmla="*/ 1183481 h 6858000"/>
              <a:gd name="connsiteX9" fmla="*/ 226216 w 298540"/>
              <a:gd name="connsiteY9" fmla="*/ 1297781 h 6858000"/>
              <a:gd name="connsiteX10" fmla="*/ 233360 w 298540"/>
              <a:gd name="connsiteY10" fmla="*/ 1404938 h 6858000"/>
              <a:gd name="connsiteX11" fmla="*/ 230979 w 298540"/>
              <a:gd name="connsiteY11" fmla="*/ 1512094 h 6858000"/>
              <a:gd name="connsiteX12" fmla="*/ 228598 w 298540"/>
              <a:gd name="connsiteY12" fmla="*/ 1621631 h 6858000"/>
              <a:gd name="connsiteX13" fmla="*/ 223836 w 298540"/>
              <a:gd name="connsiteY13" fmla="*/ 1726406 h 6858000"/>
              <a:gd name="connsiteX14" fmla="*/ 219073 w 298540"/>
              <a:gd name="connsiteY14" fmla="*/ 1838325 h 6858000"/>
              <a:gd name="connsiteX15" fmla="*/ 216692 w 298540"/>
              <a:gd name="connsiteY15" fmla="*/ 1945481 h 6858000"/>
              <a:gd name="connsiteX16" fmla="*/ 214311 w 298540"/>
              <a:gd name="connsiteY16" fmla="*/ 2057400 h 6858000"/>
              <a:gd name="connsiteX17" fmla="*/ 223835 w 298540"/>
              <a:gd name="connsiteY17" fmla="*/ 2166938 h 6858000"/>
              <a:gd name="connsiteX18" fmla="*/ 228597 w 298540"/>
              <a:gd name="connsiteY18" fmla="*/ 2276475 h 6858000"/>
              <a:gd name="connsiteX19" fmla="*/ 290510 w 298540"/>
              <a:gd name="connsiteY19" fmla="*/ 2338388 h 6858000"/>
              <a:gd name="connsiteX20" fmla="*/ 223836 w 298540"/>
              <a:gd name="connsiteY20" fmla="*/ 2386012 h 6858000"/>
              <a:gd name="connsiteX21" fmla="*/ 278603 w 298540"/>
              <a:gd name="connsiteY21" fmla="*/ 2447925 h 6858000"/>
              <a:gd name="connsiteX22" fmla="*/ 226218 w 298540"/>
              <a:gd name="connsiteY22" fmla="*/ 2497931 h 6858000"/>
              <a:gd name="connsiteX23" fmla="*/ 283366 w 298540"/>
              <a:gd name="connsiteY23" fmla="*/ 2552700 h 6858000"/>
              <a:gd name="connsiteX24" fmla="*/ 216692 w 298540"/>
              <a:gd name="connsiteY24" fmla="*/ 2607469 h 6858000"/>
              <a:gd name="connsiteX25" fmla="*/ 288128 w 298540"/>
              <a:gd name="connsiteY25" fmla="*/ 2657475 h 6858000"/>
              <a:gd name="connsiteX26" fmla="*/ 223835 w 298540"/>
              <a:gd name="connsiteY26" fmla="*/ 2714625 h 6858000"/>
              <a:gd name="connsiteX27" fmla="*/ 283366 w 298540"/>
              <a:gd name="connsiteY27" fmla="*/ 2771775 h 6858000"/>
              <a:gd name="connsiteX28" fmla="*/ 226217 w 298540"/>
              <a:gd name="connsiteY28" fmla="*/ 2826543 h 6858000"/>
              <a:gd name="connsiteX29" fmla="*/ 285747 w 298540"/>
              <a:gd name="connsiteY29" fmla="*/ 2881313 h 6858000"/>
              <a:gd name="connsiteX30" fmla="*/ 223835 w 298540"/>
              <a:gd name="connsiteY30" fmla="*/ 2931319 h 6858000"/>
              <a:gd name="connsiteX31" fmla="*/ 280985 w 298540"/>
              <a:gd name="connsiteY31" fmla="*/ 2986088 h 6858000"/>
              <a:gd name="connsiteX32" fmla="*/ 226218 w 298540"/>
              <a:gd name="connsiteY32" fmla="*/ 3043238 h 6858000"/>
              <a:gd name="connsiteX33" fmla="*/ 288128 w 298540"/>
              <a:gd name="connsiteY33" fmla="*/ 3105150 h 6858000"/>
              <a:gd name="connsiteX34" fmla="*/ 226217 w 298540"/>
              <a:gd name="connsiteY34" fmla="*/ 3155157 h 6858000"/>
              <a:gd name="connsiteX35" fmla="*/ 290510 w 298540"/>
              <a:gd name="connsiteY35" fmla="*/ 3207544 h 6858000"/>
              <a:gd name="connsiteX36" fmla="*/ 226217 w 298540"/>
              <a:gd name="connsiteY36" fmla="*/ 3264693 h 6858000"/>
              <a:gd name="connsiteX37" fmla="*/ 290510 w 298540"/>
              <a:gd name="connsiteY37" fmla="*/ 3324225 h 6858000"/>
              <a:gd name="connsiteX38" fmla="*/ 226218 w 298540"/>
              <a:gd name="connsiteY38" fmla="*/ 3371850 h 6858000"/>
              <a:gd name="connsiteX39" fmla="*/ 292891 w 298540"/>
              <a:gd name="connsiteY39" fmla="*/ 3433763 h 6858000"/>
              <a:gd name="connsiteX40" fmla="*/ 223837 w 298540"/>
              <a:gd name="connsiteY40" fmla="*/ 3476625 h 6858000"/>
              <a:gd name="connsiteX41" fmla="*/ 288128 w 298540"/>
              <a:gd name="connsiteY41" fmla="*/ 3533775 h 6858000"/>
              <a:gd name="connsiteX42" fmla="*/ 230980 w 298540"/>
              <a:gd name="connsiteY42" fmla="*/ 3583781 h 6858000"/>
              <a:gd name="connsiteX43" fmla="*/ 285747 w 298540"/>
              <a:gd name="connsiteY43" fmla="*/ 3643313 h 6858000"/>
              <a:gd name="connsiteX44" fmla="*/ 226218 w 298540"/>
              <a:gd name="connsiteY44" fmla="*/ 3698081 h 6858000"/>
              <a:gd name="connsiteX45" fmla="*/ 280985 w 298540"/>
              <a:gd name="connsiteY45" fmla="*/ 3752850 h 6858000"/>
              <a:gd name="connsiteX46" fmla="*/ 223837 w 298540"/>
              <a:gd name="connsiteY46" fmla="*/ 3800475 h 6858000"/>
              <a:gd name="connsiteX47" fmla="*/ 280985 w 298540"/>
              <a:gd name="connsiteY47" fmla="*/ 3862388 h 6858000"/>
              <a:gd name="connsiteX48" fmla="*/ 223837 w 298540"/>
              <a:gd name="connsiteY48" fmla="*/ 3910013 h 6858000"/>
              <a:gd name="connsiteX49" fmla="*/ 278603 w 298540"/>
              <a:gd name="connsiteY49" fmla="*/ 3969544 h 6858000"/>
              <a:gd name="connsiteX50" fmla="*/ 223838 w 298540"/>
              <a:gd name="connsiteY50" fmla="*/ 4021931 h 6858000"/>
              <a:gd name="connsiteX51" fmla="*/ 278603 w 298540"/>
              <a:gd name="connsiteY51" fmla="*/ 4076700 h 6858000"/>
              <a:gd name="connsiteX52" fmla="*/ 221456 w 298540"/>
              <a:gd name="connsiteY52" fmla="*/ 4138613 h 6858000"/>
              <a:gd name="connsiteX53" fmla="*/ 280985 w 298540"/>
              <a:gd name="connsiteY53" fmla="*/ 4193381 h 6858000"/>
              <a:gd name="connsiteX54" fmla="*/ 219075 w 298540"/>
              <a:gd name="connsiteY54" fmla="*/ 4243388 h 6858000"/>
              <a:gd name="connsiteX55" fmla="*/ 278603 w 298540"/>
              <a:gd name="connsiteY55" fmla="*/ 4300538 h 6858000"/>
              <a:gd name="connsiteX56" fmla="*/ 216695 w 298540"/>
              <a:gd name="connsiteY56" fmla="*/ 4350544 h 6858000"/>
              <a:gd name="connsiteX57" fmla="*/ 285747 w 298540"/>
              <a:gd name="connsiteY57" fmla="*/ 4405313 h 6858000"/>
              <a:gd name="connsiteX58" fmla="*/ 214313 w 298540"/>
              <a:gd name="connsiteY58" fmla="*/ 4452938 h 6858000"/>
              <a:gd name="connsiteX59" fmla="*/ 276222 w 298540"/>
              <a:gd name="connsiteY59" fmla="*/ 4514850 h 6858000"/>
              <a:gd name="connsiteX60" fmla="*/ 216694 w 298540"/>
              <a:gd name="connsiteY60" fmla="*/ 4569619 h 6858000"/>
              <a:gd name="connsiteX61" fmla="*/ 278603 w 298540"/>
              <a:gd name="connsiteY61" fmla="*/ 4622006 h 6858000"/>
              <a:gd name="connsiteX62" fmla="*/ 219075 w 298540"/>
              <a:gd name="connsiteY62" fmla="*/ 4674394 h 6858000"/>
              <a:gd name="connsiteX63" fmla="*/ 278603 w 298540"/>
              <a:gd name="connsiteY63" fmla="*/ 4731544 h 6858000"/>
              <a:gd name="connsiteX64" fmla="*/ 221455 w 298540"/>
              <a:gd name="connsiteY64" fmla="*/ 4786313 h 6858000"/>
              <a:gd name="connsiteX65" fmla="*/ 273844 w 298540"/>
              <a:gd name="connsiteY65" fmla="*/ 4848225 h 6858000"/>
              <a:gd name="connsiteX66" fmla="*/ 226219 w 298540"/>
              <a:gd name="connsiteY66" fmla="*/ 4902994 h 6858000"/>
              <a:gd name="connsiteX67" fmla="*/ 278606 w 298540"/>
              <a:gd name="connsiteY67" fmla="*/ 4955381 h 6858000"/>
              <a:gd name="connsiteX68" fmla="*/ 223838 w 298540"/>
              <a:gd name="connsiteY68" fmla="*/ 5010150 h 6858000"/>
              <a:gd name="connsiteX69" fmla="*/ 276225 w 298540"/>
              <a:gd name="connsiteY69" fmla="*/ 5069681 h 6858000"/>
              <a:gd name="connsiteX70" fmla="*/ 221455 w 298540"/>
              <a:gd name="connsiteY70" fmla="*/ 5117306 h 6858000"/>
              <a:gd name="connsiteX71" fmla="*/ 276225 w 298540"/>
              <a:gd name="connsiteY71" fmla="*/ 5169694 h 6858000"/>
              <a:gd name="connsiteX72" fmla="*/ 221455 w 298540"/>
              <a:gd name="connsiteY72" fmla="*/ 5226844 h 6858000"/>
              <a:gd name="connsiteX73" fmla="*/ 276225 w 298540"/>
              <a:gd name="connsiteY73" fmla="*/ 5286375 h 6858000"/>
              <a:gd name="connsiteX74" fmla="*/ 223837 w 298540"/>
              <a:gd name="connsiteY74" fmla="*/ 5338763 h 6858000"/>
              <a:gd name="connsiteX75" fmla="*/ 276225 w 298540"/>
              <a:gd name="connsiteY75" fmla="*/ 5388769 h 6858000"/>
              <a:gd name="connsiteX76" fmla="*/ 223838 w 298540"/>
              <a:gd name="connsiteY76" fmla="*/ 5448300 h 6858000"/>
              <a:gd name="connsiteX77" fmla="*/ 276226 w 298540"/>
              <a:gd name="connsiteY77" fmla="*/ 5495925 h 6858000"/>
              <a:gd name="connsiteX78" fmla="*/ 226219 w 298540"/>
              <a:gd name="connsiteY78" fmla="*/ 5555456 h 6858000"/>
              <a:gd name="connsiteX79" fmla="*/ 276225 w 298540"/>
              <a:gd name="connsiteY79" fmla="*/ 5612606 h 6858000"/>
              <a:gd name="connsiteX80" fmla="*/ 223838 w 298540"/>
              <a:gd name="connsiteY80" fmla="*/ 5664994 h 6858000"/>
              <a:gd name="connsiteX81" fmla="*/ 273844 w 298540"/>
              <a:gd name="connsiteY81" fmla="*/ 5717381 h 6858000"/>
              <a:gd name="connsiteX82" fmla="*/ 223837 w 298540"/>
              <a:gd name="connsiteY82" fmla="*/ 5776913 h 6858000"/>
              <a:gd name="connsiteX83" fmla="*/ 276225 w 298540"/>
              <a:gd name="connsiteY83" fmla="*/ 5826919 h 6858000"/>
              <a:gd name="connsiteX84" fmla="*/ 223837 w 298540"/>
              <a:gd name="connsiteY84" fmla="*/ 5886450 h 6858000"/>
              <a:gd name="connsiteX85" fmla="*/ 273844 w 298540"/>
              <a:gd name="connsiteY85" fmla="*/ 5934075 h 6858000"/>
              <a:gd name="connsiteX86" fmla="*/ 219074 w 298540"/>
              <a:gd name="connsiteY86" fmla="*/ 5995988 h 6858000"/>
              <a:gd name="connsiteX87" fmla="*/ 273844 w 298540"/>
              <a:gd name="connsiteY87" fmla="*/ 6048375 h 6858000"/>
              <a:gd name="connsiteX88" fmla="*/ 226218 w 298540"/>
              <a:gd name="connsiteY88" fmla="*/ 6103144 h 6858000"/>
              <a:gd name="connsiteX89" fmla="*/ 273844 w 298540"/>
              <a:gd name="connsiteY89" fmla="*/ 6157913 h 6858000"/>
              <a:gd name="connsiteX90" fmla="*/ 226219 w 298540"/>
              <a:gd name="connsiteY90" fmla="*/ 6212681 h 6858000"/>
              <a:gd name="connsiteX91" fmla="*/ 271463 w 298540"/>
              <a:gd name="connsiteY91" fmla="*/ 6265069 h 6858000"/>
              <a:gd name="connsiteX92" fmla="*/ 223837 w 298540"/>
              <a:gd name="connsiteY92" fmla="*/ 6319838 h 6858000"/>
              <a:gd name="connsiteX93" fmla="*/ 278605 w 298540"/>
              <a:gd name="connsiteY93" fmla="*/ 6374606 h 6858000"/>
              <a:gd name="connsiteX94" fmla="*/ 221455 w 298540"/>
              <a:gd name="connsiteY94" fmla="*/ 6429375 h 6858000"/>
              <a:gd name="connsiteX95" fmla="*/ 276225 w 298540"/>
              <a:gd name="connsiteY95" fmla="*/ 6486525 h 6858000"/>
              <a:gd name="connsiteX96" fmla="*/ 228599 w 298540"/>
              <a:gd name="connsiteY96" fmla="*/ 6541294 h 6858000"/>
              <a:gd name="connsiteX97" fmla="*/ 273843 w 298540"/>
              <a:gd name="connsiteY97" fmla="*/ 6600825 h 6858000"/>
              <a:gd name="connsiteX98" fmla="*/ 221455 w 298540"/>
              <a:gd name="connsiteY98" fmla="*/ 6643688 h 6858000"/>
              <a:gd name="connsiteX99" fmla="*/ 276224 w 298540"/>
              <a:gd name="connsiteY99" fmla="*/ 6700838 h 6858000"/>
              <a:gd name="connsiteX100" fmla="*/ 221456 w 298540"/>
              <a:gd name="connsiteY100" fmla="*/ 6762750 h 6858000"/>
              <a:gd name="connsiteX101" fmla="*/ 288131 w 298540"/>
              <a:gd name="connsiteY101" fmla="*/ 6812756 h 6858000"/>
              <a:gd name="connsiteX102" fmla="*/ 233136 w 298540"/>
              <a:gd name="connsiteY102" fmla="*/ 6855619 h 6858000"/>
              <a:gd name="connsiteX103" fmla="*/ 0 w 298540"/>
              <a:gd name="connsiteY103" fmla="*/ 6858000 h 6858000"/>
              <a:gd name="connsiteX104" fmla="*/ 0 w 298540"/>
              <a:gd name="connsiteY104" fmla="*/ 0 h 6858000"/>
              <a:gd name="connsiteX0" fmla="*/ 0 w 299154"/>
              <a:gd name="connsiteY0" fmla="*/ 0 h 6858000"/>
              <a:gd name="connsiteX1" fmla="*/ 290286 w 299154"/>
              <a:gd name="connsiteY1" fmla="*/ 0 h 6858000"/>
              <a:gd name="connsiteX2" fmla="*/ 219074 w 299154"/>
              <a:gd name="connsiteY2" fmla="*/ 421481 h 6858000"/>
              <a:gd name="connsiteX3" fmla="*/ 223836 w 299154"/>
              <a:gd name="connsiteY3" fmla="*/ 533400 h 6858000"/>
              <a:gd name="connsiteX4" fmla="*/ 226218 w 299154"/>
              <a:gd name="connsiteY4" fmla="*/ 642938 h 6858000"/>
              <a:gd name="connsiteX5" fmla="*/ 216692 w 299154"/>
              <a:gd name="connsiteY5" fmla="*/ 754856 h 6858000"/>
              <a:gd name="connsiteX6" fmla="*/ 221454 w 299154"/>
              <a:gd name="connsiteY6" fmla="*/ 854869 h 6858000"/>
              <a:gd name="connsiteX7" fmla="*/ 221454 w 299154"/>
              <a:gd name="connsiteY7" fmla="*/ 962025 h 6858000"/>
              <a:gd name="connsiteX8" fmla="*/ 221453 w 299154"/>
              <a:gd name="connsiteY8" fmla="*/ 1071563 h 6858000"/>
              <a:gd name="connsiteX9" fmla="*/ 221453 w 299154"/>
              <a:gd name="connsiteY9" fmla="*/ 1183481 h 6858000"/>
              <a:gd name="connsiteX10" fmla="*/ 226216 w 299154"/>
              <a:gd name="connsiteY10" fmla="*/ 1297781 h 6858000"/>
              <a:gd name="connsiteX11" fmla="*/ 233360 w 299154"/>
              <a:gd name="connsiteY11" fmla="*/ 1404938 h 6858000"/>
              <a:gd name="connsiteX12" fmla="*/ 230979 w 299154"/>
              <a:gd name="connsiteY12" fmla="*/ 1512094 h 6858000"/>
              <a:gd name="connsiteX13" fmla="*/ 228598 w 299154"/>
              <a:gd name="connsiteY13" fmla="*/ 1621631 h 6858000"/>
              <a:gd name="connsiteX14" fmla="*/ 223836 w 299154"/>
              <a:gd name="connsiteY14" fmla="*/ 1726406 h 6858000"/>
              <a:gd name="connsiteX15" fmla="*/ 219073 w 299154"/>
              <a:gd name="connsiteY15" fmla="*/ 1838325 h 6858000"/>
              <a:gd name="connsiteX16" fmla="*/ 216692 w 299154"/>
              <a:gd name="connsiteY16" fmla="*/ 1945481 h 6858000"/>
              <a:gd name="connsiteX17" fmla="*/ 214311 w 299154"/>
              <a:gd name="connsiteY17" fmla="*/ 2057400 h 6858000"/>
              <a:gd name="connsiteX18" fmla="*/ 223835 w 299154"/>
              <a:gd name="connsiteY18" fmla="*/ 2166938 h 6858000"/>
              <a:gd name="connsiteX19" fmla="*/ 228597 w 299154"/>
              <a:gd name="connsiteY19" fmla="*/ 2276475 h 6858000"/>
              <a:gd name="connsiteX20" fmla="*/ 290510 w 299154"/>
              <a:gd name="connsiteY20" fmla="*/ 2338388 h 6858000"/>
              <a:gd name="connsiteX21" fmla="*/ 223836 w 299154"/>
              <a:gd name="connsiteY21" fmla="*/ 2386012 h 6858000"/>
              <a:gd name="connsiteX22" fmla="*/ 278603 w 299154"/>
              <a:gd name="connsiteY22" fmla="*/ 2447925 h 6858000"/>
              <a:gd name="connsiteX23" fmla="*/ 226218 w 299154"/>
              <a:gd name="connsiteY23" fmla="*/ 2497931 h 6858000"/>
              <a:gd name="connsiteX24" fmla="*/ 283366 w 299154"/>
              <a:gd name="connsiteY24" fmla="*/ 2552700 h 6858000"/>
              <a:gd name="connsiteX25" fmla="*/ 216692 w 299154"/>
              <a:gd name="connsiteY25" fmla="*/ 2607469 h 6858000"/>
              <a:gd name="connsiteX26" fmla="*/ 288128 w 299154"/>
              <a:gd name="connsiteY26" fmla="*/ 2657475 h 6858000"/>
              <a:gd name="connsiteX27" fmla="*/ 223835 w 299154"/>
              <a:gd name="connsiteY27" fmla="*/ 2714625 h 6858000"/>
              <a:gd name="connsiteX28" fmla="*/ 283366 w 299154"/>
              <a:gd name="connsiteY28" fmla="*/ 2771775 h 6858000"/>
              <a:gd name="connsiteX29" fmla="*/ 226217 w 299154"/>
              <a:gd name="connsiteY29" fmla="*/ 2826543 h 6858000"/>
              <a:gd name="connsiteX30" fmla="*/ 285747 w 299154"/>
              <a:gd name="connsiteY30" fmla="*/ 2881313 h 6858000"/>
              <a:gd name="connsiteX31" fmla="*/ 223835 w 299154"/>
              <a:gd name="connsiteY31" fmla="*/ 2931319 h 6858000"/>
              <a:gd name="connsiteX32" fmla="*/ 280985 w 299154"/>
              <a:gd name="connsiteY32" fmla="*/ 2986088 h 6858000"/>
              <a:gd name="connsiteX33" fmla="*/ 226218 w 299154"/>
              <a:gd name="connsiteY33" fmla="*/ 3043238 h 6858000"/>
              <a:gd name="connsiteX34" fmla="*/ 288128 w 299154"/>
              <a:gd name="connsiteY34" fmla="*/ 3105150 h 6858000"/>
              <a:gd name="connsiteX35" fmla="*/ 226217 w 299154"/>
              <a:gd name="connsiteY35" fmla="*/ 3155157 h 6858000"/>
              <a:gd name="connsiteX36" fmla="*/ 290510 w 299154"/>
              <a:gd name="connsiteY36" fmla="*/ 3207544 h 6858000"/>
              <a:gd name="connsiteX37" fmla="*/ 226217 w 299154"/>
              <a:gd name="connsiteY37" fmla="*/ 3264693 h 6858000"/>
              <a:gd name="connsiteX38" fmla="*/ 290510 w 299154"/>
              <a:gd name="connsiteY38" fmla="*/ 3324225 h 6858000"/>
              <a:gd name="connsiteX39" fmla="*/ 226218 w 299154"/>
              <a:gd name="connsiteY39" fmla="*/ 3371850 h 6858000"/>
              <a:gd name="connsiteX40" fmla="*/ 292891 w 299154"/>
              <a:gd name="connsiteY40" fmla="*/ 3433763 h 6858000"/>
              <a:gd name="connsiteX41" fmla="*/ 223837 w 299154"/>
              <a:gd name="connsiteY41" fmla="*/ 3476625 h 6858000"/>
              <a:gd name="connsiteX42" fmla="*/ 288128 w 299154"/>
              <a:gd name="connsiteY42" fmla="*/ 3533775 h 6858000"/>
              <a:gd name="connsiteX43" fmla="*/ 230980 w 299154"/>
              <a:gd name="connsiteY43" fmla="*/ 3583781 h 6858000"/>
              <a:gd name="connsiteX44" fmla="*/ 285747 w 299154"/>
              <a:gd name="connsiteY44" fmla="*/ 3643313 h 6858000"/>
              <a:gd name="connsiteX45" fmla="*/ 226218 w 299154"/>
              <a:gd name="connsiteY45" fmla="*/ 3698081 h 6858000"/>
              <a:gd name="connsiteX46" fmla="*/ 280985 w 299154"/>
              <a:gd name="connsiteY46" fmla="*/ 3752850 h 6858000"/>
              <a:gd name="connsiteX47" fmla="*/ 223837 w 299154"/>
              <a:gd name="connsiteY47" fmla="*/ 3800475 h 6858000"/>
              <a:gd name="connsiteX48" fmla="*/ 280985 w 299154"/>
              <a:gd name="connsiteY48" fmla="*/ 3862388 h 6858000"/>
              <a:gd name="connsiteX49" fmla="*/ 223837 w 299154"/>
              <a:gd name="connsiteY49" fmla="*/ 3910013 h 6858000"/>
              <a:gd name="connsiteX50" fmla="*/ 278603 w 299154"/>
              <a:gd name="connsiteY50" fmla="*/ 3969544 h 6858000"/>
              <a:gd name="connsiteX51" fmla="*/ 223838 w 299154"/>
              <a:gd name="connsiteY51" fmla="*/ 4021931 h 6858000"/>
              <a:gd name="connsiteX52" fmla="*/ 278603 w 299154"/>
              <a:gd name="connsiteY52" fmla="*/ 4076700 h 6858000"/>
              <a:gd name="connsiteX53" fmla="*/ 221456 w 299154"/>
              <a:gd name="connsiteY53" fmla="*/ 4138613 h 6858000"/>
              <a:gd name="connsiteX54" fmla="*/ 280985 w 299154"/>
              <a:gd name="connsiteY54" fmla="*/ 4193381 h 6858000"/>
              <a:gd name="connsiteX55" fmla="*/ 219075 w 299154"/>
              <a:gd name="connsiteY55" fmla="*/ 4243388 h 6858000"/>
              <a:gd name="connsiteX56" fmla="*/ 278603 w 299154"/>
              <a:gd name="connsiteY56" fmla="*/ 4300538 h 6858000"/>
              <a:gd name="connsiteX57" fmla="*/ 216695 w 299154"/>
              <a:gd name="connsiteY57" fmla="*/ 4350544 h 6858000"/>
              <a:gd name="connsiteX58" fmla="*/ 285747 w 299154"/>
              <a:gd name="connsiteY58" fmla="*/ 4405313 h 6858000"/>
              <a:gd name="connsiteX59" fmla="*/ 214313 w 299154"/>
              <a:gd name="connsiteY59" fmla="*/ 4452938 h 6858000"/>
              <a:gd name="connsiteX60" fmla="*/ 276222 w 299154"/>
              <a:gd name="connsiteY60" fmla="*/ 4514850 h 6858000"/>
              <a:gd name="connsiteX61" fmla="*/ 216694 w 299154"/>
              <a:gd name="connsiteY61" fmla="*/ 4569619 h 6858000"/>
              <a:gd name="connsiteX62" fmla="*/ 278603 w 299154"/>
              <a:gd name="connsiteY62" fmla="*/ 4622006 h 6858000"/>
              <a:gd name="connsiteX63" fmla="*/ 219075 w 299154"/>
              <a:gd name="connsiteY63" fmla="*/ 4674394 h 6858000"/>
              <a:gd name="connsiteX64" fmla="*/ 278603 w 299154"/>
              <a:gd name="connsiteY64" fmla="*/ 4731544 h 6858000"/>
              <a:gd name="connsiteX65" fmla="*/ 221455 w 299154"/>
              <a:gd name="connsiteY65" fmla="*/ 4786313 h 6858000"/>
              <a:gd name="connsiteX66" fmla="*/ 273844 w 299154"/>
              <a:gd name="connsiteY66" fmla="*/ 4848225 h 6858000"/>
              <a:gd name="connsiteX67" fmla="*/ 226219 w 299154"/>
              <a:gd name="connsiteY67" fmla="*/ 4902994 h 6858000"/>
              <a:gd name="connsiteX68" fmla="*/ 278606 w 299154"/>
              <a:gd name="connsiteY68" fmla="*/ 4955381 h 6858000"/>
              <a:gd name="connsiteX69" fmla="*/ 223838 w 299154"/>
              <a:gd name="connsiteY69" fmla="*/ 5010150 h 6858000"/>
              <a:gd name="connsiteX70" fmla="*/ 276225 w 299154"/>
              <a:gd name="connsiteY70" fmla="*/ 5069681 h 6858000"/>
              <a:gd name="connsiteX71" fmla="*/ 221455 w 299154"/>
              <a:gd name="connsiteY71" fmla="*/ 5117306 h 6858000"/>
              <a:gd name="connsiteX72" fmla="*/ 276225 w 299154"/>
              <a:gd name="connsiteY72" fmla="*/ 5169694 h 6858000"/>
              <a:gd name="connsiteX73" fmla="*/ 221455 w 299154"/>
              <a:gd name="connsiteY73" fmla="*/ 5226844 h 6858000"/>
              <a:gd name="connsiteX74" fmla="*/ 276225 w 299154"/>
              <a:gd name="connsiteY74" fmla="*/ 5286375 h 6858000"/>
              <a:gd name="connsiteX75" fmla="*/ 223837 w 299154"/>
              <a:gd name="connsiteY75" fmla="*/ 5338763 h 6858000"/>
              <a:gd name="connsiteX76" fmla="*/ 276225 w 299154"/>
              <a:gd name="connsiteY76" fmla="*/ 5388769 h 6858000"/>
              <a:gd name="connsiteX77" fmla="*/ 223838 w 299154"/>
              <a:gd name="connsiteY77" fmla="*/ 5448300 h 6858000"/>
              <a:gd name="connsiteX78" fmla="*/ 276226 w 299154"/>
              <a:gd name="connsiteY78" fmla="*/ 5495925 h 6858000"/>
              <a:gd name="connsiteX79" fmla="*/ 226219 w 299154"/>
              <a:gd name="connsiteY79" fmla="*/ 5555456 h 6858000"/>
              <a:gd name="connsiteX80" fmla="*/ 276225 w 299154"/>
              <a:gd name="connsiteY80" fmla="*/ 5612606 h 6858000"/>
              <a:gd name="connsiteX81" fmla="*/ 223838 w 299154"/>
              <a:gd name="connsiteY81" fmla="*/ 5664994 h 6858000"/>
              <a:gd name="connsiteX82" fmla="*/ 273844 w 299154"/>
              <a:gd name="connsiteY82" fmla="*/ 5717381 h 6858000"/>
              <a:gd name="connsiteX83" fmla="*/ 223837 w 299154"/>
              <a:gd name="connsiteY83" fmla="*/ 5776913 h 6858000"/>
              <a:gd name="connsiteX84" fmla="*/ 276225 w 299154"/>
              <a:gd name="connsiteY84" fmla="*/ 5826919 h 6858000"/>
              <a:gd name="connsiteX85" fmla="*/ 223837 w 299154"/>
              <a:gd name="connsiteY85" fmla="*/ 5886450 h 6858000"/>
              <a:gd name="connsiteX86" fmla="*/ 273844 w 299154"/>
              <a:gd name="connsiteY86" fmla="*/ 5934075 h 6858000"/>
              <a:gd name="connsiteX87" fmla="*/ 219074 w 299154"/>
              <a:gd name="connsiteY87" fmla="*/ 5995988 h 6858000"/>
              <a:gd name="connsiteX88" fmla="*/ 273844 w 299154"/>
              <a:gd name="connsiteY88" fmla="*/ 6048375 h 6858000"/>
              <a:gd name="connsiteX89" fmla="*/ 226218 w 299154"/>
              <a:gd name="connsiteY89" fmla="*/ 6103144 h 6858000"/>
              <a:gd name="connsiteX90" fmla="*/ 273844 w 299154"/>
              <a:gd name="connsiteY90" fmla="*/ 6157913 h 6858000"/>
              <a:gd name="connsiteX91" fmla="*/ 226219 w 299154"/>
              <a:gd name="connsiteY91" fmla="*/ 6212681 h 6858000"/>
              <a:gd name="connsiteX92" fmla="*/ 271463 w 299154"/>
              <a:gd name="connsiteY92" fmla="*/ 6265069 h 6858000"/>
              <a:gd name="connsiteX93" fmla="*/ 223837 w 299154"/>
              <a:gd name="connsiteY93" fmla="*/ 6319838 h 6858000"/>
              <a:gd name="connsiteX94" fmla="*/ 278605 w 299154"/>
              <a:gd name="connsiteY94" fmla="*/ 6374606 h 6858000"/>
              <a:gd name="connsiteX95" fmla="*/ 221455 w 299154"/>
              <a:gd name="connsiteY95" fmla="*/ 6429375 h 6858000"/>
              <a:gd name="connsiteX96" fmla="*/ 276225 w 299154"/>
              <a:gd name="connsiteY96" fmla="*/ 6486525 h 6858000"/>
              <a:gd name="connsiteX97" fmla="*/ 228599 w 299154"/>
              <a:gd name="connsiteY97" fmla="*/ 6541294 h 6858000"/>
              <a:gd name="connsiteX98" fmla="*/ 273843 w 299154"/>
              <a:gd name="connsiteY98" fmla="*/ 6600825 h 6858000"/>
              <a:gd name="connsiteX99" fmla="*/ 221455 w 299154"/>
              <a:gd name="connsiteY99" fmla="*/ 6643688 h 6858000"/>
              <a:gd name="connsiteX100" fmla="*/ 276224 w 299154"/>
              <a:gd name="connsiteY100" fmla="*/ 6700838 h 6858000"/>
              <a:gd name="connsiteX101" fmla="*/ 221456 w 299154"/>
              <a:gd name="connsiteY101" fmla="*/ 6762750 h 6858000"/>
              <a:gd name="connsiteX102" fmla="*/ 288131 w 299154"/>
              <a:gd name="connsiteY102" fmla="*/ 6812756 h 6858000"/>
              <a:gd name="connsiteX103" fmla="*/ 233136 w 299154"/>
              <a:gd name="connsiteY103" fmla="*/ 6855619 h 6858000"/>
              <a:gd name="connsiteX104" fmla="*/ 0 w 299154"/>
              <a:gd name="connsiteY104" fmla="*/ 6858000 h 6858000"/>
              <a:gd name="connsiteX105" fmla="*/ 0 w 299154"/>
              <a:gd name="connsiteY105" fmla="*/ 0 h 6858000"/>
              <a:gd name="connsiteX0" fmla="*/ 0 w 300071"/>
              <a:gd name="connsiteY0" fmla="*/ 0 h 6858000"/>
              <a:gd name="connsiteX1" fmla="*/ 290286 w 300071"/>
              <a:gd name="connsiteY1" fmla="*/ 0 h 6858000"/>
              <a:gd name="connsiteX2" fmla="*/ 221455 w 300071"/>
              <a:gd name="connsiteY2" fmla="*/ 311944 h 6858000"/>
              <a:gd name="connsiteX3" fmla="*/ 219074 w 300071"/>
              <a:gd name="connsiteY3" fmla="*/ 421481 h 6858000"/>
              <a:gd name="connsiteX4" fmla="*/ 223836 w 300071"/>
              <a:gd name="connsiteY4" fmla="*/ 533400 h 6858000"/>
              <a:gd name="connsiteX5" fmla="*/ 226218 w 300071"/>
              <a:gd name="connsiteY5" fmla="*/ 642938 h 6858000"/>
              <a:gd name="connsiteX6" fmla="*/ 216692 w 300071"/>
              <a:gd name="connsiteY6" fmla="*/ 754856 h 6858000"/>
              <a:gd name="connsiteX7" fmla="*/ 221454 w 300071"/>
              <a:gd name="connsiteY7" fmla="*/ 854869 h 6858000"/>
              <a:gd name="connsiteX8" fmla="*/ 221454 w 300071"/>
              <a:gd name="connsiteY8" fmla="*/ 962025 h 6858000"/>
              <a:gd name="connsiteX9" fmla="*/ 221453 w 300071"/>
              <a:gd name="connsiteY9" fmla="*/ 1071563 h 6858000"/>
              <a:gd name="connsiteX10" fmla="*/ 221453 w 300071"/>
              <a:gd name="connsiteY10" fmla="*/ 1183481 h 6858000"/>
              <a:gd name="connsiteX11" fmla="*/ 226216 w 300071"/>
              <a:gd name="connsiteY11" fmla="*/ 1297781 h 6858000"/>
              <a:gd name="connsiteX12" fmla="*/ 233360 w 300071"/>
              <a:gd name="connsiteY12" fmla="*/ 1404938 h 6858000"/>
              <a:gd name="connsiteX13" fmla="*/ 230979 w 300071"/>
              <a:gd name="connsiteY13" fmla="*/ 1512094 h 6858000"/>
              <a:gd name="connsiteX14" fmla="*/ 228598 w 300071"/>
              <a:gd name="connsiteY14" fmla="*/ 1621631 h 6858000"/>
              <a:gd name="connsiteX15" fmla="*/ 223836 w 300071"/>
              <a:gd name="connsiteY15" fmla="*/ 1726406 h 6858000"/>
              <a:gd name="connsiteX16" fmla="*/ 219073 w 300071"/>
              <a:gd name="connsiteY16" fmla="*/ 1838325 h 6858000"/>
              <a:gd name="connsiteX17" fmla="*/ 216692 w 300071"/>
              <a:gd name="connsiteY17" fmla="*/ 1945481 h 6858000"/>
              <a:gd name="connsiteX18" fmla="*/ 214311 w 300071"/>
              <a:gd name="connsiteY18" fmla="*/ 2057400 h 6858000"/>
              <a:gd name="connsiteX19" fmla="*/ 223835 w 300071"/>
              <a:gd name="connsiteY19" fmla="*/ 2166938 h 6858000"/>
              <a:gd name="connsiteX20" fmla="*/ 228597 w 300071"/>
              <a:gd name="connsiteY20" fmla="*/ 2276475 h 6858000"/>
              <a:gd name="connsiteX21" fmla="*/ 290510 w 300071"/>
              <a:gd name="connsiteY21" fmla="*/ 2338388 h 6858000"/>
              <a:gd name="connsiteX22" fmla="*/ 223836 w 300071"/>
              <a:gd name="connsiteY22" fmla="*/ 2386012 h 6858000"/>
              <a:gd name="connsiteX23" fmla="*/ 278603 w 300071"/>
              <a:gd name="connsiteY23" fmla="*/ 2447925 h 6858000"/>
              <a:gd name="connsiteX24" fmla="*/ 226218 w 300071"/>
              <a:gd name="connsiteY24" fmla="*/ 2497931 h 6858000"/>
              <a:gd name="connsiteX25" fmla="*/ 283366 w 300071"/>
              <a:gd name="connsiteY25" fmla="*/ 2552700 h 6858000"/>
              <a:gd name="connsiteX26" fmla="*/ 216692 w 300071"/>
              <a:gd name="connsiteY26" fmla="*/ 2607469 h 6858000"/>
              <a:gd name="connsiteX27" fmla="*/ 288128 w 300071"/>
              <a:gd name="connsiteY27" fmla="*/ 2657475 h 6858000"/>
              <a:gd name="connsiteX28" fmla="*/ 223835 w 300071"/>
              <a:gd name="connsiteY28" fmla="*/ 2714625 h 6858000"/>
              <a:gd name="connsiteX29" fmla="*/ 283366 w 300071"/>
              <a:gd name="connsiteY29" fmla="*/ 2771775 h 6858000"/>
              <a:gd name="connsiteX30" fmla="*/ 226217 w 300071"/>
              <a:gd name="connsiteY30" fmla="*/ 2826543 h 6858000"/>
              <a:gd name="connsiteX31" fmla="*/ 285747 w 300071"/>
              <a:gd name="connsiteY31" fmla="*/ 2881313 h 6858000"/>
              <a:gd name="connsiteX32" fmla="*/ 223835 w 300071"/>
              <a:gd name="connsiteY32" fmla="*/ 2931319 h 6858000"/>
              <a:gd name="connsiteX33" fmla="*/ 280985 w 300071"/>
              <a:gd name="connsiteY33" fmla="*/ 2986088 h 6858000"/>
              <a:gd name="connsiteX34" fmla="*/ 226218 w 300071"/>
              <a:gd name="connsiteY34" fmla="*/ 3043238 h 6858000"/>
              <a:gd name="connsiteX35" fmla="*/ 288128 w 300071"/>
              <a:gd name="connsiteY35" fmla="*/ 3105150 h 6858000"/>
              <a:gd name="connsiteX36" fmla="*/ 226217 w 300071"/>
              <a:gd name="connsiteY36" fmla="*/ 3155157 h 6858000"/>
              <a:gd name="connsiteX37" fmla="*/ 290510 w 300071"/>
              <a:gd name="connsiteY37" fmla="*/ 3207544 h 6858000"/>
              <a:gd name="connsiteX38" fmla="*/ 226217 w 300071"/>
              <a:gd name="connsiteY38" fmla="*/ 3264693 h 6858000"/>
              <a:gd name="connsiteX39" fmla="*/ 290510 w 300071"/>
              <a:gd name="connsiteY39" fmla="*/ 3324225 h 6858000"/>
              <a:gd name="connsiteX40" fmla="*/ 226218 w 300071"/>
              <a:gd name="connsiteY40" fmla="*/ 3371850 h 6858000"/>
              <a:gd name="connsiteX41" fmla="*/ 292891 w 300071"/>
              <a:gd name="connsiteY41" fmla="*/ 3433763 h 6858000"/>
              <a:gd name="connsiteX42" fmla="*/ 223837 w 300071"/>
              <a:gd name="connsiteY42" fmla="*/ 3476625 h 6858000"/>
              <a:gd name="connsiteX43" fmla="*/ 288128 w 300071"/>
              <a:gd name="connsiteY43" fmla="*/ 3533775 h 6858000"/>
              <a:gd name="connsiteX44" fmla="*/ 230980 w 300071"/>
              <a:gd name="connsiteY44" fmla="*/ 3583781 h 6858000"/>
              <a:gd name="connsiteX45" fmla="*/ 285747 w 300071"/>
              <a:gd name="connsiteY45" fmla="*/ 3643313 h 6858000"/>
              <a:gd name="connsiteX46" fmla="*/ 226218 w 300071"/>
              <a:gd name="connsiteY46" fmla="*/ 3698081 h 6858000"/>
              <a:gd name="connsiteX47" fmla="*/ 280985 w 300071"/>
              <a:gd name="connsiteY47" fmla="*/ 3752850 h 6858000"/>
              <a:gd name="connsiteX48" fmla="*/ 223837 w 300071"/>
              <a:gd name="connsiteY48" fmla="*/ 3800475 h 6858000"/>
              <a:gd name="connsiteX49" fmla="*/ 280985 w 300071"/>
              <a:gd name="connsiteY49" fmla="*/ 3862388 h 6858000"/>
              <a:gd name="connsiteX50" fmla="*/ 223837 w 300071"/>
              <a:gd name="connsiteY50" fmla="*/ 3910013 h 6858000"/>
              <a:gd name="connsiteX51" fmla="*/ 278603 w 300071"/>
              <a:gd name="connsiteY51" fmla="*/ 3969544 h 6858000"/>
              <a:gd name="connsiteX52" fmla="*/ 223838 w 300071"/>
              <a:gd name="connsiteY52" fmla="*/ 4021931 h 6858000"/>
              <a:gd name="connsiteX53" fmla="*/ 278603 w 300071"/>
              <a:gd name="connsiteY53" fmla="*/ 4076700 h 6858000"/>
              <a:gd name="connsiteX54" fmla="*/ 221456 w 300071"/>
              <a:gd name="connsiteY54" fmla="*/ 4138613 h 6858000"/>
              <a:gd name="connsiteX55" fmla="*/ 280985 w 300071"/>
              <a:gd name="connsiteY55" fmla="*/ 4193381 h 6858000"/>
              <a:gd name="connsiteX56" fmla="*/ 219075 w 300071"/>
              <a:gd name="connsiteY56" fmla="*/ 4243388 h 6858000"/>
              <a:gd name="connsiteX57" fmla="*/ 278603 w 300071"/>
              <a:gd name="connsiteY57" fmla="*/ 4300538 h 6858000"/>
              <a:gd name="connsiteX58" fmla="*/ 216695 w 300071"/>
              <a:gd name="connsiteY58" fmla="*/ 4350544 h 6858000"/>
              <a:gd name="connsiteX59" fmla="*/ 285747 w 300071"/>
              <a:gd name="connsiteY59" fmla="*/ 4405313 h 6858000"/>
              <a:gd name="connsiteX60" fmla="*/ 214313 w 300071"/>
              <a:gd name="connsiteY60" fmla="*/ 4452938 h 6858000"/>
              <a:gd name="connsiteX61" fmla="*/ 276222 w 300071"/>
              <a:gd name="connsiteY61" fmla="*/ 4514850 h 6858000"/>
              <a:gd name="connsiteX62" fmla="*/ 216694 w 300071"/>
              <a:gd name="connsiteY62" fmla="*/ 4569619 h 6858000"/>
              <a:gd name="connsiteX63" fmla="*/ 278603 w 300071"/>
              <a:gd name="connsiteY63" fmla="*/ 4622006 h 6858000"/>
              <a:gd name="connsiteX64" fmla="*/ 219075 w 300071"/>
              <a:gd name="connsiteY64" fmla="*/ 4674394 h 6858000"/>
              <a:gd name="connsiteX65" fmla="*/ 278603 w 300071"/>
              <a:gd name="connsiteY65" fmla="*/ 4731544 h 6858000"/>
              <a:gd name="connsiteX66" fmla="*/ 221455 w 300071"/>
              <a:gd name="connsiteY66" fmla="*/ 4786313 h 6858000"/>
              <a:gd name="connsiteX67" fmla="*/ 273844 w 300071"/>
              <a:gd name="connsiteY67" fmla="*/ 4848225 h 6858000"/>
              <a:gd name="connsiteX68" fmla="*/ 226219 w 300071"/>
              <a:gd name="connsiteY68" fmla="*/ 4902994 h 6858000"/>
              <a:gd name="connsiteX69" fmla="*/ 278606 w 300071"/>
              <a:gd name="connsiteY69" fmla="*/ 4955381 h 6858000"/>
              <a:gd name="connsiteX70" fmla="*/ 223838 w 300071"/>
              <a:gd name="connsiteY70" fmla="*/ 5010150 h 6858000"/>
              <a:gd name="connsiteX71" fmla="*/ 276225 w 300071"/>
              <a:gd name="connsiteY71" fmla="*/ 5069681 h 6858000"/>
              <a:gd name="connsiteX72" fmla="*/ 221455 w 300071"/>
              <a:gd name="connsiteY72" fmla="*/ 5117306 h 6858000"/>
              <a:gd name="connsiteX73" fmla="*/ 276225 w 300071"/>
              <a:gd name="connsiteY73" fmla="*/ 5169694 h 6858000"/>
              <a:gd name="connsiteX74" fmla="*/ 221455 w 300071"/>
              <a:gd name="connsiteY74" fmla="*/ 5226844 h 6858000"/>
              <a:gd name="connsiteX75" fmla="*/ 276225 w 300071"/>
              <a:gd name="connsiteY75" fmla="*/ 5286375 h 6858000"/>
              <a:gd name="connsiteX76" fmla="*/ 223837 w 300071"/>
              <a:gd name="connsiteY76" fmla="*/ 5338763 h 6858000"/>
              <a:gd name="connsiteX77" fmla="*/ 276225 w 300071"/>
              <a:gd name="connsiteY77" fmla="*/ 5388769 h 6858000"/>
              <a:gd name="connsiteX78" fmla="*/ 223838 w 300071"/>
              <a:gd name="connsiteY78" fmla="*/ 5448300 h 6858000"/>
              <a:gd name="connsiteX79" fmla="*/ 276226 w 300071"/>
              <a:gd name="connsiteY79" fmla="*/ 5495925 h 6858000"/>
              <a:gd name="connsiteX80" fmla="*/ 226219 w 300071"/>
              <a:gd name="connsiteY80" fmla="*/ 5555456 h 6858000"/>
              <a:gd name="connsiteX81" fmla="*/ 276225 w 300071"/>
              <a:gd name="connsiteY81" fmla="*/ 5612606 h 6858000"/>
              <a:gd name="connsiteX82" fmla="*/ 223838 w 300071"/>
              <a:gd name="connsiteY82" fmla="*/ 5664994 h 6858000"/>
              <a:gd name="connsiteX83" fmla="*/ 273844 w 300071"/>
              <a:gd name="connsiteY83" fmla="*/ 5717381 h 6858000"/>
              <a:gd name="connsiteX84" fmla="*/ 223837 w 300071"/>
              <a:gd name="connsiteY84" fmla="*/ 5776913 h 6858000"/>
              <a:gd name="connsiteX85" fmla="*/ 276225 w 300071"/>
              <a:gd name="connsiteY85" fmla="*/ 5826919 h 6858000"/>
              <a:gd name="connsiteX86" fmla="*/ 223837 w 300071"/>
              <a:gd name="connsiteY86" fmla="*/ 5886450 h 6858000"/>
              <a:gd name="connsiteX87" fmla="*/ 273844 w 300071"/>
              <a:gd name="connsiteY87" fmla="*/ 5934075 h 6858000"/>
              <a:gd name="connsiteX88" fmla="*/ 219074 w 300071"/>
              <a:gd name="connsiteY88" fmla="*/ 5995988 h 6858000"/>
              <a:gd name="connsiteX89" fmla="*/ 273844 w 300071"/>
              <a:gd name="connsiteY89" fmla="*/ 6048375 h 6858000"/>
              <a:gd name="connsiteX90" fmla="*/ 226218 w 300071"/>
              <a:gd name="connsiteY90" fmla="*/ 6103144 h 6858000"/>
              <a:gd name="connsiteX91" fmla="*/ 273844 w 300071"/>
              <a:gd name="connsiteY91" fmla="*/ 6157913 h 6858000"/>
              <a:gd name="connsiteX92" fmla="*/ 226219 w 300071"/>
              <a:gd name="connsiteY92" fmla="*/ 6212681 h 6858000"/>
              <a:gd name="connsiteX93" fmla="*/ 271463 w 300071"/>
              <a:gd name="connsiteY93" fmla="*/ 6265069 h 6858000"/>
              <a:gd name="connsiteX94" fmla="*/ 223837 w 300071"/>
              <a:gd name="connsiteY94" fmla="*/ 6319838 h 6858000"/>
              <a:gd name="connsiteX95" fmla="*/ 278605 w 300071"/>
              <a:gd name="connsiteY95" fmla="*/ 6374606 h 6858000"/>
              <a:gd name="connsiteX96" fmla="*/ 221455 w 300071"/>
              <a:gd name="connsiteY96" fmla="*/ 6429375 h 6858000"/>
              <a:gd name="connsiteX97" fmla="*/ 276225 w 300071"/>
              <a:gd name="connsiteY97" fmla="*/ 6486525 h 6858000"/>
              <a:gd name="connsiteX98" fmla="*/ 228599 w 300071"/>
              <a:gd name="connsiteY98" fmla="*/ 6541294 h 6858000"/>
              <a:gd name="connsiteX99" fmla="*/ 273843 w 300071"/>
              <a:gd name="connsiteY99" fmla="*/ 6600825 h 6858000"/>
              <a:gd name="connsiteX100" fmla="*/ 221455 w 300071"/>
              <a:gd name="connsiteY100" fmla="*/ 6643688 h 6858000"/>
              <a:gd name="connsiteX101" fmla="*/ 276224 w 300071"/>
              <a:gd name="connsiteY101" fmla="*/ 6700838 h 6858000"/>
              <a:gd name="connsiteX102" fmla="*/ 221456 w 300071"/>
              <a:gd name="connsiteY102" fmla="*/ 6762750 h 6858000"/>
              <a:gd name="connsiteX103" fmla="*/ 288131 w 300071"/>
              <a:gd name="connsiteY103" fmla="*/ 6812756 h 6858000"/>
              <a:gd name="connsiteX104" fmla="*/ 233136 w 300071"/>
              <a:gd name="connsiteY104" fmla="*/ 6855619 h 6858000"/>
              <a:gd name="connsiteX105" fmla="*/ 0 w 300071"/>
              <a:gd name="connsiteY105" fmla="*/ 6858000 h 6858000"/>
              <a:gd name="connsiteX106" fmla="*/ 0 w 300071"/>
              <a:gd name="connsiteY106" fmla="*/ 0 h 6858000"/>
              <a:gd name="connsiteX0" fmla="*/ 0 w 300995"/>
              <a:gd name="connsiteY0" fmla="*/ 0 h 6858000"/>
              <a:gd name="connsiteX1" fmla="*/ 290286 w 300995"/>
              <a:gd name="connsiteY1" fmla="*/ 0 h 6858000"/>
              <a:gd name="connsiteX2" fmla="*/ 226218 w 300995"/>
              <a:gd name="connsiteY2" fmla="*/ 204788 h 6858000"/>
              <a:gd name="connsiteX3" fmla="*/ 221455 w 300995"/>
              <a:gd name="connsiteY3" fmla="*/ 311944 h 6858000"/>
              <a:gd name="connsiteX4" fmla="*/ 219074 w 300995"/>
              <a:gd name="connsiteY4" fmla="*/ 421481 h 6858000"/>
              <a:gd name="connsiteX5" fmla="*/ 223836 w 300995"/>
              <a:gd name="connsiteY5" fmla="*/ 533400 h 6858000"/>
              <a:gd name="connsiteX6" fmla="*/ 226218 w 300995"/>
              <a:gd name="connsiteY6" fmla="*/ 642938 h 6858000"/>
              <a:gd name="connsiteX7" fmla="*/ 216692 w 300995"/>
              <a:gd name="connsiteY7" fmla="*/ 754856 h 6858000"/>
              <a:gd name="connsiteX8" fmla="*/ 221454 w 300995"/>
              <a:gd name="connsiteY8" fmla="*/ 854869 h 6858000"/>
              <a:gd name="connsiteX9" fmla="*/ 221454 w 300995"/>
              <a:gd name="connsiteY9" fmla="*/ 962025 h 6858000"/>
              <a:gd name="connsiteX10" fmla="*/ 221453 w 300995"/>
              <a:gd name="connsiteY10" fmla="*/ 1071563 h 6858000"/>
              <a:gd name="connsiteX11" fmla="*/ 221453 w 300995"/>
              <a:gd name="connsiteY11" fmla="*/ 1183481 h 6858000"/>
              <a:gd name="connsiteX12" fmla="*/ 226216 w 300995"/>
              <a:gd name="connsiteY12" fmla="*/ 1297781 h 6858000"/>
              <a:gd name="connsiteX13" fmla="*/ 233360 w 300995"/>
              <a:gd name="connsiteY13" fmla="*/ 1404938 h 6858000"/>
              <a:gd name="connsiteX14" fmla="*/ 230979 w 300995"/>
              <a:gd name="connsiteY14" fmla="*/ 1512094 h 6858000"/>
              <a:gd name="connsiteX15" fmla="*/ 228598 w 300995"/>
              <a:gd name="connsiteY15" fmla="*/ 1621631 h 6858000"/>
              <a:gd name="connsiteX16" fmla="*/ 223836 w 300995"/>
              <a:gd name="connsiteY16" fmla="*/ 1726406 h 6858000"/>
              <a:gd name="connsiteX17" fmla="*/ 219073 w 300995"/>
              <a:gd name="connsiteY17" fmla="*/ 1838325 h 6858000"/>
              <a:gd name="connsiteX18" fmla="*/ 216692 w 300995"/>
              <a:gd name="connsiteY18" fmla="*/ 1945481 h 6858000"/>
              <a:gd name="connsiteX19" fmla="*/ 214311 w 300995"/>
              <a:gd name="connsiteY19" fmla="*/ 2057400 h 6858000"/>
              <a:gd name="connsiteX20" fmla="*/ 223835 w 300995"/>
              <a:gd name="connsiteY20" fmla="*/ 2166938 h 6858000"/>
              <a:gd name="connsiteX21" fmla="*/ 228597 w 300995"/>
              <a:gd name="connsiteY21" fmla="*/ 2276475 h 6858000"/>
              <a:gd name="connsiteX22" fmla="*/ 290510 w 300995"/>
              <a:gd name="connsiteY22" fmla="*/ 2338388 h 6858000"/>
              <a:gd name="connsiteX23" fmla="*/ 223836 w 300995"/>
              <a:gd name="connsiteY23" fmla="*/ 2386012 h 6858000"/>
              <a:gd name="connsiteX24" fmla="*/ 278603 w 300995"/>
              <a:gd name="connsiteY24" fmla="*/ 2447925 h 6858000"/>
              <a:gd name="connsiteX25" fmla="*/ 226218 w 300995"/>
              <a:gd name="connsiteY25" fmla="*/ 2497931 h 6858000"/>
              <a:gd name="connsiteX26" fmla="*/ 283366 w 300995"/>
              <a:gd name="connsiteY26" fmla="*/ 2552700 h 6858000"/>
              <a:gd name="connsiteX27" fmla="*/ 216692 w 300995"/>
              <a:gd name="connsiteY27" fmla="*/ 2607469 h 6858000"/>
              <a:gd name="connsiteX28" fmla="*/ 288128 w 300995"/>
              <a:gd name="connsiteY28" fmla="*/ 2657475 h 6858000"/>
              <a:gd name="connsiteX29" fmla="*/ 223835 w 300995"/>
              <a:gd name="connsiteY29" fmla="*/ 2714625 h 6858000"/>
              <a:gd name="connsiteX30" fmla="*/ 283366 w 300995"/>
              <a:gd name="connsiteY30" fmla="*/ 2771775 h 6858000"/>
              <a:gd name="connsiteX31" fmla="*/ 226217 w 300995"/>
              <a:gd name="connsiteY31" fmla="*/ 2826543 h 6858000"/>
              <a:gd name="connsiteX32" fmla="*/ 285747 w 300995"/>
              <a:gd name="connsiteY32" fmla="*/ 2881313 h 6858000"/>
              <a:gd name="connsiteX33" fmla="*/ 223835 w 300995"/>
              <a:gd name="connsiteY33" fmla="*/ 2931319 h 6858000"/>
              <a:gd name="connsiteX34" fmla="*/ 280985 w 300995"/>
              <a:gd name="connsiteY34" fmla="*/ 2986088 h 6858000"/>
              <a:gd name="connsiteX35" fmla="*/ 226218 w 300995"/>
              <a:gd name="connsiteY35" fmla="*/ 3043238 h 6858000"/>
              <a:gd name="connsiteX36" fmla="*/ 288128 w 300995"/>
              <a:gd name="connsiteY36" fmla="*/ 3105150 h 6858000"/>
              <a:gd name="connsiteX37" fmla="*/ 226217 w 300995"/>
              <a:gd name="connsiteY37" fmla="*/ 3155157 h 6858000"/>
              <a:gd name="connsiteX38" fmla="*/ 290510 w 300995"/>
              <a:gd name="connsiteY38" fmla="*/ 3207544 h 6858000"/>
              <a:gd name="connsiteX39" fmla="*/ 226217 w 300995"/>
              <a:gd name="connsiteY39" fmla="*/ 3264693 h 6858000"/>
              <a:gd name="connsiteX40" fmla="*/ 290510 w 300995"/>
              <a:gd name="connsiteY40" fmla="*/ 3324225 h 6858000"/>
              <a:gd name="connsiteX41" fmla="*/ 226218 w 300995"/>
              <a:gd name="connsiteY41" fmla="*/ 3371850 h 6858000"/>
              <a:gd name="connsiteX42" fmla="*/ 292891 w 300995"/>
              <a:gd name="connsiteY42" fmla="*/ 3433763 h 6858000"/>
              <a:gd name="connsiteX43" fmla="*/ 223837 w 300995"/>
              <a:gd name="connsiteY43" fmla="*/ 3476625 h 6858000"/>
              <a:gd name="connsiteX44" fmla="*/ 288128 w 300995"/>
              <a:gd name="connsiteY44" fmla="*/ 3533775 h 6858000"/>
              <a:gd name="connsiteX45" fmla="*/ 230980 w 300995"/>
              <a:gd name="connsiteY45" fmla="*/ 3583781 h 6858000"/>
              <a:gd name="connsiteX46" fmla="*/ 285747 w 300995"/>
              <a:gd name="connsiteY46" fmla="*/ 3643313 h 6858000"/>
              <a:gd name="connsiteX47" fmla="*/ 226218 w 300995"/>
              <a:gd name="connsiteY47" fmla="*/ 3698081 h 6858000"/>
              <a:gd name="connsiteX48" fmla="*/ 280985 w 300995"/>
              <a:gd name="connsiteY48" fmla="*/ 3752850 h 6858000"/>
              <a:gd name="connsiteX49" fmla="*/ 223837 w 300995"/>
              <a:gd name="connsiteY49" fmla="*/ 3800475 h 6858000"/>
              <a:gd name="connsiteX50" fmla="*/ 280985 w 300995"/>
              <a:gd name="connsiteY50" fmla="*/ 3862388 h 6858000"/>
              <a:gd name="connsiteX51" fmla="*/ 223837 w 300995"/>
              <a:gd name="connsiteY51" fmla="*/ 3910013 h 6858000"/>
              <a:gd name="connsiteX52" fmla="*/ 278603 w 300995"/>
              <a:gd name="connsiteY52" fmla="*/ 3969544 h 6858000"/>
              <a:gd name="connsiteX53" fmla="*/ 223838 w 300995"/>
              <a:gd name="connsiteY53" fmla="*/ 4021931 h 6858000"/>
              <a:gd name="connsiteX54" fmla="*/ 278603 w 300995"/>
              <a:gd name="connsiteY54" fmla="*/ 4076700 h 6858000"/>
              <a:gd name="connsiteX55" fmla="*/ 221456 w 300995"/>
              <a:gd name="connsiteY55" fmla="*/ 4138613 h 6858000"/>
              <a:gd name="connsiteX56" fmla="*/ 280985 w 300995"/>
              <a:gd name="connsiteY56" fmla="*/ 4193381 h 6858000"/>
              <a:gd name="connsiteX57" fmla="*/ 219075 w 300995"/>
              <a:gd name="connsiteY57" fmla="*/ 4243388 h 6858000"/>
              <a:gd name="connsiteX58" fmla="*/ 278603 w 300995"/>
              <a:gd name="connsiteY58" fmla="*/ 4300538 h 6858000"/>
              <a:gd name="connsiteX59" fmla="*/ 216695 w 300995"/>
              <a:gd name="connsiteY59" fmla="*/ 4350544 h 6858000"/>
              <a:gd name="connsiteX60" fmla="*/ 285747 w 300995"/>
              <a:gd name="connsiteY60" fmla="*/ 4405313 h 6858000"/>
              <a:gd name="connsiteX61" fmla="*/ 214313 w 300995"/>
              <a:gd name="connsiteY61" fmla="*/ 4452938 h 6858000"/>
              <a:gd name="connsiteX62" fmla="*/ 276222 w 300995"/>
              <a:gd name="connsiteY62" fmla="*/ 4514850 h 6858000"/>
              <a:gd name="connsiteX63" fmla="*/ 216694 w 300995"/>
              <a:gd name="connsiteY63" fmla="*/ 4569619 h 6858000"/>
              <a:gd name="connsiteX64" fmla="*/ 278603 w 300995"/>
              <a:gd name="connsiteY64" fmla="*/ 4622006 h 6858000"/>
              <a:gd name="connsiteX65" fmla="*/ 219075 w 300995"/>
              <a:gd name="connsiteY65" fmla="*/ 4674394 h 6858000"/>
              <a:gd name="connsiteX66" fmla="*/ 278603 w 300995"/>
              <a:gd name="connsiteY66" fmla="*/ 4731544 h 6858000"/>
              <a:gd name="connsiteX67" fmla="*/ 221455 w 300995"/>
              <a:gd name="connsiteY67" fmla="*/ 4786313 h 6858000"/>
              <a:gd name="connsiteX68" fmla="*/ 273844 w 300995"/>
              <a:gd name="connsiteY68" fmla="*/ 4848225 h 6858000"/>
              <a:gd name="connsiteX69" fmla="*/ 226219 w 300995"/>
              <a:gd name="connsiteY69" fmla="*/ 4902994 h 6858000"/>
              <a:gd name="connsiteX70" fmla="*/ 278606 w 300995"/>
              <a:gd name="connsiteY70" fmla="*/ 4955381 h 6858000"/>
              <a:gd name="connsiteX71" fmla="*/ 223838 w 300995"/>
              <a:gd name="connsiteY71" fmla="*/ 5010150 h 6858000"/>
              <a:gd name="connsiteX72" fmla="*/ 276225 w 300995"/>
              <a:gd name="connsiteY72" fmla="*/ 5069681 h 6858000"/>
              <a:gd name="connsiteX73" fmla="*/ 221455 w 300995"/>
              <a:gd name="connsiteY73" fmla="*/ 5117306 h 6858000"/>
              <a:gd name="connsiteX74" fmla="*/ 276225 w 300995"/>
              <a:gd name="connsiteY74" fmla="*/ 5169694 h 6858000"/>
              <a:gd name="connsiteX75" fmla="*/ 221455 w 300995"/>
              <a:gd name="connsiteY75" fmla="*/ 5226844 h 6858000"/>
              <a:gd name="connsiteX76" fmla="*/ 276225 w 300995"/>
              <a:gd name="connsiteY76" fmla="*/ 5286375 h 6858000"/>
              <a:gd name="connsiteX77" fmla="*/ 223837 w 300995"/>
              <a:gd name="connsiteY77" fmla="*/ 5338763 h 6858000"/>
              <a:gd name="connsiteX78" fmla="*/ 276225 w 300995"/>
              <a:gd name="connsiteY78" fmla="*/ 5388769 h 6858000"/>
              <a:gd name="connsiteX79" fmla="*/ 223838 w 300995"/>
              <a:gd name="connsiteY79" fmla="*/ 5448300 h 6858000"/>
              <a:gd name="connsiteX80" fmla="*/ 276226 w 300995"/>
              <a:gd name="connsiteY80" fmla="*/ 5495925 h 6858000"/>
              <a:gd name="connsiteX81" fmla="*/ 226219 w 300995"/>
              <a:gd name="connsiteY81" fmla="*/ 5555456 h 6858000"/>
              <a:gd name="connsiteX82" fmla="*/ 276225 w 300995"/>
              <a:gd name="connsiteY82" fmla="*/ 5612606 h 6858000"/>
              <a:gd name="connsiteX83" fmla="*/ 223838 w 300995"/>
              <a:gd name="connsiteY83" fmla="*/ 5664994 h 6858000"/>
              <a:gd name="connsiteX84" fmla="*/ 273844 w 300995"/>
              <a:gd name="connsiteY84" fmla="*/ 5717381 h 6858000"/>
              <a:gd name="connsiteX85" fmla="*/ 223837 w 300995"/>
              <a:gd name="connsiteY85" fmla="*/ 5776913 h 6858000"/>
              <a:gd name="connsiteX86" fmla="*/ 276225 w 300995"/>
              <a:gd name="connsiteY86" fmla="*/ 5826919 h 6858000"/>
              <a:gd name="connsiteX87" fmla="*/ 223837 w 300995"/>
              <a:gd name="connsiteY87" fmla="*/ 5886450 h 6858000"/>
              <a:gd name="connsiteX88" fmla="*/ 273844 w 300995"/>
              <a:gd name="connsiteY88" fmla="*/ 5934075 h 6858000"/>
              <a:gd name="connsiteX89" fmla="*/ 219074 w 300995"/>
              <a:gd name="connsiteY89" fmla="*/ 5995988 h 6858000"/>
              <a:gd name="connsiteX90" fmla="*/ 273844 w 300995"/>
              <a:gd name="connsiteY90" fmla="*/ 6048375 h 6858000"/>
              <a:gd name="connsiteX91" fmla="*/ 226218 w 300995"/>
              <a:gd name="connsiteY91" fmla="*/ 6103144 h 6858000"/>
              <a:gd name="connsiteX92" fmla="*/ 273844 w 300995"/>
              <a:gd name="connsiteY92" fmla="*/ 6157913 h 6858000"/>
              <a:gd name="connsiteX93" fmla="*/ 226219 w 300995"/>
              <a:gd name="connsiteY93" fmla="*/ 6212681 h 6858000"/>
              <a:gd name="connsiteX94" fmla="*/ 271463 w 300995"/>
              <a:gd name="connsiteY94" fmla="*/ 6265069 h 6858000"/>
              <a:gd name="connsiteX95" fmla="*/ 223837 w 300995"/>
              <a:gd name="connsiteY95" fmla="*/ 6319838 h 6858000"/>
              <a:gd name="connsiteX96" fmla="*/ 278605 w 300995"/>
              <a:gd name="connsiteY96" fmla="*/ 6374606 h 6858000"/>
              <a:gd name="connsiteX97" fmla="*/ 221455 w 300995"/>
              <a:gd name="connsiteY97" fmla="*/ 6429375 h 6858000"/>
              <a:gd name="connsiteX98" fmla="*/ 276225 w 300995"/>
              <a:gd name="connsiteY98" fmla="*/ 6486525 h 6858000"/>
              <a:gd name="connsiteX99" fmla="*/ 228599 w 300995"/>
              <a:gd name="connsiteY99" fmla="*/ 6541294 h 6858000"/>
              <a:gd name="connsiteX100" fmla="*/ 273843 w 300995"/>
              <a:gd name="connsiteY100" fmla="*/ 6600825 h 6858000"/>
              <a:gd name="connsiteX101" fmla="*/ 221455 w 300995"/>
              <a:gd name="connsiteY101" fmla="*/ 6643688 h 6858000"/>
              <a:gd name="connsiteX102" fmla="*/ 276224 w 300995"/>
              <a:gd name="connsiteY102" fmla="*/ 6700838 h 6858000"/>
              <a:gd name="connsiteX103" fmla="*/ 221456 w 300995"/>
              <a:gd name="connsiteY103" fmla="*/ 6762750 h 6858000"/>
              <a:gd name="connsiteX104" fmla="*/ 288131 w 300995"/>
              <a:gd name="connsiteY104" fmla="*/ 6812756 h 6858000"/>
              <a:gd name="connsiteX105" fmla="*/ 233136 w 300995"/>
              <a:gd name="connsiteY105" fmla="*/ 6855619 h 6858000"/>
              <a:gd name="connsiteX106" fmla="*/ 0 w 300995"/>
              <a:gd name="connsiteY106" fmla="*/ 6858000 h 6858000"/>
              <a:gd name="connsiteX107" fmla="*/ 0 w 300995"/>
              <a:gd name="connsiteY107" fmla="*/ 0 h 6858000"/>
              <a:gd name="connsiteX0" fmla="*/ 0 w 303134"/>
              <a:gd name="connsiteY0" fmla="*/ 0 h 6858000"/>
              <a:gd name="connsiteX1" fmla="*/ 290286 w 303134"/>
              <a:gd name="connsiteY1" fmla="*/ 0 h 6858000"/>
              <a:gd name="connsiteX2" fmla="*/ 230980 w 303134"/>
              <a:gd name="connsiteY2" fmla="*/ 83344 h 6858000"/>
              <a:gd name="connsiteX3" fmla="*/ 226218 w 303134"/>
              <a:gd name="connsiteY3" fmla="*/ 204788 h 6858000"/>
              <a:gd name="connsiteX4" fmla="*/ 221455 w 303134"/>
              <a:gd name="connsiteY4" fmla="*/ 311944 h 6858000"/>
              <a:gd name="connsiteX5" fmla="*/ 219074 w 303134"/>
              <a:gd name="connsiteY5" fmla="*/ 421481 h 6858000"/>
              <a:gd name="connsiteX6" fmla="*/ 223836 w 303134"/>
              <a:gd name="connsiteY6" fmla="*/ 533400 h 6858000"/>
              <a:gd name="connsiteX7" fmla="*/ 226218 w 303134"/>
              <a:gd name="connsiteY7" fmla="*/ 642938 h 6858000"/>
              <a:gd name="connsiteX8" fmla="*/ 216692 w 303134"/>
              <a:gd name="connsiteY8" fmla="*/ 754856 h 6858000"/>
              <a:gd name="connsiteX9" fmla="*/ 221454 w 303134"/>
              <a:gd name="connsiteY9" fmla="*/ 854869 h 6858000"/>
              <a:gd name="connsiteX10" fmla="*/ 221454 w 303134"/>
              <a:gd name="connsiteY10" fmla="*/ 962025 h 6858000"/>
              <a:gd name="connsiteX11" fmla="*/ 221453 w 303134"/>
              <a:gd name="connsiteY11" fmla="*/ 1071563 h 6858000"/>
              <a:gd name="connsiteX12" fmla="*/ 221453 w 303134"/>
              <a:gd name="connsiteY12" fmla="*/ 1183481 h 6858000"/>
              <a:gd name="connsiteX13" fmla="*/ 226216 w 303134"/>
              <a:gd name="connsiteY13" fmla="*/ 1297781 h 6858000"/>
              <a:gd name="connsiteX14" fmla="*/ 233360 w 303134"/>
              <a:gd name="connsiteY14" fmla="*/ 1404938 h 6858000"/>
              <a:gd name="connsiteX15" fmla="*/ 230979 w 303134"/>
              <a:gd name="connsiteY15" fmla="*/ 1512094 h 6858000"/>
              <a:gd name="connsiteX16" fmla="*/ 228598 w 303134"/>
              <a:gd name="connsiteY16" fmla="*/ 1621631 h 6858000"/>
              <a:gd name="connsiteX17" fmla="*/ 223836 w 303134"/>
              <a:gd name="connsiteY17" fmla="*/ 1726406 h 6858000"/>
              <a:gd name="connsiteX18" fmla="*/ 219073 w 303134"/>
              <a:gd name="connsiteY18" fmla="*/ 1838325 h 6858000"/>
              <a:gd name="connsiteX19" fmla="*/ 216692 w 303134"/>
              <a:gd name="connsiteY19" fmla="*/ 1945481 h 6858000"/>
              <a:gd name="connsiteX20" fmla="*/ 214311 w 303134"/>
              <a:gd name="connsiteY20" fmla="*/ 2057400 h 6858000"/>
              <a:gd name="connsiteX21" fmla="*/ 223835 w 303134"/>
              <a:gd name="connsiteY21" fmla="*/ 2166938 h 6858000"/>
              <a:gd name="connsiteX22" fmla="*/ 228597 w 303134"/>
              <a:gd name="connsiteY22" fmla="*/ 2276475 h 6858000"/>
              <a:gd name="connsiteX23" fmla="*/ 290510 w 303134"/>
              <a:gd name="connsiteY23" fmla="*/ 2338388 h 6858000"/>
              <a:gd name="connsiteX24" fmla="*/ 223836 w 303134"/>
              <a:gd name="connsiteY24" fmla="*/ 2386012 h 6858000"/>
              <a:gd name="connsiteX25" fmla="*/ 278603 w 303134"/>
              <a:gd name="connsiteY25" fmla="*/ 2447925 h 6858000"/>
              <a:gd name="connsiteX26" fmla="*/ 226218 w 303134"/>
              <a:gd name="connsiteY26" fmla="*/ 2497931 h 6858000"/>
              <a:gd name="connsiteX27" fmla="*/ 283366 w 303134"/>
              <a:gd name="connsiteY27" fmla="*/ 2552700 h 6858000"/>
              <a:gd name="connsiteX28" fmla="*/ 216692 w 303134"/>
              <a:gd name="connsiteY28" fmla="*/ 2607469 h 6858000"/>
              <a:gd name="connsiteX29" fmla="*/ 288128 w 303134"/>
              <a:gd name="connsiteY29" fmla="*/ 2657475 h 6858000"/>
              <a:gd name="connsiteX30" fmla="*/ 223835 w 303134"/>
              <a:gd name="connsiteY30" fmla="*/ 2714625 h 6858000"/>
              <a:gd name="connsiteX31" fmla="*/ 283366 w 303134"/>
              <a:gd name="connsiteY31" fmla="*/ 2771775 h 6858000"/>
              <a:gd name="connsiteX32" fmla="*/ 226217 w 303134"/>
              <a:gd name="connsiteY32" fmla="*/ 2826543 h 6858000"/>
              <a:gd name="connsiteX33" fmla="*/ 285747 w 303134"/>
              <a:gd name="connsiteY33" fmla="*/ 2881313 h 6858000"/>
              <a:gd name="connsiteX34" fmla="*/ 223835 w 303134"/>
              <a:gd name="connsiteY34" fmla="*/ 2931319 h 6858000"/>
              <a:gd name="connsiteX35" fmla="*/ 280985 w 303134"/>
              <a:gd name="connsiteY35" fmla="*/ 2986088 h 6858000"/>
              <a:gd name="connsiteX36" fmla="*/ 226218 w 303134"/>
              <a:gd name="connsiteY36" fmla="*/ 3043238 h 6858000"/>
              <a:gd name="connsiteX37" fmla="*/ 288128 w 303134"/>
              <a:gd name="connsiteY37" fmla="*/ 3105150 h 6858000"/>
              <a:gd name="connsiteX38" fmla="*/ 226217 w 303134"/>
              <a:gd name="connsiteY38" fmla="*/ 3155157 h 6858000"/>
              <a:gd name="connsiteX39" fmla="*/ 290510 w 303134"/>
              <a:gd name="connsiteY39" fmla="*/ 3207544 h 6858000"/>
              <a:gd name="connsiteX40" fmla="*/ 226217 w 303134"/>
              <a:gd name="connsiteY40" fmla="*/ 3264693 h 6858000"/>
              <a:gd name="connsiteX41" fmla="*/ 290510 w 303134"/>
              <a:gd name="connsiteY41" fmla="*/ 3324225 h 6858000"/>
              <a:gd name="connsiteX42" fmla="*/ 226218 w 303134"/>
              <a:gd name="connsiteY42" fmla="*/ 3371850 h 6858000"/>
              <a:gd name="connsiteX43" fmla="*/ 292891 w 303134"/>
              <a:gd name="connsiteY43" fmla="*/ 3433763 h 6858000"/>
              <a:gd name="connsiteX44" fmla="*/ 223837 w 303134"/>
              <a:gd name="connsiteY44" fmla="*/ 3476625 h 6858000"/>
              <a:gd name="connsiteX45" fmla="*/ 288128 w 303134"/>
              <a:gd name="connsiteY45" fmla="*/ 3533775 h 6858000"/>
              <a:gd name="connsiteX46" fmla="*/ 230980 w 303134"/>
              <a:gd name="connsiteY46" fmla="*/ 3583781 h 6858000"/>
              <a:gd name="connsiteX47" fmla="*/ 285747 w 303134"/>
              <a:gd name="connsiteY47" fmla="*/ 3643313 h 6858000"/>
              <a:gd name="connsiteX48" fmla="*/ 226218 w 303134"/>
              <a:gd name="connsiteY48" fmla="*/ 3698081 h 6858000"/>
              <a:gd name="connsiteX49" fmla="*/ 280985 w 303134"/>
              <a:gd name="connsiteY49" fmla="*/ 3752850 h 6858000"/>
              <a:gd name="connsiteX50" fmla="*/ 223837 w 303134"/>
              <a:gd name="connsiteY50" fmla="*/ 3800475 h 6858000"/>
              <a:gd name="connsiteX51" fmla="*/ 280985 w 303134"/>
              <a:gd name="connsiteY51" fmla="*/ 3862388 h 6858000"/>
              <a:gd name="connsiteX52" fmla="*/ 223837 w 303134"/>
              <a:gd name="connsiteY52" fmla="*/ 3910013 h 6858000"/>
              <a:gd name="connsiteX53" fmla="*/ 278603 w 303134"/>
              <a:gd name="connsiteY53" fmla="*/ 3969544 h 6858000"/>
              <a:gd name="connsiteX54" fmla="*/ 223838 w 303134"/>
              <a:gd name="connsiteY54" fmla="*/ 4021931 h 6858000"/>
              <a:gd name="connsiteX55" fmla="*/ 278603 w 303134"/>
              <a:gd name="connsiteY55" fmla="*/ 4076700 h 6858000"/>
              <a:gd name="connsiteX56" fmla="*/ 221456 w 303134"/>
              <a:gd name="connsiteY56" fmla="*/ 4138613 h 6858000"/>
              <a:gd name="connsiteX57" fmla="*/ 280985 w 303134"/>
              <a:gd name="connsiteY57" fmla="*/ 4193381 h 6858000"/>
              <a:gd name="connsiteX58" fmla="*/ 219075 w 303134"/>
              <a:gd name="connsiteY58" fmla="*/ 4243388 h 6858000"/>
              <a:gd name="connsiteX59" fmla="*/ 278603 w 303134"/>
              <a:gd name="connsiteY59" fmla="*/ 4300538 h 6858000"/>
              <a:gd name="connsiteX60" fmla="*/ 216695 w 303134"/>
              <a:gd name="connsiteY60" fmla="*/ 4350544 h 6858000"/>
              <a:gd name="connsiteX61" fmla="*/ 285747 w 303134"/>
              <a:gd name="connsiteY61" fmla="*/ 4405313 h 6858000"/>
              <a:gd name="connsiteX62" fmla="*/ 214313 w 303134"/>
              <a:gd name="connsiteY62" fmla="*/ 4452938 h 6858000"/>
              <a:gd name="connsiteX63" fmla="*/ 276222 w 303134"/>
              <a:gd name="connsiteY63" fmla="*/ 4514850 h 6858000"/>
              <a:gd name="connsiteX64" fmla="*/ 216694 w 303134"/>
              <a:gd name="connsiteY64" fmla="*/ 4569619 h 6858000"/>
              <a:gd name="connsiteX65" fmla="*/ 278603 w 303134"/>
              <a:gd name="connsiteY65" fmla="*/ 4622006 h 6858000"/>
              <a:gd name="connsiteX66" fmla="*/ 219075 w 303134"/>
              <a:gd name="connsiteY66" fmla="*/ 4674394 h 6858000"/>
              <a:gd name="connsiteX67" fmla="*/ 278603 w 303134"/>
              <a:gd name="connsiteY67" fmla="*/ 4731544 h 6858000"/>
              <a:gd name="connsiteX68" fmla="*/ 221455 w 303134"/>
              <a:gd name="connsiteY68" fmla="*/ 4786313 h 6858000"/>
              <a:gd name="connsiteX69" fmla="*/ 273844 w 303134"/>
              <a:gd name="connsiteY69" fmla="*/ 4848225 h 6858000"/>
              <a:gd name="connsiteX70" fmla="*/ 226219 w 303134"/>
              <a:gd name="connsiteY70" fmla="*/ 4902994 h 6858000"/>
              <a:gd name="connsiteX71" fmla="*/ 278606 w 303134"/>
              <a:gd name="connsiteY71" fmla="*/ 4955381 h 6858000"/>
              <a:gd name="connsiteX72" fmla="*/ 223838 w 303134"/>
              <a:gd name="connsiteY72" fmla="*/ 5010150 h 6858000"/>
              <a:gd name="connsiteX73" fmla="*/ 276225 w 303134"/>
              <a:gd name="connsiteY73" fmla="*/ 5069681 h 6858000"/>
              <a:gd name="connsiteX74" fmla="*/ 221455 w 303134"/>
              <a:gd name="connsiteY74" fmla="*/ 5117306 h 6858000"/>
              <a:gd name="connsiteX75" fmla="*/ 276225 w 303134"/>
              <a:gd name="connsiteY75" fmla="*/ 5169694 h 6858000"/>
              <a:gd name="connsiteX76" fmla="*/ 221455 w 303134"/>
              <a:gd name="connsiteY76" fmla="*/ 5226844 h 6858000"/>
              <a:gd name="connsiteX77" fmla="*/ 276225 w 303134"/>
              <a:gd name="connsiteY77" fmla="*/ 5286375 h 6858000"/>
              <a:gd name="connsiteX78" fmla="*/ 223837 w 303134"/>
              <a:gd name="connsiteY78" fmla="*/ 5338763 h 6858000"/>
              <a:gd name="connsiteX79" fmla="*/ 276225 w 303134"/>
              <a:gd name="connsiteY79" fmla="*/ 5388769 h 6858000"/>
              <a:gd name="connsiteX80" fmla="*/ 223838 w 303134"/>
              <a:gd name="connsiteY80" fmla="*/ 5448300 h 6858000"/>
              <a:gd name="connsiteX81" fmla="*/ 276226 w 303134"/>
              <a:gd name="connsiteY81" fmla="*/ 5495925 h 6858000"/>
              <a:gd name="connsiteX82" fmla="*/ 226219 w 303134"/>
              <a:gd name="connsiteY82" fmla="*/ 5555456 h 6858000"/>
              <a:gd name="connsiteX83" fmla="*/ 276225 w 303134"/>
              <a:gd name="connsiteY83" fmla="*/ 5612606 h 6858000"/>
              <a:gd name="connsiteX84" fmla="*/ 223838 w 303134"/>
              <a:gd name="connsiteY84" fmla="*/ 5664994 h 6858000"/>
              <a:gd name="connsiteX85" fmla="*/ 273844 w 303134"/>
              <a:gd name="connsiteY85" fmla="*/ 5717381 h 6858000"/>
              <a:gd name="connsiteX86" fmla="*/ 223837 w 303134"/>
              <a:gd name="connsiteY86" fmla="*/ 5776913 h 6858000"/>
              <a:gd name="connsiteX87" fmla="*/ 276225 w 303134"/>
              <a:gd name="connsiteY87" fmla="*/ 5826919 h 6858000"/>
              <a:gd name="connsiteX88" fmla="*/ 223837 w 303134"/>
              <a:gd name="connsiteY88" fmla="*/ 5886450 h 6858000"/>
              <a:gd name="connsiteX89" fmla="*/ 273844 w 303134"/>
              <a:gd name="connsiteY89" fmla="*/ 5934075 h 6858000"/>
              <a:gd name="connsiteX90" fmla="*/ 219074 w 303134"/>
              <a:gd name="connsiteY90" fmla="*/ 5995988 h 6858000"/>
              <a:gd name="connsiteX91" fmla="*/ 273844 w 303134"/>
              <a:gd name="connsiteY91" fmla="*/ 6048375 h 6858000"/>
              <a:gd name="connsiteX92" fmla="*/ 226218 w 303134"/>
              <a:gd name="connsiteY92" fmla="*/ 6103144 h 6858000"/>
              <a:gd name="connsiteX93" fmla="*/ 273844 w 303134"/>
              <a:gd name="connsiteY93" fmla="*/ 6157913 h 6858000"/>
              <a:gd name="connsiteX94" fmla="*/ 226219 w 303134"/>
              <a:gd name="connsiteY94" fmla="*/ 6212681 h 6858000"/>
              <a:gd name="connsiteX95" fmla="*/ 271463 w 303134"/>
              <a:gd name="connsiteY95" fmla="*/ 6265069 h 6858000"/>
              <a:gd name="connsiteX96" fmla="*/ 223837 w 303134"/>
              <a:gd name="connsiteY96" fmla="*/ 6319838 h 6858000"/>
              <a:gd name="connsiteX97" fmla="*/ 278605 w 303134"/>
              <a:gd name="connsiteY97" fmla="*/ 6374606 h 6858000"/>
              <a:gd name="connsiteX98" fmla="*/ 221455 w 303134"/>
              <a:gd name="connsiteY98" fmla="*/ 6429375 h 6858000"/>
              <a:gd name="connsiteX99" fmla="*/ 276225 w 303134"/>
              <a:gd name="connsiteY99" fmla="*/ 6486525 h 6858000"/>
              <a:gd name="connsiteX100" fmla="*/ 228599 w 303134"/>
              <a:gd name="connsiteY100" fmla="*/ 6541294 h 6858000"/>
              <a:gd name="connsiteX101" fmla="*/ 273843 w 303134"/>
              <a:gd name="connsiteY101" fmla="*/ 6600825 h 6858000"/>
              <a:gd name="connsiteX102" fmla="*/ 221455 w 303134"/>
              <a:gd name="connsiteY102" fmla="*/ 6643688 h 6858000"/>
              <a:gd name="connsiteX103" fmla="*/ 276224 w 303134"/>
              <a:gd name="connsiteY103" fmla="*/ 6700838 h 6858000"/>
              <a:gd name="connsiteX104" fmla="*/ 221456 w 303134"/>
              <a:gd name="connsiteY104" fmla="*/ 6762750 h 6858000"/>
              <a:gd name="connsiteX105" fmla="*/ 288131 w 303134"/>
              <a:gd name="connsiteY105" fmla="*/ 6812756 h 6858000"/>
              <a:gd name="connsiteX106" fmla="*/ 233136 w 303134"/>
              <a:gd name="connsiteY106" fmla="*/ 6855619 h 6858000"/>
              <a:gd name="connsiteX107" fmla="*/ 0 w 303134"/>
              <a:gd name="connsiteY107" fmla="*/ 6858000 h 6858000"/>
              <a:gd name="connsiteX108" fmla="*/ 0 w 303134"/>
              <a:gd name="connsiteY108" fmla="*/ 0 h 6858000"/>
              <a:gd name="connsiteX0" fmla="*/ 0 w 292893"/>
              <a:gd name="connsiteY0" fmla="*/ 0 h 6858000"/>
              <a:gd name="connsiteX1" fmla="*/ 249805 w 292893"/>
              <a:gd name="connsiteY1" fmla="*/ 0 h 6858000"/>
              <a:gd name="connsiteX2" fmla="*/ 230980 w 292893"/>
              <a:gd name="connsiteY2" fmla="*/ 83344 h 6858000"/>
              <a:gd name="connsiteX3" fmla="*/ 226218 w 292893"/>
              <a:gd name="connsiteY3" fmla="*/ 204788 h 6858000"/>
              <a:gd name="connsiteX4" fmla="*/ 221455 w 292893"/>
              <a:gd name="connsiteY4" fmla="*/ 311944 h 6858000"/>
              <a:gd name="connsiteX5" fmla="*/ 219074 w 292893"/>
              <a:gd name="connsiteY5" fmla="*/ 421481 h 6858000"/>
              <a:gd name="connsiteX6" fmla="*/ 223836 w 292893"/>
              <a:gd name="connsiteY6" fmla="*/ 533400 h 6858000"/>
              <a:gd name="connsiteX7" fmla="*/ 226218 w 292893"/>
              <a:gd name="connsiteY7" fmla="*/ 642938 h 6858000"/>
              <a:gd name="connsiteX8" fmla="*/ 216692 w 292893"/>
              <a:gd name="connsiteY8" fmla="*/ 754856 h 6858000"/>
              <a:gd name="connsiteX9" fmla="*/ 221454 w 292893"/>
              <a:gd name="connsiteY9" fmla="*/ 854869 h 6858000"/>
              <a:gd name="connsiteX10" fmla="*/ 221454 w 292893"/>
              <a:gd name="connsiteY10" fmla="*/ 962025 h 6858000"/>
              <a:gd name="connsiteX11" fmla="*/ 221453 w 292893"/>
              <a:gd name="connsiteY11" fmla="*/ 1071563 h 6858000"/>
              <a:gd name="connsiteX12" fmla="*/ 221453 w 292893"/>
              <a:gd name="connsiteY12" fmla="*/ 1183481 h 6858000"/>
              <a:gd name="connsiteX13" fmla="*/ 226216 w 292893"/>
              <a:gd name="connsiteY13" fmla="*/ 1297781 h 6858000"/>
              <a:gd name="connsiteX14" fmla="*/ 233360 w 292893"/>
              <a:gd name="connsiteY14" fmla="*/ 1404938 h 6858000"/>
              <a:gd name="connsiteX15" fmla="*/ 230979 w 292893"/>
              <a:gd name="connsiteY15" fmla="*/ 1512094 h 6858000"/>
              <a:gd name="connsiteX16" fmla="*/ 228598 w 292893"/>
              <a:gd name="connsiteY16" fmla="*/ 1621631 h 6858000"/>
              <a:gd name="connsiteX17" fmla="*/ 223836 w 292893"/>
              <a:gd name="connsiteY17" fmla="*/ 1726406 h 6858000"/>
              <a:gd name="connsiteX18" fmla="*/ 219073 w 292893"/>
              <a:gd name="connsiteY18" fmla="*/ 1838325 h 6858000"/>
              <a:gd name="connsiteX19" fmla="*/ 216692 w 292893"/>
              <a:gd name="connsiteY19" fmla="*/ 1945481 h 6858000"/>
              <a:gd name="connsiteX20" fmla="*/ 214311 w 292893"/>
              <a:gd name="connsiteY20" fmla="*/ 2057400 h 6858000"/>
              <a:gd name="connsiteX21" fmla="*/ 223835 w 292893"/>
              <a:gd name="connsiteY21" fmla="*/ 2166938 h 6858000"/>
              <a:gd name="connsiteX22" fmla="*/ 228597 w 292893"/>
              <a:gd name="connsiteY22" fmla="*/ 2276475 h 6858000"/>
              <a:gd name="connsiteX23" fmla="*/ 290510 w 292893"/>
              <a:gd name="connsiteY23" fmla="*/ 2338388 h 6858000"/>
              <a:gd name="connsiteX24" fmla="*/ 223836 w 292893"/>
              <a:gd name="connsiteY24" fmla="*/ 2386012 h 6858000"/>
              <a:gd name="connsiteX25" fmla="*/ 278603 w 292893"/>
              <a:gd name="connsiteY25" fmla="*/ 2447925 h 6858000"/>
              <a:gd name="connsiteX26" fmla="*/ 226218 w 292893"/>
              <a:gd name="connsiteY26" fmla="*/ 2497931 h 6858000"/>
              <a:gd name="connsiteX27" fmla="*/ 283366 w 292893"/>
              <a:gd name="connsiteY27" fmla="*/ 2552700 h 6858000"/>
              <a:gd name="connsiteX28" fmla="*/ 216692 w 292893"/>
              <a:gd name="connsiteY28" fmla="*/ 2607469 h 6858000"/>
              <a:gd name="connsiteX29" fmla="*/ 288128 w 292893"/>
              <a:gd name="connsiteY29" fmla="*/ 2657475 h 6858000"/>
              <a:gd name="connsiteX30" fmla="*/ 223835 w 292893"/>
              <a:gd name="connsiteY30" fmla="*/ 2714625 h 6858000"/>
              <a:gd name="connsiteX31" fmla="*/ 283366 w 292893"/>
              <a:gd name="connsiteY31" fmla="*/ 2771775 h 6858000"/>
              <a:gd name="connsiteX32" fmla="*/ 226217 w 292893"/>
              <a:gd name="connsiteY32" fmla="*/ 2826543 h 6858000"/>
              <a:gd name="connsiteX33" fmla="*/ 285747 w 292893"/>
              <a:gd name="connsiteY33" fmla="*/ 2881313 h 6858000"/>
              <a:gd name="connsiteX34" fmla="*/ 223835 w 292893"/>
              <a:gd name="connsiteY34" fmla="*/ 2931319 h 6858000"/>
              <a:gd name="connsiteX35" fmla="*/ 280985 w 292893"/>
              <a:gd name="connsiteY35" fmla="*/ 2986088 h 6858000"/>
              <a:gd name="connsiteX36" fmla="*/ 226218 w 292893"/>
              <a:gd name="connsiteY36" fmla="*/ 3043238 h 6858000"/>
              <a:gd name="connsiteX37" fmla="*/ 288128 w 292893"/>
              <a:gd name="connsiteY37" fmla="*/ 3105150 h 6858000"/>
              <a:gd name="connsiteX38" fmla="*/ 226217 w 292893"/>
              <a:gd name="connsiteY38" fmla="*/ 3155157 h 6858000"/>
              <a:gd name="connsiteX39" fmla="*/ 290510 w 292893"/>
              <a:gd name="connsiteY39" fmla="*/ 3207544 h 6858000"/>
              <a:gd name="connsiteX40" fmla="*/ 226217 w 292893"/>
              <a:gd name="connsiteY40" fmla="*/ 3264693 h 6858000"/>
              <a:gd name="connsiteX41" fmla="*/ 290510 w 292893"/>
              <a:gd name="connsiteY41" fmla="*/ 3324225 h 6858000"/>
              <a:gd name="connsiteX42" fmla="*/ 226218 w 292893"/>
              <a:gd name="connsiteY42" fmla="*/ 3371850 h 6858000"/>
              <a:gd name="connsiteX43" fmla="*/ 292891 w 292893"/>
              <a:gd name="connsiteY43" fmla="*/ 3433763 h 6858000"/>
              <a:gd name="connsiteX44" fmla="*/ 223837 w 292893"/>
              <a:gd name="connsiteY44" fmla="*/ 3476625 h 6858000"/>
              <a:gd name="connsiteX45" fmla="*/ 288128 w 292893"/>
              <a:gd name="connsiteY45" fmla="*/ 3533775 h 6858000"/>
              <a:gd name="connsiteX46" fmla="*/ 230980 w 292893"/>
              <a:gd name="connsiteY46" fmla="*/ 3583781 h 6858000"/>
              <a:gd name="connsiteX47" fmla="*/ 285747 w 292893"/>
              <a:gd name="connsiteY47" fmla="*/ 3643313 h 6858000"/>
              <a:gd name="connsiteX48" fmla="*/ 226218 w 292893"/>
              <a:gd name="connsiteY48" fmla="*/ 3698081 h 6858000"/>
              <a:gd name="connsiteX49" fmla="*/ 280985 w 292893"/>
              <a:gd name="connsiteY49" fmla="*/ 3752850 h 6858000"/>
              <a:gd name="connsiteX50" fmla="*/ 223837 w 292893"/>
              <a:gd name="connsiteY50" fmla="*/ 3800475 h 6858000"/>
              <a:gd name="connsiteX51" fmla="*/ 280985 w 292893"/>
              <a:gd name="connsiteY51" fmla="*/ 3862388 h 6858000"/>
              <a:gd name="connsiteX52" fmla="*/ 223837 w 292893"/>
              <a:gd name="connsiteY52" fmla="*/ 3910013 h 6858000"/>
              <a:gd name="connsiteX53" fmla="*/ 278603 w 292893"/>
              <a:gd name="connsiteY53" fmla="*/ 3969544 h 6858000"/>
              <a:gd name="connsiteX54" fmla="*/ 223838 w 292893"/>
              <a:gd name="connsiteY54" fmla="*/ 4021931 h 6858000"/>
              <a:gd name="connsiteX55" fmla="*/ 278603 w 292893"/>
              <a:gd name="connsiteY55" fmla="*/ 4076700 h 6858000"/>
              <a:gd name="connsiteX56" fmla="*/ 221456 w 292893"/>
              <a:gd name="connsiteY56" fmla="*/ 4138613 h 6858000"/>
              <a:gd name="connsiteX57" fmla="*/ 280985 w 292893"/>
              <a:gd name="connsiteY57" fmla="*/ 4193381 h 6858000"/>
              <a:gd name="connsiteX58" fmla="*/ 219075 w 292893"/>
              <a:gd name="connsiteY58" fmla="*/ 4243388 h 6858000"/>
              <a:gd name="connsiteX59" fmla="*/ 278603 w 292893"/>
              <a:gd name="connsiteY59" fmla="*/ 4300538 h 6858000"/>
              <a:gd name="connsiteX60" fmla="*/ 216695 w 292893"/>
              <a:gd name="connsiteY60" fmla="*/ 4350544 h 6858000"/>
              <a:gd name="connsiteX61" fmla="*/ 285747 w 292893"/>
              <a:gd name="connsiteY61" fmla="*/ 4405313 h 6858000"/>
              <a:gd name="connsiteX62" fmla="*/ 214313 w 292893"/>
              <a:gd name="connsiteY62" fmla="*/ 4452938 h 6858000"/>
              <a:gd name="connsiteX63" fmla="*/ 276222 w 292893"/>
              <a:gd name="connsiteY63" fmla="*/ 4514850 h 6858000"/>
              <a:gd name="connsiteX64" fmla="*/ 216694 w 292893"/>
              <a:gd name="connsiteY64" fmla="*/ 4569619 h 6858000"/>
              <a:gd name="connsiteX65" fmla="*/ 278603 w 292893"/>
              <a:gd name="connsiteY65" fmla="*/ 4622006 h 6858000"/>
              <a:gd name="connsiteX66" fmla="*/ 219075 w 292893"/>
              <a:gd name="connsiteY66" fmla="*/ 4674394 h 6858000"/>
              <a:gd name="connsiteX67" fmla="*/ 278603 w 292893"/>
              <a:gd name="connsiteY67" fmla="*/ 4731544 h 6858000"/>
              <a:gd name="connsiteX68" fmla="*/ 221455 w 292893"/>
              <a:gd name="connsiteY68" fmla="*/ 4786313 h 6858000"/>
              <a:gd name="connsiteX69" fmla="*/ 273844 w 292893"/>
              <a:gd name="connsiteY69" fmla="*/ 4848225 h 6858000"/>
              <a:gd name="connsiteX70" fmla="*/ 226219 w 292893"/>
              <a:gd name="connsiteY70" fmla="*/ 4902994 h 6858000"/>
              <a:gd name="connsiteX71" fmla="*/ 278606 w 292893"/>
              <a:gd name="connsiteY71" fmla="*/ 4955381 h 6858000"/>
              <a:gd name="connsiteX72" fmla="*/ 223838 w 292893"/>
              <a:gd name="connsiteY72" fmla="*/ 5010150 h 6858000"/>
              <a:gd name="connsiteX73" fmla="*/ 276225 w 292893"/>
              <a:gd name="connsiteY73" fmla="*/ 5069681 h 6858000"/>
              <a:gd name="connsiteX74" fmla="*/ 221455 w 292893"/>
              <a:gd name="connsiteY74" fmla="*/ 5117306 h 6858000"/>
              <a:gd name="connsiteX75" fmla="*/ 276225 w 292893"/>
              <a:gd name="connsiteY75" fmla="*/ 5169694 h 6858000"/>
              <a:gd name="connsiteX76" fmla="*/ 221455 w 292893"/>
              <a:gd name="connsiteY76" fmla="*/ 5226844 h 6858000"/>
              <a:gd name="connsiteX77" fmla="*/ 276225 w 292893"/>
              <a:gd name="connsiteY77" fmla="*/ 5286375 h 6858000"/>
              <a:gd name="connsiteX78" fmla="*/ 223837 w 292893"/>
              <a:gd name="connsiteY78" fmla="*/ 5338763 h 6858000"/>
              <a:gd name="connsiteX79" fmla="*/ 276225 w 292893"/>
              <a:gd name="connsiteY79" fmla="*/ 5388769 h 6858000"/>
              <a:gd name="connsiteX80" fmla="*/ 223838 w 292893"/>
              <a:gd name="connsiteY80" fmla="*/ 5448300 h 6858000"/>
              <a:gd name="connsiteX81" fmla="*/ 276226 w 292893"/>
              <a:gd name="connsiteY81" fmla="*/ 5495925 h 6858000"/>
              <a:gd name="connsiteX82" fmla="*/ 226219 w 292893"/>
              <a:gd name="connsiteY82" fmla="*/ 5555456 h 6858000"/>
              <a:gd name="connsiteX83" fmla="*/ 276225 w 292893"/>
              <a:gd name="connsiteY83" fmla="*/ 5612606 h 6858000"/>
              <a:gd name="connsiteX84" fmla="*/ 223838 w 292893"/>
              <a:gd name="connsiteY84" fmla="*/ 5664994 h 6858000"/>
              <a:gd name="connsiteX85" fmla="*/ 273844 w 292893"/>
              <a:gd name="connsiteY85" fmla="*/ 5717381 h 6858000"/>
              <a:gd name="connsiteX86" fmla="*/ 223837 w 292893"/>
              <a:gd name="connsiteY86" fmla="*/ 5776913 h 6858000"/>
              <a:gd name="connsiteX87" fmla="*/ 276225 w 292893"/>
              <a:gd name="connsiteY87" fmla="*/ 5826919 h 6858000"/>
              <a:gd name="connsiteX88" fmla="*/ 223837 w 292893"/>
              <a:gd name="connsiteY88" fmla="*/ 5886450 h 6858000"/>
              <a:gd name="connsiteX89" fmla="*/ 273844 w 292893"/>
              <a:gd name="connsiteY89" fmla="*/ 5934075 h 6858000"/>
              <a:gd name="connsiteX90" fmla="*/ 219074 w 292893"/>
              <a:gd name="connsiteY90" fmla="*/ 5995988 h 6858000"/>
              <a:gd name="connsiteX91" fmla="*/ 273844 w 292893"/>
              <a:gd name="connsiteY91" fmla="*/ 6048375 h 6858000"/>
              <a:gd name="connsiteX92" fmla="*/ 226218 w 292893"/>
              <a:gd name="connsiteY92" fmla="*/ 6103144 h 6858000"/>
              <a:gd name="connsiteX93" fmla="*/ 273844 w 292893"/>
              <a:gd name="connsiteY93" fmla="*/ 6157913 h 6858000"/>
              <a:gd name="connsiteX94" fmla="*/ 226219 w 292893"/>
              <a:gd name="connsiteY94" fmla="*/ 6212681 h 6858000"/>
              <a:gd name="connsiteX95" fmla="*/ 271463 w 292893"/>
              <a:gd name="connsiteY95" fmla="*/ 6265069 h 6858000"/>
              <a:gd name="connsiteX96" fmla="*/ 223837 w 292893"/>
              <a:gd name="connsiteY96" fmla="*/ 6319838 h 6858000"/>
              <a:gd name="connsiteX97" fmla="*/ 278605 w 292893"/>
              <a:gd name="connsiteY97" fmla="*/ 6374606 h 6858000"/>
              <a:gd name="connsiteX98" fmla="*/ 221455 w 292893"/>
              <a:gd name="connsiteY98" fmla="*/ 6429375 h 6858000"/>
              <a:gd name="connsiteX99" fmla="*/ 276225 w 292893"/>
              <a:gd name="connsiteY99" fmla="*/ 6486525 h 6858000"/>
              <a:gd name="connsiteX100" fmla="*/ 228599 w 292893"/>
              <a:gd name="connsiteY100" fmla="*/ 6541294 h 6858000"/>
              <a:gd name="connsiteX101" fmla="*/ 273843 w 292893"/>
              <a:gd name="connsiteY101" fmla="*/ 6600825 h 6858000"/>
              <a:gd name="connsiteX102" fmla="*/ 221455 w 292893"/>
              <a:gd name="connsiteY102" fmla="*/ 6643688 h 6858000"/>
              <a:gd name="connsiteX103" fmla="*/ 276224 w 292893"/>
              <a:gd name="connsiteY103" fmla="*/ 6700838 h 6858000"/>
              <a:gd name="connsiteX104" fmla="*/ 221456 w 292893"/>
              <a:gd name="connsiteY104" fmla="*/ 6762750 h 6858000"/>
              <a:gd name="connsiteX105" fmla="*/ 288131 w 292893"/>
              <a:gd name="connsiteY105" fmla="*/ 6812756 h 6858000"/>
              <a:gd name="connsiteX106" fmla="*/ 233136 w 292893"/>
              <a:gd name="connsiteY106" fmla="*/ 6855619 h 6858000"/>
              <a:gd name="connsiteX107" fmla="*/ 0 w 292893"/>
              <a:gd name="connsiteY107" fmla="*/ 6858000 h 6858000"/>
              <a:gd name="connsiteX108" fmla="*/ 0 w 292893"/>
              <a:gd name="connsiteY10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26218 w 292893"/>
              <a:gd name="connsiteY4" fmla="*/ 204788 h 6858000"/>
              <a:gd name="connsiteX5" fmla="*/ 221455 w 292893"/>
              <a:gd name="connsiteY5" fmla="*/ 311944 h 6858000"/>
              <a:gd name="connsiteX6" fmla="*/ 219074 w 292893"/>
              <a:gd name="connsiteY6" fmla="*/ 421481 h 6858000"/>
              <a:gd name="connsiteX7" fmla="*/ 223836 w 292893"/>
              <a:gd name="connsiteY7" fmla="*/ 533400 h 6858000"/>
              <a:gd name="connsiteX8" fmla="*/ 226218 w 292893"/>
              <a:gd name="connsiteY8" fmla="*/ 642938 h 6858000"/>
              <a:gd name="connsiteX9" fmla="*/ 216692 w 292893"/>
              <a:gd name="connsiteY9" fmla="*/ 754856 h 6858000"/>
              <a:gd name="connsiteX10" fmla="*/ 221454 w 292893"/>
              <a:gd name="connsiteY10" fmla="*/ 854869 h 6858000"/>
              <a:gd name="connsiteX11" fmla="*/ 221454 w 292893"/>
              <a:gd name="connsiteY11" fmla="*/ 962025 h 6858000"/>
              <a:gd name="connsiteX12" fmla="*/ 221453 w 292893"/>
              <a:gd name="connsiteY12" fmla="*/ 1071563 h 6858000"/>
              <a:gd name="connsiteX13" fmla="*/ 221453 w 292893"/>
              <a:gd name="connsiteY13" fmla="*/ 1183481 h 6858000"/>
              <a:gd name="connsiteX14" fmla="*/ 226216 w 292893"/>
              <a:gd name="connsiteY14" fmla="*/ 1297781 h 6858000"/>
              <a:gd name="connsiteX15" fmla="*/ 233360 w 292893"/>
              <a:gd name="connsiteY15" fmla="*/ 1404938 h 6858000"/>
              <a:gd name="connsiteX16" fmla="*/ 230979 w 292893"/>
              <a:gd name="connsiteY16" fmla="*/ 1512094 h 6858000"/>
              <a:gd name="connsiteX17" fmla="*/ 228598 w 292893"/>
              <a:gd name="connsiteY17" fmla="*/ 1621631 h 6858000"/>
              <a:gd name="connsiteX18" fmla="*/ 223836 w 292893"/>
              <a:gd name="connsiteY18" fmla="*/ 1726406 h 6858000"/>
              <a:gd name="connsiteX19" fmla="*/ 219073 w 292893"/>
              <a:gd name="connsiteY19" fmla="*/ 1838325 h 6858000"/>
              <a:gd name="connsiteX20" fmla="*/ 216692 w 292893"/>
              <a:gd name="connsiteY20" fmla="*/ 1945481 h 6858000"/>
              <a:gd name="connsiteX21" fmla="*/ 214311 w 292893"/>
              <a:gd name="connsiteY21" fmla="*/ 2057400 h 6858000"/>
              <a:gd name="connsiteX22" fmla="*/ 223835 w 292893"/>
              <a:gd name="connsiteY22" fmla="*/ 2166938 h 6858000"/>
              <a:gd name="connsiteX23" fmla="*/ 228597 w 292893"/>
              <a:gd name="connsiteY23" fmla="*/ 2276475 h 6858000"/>
              <a:gd name="connsiteX24" fmla="*/ 290510 w 292893"/>
              <a:gd name="connsiteY24" fmla="*/ 2338388 h 6858000"/>
              <a:gd name="connsiteX25" fmla="*/ 223836 w 292893"/>
              <a:gd name="connsiteY25" fmla="*/ 2386012 h 6858000"/>
              <a:gd name="connsiteX26" fmla="*/ 278603 w 292893"/>
              <a:gd name="connsiteY26" fmla="*/ 2447925 h 6858000"/>
              <a:gd name="connsiteX27" fmla="*/ 226218 w 292893"/>
              <a:gd name="connsiteY27" fmla="*/ 2497931 h 6858000"/>
              <a:gd name="connsiteX28" fmla="*/ 283366 w 292893"/>
              <a:gd name="connsiteY28" fmla="*/ 2552700 h 6858000"/>
              <a:gd name="connsiteX29" fmla="*/ 216692 w 292893"/>
              <a:gd name="connsiteY29" fmla="*/ 2607469 h 6858000"/>
              <a:gd name="connsiteX30" fmla="*/ 288128 w 292893"/>
              <a:gd name="connsiteY30" fmla="*/ 2657475 h 6858000"/>
              <a:gd name="connsiteX31" fmla="*/ 223835 w 292893"/>
              <a:gd name="connsiteY31" fmla="*/ 2714625 h 6858000"/>
              <a:gd name="connsiteX32" fmla="*/ 283366 w 292893"/>
              <a:gd name="connsiteY32" fmla="*/ 2771775 h 6858000"/>
              <a:gd name="connsiteX33" fmla="*/ 226217 w 292893"/>
              <a:gd name="connsiteY33" fmla="*/ 2826543 h 6858000"/>
              <a:gd name="connsiteX34" fmla="*/ 285747 w 292893"/>
              <a:gd name="connsiteY34" fmla="*/ 2881313 h 6858000"/>
              <a:gd name="connsiteX35" fmla="*/ 223835 w 292893"/>
              <a:gd name="connsiteY35" fmla="*/ 2931319 h 6858000"/>
              <a:gd name="connsiteX36" fmla="*/ 280985 w 292893"/>
              <a:gd name="connsiteY36" fmla="*/ 2986088 h 6858000"/>
              <a:gd name="connsiteX37" fmla="*/ 226218 w 292893"/>
              <a:gd name="connsiteY37" fmla="*/ 3043238 h 6858000"/>
              <a:gd name="connsiteX38" fmla="*/ 288128 w 292893"/>
              <a:gd name="connsiteY38" fmla="*/ 3105150 h 6858000"/>
              <a:gd name="connsiteX39" fmla="*/ 226217 w 292893"/>
              <a:gd name="connsiteY39" fmla="*/ 3155157 h 6858000"/>
              <a:gd name="connsiteX40" fmla="*/ 290510 w 292893"/>
              <a:gd name="connsiteY40" fmla="*/ 3207544 h 6858000"/>
              <a:gd name="connsiteX41" fmla="*/ 226217 w 292893"/>
              <a:gd name="connsiteY41" fmla="*/ 3264693 h 6858000"/>
              <a:gd name="connsiteX42" fmla="*/ 290510 w 292893"/>
              <a:gd name="connsiteY42" fmla="*/ 3324225 h 6858000"/>
              <a:gd name="connsiteX43" fmla="*/ 226218 w 292893"/>
              <a:gd name="connsiteY43" fmla="*/ 3371850 h 6858000"/>
              <a:gd name="connsiteX44" fmla="*/ 292891 w 292893"/>
              <a:gd name="connsiteY44" fmla="*/ 3433763 h 6858000"/>
              <a:gd name="connsiteX45" fmla="*/ 223837 w 292893"/>
              <a:gd name="connsiteY45" fmla="*/ 3476625 h 6858000"/>
              <a:gd name="connsiteX46" fmla="*/ 288128 w 292893"/>
              <a:gd name="connsiteY46" fmla="*/ 3533775 h 6858000"/>
              <a:gd name="connsiteX47" fmla="*/ 230980 w 292893"/>
              <a:gd name="connsiteY47" fmla="*/ 3583781 h 6858000"/>
              <a:gd name="connsiteX48" fmla="*/ 285747 w 292893"/>
              <a:gd name="connsiteY48" fmla="*/ 3643313 h 6858000"/>
              <a:gd name="connsiteX49" fmla="*/ 226218 w 292893"/>
              <a:gd name="connsiteY49" fmla="*/ 3698081 h 6858000"/>
              <a:gd name="connsiteX50" fmla="*/ 280985 w 292893"/>
              <a:gd name="connsiteY50" fmla="*/ 3752850 h 6858000"/>
              <a:gd name="connsiteX51" fmla="*/ 223837 w 292893"/>
              <a:gd name="connsiteY51" fmla="*/ 3800475 h 6858000"/>
              <a:gd name="connsiteX52" fmla="*/ 280985 w 292893"/>
              <a:gd name="connsiteY52" fmla="*/ 3862388 h 6858000"/>
              <a:gd name="connsiteX53" fmla="*/ 223837 w 292893"/>
              <a:gd name="connsiteY53" fmla="*/ 3910013 h 6858000"/>
              <a:gd name="connsiteX54" fmla="*/ 278603 w 292893"/>
              <a:gd name="connsiteY54" fmla="*/ 3969544 h 6858000"/>
              <a:gd name="connsiteX55" fmla="*/ 223838 w 292893"/>
              <a:gd name="connsiteY55" fmla="*/ 4021931 h 6858000"/>
              <a:gd name="connsiteX56" fmla="*/ 278603 w 292893"/>
              <a:gd name="connsiteY56" fmla="*/ 4076700 h 6858000"/>
              <a:gd name="connsiteX57" fmla="*/ 221456 w 292893"/>
              <a:gd name="connsiteY57" fmla="*/ 4138613 h 6858000"/>
              <a:gd name="connsiteX58" fmla="*/ 280985 w 292893"/>
              <a:gd name="connsiteY58" fmla="*/ 4193381 h 6858000"/>
              <a:gd name="connsiteX59" fmla="*/ 219075 w 292893"/>
              <a:gd name="connsiteY59" fmla="*/ 4243388 h 6858000"/>
              <a:gd name="connsiteX60" fmla="*/ 278603 w 292893"/>
              <a:gd name="connsiteY60" fmla="*/ 4300538 h 6858000"/>
              <a:gd name="connsiteX61" fmla="*/ 216695 w 292893"/>
              <a:gd name="connsiteY61" fmla="*/ 4350544 h 6858000"/>
              <a:gd name="connsiteX62" fmla="*/ 285747 w 292893"/>
              <a:gd name="connsiteY62" fmla="*/ 4405313 h 6858000"/>
              <a:gd name="connsiteX63" fmla="*/ 214313 w 292893"/>
              <a:gd name="connsiteY63" fmla="*/ 4452938 h 6858000"/>
              <a:gd name="connsiteX64" fmla="*/ 276222 w 292893"/>
              <a:gd name="connsiteY64" fmla="*/ 4514850 h 6858000"/>
              <a:gd name="connsiteX65" fmla="*/ 216694 w 292893"/>
              <a:gd name="connsiteY65" fmla="*/ 4569619 h 6858000"/>
              <a:gd name="connsiteX66" fmla="*/ 278603 w 292893"/>
              <a:gd name="connsiteY66" fmla="*/ 4622006 h 6858000"/>
              <a:gd name="connsiteX67" fmla="*/ 219075 w 292893"/>
              <a:gd name="connsiteY67" fmla="*/ 4674394 h 6858000"/>
              <a:gd name="connsiteX68" fmla="*/ 278603 w 292893"/>
              <a:gd name="connsiteY68" fmla="*/ 4731544 h 6858000"/>
              <a:gd name="connsiteX69" fmla="*/ 221455 w 292893"/>
              <a:gd name="connsiteY69" fmla="*/ 4786313 h 6858000"/>
              <a:gd name="connsiteX70" fmla="*/ 273844 w 292893"/>
              <a:gd name="connsiteY70" fmla="*/ 4848225 h 6858000"/>
              <a:gd name="connsiteX71" fmla="*/ 226219 w 292893"/>
              <a:gd name="connsiteY71" fmla="*/ 4902994 h 6858000"/>
              <a:gd name="connsiteX72" fmla="*/ 278606 w 292893"/>
              <a:gd name="connsiteY72" fmla="*/ 4955381 h 6858000"/>
              <a:gd name="connsiteX73" fmla="*/ 223838 w 292893"/>
              <a:gd name="connsiteY73" fmla="*/ 5010150 h 6858000"/>
              <a:gd name="connsiteX74" fmla="*/ 276225 w 292893"/>
              <a:gd name="connsiteY74" fmla="*/ 5069681 h 6858000"/>
              <a:gd name="connsiteX75" fmla="*/ 221455 w 292893"/>
              <a:gd name="connsiteY75" fmla="*/ 5117306 h 6858000"/>
              <a:gd name="connsiteX76" fmla="*/ 276225 w 292893"/>
              <a:gd name="connsiteY76" fmla="*/ 5169694 h 6858000"/>
              <a:gd name="connsiteX77" fmla="*/ 221455 w 292893"/>
              <a:gd name="connsiteY77" fmla="*/ 5226844 h 6858000"/>
              <a:gd name="connsiteX78" fmla="*/ 276225 w 292893"/>
              <a:gd name="connsiteY78" fmla="*/ 5286375 h 6858000"/>
              <a:gd name="connsiteX79" fmla="*/ 223837 w 292893"/>
              <a:gd name="connsiteY79" fmla="*/ 5338763 h 6858000"/>
              <a:gd name="connsiteX80" fmla="*/ 276225 w 292893"/>
              <a:gd name="connsiteY80" fmla="*/ 5388769 h 6858000"/>
              <a:gd name="connsiteX81" fmla="*/ 223838 w 292893"/>
              <a:gd name="connsiteY81" fmla="*/ 5448300 h 6858000"/>
              <a:gd name="connsiteX82" fmla="*/ 276226 w 292893"/>
              <a:gd name="connsiteY82" fmla="*/ 5495925 h 6858000"/>
              <a:gd name="connsiteX83" fmla="*/ 226219 w 292893"/>
              <a:gd name="connsiteY83" fmla="*/ 5555456 h 6858000"/>
              <a:gd name="connsiteX84" fmla="*/ 276225 w 292893"/>
              <a:gd name="connsiteY84" fmla="*/ 5612606 h 6858000"/>
              <a:gd name="connsiteX85" fmla="*/ 223838 w 292893"/>
              <a:gd name="connsiteY85" fmla="*/ 5664994 h 6858000"/>
              <a:gd name="connsiteX86" fmla="*/ 273844 w 292893"/>
              <a:gd name="connsiteY86" fmla="*/ 5717381 h 6858000"/>
              <a:gd name="connsiteX87" fmla="*/ 223837 w 292893"/>
              <a:gd name="connsiteY87" fmla="*/ 5776913 h 6858000"/>
              <a:gd name="connsiteX88" fmla="*/ 276225 w 292893"/>
              <a:gd name="connsiteY88" fmla="*/ 5826919 h 6858000"/>
              <a:gd name="connsiteX89" fmla="*/ 223837 w 292893"/>
              <a:gd name="connsiteY89" fmla="*/ 5886450 h 6858000"/>
              <a:gd name="connsiteX90" fmla="*/ 273844 w 292893"/>
              <a:gd name="connsiteY90" fmla="*/ 5934075 h 6858000"/>
              <a:gd name="connsiteX91" fmla="*/ 219074 w 292893"/>
              <a:gd name="connsiteY91" fmla="*/ 5995988 h 6858000"/>
              <a:gd name="connsiteX92" fmla="*/ 273844 w 292893"/>
              <a:gd name="connsiteY92" fmla="*/ 6048375 h 6858000"/>
              <a:gd name="connsiteX93" fmla="*/ 226218 w 292893"/>
              <a:gd name="connsiteY93" fmla="*/ 6103144 h 6858000"/>
              <a:gd name="connsiteX94" fmla="*/ 273844 w 292893"/>
              <a:gd name="connsiteY94" fmla="*/ 6157913 h 6858000"/>
              <a:gd name="connsiteX95" fmla="*/ 226219 w 292893"/>
              <a:gd name="connsiteY95" fmla="*/ 6212681 h 6858000"/>
              <a:gd name="connsiteX96" fmla="*/ 271463 w 292893"/>
              <a:gd name="connsiteY96" fmla="*/ 6265069 h 6858000"/>
              <a:gd name="connsiteX97" fmla="*/ 223837 w 292893"/>
              <a:gd name="connsiteY97" fmla="*/ 6319838 h 6858000"/>
              <a:gd name="connsiteX98" fmla="*/ 278605 w 292893"/>
              <a:gd name="connsiteY98" fmla="*/ 6374606 h 6858000"/>
              <a:gd name="connsiteX99" fmla="*/ 221455 w 292893"/>
              <a:gd name="connsiteY99" fmla="*/ 6429375 h 6858000"/>
              <a:gd name="connsiteX100" fmla="*/ 276225 w 292893"/>
              <a:gd name="connsiteY100" fmla="*/ 6486525 h 6858000"/>
              <a:gd name="connsiteX101" fmla="*/ 228599 w 292893"/>
              <a:gd name="connsiteY101" fmla="*/ 6541294 h 6858000"/>
              <a:gd name="connsiteX102" fmla="*/ 273843 w 292893"/>
              <a:gd name="connsiteY102" fmla="*/ 6600825 h 6858000"/>
              <a:gd name="connsiteX103" fmla="*/ 221455 w 292893"/>
              <a:gd name="connsiteY103" fmla="*/ 6643688 h 6858000"/>
              <a:gd name="connsiteX104" fmla="*/ 276224 w 292893"/>
              <a:gd name="connsiteY104" fmla="*/ 6700838 h 6858000"/>
              <a:gd name="connsiteX105" fmla="*/ 221456 w 292893"/>
              <a:gd name="connsiteY105" fmla="*/ 6762750 h 6858000"/>
              <a:gd name="connsiteX106" fmla="*/ 288131 w 292893"/>
              <a:gd name="connsiteY106" fmla="*/ 6812756 h 6858000"/>
              <a:gd name="connsiteX107" fmla="*/ 233136 w 292893"/>
              <a:gd name="connsiteY107" fmla="*/ 6855619 h 6858000"/>
              <a:gd name="connsiteX108" fmla="*/ 0 w 292893"/>
              <a:gd name="connsiteY108" fmla="*/ 6858000 h 6858000"/>
              <a:gd name="connsiteX109" fmla="*/ 0 w 292893"/>
              <a:gd name="connsiteY10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21455 w 292893"/>
              <a:gd name="connsiteY6" fmla="*/ 311944 h 6858000"/>
              <a:gd name="connsiteX7" fmla="*/ 219074 w 292893"/>
              <a:gd name="connsiteY7" fmla="*/ 421481 h 6858000"/>
              <a:gd name="connsiteX8" fmla="*/ 223836 w 292893"/>
              <a:gd name="connsiteY8" fmla="*/ 533400 h 6858000"/>
              <a:gd name="connsiteX9" fmla="*/ 226218 w 292893"/>
              <a:gd name="connsiteY9" fmla="*/ 642938 h 6858000"/>
              <a:gd name="connsiteX10" fmla="*/ 216692 w 292893"/>
              <a:gd name="connsiteY10" fmla="*/ 754856 h 6858000"/>
              <a:gd name="connsiteX11" fmla="*/ 221454 w 292893"/>
              <a:gd name="connsiteY11" fmla="*/ 854869 h 6858000"/>
              <a:gd name="connsiteX12" fmla="*/ 221454 w 292893"/>
              <a:gd name="connsiteY12" fmla="*/ 962025 h 6858000"/>
              <a:gd name="connsiteX13" fmla="*/ 221453 w 292893"/>
              <a:gd name="connsiteY13" fmla="*/ 1071563 h 6858000"/>
              <a:gd name="connsiteX14" fmla="*/ 221453 w 292893"/>
              <a:gd name="connsiteY14" fmla="*/ 1183481 h 6858000"/>
              <a:gd name="connsiteX15" fmla="*/ 226216 w 292893"/>
              <a:gd name="connsiteY15" fmla="*/ 1297781 h 6858000"/>
              <a:gd name="connsiteX16" fmla="*/ 233360 w 292893"/>
              <a:gd name="connsiteY16" fmla="*/ 1404938 h 6858000"/>
              <a:gd name="connsiteX17" fmla="*/ 230979 w 292893"/>
              <a:gd name="connsiteY17" fmla="*/ 1512094 h 6858000"/>
              <a:gd name="connsiteX18" fmla="*/ 228598 w 292893"/>
              <a:gd name="connsiteY18" fmla="*/ 1621631 h 6858000"/>
              <a:gd name="connsiteX19" fmla="*/ 223836 w 292893"/>
              <a:gd name="connsiteY19" fmla="*/ 1726406 h 6858000"/>
              <a:gd name="connsiteX20" fmla="*/ 219073 w 292893"/>
              <a:gd name="connsiteY20" fmla="*/ 1838325 h 6858000"/>
              <a:gd name="connsiteX21" fmla="*/ 216692 w 292893"/>
              <a:gd name="connsiteY21" fmla="*/ 1945481 h 6858000"/>
              <a:gd name="connsiteX22" fmla="*/ 214311 w 292893"/>
              <a:gd name="connsiteY22" fmla="*/ 2057400 h 6858000"/>
              <a:gd name="connsiteX23" fmla="*/ 223835 w 292893"/>
              <a:gd name="connsiteY23" fmla="*/ 2166938 h 6858000"/>
              <a:gd name="connsiteX24" fmla="*/ 228597 w 292893"/>
              <a:gd name="connsiteY24" fmla="*/ 2276475 h 6858000"/>
              <a:gd name="connsiteX25" fmla="*/ 290510 w 292893"/>
              <a:gd name="connsiteY25" fmla="*/ 2338388 h 6858000"/>
              <a:gd name="connsiteX26" fmla="*/ 223836 w 292893"/>
              <a:gd name="connsiteY26" fmla="*/ 2386012 h 6858000"/>
              <a:gd name="connsiteX27" fmla="*/ 278603 w 292893"/>
              <a:gd name="connsiteY27" fmla="*/ 2447925 h 6858000"/>
              <a:gd name="connsiteX28" fmla="*/ 226218 w 292893"/>
              <a:gd name="connsiteY28" fmla="*/ 2497931 h 6858000"/>
              <a:gd name="connsiteX29" fmla="*/ 283366 w 292893"/>
              <a:gd name="connsiteY29" fmla="*/ 2552700 h 6858000"/>
              <a:gd name="connsiteX30" fmla="*/ 216692 w 292893"/>
              <a:gd name="connsiteY30" fmla="*/ 2607469 h 6858000"/>
              <a:gd name="connsiteX31" fmla="*/ 288128 w 292893"/>
              <a:gd name="connsiteY31" fmla="*/ 2657475 h 6858000"/>
              <a:gd name="connsiteX32" fmla="*/ 223835 w 292893"/>
              <a:gd name="connsiteY32" fmla="*/ 2714625 h 6858000"/>
              <a:gd name="connsiteX33" fmla="*/ 283366 w 292893"/>
              <a:gd name="connsiteY33" fmla="*/ 2771775 h 6858000"/>
              <a:gd name="connsiteX34" fmla="*/ 226217 w 292893"/>
              <a:gd name="connsiteY34" fmla="*/ 2826543 h 6858000"/>
              <a:gd name="connsiteX35" fmla="*/ 285747 w 292893"/>
              <a:gd name="connsiteY35" fmla="*/ 2881313 h 6858000"/>
              <a:gd name="connsiteX36" fmla="*/ 223835 w 292893"/>
              <a:gd name="connsiteY36" fmla="*/ 2931319 h 6858000"/>
              <a:gd name="connsiteX37" fmla="*/ 280985 w 292893"/>
              <a:gd name="connsiteY37" fmla="*/ 2986088 h 6858000"/>
              <a:gd name="connsiteX38" fmla="*/ 226218 w 292893"/>
              <a:gd name="connsiteY38" fmla="*/ 3043238 h 6858000"/>
              <a:gd name="connsiteX39" fmla="*/ 288128 w 292893"/>
              <a:gd name="connsiteY39" fmla="*/ 3105150 h 6858000"/>
              <a:gd name="connsiteX40" fmla="*/ 226217 w 292893"/>
              <a:gd name="connsiteY40" fmla="*/ 3155157 h 6858000"/>
              <a:gd name="connsiteX41" fmla="*/ 290510 w 292893"/>
              <a:gd name="connsiteY41" fmla="*/ 3207544 h 6858000"/>
              <a:gd name="connsiteX42" fmla="*/ 226217 w 292893"/>
              <a:gd name="connsiteY42" fmla="*/ 3264693 h 6858000"/>
              <a:gd name="connsiteX43" fmla="*/ 290510 w 292893"/>
              <a:gd name="connsiteY43" fmla="*/ 3324225 h 6858000"/>
              <a:gd name="connsiteX44" fmla="*/ 226218 w 292893"/>
              <a:gd name="connsiteY44" fmla="*/ 3371850 h 6858000"/>
              <a:gd name="connsiteX45" fmla="*/ 292891 w 292893"/>
              <a:gd name="connsiteY45" fmla="*/ 3433763 h 6858000"/>
              <a:gd name="connsiteX46" fmla="*/ 223837 w 292893"/>
              <a:gd name="connsiteY46" fmla="*/ 3476625 h 6858000"/>
              <a:gd name="connsiteX47" fmla="*/ 288128 w 292893"/>
              <a:gd name="connsiteY47" fmla="*/ 3533775 h 6858000"/>
              <a:gd name="connsiteX48" fmla="*/ 230980 w 292893"/>
              <a:gd name="connsiteY48" fmla="*/ 3583781 h 6858000"/>
              <a:gd name="connsiteX49" fmla="*/ 285747 w 292893"/>
              <a:gd name="connsiteY49" fmla="*/ 3643313 h 6858000"/>
              <a:gd name="connsiteX50" fmla="*/ 226218 w 292893"/>
              <a:gd name="connsiteY50" fmla="*/ 3698081 h 6858000"/>
              <a:gd name="connsiteX51" fmla="*/ 280985 w 292893"/>
              <a:gd name="connsiteY51" fmla="*/ 3752850 h 6858000"/>
              <a:gd name="connsiteX52" fmla="*/ 223837 w 292893"/>
              <a:gd name="connsiteY52" fmla="*/ 3800475 h 6858000"/>
              <a:gd name="connsiteX53" fmla="*/ 280985 w 292893"/>
              <a:gd name="connsiteY53" fmla="*/ 3862388 h 6858000"/>
              <a:gd name="connsiteX54" fmla="*/ 223837 w 292893"/>
              <a:gd name="connsiteY54" fmla="*/ 3910013 h 6858000"/>
              <a:gd name="connsiteX55" fmla="*/ 278603 w 292893"/>
              <a:gd name="connsiteY55" fmla="*/ 3969544 h 6858000"/>
              <a:gd name="connsiteX56" fmla="*/ 223838 w 292893"/>
              <a:gd name="connsiteY56" fmla="*/ 4021931 h 6858000"/>
              <a:gd name="connsiteX57" fmla="*/ 278603 w 292893"/>
              <a:gd name="connsiteY57" fmla="*/ 4076700 h 6858000"/>
              <a:gd name="connsiteX58" fmla="*/ 221456 w 292893"/>
              <a:gd name="connsiteY58" fmla="*/ 4138613 h 6858000"/>
              <a:gd name="connsiteX59" fmla="*/ 280985 w 292893"/>
              <a:gd name="connsiteY59" fmla="*/ 4193381 h 6858000"/>
              <a:gd name="connsiteX60" fmla="*/ 219075 w 292893"/>
              <a:gd name="connsiteY60" fmla="*/ 4243388 h 6858000"/>
              <a:gd name="connsiteX61" fmla="*/ 278603 w 292893"/>
              <a:gd name="connsiteY61" fmla="*/ 4300538 h 6858000"/>
              <a:gd name="connsiteX62" fmla="*/ 216695 w 292893"/>
              <a:gd name="connsiteY62" fmla="*/ 4350544 h 6858000"/>
              <a:gd name="connsiteX63" fmla="*/ 285747 w 292893"/>
              <a:gd name="connsiteY63" fmla="*/ 4405313 h 6858000"/>
              <a:gd name="connsiteX64" fmla="*/ 214313 w 292893"/>
              <a:gd name="connsiteY64" fmla="*/ 4452938 h 6858000"/>
              <a:gd name="connsiteX65" fmla="*/ 276222 w 292893"/>
              <a:gd name="connsiteY65" fmla="*/ 4514850 h 6858000"/>
              <a:gd name="connsiteX66" fmla="*/ 216694 w 292893"/>
              <a:gd name="connsiteY66" fmla="*/ 4569619 h 6858000"/>
              <a:gd name="connsiteX67" fmla="*/ 278603 w 292893"/>
              <a:gd name="connsiteY67" fmla="*/ 4622006 h 6858000"/>
              <a:gd name="connsiteX68" fmla="*/ 219075 w 292893"/>
              <a:gd name="connsiteY68" fmla="*/ 4674394 h 6858000"/>
              <a:gd name="connsiteX69" fmla="*/ 278603 w 292893"/>
              <a:gd name="connsiteY69" fmla="*/ 4731544 h 6858000"/>
              <a:gd name="connsiteX70" fmla="*/ 221455 w 292893"/>
              <a:gd name="connsiteY70" fmla="*/ 4786313 h 6858000"/>
              <a:gd name="connsiteX71" fmla="*/ 273844 w 292893"/>
              <a:gd name="connsiteY71" fmla="*/ 4848225 h 6858000"/>
              <a:gd name="connsiteX72" fmla="*/ 226219 w 292893"/>
              <a:gd name="connsiteY72" fmla="*/ 4902994 h 6858000"/>
              <a:gd name="connsiteX73" fmla="*/ 278606 w 292893"/>
              <a:gd name="connsiteY73" fmla="*/ 4955381 h 6858000"/>
              <a:gd name="connsiteX74" fmla="*/ 223838 w 292893"/>
              <a:gd name="connsiteY74" fmla="*/ 5010150 h 6858000"/>
              <a:gd name="connsiteX75" fmla="*/ 276225 w 292893"/>
              <a:gd name="connsiteY75" fmla="*/ 5069681 h 6858000"/>
              <a:gd name="connsiteX76" fmla="*/ 221455 w 292893"/>
              <a:gd name="connsiteY76" fmla="*/ 5117306 h 6858000"/>
              <a:gd name="connsiteX77" fmla="*/ 276225 w 292893"/>
              <a:gd name="connsiteY77" fmla="*/ 5169694 h 6858000"/>
              <a:gd name="connsiteX78" fmla="*/ 221455 w 292893"/>
              <a:gd name="connsiteY78" fmla="*/ 5226844 h 6858000"/>
              <a:gd name="connsiteX79" fmla="*/ 276225 w 292893"/>
              <a:gd name="connsiteY79" fmla="*/ 5286375 h 6858000"/>
              <a:gd name="connsiteX80" fmla="*/ 223837 w 292893"/>
              <a:gd name="connsiteY80" fmla="*/ 5338763 h 6858000"/>
              <a:gd name="connsiteX81" fmla="*/ 276225 w 292893"/>
              <a:gd name="connsiteY81" fmla="*/ 5388769 h 6858000"/>
              <a:gd name="connsiteX82" fmla="*/ 223838 w 292893"/>
              <a:gd name="connsiteY82" fmla="*/ 5448300 h 6858000"/>
              <a:gd name="connsiteX83" fmla="*/ 276226 w 292893"/>
              <a:gd name="connsiteY83" fmla="*/ 5495925 h 6858000"/>
              <a:gd name="connsiteX84" fmla="*/ 226219 w 292893"/>
              <a:gd name="connsiteY84" fmla="*/ 5555456 h 6858000"/>
              <a:gd name="connsiteX85" fmla="*/ 276225 w 292893"/>
              <a:gd name="connsiteY85" fmla="*/ 5612606 h 6858000"/>
              <a:gd name="connsiteX86" fmla="*/ 223838 w 292893"/>
              <a:gd name="connsiteY86" fmla="*/ 5664994 h 6858000"/>
              <a:gd name="connsiteX87" fmla="*/ 273844 w 292893"/>
              <a:gd name="connsiteY87" fmla="*/ 5717381 h 6858000"/>
              <a:gd name="connsiteX88" fmla="*/ 223837 w 292893"/>
              <a:gd name="connsiteY88" fmla="*/ 5776913 h 6858000"/>
              <a:gd name="connsiteX89" fmla="*/ 276225 w 292893"/>
              <a:gd name="connsiteY89" fmla="*/ 5826919 h 6858000"/>
              <a:gd name="connsiteX90" fmla="*/ 223837 w 292893"/>
              <a:gd name="connsiteY90" fmla="*/ 5886450 h 6858000"/>
              <a:gd name="connsiteX91" fmla="*/ 273844 w 292893"/>
              <a:gd name="connsiteY91" fmla="*/ 5934075 h 6858000"/>
              <a:gd name="connsiteX92" fmla="*/ 219074 w 292893"/>
              <a:gd name="connsiteY92" fmla="*/ 5995988 h 6858000"/>
              <a:gd name="connsiteX93" fmla="*/ 273844 w 292893"/>
              <a:gd name="connsiteY93" fmla="*/ 6048375 h 6858000"/>
              <a:gd name="connsiteX94" fmla="*/ 226218 w 292893"/>
              <a:gd name="connsiteY94" fmla="*/ 6103144 h 6858000"/>
              <a:gd name="connsiteX95" fmla="*/ 273844 w 292893"/>
              <a:gd name="connsiteY95" fmla="*/ 6157913 h 6858000"/>
              <a:gd name="connsiteX96" fmla="*/ 226219 w 292893"/>
              <a:gd name="connsiteY96" fmla="*/ 6212681 h 6858000"/>
              <a:gd name="connsiteX97" fmla="*/ 271463 w 292893"/>
              <a:gd name="connsiteY97" fmla="*/ 6265069 h 6858000"/>
              <a:gd name="connsiteX98" fmla="*/ 223837 w 292893"/>
              <a:gd name="connsiteY98" fmla="*/ 6319838 h 6858000"/>
              <a:gd name="connsiteX99" fmla="*/ 278605 w 292893"/>
              <a:gd name="connsiteY99" fmla="*/ 6374606 h 6858000"/>
              <a:gd name="connsiteX100" fmla="*/ 221455 w 292893"/>
              <a:gd name="connsiteY100" fmla="*/ 6429375 h 6858000"/>
              <a:gd name="connsiteX101" fmla="*/ 276225 w 292893"/>
              <a:gd name="connsiteY101" fmla="*/ 6486525 h 6858000"/>
              <a:gd name="connsiteX102" fmla="*/ 228599 w 292893"/>
              <a:gd name="connsiteY102" fmla="*/ 6541294 h 6858000"/>
              <a:gd name="connsiteX103" fmla="*/ 273843 w 292893"/>
              <a:gd name="connsiteY103" fmla="*/ 6600825 h 6858000"/>
              <a:gd name="connsiteX104" fmla="*/ 221455 w 292893"/>
              <a:gd name="connsiteY104" fmla="*/ 6643688 h 6858000"/>
              <a:gd name="connsiteX105" fmla="*/ 276224 w 292893"/>
              <a:gd name="connsiteY105" fmla="*/ 6700838 h 6858000"/>
              <a:gd name="connsiteX106" fmla="*/ 221456 w 292893"/>
              <a:gd name="connsiteY106" fmla="*/ 6762750 h 6858000"/>
              <a:gd name="connsiteX107" fmla="*/ 288131 w 292893"/>
              <a:gd name="connsiteY107" fmla="*/ 6812756 h 6858000"/>
              <a:gd name="connsiteX108" fmla="*/ 233136 w 292893"/>
              <a:gd name="connsiteY108" fmla="*/ 6855619 h 6858000"/>
              <a:gd name="connsiteX109" fmla="*/ 0 w 292893"/>
              <a:gd name="connsiteY109" fmla="*/ 6858000 h 6858000"/>
              <a:gd name="connsiteX110" fmla="*/ 0 w 292893"/>
              <a:gd name="connsiteY11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19074 w 292893"/>
              <a:gd name="connsiteY8" fmla="*/ 421481 h 6858000"/>
              <a:gd name="connsiteX9" fmla="*/ 223836 w 292893"/>
              <a:gd name="connsiteY9" fmla="*/ 533400 h 6858000"/>
              <a:gd name="connsiteX10" fmla="*/ 226218 w 292893"/>
              <a:gd name="connsiteY10" fmla="*/ 642938 h 6858000"/>
              <a:gd name="connsiteX11" fmla="*/ 216692 w 292893"/>
              <a:gd name="connsiteY11" fmla="*/ 754856 h 6858000"/>
              <a:gd name="connsiteX12" fmla="*/ 221454 w 292893"/>
              <a:gd name="connsiteY12" fmla="*/ 854869 h 6858000"/>
              <a:gd name="connsiteX13" fmla="*/ 221454 w 292893"/>
              <a:gd name="connsiteY13" fmla="*/ 962025 h 6858000"/>
              <a:gd name="connsiteX14" fmla="*/ 221453 w 292893"/>
              <a:gd name="connsiteY14" fmla="*/ 1071563 h 6858000"/>
              <a:gd name="connsiteX15" fmla="*/ 221453 w 292893"/>
              <a:gd name="connsiteY15" fmla="*/ 1183481 h 6858000"/>
              <a:gd name="connsiteX16" fmla="*/ 226216 w 292893"/>
              <a:gd name="connsiteY16" fmla="*/ 1297781 h 6858000"/>
              <a:gd name="connsiteX17" fmla="*/ 233360 w 292893"/>
              <a:gd name="connsiteY17" fmla="*/ 1404938 h 6858000"/>
              <a:gd name="connsiteX18" fmla="*/ 230979 w 292893"/>
              <a:gd name="connsiteY18" fmla="*/ 1512094 h 6858000"/>
              <a:gd name="connsiteX19" fmla="*/ 228598 w 292893"/>
              <a:gd name="connsiteY19" fmla="*/ 1621631 h 6858000"/>
              <a:gd name="connsiteX20" fmla="*/ 223836 w 292893"/>
              <a:gd name="connsiteY20" fmla="*/ 1726406 h 6858000"/>
              <a:gd name="connsiteX21" fmla="*/ 219073 w 292893"/>
              <a:gd name="connsiteY21" fmla="*/ 1838325 h 6858000"/>
              <a:gd name="connsiteX22" fmla="*/ 216692 w 292893"/>
              <a:gd name="connsiteY22" fmla="*/ 1945481 h 6858000"/>
              <a:gd name="connsiteX23" fmla="*/ 214311 w 292893"/>
              <a:gd name="connsiteY23" fmla="*/ 2057400 h 6858000"/>
              <a:gd name="connsiteX24" fmla="*/ 223835 w 292893"/>
              <a:gd name="connsiteY24" fmla="*/ 2166938 h 6858000"/>
              <a:gd name="connsiteX25" fmla="*/ 228597 w 292893"/>
              <a:gd name="connsiteY25" fmla="*/ 2276475 h 6858000"/>
              <a:gd name="connsiteX26" fmla="*/ 290510 w 292893"/>
              <a:gd name="connsiteY26" fmla="*/ 2338388 h 6858000"/>
              <a:gd name="connsiteX27" fmla="*/ 223836 w 292893"/>
              <a:gd name="connsiteY27" fmla="*/ 2386012 h 6858000"/>
              <a:gd name="connsiteX28" fmla="*/ 278603 w 292893"/>
              <a:gd name="connsiteY28" fmla="*/ 2447925 h 6858000"/>
              <a:gd name="connsiteX29" fmla="*/ 226218 w 292893"/>
              <a:gd name="connsiteY29" fmla="*/ 2497931 h 6858000"/>
              <a:gd name="connsiteX30" fmla="*/ 283366 w 292893"/>
              <a:gd name="connsiteY30" fmla="*/ 2552700 h 6858000"/>
              <a:gd name="connsiteX31" fmla="*/ 216692 w 292893"/>
              <a:gd name="connsiteY31" fmla="*/ 2607469 h 6858000"/>
              <a:gd name="connsiteX32" fmla="*/ 288128 w 292893"/>
              <a:gd name="connsiteY32" fmla="*/ 2657475 h 6858000"/>
              <a:gd name="connsiteX33" fmla="*/ 223835 w 292893"/>
              <a:gd name="connsiteY33" fmla="*/ 2714625 h 6858000"/>
              <a:gd name="connsiteX34" fmla="*/ 283366 w 292893"/>
              <a:gd name="connsiteY34" fmla="*/ 2771775 h 6858000"/>
              <a:gd name="connsiteX35" fmla="*/ 226217 w 292893"/>
              <a:gd name="connsiteY35" fmla="*/ 2826543 h 6858000"/>
              <a:gd name="connsiteX36" fmla="*/ 285747 w 292893"/>
              <a:gd name="connsiteY36" fmla="*/ 2881313 h 6858000"/>
              <a:gd name="connsiteX37" fmla="*/ 223835 w 292893"/>
              <a:gd name="connsiteY37" fmla="*/ 2931319 h 6858000"/>
              <a:gd name="connsiteX38" fmla="*/ 280985 w 292893"/>
              <a:gd name="connsiteY38" fmla="*/ 2986088 h 6858000"/>
              <a:gd name="connsiteX39" fmla="*/ 226218 w 292893"/>
              <a:gd name="connsiteY39" fmla="*/ 3043238 h 6858000"/>
              <a:gd name="connsiteX40" fmla="*/ 288128 w 292893"/>
              <a:gd name="connsiteY40" fmla="*/ 3105150 h 6858000"/>
              <a:gd name="connsiteX41" fmla="*/ 226217 w 292893"/>
              <a:gd name="connsiteY41" fmla="*/ 3155157 h 6858000"/>
              <a:gd name="connsiteX42" fmla="*/ 290510 w 292893"/>
              <a:gd name="connsiteY42" fmla="*/ 3207544 h 6858000"/>
              <a:gd name="connsiteX43" fmla="*/ 226217 w 292893"/>
              <a:gd name="connsiteY43" fmla="*/ 3264693 h 6858000"/>
              <a:gd name="connsiteX44" fmla="*/ 290510 w 292893"/>
              <a:gd name="connsiteY44" fmla="*/ 3324225 h 6858000"/>
              <a:gd name="connsiteX45" fmla="*/ 226218 w 292893"/>
              <a:gd name="connsiteY45" fmla="*/ 3371850 h 6858000"/>
              <a:gd name="connsiteX46" fmla="*/ 292891 w 292893"/>
              <a:gd name="connsiteY46" fmla="*/ 3433763 h 6858000"/>
              <a:gd name="connsiteX47" fmla="*/ 223837 w 292893"/>
              <a:gd name="connsiteY47" fmla="*/ 3476625 h 6858000"/>
              <a:gd name="connsiteX48" fmla="*/ 288128 w 292893"/>
              <a:gd name="connsiteY48" fmla="*/ 3533775 h 6858000"/>
              <a:gd name="connsiteX49" fmla="*/ 230980 w 292893"/>
              <a:gd name="connsiteY49" fmla="*/ 3583781 h 6858000"/>
              <a:gd name="connsiteX50" fmla="*/ 285747 w 292893"/>
              <a:gd name="connsiteY50" fmla="*/ 3643313 h 6858000"/>
              <a:gd name="connsiteX51" fmla="*/ 226218 w 292893"/>
              <a:gd name="connsiteY51" fmla="*/ 3698081 h 6858000"/>
              <a:gd name="connsiteX52" fmla="*/ 280985 w 292893"/>
              <a:gd name="connsiteY52" fmla="*/ 3752850 h 6858000"/>
              <a:gd name="connsiteX53" fmla="*/ 223837 w 292893"/>
              <a:gd name="connsiteY53" fmla="*/ 3800475 h 6858000"/>
              <a:gd name="connsiteX54" fmla="*/ 280985 w 292893"/>
              <a:gd name="connsiteY54" fmla="*/ 3862388 h 6858000"/>
              <a:gd name="connsiteX55" fmla="*/ 223837 w 292893"/>
              <a:gd name="connsiteY55" fmla="*/ 3910013 h 6858000"/>
              <a:gd name="connsiteX56" fmla="*/ 278603 w 292893"/>
              <a:gd name="connsiteY56" fmla="*/ 3969544 h 6858000"/>
              <a:gd name="connsiteX57" fmla="*/ 223838 w 292893"/>
              <a:gd name="connsiteY57" fmla="*/ 4021931 h 6858000"/>
              <a:gd name="connsiteX58" fmla="*/ 278603 w 292893"/>
              <a:gd name="connsiteY58" fmla="*/ 4076700 h 6858000"/>
              <a:gd name="connsiteX59" fmla="*/ 221456 w 292893"/>
              <a:gd name="connsiteY59" fmla="*/ 4138613 h 6858000"/>
              <a:gd name="connsiteX60" fmla="*/ 280985 w 292893"/>
              <a:gd name="connsiteY60" fmla="*/ 4193381 h 6858000"/>
              <a:gd name="connsiteX61" fmla="*/ 219075 w 292893"/>
              <a:gd name="connsiteY61" fmla="*/ 4243388 h 6858000"/>
              <a:gd name="connsiteX62" fmla="*/ 278603 w 292893"/>
              <a:gd name="connsiteY62" fmla="*/ 4300538 h 6858000"/>
              <a:gd name="connsiteX63" fmla="*/ 216695 w 292893"/>
              <a:gd name="connsiteY63" fmla="*/ 4350544 h 6858000"/>
              <a:gd name="connsiteX64" fmla="*/ 285747 w 292893"/>
              <a:gd name="connsiteY64" fmla="*/ 4405313 h 6858000"/>
              <a:gd name="connsiteX65" fmla="*/ 214313 w 292893"/>
              <a:gd name="connsiteY65" fmla="*/ 4452938 h 6858000"/>
              <a:gd name="connsiteX66" fmla="*/ 276222 w 292893"/>
              <a:gd name="connsiteY66" fmla="*/ 4514850 h 6858000"/>
              <a:gd name="connsiteX67" fmla="*/ 216694 w 292893"/>
              <a:gd name="connsiteY67" fmla="*/ 4569619 h 6858000"/>
              <a:gd name="connsiteX68" fmla="*/ 278603 w 292893"/>
              <a:gd name="connsiteY68" fmla="*/ 4622006 h 6858000"/>
              <a:gd name="connsiteX69" fmla="*/ 219075 w 292893"/>
              <a:gd name="connsiteY69" fmla="*/ 4674394 h 6858000"/>
              <a:gd name="connsiteX70" fmla="*/ 278603 w 292893"/>
              <a:gd name="connsiteY70" fmla="*/ 4731544 h 6858000"/>
              <a:gd name="connsiteX71" fmla="*/ 221455 w 292893"/>
              <a:gd name="connsiteY71" fmla="*/ 4786313 h 6858000"/>
              <a:gd name="connsiteX72" fmla="*/ 273844 w 292893"/>
              <a:gd name="connsiteY72" fmla="*/ 4848225 h 6858000"/>
              <a:gd name="connsiteX73" fmla="*/ 226219 w 292893"/>
              <a:gd name="connsiteY73" fmla="*/ 4902994 h 6858000"/>
              <a:gd name="connsiteX74" fmla="*/ 278606 w 292893"/>
              <a:gd name="connsiteY74" fmla="*/ 4955381 h 6858000"/>
              <a:gd name="connsiteX75" fmla="*/ 223838 w 292893"/>
              <a:gd name="connsiteY75" fmla="*/ 5010150 h 6858000"/>
              <a:gd name="connsiteX76" fmla="*/ 276225 w 292893"/>
              <a:gd name="connsiteY76" fmla="*/ 5069681 h 6858000"/>
              <a:gd name="connsiteX77" fmla="*/ 221455 w 292893"/>
              <a:gd name="connsiteY77" fmla="*/ 5117306 h 6858000"/>
              <a:gd name="connsiteX78" fmla="*/ 276225 w 292893"/>
              <a:gd name="connsiteY78" fmla="*/ 5169694 h 6858000"/>
              <a:gd name="connsiteX79" fmla="*/ 221455 w 292893"/>
              <a:gd name="connsiteY79" fmla="*/ 5226844 h 6858000"/>
              <a:gd name="connsiteX80" fmla="*/ 276225 w 292893"/>
              <a:gd name="connsiteY80" fmla="*/ 5286375 h 6858000"/>
              <a:gd name="connsiteX81" fmla="*/ 223837 w 292893"/>
              <a:gd name="connsiteY81" fmla="*/ 5338763 h 6858000"/>
              <a:gd name="connsiteX82" fmla="*/ 276225 w 292893"/>
              <a:gd name="connsiteY82" fmla="*/ 5388769 h 6858000"/>
              <a:gd name="connsiteX83" fmla="*/ 223838 w 292893"/>
              <a:gd name="connsiteY83" fmla="*/ 5448300 h 6858000"/>
              <a:gd name="connsiteX84" fmla="*/ 276226 w 292893"/>
              <a:gd name="connsiteY84" fmla="*/ 5495925 h 6858000"/>
              <a:gd name="connsiteX85" fmla="*/ 226219 w 292893"/>
              <a:gd name="connsiteY85" fmla="*/ 5555456 h 6858000"/>
              <a:gd name="connsiteX86" fmla="*/ 276225 w 292893"/>
              <a:gd name="connsiteY86" fmla="*/ 5612606 h 6858000"/>
              <a:gd name="connsiteX87" fmla="*/ 223838 w 292893"/>
              <a:gd name="connsiteY87" fmla="*/ 5664994 h 6858000"/>
              <a:gd name="connsiteX88" fmla="*/ 273844 w 292893"/>
              <a:gd name="connsiteY88" fmla="*/ 5717381 h 6858000"/>
              <a:gd name="connsiteX89" fmla="*/ 223837 w 292893"/>
              <a:gd name="connsiteY89" fmla="*/ 5776913 h 6858000"/>
              <a:gd name="connsiteX90" fmla="*/ 276225 w 292893"/>
              <a:gd name="connsiteY90" fmla="*/ 5826919 h 6858000"/>
              <a:gd name="connsiteX91" fmla="*/ 223837 w 292893"/>
              <a:gd name="connsiteY91" fmla="*/ 5886450 h 6858000"/>
              <a:gd name="connsiteX92" fmla="*/ 273844 w 292893"/>
              <a:gd name="connsiteY92" fmla="*/ 5934075 h 6858000"/>
              <a:gd name="connsiteX93" fmla="*/ 219074 w 292893"/>
              <a:gd name="connsiteY93" fmla="*/ 5995988 h 6858000"/>
              <a:gd name="connsiteX94" fmla="*/ 273844 w 292893"/>
              <a:gd name="connsiteY94" fmla="*/ 6048375 h 6858000"/>
              <a:gd name="connsiteX95" fmla="*/ 226218 w 292893"/>
              <a:gd name="connsiteY95" fmla="*/ 6103144 h 6858000"/>
              <a:gd name="connsiteX96" fmla="*/ 273844 w 292893"/>
              <a:gd name="connsiteY96" fmla="*/ 6157913 h 6858000"/>
              <a:gd name="connsiteX97" fmla="*/ 226219 w 292893"/>
              <a:gd name="connsiteY97" fmla="*/ 6212681 h 6858000"/>
              <a:gd name="connsiteX98" fmla="*/ 271463 w 292893"/>
              <a:gd name="connsiteY98" fmla="*/ 6265069 h 6858000"/>
              <a:gd name="connsiteX99" fmla="*/ 223837 w 292893"/>
              <a:gd name="connsiteY99" fmla="*/ 6319838 h 6858000"/>
              <a:gd name="connsiteX100" fmla="*/ 278605 w 292893"/>
              <a:gd name="connsiteY100" fmla="*/ 6374606 h 6858000"/>
              <a:gd name="connsiteX101" fmla="*/ 221455 w 292893"/>
              <a:gd name="connsiteY101" fmla="*/ 6429375 h 6858000"/>
              <a:gd name="connsiteX102" fmla="*/ 276225 w 292893"/>
              <a:gd name="connsiteY102" fmla="*/ 6486525 h 6858000"/>
              <a:gd name="connsiteX103" fmla="*/ 228599 w 292893"/>
              <a:gd name="connsiteY103" fmla="*/ 6541294 h 6858000"/>
              <a:gd name="connsiteX104" fmla="*/ 273843 w 292893"/>
              <a:gd name="connsiteY104" fmla="*/ 6600825 h 6858000"/>
              <a:gd name="connsiteX105" fmla="*/ 221455 w 292893"/>
              <a:gd name="connsiteY105" fmla="*/ 6643688 h 6858000"/>
              <a:gd name="connsiteX106" fmla="*/ 276224 w 292893"/>
              <a:gd name="connsiteY106" fmla="*/ 6700838 h 6858000"/>
              <a:gd name="connsiteX107" fmla="*/ 221456 w 292893"/>
              <a:gd name="connsiteY107" fmla="*/ 6762750 h 6858000"/>
              <a:gd name="connsiteX108" fmla="*/ 288131 w 292893"/>
              <a:gd name="connsiteY108" fmla="*/ 6812756 h 6858000"/>
              <a:gd name="connsiteX109" fmla="*/ 233136 w 292893"/>
              <a:gd name="connsiteY109" fmla="*/ 6855619 h 6858000"/>
              <a:gd name="connsiteX110" fmla="*/ 0 w 292893"/>
              <a:gd name="connsiteY110" fmla="*/ 6858000 h 6858000"/>
              <a:gd name="connsiteX111" fmla="*/ 0 w 292893"/>
              <a:gd name="connsiteY11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23836 w 292893"/>
              <a:gd name="connsiteY10" fmla="*/ 533400 h 6858000"/>
              <a:gd name="connsiteX11" fmla="*/ 226218 w 292893"/>
              <a:gd name="connsiteY11" fmla="*/ 642938 h 6858000"/>
              <a:gd name="connsiteX12" fmla="*/ 216692 w 292893"/>
              <a:gd name="connsiteY12" fmla="*/ 754856 h 6858000"/>
              <a:gd name="connsiteX13" fmla="*/ 221454 w 292893"/>
              <a:gd name="connsiteY13" fmla="*/ 854869 h 6858000"/>
              <a:gd name="connsiteX14" fmla="*/ 221454 w 292893"/>
              <a:gd name="connsiteY14" fmla="*/ 962025 h 6858000"/>
              <a:gd name="connsiteX15" fmla="*/ 221453 w 292893"/>
              <a:gd name="connsiteY15" fmla="*/ 1071563 h 6858000"/>
              <a:gd name="connsiteX16" fmla="*/ 221453 w 292893"/>
              <a:gd name="connsiteY16" fmla="*/ 1183481 h 6858000"/>
              <a:gd name="connsiteX17" fmla="*/ 226216 w 292893"/>
              <a:gd name="connsiteY17" fmla="*/ 1297781 h 6858000"/>
              <a:gd name="connsiteX18" fmla="*/ 233360 w 292893"/>
              <a:gd name="connsiteY18" fmla="*/ 1404938 h 6858000"/>
              <a:gd name="connsiteX19" fmla="*/ 230979 w 292893"/>
              <a:gd name="connsiteY19" fmla="*/ 1512094 h 6858000"/>
              <a:gd name="connsiteX20" fmla="*/ 228598 w 292893"/>
              <a:gd name="connsiteY20" fmla="*/ 1621631 h 6858000"/>
              <a:gd name="connsiteX21" fmla="*/ 223836 w 292893"/>
              <a:gd name="connsiteY21" fmla="*/ 1726406 h 6858000"/>
              <a:gd name="connsiteX22" fmla="*/ 219073 w 292893"/>
              <a:gd name="connsiteY22" fmla="*/ 1838325 h 6858000"/>
              <a:gd name="connsiteX23" fmla="*/ 216692 w 292893"/>
              <a:gd name="connsiteY23" fmla="*/ 1945481 h 6858000"/>
              <a:gd name="connsiteX24" fmla="*/ 214311 w 292893"/>
              <a:gd name="connsiteY24" fmla="*/ 2057400 h 6858000"/>
              <a:gd name="connsiteX25" fmla="*/ 223835 w 292893"/>
              <a:gd name="connsiteY25" fmla="*/ 2166938 h 6858000"/>
              <a:gd name="connsiteX26" fmla="*/ 228597 w 292893"/>
              <a:gd name="connsiteY26" fmla="*/ 2276475 h 6858000"/>
              <a:gd name="connsiteX27" fmla="*/ 290510 w 292893"/>
              <a:gd name="connsiteY27" fmla="*/ 2338388 h 6858000"/>
              <a:gd name="connsiteX28" fmla="*/ 223836 w 292893"/>
              <a:gd name="connsiteY28" fmla="*/ 2386012 h 6858000"/>
              <a:gd name="connsiteX29" fmla="*/ 278603 w 292893"/>
              <a:gd name="connsiteY29" fmla="*/ 2447925 h 6858000"/>
              <a:gd name="connsiteX30" fmla="*/ 226218 w 292893"/>
              <a:gd name="connsiteY30" fmla="*/ 2497931 h 6858000"/>
              <a:gd name="connsiteX31" fmla="*/ 283366 w 292893"/>
              <a:gd name="connsiteY31" fmla="*/ 2552700 h 6858000"/>
              <a:gd name="connsiteX32" fmla="*/ 216692 w 292893"/>
              <a:gd name="connsiteY32" fmla="*/ 2607469 h 6858000"/>
              <a:gd name="connsiteX33" fmla="*/ 288128 w 292893"/>
              <a:gd name="connsiteY33" fmla="*/ 2657475 h 6858000"/>
              <a:gd name="connsiteX34" fmla="*/ 223835 w 292893"/>
              <a:gd name="connsiteY34" fmla="*/ 2714625 h 6858000"/>
              <a:gd name="connsiteX35" fmla="*/ 283366 w 292893"/>
              <a:gd name="connsiteY35" fmla="*/ 2771775 h 6858000"/>
              <a:gd name="connsiteX36" fmla="*/ 226217 w 292893"/>
              <a:gd name="connsiteY36" fmla="*/ 2826543 h 6858000"/>
              <a:gd name="connsiteX37" fmla="*/ 285747 w 292893"/>
              <a:gd name="connsiteY37" fmla="*/ 2881313 h 6858000"/>
              <a:gd name="connsiteX38" fmla="*/ 223835 w 292893"/>
              <a:gd name="connsiteY38" fmla="*/ 2931319 h 6858000"/>
              <a:gd name="connsiteX39" fmla="*/ 280985 w 292893"/>
              <a:gd name="connsiteY39" fmla="*/ 2986088 h 6858000"/>
              <a:gd name="connsiteX40" fmla="*/ 226218 w 292893"/>
              <a:gd name="connsiteY40" fmla="*/ 3043238 h 6858000"/>
              <a:gd name="connsiteX41" fmla="*/ 288128 w 292893"/>
              <a:gd name="connsiteY41" fmla="*/ 3105150 h 6858000"/>
              <a:gd name="connsiteX42" fmla="*/ 226217 w 292893"/>
              <a:gd name="connsiteY42" fmla="*/ 3155157 h 6858000"/>
              <a:gd name="connsiteX43" fmla="*/ 290510 w 292893"/>
              <a:gd name="connsiteY43" fmla="*/ 3207544 h 6858000"/>
              <a:gd name="connsiteX44" fmla="*/ 226217 w 292893"/>
              <a:gd name="connsiteY44" fmla="*/ 3264693 h 6858000"/>
              <a:gd name="connsiteX45" fmla="*/ 290510 w 292893"/>
              <a:gd name="connsiteY45" fmla="*/ 3324225 h 6858000"/>
              <a:gd name="connsiteX46" fmla="*/ 226218 w 292893"/>
              <a:gd name="connsiteY46" fmla="*/ 3371850 h 6858000"/>
              <a:gd name="connsiteX47" fmla="*/ 292891 w 292893"/>
              <a:gd name="connsiteY47" fmla="*/ 3433763 h 6858000"/>
              <a:gd name="connsiteX48" fmla="*/ 223837 w 292893"/>
              <a:gd name="connsiteY48" fmla="*/ 3476625 h 6858000"/>
              <a:gd name="connsiteX49" fmla="*/ 288128 w 292893"/>
              <a:gd name="connsiteY49" fmla="*/ 3533775 h 6858000"/>
              <a:gd name="connsiteX50" fmla="*/ 230980 w 292893"/>
              <a:gd name="connsiteY50" fmla="*/ 3583781 h 6858000"/>
              <a:gd name="connsiteX51" fmla="*/ 285747 w 292893"/>
              <a:gd name="connsiteY51" fmla="*/ 3643313 h 6858000"/>
              <a:gd name="connsiteX52" fmla="*/ 226218 w 292893"/>
              <a:gd name="connsiteY52" fmla="*/ 3698081 h 6858000"/>
              <a:gd name="connsiteX53" fmla="*/ 280985 w 292893"/>
              <a:gd name="connsiteY53" fmla="*/ 3752850 h 6858000"/>
              <a:gd name="connsiteX54" fmla="*/ 223837 w 292893"/>
              <a:gd name="connsiteY54" fmla="*/ 3800475 h 6858000"/>
              <a:gd name="connsiteX55" fmla="*/ 280985 w 292893"/>
              <a:gd name="connsiteY55" fmla="*/ 3862388 h 6858000"/>
              <a:gd name="connsiteX56" fmla="*/ 223837 w 292893"/>
              <a:gd name="connsiteY56" fmla="*/ 3910013 h 6858000"/>
              <a:gd name="connsiteX57" fmla="*/ 278603 w 292893"/>
              <a:gd name="connsiteY57" fmla="*/ 3969544 h 6858000"/>
              <a:gd name="connsiteX58" fmla="*/ 223838 w 292893"/>
              <a:gd name="connsiteY58" fmla="*/ 4021931 h 6858000"/>
              <a:gd name="connsiteX59" fmla="*/ 278603 w 292893"/>
              <a:gd name="connsiteY59" fmla="*/ 4076700 h 6858000"/>
              <a:gd name="connsiteX60" fmla="*/ 221456 w 292893"/>
              <a:gd name="connsiteY60" fmla="*/ 4138613 h 6858000"/>
              <a:gd name="connsiteX61" fmla="*/ 280985 w 292893"/>
              <a:gd name="connsiteY61" fmla="*/ 4193381 h 6858000"/>
              <a:gd name="connsiteX62" fmla="*/ 219075 w 292893"/>
              <a:gd name="connsiteY62" fmla="*/ 4243388 h 6858000"/>
              <a:gd name="connsiteX63" fmla="*/ 278603 w 292893"/>
              <a:gd name="connsiteY63" fmla="*/ 4300538 h 6858000"/>
              <a:gd name="connsiteX64" fmla="*/ 216695 w 292893"/>
              <a:gd name="connsiteY64" fmla="*/ 4350544 h 6858000"/>
              <a:gd name="connsiteX65" fmla="*/ 285747 w 292893"/>
              <a:gd name="connsiteY65" fmla="*/ 4405313 h 6858000"/>
              <a:gd name="connsiteX66" fmla="*/ 214313 w 292893"/>
              <a:gd name="connsiteY66" fmla="*/ 4452938 h 6858000"/>
              <a:gd name="connsiteX67" fmla="*/ 276222 w 292893"/>
              <a:gd name="connsiteY67" fmla="*/ 4514850 h 6858000"/>
              <a:gd name="connsiteX68" fmla="*/ 216694 w 292893"/>
              <a:gd name="connsiteY68" fmla="*/ 4569619 h 6858000"/>
              <a:gd name="connsiteX69" fmla="*/ 278603 w 292893"/>
              <a:gd name="connsiteY69" fmla="*/ 4622006 h 6858000"/>
              <a:gd name="connsiteX70" fmla="*/ 219075 w 292893"/>
              <a:gd name="connsiteY70" fmla="*/ 4674394 h 6858000"/>
              <a:gd name="connsiteX71" fmla="*/ 278603 w 292893"/>
              <a:gd name="connsiteY71" fmla="*/ 4731544 h 6858000"/>
              <a:gd name="connsiteX72" fmla="*/ 221455 w 292893"/>
              <a:gd name="connsiteY72" fmla="*/ 4786313 h 6858000"/>
              <a:gd name="connsiteX73" fmla="*/ 273844 w 292893"/>
              <a:gd name="connsiteY73" fmla="*/ 4848225 h 6858000"/>
              <a:gd name="connsiteX74" fmla="*/ 226219 w 292893"/>
              <a:gd name="connsiteY74" fmla="*/ 4902994 h 6858000"/>
              <a:gd name="connsiteX75" fmla="*/ 278606 w 292893"/>
              <a:gd name="connsiteY75" fmla="*/ 4955381 h 6858000"/>
              <a:gd name="connsiteX76" fmla="*/ 223838 w 292893"/>
              <a:gd name="connsiteY76" fmla="*/ 5010150 h 6858000"/>
              <a:gd name="connsiteX77" fmla="*/ 276225 w 292893"/>
              <a:gd name="connsiteY77" fmla="*/ 5069681 h 6858000"/>
              <a:gd name="connsiteX78" fmla="*/ 221455 w 292893"/>
              <a:gd name="connsiteY78" fmla="*/ 5117306 h 6858000"/>
              <a:gd name="connsiteX79" fmla="*/ 276225 w 292893"/>
              <a:gd name="connsiteY79" fmla="*/ 5169694 h 6858000"/>
              <a:gd name="connsiteX80" fmla="*/ 221455 w 292893"/>
              <a:gd name="connsiteY80" fmla="*/ 5226844 h 6858000"/>
              <a:gd name="connsiteX81" fmla="*/ 276225 w 292893"/>
              <a:gd name="connsiteY81" fmla="*/ 5286375 h 6858000"/>
              <a:gd name="connsiteX82" fmla="*/ 223837 w 292893"/>
              <a:gd name="connsiteY82" fmla="*/ 5338763 h 6858000"/>
              <a:gd name="connsiteX83" fmla="*/ 276225 w 292893"/>
              <a:gd name="connsiteY83" fmla="*/ 5388769 h 6858000"/>
              <a:gd name="connsiteX84" fmla="*/ 223838 w 292893"/>
              <a:gd name="connsiteY84" fmla="*/ 5448300 h 6858000"/>
              <a:gd name="connsiteX85" fmla="*/ 276226 w 292893"/>
              <a:gd name="connsiteY85" fmla="*/ 5495925 h 6858000"/>
              <a:gd name="connsiteX86" fmla="*/ 226219 w 292893"/>
              <a:gd name="connsiteY86" fmla="*/ 5555456 h 6858000"/>
              <a:gd name="connsiteX87" fmla="*/ 276225 w 292893"/>
              <a:gd name="connsiteY87" fmla="*/ 5612606 h 6858000"/>
              <a:gd name="connsiteX88" fmla="*/ 223838 w 292893"/>
              <a:gd name="connsiteY88" fmla="*/ 5664994 h 6858000"/>
              <a:gd name="connsiteX89" fmla="*/ 273844 w 292893"/>
              <a:gd name="connsiteY89" fmla="*/ 5717381 h 6858000"/>
              <a:gd name="connsiteX90" fmla="*/ 223837 w 292893"/>
              <a:gd name="connsiteY90" fmla="*/ 5776913 h 6858000"/>
              <a:gd name="connsiteX91" fmla="*/ 276225 w 292893"/>
              <a:gd name="connsiteY91" fmla="*/ 5826919 h 6858000"/>
              <a:gd name="connsiteX92" fmla="*/ 223837 w 292893"/>
              <a:gd name="connsiteY92" fmla="*/ 5886450 h 6858000"/>
              <a:gd name="connsiteX93" fmla="*/ 273844 w 292893"/>
              <a:gd name="connsiteY93" fmla="*/ 5934075 h 6858000"/>
              <a:gd name="connsiteX94" fmla="*/ 219074 w 292893"/>
              <a:gd name="connsiteY94" fmla="*/ 5995988 h 6858000"/>
              <a:gd name="connsiteX95" fmla="*/ 273844 w 292893"/>
              <a:gd name="connsiteY95" fmla="*/ 6048375 h 6858000"/>
              <a:gd name="connsiteX96" fmla="*/ 226218 w 292893"/>
              <a:gd name="connsiteY96" fmla="*/ 6103144 h 6858000"/>
              <a:gd name="connsiteX97" fmla="*/ 273844 w 292893"/>
              <a:gd name="connsiteY97" fmla="*/ 6157913 h 6858000"/>
              <a:gd name="connsiteX98" fmla="*/ 226219 w 292893"/>
              <a:gd name="connsiteY98" fmla="*/ 6212681 h 6858000"/>
              <a:gd name="connsiteX99" fmla="*/ 271463 w 292893"/>
              <a:gd name="connsiteY99" fmla="*/ 6265069 h 6858000"/>
              <a:gd name="connsiteX100" fmla="*/ 223837 w 292893"/>
              <a:gd name="connsiteY100" fmla="*/ 6319838 h 6858000"/>
              <a:gd name="connsiteX101" fmla="*/ 278605 w 292893"/>
              <a:gd name="connsiteY101" fmla="*/ 6374606 h 6858000"/>
              <a:gd name="connsiteX102" fmla="*/ 221455 w 292893"/>
              <a:gd name="connsiteY102" fmla="*/ 6429375 h 6858000"/>
              <a:gd name="connsiteX103" fmla="*/ 276225 w 292893"/>
              <a:gd name="connsiteY103" fmla="*/ 6486525 h 6858000"/>
              <a:gd name="connsiteX104" fmla="*/ 228599 w 292893"/>
              <a:gd name="connsiteY104" fmla="*/ 6541294 h 6858000"/>
              <a:gd name="connsiteX105" fmla="*/ 273843 w 292893"/>
              <a:gd name="connsiteY105" fmla="*/ 6600825 h 6858000"/>
              <a:gd name="connsiteX106" fmla="*/ 221455 w 292893"/>
              <a:gd name="connsiteY106" fmla="*/ 6643688 h 6858000"/>
              <a:gd name="connsiteX107" fmla="*/ 276224 w 292893"/>
              <a:gd name="connsiteY107" fmla="*/ 6700838 h 6858000"/>
              <a:gd name="connsiteX108" fmla="*/ 221456 w 292893"/>
              <a:gd name="connsiteY108" fmla="*/ 6762750 h 6858000"/>
              <a:gd name="connsiteX109" fmla="*/ 288131 w 292893"/>
              <a:gd name="connsiteY109" fmla="*/ 6812756 h 6858000"/>
              <a:gd name="connsiteX110" fmla="*/ 233136 w 292893"/>
              <a:gd name="connsiteY110" fmla="*/ 6855619 h 6858000"/>
              <a:gd name="connsiteX111" fmla="*/ 0 w 292893"/>
              <a:gd name="connsiteY111" fmla="*/ 6858000 h 6858000"/>
              <a:gd name="connsiteX112" fmla="*/ 0 w 292893"/>
              <a:gd name="connsiteY11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26218 w 292893"/>
              <a:gd name="connsiteY12" fmla="*/ 642938 h 6858000"/>
              <a:gd name="connsiteX13" fmla="*/ 216692 w 292893"/>
              <a:gd name="connsiteY13" fmla="*/ 754856 h 6858000"/>
              <a:gd name="connsiteX14" fmla="*/ 221454 w 292893"/>
              <a:gd name="connsiteY14" fmla="*/ 854869 h 6858000"/>
              <a:gd name="connsiteX15" fmla="*/ 221454 w 292893"/>
              <a:gd name="connsiteY15" fmla="*/ 962025 h 6858000"/>
              <a:gd name="connsiteX16" fmla="*/ 221453 w 292893"/>
              <a:gd name="connsiteY16" fmla="*/ 1071563 h 6858000"/>
              <a:gd name="connsiteX17" fmla="*/ 221453 w 292893"/>
              <a:gd name="connsiteY17" fmla="*/ 1183481 h 6858000"/>
              <a:gd name="connsiteX18" fmla="*/ 226216 w 292893"/>
              <a:gd name="connsiteY18" fmla="*/ 1297781 h 6858000"/>
              <a:gd name="connsiteX19" fmla="*/ 233360 w 292893"/>
              <a:gd name="connsiteY19" fmla="*/ 1404938 h 6858000"/>
              <a:gd name="connsiteX20" fmla="*/ 230979 w 292893"/>
              <a:gd name="connsiteY20" fmla="*/ 1512094 h 6858000"/>
              <a:gd name="connsiteX21" fmla="*/ 228598 w 292893"/>
              <a:gd name="connsiteY21" fmla="*/ 1621631 h 6858000"/>
              <a:gd name="connsiteX22" fmla="*/ 223836 w 292893"/>
              <a:gd name="connsiteY22" fmla="*/ 1726406 h 6858000"/>
              <a:gd name="connsiteX23" fmla="*/ 219073 w 292893"/>
              <a:gd name="connsiteY23" fmla="*/ 1838325 h 6858000"/>
              <a:gd name="connsiteX24" fmla="*/ 216692 w 292893"/>
              <a:gd name="connsiteY24" fmla="*/ 1945481 h 6858000"/>
              <a:gd name="connsiteX25" fmla="*/ 214311 w 292893"/>
              <a:gd name="connsiteY25" fmla="*/ 2057400 h 6858000"/>
              <a:gd name="connsiteX26" fmla="*/ 223835 w 292893"/>
              <a:gd name="connsiteY26" fmla="*/ 2166938 h 6858000"/>
              <a:gd name="connsiteX27" fmla="*/ 228597 w 292893"/>
              <a:gd name="connsiteY27" fmla="*/ 2276475 h 6858000"/>
              <a:gd name="connsiteX28" fmla="*/ 290510 w 292893"/>
              <a:gd name="connsiteY28" fmla="*/ 2338388 h 6858000"/>
              <a:gd name="connsiteX29" fmla="*/ 223836 w 292893"/>
              <a:gd name="connsiteY29" fmla="*/ 2386012 h 6858000"/>
              <a:gd name="connsiteX30" fmla="*/ 278603 w 292893"/>
              <a:gd name="connsiteY30" fmla="*/ 2447925 h 6858000"/>
              <a:gd name="connsiteX31" fmla="*/ 226218 w 292893"/>
              <a:gd name="connsiteY31" fmla="*/ 2497931 h 6858000"/>
              <a:gd name="connsiteX32" fmla="*/ 283366 w 292893"/>
              <a:gd name="connsiteY32" fmla="*/ 2552700 h 6858000"/>
              <a:gd name="connsiteX33" fmla="*/ 216692 w 292893"/>
              <a:gd name="connsiteY33" fmla="*/ 2607469 h 6858000"/>
              <a:gd name="connsiteX34" fmla="*/ 288128 w 292893"/>
              <a:gd name="connsiteY34" fmla="*/ 2657475 h 6858000"/>
              <a:gd name="connsiteX35" fmla="*/ 223835 w 292893"/>
              <a:gd name="connsiteY35" fmla="*/ 2714625 h 6858000"/>
              <a:gd name="connsiteX36" fmla="*/ 283366 w 292893"/>
              <a:gd name="connsiteY36" fmla="*/ 2771775 h 6858000"/>
              <a:gd name="connsiteX37" fmla="*/ 226217 w 292893"/>
              <a:gd name="connsiteY37" fmla="*/ 2826543 h 6858000"/>
              <a:gd name="connsiteX38" fmla="*/ 285747 w 292893"/>
              <a:gd name="connsiteY38" fmla="*/ 2881313 h 6858000"/>
              <a:gd name="connsiteX39" fmla="*/ 223835 w 292893"/>
              <a:gd name="connsiteY39" fmla="*/ 2931319 h 6858000"/>
              <a:gd name="connsiteX40" fmla="*/ 280985 w 292893"/>
              <a:gd name="connsiteY40" fmla="*/ 2986088 h 6858000"/>
              <a:gd name="connsiteX41" fmla="*/ 226218 w 292893"/>
              <a:gd name="connsiteY41" fmla="*/ 3043238 h 6858000"/>
              <a:gd name="connsiteX42" fmla="*/ 288128 w 292893"/>
              <a:gd name="connsiteY42" fmla="*/ 3105150 h 6858000"/>
              <a:gd name="connsiteX43" fmla="*/ 226217 w 292893"/>
              <a:gd name="connsiteY43" fmla="*/ 3155157 h 6858000"/>
              <a:gd name="connsiteX44" fmla="*/ 290510 w 292893"/>
              <a:gd name="connsiteY44" fmla="*/ 3207544 h 6858000"/>
              <a:gd name="connsiteX45" fmla="*/ 226217 w 292893"/>
              <a:gd name="connsiteY45" fmla="*/ 3264693 h 6858000"/>
              <a:gd name="connsiteX46" fmla="*/ 290510 w 292893"/>
              <a:gd name="connsiteY46" fmla="*/ 3324225 h 6858000"/>
              <a:gd name="connsiteX47" fmla="*/ 226218 w 292893"/>
              <a:gd name="connsiteY47" fmla="*/ 3371850 h 6858000"/>
              <a:gd name="connsiteX48" fmla="*/ 292891 w 292893"/>
              <a:gd name="connsiteY48" fmla="*/ 3433763 h 6858000"/>
              <a:gd name="connsiteX49" fmla="*/ 223837 w 292893"/>
              <a:gd name="connsiteY49" fmla="*/ 3476625 h 6858000"/>
              <a:gd name="connsiteX50" fmla="*/ 288128 w 292893"/>
              <a:gd name="connsiteY50" fmla="*/ 3533775 h 6858000"/>
              <a:gd name="connsiteX51" fmla="*/ 230980 w 292893"/>
              <a:gd name="connsiteY51" fmla="*/ 3583781 h 6858000"/>
              <a:gd name="connsiteX52" fmla="*/ 285747 w 292893"/>
              <a:gd name="connsiteY52" fmla="*/ 3643313 h 6858000"/>
              <a:gd name="connsiteX53" fmla="*/ 226218 w 292893"/>
              <a:gd name="connsiteY53" fmla="*/ 3698081 h 6858000"/>
              <a:gd name="connsiteX54" fmla="*/ 280985 w 292893"/>
              <a:gd name="connsiteY54" fmla="*/ 3752850 h 6858000"/>
              <a:gd name="connsiteX55" fmla="*/ 223837 w 292893"/>
              <a:gd name="connsiteY55" fmla="*/ 3800475 h 6858000"/>
              <a:gd name="connsiteX56" fmla="*/ 280985 w 292893"/>
              <a:gd name="connsiteY56" fmla="*/ 3862388 h 6858000"/>
              <a:gd name="connsiteX57" fmla="*/ 223837 w 292893"/>
              <a:gd name="connsiteY57" fmla="*/ 3910013 h 6858000"/>
              <a:gd name="connsiteX58" fmla="*/ 278603 w 292893"/>
              <a:gd name="connsiteY58" fmla="*/ 3969544 h 6858000"/>
              <a:gd name="connsiteX59" fmla="*/ 223838 w 292893"/>
              <a:gd name="connsiteY59" fmla="*/ 4021931 h 6858000"/>
              <a:gd name="connsiteX60" fmla="*/ 278603 w 292893"/>
              <a:gd name="connsiteY60" fmla="*/ 4076700 h 6858000"/>
              <a:gd name="connsiteX61" fmla="*/ 221456 w 292893"/>
              <a:gd name="connsiteY61" fmla="*/ 4138613 h 6858000"/>
              <a:gd name="connsiteX62" fmla="*/ 280985 w 292893"/>
              <a:gd name="connsiteY62" fmla="*/ 4193381 h 6858000"/>
              <a:gd name="connsiteX63" fmla="*/ 219075 w 292893"/>
              <a:gd name="connsiteY63" fmla="*/ 4243388 h 6858000"/>
              <a:gd name="connsiteX64" fmla="*/ 278603 w 292893"/>
              <a:gd name="connsiteY64" fmla="*/ 4300538 h 6858000"/>
              <a:gd name="connsiteX65" fmla="*/ 216695 w 292893"/>
              <a:gd name="connsiteY65" fmla="*/ 4350544 h 6858000"/>
              <a:gd name="connsiteX66" fmla="*/ 285747 w 292893"/>
              <a:gd name="connsiteY66" fmla="*/ 4405313 h 6858000"/>
              <a:gd name="connsiteX67" fmla="*/ 214313 w 292893"/>
              <a:gd name="connsiteY67" fmla="*/ 4452938 h 6858000"/>
              <a:gd name="connsiteX68" fmla="*/ 276222 w 292893"/>
              <a:gd name="connsiteY68" fmla="*/ 4514850 h 6858000"/>
              <a:gd name="connsiteX69" fmla="*/ 216694 w 292893"/>
              <a:gd name="connsiteY69" fmla="*/ 4569619 h 6858000"/>
              <a:gd name="connsiteX70" fmla="*/ 278603 w 292893"/>
              <a:gd name="connsiteY70" fmla="*/ 4622006 h 6858000"/>
              <a:gd name="connsiteX71" fmla="*/ 219075 w 292893"/>
              <a:gd name="connsiteY71" fmla="*/ 4674394 h 6858000"/>
              <a:gd name="connsiteX72" fmla="*/ 278603 w 292893"/>
              <a:gd name="connsiteY72" fmla="*/ 4731544 h 6858000"/>
              <a:gd name="connsiteX73" fmla="*/ 221455 w 292893"/>
              <a:gd name="connsiteY73" fmla="*/ 4786313 h 6858000"/>
              <a:gd name="connsiteX74" fmla="*/ 273844 w 292893"/>
              <a:gd name="connsiteY74" fmla="*/ 4848225 h 6858000"/>
              <a:gd name="connsiteX75" fmla="*/ 226219 w 292893"/>
              <a:gd name="connsiteY75" fmla="*/ 4902994 h 6858000"/>
              <a:gd name="connsiteX76" fmla="*/ 278606 w 292893"/>
              <a:gd name="connsiteY76" fmla="*/ 4955381 h 6858000"/>
              <a:gd name="connsiteX77" fmla="*/ 223838 w 292893"/>
              <a:gd name="connsiteY77" fmla="*/ 5010150 h 6858000"/>
              <a:gd name="connsiteX78" fmla="*/ 276225 w 292893"/>
              <a:gd name="connsiteY78" fmla="*/ 5069681 h 6858000"/>
              <a:gd name="connsiteX79" fmla="*/ 221455 w 292893"/>
              <a:gd name="connsiteY79" fmla="*/ 5117306 h 6858000"/>
              <a:gd name="connsiteX80" fmla="*/ 276225 w 292893"/>
              <a:gd name="connsiteY80" fmla="*/ 5169694 h 6858000"/>
              <a:gd name="connsiteX81" fmla="*/ 221455 w 292893"/>
              <a:gd name="connsiteY81" fmla="*/ 5226844 h 6858000"/>
              <a:gd name="connsiteX82" fmla="*/ 276225 w 292893"/>
              <a:gd name="connsiteY82" fmla="*/ 5286375 h 6858000"/>
              <a:gd name="connsiteX83" fmla="*/ 223837 w 292893"/>
              <a:gd name="connsiteY83" fmla="*/ 5338763 h 6858000"/>
              <a:gd name="connsiteX84" fmla="*/ 276225 w 292893"/>
              <a:gd name="connsiteY84" fmla="*/ 5388769 h 6858000"/>
              <a:gd name="connsiteX85" fmla="*/ 223838 w 292893"/>
              <a:gd name="connsiteY85" fmla="*/ 5448300 h 6858000"/>
              <a:gd name="connsiteX86" fmla="*/ 276226 w 292893"/>
              <a:gd name="connsiteY86" fmla="*/ 5495925 h 6858000"/>
              <a:gd name="connsiteX87" fmla="*/ 226219 w 292893"/>
              <a:gd name="connsiteY87" fmla="*/ 5555456 h 6858000"/>
              <a:gd name="connsiteX88" fmla="*/ 276225 w 292893"/>
              <a:gd name="connsiteY88" fmla="*/ 5612606 h 6858000"/>
              <a:gd name="connsiteX89" fmla="*/ 223838 w 292893"/>
              <a:gd name="connsiteY89" fmla="*/ 5664994 h 6858000"/>
              <a:gd name="connsiteX90" fmla="*/ 273844 w 292893"/>
              <a:gd name="connsiteY90" fmla="*/ 5717381 h 6858000"/>
              <a:gd name="connsiteX91" fmla="*/ 223837 w 292893"/>
              <a:gd name="connsiteY91" fmla="*/ 5776913 h 6858000"/>
              <a:gd name="connsiteX92" fmla="*/ 276225 w 292893"/>
              <a:gd name="connsiteY92" fmla="*/ 5826919 h 6858000"/>
              <a:gd name="connsiteX93" fmla="*/ 223837 w 292893"/>
              <a:gd name="connsiteY93" fmla="*/ 5886450 h 6858000"/>
              <a:gd name="connsiteX94" fmla="*/ 273844 w 292893"/>
              <a:gd name="connsiteY94" fmla="*/ 5934075 h 6858000"/>
              <a:gd name="connsiteX95" fmla="*/ 219074 w 292893"/>
              <a:gd name="connsiteY95" fmla="*/ 5995988 h 6858000"/>
              <a:gd name="connsiteX96" fmla="*/ 273844 w 292893"/>
              <a:gd name="connsiteY96" fmla="*/ 6048375 h 6858000"/>
              <a:gd name="connsiteX97" fmla="*/ 226218 w 292893"/>
              <a:gd name="connsiteY97" fmla="*/ 6103144 h 6858000"/>
              <a:gd name="connsiteX98" fmla="*/ 273844 w 292893"/>
              <a:gd name="connsiteY98" fmla="*/ 6157913 h 6858000"/>
              <a:gd name="connsiteX99" fmla="*/ 226219 w 292893"/>
              <a:gd name="connsiteY99" fmla="*/ 6212681 h 6858000"/>
              <a:gd name="connsiteX100" fmla="*/ 271463 w 292893"/>
              <a:gd name="connsiteY100" fmla="*/ 6265069 h 6858000"/>
              <a:gd name="connsiteX101" fmla="*/ 223837 w 292893"/>
              <a:gd name="connsiteY101" fmla="*/ 6319838 h 6858000"/>
              <a:gd name="connsiteX102" fmla="*/ 278605 w 292893"/>
              <a:gd name="connsiteY102" fmla="*/ 6374606 h 6858000"/>
              <a:gd name="connsiteX103" fmla="*/ 221455 w 292893"/>
              <a:gd name="connsiteY103" fmla="*/ 6429375 h 6858000"/>
              <a:gd name="connsiteX104" fmla="*/ 276225 w 292893"/>
              <a:gd name="connsiteY104" fmla="*/ 6486525 h 6858000"/>
              <a:gd name="connsiteX105" fmla="*/ 228599 w 292893"/>
              <a:gd name="connsiteY105" fmla="*/ 6541294 h 6858000"/>
              <a:gd name="connsiteX106" fmla="*/ 273843 w 292893"/>
              <a:gd name="connsiteY106" fmla="*/ 6600825 h 6858000"/>
              <a:gd name="connsiteX107" fmla="*/ 221455 w 292893"/>
              <a:gd name="connsiteY107" fmla="*/ 6643688 h 6858000"/>
              <a:gd name="connsiteX108" fmla="*/ 276224 w 292893"/>
              <a:gd name="connsiteY108" fmla="*/ 6700838 h 6858000"/>
              <a:gd name="connsiteX109" fmla="*/ 221456 w 292893"/>
              <a:gd name="connsiteY109" fmla="*/ 6762750 h 6858000"/>
              <a:gd name="connsiteX110" fmla="*/ 288131 w 292893"/>
              <a:gd name="connsiteY110" fmla="*/ 6812756 h 6858000"/>
              <a:gd name="connsiteX111" fmla="*/ 233136 w 292893"/>
              <a:gd name="connsiteY111" fmla="*/ 6855619 h 6858000"/>
              <a:gd name="connsiteX112" fmla="*/ 0 w 292893"/>
              <a:gd name="connsiteY112" fmla="*/ 6858000 h 6858000"/>
              <a:gd name="connsiteX113" fmla="*/ 0 w 292893"/>
              <a:gd name="connsiteY11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16692 w 292893"/>
              <a:gd name="connsiteY14" fmla="*/ 754856 h 6858000"/>
              <a:gd name="connsiteX15" fmla="*/ 221454 w 292893"/>
              <a:gd name="connsiteY15" fmla="*/ 854869 h 6858000"/>
              <a:gd name="connsiteX16" fmla="*/ 221454 w 292893"/>
              <a:gd name="connsiteY16" fmla="*/ 962025 h 6858000"/>
              <a:gd name="connsiteX17" fmla="*/ 221453 w 292893"/>
              <a:gd name="connsiteY17" fmla="*/ 1071563 h 6858000"/>
              <a:gd name="connsiteX18" fmla="*/ 221453 w 292893"/>
              <a:gd name="connsiteY18" fmla="*/ 1183481 h 6858000"/>
              <a:gd name="connsiteX19" fmla="*/ 226216 w 292893"/>
              <a:gd name="connsiteY19" fmla="*/ 1297781 h 6858000"/>
              <a:gd name="connsiteX20" fmla="*/ 233360 w 292893"/>
              <a:gd name="connsiteY20" fmla="*/ 1404938 h 6858000"/>
              <a:gd name="connsiteX21" fmla="*/ 230979 w 292893"/>
              <a:gd name="connsiteY21" fmla="*/ 1512094 h 6858000"/>
              <a:gd name="connsiteX22" fmla="*/ 228598 w 292893"/>
              <a:gd name="connsiteY22" fmla="*/ 1621631 h 6858000"/>
              <a:gd name="connsiteX23" fmla="*/ 223836 w 292893"/>
              <a:gd name="connsiteY23" fmla="*/ 1726406 h 6858000"/>
              <a:gd name="connsiteX24" fmla="*/ 219073 w 292893"/>
              <a:gd name="connsiteY24" fmla="*/ 1838325 h 6858000"/>
              <a:gd name="connsiteX25" fmla="*/ 216692 w 292893"/>
              <a:gd name="connsiteY25" fmla="*/ 1945481 h 6858000"/>
              <a:gd name="connsiteX26" fmla="*/ 214311 w 292893"/>
              <a:gd name="connsiteY26" fmla="*/ 2057400 h 6858000"/>
              <a:gd name="connsiteX27" fmla="*/ 223835 w 292893"/>
              <a:gd name="connsiteY27" fmla="*/ 2166938 h 6858000"/>
              <a:gd name="connsiteX28" fmla="*/ 228597 w 292893"/>
              <a:gd name="connsiteY28" fmla="*/ 2276475 h 6858000"/>
              <a:gd name="connsiteX29" fmla="*/ 290510 w 292893"/>
              <a:gd name="connsiteY29" fmla="*/ 2338388 h 6858000"/>
              <a:gd name="connsiteX30" fmla="*/ 223836 w 292893"/>
              <a:gd name="connsiteY30" fmla="*/ 2386012 h 6858000"/>
              <a:gd name="connsiteX31" fmla="*/ 278603 w 292893"/>
              <a:gd name="connsiteY31" fmla="*/ 2447925 h 6858000"/>
              <a:gd name="connsiteX32" fmla="*/ 226218 w 292893"/>
              <a:gd name="connsiteY32" fmla="*/ 2497931 h 6858000"/>
              <a:gd name="connsiteX33" fmla="*/ 283366 w 292893"/>
              <a:gd name="connsiteY33" fmla="*/ 2552700 h 6858000"/>
              <a:gd name="connsiteX34" fmla="*/ 216692 w 292893"/>
              <a:gd name="connsiteY34" fmla="*/ 2607469 h 6858000"/>
              <a:gd name="connsiteX35" fmla="*/ 288128 w 292893"/>
              <a:gd name="connsiteY35" fmla="*/ 2657475 h 6858000"/>
              <a:gd name="connsiteX36" fmla="*/ 223835 w 292893"/>
              <a:gd name="connsiteY36" fmla="*/ 2714625 h 6858000"/>
              <a:gd name="connsiteX37" fmla="*/ 283366 w 292893"/>
              <a:gd name="connsiteY37" fmla="*/ 2771775 h 6858000"/>
              <a:gd name="connsiteX38" fmla="*/ 226217 w 292893"/>
              <a:gd name="connsiteY38" fmla="*/ 2826543 h 6858000"/>
              <a:gd name="connsiteX39" fmla="*/ 285747 w 292893"/>
              <a:gd name="connsiteY39" fmla="*/ 2881313 h 6858000"/>
              <a:gd name="connsiteX40" fmla="*/ 223835 w 292893"/>
              <a:gd name="connsiteY40" fmla="*/ 2931319 h 6858000"/>
              <a:gd name="connsiteX41" fmla="*/ 280985 w 292893"/>
              <a:gd name="connsiteY41" fmla="*/ 2986088 h 6858000"/>
              <a:gd name="connsiteX42" fmla="*/ 226218 w 292893"/>
              <a:gd name="connsiteY42" fmla="*/ 3043238 h 6858000"/>
              <a:gd name="connsiteX43" fmla="*/ 288128 w 292893"/>
              <a:gd name="connsiteY43" fmla="*/ 3105150 h 6858000"/>
              <a:gd name="connsiteX44" fmla="*/ 226217 w 292893"/>
              <a:gd name="connsiteY44" fmla="*/ 3155157 h 6858000"/>
              <a:gd name="connsiteX45" fmla="*/ 290510 w 292893"/>
              <a:gd name="connsiteY45" fmla="*/ 3207544 h 6858000"/>
              <a:gd name="connsiteX46" fmla="*/ 226217 w 292893"/>
              <a:gd name="connsiteY46" fmla="*/ 3264693 h 6858000"/>
              <a:gd name="connsiteX47" fmla="*/ 290510 w 292893"/>
              <a:gd name="connsiteY47" fmla="*/ 3324225 h 6858000"/>
              <a:gd name="connsiteX48" fmla="*/ 226218 w 292893"/>
              <a:gd name="connsiteY48" fmla="*/ 3371850 h 6858000"/>
              <a:gd name="connsiteX49" fmla="*/ 292891 w 292893"/>
              <a:gd name="connsiteY49" fmla="*/ 3433763 h 6858000"/>
              <a:gd name="connsiteX50" fmla="*/ 223837 w 292893"/>
              <a:gd name="connsiteY50" fmla="*/ 3476625 h 6858000"/>
              <a:gd name="connsiteX51" fmla="*/ 288128 w 292893"/>
              <a:gd name="connsiteY51" fmla="*/ 3533775 h 6858000"/>
              <a:gd name="connsiteX52" fmla="*/ 230980 w 292893"/>
              <a:gd name="connsiteY52" fmla="*/ 3583781 h 6858000"/>
              <a:gd name="connsiteX53" fmla="*/ 285747 w 292893"/>
              <a:gd name="connsiteY53" fmla="*/ 3643313 h 6858000"/>
              <a:gd name="connsiteX54" fmla="*/ 226218 w 292893"/>
              <a:gd name="connsiteY54" fmla="*/ 3698081 h 6858000"/>
              <a:gd name="connsiteX55" fmla="*/ 280985 w 292893"/>
              <a:gd name="connsiteY55" fmla="*/ 3752850 h 6858000"/>
              <a:gd name="connsiteX56" fmla="*/ 223837 w 292893"/>
              <a:gd name="connsiteY56" fmla="*/ 3800475 h 6858000"/>
              <a:gd name="connsiteX57" fmla="*/ 280985 w 292893"/>
              <a:gd name="connsiteY57" fmla="*/ 3862388 h 6858000"/>
              <a:gd name="connsiteX58" fmla="*/ 223837 w 292893"/>
              <a:gd name="connsiteY58" fmla="*/ 3910013 h 6858000"/>
              <a:gd name="connsiteX59" fmla="*/ 278603 w 292893"/>
              <a:gd name="connsiteY59" fmla="*/ 3969544 h 6858000"/>
              <a:gd name="connsiteX60" fmla="*/ 223838 w 292893"/>
              <a:gd name="connsiteY60" fmla="*/ 4021931 h 6858000"/>
              <a:gd name="connsiteX61" fmla="*/ 278603 w 292893"/>
              <a:gd name="connsiteY61" fmla="*/ 4076700 h 6858000"/>
              <a:gd name="connsiteX62" fmla="*/ 221456 w 292893"/>
              <a:gd name="connsiteY62" fmla="*/ 4138613 h 6858000"/>
              <a:gd name="connsiteX63" fmla="*/ 280985 w 292893"/>
              <a:gd name="connsiteY63" fmla="*/ 4193381 h 6858000"/>
              <a:gd name="connsiteX64" fmla="*/ 219075 w 292893"/>
              <a:gd name="connsiteY64" fmla="*/ 4243388 h 6858000"/>
              <a:gd name="connsiteX65" fmla="*/ 278603 w 292893"/>
              <a:gd name="connsiteY65" fmla="*/ 4300538 h 6858000"/>
              <a:gd name="connsiteX66" fmla="*/ 216695 w 292893"/>
              <a:gd name="connsiteY66" fmla="*/ 4350544 h 6858000"/>
              <a:gd name="connsiteX67" fmla="*/ 285747 w 292893"/>
              <a:gd name="connsiteY67" fmla="*/ 4405313 h 6858000"/>
              <a:gd name="connsiteX68" fmla="*/ 214313 w 292893"/>
              <a:gd name="connsiteY68" fmla="*/ 4452938 h 6858000"/>
              <a:gd name="connsiteX69" fmla="*/ 276222 w 292893"/>
              <a:gd name="connsiteY69" fmla="*/ 4514850 h 6858000"/>
              <a:gd name="connsiteX70" fmla="*/ 216694 w 292893"/>
              <a:gd name="connsiteY70" fmla="*/ 4569619 h 6858000"/>
              <a:gd name="connsiteX71" fmla="*/ 278603 w 292893"/>
              <a:gd name="connsiteY71" fmla="*/ 4622006 h 6858000"/>
              <a:gd name="connsiteX72" fmla="*/ 219075 w 292893"/>
              <a:gd name="connsiteY72" fmla="*/ 4674394 h 6858000"/>
              <a:gd name="connsiteX73" fmla="*/ 278603 w 292893"/>
              <a:gd name="connsiteY73" fmla="*/ 4731544 h 6858000"/>
              <a:gd name="connsiteX74" fmla="*/ 221455 w 292893"/>
              <a:gd name="connsiteY74" fmla="*/ 4786313 h 6858000"/>
              <a:gd name="connsiteX75" fmla="*/ 273844 w 292893"/>
              <a:gd name="connsiteY75" fmla="*/ 4848225 h 6858000"/>
              <a:gd name="connsiteX76" fmla="*/ 226219 w 292893"/>
              <a:gd name="connsiteY76" fmla="*/ 4902994 h 6858000"/>
              <a:gd name="connsiteX77" fmla="*/ 278606 w 292893"/>
              <a:gd name="connsiteY77" fmla="*/ 4955381 h 6858000"/>
              <a:gd name="connsiteX78" fmla="*/ 223838 w 292893"/>
              <a:gd name="connsiteY78" fmla="*/ 5010150 h 6858000"/>
              <a:gd name="connsiteX79" fmla="*/ 276225 w 292893"/>
              <a:gd name="connsiteY79" fmla="*/ 5069681 h 6858000"/>
              <a:gd name="connsiteX80" fmla="*/ 221455 w 292893"/>
              <a:gd name="connsiteY80" fmla="*/ 5117306 h 6858000"/>
              <a:gd name="connsiteX81" fmla="*/ 276225 w 292893"/>
              <a:gd name="connsiteY81" fmla="*/ 5169694 h 6858000"/>
              <a:gd name="connsiteX82" fmla="*/ 221455 w 292893"/>
              <a:gd name="connsiteY82" fmla="*/ 5226844 h 6858000"/>
              <a:gd name="connsiteX83" fmla="*/ 276225 w 292893"/>
              <a:gd name="connsiteY83" fmla="*/ 5286375 h 6858000"/>
              <a:gd name="connsiteX84" fmla="*/ 223837 w 292893"/>
              <a:gd name="connsiteY84" fmla="*/ 5338763 h 6858000"/>
              <a:gd name="connsiteX85" fmla="*/ 276225 w 292893"/>
              <a:gd name="connsiteY85" fmla="*/ 5388769 h 6858000"/>
              <a:gd name="connsiteX86" fmla="*/ 223838 w 292893"/>
              <a:gd name="connsiteY86" fmla="*/ 5448300 h 6858000"/>
              <a:gd name="connsiteX87" fmla="*/ 276226 w 292893"/>
              <a:gd name="connsiteY87" fmla="*/ 5495925 h 6858000"/>
              <a:gd name="connsiteX88" fmla="*/ 226219 w 292893"/>
              <a:gd name="connsiteY88" fmla="*/ 5555456 h 6858000"/>
              <a:gd name="connsiteX89" fmla="*/ 276225 w 292893"/>
              <a:gd name="connsiteY89" fmla="*/ 5612606 h 6858000"/>
              <a:gd name="connsiteX90" fmla="*/ 223838 w 292893"/>
              <a:gd name="connsiteY90" fmla="*/ 5664994 h 6858000"/>
              <a:gd name="connsiteX91" fmla="*/ 273844 w 292893"/>
              <a:gd name="connsiteY91" fmla="*/ 5717381 h 6858000"/>
              <a:gd name="connsiteX92" fmla="*/ 223837 w 292893"/>
              <a:gd name="connsiteY92" fmla="*/ 5776913 h 6858000"/>
              <a:gd name="connsiteX93" fmla="*/ 276225 w 292893"/>
              <a:gd name="connsiteY93" fmla="*/ 5826919 h 6858000"/>
              <a:gd name="connsiteX94" fmla="*/ 223837 w 292893"/>
              <a:gd name="connsiteY94" fmla="*/ 5886450 h 6858000"/>
              <a:gd name="connsiteX95" fmla="*/ 273844 w 292893"/>
              <a:gd name="connsiteY95" fmla="*/ 5934075 h 6858000"/>
              <a:gd name="connsiteX96" fmla="*/ 219074 w 292893"/>
              <a:gd name="connsiteY96" fmla="*/ 5995988 h 6858000"/>
              <a:gd name="connsiteX97" fmla="*/ 273844 w 292893"/>
              <a:gd name="connsiteY97" fmla="*/ 6048375 h 6858000"/>
              <a:gd name="connsiteX98" fmla="*/ 226218 w 292893"/>
              <a:gd name="connsiteY98" fmla="*/ 6103144 h 6858000"/>
              <a:gd name="connsiteX99" fmla="*/ 273844 w 292893"/>
              <a:gd name="connsiteY99" fmla="*/ 6157913 h 6858000"/>
              <a:gd name="connsiteX100" fmla="*/ 226219 w 292893"/>
              <a:gd name="connsiteY100" fmla="*/ 6212681 h 6858000"/>
              <a:gd name="connsiteX101" fmla="*/ 271463 w 292893"/>
              <a:gd name="connsiteY101" fmla="*/ 6265069 h 6858000"/>
              <a:gd name="connsiteX102" fmla="*/ 223837 w 292893"/>
              <a:gd name="connsiteY102" fmla="*/ 6319838 h 6858000"/>
              <a:gd name="connsiteX103" fmla="*/ 278605 w 292893"/>
              <a:gd name="connsiteY103" fmla="*/ 6374606 h 6858000"/>
              <a:gd name="connsiteX104" fmla="*/ 221455 w 292893"/>
              <a:gd name="connsiteY104" fmla="*/ 6429375 h 6858000"/>
              <a:gd name="connsiteX105" fmla="*/ 276225 w 292893"/>
              <a:gd name="connsiteY105" fmla="*/ 6486525 h 6858000"/>
              <a:gd name="connsiteX106" fmla="*/ 228599 w 292893"/>
              <a:gd name="connsiteY106" fmla="*/ 6541294 h 6858000"/>
              <a:gd name="connsiteX107" fmla="*/ 273843 w 292893"/>
              <a:gd name="connsiteY107" fmla="*/ 6600825 h 6858000"/>
              <a:gd name="connsiteX108" fmla="*/ 221455 w 292893"/>
              <a:gd name="connsiteY108" fmla="*/ 6643688 h 6858000"/>
              <a:gd name="connsiteX109" fmla="*/ 276224 w 292893"/>
              <a:gd name="connsiteY109" fmla="*/ 6700838 h 6858000"/>
              <a:gd name="connsiteX110" fmla="*/ 221456 w 292893"/>
              <a:gd name="connsiteY110" fmla="*/ 6762750 h 6858000"/>
              <a:gd name="connsiteX111" fmla="*/ 288131 w 292893"/>
              <a:gd name="connsiteY111" fmla="*/ 6812756 h 6858000"/>
              <a:gd name="connsiteX112" fmla="*/ 233136 w 292893"/>
              <a:gd name="connsiteY112" fmla="*/ 6855619 h 6858000"/>
              <a:gd name="connsiteX113" fmla="*/ 0 w 292893"/>
              <a:gd name="connsiteY113" fmla="*/ 6858000 h 6858000"/>
              <a:gd name="connsiteX114" fmla="*/ 0 w 292893"/>
              <a:gd name="connsiteY11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21454 w 292893"/>
              <a:gd name="connsiteY16" fmla="*/ 854869 h 6858000"/>
              <a:gd name="connsiteX17" fmla="*/ 221454 w 292893"/>
              <a:gd name="connsiteY17" fmla="*/ 962025 h 6858000"/>
              <a:gd name="connsiteX18" fmla="*/ 221453 w 292893"/>
              <a:gd name="connsiteY18" fmla="*/ 1071563 h 6858000"/>
              <a:gd name="connsiteX19" fmla="*/ 221453 w 292893"/>
              <a:gd name="connsiteY19" fmla="*/ 1183481 h 6858000"/>
              <a:gd name="connsiteX20" fmla="*/ 226216 w 292893"/>
              <a:gd name="connsiteY20" fmla="*/ 1297781 h 6858000"/>
              <a:gd name="connsiteX21" fmla="*/ 233360 w 292893"/>
              <a:gd name="connsiteY21" fmla="*/ 1404938 h 6858000"/>
              <a:gd name="connsiteX22" fmla="*/ 230979 w 292893"/>
              <a:gd name="connsiteY22" fmla="*/ 1512094 h 6858000"/>
              <a:gd name="connsiteX23" fmla="*/ 228598 w 292893"/>
              <a:gd name="connsiteY23" fmla="*/ 1621631 h 6858000"/>
              <a:gd name="connsiteX24" fmla="*/ 223836 w 292893"/>
              <a:gd name="connsiteY24" fmla="*/ 1726406 h 6858000"/>
              <a:gd name="connsiteX25" fmla="*/ 219073 w 292893"/>
              <a:gd name="connsiteY25" fmla="*/ 1838325 h 6858000"/>
              <a:gd name="connsiteX26" fmla="*/ 216692 w 292893"/>
              <a:gd name="connsiteY26" fmla="*/ 1945481 h 6858000"/>
              <a:gd name="connsiteX27" fmla="*/ 214311 w 292893"/>
              <a:gd name="connsiteY27" fmla="*/ 2057400 h 6858000"/>
              <a:gd name="connsiteX28" fmla="*/ 223835 w 292893"/>
              <a:gd name="connsiteY28" fmla="*/ 2166938 h 6858000"/>
              <a:gd name="connsiteX29" fmla="*/ 228597 w 292893"/>
              <a:gd name="connsiteY29" fmla="*/ 2276475 h 6858000"/>
              <a:gd name="connsiteX30" fmla="*/ 290510 w 292893"/>
              <a:gd name="connsiteY30" fmla="*/ 2338388 h 6858000"/>
              <a:gd name="connsiteX31" fmla="*/ 223836 w 292893"/>
              <a:gd name="connsiteY31" fmla="*/ 2386012 h 6858000"/>
              <a:gd name="connsiteX32" fmla="*/ 278603 w 292893"/>
              <a:gd name="connsiteY32" fmla="*/ 2447925 h 6858000"/>
              <a:gd name="connsiteX33" fmla="*/ 226218 w 292893"/>
              <a:gd name="connsiteY33" fmla="*/ 2497931 h 6858000"/>
              <a:gd name="connsiteX34" fmla="*/ 283366 w 292893"/>
              <a:gd name="connsiteY34" fmla="*/ 2552700 h 6858000"/>
              <a:gd name="connsiteX35" fmla="*/ 216692 w 292893"/>
              <a:gd name="connsiteY35" fmla="*/ 2607469 h 6858000"/>
              <a:gd name="connsiteX36" fmla="*/ 288128 w 292893"/>
              <a:gd name="connsiteY36" fmla="*/ 2657475 h 6858000"/>
              <a:gd name="connsiteX37" fmla="*/ 223835 w 292893"/>
              <a:gd name="connsiteY37" fmla="*/ 2714625 h 6858000"/>
              <a:gd name="connsiteX38" fmla="*/ 283366 w 292893"/>
              <a:gd name="connsiteY38" fmla="*/ 2771775 h 6858000"/>
              <a:gd name="connsiteX39" fmla="*/ 226217 w 292893"/>
              <a:gd name="connsiteY39" fmla="*/ 2826543 h 6858000"/>
              <a:gd name="connsiteX40" fmla="*/ 285747 w 292893"/>
              <a:gd name="connsiteY40" fmla="*/ 2881313 h 6858000"/>
              <a:gd name="connsiteX41" fmla="*/ 223835 w 292893"/>
              <a:gd name="connsiteY41" fmla="*/ 2931319 h 6858000"/>
              <a:gd name="connsiteX42" fmla="*/ 280985 w 292893"/>
              <a:gd name="connsiteY42" fmla="*/ 2986088 h 6858000"/>
              <a:gd name="connsiteX43" fmla="*/ 226218 w 292893"/>
              <a:gd name="connsiteY43" fmla="*/ 3043238 h 6858000"/>
              <a:gd name="connsiteX44" fmla="*/ 288128 w 292893"/>
              <a:gd name="connsiteY44" fmla="*/ 3105150 h 6858000"/>
              <a:gd name="connsiteX45" fmla="*/ 226217 w 292893"/>
              <a:gd name="connsiteY45" fmla="*/ 3155157 h 6858000"/>
              <a:gd name="connsiteX46" fmla="*/ 290510 w 292893"/>
              <a:gd name="connsiteY46" fmla="*/ 3207544 h 6858000"/>
              <a:gd name="connsiteX47" fmla="*/ 226217 w 292893"/>
              <a:gd name="connsiteY47" fmla="*/ 3264693 h 6858000"/>
              <a:gd name="connsiteX48" fmla="*/ 290510 w 292893"/>
              <a:gd name="connsiteY48" fmla="*/ 3324225 h 6858000"/>
              <a:gd name="connsiteX49" fmla="*/ 226218 w 292893"/>
              <a:gd name="connsiteY49" fmla="*/ 3371850 h 6858000"/>
              <a:gd name="connsiteX50" fmla="*/ 292891 w 292893"/>
              <a:gd name="connsiteY50" fmla="*/ 3433763 h 6858000"/>
              <a:gd name="connsiteX51" fmla="*/ 223837 w 292893"/>
              <a:gd name="connsiteY51" fmla="*/ 3476625 h 6858000"/>
              <a:gd name="connsiteX52" fmla="*/ 288128 w 292893"/>
              <a:gd name="connsiteY52" fmla="*/ 3533775 h 6858000"/>
              <a:gd name="connsiteX53" fmla="*/ 230980 w 292893"/>
              <a:gd name="connsiteY53" fmla="*/ 3583781 h 6858000"/>
              <a:gd name="connsiteX54" fmla="*/ 285747 w 292893"/>
              <a:gd name="connsiteY54" fmla="*/ 3643313 h 6858000"/>
              <a:gd name="connsiteX55" fmla="*/ 226218 w 292893"/>
              <a:gd name="connsiteY55" fmla="*/ 3698081 h 6858000"/>
              <a:gd name="connsiteX56" fmla="*/ 280985 w 292893"/>
              <a:gd name="connsiteY56" fmla="*/ 3752850 h 6858000"/>
              <a:gd name="connsiteX57" fmla="*/ 223837 w 292893"/>
              <a:gd name="connsiteY57" fmla="*/ 3800475 h 6858000"/>
              <a:gd name="connsiteX58" fmla="*/ 280985 w 292893"/>
              <a:gd name="connsiteY58" fmla="*/ 3862388 h 6858000"/>
              <a:gd name="connsiteX59" fmla="*/ 223837 w 292893"/>
              <a:gd name="connsiteY59" fmla="*/ 3910013 h 6858000"/>
              <a:gd name="connsiteX60" fmla="*/ 278603 w 292893"/>
              <a:gd name="connsiteY60" fmla="*/ 3969544 h 6858000"/>
              <a:gd name="connsiteX61" fmla="*/ 223838 w 292893"/>
              <a:gd name="connsiteY61" fmla="*/ 4021931 h 6858000"/>
              <a:gd name="connsiteX62" fmla="*/ 278603 w 292893"/>
              <a:gd name="connsiteY62" fmla="*/ 4076700 h 6858000"/>
              <a:gd name="connsiteX63" fmla="*/ 221456 w 292893"/>
              <a:gd name="connsiteY63" fmla="*/ 4138613 h 6858000"/>
              <a:gd name="connsiteX64" fmla="*/ 280985 w 292893"/>
              <a:gd name="connsiteY64" fmla="*/ 4193381 h 6858000"/>
              <a:gd name="connsiteX65" fmla="*/ 219075 w 292893"/>
              <a:gd name="connsiteY65" fmla="*/ 4243388 h 6858000"/>
              <a:gd name="connsiteX66" fmla="*/ 278603 w 292893"/>
              <a:gd name="connsiteY66" fmla="*/ 4300538 h 6858000"/>
              <a:gd name="connsiteX67" fmla="*/ 216695 w 292893"/>
              <a:gd name="connsiteY67" fmla="*/ 4350544 h 6858000"/>
              <a:gd name="connsiteX68" fmla="*/ 285747 w 292893"/>
              <a:gd name="connsiteY68" fmla="*/ 4405313 h 6858000"/>
              <a:gd name="connsiteX69" fmla="*/ 214313 w 292893"/>
              <a:gd name="connsiteY69" fmla="*/ 4452938 h 6858000"/>
              <a:gd name="connsiteX70" fmla="*/ 276222 w 292893"/>
              <a:gd name="connsiteY70" fmla="*/ 4514850 h 6858000"/>
              <a:gd name="connsiteX71" fmla="*/ 216694 w 292893"/>
              <a:gd name="connsiteY71" fmla="*/ 4569619 h 6858000"/>
              <a:gd name="connsiteX72" fmla="*/ 278603 w 292893"/>
              <a:gd name="connsiteY72" fmla="*/ 4622006 h 6858000"/>
              <a:gd name="connsiteX73" fmla="*/ 219075 w 292893"/>
              <a:gd name="connsiteY73" fmla="*/ 4674394 h 6858000"/>
              <a:gd name="connsiteX74" fmla="*/ 278603 w 292893"/>
              <a:gd name="connsiteY74" fmla="*/ 4731544 h 6858000"/>
              <a:gd name="connsiteX75" fmla="*/ 221455 w 292893"/>
              <a:gd name="connsiteY75" fmla="*/ 4786313 h 6858000"/>
              <a:gd name="connsiteX76" fmla="*/ 273844 w 292893"/>
              <a:gd name="connsiteY76" fmla="*/ 4848225 h 6858000"/>
              <a:gd name="connsiteX77" fmla="*/ 226219 w 292893"/>
              <a:gd name="connsiteY77" fmla="*/ 4902994 h 6858000"/>
              <a:gd name="connsiteX78" fmla="*/ 278606 w 292893"/>
              <a:gd name="connsiteY78" fmla="*/ 4955381 h 6858000"/>
              <a:gd name="connsiteX79" fmla="*/ 223838 w 292893"/>
              <a:gd name="connsiteY79" fmla="*/ 5010150 h 6858000"/>
              <a:gd name="connsiteX80" fmla="*/ 276225 w 292893"/>
              <a:gd name="connsiteY80" fmla="*/ 5069681 h 6858000"/>
              <a:gd name="connsiteX81" fmla="*/ 221455 w 292893"/>
              <a:gd name="connsiteY81" fmla="*/ 5117306 h 6858000"/>
              <a:gd name="connsiteX82" fmla="*/ 276225 w 292893"/>
              <a:gd name="connsiteY82" fmla="*/ 5169694 h 6858000"/>
              <a:gd name="connsiteX83" fmla="*/ 221455 w 292893"/>
              <a:gd name="connsiteY83" fmla="*/ 5226844 h 6858000"/>
              <a:gd name="connsiteX84" fmla="*/ 276225 w 292893"/>
              <a:gd name="connsiteY84" fmla="*/ 5286375 h 6858000"/>
              <a:gd name="connsiteX85" fmla="*/ 223837 w 292893"/>
              <a:gd name="connsiteY85" fmla="*/ 5338763 h 6858000"/>
              <a:gd name="connsiteX86" fmla="*/ 276225 w 292893"/>
              <a:gd name="connsiteY86" fmla="*/ 5388769 h 6858000"/>
              <a:gd name="connsiteX87" fmla="*/ 223838 w 292893"/>
              <a:gd name="connsiteY87" fmla="*/ 5448300 h 6858000"/>
              <a:gd name="connsiteX88" fmla="*/ 276226 w 292893"/>
              <a:gd name="connsiteY88" fmla="*/ 5495925 h 6858000"/>
              <a:gd name="connsiteX89" fmla="*/ 226219 w 292893"/>
              <a:gd name="connsiteY89" fmla="*/ 5555456 h 6858000"/>
              <a:gd name="connsiteX90" fmla="*/ 276225 w 292893"/>
              <a:gd name="connsiteY90" fmla="*/ 5612606 h 6858000"/>
              <a:gd name="connsiteX91" fmla="*/ 223838 w 292893"/>
              <a:gd name="connsiteY91" fmla="*/ 5664994 h 6858000"/>
              <a:gd name="connsiteX92" fmla="*/ 273844 w 292893"/>
              <a:gd name="connsiteY92" fmla="*/ 5717381 h 6858000"/>
              <a:gd name="connsiteX93" fmla="*/ 223837 w 292893"/>
              <a:gd name="connsiteY93" fmla="*/ 5776913 h 6858000"/>
              <a:gd name="connsiteX94" fmla="*/ 276225 w 292893"/>
              <a:gd name="connsiteY94" fmla="*/ 5826919 h 6858000"/>
              <a:gd name="connsiteX95" fmla="*/ 223837 w 292893"/>
              <a:gd name="connsiteY95" fmla="*/ 5886450 h 6858000"/>
              <a:gd name="connsiteX96" fmla="*/ 273844 w 292893"/>
              <a:gd name="connsiteY96" fmla="*/ 5934075 h 6858000"/>
              <a:gd name="connsiteX97" fmla="*/ 219074 w 292893"/>
              <a:gd name="connsiteY97" fmla="*/ 5995988 h 6858000"/>
              <a:gd name="connsiteX98" fmla="*/ 273844 w 292893"/>
              <a:gd name="connsiteY98" fmla="*/ 6048375 h 6858000"/>
              <a:gd name="connsiteX99" fmla="*/ 226218 w 292893"/>
              <a:gd name="connsiteY99" fmla="*/ 6103144 h 6858000"/>
              <a:gd name="connsiteX100" fmla="*/ 273844 w 292893"/>
              <a:gd name="connsiteY100" fmla="*/ 6157913 h 6858000"/>
              <a:gd name="connsiteX101" fmla="*/ 226219 w 292893"/>
              <a:gd name="connsiteY101" fmla="*/ 6212681 h 6858000"/>
              <a:gd name="connsiteX102" fmla="*/ 271463 w 292893"/>
              <a:gd name="connsiteY102" fmla="*/ 6265069 h 6858000"/>
              <a:gd name="connsiteX103" fmla="*/ 223837 w 292893"/>
              <a:gd name="connsiteY103" fmla="*/ 6319838 h 6858000"/>
              <a:gd name="connsiteX104" fmla="*/ 278605 w 292893"/>
              <a:gd name="connsiteY104" fmla="*/ 6374606 h 6858000"/>
              <a:gd name="connsiteX105" fmla="*/ 221455 w 292893"/>
              <a:gd name="connsiteY105" fmla="*/ 6429375 h 6858000"/>
              <a:gd name="connsiteX106" fmla="*/ 276225 w 292893"/>
              <a:gd name="connsiteY106" fmla="*/ 6486525 h 6858000"/>
              <a:gd name="connsiteX107" fmla="*/ 228599 w 292893"/>
              <a:gd name="connsiteY107" fmla="*/ 6541294 h 6858000"/>
              <a:gd name="connsiteX108" fmla="*/ 273843 w 292893"/>
              <a:gd name="connsiteY108" fmla="*/ 6600825 h 6858000"/>
              <a:gd name="connsiteX109" fmla="*/ 221455 w 292893"/>
              <a:gd name="connsiteY109" fmla="*/ 6643688 h 6858000"/>
              <a:gd name="connsiteX110" fmla="*/ 276224 w 292893"/>
              <a:gd name="connsiteY110" fmla="*/ 6700838 h 6858000"/>
              <a:gd name="connsiteX111" fmla="*/ 221456 w 292893"/>
              <a:gd name="connsiteY111" fmla="*/ 6762750 h 6858000"/>
              <a:gd name="connsiteX112" fmla="*/ 288131 w 292893"/>
              <a:gd name="connsiteY112" fmla="*/ 6812756 h 6858000"/>
              <a:gd name="connsiteX113" fmla="*/ 233136 w 292893"/>
              <a:gd name="connsiteY113" fmla="*/ 6855619 h 6858000"/>
              <a:gd name="connsiteX114" fmla="*/ 0 w 292893"/>
              <a:gd name="connsiteY114" fmla="*/ 6858000 h 6858000"/>
              <a:gd name="connsiteX115" fmla="*/ 0 w 292893"/>
              <a:gd name="connsiteY11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21454 w 292893"/>
              <a:gd name="connsiteY18" fmla="*/ 962025 h 6858000"/>
              <a:gd name="connsiteX19" fmla="*/ 221453 w 292893"/>
              <a:gd name="connsiteY19" fmla="*/ 1071563 h 6858000"/>
              <a:gd name="connsiteX20" fmla="*/ 221453 w 292893"/>
              <a:gd name="connsiteY20" fmla="*/ 1183481 h 6858000"/>
              <a:gd name="connsiteX21" fmla="*/ 226216 w 292893"/>
              <a:gd name="connsiteY21" fmla="*/ 1297781 h 6858000"/>
              <a:gd name="connsiteX22" fmla="*/ 233360 w 292893"/>
              <a:gd name="connsiteY22" fmla="*/ 1404938 h 6858000"/>
              <a:gd name="connsiteX23" fmla="*/ 230979 w 292893"/>
              <a:gd name="connsiteY23" fmla="*/ 1512094 h 6858000"/>
              <a:gd name="connsiteX24" fmla="*/ 228598 w 292893"/>
              <a:gd name="connsiteY24" fmla="*/ 1621631 h 6858000"/>
              <a:gd name="connsiteX25" fmla="*/ 223836 w 292893"/>
              <a:gd name="connsiteY25" fmla="*/ 1726406 h 6858000"/>
              <a:gd name="connsiteX26" fmla="*/ 219073 w 292893"/>
              <a:gd name="connsiteY26" fmla="*/ 1838325 h 6858000"/>
              <a:gd name="connsiteX27" fmla="*/ 216692 w 292893"/>
              <a:gd name="connsiteY27" fmla="*/ 1945481 h 6858000"/>
              <a:gd name="connsiteX28" fmla="*/ 214311 w 292893"/>
              <a:gd name="connsiteY28" fmla="*/ 2057400 h 6858000"/>
              <a:gd name="connsiteX29" fmla="*/ 223835 w 292893"/>
              <a:gd name="connsiteY29" fmla="*/ 2166938 h 6858000"/>
              <a:gd name="connsiteX30" fmla="*/ 228597 w 292893"/>
              <a:gd name="connsiteY30" fmla="*/ 2276475 h 6858000"/>
              <a:gd name="connsiteX31" fmla="*/ 290510 w 292893"/>
              <a:gd name="connsiteY31" fmla="*/ 2338388 h 6858000"/>
              <a:gd name="connsiteX32" fmla="*/ 223836 w 292893"/>
              <a:gd name="connsiteY32" fmla="*/ 2386012 h 6858000"/>
              <a:gd name="connsiteX33" fmla="*/ 278603 w 292893"/>
              <a:gd name="connsiteY33" fmla="*/ 2447925 h 6858000"/>
              <a:gd name="connsiteX34" fmla="*/ 226218 w 292893"/>
              <a:gd name="connsiteY34" fmla="*/ 2497931 h 6858000"/>
              <a:gd name="connsiteX35" fmla="*/ 283366 w 292893"/>
              <a:gd name="connsiteY35" fmla="*/ 2552700 h 6858000"/>
              <a:gd name="connsiteX36" fmla="*/ 216692 w 292893"/>
              <a:gd name="connsiteY36" fmla="*/ 2607469 h 6858000"/>
              <a:gd name="connsiteX37" fmla="*/ 288128 w 292893"/>
              <a:gd name="connsiteY37" fmla="*/ 2657475 h 6858000"/>
              <a:gd name="connsiteX38" fmla="*/ 223835 w 292893"/>
              <a:gd name="connsiteY38" fmla="*/ 2714625 h 6858000"/>
              <a:gd name="connsiteX39" fmla="*/ 283366 w 292893"/>
              <a:gd name="connsiteY39" fmla="*/ 2771775 h 6858000"/>
              <a:gd name="connsiteX40" fmla="*/ 226217 w 292893"/>
              <a:gd name="connsiteY40" fmla="*/ 2826543 h 6858000"/>
              <a:gd name="connsiteX41" fmla="*/ 285747 w 292893"/>
              <a:gd name="connsiteY41" fmla="*/ 2881313 h 6858000"/>
              <a:gd name="connsiteX42" fmla="*/ 223835 w 292893"/>
              <a:gd name="connsiteY42" fmla="*/ 2931319 h 6858000"/>
              <a:gd name="connsiteX43" fmla="*/ 280985 w 292893"/>
              <a:gd name="connsiteY43" fmla="*/ 2986088 h 6858000"/>
              <a:gd name="connsiteX44" fmla="*/ 226218 w 292893"/>
              <a:gd name="connsiteY44" fmla="*/ 3043238 h 6858000"/>
              <a:gd name="connsiteX45" fmla="*/ 288128 w 292893"/>
              <a:gd name="connsiteY45" fmla="*/ 3105150 h 6858000"/>
              <a:gd name="connsiteX46" fmla="*/ 226217 w 292893"/>
              <a:gd name="connsiteY46" fmla="*/ 3155157 h 6858000"/>
              <a:gd name="connsiteX47" fmla="*/ 290510 w 292893"/>
              <a:gd name="connsiteY47" fmla="*/ 3207544 h 6858000"/>
              <a:gd name="connsiteX48" fmla="*/ 226217 w 292893"/>
              <a:gd name="connsiteY48" fmla="*/ 3264693 h 6858000"/>
              <a:gd name="connsiteX49" fmla="*/ 290510 w 292893"/>
              <a:gd name="connsiteY49" fmla="*/ 3324225 h 6858000"/>
              <a:gd name="connsiteX50" fmla="*/ 226218 w 292893"/>
              <a:gd name="connsiteY50" fmla="*/ 3371850 h 6858000"/>
              <a:gd name="connsiteX51" fmla="*/ 292891 w 292893"/>
              <a:gd name="connsiteY51" fmla="*/ 3433763 h 6858000"/>
              <a:gd name="connsiteX52" fmla="*/ 223837 w 292893"/>
              <a:gd name="connsiteY52" fmla="*/ 3476625 h 6858000"/>
              <a:gd name="connsiteX53" fmla="*/ 288128 w 292893"/>
              <a:gd name="connsiteY53" fmla="*/ 3533775 h 6858000"/>
              <a:gd name="connsiteX54" fmla="*/ 230980 w 292893"/>
              <a:gd name="connsiteY54" fmla="*/ 3583781 h 6858000"/>
              <a:gd name="connsiteX55" fmla="*/ 285747 w 292893"/>
              <a:gd name="connsiteY55" fmla="*/ 3643313 h 6858000"/>
              <a:gd name="connsiteX56" fmla="*/ 226218 w 292893"/>
              <a:gd name="connsiteY56" fmla="*/ 3698081 h 6858000"/>
              <a:gd name="connsiteX57" fmla="*/ 280985 w 292893"/>
              <a:gd name="connsiteY57" fmla="*/ 3752850 h 6858000"/>
              <a:gd name="connsiteX58" fmla="*/ 223837 w 292893"/>
              <a:gd name="connsiteY58" fmla="*/ 3800475 h 6858000"/>
              <a:gd name="connsiteX59" fmla="*/ 280985 w 292893"/>
              <a:gd name="connsiteY59" fmla="*/ 3862388 h 6858000"/>
              <a:gd name="connsiteX60" fmla="*/ 223837 w 292893"/>
              <a:gd name="connsiteY60" fmla="*/ 3910013 h 6858000"/>
              <a:gd name="connsiteX61" fmla="*/ 278603 w 292893"/>
              <a:gd name="connsiteY61" fmla="*/ 3969544 h 6858000"/>
              <a:gd name="connsiteX62" fmla="*/ 223838 w 292893"/>
              <a:gd name="connsiteY62" fmla="*/ 4021931 h 6858000"/>
              <a:gd name="connsiteX63" fmla="*/ 278603 w 292893"/>
              <a:gd name="connsiteY63" fmla="*/ 4076700 h 6858000"/>
              <a:gd name="connsiteX64" fmla="*/ 221456 w 292893"/>
              <a:gd name="connsiteY64" fmla="*/ 4138613 h 6858000"/>
              <a:gd name="connsiteX65" fmla="*/ 280985 w 292893"/>
              <a:gd name="connsiteY65" fmla="*/ 4193381 h 6858000"/>
              <a:gd name="connsiteX66" fmla="*/ 219075 w 292893"/>
              <a:gd name="connsiteY66" fmla="*/ 4243388 h 6858000"/>
              <a:gd name="connsiteX67" fmla="*/ 278603 w 292893"/>
              <a:gd name="connsiteY67" fmla="*/ 4300538 h 6858000"/>
              <a:gd name="connsiteX68" fmla="*/ 216695 w 292893"/>
              <a:gd name="connsiteY68" fmla="*/ 4350544 h 6858000"/>
              <a:gd name="connsiteX69" fmla="*/ 285747 w 292893"/>
              <a:gd name="connsiteY69" fmla="*/ 4405313 h 6858000"/>
              <a:gd name="connsiteX70" fmla="*/ 214313 w 292893"/>
              <a:gd name="connsiteY70" fmla="*/ 4452938 h 6858000"/>
              <a:gd name="connsiteX71" fmla="*/ 276222 w 292893"/>
              <a:gd name="connsiteY71" fmla="*/ 4514850 h 6858000"/>
              <a:gd name="connsiteX72" fmla="*/ 216694 w 292893"/>
              <a:gd name="connsiteY72" fmla="*/ 4569619 h 6858000"/>
              <a:gd name="connsiteX73" fmla="*/ 278603 w 292893"/>
              <a:gd name="connsiteY73" fmla="*/ 4622006 h 6858000"/>
              <a:gd name="connsiteX74" fmla="*/ 219075 w 292893"/>
              <a:gd name="connsiteY74" fmla="*/ 4674394 h 6858000"/>
              <a:gd name="connsiteX75" fmla="*/ 278603 w 292893"/>
              <a:gd name="connsiteY75" fmla="*/ 4731544 h 6858000"/>
              <a:gd name="connsiteX76" fmla="*/ 221455 w 292893"/>
              <a:gd name="connsiteY76" fmla="*/ 4786313 h 6858000"/>
              <a:gd name="connsiteX77" fmla="*/ 273844 w 292893"/>
              <a:gd name="connsiteY77" fmla="*/ 4848225 h 6858000"/>
              <a:gd name="connsiteX78" fmla="*/ 226219 w 292893"/>
              <a:gd name="connsiteY78" fmla="*/ 4902994 h 6858000"/>
              <a:gd name="connsiteX79" fmla="*/ 278606 w 292893"/>
              <a:gd name="connsiteY79" fmla="*/ 4955381 h 6858000"/>
              <a:gd name="connsiteX80" fmla="*/ 223838 w 292893"/>
              <a:gd name="connsiteY80" fmla="*/ 5010150 h 6858000"/>
              <a:gd name="connsiteX81" fmla="*/ 276225 w 292893"/>
              <a:gd name="connsiteY81" fmla="*/ 5069681 h 6858000"/>
              <a:gd name="connsiteX82" fmla="*/ 221455 w 292893"/>
              <a:gd name="connsiteY82" fmla="*/ 5117306 h 6858000"/>
              <a:gd name="connsiteX83" fmla="*/ 276225 w 292893"/>
              <a:gd name="connsiteY83" fmla="*/ 5169694 h 6858000"/>
              <a:gd name="connsiteX84" fmla="*/ 221455 w 292893"/>
              <a:gd name="connsiteY84" fmla="*/ 5226844 h 6858000"/>
              <a:gd name="connsiteX85" fmla="*/ 276225 w 292893"/>
              <a:gd name="connsiteY85" fmla="*/ 5286375 h 6858000"/>
              <a:gd name="connsiteX86" fmla="*/ 223837 w 292893"/>
              <a:gd name="connsiteY86" fmla="*/ 5338763 h 6858000"/>
              <a:gd name="connsiteX87" fmla="*/ 276225 w 292893"/>
              <a:gd name="connsiteY87" fmla="*/ 5388769 h 6858000"/>
              <a:gd name="connsiteX88" fmla="*/ 223838 w 292893"/>
              <a:gd name="connsiteY88" fmla="*/ 5448300 h 6858000"/>
              <a:gd name="connsiteX89" fmla="*/ 276226 w 292893"/>
              <a:gd name="connsiteY89" fmla="*/ 5495925 h 6858000"/>
              <a:gd name="connsiteX90" fmla="*/ 226219 w 292893"/>
              <a:gd name="connsiteY90" fmla="*/ 5555456 h 6858000"/>
              <a:gd name="connsiteX91" fmla="*/ 276225 w 292893"/>
              <a:gd name="connsiteY91" fmla="*/ 5612606 h 6858000"/>
              <a:gd name="connsiteX92" fmla="*/ 223838 w 292893"/>
              <a:gd name="connsiteY92" fmla="*/ 5664994 h 6858000"/>
              <a:gd name="connsiteX93" fmla="*/ 273844 w 292893"/>
              <a:gd name="connsiteY93" fmla="*/ 5717381 h 6858000"/>
              <a:gd name="connsiteX94" fmla="*/ 223837 w 292893"/>
              <a:gd name="connsiteY94" fmla="*/ 5776913 h 6858000"/>
              <a:gd name="connsiteX95" fmla="*/ 276225 w 292893"/>
              <a:gd name="connsiteY95" fmla="*/ 5826919 h 6858000"/>
              <a:gd name="connsiteX96" fmla="*/ 223837 w 292893"/>
              <a:gd name="connsiteY96" fmla="*/ 5886450 h 6858000"/>
              <a:gd name="connsiteX97" fmla="*/ 273844 w 292893"/>
              <a:gd name="connsiteY97" fmla="*/ 5934075 h 6858000"/>
              <a:gd name="connsiteX98" fmla="*/ 219074 w 292893"/>
              <a:gd name="connsiteY98" fmla="*/ 5995988 h 6858000"/>
              <a:gd name="connsiteX99" fmla="*/ 273844 w 292893"/>
              <a:gd name="connsiteY99" fmla="*/ 6048375 h 6858000"/>
              <a:gd name="connsiteX100" fmla="*/ 226218 w 292893"/>
              <a:gd name="connsiteY100" fmla="*/ 6103144 h 6858000"/>
              <a:gd name="connsiteX101" fmla="*/ 273844 w 292893"/>
              <a:gd name="connsiteY101" fmla="*/ 6157913 h 6858000"/>
              <a:gd name="connsiteX102" fmla="*/ 226219 w 292893"/>
              <a:gd name="connsiteY102" fmla="*/ 6212681 h 6858000"/>
              <a:gd name="connsiteX103" fmla="*/ 271463 w 292893"/>
              <a:gd name="connsiteY103" fmla="*/ 6265069 h 6858000"/>
              <a:gd name="connsiteX104" fmla="*/ 223837 w 292893"/>
              <a:gd name="connsiteY104" fmla="*/ 6319838 h 6858000"/>
              <a:gd name="connsiteX105" fmla="*/ 278605 w 292893"/>
              <a:gd name="connsiteY105" fmla="*/ 6374606 h 6858000"/>
              <a:gd name="connsiteX106" fmla="*/ 221455 w 292893"/>
              <a:gd name="connsiteY106" fmla="*/ 6429375 h 6858000"/>
              <a:gd name="connsiteX107" fmla="*/ 276225 w 292893"/>
              <a:gd name="connsiteY107" fmla="*/ 6486525 h 6858000"/>
              <a:gd name="connsiteX108" fmla="*/ 228599 w 292893"/>
              <a:gd name="connsiteY108" fmla="*/ 6541294 h 6858000"/>
              <a:gd name="connsiteX109" fmla="*/ 273843 w 292893"/>
              <a:gd name="connsiteY109" fmla="*/ 6600825 h 6858000"/>
              <a:gd name="connsiteX110" fmla="*/ 221455 w 292893"/>
              <a:gd name="connsiteY110" fmla="*/ 6643688 h 6858000"/>
              <a:gd name="connsiteX111" fmla="*/ 276224 w 292893"/>
              <a:gd name="connsiteY111" fmla="*/ 6700838 h 6858000"/>
              <a:gd name="connsiteX112" fmla="*/ 221456 w 292893"/>
              <a:gd name="connsiteY112" fmla="*/ 6762750 h 6858000"/>
              <a:gd name="connsiteX113" fmla="*/ 288131 w 292893"/>
              <a:gd name="connsiteY113" fmla="*/ 6812756 h 6858000"/>
              <a:gd name="connsiteX114" fmla="*/ 233136 w 292893"/>
              <a:gd name="connsiteY114" fmla="*/ 6855619 h 6858000"/>
              <a:gd name="connsiteX115" fmla="*/ 0 w 292893"/>
              <a:gd name="connsiteY115" fmla="*/ 6858000 h 6858000"/>
              <a:gd name="connsiteX116" fmla="*/ 0 w 292893"/>
              <a:gd name="connsiteY11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21453 w 292893"/>
              <a:gd name="connsiteY20" fmla="*/ 1071563 h 6858000"/>
              <a:gd name="connsiteX21" fmla="*/ 221453 w 292893"/>
              <a:gd name="connsiteY21" fmla="*/ 1183481 h 6858000"/>
              <a:gd name="connsiteX22" fmla="*/ 226216 w 292893"/>
              <a:gd name="connsiteY22" fmla="*/ 1297781 h 6858000"/>
              <a:gd name="connsiteX23" fmla="*/ 233360 w 292893"/>
              <a:gd name="connsiteY23" fmla="*/ 1404938 h 6858000"/>
              <a:gd name="connsiteX24" fmla="*/ 230979 w 292893"/>
              <a:gd name="connsiteY24" fmla="*/ 1512094 h 6858000"/>
              <a:gd name="connsiteX25" fmla="*/ 228598 w 292893"/>
              <a:gd name="connsiteY25" fmla="*/ 1621631 h 6858000"/>
              <a:gd name="connsiteX26" fmla="*/ 223836 w 292893"/>
              <a:gd name="connsiteY26" fmla="*/ 1726406 h 6858000"/>
              <a:gd name="connsiteX27" fmla="*/ 219073 w 292893"/>
              <a:gd name="connsiteY27" fmla="*/ 1838325 h 6858000"/>
              <a:gd name="connsiteX28" fmla="*/ 216692 w 292893"/>
              <a:gd name="connsiteY28" fmla="*/ 1945481 h 6858000"/>
              <a:gd name="connsiteX29" fmla="*/ 214311 w 292893"/>
              <a:gd name="connsiteY29" fmla="*/ 2057400 h 6858000"/>
              <a:gd name="connsiteX30" fmla="*/ 223835 w 292893"/>
              <a:gd name="connsiteY30" fmla="*/ 2166938 h 6858000"/>
              <a:gd name="connsiteX31" fmla="*/ 228597 w 292893"/>
              <a:gd name="connsiteY31" fmla="*/ 2276475 h 6858000"/>
              <a:gd name="connsiteX32" fmla="*/ 290510 w 292893"/>
              <a:gd name="connsiteY32" fmla="*/ 2338388 h 6858000"/>
              <a:gd name="connsiteX33" fmla="*/ 223836 w 292893"/>
              <a:gd name="connsiteY33" fmla="*/ 2386012 h 6858000"/>
              <a:gd name="connsiteX34" fmla="*/ 278603 w 292893"/>
              <a:gd name="connsiteY34" fmla="*/ 2447925 h 6858000"/>
              <a:gd name="connsiteX35" fmla="*/ 226218 w 292893"/>
              <a:gd name="connsiteY35" fmla="*/ 2497931 h 6858000"/>
              <a:gd name="connsiteX36" fmla="*/ 283366 w 292893"/>
              <a:gd name="connsiteY36" fmla="*/ 2552700 h 6858000"/>
              <a:gd name="connsiteX37" fmla="*/ 216692 w 292893"/>
              <a:gd name="connsiteY37" fmla="*/ 2607469 h 6858000"/>
              <a:gd name="connsiteX38" fmla="*/ 288128 w 292893"/>
              <a:gd name="connsiteY38" fmla="*/ 2657475 h 6858000"/>
              <a:gd name="connsiteX39" fmla="*/ 223835 w 292893"/>
              <a:gd name="connsiteY39" fmla="*/ 2714625 h 6858000"/>
              <a:gd name="connsiteX40" fmla="*/ 283366 w 292893"/>
              <a:gd name="connsiteY40" fmla="*/ 2771775 h 6858000"/>
              <a:gd name="connsiteX41" fmla="*/ 226217 w 292893"/>
              <a:gd name="connsiteY41" fmla="*/ 2826543 h 6858000"/>
              <a:gd name="connsiteX42" fmla="*/ 285747 w 292893"/>
              <a:gd name="connsiteY42" fmla="*/ 2881313 h 6858000"/>
              <a:gd name="connsiteX43" fmla="*/ 223835 w 292893"/>
              <a:gd name="connsiteY43" fmla="*/ 2931319 h 6858000"/>
              <a:gd name="connsiteX44" fmla="*/ 280985 w 292893"/>
              <a:gd name="connsiteY44" fmla="*/ 2986088 h 6858000"/>
              <a:gd name="connsiteX45" fmla="*/ 226218 w 292893"/>
              <a:gd name="connsiteY45" fmla="*/ 3043238 h 6858000"/>
              <a:gd name="connsiteX46" fmla="*/ 288128 w 292893"/>
              <a:gd name="connsiteY46" fmla="*/ 3105150 h 6858000"/>
              <a:gd name="connsiteX47" fmla="*/ 226217 w 292893"/>
              <a:gd name="connsiteY47" fmla="*/ 3155157 h 6858000"/>
              <a:gd name="connsiteX48" fmla="*/ 290510 w 292893"/>
              <a:gd name="connsiteY48" fmla="*/ 3207544 h 6858000"/>
              <a:gd name="connsiteX49" fmla="*/ 226217 w 292893"/>
              <a:gd name="connsiteY49" fmla="*/ 3264693 h 6858000"/>
              <a:gd name="connsiteX50" fmla="*/ 290510 w 292893"/>
              <a:gd name="connsiteY50" fmla="*/ 3324225 h 6858000"/>
              <a:gd name="connsiteX51" fmla="*/ 226218 w 292893"/>
              <a:gd name="connsiteY51" fmla="*/ 3371850 h 6858000"/>
              <a:gd name="connsiteX52" fmla="*/ 292891 w 292893"/>
              <a:gd name="connsiteY52" fmla="*/ 3433763 h 6858000"/>
              <a:gd name="connsiteX53" fmla="*/ 223837 w 292893"/>
              <a:gd name="connsiteY53" fmla="*/ 3476625 h 6858000"/>
              <a:gd name="connsiteX54" fmla="*/ 288128 w 292893"/>
              <a:gd name="connsiteY54" fmla="*/ 3533775 h 6858000"/>
              <a:gd name="connsiteX55" fmla="*/ 230980 w 292893"/>
              <a:gd name="connsiteY55" fmla="*/ 3583781 h 6858000"/>
              <a:gd name="connsiteX56" fmla="*/ 285747 w 292893"/>
              <a:gd name="connsiteY56" fmla="*/ 3643313 h 6858000"/>
              <a:gd name="connsiteX57" fmla="*/ 226218 w 292893"/>
              <a:gd name="connsiteY57" fmla="*/ 3698081 h 6858000"/>
              <a:gd name="connsiteX58" fmla="*/ 280985 w 292893"/>
              <a:gd name="connsiteY58" fmla="*/ 3752850 h 6858000"/>
              <a:gd name="connsiteX59" fmla="*/ 223837 w 292893"/>
              <a:gd name="connsiteY59" fmla="*/ 3800475 h 6858000"/>
              <a:gd name="connsiteX60" fmla="*/ 280985 w 292893"/>
              <a:gd name="connsiteY60" fmla="*/ 3862388 h 6858000"/>
              <a:gd name="connsiteX61" fmla="*/ 223837 w 292893"/>
              <a:gd name="connsiteY61" fmla="*/ 3910013 h 6858000"/>
              <a:gd name="connsiteX62" fmla="*/ 278603 w 292893"/>
              <a:gd name="connsiteY62" fmla="*/ 3969544 h 6858000"/>
              <a:gd name="connsiteX63" fmla="*/ 223838 w 292893"/>
              <a:gd name="connsiteY63" fmla="*/ 4021931 h 6858000"/>
              <a:gd name="connsiteX64" fmla="*/ 278603 w 292893"/>
              <a:gd name="connsiteY64" fmla="*/ 4076700 h 6858000"/>
              <a:gd name="connsiteX65" fmla="*/ 221456 w 292893"/>
              <a:gd name="connsiteY65" fmla="*/ 4138613 h 6858000"/>
              <a:gd name="connsiteX66" fmla="*/ 280985 w 292893"/>
              <a:gd name="connsiteY66" fmla="*/ 4193381 h 6858000"/>
              <a:gd name="connsiteX67" fmla="*/ 219075 w 292893"/>
              <a:gd name="connsiteY67" fmla="*/ 4243388 h 6858000"/>
              <a:gd name="connsiteX68" fmla="*/ 278603 w 292893"/>
              <a:gd name="connsiteY68" fmla="*/ 4300538 h 6858000"/>
              <a:gd name="connsiteX69" fmla="*/ 216695 w 292893"/>
              <a:gd name="connsiteY69" fmla="*/ 4350544 h 6858000"/>
              <a:gd name="connsiteX70" fmla="*/ 285747 w 292893"/>
              <a:gd name="connsiteY70" fmla="*/ 4405313 h 6858000"/>
              <a:gd name="connsiteX71" fmla="*/ 214313 w 292893"/>
              <a:gd name="connsiteY71" fmla="*/ 4452938 h 6858000"/>
              <a:gd name="connsiteX72" fmla="*/ 276222 w 292893"/>
              <a:gd name="connsiteY72" fmla="*/ 4514850 h 6858000"/>
              <a:gd name="connsiteX73" fmla="*/ 216694 w 292893"/>
              <a:gd name="connsiteY73" fmla="*/ 4569619 h 6858000"/>
              <a:gd name="connsiteX74" fmla="*/ 278603 w 292893"/>
              <a:gd name="connsiteY74" fmla="*/ 4622006 h 6858000"/>
              <a:gd name="connsiteX75" fmla="*/ 219075 w 292893"/>
              <a:gd name="connsiteY75" fmla="*/ 4674394 h 6858000"/>
              <a:gd name="connsiteX76" fmla="*/ 278603 w 292893"/>
              <a:gd name="connsiteY76" fmla="*/ 4731544 h 6858000"/>
              <a:gd name="connsiteX77" fmla="*/ 221455 w 292893"/>
              <a:gd name="connsiteY77" fmla="*/ 4786313 h 6858000"/>
              <a:gd name="connsiteX78" fmla="*/ 273844 w 292893"/>
              <a:gd name="connsiteY78" fmla="*/ 4848225 h 6858000"/>
              <a:gd name="connsiteX79" fmla="*/ 226219 w 292893"/>
              <a:gd name="connsiteY79" fmla="*/ 4902994 h 6858000"/>
              <a:gd name="connsiteX80" fmla="*/ 278606 w 292893"/>
              <a:gd name="connsiteY80" fmla="*/ 4955381 h 6858000"/>
              <a:gd name="connsiteX81" fmla="*/ 223838 w 292893"/>
              <a:gd name="connsiteY81" fmla="*/ 5010150 h 6858000"/>
              <a:gd name="connsiteX82" fmla="*/ 276225 w 292893"/>
              <a:gd name="connsiteY82" fmla="*/ 5069681 h 6858000"/>
              <a:gd name="connsiteX83" fmla="*/ 221455 w 292893"/>
              <a:gd name="connsiteY83" fmla="*/ 5117306 h 6858000"/>
              <a:gd name="connsiteX84" fmla="*/ 276225 w 292893"/>
              <a:gd name="connsiteY84" fmla="*/ 5169694 h 6858000"/>
              <a:gd name="connsiteX85" fmla="*/ 221455 w 292893"/>
              <a:gd name="connsiteY85" fmla="*/ 5226844 h 6858000"/>
              <a:gd name="connsiteX86" fmla="*/ 276225 w 292893"/>
              <a:gd name="connsiteY86" fmla="*/ 5286375 h 6858000"/>
              <a:gd name="connsiteX87" fmla="*/ 223837 w 292893"/>
              <a:gd name="connsiteY87" fmla="*/ 5338763 h 6858000"/>
              <a:gd name="connsiteX88" fmla="*/ 276225 w 292893"/>
              <a:gd name="connsiteY88" fmla="*/ 5388769 h 6858000"/>
              <a:gd name="connsiteX89" fmla="*/ 223838 w 292893"/>
              <a:gd name="connsiteY89" fmla="*/ 5448300 h 6858000"/>
              <a:gd name="connsiteX90" fmla="*/ 276226 w 292893"/>
              <a:gd name="connsiteY90" fmla="*/ 5495925 h 6858000"/>
              <a:gd name="connsiteX91" fmla="*/ 226219 w 292893"/>
              <a:gd name="connsiteY91" fmla="*/ 5555456 h 6858000"/>
              <a:gd name="connsiteX92" fmla="*/ 276225 w 292893"/>
              <a:gd name="connsiteY92" fmla="*/ 5612606 h 6858000"/>
              <a:gd name="connsiteX93" fmla="*/ 223838 w 292893"/>
              <a:gd name="connsiteY93" fmla="*/ 5664994 h 6858000"/>
              <a:gd name="connsiteX94" fmla="*/ 273844 w 292893"/>
              <a:gd name="connsiteY94" fmla="*/ 5717381 h 6858000"/>
              <a:gd name="connsiteX95" fmla="*/ 223837 w 292893"/>
              <a:gd name="connsiteY95" fmla="*/ 5776913 h 6858000"/>
              <a:gd name="connsiteX96" fmla="*/ 276225 w 292893"/>
              <a:gd name="connsiteY96" fmla="*/ 5826919 h 6858000"/>
              <a:gd name="connsiteX97" fmla="*/ 223837 w 292893"/>
              <a:gd name="connsiteY97" fmla="*/ 5886450 h 6858000"/>
              <a:gd name="connsiteX98" fmla="*/ 273844 w 292893"/>
              <a:gd name="connsiteY98" fmla="*/ 5934075 h 6858000"/>
              <a:gd name="connsiteX99" fmla="*/ 219074 w 292893"/>
              <a:gd name="connsiteY99" fmla="*/ 5995988 h 6858000"/>
              <a:gd name="connsiteX100" fmla="*/ 273844 w 292893"/>
              <a:gd name="connsiteY100" fmla="*/ 6048375 h 6858000"/>
              <a:gd name="connsiteX101" fmla="*/ 226218 w 292893"/>
              <a:gd name="connsiteY101" fmla="*/ 6103144 h 6858000"/>
              <a:gd name="connsiteX102" fmla="*/ 273844 w 292893"/>
              <a:gd name="connsiteY102" fmla="*/ 6157913 h 6858000"/>
              <a:gd name="connsiteX103" fmla="*/ 226219 w 292893"/>
              <a:gd name="connsiteY103" fmla="*/ 6212681 h 6858000"/>
              <a:gd name="connsiteX104" fmla="*/ 271463 w 292893"/>
              <a:gd name="connsiteY104" fmla="*/ 6265069 h 6858000"/>
              <a:gd name="connsiteX105" fmla="*/ 223837 w 292893"/>
              <a:gd name="connsiteY105" fmla="*/ 6319838 h 6858000"/>
              <a:gd name="connsiteX106" fmla="*/ 278605 w 292893"/>
              <a:gd name="connsiteY106" fmla="*/ 6374606 h 6858000"/>
              <a:gd name="connsiteX107" fmla="*/ 221455 w 292893"/>
              <a:gd name="connsiteY107" fmla="*/ 6429375 h 6858000"/>
              <a:gd name="connsiteX108" fmla="*/ 276225 w 292893"/>
              <a:gd name="connsiteY108" fmla="*/ 6486525 h 6858000"/>
              <a:gd name="connsiteX109" fmla="*/ 228599 w 292893"/>
              <a:gd name="connsiteY109" fmla="*/ 6541294 h 6858000"/>
              <a:gd name="connsiteX110" fmla="*/ 273843 w 292893"/>
              <a:gd name="connsiteY110" fmla="*/ 6600825 h 6858000"/>
              <a:gd name="connsiteX111" fmla="*/ 221455 w 292893"/>
              <a:gd name="connsiteY111" fmla="*/ 6643688 h 6858000"/>
              <a:gd name="connsiteX112" fmla="*/ 276224 w 292893"/>
              <a:gd name="connsiteY112" fmla="*/ 6700838 h 6858000"/>
              <a:gd name="connsiteX113" fmla="*/ 221456 w 292893"/>
              <a:gd name="connsiteY113" fmla="*/ 6762750 h 6858000"/>
              <a:gd name="connsiteX114" fmla="*/ 288131 w 292893"/>
              <a:gd name="connsiteY114" fmla="*/ 6812756 h 6858000"/>
              <a:gd name="connsiteX115" fmla="*/ 233136 w 292893"/>
              <a:gd name="connsiteY115" fmla="*/ 6855619 h 6858000"/>
              <a:gd name="connsiteX116" fmla="*/ 0 w 292893"/>
              <a:gd name="connsiteY116" fmla="*/ 6858000 h 6858000"/>
              <a:gd name="connsiteX117" fmla="*/ 0 w 292893"/>
              <a:gd name="connsiteY11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21453 w 292893"/>
              <a:gd name="connsiteY22" fmla="*/ 1183481 h 6858000"/>
              <a:gd name="connsiteX23" fmla="*/ 226216 w 292893"/>
              <a:gd name="connsiteY23" fmla="*/ 1297781 h 6858000"/>
              <a:gd name="connsiteX24" fmla="*/ 233360 w 292893"/>
              <a:gd name="connsiteY24" fmla="*/ 1404938 h 6858000"/>
              <a:gd name="connsiteX25" fmla="*/ 230979 w 292893"/>
              <a:gd name="connsiteY25" fmla="*/ 1512094 h 6858000"/>
              <a:gd name="connsiteX26" fmla="*/ 228598 w 292893"/>
              <a:gd name="connsiteY26" fmla="*/ 1621631 h 6858000"/>
              <a:gd name="connsiteX27" fmla="*/ 223836 w 292893"/>
              <a:gd name="connsiteY27" fmla="*/ 1726406 h 6858000"/>
              <a:gd name="connsiteX28" fmla="*/ 219073 w 292893"/>
              <a:gd name="connsiteY28" fmla="*/ 1838325 h 6858000"/>
              <a:gd name="connsiteX29" fmla="*/ 216692 w 292893"/>
              <a:gd name="connsiteY29" fmla="*/ 1945481 h 6858000"/>
              <a:gd name="connsiteX30" fmla="*/ 214311 w 292893"/>
              <a:gd name="connsiteY30" fmla="*/ 2057400 h 6858000"/>
              <a:gd name="connsiteX31" fmla="*/ 223835 w 292893"/>
              <a:gd name="connsiteY31" fmla="*/ 2166938 h 6858000"/>
              <a:gd name="connsiteX32" fmla="*/ 228597 w 292893"/>
              <a:gd name="connsiteY32" fmla="*/ 2276475 h 6858000"/>
              <a:gd name="connsiteX33" fmla="*/ 290510 w 292893"/>
              <a:gd name="connsiteY33" fmla="*/ 2338388 h 6858000"/>
              <a:gd name="connsiteX34" fmla="*/ 223836 w 292893"/>
              <a:gd name="connsiteY34" fmla="*/ 2386012 h 6858000"/>
              <a:gd name="connsiteX35" fmla="*/ 278603 w 292893"/>
              <a:gd name="connsiteY35" fmla="*/ 2447925 h 6858000"/>
              <a:gd name="connsiteX36" fmla="*/ 226218 w 292893"/>
              <a:gd name="connsiteY36" fmla="*/ 2497931 h 6858000"/>
              <a:gd name="connsiteX37" fmla="*/ 283366 w 292893"/>
              <a:gd name="connsiteY37" fmla="*/ 2552700 h 6858000"/>
              <a:gd name="connsiteX38" fmla="*/ 216692 w 292893"/>
              <a:gd name="connsiteY38" fmla="*/ 2607469 h 6858000"/>
              <a:gd name="connsiteX39" fmla="*/ 288128 w 292893"/>
              <a:gd name="connsiteY39" fmla="*/ 2657475 h 6858000"/>
              <a:gd name="connsiteX40" fmla="*/ 223835 w 292893"/>
              <a:gd name="connsiteY40" fmla="*/ 2714625 h 6858000"/>
              <a:gd name="connsiteX41" fmla="*/ 283366 w 292893"/>
              <a:gd name="connsiteY41" fmla="*/ 2771775 h 6858000"/>
              <a:gd name="connsiteX42" fmla="*/ 226217 w 292893"/>
              <a:gd name="connsiteY42" fmla="*/ 2826543 h 6858000"/>
              <a:gd name="connsiteX43" fmla="*/ 285747 w 292893"/>
              <a:gd name="connsiteY43" fmla="*/ 2881313 h 6858000"/>
              <a:gd name="connsiteX44" fmla="*/ 223835 w 292893"/>
              <a:gd name="connsiteY44" fmla="*/ 2931319 h 6858000"/>
              <a:gd name="connsiteX45" fmla="*/ 280985 w 292893"/>
              <a:gd name="connsiteY45" fmla="*/ 2986088 h 6858000"/>
              <a:gd name="connsiteX46" fmla="*/ 226218 w 292893"/>
              <a:gd name="connsiteY46" fmla="*/ 3043238 h 6858000"/>
              <a:gd name="connsiteX47" fmla="*/ 288128 w 292893"/>
              <a:gd name="connsiteY47" fmla="*/ 3105150 h 6858000"/>
              <a:gd name="connsiteX48" fmla="*/ 226217 w 292893"/>
              <a:gd name="connsiteY48" fmla="*/ 3155157 h 6858000"/>
              <a:gd name="connsiteX49" fmla="*/ 290510 w 292893"/>
              <a:gd name="connsiteY49" fmla="*/ 3207544 h 6858000"/>
              <a:gd name="connsiteX50" fmla="*/ 226217 w 292893"/>
              <a:gd name="connsiteY50" fmla="*/ 3264693 h 6858000"/>
              <a:gd name="connsiteX51" fmla="*/ 290510 w 292893"/>
              <a:gd name="connsiteY51" fmla="*/ 3324225 h 6858000"/>
              <a:gd name="connsiteX52" fmla="*/ 226218 w 292893"/>
              <a:gd name="connsiteY52" fmla="*/ 3371850 h 6858000"/>
              <a:gd name="connsiteX53" fmla="*/ 292891 w 292893"/>
              <a:gd name="connsiteY53" fmla="*/ 3433763 h 6858000"/>
              <a:gd name="connsiteX54" fmla="*/ 223837 w 292893"/>
              <a:gd name="connsiteY54" fmla="*/ 3476625 h 6858000"/>
              <a:gd name="connsiteX55" fmla="*/ 288128 w 292893"/>
              <a:gd name="connsiteY55" fmla="*/ 3533775 h 6858000"/>
              <a:gd name="connsiteX56" fmla="*/ 230980 w 292893"/>
              <a:gd name="connsiteY56" fmla="*/ 3583781 h 6858000"/>
              <a:gd name="connsiteX57" fmla="*/ 285747 w 292893"/>
              <a:gd name="connsiteY57" fmla="*/ 3643313 h 6858000"/>
              <a:gd name="connsiteX58" fmla="*/ 226218 w 292893"/>
              <a:gd name="connsiteY58" fmla="*/ 3698081 h 6858000"/>
              <a:gd name="connsiteX59" fmla="*/ 280985 w 292893"/>
              <a:gd name="connsiteY59" fmla="*/ 3752850 h 6858000"/>
              <a:gd name="connsiteX60" fmla="*/ 223837 w 292893"/>
              <a:gd name="connsiteY60" fmla="*/ 3800475 h 6858000"/>
              <a:gd name="connsiteX61" fmla="*/ 280985 w 292893"/>
              <a:gd name="connsiteY61" fmla="*/ 3862388 h 6858000"/>
              <a:gd name="connsiteX62" fmla="*/ 223837 w 292893"/>
              <a:gd name="connsiteY62" fmla="*/ 3910013 h 6858000"/>
              <a:gd name="connsiteX63" fmla="*/ 278603 w 292893"/>
              <a:gd name="connsiteY63" fmla="*/ 3969544 h 6858000"/>
              <a:gd name="connsiteX64" fmla="*/ 223838 w 292893"/>
              <a:gd name="connsiteY64" fmla="*/ 4021931 h 6858000"/>
              <a:gd name="connsiteX65" fmla="*/ 278603 w 292893"/>
              <a:gd name="connsiteY65" fmla="*/ 4076700 h 6858000"/>
              <a:gd name="connsiteX66" fmla="*/ 221456 w 292893"/>
              <a:gd name="connsiteY66" fmla="*/ 4138613 h 6858000"/>
              <a:gd name="connsiteX67" fmla="*/ 280985 w 292893"/>
              <a:gd name="connsiteY67" fmla="*/ 4193381 h 6858000"/>
              <a:gd name="connsiteX68" fmla="*/ 219075 w 292893"/>
              <a:gd name="connsiteY68" fmla="*/ 4243388 h 6858000"/>
              <a:gd name="connsiteX69" fmla="*/ 278603 w 292893"/>
              <a:gd name="connsiteY69" fmla="*/ 4300538 h 6858000"/>
              <a:gd name="connsiteX70" fmla="*/ 216695 w 292893"/>
              <a:gd name="connsiteY70" fmla="*/ 4350544 h 6858000"/>
              <a:gd name="connsiteX71" fmla="*/ 285747 w 292893"/>
              <a:gd name="connsiteY71" fmla="*/ 4405313 h 6858000"/>
              <a:gd name="connsiteX72" fmla="*/ 214313 w 292893"/>
              <a:gd name="connsiteY72" fmla="*/ 4452938 h 6858000"/>
              <a:gd name="connsiteX73" fmla="*/ 276222 w 292893"/>
              <a:gd name="connsiteY73" fmla="*/ 4514850 h 6858000"/>
              <a:gd name="connsiteX74" fmla="*/ 216694 w 292893"/>
              <a:gd name="connsiteY74" fmla="*/ 4569619 h 6858000"/>
              <a:gd name="connsiteX75" fmla="*/ 278603 w 292893"/>
              <a:gd name="connsiteY75" fmla="*/ 4622006 h 6858000"/>
              <a:gd name="connsiteX76" fmla="*/ 219075 w 292893"/>
              <a:gd name="connsiteY76" fmla="*/ 4674394 h 6858000"/>
              <a:gd name="connsiteX77" fmla="*/ 278603 w 292893"/>
              <a:gd name="connsiteY77" fmla="*/ 4731544 h 6858000"/>
              <a:gd name="connsiteX78" fmla="*/ 221455 w 292893"/>
              <a:gd name="connsiteY78" fmla="*/ 4786313 h 6858000"/>
              <a:gd name="connsiteX79" fmla="*/ 273844 w 292893"/>
              <a:gd name="connsiteY79" fmla="*/ 4848225 h 6858000"/>
              <a:gd name="connsiteX80" fmla="*/ 226219 w 292893"/>
              <a:gd name="connsiteY80" fmla="*/ 4902994 h 6858000"/>
              <a:gd name="connsiteX81" fmla="*/ 278606 w 292893"/>
              <a:gd name="connsiteY81" fmla="*/ 4955381 h 6858000"/>
              <a:gd name="connsiteX82" fmla="*/ 223838 w 292893"/>
              <a:gd name="connsiteY82" fmla="*/ 5010150 h 6858000"/>
              <a:gd name="connsiteX83" fmla="*/ 276225 w 292893"/>
              <a:gd name="connsiteY83" fmla="*/ 5069681 h 6858000"/>
              <a:gd name="connsiteX84" fmla="*/ 221455 w 292893"/>
              <a:gd name="connsiteY84" fmla="*/ 5117306 h 6858000"/>
              <a:gd name="connsiteX85" fmla="*/ 276225 w 292893"/>
              <a:gd name="connsiteY85" fmla="*/ 5169694 h 6858000"/>
              <a:gd name="connsiteX86" fmla="*/ 221455 w 292893"/>
              <a:gd name="connsiteY86" fmla="*/ 5226844 h 6858000"/>
              <a:gd name="connsiteX87" fmla="*/ 276225 w 292893"/>
              <a:gd name="connsiteY87" fmla="*/ 5286375 h 6858000"/>
              <a:gd name="connsiteX88" fmla="*/ 223837 w 292893"/>
              <a:gd name="connsiteY88" fmla="*/ 5338763 h 6858000"/>
              <a:gd name="connsiteX89" fmla="*/ 276225 w 292893"/>
              <a:gd name="connsiteY89" fmla="*/ 5388769 h 6858000"/>
              <a:gd name="connsiteX90" fmla="*/ 223838 w 292893"/>
              <a:gd name="connsiteY90" fmla="*/ 5448300 h 6858000"/>
              <a:gd name="connsiteX91" fmla="*/ 276226 w 292893"/>
              <a:gd name="connsiteY91" fmla="*/ 5495925 h 6858000"/>
              <a:gd name="connsiteX92" fmla="*/ 226219 w 292893"/>
              <a:gd name="connsiteY92" fmla="*/ 5555456 h 6858000"/>
              <a:gd name="connsiteX93" fmla="*/ 276225 w 292893"/>
              <a:gd name="connsiteY93" fmla="*/ 5612606 h 6858000"/>
              <a:gd name="connsiteX94" fmla="*/ 223838 w 292893"/>
              <a:gd name="connsiteY94" fmla="*/ 5664994 h 6858000"/>
              <a:gd name="connsiteX95" fmla="*/ 273844 w 292893"/>
              <a:gd name="connsiteY95" fmla="*/ 5717381 h 6858000"/>
              <a:gd name="connsiteX96" fmla="*/ 223837 w 292893"/>
              <a:gd name="connsiteY96" fmla="*/ 5776913 h 6858000"/>
              <a:gd name="connsiteX97" fmla="*/ 276225 w 292893"/>
              <a:gd name="connsiteY97" fmla="*/ 5826919 h 6858000"/>
              <a:gd name="connsiteX98" fmla="*/ 223837 w 292893"/>
              <a:gd name="connsiteY98" fmla="*/ 5886450 h 6858000"/>
              <a:gd name="connsiteX99" fmla="*/ 273844 w 292893"/>
              <a:gd name="connsiteY99" fmla="*/ 5934075 h 6858000"/>
              <a:gd name="connsiteX100" fmla="*/ 219074 w 292893"/>
              <a:gd name="connsiteY100" fmla="*/ 5995988 h 6858000"/>
              <a:gd name="connsiteX101" fmla="*/ 273844 w 292893"/>
              <a:gd name="connsiteY101" fmla="*/ 6048375 h 6858000"/>
              <a:gd name="connsiteX102" fmla="*/ 226218 w 292893"/>
              <a:gd name="connsiteY102" fmla="*/ 6103144 h 6858000"/>
              <a:gd name="connsiteX103" fmla="*/ 273844 w 292893"/>
              <a:gd name="connsiteY103" fmla="*/ 6157913 h 6858000"/>
              <a:gd name="connsiteX104" fmla="*/ 226219 w 292893"/>
              <a:gd name="connsiteY104" fmla="*/ 6212681 h 6858000"/>
              <a:gd name="connsiteX105" fmla="*/ 271463 w 292893"/>
              <a:gd name="connsiteY105" fmla="*/ 6265069 h 6858000"/>
              <a:gd name="connsiteX106" fmla="*/ 223837 w 292893"/>
              <a:gd name="connsiteY106" fmla="*/ 6319838 h 6858000"/>
              <a:gd name="connsiteX107" fmla="*/ 278605 w 292893"/>
              <a:gd name="connsiteY107" fmla="*/ 6374606 h 6858000"/>
              <a:gd name="connsiteX108" fmla="*/ 221455 w 292893"/>
              <a:gd name="connsiteY108" fmla="*/ 6429375 h 6858000"/>
              <a:gd name="connsiteX109" fmla="*/ 276225 w 292893"/>
              <a:gd name="connsiteY109" fmla="*/ 6486525 h 6858000"/>
              <a:gd name="connsiteX110" fmla="*/ 228599 w 292893"/>
              <a:gd name="connsiteY110" fmla="*/ 6541294 h 6858000"/>
              <a:gd name="connsiteX111" fmla="*/ 273843 w 292893"/>
              <a:gd name="connsiteY111" fmla="*/ 6600825 h 6858000"/>
              <a:gd name="connsiteX112" fmla="*/ 221455 w 292893"/>
              <a:gd name="connsiteY112" fmla="*/ 6643688 h 6858000"/>
              <a:gd name="connsiteX113" fmla="*/ 276224 w 292893"/>
              <a:gd name="connsiteY113" fmla="*/ 6700838 h 6858000"/>
              <a:gd name="connsiteX114" fmla="*/ 221456 w 292893"/>
              <a:gd name="connsiteY114" fmla="*/ 6762750 h 6858000"/>
              <a:gd name="connsiteX115" fmla="*/ 288131 w 292893"/>
              <a:gd name="connsiteY115" fmla="*/ 6812756 h 6858000"/>
              <a:gd name="connsiteX116" fmla="*/ 233136 w 292893"/>
              <a:gd name="connsiteY116" fmla="*/ 6855619 h 6858000"/>
              <a:gd name="connsiteX117" fmla="*/ 0 w 292893"/>
              <a:gd name="connsiteY117" fmla="*/ 6858000 h 6858000"/>
              <a:gd name="connsiteX118" fmla="*/ 0 w 292893"/>
              <a:gd name="connsiteY11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26216 w 292893"/>
              <a:gd name="connsiteY24" fmla="*/ 1297781 h 6858000"/>
              <a:gd name="connsiteX25" fmla="*/ 233360 w 292893"/>
              <a:gd name="connsiteY25" fmla="*/ 1404938 h 6858000"/>
              <a:gd name="connsiteX26" fmla="*/ 230979 w 292893"/>
              <a:gd name="connsiteY26" fmla="*/ 1512094 h 6858000"/>
              <a:gd name="connsiteX27" fmla="*/ 228598 w 292893"/>
              <a:gd name="connsiteY27" fmla="*/ 1621631 h 6858000"/>
              <a:gd name="connsiteX28" fmla="*/ 223836 w 292893"/>
              <a:gd name="connsiteY28" fmla="*/ 1726406 h 6858000"/>
              <a:gd name="connsiteX29" fmla="*/ 219073 w 292893"/>
              <a:gd name="connsiteY29" fmla="*/ 1838325 h 6858000"/>
              <a:gd name="connsiteX30" fmla="*/ 216692 w 292893"/>
              <a:gd name="connsiteY30" fmla="*/ 1945481 h 6858000"/>
              <a:gd name="connsiteX31" fmla="*/ 214311 w 292893"/>
              <a:gd name="connsiteY31" fmla="*/ 2057400 h 6858000"/>
              <a:gd name="connsiteX32" fmla="*/ 223835 w 292893"/>
              <a:gd name="connsiteY32" fmla="*/ 2166938 h 6858000"/>
              <a:gd name="connsiteX33" fmla="*/ 228597 w 292893"/>
              <a:gd name="connsiteY33" fmla="*/ 2276475 h 6858000"/>
              <a:gd name="connsiteX34" fmla="*/ 290510 w 292893"/>
              <a:gd name="connsiteY34" fmla="*/ 2338388 h 6858000"/>
              <a:gd name="connsiteX35" fmla="*/ 223836 w 292893"/>
              <a:gd name="connsiteY35" fmla="*/ 2386012 h 6858000"/>
              <a:gd name="connsiteX36" fmla="*/ 278603 w 292893"/>
              <a:gd name="connsiteY36" fmla="*/ 2447925 h 6858000"/>
              <a:gd name="connsiteX37" fmla="*/ 226218 w 292893"/>
              <a:gd name="connsiteY37" fmla="*/ 2497931 h 6858000"/>
              <a:gd name="connsiteX38" fmla="*/ 283366 w 292893"/>
              <a:gd name="connsiteY38" fmla="*/ 2552700 h 6858000"/>
              <a:gd name="connsiteX39" fmla="*/ 216692 w 292893"/>
              <a:gd name="connsiteY39" fmla="*/ 2607469 h 6858000"/>
              <a:gd name="connsiteX40" fmla="*/ 288128 w 292893"/>
              <a:gd name="connsiteY40" fmla="*/ 2657475 h 6858000"/>
              <a:gd name="connsiteX41" fmla="*/ 223835 w 292893"/>
              <a:gd name="connsiteY41" fmla="*/ 2714625 h 6858000"/>
              <a:gd name="connsiteX42" fmla="*/ 283366 w 292893"/>
              <a:gd name="connsiteY42" fmla="*/ 2771775 h 6858000"/>
              <a:gd name="connsiteX43" fmla="*/ 226217 w 292893"/>
              <a:gd name="connsiteY43" fmla="*/ 2826543 h 6858000"/>
              <a:gd name="connsiteX44" fmla="*/ 285747 w 292893"/>
              <a:gd name="connsiteY44" fmla="*/ 2881313 h 6858000"/>
              <a:gd name="connsiteX45" fmla="*/ 223835 w 292893"/>
              <a:gd name="connsiteY45" fmla="*/ 2931319 h 6858000"/>
              <a:gd name="connsiteX46" fmla="*/ 280985 w 292893"/>
              <a:gd name="connsiteY46" fmla="*/ 2986088 h 6858000"/>
              <a:gd name="connsiteX47" fmla="*/ 226218 w 292893"/>
              <a:gd name="connsiteY47" fmla="*/ 3043238 h 6858000"/>
              <a:gd name="connsiteX48" fmla="*/ 288128 w 292893"/>
              <a:gd name="connsiteY48" fmla="*/ 3105150 h 6858000"/>
              <a:gd name="connsiteX49" fmla="*/ 226217 w 292893"/>
              <a:gd name="connsiteY49" fmla="*/ 3155157 h 6858000"/>
              <a:gd name="connsiteX50" fmla="*/ 290510 w 292893"/>
              <a:gd name="connsiteY50" fmla="*/ 3207544 h 6858000"/>
              <a:gd name="connsiteX51" fmla="*/ 226217 w 292893"/>
              <a:gd name="connsiteY51" fmla="*/ 3264693 h 6858000"/>
              <a:gd name="connsiteX52" fmla="*/ 290510 w 292893"/>
              <a:gd name="connsiteY52" fmla="*/ 3324225 h 6858000"/>
              <a:gd name="connsiteX53" fmla="*/ 226218 w 292893"/>
              <a:gd name="connsiteY53" fmla="*/ 3371850 h 6858000"/>
              <a:gd name="connsiteX54" fmla="*/ 292891 w 292893"/>
              <a:gd name="connsiteY54" fmla="*/ 3433763 h 6858000"/>
              <a:gd name="connsiteX55" fmla="*/ 223837 w 292893"/>
              <a:gd name="connsiteY55" fmla="*/ 3476625 h 6858000"/>
              <a:gd name="connsiteX56" fmla="*/ 288128 w 292893"/>
              <a:gd name="connsiteY56" fmla="*/ 3533775 h 6858000"/>
              <a:gd name="connsiteX57" fmla="*/ 230980 w 292893"/>
              <a:gd name="connsiteY57" fmla="*/ 3583781 h 6858000"/>
              <a:gd name="connsiteX58" fmla="*/ 285747 w 292893"/>
              <a:gd name="connsiteY58" fmla="*/ 3643313 h 6858000"/>
              <a:gd name="connsiteX59" fmla="*/ 226218 w 292893"/>
              <a:gd name="connsiteY59" fmla="*/ 3698081 h 6858000"/>
              <a:gd name="connsiteX60" fmla="*/ 280985 w 292893"/>
              <a:gd name="connsiteY60" fmla="*/ 3752850 h 6858000"/>
              <a:gd name="connsiteX61" fmla="*/ 223837 w 292893"/>
              <a:gd name="connsiteY61" fmla="*/ 3800475 h 6858000"/>
              <a:gd name="connsiteX62" fmla="*/ 280985 w 292893"/>
              <a:gd name="connsiteY62" fmla="*/ 3862388 h 6858000"/>
              <a:gd name="connsiteX63" fmla="*/ 223837 w 292893"/>
              <a:gd name="connsiteY63" fmla="*/ 3910013 h 6858000"/>
              <a:gd name="connsiteX64" fmla="*/ 278603 w 292893"/>
              <a:gd name="connsiteY64" fmla="*/ 3969544 h 6858000"/>
              <a:gd name="connsiteX65" fmla="*/ 223838 w 292893"/>
              <a:gd name="connsiteY65" fmla="*/ 4021931 h 6858000"/>
              <a:gd name="connsiteX66" fmla="*/ 278603 w 292893"/>
              <a:gd name="connsiteY66" fmla="*/ 4076700 h 6858000"/>
              <a:gd name="connsiteX67" fmla="*/ 221456 w 292893"/>
              <a:gd name="connsiteY67" fmla="*/ 4138613 h 6858000"/>
              <a:gd name="connsiteX68" fmla="*/ 280985 w 292893"/>
              <a:gd name="connsiteY68" fmla="*/ 4193381 h 6858000"/>
              <a:gd name="connsiteX69" fmla="*/ 219075 w 292893"/>
              <a:gd name="connsiteY69" fmla="*/ 4243388 h 6858000"/>
              <a:gd name="connsiteX70" fmla="*/ 278603 w 292893"/>
              <a:gd name="connsiteY70" fmla="*/ 4300538 h 6858000"/>
              <a:gd name="connsiteX71" fmla="*/ 216695 w 292893"/>
              <a:gd name="connsiteY71" fmla="*/ 4350544 h 6858000"/>
              <a:gd name="connsiteX72" fmla="*/ 285747 w 292893"/>
              <a:gd name="connsiteY72" fmla="*/ 4405313 h 6858000"/>
              <a:gd name="connsiteX73" fmla="*/ 214313 w 292893"/>
              <a:gd name="connsiteY73" fmla="*/ 4452938 h 6858000"/>
              <a:gd name="connsiteX74" fmla="*/ 276222 w 292893"/>
              <a:gd name="connsiteY74" fmla="*/ 4514850 h 6858000"/>
              <a:gd name="connsiteX75" fmla="*/ 216694 w 292893"/>
              <a:gd name="connsiteY75" fmla="*/ 4569619 h 6858000"/>
              <a:gd name="connsiteX76" fmla="*/ 278603 w 292893"/>
              <a:gd name="connsiteY76" fmla="*/ 4622006 h 6858000"/>
              <a:gd name="connsiteX77" fmla="*/ 219075 w 292893"/>
              <a:gd name="connsiteY77" fmla="*/ 4674394 h 6858000"/>
              <a:gd name="connsiteX78" fmla="*/ 278603 w 292893"/>
              <a:gd name="connsiteY78" fmla="*/ 4731544 h 6858000"/>
              <a:gd name="connsiteX79" fmla="*/ 221455 w 292893"/>
              <a:gd name="connsiteY79" fmla="*/ 4786313 h 6858000"/>
              <a:gd name="connsiteX80" fmla="*/ 273844 w 292893"/>
              <a:gd name="connsiteY80" fmla="*/ 4848225 h 6858000"/>
              <a:gd name="connsiteX81" fmla="*/ 226219 w 292893"/>
              <a:gd name="connsiteY81" fmla="*/ 4902994 h 6858000"/>
              <a:gd name="connsiteX82" fmla="*/ 278606 w 292893"/>
              <a:gd name="connsiteY82" fmla="*/ 4955381 h 6858000"/>
              <a:gd name="connsiteX83" fmla="*/ 223838 w 292893"/>
              <a:gd name="connsiteY83" fmla="*/ 5010150 h 6858000"/>
              <a:gd name="connsiteX84" fmla="*/ 276225 w 292893"/>
              <a:gd name="connsiteY84" fmla="*/ 5069681 h 6858000"/>
              <a:gd name="connsiteX85" fmla="*/ 221455 w 292893"/>
              <a:gd name="connsiteY85" fmla="*/ 5117306 h 6858000"/>
              <a:gd name="connsiteX86" fmla="*/ 276225 w 292893"/>
              <a:gd name="connsiteY86" fmla="*/ 5169694 h 6858000"/>
              <a:gd name="connsiteX87" fmla="*/ 221455 w 292893"/>
              <a:gd name="connsiteY87" fmla="*/ 5226844 h 6858000"/>
              <a:gd name="connsiteX88" fmla="*/ 276225 w 292893"/>
              <a:gd name="connsiteY88" fmla="*/ 5286375 h 6858000"/>
              <a:gd name="connsiteX89" fmla="*/ 223837 w 292893"/>
              <a:gd name="connsiteY89" fmla="*/ 5338763 h 6858000"/>
              <a:gd name="connsiteX90" fmla="*/ 276225 w 292893"/>
              <a:gd name="connsiteY90" fmla="*/ 5388769 h 6858000"/>
              <a:gd name="connsiteX91" fmla="*/ 223838 w 292893"/>
              <a:gd name="connsiteY91" fmla="*/ 5448300 h 6858000"/>
              <a:gd name="connsiteX92" fmla="*/ 276226 w 292893"/>
              <a:gd name="connsiteY92" fmla="*/ 5495925 h 6858000"/>
              <a:gd name="connsiteX93" fmla="*/ 226219 w 292893"/>
              <a:gd name="connsiteY93" fmla="*/ 5555456 h 6858000"/>
              <a:gd name="connsiteX94" fmla="*/ 276225 w 292893"/>
              <a:gd name="connsiteY94" fmla="*/ 5612606 h 6858000"/>
              <a:gd name="connsiteX95" fmla="*/ 223838 w 292893"/>
              <a:gd name="connsiteY95" fmla="*/ 5664994 h 6858000"/>
              <a:gd name="connsiteX96" fmla="*/ 273844 w 292893"/>
              <a:gd name="connsiteY96" fmla="*/ 5717381 h 6858000"/>
              <a:gd name="connsiteX97" fmla="*/ 223837 w 292893"/>
              <a:gd name="connsiteY97" fmla="*/ 5776913 h 6858000"/>
              <a:gd name="connsiteX98" fmla="*/ 276225 w 292893"/>
              <a:gd name="connsiteY98" fmla="*/ 5826919 h 6858000"/>
              <a:gd name="connsiteX99" fmla="*/ 223837 w 292893"/>
              <a:gd name="connsiteY99" fmla="*/ 5886450 h 6858000"/>
              <a:gd name="connsiteX100" fmla="*/ 273844 w 292893"/>
              <a:gd name="connsiteY100" fmla="*/ 5934075 h 6858000"/>
              <a:gd name="connsiteX101" fmla="*/ 219074 w 292893"/>
              <a:gd name="connsiteY101" fmla="*/ 5995988 h 6858000"/>
              <a:gd name="connsiteX102" fmla="*/ 273844 w 292893"/>
              <a:gd name="connsiteY102" fmla="*/ 6048375 h 6858000"/>
              <a:gd name="connsiteX103" fmla="*/ 226218 w 292893"/>
              <a:gd name="connsiteY103" fmla="*/ 6103144 h 6858000"/>
              <a:gd name="connsiteX104" fmla="*/ 273844 w 292893"/>
              <a:gd name="connsiteY104" fmla="*/ 6157913 h 6858000"/>
              <a:gd name="connsiteX105" fmla="*/ 226219 w 292893"/>
              <a:gd name="connsiteY105" fmla="*/ 6212681 h 6858000"/>
              <a:gd name="connsiteX106" fmla="*/ 271463 w 292893"/>
              <a:gd name="connsiteY106" fmla="*/ 6265069 h 6858000"/>
              <a:gd name="connsiteX107" fmla="*/ 223837 w 292893"/>
              <a:gd name="connsiteY107" fmla="*/ 6319838 h 6858000"/>
              <a:gd name="connsiteX108" fmla="*/ 278605 w 292893"/>
              <a:gd name="connsiteY108" fmla="*/ 6374606 h 6858000"/>
              <a:gd name="connsiteX109" fmla="*/ 221455 w 292893"/>
              <a:gd name="connsiteY109" fmla="*/ 6429375 h 6858000"/>
              <a:gd name="connsiteX110" fmla="*/ 276225 w 292893"/>
              <a:gd name="connsiteY110" fmla="*/ 6486525 h 6858000"/>
              <a:gd name="connsiteX111" fmla="*/ 228599 w 292893"/>
              <a:gd name="connsiteY111" fmla="*/ 6541294 h 6858000"/>
              <a:gd name="connsiteX112" fmla="*/ 273843 w 292893"/>
              <a:gd name="connsiteY112" fmla="*/ 6600825 h 6858000"/>
              <a:gd name="connsiteX113" fmla="*/ 221455 w 292893"/>
              <a:gd name="connsiteY113" fmla="*/ 6643688 h 6858000"/>
              <a:gd name="connsiteX114" fmla="*/ 276224 w 292893"/>
              <a:gd name="connsiteY114" fmla="*/ 6700838 h 6858000"/>
              <a:gd name="connsiteX115" fmla="*/ 221456 w 292893"/>
              <a:gd name="connsiteY115" fmla="*/ 6762750 h 6858000"/>
              <a:gd name="connsiteX116" fmla="*/ 288131 w 292893"/>
              <a:gd name="connsiteY116" fmla="*/ 6812756 h 6858000"/>
              <a:gd name="connsiteX117" fmla="*/ 233136 w 292893"/>
              <a:gd name="connsiteY117" fmla="*/ 6855619 h 6858000"/>
              <a:gd name="connsiteX118" fmla="*/ 0 w 292893"/>
              <a:gd name="connsiteY118" fmla="*/ 6858000 h 6858000"/>
              <a:gd name="connsiteX119" fmla="*/ 0 w 292893"/>
              <a:gd name="connsiteY11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33360 w 292893"/>
              <a:gd name="connsiteY26" fmla="*/ 1404938 h 6858000"/>
              <a:gd name="connsiteX27" fmla="*/ 230979 w 292893"/>
              <a:gd name="connsiteY27" fmla="*/ 1512094 h 6858000"/>
              <a:gd name="connsiteX28" fmla="*/ 228598 w 292893"/>
              <a:gd name="connsiteY28" fmla="*/ 1621631 h 6858000"/>
              <a:gd name="connsiteX29" fmla="*/ 223836 w 292893"/>
              <a:gd name="connsiteY29" fmla="*/ 1726406 h 6858000"/>
              <a:gd name="connsiteX30" fmla="*/ 219073 w 292893"/>
              <a:gd name="connsiteY30" fmla="*/ 1838325 h 6858000"/>
              <a:gd name="connsiteX31" fmla="*/ 216692 w 292893"/>
              <a:gd name="connsiteY31" fmla="*/ 1945481 h 6858000"/>
              <a:gd name="connsiteX32" fmla="*/ 214311 w 292893"/>
              <a:gd name="connsiteY32" fmla="*/ 2057400 h 6858000"/>
              <a:gd name="connsiteX33" fmla="*/ 223835 w 292893"/>
              <a:gd name="connsiteY33" fmla="*/ 2166938 h 6858000"/>
              <a:gd name="connsiteX34" fmla="*/ 228597 w 292893"/>
              <a:gd name="connsiteY34" fmla="*/ 2276475 h 6858000"/>
              <a:gd name="connsiteX35" fmla="*/ 290510 w 292893"/>
              <a:gd name="connsiteY35" fmla="*/ 2338388 h 6858000"/>
              <a:gd name="connsiteX36" fmla="*/ 223836 w 292893"/>
              <a:gd name="connsiteY36" fmla="*/ 2386012 h 6858000"/>
              <a:gd name="connsiteX37" fmla="*/ 278603 w 292893"/>
              <a:gd name="connsiteY37" fmla="*/ 2447925 h 6858000"/>
              <a:gd name="connsiteX38" fmla="*/ 226218 w 292893"/>
              <a:gd name="connsiteY38" fmla="*/ 2497931 h 6858000"/>
              <a:gd name="connsiteX39" fmla="*/ 283366 w 292893"/>
              <a:gd name="connsiteY39" fmla="*/ 2552700 h 6858000"/>
              <a:gd name="connsiteX40" fmla="*/ 216692 w 292893"/>
              <a:gd name="connsiteY40" fmla="*/ 2607469 h 6858000"/>
              <a:gd name="connsiteX41" fmla="*/ 288128 w 292893"/>
              <a:gd name="connsiteY41" fmla="*/ 2657475 h 6858000"/>
              <a:gd name="connsiteX42" fmla="*/ 223835 w 292893"/>
              <a:gd name="connsiteY42" fmla="*/ 2714625 h 6858000"/>
              <a:gd name="connsiteX43" fmla="*/ 283366 w 292893"/>
              <a:gd name="connsiteY43" fmla="*/ 2771775 h 6858000"/>
              <a:gd name="connsiteX44" fmla="*/ 226217 w 292893"/>
              <a:gd name="connsiteY44" fmla="*/ 2826543 h 6858000"/>
              <a:gd name="connsiteX45" fmla="*/ 285747 w 292893"/>
              <a:gd name="connsiteY45" fmla="*/ 2881313 h 6858000"/>
              <a:gd name="connsiteX46" fmla="*/ 223835 w 292893"/>
              <a:gd name="connsiteY46" fmla="*/ 2931319 h 6858000"/>
              <a:gd name="connsiteX47" fmla="*/ 280985 w 292893"/>
              <a:gd name="connsiteY47" fmla="*/ 2986088 h 6858000"/>
              <a:gd name="connsiteX48" fmla="*/ 226218 w 292893"/>
              <a:gd name="connsiteY48" fmla="*/ 3043238 h 6858000"/>
              <a:gd name="connsiteX49" fmla="*/ 288128 w 292893"/>
              <a:gd name="connsiteY49" fmla="*/ 3105150 h 6858000"/>
              <a:gd name="connsiteX50" fmla="*/ 226217 w 292893"/>
              <a:gd name="connsiteY50" fmla="*/ 3155157 h 6858000"/>
              <a:gd name="connsiteX51" fmla="*/ 290510 w 292893"/>
              <a:gd name="connsiteY51" fmla="*/ 3207544 h 6858000"/>
              <a:gd name="connsiteX52" fmla="*/ 226217 w 292893"/>
              <a:gd name="connsiteY52" fmla="*/ 3264693 h 6858000"/>
              <a:gd name="connsiteX53" fmla="*/ 290510 w 292893"/>
              <a:gd name="connsiteY53" fmla="*/ 3324225 h 6858000"/>
              <a:gd name="connsiteX54" fmla="*/ 226218 w 292893"/>
              <a:gd name="connsiteY54" fmla="*/ 3371850 h 6858000"/>
              <a:gd name="connsiteX55" fmla="*/ 292891 w 292893"/>
              <a:gd name="connsiteY55" fmla="*/ 3433763 h 6858000"/>
              <a:gd name="connsiteX56" fmla="*/ 223837 w 292893"/>
              <a:gd name="connsiteY56" fmla="*/ 3476625 h 6858000"/>
              <a:gd name="connsiteX57" fmla="*/ 288128 w 292893"/>
              <a:gd name="connsiteY57" fmla="*/ 3533775 h 6858000"/>
              <a:gd name="connsiteX58" fmla="*/ 230980 w 292893"/>
              <a:gd name="connsiteY58" fmla="*/ 3583781 h 6858000"/>
              <a:gd name="connsiteX59" fmla="*/ 285747 w 292893"/>
              <a:gd name="connsiteY59" fmla="*/ 3643313 h 6858000"/>
              <a:gd name="connsiteX60" fmla="*/ 226218 w 292893"/>
              <a:gd name="connsiteY60" fmla="*/ 3698081 h 6858000"/>
              <a:gd name="connsiteX61" fmla="*/ 280985 w 292893"/>
              <a:gd name="connsiteY61" fmla="*/ 3752850 h 6858000"/>
              <a:gd name="connsiteX62" fmla="*/ 223837 w 292893"/>
              <a:gd name="connsiteY62" fmla="*/ 3800475 h 6858000"/>
              <a:gd name="connsiteX63" fmla="*/ 280985 w 292893"/>
              <a:gd name="connsiteY63" fmla="*/ 3862388 h 6858000"/>
              <a:gd name="connsiteX64" fmla="*/ 223837 w 292893"/>
              <a:gd name="connsiteY64" fmla="*/ 3910013 h 6858000"/>
              <a:gd name="connsiteX65" fmla="*/ 278603 w 292893"/>
              <a:gd name="connsiteY65" fmla="*/ 3969544 h 6858000"/>
              <a:gd name="connsiteX66" fmla="*/ 223838 w 292893"/>
              <a:gd name="connsiteY66" fmla="*/ 4021931 h 6858000"/>
              <a:gd name="connsiteX67" fmla="*/ 278603 w 292893"/>
              <a:gd name="connsiteY67" fmla="*/ 4076700 h 6858000"/>
              <a:gd name="connsiteX68" fmla="*/ 221456 w 292893"/>
              <a:gd name="connsiteY68" fmla="*/ 4138613 h 6858000"/>
              <a:gd name="connsiteX69" fmla="*/ 280985 w 292893"/>
              <a:gd name="connsiteY69" fmla="*/ 4193381 h 6858000"/>
              <a:gd name="connsiteX70" fmla="*/ 219075 w 292893"/>
              <a:gd name="connsiteY70" fmla="*/ 4243388 h 6858000"/>
              <a:gd name="connsiteX71" fmla="*/ 278603 w 292893"/>
              <a:gd name="connsiteY71" fmla="*/ 4300538 h 6858000"/>
              <a:gd name="connsiteX72" fmla="*/ 216695 w 292893"/>
              <a:gd name="connsiteY72" fmla="*/ 4350544 h 6858000"/>
              <a:gd name="connsiteX73" fmla="*/ 285747 w 292893"/>
              <a:gd name="connsiteY73" fmla="*/ 4405313 h 6858000"/>
              <a:gd name="connsiteX74" fmla="*/ 214313 w 292893"/>
              <a:gd name="connsiteY74" fmla="*/ 4452938 h 6858000"/>
              <a:gd name="connsiteX75" fmla="*/ 276222 w 292893"/>
              <a:gd name="connsiteY75" fmla="*/ 4514850 h 6858000"/>
              <a:gd name="connsiteX76" fmla="*/ 216694 w 292893"/>
              <a:gd name="connsiteY76" fmla="*/ 4569619 h 6858000"/>
              <a:gd name="connsiteX77" fmla="*/ 278603 w 292893"/>
              <a:gd name="connsiteY77" fmla="*/ 4622006 h 6858000"/>
              <a:gd name="connsiteX78" fmla="*/ 219075 w 292893"/>
              <a:gd name="connsiteY78" fmla="*/ 4674394 h 6858000"/>
              <a:gd name="connsiteX79" fmla="*/ 278603 w 292893"/>
              <a:gd name="connsiteY79" fmla="*/ 4731544 h 6858000"/>
              <a:gd name="connsiteX80" fmla="*/ 221455 w 292893"/>
              <a:gd name="connsiteY80" fmla="*/ 4786313 h 6858000"/>
              <a:gd name="connsiteX81" fmla="*/ 273844 w 292893"/>
              <a:gd name="connsiteY81" fmla="*/ 4848225 h 6858000"/>
              <a:gd name="connsiteX82" fmla="*/ 226219 w 292893"/>
              <a:gd name="connsiteY82" fmla="*/ 4902994 h 6858000"/>
              <a:gd name="connsiteX83" fmla="*/ 278606 w 292893"/>
              <a:gd name="connsiteY83" fmla="*/ 4955381 h 6858000"/>
              <a:gd name="connsiteX84" fmla="*/ 223838 w 292893"/>
              <a:gd name="connsiteY84" fmla="*/ 5010150 h 6858000"/>
              <a:gd name="connsiteX85" fmla="*/ 276225 w 292893"/>
              <a:gd name="connsiteY85" fmla="*/ 5069681 h 6858000"/>
              <a:gd name="connsiteX86" fmla="*/ 221455 w 292893"/>
              <a:gd name="connsiteY86" fmla="*/ 5117306 h 6858000"/>
              <a:gd name="connsiteX87" fmla="*/ 276225 w 292893"/>
              <a:gd name="connsiteY87" fmla="*/ 5169694 h 6858000"/>
              <a:gd name="connsiteX88" fmla="*/ 221455 w 292893"/>
              <a:gd name="connsiteY88" fmla="*/ 5226844 h 6858000"/>
              <a:gd name="connsiteX89" fmla="*/ 276225 w 292893"/>
              <a:gd name="connsiteY89" fmla="*/ 5286375 h 6858000"/>
              <a:gd name="connsiteX90" fmla="*/ 223837 w 292893"/>
              <a:gd name="connsiteY90" fmla="*/ 5338763 h 6858000"/>
              <a:gd name="connsiteX91" fmla="*/ 276225 w 292893"/>
              <a:gd name="connsiteY91" fmla="*/ 5388769 h 6858000"/>
              <a:gd name="connsiteX92" fmla="*/ 223838 w 292893"/>
              <a:gd name="connsiteY92" fmla="*/ 5448300 h 6858000"/>
              <a:gd name="connsiteX93" fmla="*/ 276226 w 292893"/>
              <a:gd name="connsiteY93" fmla="*/ 5495925 h 6858000"/>
              <a:gd name="connsiteX94" fmla="*/ 226219 w 292893"/>
              <a:gd name="connsiteY94" fmla="*/ 5555456 h 6858000"/>
              <a:gd name="connsiteX95" fmla="*/ 276225 w 292893"/>
              <a:gd name="connsiteY95" fmla="*/ 5612606 h 6858000"/>
              <a:gd name="connsiteX96" fmla="*/ 223838 w 292893"/>
              <a:gd name="connsiteY96" fmla="*/ 5664994 h 6858000"/>
              <a:gd name="connsiteX97" fmla="*/ 273844 w 292893"/>
              <a:gd name="connsiteY97" fmla="*/ 5717381 h 6858000"/>
              <a:gd name="connsiteX98" fmla="*/ 223837 w 292893"/>
              <a:gd name="connsiteY98" fmla="*/ 5776913 h 6858000"/>
              <a:gd name="connsiteX99" fmla="*/ 276225 w 292893"/>
              <a:gd name="connsiteY99" fmla="*/ 5826919 h 6858000"/>
              <a:gd name="connsiteX100" fmla="*/ 223837 w 292893"/>
              <a:gd name="connsiteY100" fmla="*/ 5886450 h 6858000"/>
              <a:gd name="connsiteX101" fmla="*/ 273844 w 292893"/>
              <a:gd name="connsiteY101" fmla="*/ 5934075 h 6858000"/>
              <a:gd name="connsiteX102" fmla="*/ 219074 w 292893"/>
              <a:gd name="connsiteY102" fmla="*/ 5995988 h 6858000"/>
              <a:gd name="connsiteX103" fmla="*/ 273844 w 292893"/>
              <a:gd name="connsiteY103" fmla="*/ 6048375 h 6858000"/>
              <a:gd name="connsiteX104" fmla="*/ 226218 w 292893"/>
              <a:gd name="connsiteY104" fmla="*/ 6103144 h 6858000"/>
              <a:gd name="connsiteX105" fmla="*/ 273844 w 292893"/>
              <a:gd name="connsiteY105" fmla="*/ 6157913 h 6858000"/>
              <a:gd name="connsiteX106" fmla="*/ 226219 w 292893"/>
              <a:gd name="connsiteY106" fmla="*/ 6212681 h 6858000"/>
              <a:gd name="connsiteX107" fmla="*/ 271463 w 292893"/>
              <a:gd name="connsiteY107" fmla="*/ 6265069 h 6858000"/>
              <a:gd name="connsiteX108" fmla="*/ 223837 w 292893"/>
              <a:gd name="connsiteY108" fmla="*/ 6319838 h 6858000"/>
              <a:gd name="connsiteX109" fmla="*/ 278605 w 292893"/>
              <a:gd name="connsiteY109" fmla="*/ 6374606 h 6858000"/>
              <a:gd name="connsiteX110" fmla="*/ 221455 w 292893"/>
              <a:gd name="connsiteY110" fmla="*/ 6429375 h 6858000"/>
              <a:gd name="connsiteX111" fmla="*/ 276225 w 292893"/>
              <a:gd name="connsiteY111" fmla="*/ 6486525 h 6858000"/>
              <a:gd name="connsiteX112" fmla="*/ 228599 w 292893"/>
              <a:gd name="connsiteY112" fmla="*/ 6541294 h 6858000"/>
              <a:gd name="connsiteX113" fmla="*/ 273843 w 292893"/>
              <a:gd name="connsiteY113" fmla="*/ 6600825 h 6858000"/>
              <a:gd name="connsiteX114" fmla="*/ 221455 w 292893"/>
              <a:gd name="connsiteY114" fmla="*/ 6643688 h 6858000"/>
              <a:gd name="connsiteX115" fmla="*/ 276224 w 292893"/>
              <a:gd name="connsiteY115" fmla="*/ 6700838 h 6858000"/>
              <a:gd name="connsiteX116" fmla="*/ 221456 w 292893"/>
              <a:gd name="connsiteY116" fmla="*/ 6762750 h 6858000"/>
              <a:gd name="connsiteX117" fmla="*/ 288131 w 292893"/>
              <a:gd name="connsiteY117" fmla="*/ 6812756 h 6858000"/>
              <a:gd name="connsiteX118" fmla="*/ 233136 w 292893"/>
              <a:gd name="connsiteY118" fmla="*/ 6855619 h 6858000"/>
              <a:gd name="connsiteX119" fmla="*/ 0 w 292893"/>
              <a:gd name="connsiteY119" fmla="*/ 6858000 h 6858000"/>
              <a:gd name="connsiteX120" fmla="*/ 0 w 292893"/>
              <a:gd name="connsiteY12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33360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30979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3836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23836 w 292893"/>
              <a:gd name="connsiteY32" fmla="*/ 1726406 h 6858000"/>
              <a:gd name="connsiteX33" fmla="*/ 219073 w 292893"/>
              <a:gd name="connsiteY33" fmla="*/ 1838325 h 6858000"/>
              <a:gd name="connsiteX34" fmla="*/ 216692 w 292893"/>
              <a:gd name="connsiteY34" fmla="*/ 1945481 h 6858000"/>
              <a:gd name="connsiteX35" fmla="*/ 214311 w 292893"/>
              <a:gd name="connsiteY35" fmla="*/ 2057400 h 6858000"/>
              <a:gd name="connsiteX36" fmla="*/ 223835 w 292893"/>
              <a:gd name="connsiteY36" fmla="*/ 2166938 h 6858000"/>
              <a:gd name="connsiteX37" fmla="*/ 228597 w 292893"/>
              <a:gd name="connsiteY37" fmla="*/ 2276475 h 6858000"/>
              <a:gd name="connsiteX38" fmla="*/ 290510 w 292893"/>
              <a:gd name="connsiteY38" fmla="*/ 2338388 h 6858000"/>
              <a:gd name="connsiteX39" fmla="*/ 223836 w 292893"/>
              <a:gd name="connsiteY39" fmla="*/ 2386012 h 6858000"/>
              <a:gd name="connsiteX40" fmla="*/ 278603 w 292893"/>
              <a:gd name="connsiteY40" fmla="*/ 2447925 h 6858000"/>
              <a:gd name="connsiteX41" fmla="*/ 226218 w 292893"/>
              <a:gd name="connsiteY41" fmla="*/ 2497931 h 6858000"/>
              <a:gd name="connsiteX42" fmla="*/ 283366 w 292893"/>
              <a:gd name="connsiteY42" fmla="*/ 2552700 h 6858000"/>
              <a:gd name="connsiteX43" fmla="*/ 216692 w 292893"/>
              <a:gd name="connsiteY43" fmla="*/ 2607469 h 6858000"/>
              <a:gd name="connsiteX44" fmla="*/ 288128 w 292893"/>
              <a:gd name="connsiteY44" fmla="*/ 2657475 h 6858000"/>
              <a:gd name="connsiteX45" fmla="*/ 223835 w 292893"/>
              <a:gd name="connsiteY45" fmla="*/ 2714625 h 6858000"/>
              <a:gd name="connsiteX46" fmla="*/ 283366 w 292893"/>
              <a:gd name="connsiteY46" fmla="*/ 2771775 h 6858000"/>
              <a:gd name="connsiteX47" fmla="*/ 226217 w 292893"/>
              <a:gd name="connsiteY47" fmla="*/ 2826543 h 6858000"/>
              <a:gd name="connsiteX48" fmla="*/ 285747 w 292893"/>
              <a:gd name="connsiteY48" fmla="*/ 2881313 h 6858000"/>
              <a:gd name="connsiteX49" fmla="*/ 223835 w 292893"/>
              <a:gd name="connsiteY49" fmla="*/ 2931319 h 6858000"/>
              <a:gd name="connsiteX50" fmla="*/ 280985 w 292893"/>
              <a:gd name="connsiteY50" fmla="*/ 2986088 h 6858000"/>
              <a:gd name="connsiteX51" fmla="*/ 226218 w 292893"/>
              <a:gd name="connsiteY51" fmla="*/ 3043238 h 6858000"/>
              <a:gd name="connsiteX52" fmla="*/ 288128 w 292893"/>
              <a:gd name="connsiteY52" fmla="*/ 3105150 h 6858000"/>
              <a:gd name="connsiteX53" fmla="*/ 226217 w 292893"/>
              <a:gd name="connsiteY53" fmla="*/ 3155157 h 6858000"/>
              <a:gd name="connsiteX54" fmla="*/ 290510 w 292893"/>
              <a:gd name="connsiteY54" fmla="*/ 3207544 h 6858000"/>
              <a:gd name="connsiteX55" fmla="*/ 226217 w 292893"/>
              <a:gd name="connsiteY55" fmla="*/ 3264693 h 6858000"/>
              <a:gd name="connsiteX56" fmla="*/ 290510 w 292893"/>
              <a:gd name="connsiteY56" fmla="*/ 3324225 h 6858000"/>
              <a:gd name="connsiteX57" fmla="*/ 226218 w 292893"/>
              <a:gd name="connsiteY57" fmla="*/ 3371850 h 6858000"/>
              <a:gd name="connsiteX58" fmla="*/ 292891 w 292893"/>
              <a:gd name="connsiteY58" fmla="*/ 3433763 h 6858000"/>
              <a:gd name="connsiteX59" fmla="*/ 223837 w 292893"/>
              <a:gd name="connsiteY59" fmla="*/ 3476625 h 6858000"/>
              <a:gd name="connsiteX60" fmla="*/ 288128 w 292893"/>
              <a:gd name="connsiteY60" fmla="*/ 3533775 h 6858000"/>
              <a:gd name="connsiteX61" fmla="*/ 230980 w 292893"/>
              <a:gd name="connsiteY61" fmla="*/ 3583781 h 6858000"/>
              <a:gd name="connsiteX62" fmla="*/ 285747 w 292893"/>
              <a:gd name="connsiteY62" fmla="*/ 3643313 h 6858000"/>
              <a:gd name="connsiteX63" fmla="*/ 226218 w 292893"/>
              <a:gd name="connsiteY63" fmla="*/ 3698081 h 6858000"/>
              <a:gd name="connsiteX64" fmla="*/ 280985 w 292893"/>
              <a:gd name="connsiteY64" fmla="*/ 3752850 h 6858000"/>
              <a:gd name="connsiteX65" fmla="*/ 223837 w 292893"/>
              <a:gd name="connsiteY65" fmla="*/ 3800475 h 6858000"/>
              <a:gd name="connsiteX66" fmla="*/ 280985 w 292893"/>
              <a:gd name="connsiteY66" fmla="*/ 3862388 h 6858000"/>
              <a:gd name="connsiteX67" fmla="*/ 223837 w 292893"/>
              <a:gd name="connsiteY67" fmla="*/ 3910013 h 6858000"/>
              <a:gd name="connsiteX68" fmla="*/ 278603 w 292893"/>
              <a:gd name="connsiteY68" fmla="*/ 3969544 h 6858000"/>
              <a:gd name="connsiteX69" fmla="*/ 223838 w 292893"/>
              <a:gd name="connsiteY69" fmla="*/ 4021931 h 6858000"/>
              <a:gd name="connsiteX70" fmla="*/ 278603 w 292893"/>
              <a:gd name="connsiteY70" fmla="*/ 4076700 h 6858000"/>
              <a:gd name="connsiteX71" fmla="*/ 221456 w 292893"/>
              <a:gd name="connsiteY71" fmla="*/ 4138613 h 6858000"/>
              <a:gd name="connsiteX72" fmla="*/ 280985 w 292893"/>
              <a:gd name="connsiteY72" fmla="*/ 4193381 h 6858000"/>
              <a:gd name="connsiteX73" fmla="*/ 219075 w 292893"/>
              <a:gd name="connsiteY73" fmla="*/ 4243388 h 6858000"/>
              <a:gd name="connsiteX74" fmla="*/ 278603 w 292893"/>
              <a:gd name="connsiteY74" fmla="*/ 4300538 h 6858000"/>
              <a:gd name="connsiteX75" fmla="*/ 216695 w 292893"/>
              <a:gd name="connsiteY75" fmla="*/ 4350544 h 6858000"/>
              <a:gd name="connsiteX76" fmla="*/ 285747 w 292893"/>
              <a:gd name="connsiteY76" fmla="*/ 4405313 h 6858000"/>
              <a:gd name="connsiteX77" fmla="*/ 214313 w 292893"/>
              <a:gd name="connsiteY77" fmla="*/ 4452938 h 6858000"/>
              <a:gd name="connsiteX78" fmla="*/ 276222 w 292893"/>
              <a:gd name="connsiteY78" fmla="*/ 4514850 h 6858000"/>
              <a:gd name="connsiteX79" fmla="*/ 216694 w 292893"/>
              <a:gd name="connsiteY79" fmla="*/ 4569619 h 6858000"/>
              <a:gd name="connsiteX80" fmla="*/ 278603 w 292893"/>
              <a:gd name="connsiteY80" fmla="*/ 4622006 h 6858000"/>
              <a:gd name="connsiteX81" fmla="*/ 219075 w 292893"/>
              <a:gd name="connsiteY81" fmla="*/ 4674394 h 6858000"/>
              <a:gd name="connsiteX82" fmla="*/ 278603 w 292893"/>
              <a:gd name="connsiteY82" fmla="*/ 4731544 h 6858000"/>
              <a:gd name="connsiteX83" fmla="*/ 221455 w 292893"/>
              <a:gd name="connsiteY83" fmla="*/ 4786313 h 6858000"/>
              <a:gd name="connsiteX84" fmla="*/ 273844 w 292893"/>
              <a:gd name="connsiteY84" fmla="*/ 4848225 h 6858000"/>
              <a:gd name="connsiteX85" fmla="*/ 226219 w 292893"/>
              <a:gd name="connsiteY85" fmla="*/ 4902994 h 6858000"/>
              <a:gd name="connsiteX86" fmla="*/ 278606 w 292893"/>
              <a:gd name="connsiteY86" fmla="*/ 4955381 h 6858000"/>
              <a:gd name="connsiteX87" fmla="*/ 223838 w 292893"/>
              <a:gd name="connsiteY87" fmla="*/ 5010150 h 6858000"/>
              <a:gd name="connsiteX88" fmla="*/ 276225 w 292893"/>
              <a:gd name="connsiteY88" fmla="*/ 5069681 h 6858000"/>
              <a:gd name="connsiteX89" fmla="*/ 221455 w 292893"/>
              <a:gd name="connsiteY89" fmla="*/ 5117306 h 6858000"/>
              <a:gd name="connsiteX90" fmla="*/ 276225 w 292893"/>
              <a:gd name="connsiteY90" fmla="*/ 5169694 h 6858000"/>
              <a:gd name="connsiteX91" fmla="*/ 221455 w 292893"/>
              <a:gd name="connsiteY91" fmla="*/ 5226844 h 6858000"/>
              <a:gd name="connsiteX92" fmla="*/ 276225 w 292893"/>
              <a:gd name="connsiteY92" fmla="*/ 5286375 h 6858000"/>
              <a:gd name="connsiteX93" fmla="*/ 223837 w 292893"/>
              <a:gd name="connsiteY93" fmla="*/ 5338763 h 6858000"/>
              <a:gd name="connsiteX94" fmla="*/ 276225 w 292893"/>
              <a:gd name="connsiteY94" fmla="*/ 5388769 h 6858000"/>
              <a:gd name="connsiteX95" fmla="*/ 223838 w 292893"/>
              <a:gd name="connsiteY95" fmla="*/ 5448300 h 6858000"/>
              <a:gd name="connsiteX96" fmla="*/ 276226 w 292893"/>
              <a:gd name="connsiteY96" fmla="*/ 5495925 h 6858000"/>
              <a:gd name="connsiteX97" fmla="*/ 226219 w 292893"/>
              <a:gd name="connsiteY97" fmla="*/ 5555456 h 6858000"/>
              <a:gd name="connsiteX98" fmla="*/ 276225 w 292893"/>
              <a:gd name="connsiteY98" fmla="*/ 5612606 h 6858000"/>
              <a:gd name="connsiteX99" fmla="*/ 223838 w 292893"/>
              <a:gd name="connsiteY99" fmla="*/ 5664994 h 6858000"/>
              <a:gd name="connsiteX100" fmla="*/ 273844 w 292893"/>
              <a:gd name="connsiteY100" fmla="*/ 5717381 h 6858000"/>
              <a:gd name="connsiteX101" fmla="*/ 223837 w 292893"/>
              <a:gd name="connsiteY101" fmla="*/ 5776913 h 6858000"/>
              <a:gd name="connsiteX102" fmla="*/ 276225 w 292893"/>
              <a:gd name="connsiteY102" fmla="*/ 5826919 h 6858000"/>
              <a:gd name="connsiteX103" fmla="*/ 223837 w 292893"/>
              <a:gd name="connsiteY103" fmla="*/ 5886450 h 6858000"/>
              <a:gd name="connsiteX104" fmla="*/ 273844 w 292893"/>
              <a:gd name="connsiteY104" fmla="*/ 5934075 h 6858000"/>
              <a:gd name="connsiteX105" fmla="*/ 219074 w 292893"/>
              <a:gd name="connsiteY105" fmla="*/ 5995988 h 6858000"/>
              <a:gd name="connsiteX106" fmla="*/ 273844 w 292893"/>
              <a:gd name="connsiteY106" fmla="*/ 6048375 h 6858000"/>
              <a:gd name="connsiteX107" fmla="*/ 226218 w 292893"/>
              <a:gd name="connsiteY107" fmla="*/ 6103144 h 6858000"/>
              <a:gd name="connsiteX108" fmla="*/ 273844 w 292893"/>
              <a:gd name="connsiteY108" fmla="*/ 6157913 h 6858000"/>
              <a:gd name="connsiteX109" fmla="*/ 226219 w 292893"/>
              <a:gd name="connsiteY109" fmla="*/ 6212681 h 6858000"/>
              <a:gd name="connsiteX110" fmla="*/ 271463 w 292893"/>
              <a:gd name="connsiteY110" fmla="*/ 6265069 h 6858000"/>
              <a:gd name="connsiteX111" fmla="*/ 223837 w 292893"/>
              <a:gd name="connsiteY111" fmla="*/ 6319838 h 6858000"/>
              <a:gd name="connsiteX112" fmla="*/ 278605 w 292893"/>
              <a:gd name="connsiteY112" fmla="*/ 6374606 h 6858000"/>
              <a:gd name="connsiteX113" fmla="*/ 221455 w 292893"/>
              <a:gd name="connsiteY113" fmla="*/ 6429375 h 6858000"/>
              <a:gd name="connsiteX114" fmla="*/ 276225 w 292893"/>
              <a:gd name="connsiteY114" fmla="*/ 6486525 h 6858000"/>
              <a:gd name="connsiteX115" fmla="*/ 228599 w 292893"/>
              <a:gd name="connsiteY115" fmla="*/ 6541294 h 6858000"/>
              <a:gd name="connsiteX116" fmla="*/ 273843 w 292893"/>
              <a:gd name="connsiteY116" fmla="*/ 6600825 h 6858000"/>
              <a:gd name="connsiteX117" fmla="*/ 221455 w 292893"/>
              <a:gd name="connsiteY117" fmla="*/ 6643688 h 6858000"/>
              <a:gd name="connsiteX118" fmla="*/ 276224 w 292893"/>
              <a:gd name="connsiteY118" fmla="*/ 6700838 h 6858000"/>
              <a:gd name="connsiteX119" fmla="*/ 221456 w 292893"/>
              <a:gd name="connsiteY119" fmla="*/ 6762750 h 6858000"/>
              <a:gd name="connsiteX120" fmla="*/ 288131 w 292893"/>
              <a:gd name="connsiteY120" fmla="*/ 6812756 h 6858000"/>
              <a:gd name="connsiteX121" fmla="*/ 233136 w 292893"/>
              <a:gd name="connsiteY121" fmla="*/ 6855619 h 6858000"/>
              <a:gd name="connsiteX122" fmla="*/ 0 w 292893"/>
              <a:gd name="connsiteY122" fmla="*/ 6858000 h 6858000"/>
              <a:gd name="connsiteX123" fmla="*/ 0 w 292893"/>
              <a:gd name="connsiteY12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19073 w 292893"/>
              <a:gd name="connsiteY34" fmla="*/ 1838325 h 6858000"/>
              <a:gd name="connsiteX35" fmla="*/ 216692 w 292893"/>
              <a:gd name="connsiteY35" fmla="*/ 1945481 h 6858000"/>
              <a:gd name="connsiteX36" fmla="*/ 214311 w 292893"/>
              <a:gd name="connsiteY36" fmla="*/ 2057400 h 6858000"/>
              <a:gd name="connsiteX37" fmla="*/ 223835 w 292893"/>
              <a:gd name="connsiteY37" fmla="*/ 2166938 h 6858000"/>
              <a:gd name="connsiteX38" fmla="*/ 228597 w 292893"/>
              <a:gd name="connsiteY38" fmla="*/ 2276475 h 6858000"/>
              <a:gd name="connsiteX39" fmla="*/ 290510 w 292893"/>
              <a:gd name="connsiteY39" fmla="*/ 2338388 h 6858000"/>
              <a:gd name="connsiteX40" fmla="*/ 223836 w 292893"/>
              <a:gd name="connsiteY40" fmla="*/ 2386012 h 6858000"/>
              <a:gd name="connsiteX41" fmla="*/ 278603 w 292893"/>
              <a:gd name="connsiteY41" fmla="*/ 2447925 h 6858000"/>
              <a:gd name="connsiteX42" fmla="*/ 226218 w 292893"/>
              <a:gd name="connsiteY42" fmla="*/ 2497931 h 6858000"/>
              <a:gd name="connsiteX43" fmla="*/ 283366 w 292893"/>
              <a:gd name="connsiteY43" fmla="*/ 2552700 h 6858000"/>
              <a:gd name="connsiteX44" fmla="*/ 216692 w 292893"/>
              <a:gd name="connsiteY44" fmla="*/ 2607469 h 6858000"/>
              <a:gd name="connsiteX45" fmla="*/ 288128 w 292893"/>
              <a:gd name="connsiteY45" fmla="*/ 2657475 h 6858000"/>
              <a:gd name="connsiteX46" fmla="*/ 223835 w 292893"/>
              <a:gd name="connsiteY46" fmla="*/ 2714625 h 6858000"/>
              <a:gd name="connsiteX47" fmla="*/ 283366 w 292893"/>
              <a:gd name="connsiteY47" fmla="*/ 2771775 h 6858000"/>
              <a:gd name="connsiteX48" fmla="*/ 226217 w 292893"/>
              <a:gd name="connsiteY48" fmla="*/ 2826543 h 6858000"/>
              <a:gd name="connsiteX49" fmla="*/ 285747 w 292893"/>
              <a:gd name="connsiteY49" fmla="*/ 2881313 h 6858000"/>
              <a:gd name="connsiteX50" fmla="*/ 223835 w 292893"/>
              <a:gd name="connsiteY50" fmla="*/ 2931319 h 6858000"/>
              <a:gd name="connsiteX51" fmla="*/ 280985 w 292893"/>
              <a:gd name="connsiteY51" fmla="*/ 2986088 h 6858000"/>
              <a:gd name="connsiteX52" fmla="*/ 226218 w 292893"/>
              <a:gd name="connsiteY52" fmla="*/ 3043238 h 6858000"/>
              <a:gd name="connsiteX53" fmla="*/ 288128 w 292893"/>
              <a:gd name="connsiteY53" fmla="*/ 3105150 h 6858000"/>
              <a:gd name="connsiteX54" fmla="*/ 226217 w 292893"/>
              <a:gd name="connsiteY54" fmla="*/ 3155157 h 6858000"/>
              <a:gd name="connsiteX55" fmla="*/ 290510 w 292893"/>
              <a:gd name="connsiteY55" fmla="*/ 3207544 h 6858000"/>
              <a:gd name="connsiteX56" fmla="*/ 226217 w 292893"/>
              <a:gd name="connsiteY56" fmla="*/ 3264693 h 6858000"/>
              <a:gd name="connsiteX57" fmla="*/ 290510 w 292893"/>
              <a:gd name="connsiteY57" fmla="*/ 3324225 h 6858000"/>
              <a:gd name="connsiteX58" fmla="*/ 226218 w 292893"/>
              <a:gd name="connsiteY58" fmla="*/ 3371850 h 6858000"/>
              <a:gd name="connsiteX59" fmla="*/ 292891 w 292893"/>
              <a:gd name="connsiteY59" fmla="*/ 3433763 h 6858000"/>
              <a:gd name="connsiteX60" fmla="*/ 223837 w 292893"/>
              <a:gd name="connsiteY60" fmla="*/ 3476625 h 6858000"/>
              <a:gd name="connsiteX61" fmla="*/ 288128 w 292893"/>
              <a:gd name="connsiteY61" fmla="*/ 3533775 h 6858000"/>
              <a:gd name="connsiteX62" fmla="*/ 230980 w 292893"/>
              <a:gd name="connsiteY62" fmla="*/ 3583781 h 6858000"/>
              <a:gd name="connsiteX63" fmla="*/ 285747 w 292893"/>
              <a:gd name="connsiteY63" fmla="*/ 3643313 h 6858000"/>
              <a:gd name="connsiteX64" fmla="*/ 226218 w 292893"/>
              <a:gd name="connsiteY64" fmla="*/ 3698081 h 6858000"/>
              <a:gd name="connsiteX65" fmla="*/ 280985 w 292893"/>
              <a:gd name="connsiteY65" fmla="*/ 3752850 h 6858000"/>
              <a:gd name="connsiteX66" fmla="*/ 223837 w 292893"/>
              <a:gd name="connsiteY66" fmla="*/ 3800475 h 6858000"/>
              <a:gd name="connsiteX67" fmla="*/ 280985 w 292893"/>
              <a:gd name="connsiteY67" fmla="*/ 3862388 h 6858000"/>
              <a:gd name="connsiteX68" fmla="*/ 223837 w 292893"/>
              <a:gd name="connsiteY68" fmla="*/ 3910013 h 6858000"/>
              <a:gd name="connsiteX69" fmla="*/ 278603 w 292893"/>
              <a:gd name="connsiteY69" fmla="*/ 3969544 h 6858000"/>
              <a:gd name="connsiteX70" fmla="*/ 223838 w 292893"/>
              <a:gd name="connsiteY70" fmla="*/ 4021931 h 6858000"/>
              <a:gd name="connsiteX71" fmla="*/ 278603 w 292893"/>
              <a:gd name="connsiteY71" fmla="*/ 4076700 h 6858000"/>
              <a:gd name="connsiteX72" fmla="*/ 221456 w 292893"/>
              <a:gd name="connsiteY72" fmla="*/ 4138613 h 6858000"/>
              <a:gd name="connsiteX73" fmla="*/ 280985 w 292893"/>
              <a:gd name="connsiteY73" fmla="*/ 4193381 h 6858000"/>
              <a:gd name="connsiteX74" fmla="*/ 219075 w 292893"/>
              <a:gd name="connsiteY74" fmla="*/ 4243388 h 6858000"/>
              <a:gd name="connsiteX75" fmla="*/ 278603 w 292893"/>
              <a:gd name="connsiteY75" fmla="*/ 4300538 h 6858000"/>
              <a:gd name="connsiteX76" fmla="*/ 216695 w 292893"/>
              <a:gd name="connsiteY76" fmla="*/ 4350544 h 6858000"/>
              <a:gd name="connsiteX77" fmla="*/ 285747 w 292893"/>
              <a:gd name="connsiteY77" fmla="*/ 4405313 h 6858000"/>
              <a:gd name="connsiteX78" fmla="*/ 214313 w 292893"/>
              <a:gd name="connsiteY78" fmla="*/ 4452938 h 6858000"/>
              <a:gd name="connsiteX79" fmla="*/ 276222 w 292893"/>
              <a:gd name="connsiteY79" fmla="*/ 4514850 h 6858000"/>
              <a:gd name="connsiteX80" fmla="*/ 216694 w 292893"/>
              <a:gd name="connsiteY80" fmla="*/ 4569619 h 6858000"/>
              <a:gd name="connsiteX81" fmla="*/ 278603 w 292893"/>
              <a:gd name="connsiteY81" fmla="*/ 4622006 h 6858000"/>
              <a:gd name="connsiteX82" fmla="*/ 219075 w 292893"/>
              <a:gd name="connsiteY82" fmla="*/ 4674394 h 6858000"/>
              <a:gd name="connsiteX83" fmla="*/ 278603 w 292893"/>
              <a:gd name="connsiteY83" fmla="*/ 4731544 h 6858000"/>
              <a:gd name="connsiteX84" fmla="*/ 221455 w 292893"/>
              <a:gd name="connsiteY84" fmla="*/ 4786313 h 6858000"/>
              <a:gd name="connsiteX85" fmla="*/ 273844 w 292893"/>
              <a:gd name="connsiteY85" fmla="*/ 4848225 h 6858000"/>
              <a:gd name="connsiteX86" fmla="*/ 226219 w 292893"/>
              <a:gd name="connsiteY86" fmla="*/ 4902994 h 6858000"/>
              <a:gd name="connsiteX87" fmla="*/ 278606 w 292893"/>
              <a:gd name="connsiteY87" fmla="*/ 4955381 h 6858000"/>
              <a:gd name="connsiteX88" fmla="*/ 223838 w 292893"/>
              <a:gd name="connsiteY88" fmla="*/ 5010150 h 6858000"/>
              <a:gd name="connsiteX89" fmla="*/ 276225 w 292893"/>
              <a:gd name="connsiteY89" fmla="*/ 5069681 h 6858000"/>
              <a:gd name="connsiteX90" fmla="*/ 221455 w 292893"/>
              <a:gd name="connsiteY90" fmla="*/ 5117306 h 6858000"/>
              <a:gd name="connsiteX91" fmla="*/ 276225 w 292893"/>
              <a:gd name="connsiteY91" fmla="*/ 5169694 h 6858000"/>
              <a:gd name="connsiteX92" fmla="*/ 221455 w 292893"/>
              <a:gd name="connsiteY92" fmla="*/ 5226844 h 6858000"/>
              <a:gd name="connsiteX93" fmla="*/ 276225 w 292893"/>
              <a:gd name="connsiteY93" fmla="*/ 5286375 h 6858000"/>
              <a:gd name="connsiteX94" fmla="*/ 223837 w 292893"/>
              <a:gd name="connsiteY94" fmla="*/ 5338763 h 6858000"/>
              <a:gd name="connsiteX95" fmla="*/ 276225 w 292893"/>
              <a:gd name="connsiteY95" fmla="*/ 5388769 h 6858000"/>
              <a:gd name="connsiteX96" fmla="*/ 223838 w 292893"/>
              <a:gd name="connsiteY96" fmla="*/ 5448300 h 6858000"/>
              <a:gd name="connsiteX97" fmla="*/ 276226 w 292893"/>
              <a:gd name="connsiteY97" fmla="*/ 5495925 h 6858000"/>
              <a:gd name="connsiteX98" fmla="*/ 226219 w 292893"/>
              <a:gd name="connsiteY98" fmla="*/ 5555456 h 6858000"/>
              <a:gd name="connsiteX99" fmla="*/ 276225 w 292893"/>
              <a:gd name="connsiteY99" fmla="*/ 5612606 h 6858000"/>
              <a:gd name="connsiteX100" fmla="*/ 223838 w 292893"/>
              <a:gd name="connsiteY100" fmla="*/ 5664994 h 6858000"/>
              <a:gd name="connsiteX101" fmla="*/ 273844 w 292893"/>
              <a:gd name="connsiteY101" fmla="*/ 5717381 h 6858000"/>
              <a:gd name="connsiteX102" fmla="*/ 223837 w 292893"/>
              <a:gd name="connsiteY102" fmla="*/ 5776913 h 6858000"/>
              <a:gd name="connsiteX103" fmla="*/ 276225 w 292893"/>
              <a:gd name="connsiteY103" fmla="*/ 5826919 h 6858000"/>
              <a:gd name="connsiteX104" fmla="*/ 223837 w 292893"/>
              <a:gd name="connsiteY104" fmla="*/ 5886450 h 6858000"/>
              <a:gd name="connsiteX105" fmla="*/ 273844 w 292893"/>
              <a:gd name="connsiteY105" fmla="*/ 5934075 h 6858000"/>
              <a:gd name="connsiteX106" fmla="*/ 219074 w 292893"/>
              <a:gd name="connsiteY106" fmla="*/ 5995988 h 6858000"/>
              <a:gd name="connsiteX107" fmla="*/ 273844 w 292893"/>
              <a:gd name="connsiteY107" fmla="*/ 6048375 h 6858000"/>
              <a:gd name="connsiteX108" fmla="*/ 226218 w 292893"/>
              <a:gd name="connsiteY108" fmla="*/ 6103144 h 6858000"/>
              <a:gd name="connsiteX109" fmla="*/ 273844 w 292893"/>
              <a:gd name="connsiteY109" fmla="*/ 6157913 h 6858000"/>
              <a:gd name="connsiteX110" fmla="*/ 226219 w 292893"/>
              <a:gd name="connsiteY110" fmla="*/ 6212681 h 6858000"/>
              <a:gd name="connsiteX111" fmla="*/ 271463 w 292893"/>
              <a:gd name="connsiteY111" fmla="*/ 6265069 h 6858000"/>
              <a:gd name="connsiteX112" fmla="*/ 223837 w 292893"/>
              <a:gd name="connsiteY112" fmla="*/ 6319838 h 6858000"/>
              <a:gd name="connsiteX113" fmla="*/ 278605 w 292893"/>
              <a:gd name="connsiteY113" fmla="*/ 6374606 h 6858000"/>
              <a:gd name="connsiteX114" fmla="*/ 221455 w 292893"/>
              <a:gd name="connsiteY114" fmla="*/ 6429375 h 6858000"/>
              <a:gd name="connsiteX115" fmla="*/ 276225 w 292893"/>
              <a:gd name="connsiteY115" fmla="*/ 6486525 h 6858000"/>
              <a:gd name="connsiteX116" fmla="*/ 228599 w 292893"/>
              <a:gd name="connsiteY116" fmla="*/ 6541294 h 6858000"/>
              <a:gd name="connsiteX117" fmla="*/ 273843 w 292893"/>
              <a:gd name="connsiteY117" fmla="*/ 6600825 h 6858000"/>
              <a:gd name="connsiteX118" fmla="*/ 221455 w 292893"/>
              <a:gd name="connsiteY118" fmla="*/ 6643688 h 6858000"/>
              <a:gd name="connsiteX119" fmla="*/ 276224 w 292893"/>
              <a:gd name="connsiteY119" fmla="*/ 6700838 h 6858000"/>
              <a:gd name="connsiteX120" fmla="*/ 221456 w 292893"/>
              <a:gd name="connsiteY120" fmla="*/ 6762750 h 6858000"/>
              <a:gd name="connsiteX121" fmla="*/ 288131 w 292893"/>
              <a:gd name="connsiteY121" fmla="*/ 6812756 h 6858000"/>
              <a:gd name="connsiteX122" fmla="*/ 233136 w 292893"/>
              <a:gd name="connsiteY122" fmla="*/ 6855619 h 6858000"/>
              <a:gd name="connsiteX123" fmla="*/ 0 w 292893"/>
              <a:gd name="connsiteY123" fmla="*/ 6858000 h 6858000"/>
              <a:gd name="connsiteX124" fmla="*/ 0 w 292893"/>
              <a:gd name="connsiteY12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16692 w 292893"/>
              <a:gd name="connsiteY36" fmla="*/ 1945481 h 6858000"/>
              <a:gd name="connsiteX37" fmla="*/ 214311 w 292893"/>
              <a:gd name="connsiteY37" fmla="*/ 2057400 h 6858000"/>
              <a:gd name="connsiteX38" fmla="*/ 223835 w 292893"/>
              <a:gd name="connsiteY38" fmla="*/ 2166938 h 6858000"/>
              <a:gd name="connsiteX39" fmla="*/ 228597 w 292893"/>
              <a:gd name="connsiteY39" fmla="*/ 2276475 h 6858000"/>
              <a:gd name="connsiteX40" fmla="*/ 290510 w 292893"/>
              <a:gd name="connsiteY40" fmla="*/ 2338388 h 6858000"/>
              <a:gd name="connsiteX41" fmla="*/ 223836 w 292893"/>
              <a:gd name="connsiteY41" fmla="*/ 2386012 h 6858000"/>
              <a:gd name="connsiteX42" fmla="*/ 278603 w 292893"/>
              <a:gd name="connsiteY42" fmla="*/ 2447925 h 6858000"/>
              <a:gd name="connsiteX43" fmla="*/ 226218 w 292893"/>
              <a:gd name="connsiteY43" fmla="*/ 2497931 h 6858000"/>
              <a:gd name="connsiteX44" fmla="*/ 283366 w 292893"/>
              <a:gd name="connsiteY44" fmla="*/ 2552700 h 6858000"/>
              <a:gd name="connsiteX45" fmla="*/ 216692 w 292893"/>
              <a:gd name="connsiteY45" fmla="*/ 2607469 h 6858000"/>
              <a:gd name="connsiteX46" fmla="*/ 288128 w 292893"/>
              <a:gd name="connsiteY46" fmla="*/ 2657475 h 6858000"/>
              <a:gd name="connsiteX47" fmla="*/ 223835 w 292893"/>
              <a:gd name="connsiteY47" fmla="*/ 2714625 h 6858000"/>
              <a:gd name="connsiteX48" fmla="*/ 283366 w 292893"/>
              <a:gd name="connsiteY48" fmla="*/ 2771775 h 6858000"/>
              <a:gd name="connsiteX49" fmla="*/ 226217 w 292893"/>
              <a:gd name="connsiteY49" fmla="*/ 2826543 h 6858000"/>
              <a:gd name="connsiteX50" fmla="*/ 285747 w 292893"/>
              <a:gd name="connsiteY50" fmla="*/ 2881313 h 6858000"/>
              <a:gd name="connsiteX51" fmla="*/ 223835 w 292893"/>
              <a:gd name="connsiteY51" fmla="*/ 2931319 h 6858000"/>
              <a:gd name="connsiteX52" fmla="*/ 280985 w 292893"/>
              <a:gd name="connsiteY52" fmla="*/ 2986088 h 6858000"/>
              <a:gd name="connsiteX53" fmla="*/ 226218 w 292893"/>
              <a:gd name="connsiteY53" fmla="*/ 3043238 h 6858000"/>
              <a:gd name="connsiteX54" fmla="*/ 288128 w 292893"/>
              <a:gd name="connsiteY54" fmla="*/ 3105150 h 6858000"/>
              <a:gd name="connsiteX55" fmla="*/ 226217 w 292893"/>
              <a:gd name="connsiteY55" fmla="*/ 3155157 h 6858000"/>
              <a:gd name="connsiteX56" fmla="*/ 290510 w 292893"/>
              <a:gd name="connsiteY56" fmla="*/ 3207544 h 6858000"/>
              <a:gd name="connsiteX57" fmla="*/ 226217 w 292893"/>
              <a:gd name="connsiteY57" fmla="*/ 3264693 h 6858000"/>
              <a:gd name="connsiteX58" fmla="*/ 290510 w 292893"/>
              <a:gd name="connsiteY58" fmla="*/ 3324225 h 6858000"/>
              <a:gd name="connsiteX59" fmla="*/ 226218 w 292893"/>
              <a:gd name="connsiteY59" fmla="*/ 3371850 h 6858000"/>
              <a:gd name="connsiteX60" fmla="*/ 292891 w 292893"/>
              <a:gd name="connsiteY60" fmla="*/ 3433763 h 6858000"/>
              <a:gd name="connsiteX61" fmla="*/ 223837 w 292893"/>
              <a:gd name="connsiteY61" fmla="*/ 3476625 h 6858000"/>
              <a:gd name="connsiteX62" fmla="*/ 288128 w 292893"/>
              <a:gd name="connsiteY62" fmla="*/ 3533775 h 6858000"/>
              <a:gd name="connsiteX63" fmla="*/ 230980 w 292893"/>
              <a:gd name="connsiteY63" fmla="*/ 3583781 h 6858000"/>
              <a:gd name="connsiteX64" fmla="*/ 285747 w 292893"/>
              <a:gd name="connsiteY64" fmla="*/ 3643313 h 6858000"/>
              <a:gd name="connsiteX65" fmla="*/ 226218 w 292893"/>
              <a:gd name="connsiteY65" fmla="*/ 3698081 h 6858000"/>
              <a:gd name="connsiteX66" fmla="*/ 280985 w 292893"/>
              <a:gd name="connsiteY66" fmla="*/ 3752850 h 6858000"/>
              <a:gd name="connsiteX67" fmla="*/ 223837 w 292893"/>
              <a:gd name="connsiteY67" fmla="*/ 3800475 h 6858000"/>
              <a:gd name="connsiteX68" fmla="*/ 280985 w 292893"/>
              <a:gd name="connsiteY68" fmla="*/ 3862388 h 6858000"/>
              <a:gd name="connsiteX69" fmla="*/ 223837 w 292893"/>
              <a:gd name="connsiteY69" fmla="*/ 3910013 h 6858000"/>
              <a:gd name="connsiteX70" fmla="*/ 278603 w 292893"/>
              <a:gd name="connsiteY70" fmla="*/ 3969544 h 6858000"/>
              <a:gd name="connsiteX71" fmla="*/ 223838 w 292893"/>
              <a:gd name="connsiteY71" fmla="*/ 4021931 h 6858000"/>
              <a:gd name="connsiteX72" fmla="*/ 278603 w 292893"/>
              <a:gd name="connsiteY72" fmla="*/ 4076700 h 6858000"/>
              <a:gd name="connsiteX73" fmla="*/ 221456 w 292893"/>
              <a:gd name="connsiteY73" fmla="*/ 4138613 h 6858000"/>
              <a:gd name="connsiteX74" fmla="*/ 280985 w 292893"/>
              <a:gd name="connsiteY74" fmla="*/ 4193381 h 6858000"/>
              <a:gd name="connsiteX75" fmla="*/ 219075 w 292893"/>
              <a:gd name="connsiteY75" fmla="*/ 4243388 h 6858000"/>
              <a:gd name="connsiteX76" fmla="*/ 278603 w 292893"/>
              <a:gd name="connsiteY76" fmla="*/ 4300538 h 6858000"/>
              <a:gd name="connsiteX77" fmla="*/ 216695 w 292893"/>
              <a:gd name="connsiteY77" fmla="*/ 4350544 h 6858000"/>
              <a:gd name="connsiteX78" fmla="*/ 285747 w 292893"/>
              <a:gd name="connsiteY78" fmla="*/ 4405313 h 6858000"/>
              <a:gd name="connsiteX79" fmla="*/ 214313 w 292893"/>
              <a:gd name="connsiteY79" fmla="*/ 4452938 h 6858000"/>
              <a:gd name="connsiteX80" fmla="*/ 276222 w 292893"/>
              <a:gd name="connsiteY80" fmla="*/ 4514850 h 6858000"/>
              <a:gd name="connsiteX81" fmla="*/ 216694 w 292893"/>
              <a:gd name="connsiteY81" fmla="*/ 4569619 h 6858000"/>
              <a:gd name="connsiteX82" fmla="*/ 278603 w 292893"/>
              <a:gd name="connsiteY82" fmla="*/ 4622006 h 6858000"/>
              <a:gd name="connsiteX83" fmla="*/ 219075 w 292893"/>
              <a:gd name="connsiteY83" fmla="*/ 4674394 h 6858000"/>
              <a:gd name="connsiteX84" fmla="*/ 278603 w 292893"/>
              <a:gd name="connsiteY84" fmla="*/ 4731544 h 6858000"/>
              <a:gd name="connsiteX85" fmla="*/ 221455 w 292893"/>
              <a:gd name="connsiteY85" fmla="*/ 4786313 h 6858000"/>
              <a:gd name="connsiteX86" fmla="*/ 273844 w 292893"/>
              <a:gd name="connsiteY86" fmla="*/ 4848225 h 6858000"/>
              <a:gd name="connsiteX87" fmla="*/ 226219 w 292893"/>
              <a:gd name="connsiteY87" fmla="*/ 4902994 h 6858000"/>
              <a:gd name="connsiteX88" fmla="*/ 278606 w 292893"/>
              <a:gd name="connsiteY88" fmla="*/ 4955381 h 6858000"/>
              <a:gd name="connsiteX89" fmla="*/ 223838 w 292893"/>
              <a:gd name="connsiteY89" fmla="*/ 5010150 h 6858000"/>
              <a:gd name="connsiteX90" fmla="*/ 276225 w 292893"/>
              <a:gd name="connsiteY90" fmla="*/ 5069681 h 6858000"/>
              <a:gd name="connsiteX91" fmla="*/ 221455 w 292893"/>
              <a:gd name="connsiteY91" fmla="*/ 5117306 h 6858000"/>
              <a:gd name="connsiteX92" fmla="*/ 276225 w 292893"/>
              <a:gd name="connsiteY92" fmla="*/ 5169694 h 6858000"/>
              <a:gd name="connsiteX93" fmla="*/ 221455 w 292893"/>
              <a:gd name="connsiteY93" fmla="*/ 5226844 h 6858000"/>
              <a:gd name="connsiteX94" fmla="*/ 276225 w 292893"/>
              <a:gd name="connsiteY94" fmla="*/ 5286375 h 6858000"/>
              <a:gd name="connsiteX95" fmla="*/ 223837 w 292893"/>
              <a:gd name="connsiteY95" fmla="*/ 5338763 h 6858000"/>
              <a:gd name="connsiteX96" fmla="*/ 276225 w 292893"/>
              <a:gd name="connsiteY96" fmla="*/ 5388769 h 6858000"/>
              <a:gd name="connsiteX97" fmla="*/ 223838 w 292893"/>
              <a:gd name="connsiteY97" fmla="*/ 5448300 h 6858000"/>
              <a:gd name="connsiteX98" fmla="*/ 276226 w 292893"/>
              <a:gd name="connsiteY98" fmla="*/ 5495925 h 6858000"/>
              <a:gd name="connsiteX99" fmla="*/ 226219 w 292893"/>
              <a:gd name="connsiteY99" fmla="*/ 5555456 h 6858000"/>
              <a:gd name="connsiteX100" fmla="*/ 276225 w 292893"/>
              <a:gd name="connsiteY100" fmla="*/ 5612606 h 6858000"/>
              <a:gd name="connsiteX101" fmla="*/ 223838 w 292893"/>
              <a:gd name="connsiteY101" fmla="*/ 5664994 h 6858000"/>
              <a:gd name="connsiteX102" fmla="*/ 273844 w 292893"/>
              <a:gd name="connsiteY102" fmla="*/ 5717381 h 6858000"/>
              <a:gd name="connsiteX103" fmla="*/ 223837 w 292893"/>
              <a:gd name="connsiteY103" fmla="*/ 5776913 h 6858000"/>
              <a:gd name="connsiteX104" fmla="*/ 276225 w 292893"/>
              <a:gd name="connsiteY104" fmla="*/ 5826919 h 6858000"/>
              <a:gd name="connsiteX105" fmla="*/ 223837 w 292893"/>
              <a:gd name="connsiteY105" fmla="*/ 5886450 h 6858000"/>
              <a:gd name="connsiteX106" fmla="*/ 273844 w 292893"/>
              <a:gd name="connsiteY106" fmla="*/ 5934075 h 6858000"/>
              <a:gd name="connsiteX107" fmla="*/ 219074 w 292893"/>
              <a:gd name="connsiteY107" fmla="*/ 5995988 h 6858000"/>
              <a:gd name="connsiteX108" fmla="*/ 273844 w 292893"/>
              <a:gd name="connsiteY108" fmla="*/ 6048375 h 6858000"/>
              <a:gd name="connsiteX109" fmla="*/ 226218 w 292893"/>
              <a:gd name="connsiteY109" fmla="*/ 6103144 h 6858000"/>
              <a:gd name="connsiteX110" fmla="*/ 273844 w 292893"/>
              <a:gd name="connsiteY110" fmla="*/ 6157913 h 6858000"/>
              <a:gd name="connsiteX111" fmla="*/ 226219 w 292893"/>
              <a:gd name="connsiteY111" fmla="*/ 6212681 h 6858000"/>
              <a:gd name="connsiteX112" fmla="*/ 271463 w 292893"/>
              <a:gd name="connsiteY112" fmla="*/ 6265069 h 6858000"/>
              <a:gd name="connsiteX113" fmla="*/ 223837 w 292893"/>
              <a:gd name="connsiteY113" fmla="*/ 6319838 h 6858000"/>
              <a:gd name="connsiteX114" fmla="*/ 278605 w 292893"/>
              <a:gd name="connsiteY114" fmla="*/ 6374606 h 6858000"/>
              <a:gd name="connsiteX115" fmla="*/ 221455 w 292893"/>
              <a:gd name="connsiteY115" fmla="*/ 6429375 h 6858000"/>
              <a:gd name="connsiteX116" fmla="*/ 276225 w 292893"/>
              <a:gd name="connsiteY116" fmla="*/ 6486525 h 6858000"/>
              <a:gd name="connsiteX117" fmla="*/ 228599 w 292893"/>
              <a:gd name="connsiteY117" fmla="*/ 6541294 h 6858000"/>
              <a:gd name="connsiteX118" fmla="*/ 273843 w 292893"/>
              <a:gd name="connsiteY118" fmla="*/ 6600825 h 6858000"/>
              <a:gd name="connsiteX119" fmla="*/ 221455 w 292893"/>
              <a:gd name="connsiteY119" fmla="*/ 6643688 h 6858000"/>
              <a:gd name="connsiteX120" fmla="*/ 276224 w 292893"/>
              <a:gd name="connsiteY120" fmla="*/ 6700838 h 6858000"/>
              <a:gd name="connsiteX121" fmla="*/ 221456 w 292893"/>
              <a:gd name="connsiteY121" fmla="*/ 6762750 h 6858000"/>
              <a:gd name="connsiteX122" fmla="*/ 288131 w 292893"/>
              <a:gd name="connsiteY122" fmla="*/ 6812756 h 6858000"/>
              <a:gd name="connsiteX123" fmla="*/ 233136 w 292893"/>
              <a:gd name="connsiteY123" fmla="*/ 6855619 h 6858000"/>
              <a:gd name="connsiteX124" fmla="*/ 0 w 292893"/>
              <a:gd name="connsiteY124" fmla="*/ 6858000 h 6858000"/>
              <a:gd name="connsiteX125" fmla="*/ 0 w 292893"/>
              <a:gd name="connsiteY12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14311 w 292893"/>
              <a:gd name="connsiteY38" fmla="*/ 2057400 h 6858000"/>
              <a:gd name="connsiteX39" fmla="*/ 223835 w 292893"/>
              <a:gd name="connsiteY39" fmla="*/ 2166938 h 6858000"/>
              <a:gd name="connsiteX40" fmla="*/ 228597 w 292893"/>
              <a:gd name="connsiteY40" fmla="*/ 2276475 h 6858000"/>
              <a:gd name="connsiteX41" fmla="*/ 290510 w 292893"/>
              <a:gd name="connsiteY41" fmla="*/ 2338388 h 6858000"/>
              <a:gd name="connsiteX42" fmla="*/ 223836 w 292893"/>
              <a:gd name="connsiteY42" fmla="*/ 2386012 h 6858000"/>
              <a:gd name="connsiteX43" fmla="*/ 278603 w 292893"/>
              <a:gd name="connsiteY43" fmla="*/ 2447925 h 6858000"/>
              <a:gd name="connsiteX44" fmla="*/ 226218 w 292893"/>
              <a:gd name="connsiteY44" fmla="*/ 2497931 h 6858000"/>
              <a:gd name="connsiteX45" fmla="*/ 283366 w 292893"/>
              <a:gd name="connsiteY45" fmla="*/ 2552700 h 6858000"/>
              <a:gd name="connsiteX46" fmla="*/ 216692 w 292893"/>
              <a:gd name="connsiteY46" fmla="*/ 2607469 h 6858000"/>
              <a:gd name="connsiteX47" fmla="*/ 288128 w 292893"/>
              <a:gd name="connsiteY47" fmla="*/ 2657475 h 6858000"/>
              <a:gd name="connsiteX48" fmla="*/ 223835 w 292893"/>
              <a:gd name="connsiteY48" fmla="*/ 2714625 h 6858000"/>
              <a:gd name="connsiteX49" fmla="*/ 283366 w 292893"/>
              <a:gd name="connsiteY49" fmla="*/ 2771775 h 6858000"/>
              <a:gd name="connsiteX50" fmla="*/ 226217 w 292893"/>
              <a:gd name="connsiteY50" fmla="*/ 2826543 h 6858000"/>
              <a:gd name="connsiteX51" fmla="*/ 285747 w 292893"/>
              <a:gd name="connsiteY51" fmla="*/ 2881313 h 6858000"/>
              <a:gd name="connsiteX52" fmla="*/ 223835 w 292893"/>
              <a:gd name="connsiteY52" fmla="*/ 2931319 h 6858000"/>
              <a:gd name="connsiteX53" fmla="*/ 280985 w 292893"/>
              <a:gd name="connsiteY53" fmla="*/ 2986088 h 6858000"/>
              <a:gd name="connsiteX54" fmla="*/ 226218 w 292893"/>
              <a:gd name="connsiteY54" fmla="*/ 3043238 h 6858000"/>
              <a:gd name="connsiteX55" fmla="*/ 288128 w 292893"/>
              <a:gd name="connsiteY55" fmla="*/ 3105150 h 6858000"/>
              <a:gd name="connsiteX56" fmla="*/ 226217 w 292893"/>
              <a:gd name="connsiteY56" fmla="*/ 3155157 h 6858000"/>
              <a:gd name="connsiteX57" fmla="*/ 290510 w 292893"/>
              <a:gd name="connsiteY57" fmla="*/ 3207544 h 6858000"/>
              <a:gd name="connsiteX58" fmla="*/ 226217 w 292893"/>
              <a:gd name="connsiteY58" fmla="*/ 3264693 h 6858000"/>
              <a:gd name="connsiteX59" fmla="*/ 290510 w 292893"/>
              <a:gd name="connsiteY59" fmla="*/ 3324225 h 6858000"/>
              <a:gd name="connsiteX60" fmla="*/ 226218 w 292893"/>
              <a:gd name="connsiteY60" fmla="*/ 3371850 h 6858000"/>
              <a:gd name="connsiteX61" fmla="*/ 292891 w 292893"/>
              <a:gd name="connsiteY61" fmla="*/ 3433763 h 6858000"/>
              <a:gd name="connsiteX62" fmla="*/ 223837 w 292893"/>
              <a:gd name="connsiteY62" fmla="*/ 3476625 h 6858000"/>
              <a:gd name="connsiteX63" fmla="*/ 288128 w 292893"/>
              <a:gd name="connsiteY63" fmla="*/ 3533775 h 6858000"/>
              <a:gd name="connsiteX64" fmla="*/ 230980 w 292893"/>
              <a:gd name="connsiteY64" fmla="*/ 3583781 h 6858000"/>
              <a:gd name="connsiteX65" fmla="*/ 285747 w 292893"/>
              <a:gd name="connsiteY65" fmla="*/ 3643313 h 6858000"/>
              <a:gd name="connsiteX66" fmla="*/ 226218 w 292893"/>
              <a:gd name="connsiteY66" fmla="*/ 3698081 h 6858000"/>
              <a:gd name="connsiteX67" fmla="*/ 280985 w 292893"/>
              <a:gd name="connsiteY67" fmla="*/ 3752850 h 6858000"/>
              <a:gd name="connsiteX68" fmla="*/ 223837 w 292893"/>
              <a:gd name="connsiteY68" fmla="*/ 3800475 h 6858000"/>
              <a:gd name="connsiteX69" fmla="*/ 280985 w 292893"/>
              <a:gd name="connsiteY69" fmla="*/ 3862388 h 6858000"/>
              <a:gd name="connsiteX70" fmla="*/ 223837 w 292893"/>
              <a:gd name="connsiteY70" fmla="*/ 3910013 h 6858000"/>
              <a:gd name="connsiteX71" fmla="*/ 278603 w 292893"/>
              <a:gd name="connsiteY71" fmla="*/ 3969544 h 6858000"/>
              <a:gd name="connsiteX72" fmla="*/ 223838 w 292893"/>
              <a:gd name="connsiteY72" fmla="*/ 4021931 h 6858000"/>
              <a:gd name="connsiteX73" fmla="*/ 278603 w 292893"/>
              <a:gd name="connsiteY73" fmla="*/ 4076700 h 6858000"/>
              <a:gd name="connsiteX74" fmla="*/ 221456 w 292893"/>
              <a:gd name="connsiteY74" fmla="*/ 4138613 h 6858000"/>
              <a:gd name="connsiteX75" fmla="*/ 280985 w 292893"/>
              <a:gd name="connsiteY75" fmla="*/ 4193381 h 6858000"/>
              <a:gd name="connsiteX76" fmla="*/ 219075 w 292893"/>
              <a:gd name="connsiteY76" fmla="*/ 4243388 h 6858000"/>
              <a:gd name="connsiteX77" fmla="*/ 278603 w 292893"/>
              <a:gd name="connsiteY77" fmla="*/ 4300538 h 6858000"/>
              <a:gd name="connsiteX78" fmla="*/ 216695 w 292893"/>
              <a:gd name="connsiteY78" fmla="*/ 4350544 h 6858000"/>
              <a:gd name="connsiteX79" fmla="*/ 285747 w 292893"/>
              <a:gd name="connsiteY79" fmla="*/ 4405313 h 6858000"/>
              <a:gd name="connsiteX80" fmla="*/ 214313 w 292893"/>
              <a:gd name="connsiteY80" fmla="*/ 4452938 h 6858000"/>
              <a:gd name="connsiteX81" fmla="*/ 276222 w 292893"/>
              <a:gd name="connsiteY81" fmla="*/ 4514850 h 6858000"/>
              <a:gd name="connsiteX82" fmla="*/ 216694 w 292893"/>
              <a:gd name="connsiteY82" fmla="*/ 4569619 h 6858000"/>
              <a:gd name="connsiteX83" fmla="*/ 278603 w 292893"/>
              <a:gd name="connsiteY83" fmla="*/ 4622006 h 6858000"/>
              <a:gd name="connsiteX84" fmla="*/ 219075 w 292893"/>
              <a:gd name="connsiteY84" fmla="*/ 4674394 h 6858000"/>
              <a:gd name="connsiteX85" fmla="*/ 278603 w 292893"/>
              <a:gd name="connsiteY85" fmla="*/ 4731544 h 6858000"/>
              <a:gd name="connsiteX86" fmla="*/ 221455 w 292893"/>
              <a:gd name="connsiteY86" fmla="*/ 4786313 h 6858000"/>
              <a:gd name="connsiteX87" fmla="*/ 273844 w 292893"/>
              <a:gd name="connsiteY87" fmla="*/ 4848225 h 6858000"/>
              <a:gd name="connsiteX88" fmla="*/ 226219 w 292893"/>
              <a:gd name="connsiteY88" fmla="*/ 4902994 h 6858000"/>
              <a:gd name="connsiteX89" fmla="*/ 278606 w 292893"/>
              <a:gd name="connsiteY89" fmla="*/ 4955381 h 6858000"/>
              <a:gd name="connsiteX90" fmla="*/ 223838 w 292893"/>
              <a:gd name="connsiteY90" fmla="*/ 5010150 h 6858000"/>
              <a:gd name="connsiteX91" fmla="*/ 276225 w 292893"/>
              <a:gd name="connsiteY91" fmla="*/ 5069681 h 6858000"/>
              <a:gd name="connsiteX92" fmla="*/ 221455 w 292893"/>
              <a:gd name="connsiteY92" fmla="*/ 5117306 h 6858000"/>
              <a:gd name="connsiteX93" fmla="*/ 276225 w 292893"/>
              <a:gd name="connsiteY93" fmla="*/ 5169694 h 6858000"/>
              <a:gd name="connsiteX94" fmla="*/ 221455 w 292893"/>
              <a:gd name="connsiteY94" fmla="*/ 5226844 h 6858000"/>
              <a:gd name="connsiteX95" fmla="*/ 276225 w 292893"/>
              <a:gd name="connsiteY95" fmla="*/ 5286375 h 6858000"/>
              <a:gd name="connsiteX96" fmla="*/ 223837 w 292893"/>
              <a:gd name="connsiteY96" fmla="*/ 5338763 h 6858000"/>
              <a:gd name="connsiteX97" fmla="*/ 276225 w 292893"/>
              <a:gd name="connsiteY97" fmla="*/ 5388769 h 6858000"/>
              <a:gd name="connsiteX98" fmla="*/ 223838 w 292893"/>
              <a:gd name="connsiteY98" fmla="*/ 5448300 h 6858000"/>
              <a:gd name="connsiteX99" fmla="*/ 276226 w 292893"/>
              <a:gd name="connsiteY99" fmla="*/ 5495925 h 6858000"/>
              <a:gd name="connsiteX100" fmla="*/ 226219 w 292893"/>
              <a:gd name="connsiteY100" fmla="*/ 5555456 h 6858000"/>
              <a:gd name="connsiteX101" fmla="*/ 276225 w 292893"/>
              <a:gd name="connsiteY101" fmla="*/ 5612606 h 6858000"/>
              <a:gd name="connsiteX102" fmla="*/ 223838 w 292893"/>
              <a:gd name="connsiteY102" fmla="*/ 5664994 h 6858000"/>
              <a:gd name="connsiteX103" fmla="*/ 273844 w 292893"/>
              <a:gd name="connsiteY103" fmla="*/ 5717381 h 6858000"/>
              <a:gd name="connsiteX104" fmla="*/ 223837 w 292893"/>
              <a:gd name="connsiteY104" fmla="*/ 5776913 h 6858000"/>
              <a:gd name="connsiteX105" fmla="*/ 276225 w 292893"/>
              <a:gd name="connsiteY105" fmla="*/ 5826919 h 6858000"/>
              <a:gd name="connsiteX106" fmla="*/ 223837 w 292893"/>
              <a:gd name="connsiteY106" fmla="*/ 5886450 h 6858000"/>
              <a:gd name="connsiteX107" fmla="*/ 273844 w 292893"/>
              <a:gd name="connsiteY107" fmla="*/ 5934075 h 6858000"/>
              <a:gd name="connsiteX108" fmla="*/ 219074 w 292893"/>
              <a:gd name="connsiteY108" fmla="*/ 5995988 h 6858000"/>
              <a:gd name="connsiteX109" fmla="*/ 273844 w 292893"/>
              <a:gd name="connsiteY109" fmla="*/ 6048375 h 6858000"/>
              <a:gd name="connsiteX110" fmla="*/ 226218 w 292893"/>
              <a:gd name="connsiteY110" fmla="*/ 6103144 h 6858000"/>
              <a:gd name="connsiteX111" fmla="*/ 273844 w 292893"/>
              <a:gd name="connsiteY111" fmla="*/ 6157913 h 6858000"/>
              <a:gd name="connsiteX112" fmla="*/ 226219 w 292893"/>
              <a:gd name="connsiteY112" fmla="*/ 6212681 h 6858000"/>
              <a:gd name="connsiteX113" fmla="*/ 271463 w 292893"/>
              <a:gd name="connsiteY113" fmla="*/ 6265069 h 6858000"/>
              <a:gd name="connsiteX114" fmla="*/ 223837 w 292893"/>
              <a:gd name="connsiteY114" fmla="*/ 6319838 h 6858000"/>
              <a:gd name="connsiteX115" fmla="*/ 278605 w 292893"/>
              <a:gd name="connsiteY115" fmla="*/ 6374606 h 6858000"/>
              <a:gd name="connsiteX116" fmla="*/ 221455 w 292893"/>
              <a:gd name="connsiteY116" fmla="*/ 6429375 h 6858000"/>
              <a:gd name="connsiteX117" fmla="*/ 276225 w 292893"/>
              <a:gd name="connsiteY117" fmla="*/ 6486525 h 6858000"/>
              <a:gd name="connsiteX118" fmla="*/ 228599 w 292893"/>
              <a:gd name="connsiteY118" fmla="*/ 6541294 h 6858000"/>
              <a:gd name="connsiteX119" fmla="*/ 273843 w 292893"/>
              <a:gd name="connsiteY119" fmla="*/ 6600825 h 6858000"/>
              <a:gd name="connsiteX120" fmla="*/ 221455 w 292893"/>
              <a:gd name="connsiteY120" fmla="*/ 6643688 h 6858000"/>
              <a:gd name="connsiteX121" fmla="*/ 276224 w 292893"/>
              <a:gd name="connsiteY121" fmla="*/ 6700838 h 6858000"/>
              <a:gd name="connsiteX122" fmla="*/ 221456 w 292893"/>
              <a:gd name="connsiteY122" fmla="*/ 6762750 h 6858000"/>
              <a:gd name="connsiteX123" fmla="*/ 288131 w 292893"/>
              <a:gd name="connsiteY123" fmla="*/ 6812756 h 6858000"/>
              <a:gd name="connsiteX124" fmla="*/ 233136 w 292893"/>
              <a:gd name="connsiteY124" fmla="*/ 6855619 h 6858000"/>
              <a:gd name="connsiteX125" fmla="*/ 0 w 292893"/>
              <a:gd name="connsiteY125" fmla="*/ 6858000 h 6858000"/>
              <a:gd name="connsiteX126" fmla="*/ 0 w 292893"/>
              <a:gd name="connsiteY12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23835 w 292893"/>
              <a:gd name="connsiteY40" fmla="*/ 2166938 h 6858000"/>
              <a:gd name="connsiteX41" fmla="*/ 228597 w 292893"/>
              <a:gd name="connsiteY41" fmla="*/ 2276475 h 6858000"/>
              <a:gd name="connsiteX42" fmla="*/ 290510 w 292893"/>
              <a:gd name="connsiteY42" fmla="*/ 2338388 h 6858000"/>
              <a:gd name="connsiteX43" fmla="*/ 223836 w 292893"/>
              <a:gd name="connsiteY43" fmla="*/ 2386012 h 6858000"/>
              <a:gd name="connsiteX44" fmla="*/ 278603 w 292893"/>
              <a:gd name="connsiteY44" fmla="*/ 2447925 h 6858000"/>
              <a:gd name="connsiteX45" fmla="*/ 226218 w 292893"/>
              <a:gd name="connsiteY45" fmla="*/ 2497931 h 6858000"/>
              <a:gd name="connsiteX46" fmla="*/ 283366 w 292893"/>
              <a:gd name="connsiteY46" fmla="*/ 2552700 h 6858000"/>
              <a:gd name="connsiteX47" fmla="*/ 216692 w 292893"/>
              <a:gd name="connsiteY47" fmla="*/ 2607469 h 6858000"/>
              <a:gd name="connsiteX48" fmla="*/ 288128 w 292893"/>
              <a:gd name="connsiteY48" fmla="*/ 2657475 h 6858000"/>
              <a:gd name="connsiteX49" fmla="*/ 223835 w 292893"/>
              <a:gd name="connsiteY49" fmla="*/ 2714625 h 6858000"/>
              <a:gd name="connsiteX50" fmla="*/ 283366 w 292893"/>
              <a:gd name="connsiteY50" fmla="*/ 2771775 h 6858000"/>
              <a:gd name="connsiteX51" fmla="*/ 226217 w 292893"/>
              <a:gd name="connsiteY51" fmla="*/ 2826543 h 6858000"/>
              <a:gd name="connsiteX52" fmla="*/ 285747 w 292893"/>
              <a:gd name="connsiteY52" fmla="*/ 2881313 h 6858000"/>
              <a:gd name="connsiteX53" fmla="*/ 223835 w 292893"/>
              <a:gd name="connsiteY53" fmla="*/ 2931319 h 6858000"/>
              <a:gd name="connsiteX54" fmla="*/ 280985 w 292893"/>
              <a:gd name="connsiteY54" fmla="*/ 2986088 h 6858000"/>
              <a:gd name="connsiteX55" fmla="*/ 226218 w 292893"/>
              <a:gd name="connsiteY55" fmla="*/ 3043238 h 6858000"/>
              <a:gd name="connsiteX56" fmla="*/ 288128 w 292893"/>
              <a:gd name="connsiteY56" fmla="*/ 3105150 h 6858000"/>
              <a:gd name="connsiteX57" fmla="*/ 226217 w 292893"/>
              <a:gd name="connsiteY57" fmla="*/ 3155157 h 6858000"/>
              <a:gd name="connsiteX58" fmla="*/ 290510 w 292893"/>
              <a:gd name="connsiteY58" fmla="*/ 3207544 h 6858000"/>
              <a:gd name="connsiteX59" fmla="*/ 226217 w 292893"/>
              <a:gd name="connsiteY59" fmla="*/ 3264693 h 6858000"/>
              <a:gd name="connsiteX60" fmla="*/ 290510 w 292893"/>
              <a:gd name="connsiteY60" fmla="*/ 3324225 h 6858000"/>
              <a:gd name="connsiteX61" fmla="*/ 226218 w 292893"/>
              <a:gd name="connsiteY61" fmla="*/ 3371850 h 6858000"/>
              <a:gd name="connsiteX62" fmla="*/ 292891 w 292893"/>
              <a:gd name="connsiteY62" fmla="*/ 3433763 h 6858000"/>
              <a:gd name="connsiteX63" fmla="*/ 223837 w 292893"/>
              <a:gd name="connsiteY63" fmla="*/ 3476625 h 6858000"/>
              <a:gd name="connsiteX64" fmla="*/ 288128 w 292893"/>
              <a:gd name="connsiteY64" fmla="*/ 3533775 h 6858000"/>
              <a:gd name="connsiteX65" fmla="*/ 230980 w 292893"/>
              <a:gd name="connsiteY65" fmla="*/ 3583781 h 6858000"/>
              <a:gd name="connsiteX66" fmla="*/ 285747 w 292893"/>
              <a:gd name="connsiteY66" fmla="*/ 3643313 h 6858000"/>
              <a:gd name="connsiteX67" fmla="*/ 226218 w 292893"/>
              <a:gd name="connsiteY67" fmla="*/ 3698081 h 6858000"/>
              <a:gd name="connsiteX68" fmla="*/ 280985 w 292893"/>
              <a:gd name="connsiteY68" fmla="*/ 3752850 h 6858000"/>
              <a:gd name="connsiteX69" fmla="*/ 223837 w 292893"/>
              <a:gd name="connsiteY69" fmla="*/ 3800475 h 6858000"/>
              <a:gd name="connsiteX70" fmla="*/ 280985 w 292893"/>
              <a:gd name="connsiteY70" fmla="*/ 3862388 h 6858000"/>
              <a:gd name="connsiteX71" fmla="*/ 223837 w 292893"/>
              <a:gd name="connsiteY71" fmla="*/ 3910013 h 6858000"/>
              <a:gd name="connsiteX72" fmla="*/ 278603 w 292893"/>
              <a:gd name="connsiteY72" fmla="*/ 3969544 h 6858000"/>
              <a:gd name="connsiteX73" fmla="*/ 223838 w 292893"/>
              <a:gd name="connsiteY73" fmla="*/ 4021931 h 6858000"/>
              <a:gd name="connsiteX74" fmla="*/ 278603 w 292893"/>
              <a:gd name="connsiteY74" fmla="*/ 4076700 h 6858000"/>
              <a:gd name="connsiteX75" fmla="*/ 221456 w 292893"/>
              <a:gd name="connsiteY75" fmla="*/ 4138613 h 6858000"/>
              <a:gd name="connsiteX76" fmla="*/ 280985 w 292893"/>
              <a:gd name="connsiteY76" fmla="*/ 4193381 h 6858000"/>
              <a:gd name="connsiteX77" fmla="*/ 219075 w 292893"/>
              <a:gd name="connsiteY77" fmla="*/ 4243388 h 6858000"/>
              <a:gd name="connsiteX78" fmla="*/ 278603 w 292893"/>
              <a:gd name="connsiteY78" fmla="*/ 4300538 h 6858000"/>
              <a:gd name="connsiteX79" fmla="*/ 216695 w 292893"/>
              <a:gd name="connsiteY79" fmla="*/ 4350544 h 6858000"/>
              <a:gd name="connsiteX80" fmla="*/ 285747 w 292893"/>
              <a:gd name="connsiteY80" fmla="*/ 4405313 h 6858000"/>
              <a:gd name="connsiteX81" fmla="*/ 214313 w 292893"/>
              <a:gd name="connsiteY81" fmla="*/ 4452938 h 6858000"/>
              <a:gd name="connsiteX82" fmla="*/ 276222 w 292893"/>
              <a:gd name="connsiteY82" fmla="*/ 4514850 h 6858000"/>
              <a:gd name="connsiteX83" fmla="*/ 216694 w 292893"/>
              <a:gd name="connsiteY83" fmla="*/ 4569619 h 6858000"/>
              <a:gd name="connsiteX84" fmla="*/ 278603 w 292893"/>
              <a:gd name="connsiteY84" fmla="*/ 4622006 h 6858000"/>
              <a:gd name="connsiteX85" fmla="*/ 219075 w 292893"/>
              <a:gd name="connsiteY85" fmla="*/ 4674394 h 6858000"/>
              <a:gd name="connsiteX86" fmla="*/ 278603 w 292893"/>
              <a:gd name="connsiteY86" fmla="*/ 4731544 h 6858000"/>
              <a:gd name="connsiteX87" fmla="*/ 221455 w 292893"/>
              <a:gd name="connsiteY87" fmla="*/ 4786313 h 6858000"/>
              <a:gd name="connsiteX88" fmla="*/ 273844 w 292893"/>
              <a:gd name="connsiteY88" fmla="*/ 4848225 h 6858000"/>
              <a:gd name="connsiteX89" fmla="*/ 226219 w 292893"/>
              <a:gd name="connsiteY89" fmla="*/ 4902994 h 6858000"/>
              <a:gd name="connsiteX90" fmla="*/ 278606 w 292893"/>
              <a:gd name="connsiteY90" fmla="*/ 4955381 h 6858000"/>
              <a:gd name="connsiteX91" fmla="*/ 223838 w 292893"/>
              <a:gd name="connsiteY91" fmla="*/ 5010150 h 6858000"/>
              <a:gd name="connsiteX92" fmla="*/ 276225 w 292893"/>
              <a:gd name="connsiteY92" fmla="*/ 5069681 h 6858000"/>
              <a:gd name="connsiteX93" fmla="*/ 221455 w 292893"/>
              <a:gd name="connsiteY93" fmla="*/ 5117306 h 6858000"/>
              <a:gd name="connsiteX94" fmla="*/ 276225 w 292893"/>
              <a:gd name="connsiteY94" fmla="*/ 5169694 h 6858000"/>
              <a:gd name="connsiteX95" fmla="*/ 221455 w 292893"/>
              <a:gd name="connsiteY95" fmla="*/ 5226844 h 6858000"/>
              <a:gd name="connsiteX96" fmla="*/ 276225 w 292893"/>
              <a:gd name="connsiteY96" fmla="*/ 5286375 h 6858000"/>
              <a:gd name="connsiteX97" fmla="*/ 223837 w 292893"/>
              <a:gd name="connsiteY97" fmla="*/ 5338763 h 6858000"/>
              <a:gd name="connsiteX98" fmla="*/ 276225 w 292893"/>
              <a:gd name="connsiteY98" fmla="*/ 5388769 h 6858000"/>
              <a:gd name="connsiteX99" fmla="*/ 223838 w 292893"/>
              <a:gd name="connsiteY99" fmla="*/ 5448300 h 6858000"/>
              <a:gd name="connsiteX100" fmla="*/ 276226 w 292893"/>
              <a:gd name="connsiteY100" fmla="*/ 5495925 h 6858000"/>
              <a:gd name="connsiteX101" fmla="*/ 226219 w 292893"/>
              <a:gd name="connsiteY101" fmla="*/ 5555456 h 6858000"/>
              <a:gd name="connsiteX102" fmla="*/ 276225 w 292893"/>
              <a:gd name="connsiteY102" fmla="*/ 5612606 h 6858000"/>
              <a:gd name="connsiteX103" fmla="*/ 223838 w 292893"/>
              <a:gd name="connsiteY103" fmla="*/ 5664994 h 6858000"/>
              <a:gd name="connsiteX104" fmla="*/ 273844 w 292893"/>
              <a:gd name="connsiteY104" fmla="*/ 5717381 h 6858000"/>
              <a:gd name="connsiteX105" fmla="*/ 223837 w 292893"/>
              <a:gd name="connsiteY105" fmla="*/ 5776913 h 6858000"/>
              <a:gd name="connsiteX106" fmla="*/ 276225 w 292893"/>
              <a:gd name="connsiteY106" fmla="*/ 5826919 h 6858000"/>
              <a:gd name="connsiteX107" fmla="*/ 223837 w 292893"/>
              <a:gd name="connsiteY107" fmla="*/ 5886450 h 6858000"/>
              <a:gd name="connsiteX108" fmla="*/ 273844 w 292893"/>
              <a:gd name="connsiteY108" fmla="*/ 5934075 h 6858000"/>
              <a:gd name="connsiteX109" fmla="*/ 219074 w 292893"/>
              <a:gd name="connsiteY109" fmla="*/ 5995988 h 6858000"/>
              <a:gd name="connsiteX110" fmla="*/ 273844 w 292893"/>
              <a:gd name="connsiteY110" fmla="*/ 6048375 h 6858000"/>
              <a:gd name="connsiteX111" fmla="*/ 226218 w 292893"/>
              <a:gd name="connsiteY111" fmla="*/ 6103144 h 6858000"/>
              <a:gd name="connsiteX112" fmla="*/ 273844 w 292893"/>
              <a:gd name="connsiteY112" fmla="*/ 6157913 h 6858000"/>
              <a:gd name="connsiteX113" fmla="*/ 226219 w 292893"/>
              <a:gd name="connsiteY113" fmla="*/ 6212681 h 6858000"/>
              <a:gd name="connsiteX114" fmla="*/ 271463 w 292893"/>
              <a:gd name="connsiteY114" fmla="*/ 6265069 h 6858000"/>
              <a:gd name="connsiteX115" fmla="*/ 223837 w 292893"/>
              <a:gd name="connsiteY115" fmla="*/ 6319838 h 6858000"/>
              <a:gd name="connsiteX116" fmla="*/ 278605 w 292893"/>
              <a:gd name="connsiteY116" fmla="*/ 6374606 h 6858000"/>
              <a:gd name="connsiteX117" fmla="*/ 221455 w 292893"/>
              <a:gd name="connsiteY117" fmla="*/ 6429375 h 6858000"/>
              <a:gd name="connsiteX118" fmla="*/ 276225 w 292893"/>
              <a:gd name="connsiteY118" fmla="*/ 6486525 h 6858000"/>
              <a:gd name="connsiteX119" fmla="*/ 228599 w 292893"/>
              <a:gd name="connsiteY119" fmla="*/ 6541294 h 6858000"/>
              <a:gd name="connsiteX120" fmla="*/ 273843 w 292893"/>
              <a:gd name="connsiteY120" fmla="*/ 6600825 h 6858000"/>
              <a:gd name="connsiteX121" fmla="*/ 221455 w 292893"/>
              <a:gd name="connsiteY121" fmla="*/ 6643688 h 6858000"/>
              <a:gd name="connsiteX122" fmla="*/ 276224 w 292893"/>
              <a:gd name="connsiteY122" fmla="*/ 6700838 h 6858000"/>
              <a:gd name="connsiteX123" fmla="*/ 221456 w 292893"/>
              <a:gd name="connsiteY123" fmla="*/ 6762750 h 6858000"/>
              <a:gd name="connsiteX124" fmla="*/ 288131 w 292893"/>
              <a:gd name="connsiteY124" fmla="*/ 6812756 h 6858000"/>
              <a:gd name="connsiteX125" fmla="*/ 233136 w 292893"/>
              <a:gd name="connsiteY125" fmla="*/ 6855619 h 6858000"/>
              <a:gd name="connsiteX126" fmla="*/ 0 w 292893"/>
              <a:gd name="connsiteY126" fmla="*/ 6858000 h 6858000"/>
              <a:gd name="connsiteX127" fmla="*/ 0 w 292893"/>
              <a:gd name="connsiteY12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28597 w 292893"/>
              <a:gd name="connsiteY42" fmla="*/ 2276475 h 6858000"/>
              <a:gd name="connsiteX43" fmla="*/ 290510 w 292893"/>
              <a:gd name="connsiteY43" fmla="*/ 2338388 h 6858000"/>
              <a:gd name="connsiteX44" fmla="*/ 223836 w 292893"/>
              <a:gd name="connsiteY44" fmla="*/ 2386012 h 6858000"/>
              <a:gd name="connsiteX45" fmla="*/ 278603 w 292893"/>
              <a:gd name="connsiteY45" fmla="*/ 2447925 h 6858000"/>
              <a:gd name="connsiteX46" fmla="*/ 226218 w 292893"/>
              <a:gd name="connsiteY46" fmla="*/ 2497931 h 6858000"/>
              <a:gd name="connsiteX47" fmla="*/ 283366 w 292893"/>
              <a:gd name="connsiteY47" fmla="*/ 2552700 h 6858000"/>
              <a:gd name="connsiteX48" fmla="*/ 216692 w 292893"/>
              <a:gd name="connsiteY48" fmla="*/ 2607469 h 6858000"/>
              <a:gd name="connsiteX49" fmla="*/ 288128 w 292893"/>
              <a:gd name="connsiteY49" fmla="*/ 2657475 h 6858000"/>
              <a:gd name="connsiteX50" fmla="*/ 223835 w 292893"/>
              <a:gd name="connsiteY50" fmla="*/ 2714625 h 6858000"/>
              <a:gd name="connsiteX51" fmla="*/ 283366 w 292893"/>
              <a:gd name="connsiteY51" fmla="*/ 2771775 h 6858000"/>
              <a:gd name="connsiteX52" fmla="*/ 226217 w 292893"/>
              <a:gd name="connsiteY52" fmla="*/ 2826543 h 6858000"/>
              <a:gd name="connsiteX53" fmla="*/ 285747 w 292893"/>
              <a:gd name="connsiteY53" fmla="*/ 2881313 h 6858000"/>
              <a:gd name="connsiteX54" fmla="*/ 223835 w 292893"/>
              <a:gd name="connsiteY54" fmla="*/ 2931319 h 6858000"/>
              <a:gd name="connsiteX55" fmla="*/ 280985 w 292893"/>
              <a:gd name="connsiteY55" fmla="*/ 2986088 h 6858000"/>
              <a:gd name="connsiteX56" fmla="*/ 226218 w 292893"/>
              <a:gd name="connsiteY56" fmla="*/ 3043238 h 6858000"/>
              <a:gd name="connsiteX57" fmla="*/ 288128 w 292893"/>
              <a:gd name="connsiteY57" fmla="*/ 3105150 h 6858000"/>
              <a:gd name="connsiteX58" fmla="*/ 226217 w 292893"/>
              <a:gd name="connsiteY58" fmla="*/ 3155157 h 6858000"/>
              <a:gd name="connsiteX59" fmla="*/ 290510 w 292893"/>
              <a:gd name="connsiteY59" fmla="*/ 3207544 h 6858000"/>
              <a:gd name="connsiteX60" fmla="*/ 226217 w 292893"/>
              <a:gd name="connsiteY60" fmla="*/ 3264693 h 6858000"/>
              <a:gd name="connsiteX61" fmla="*/ 290510 w 292893"/>
              <a:gd name="connsiteY61" fmla="*/ 3324225 h 6858000"/>
              <a:gd name="connsiteX62" fmla="*/ 226218 w 292893"/>
              <a:gd name="connsiteY62" fmla="*/ 3371850 h 6858000"/>
              <a:gd name="connsiteX63" fmla="*/ 292891 w 292893"/>
              <a:gd name="connsiteY63" fmla="*/ 3433763 h 6858000"/>
              <a:gd name="connsiteX64" fmla="*/ 223837 w 292893"/>
              <a:gd name="connsiteY64" fmla="*/ 3476625 h 6858000"/>
              <a:gd name="connsiteX65" fmla="*/ 288128 w 292893"/>
              <a:gd name="connsiteY65" fmla="*/ 3533775 h 6858000"/>
              <a:gd name="connsiteX66" fmla="*/ 230980 w 292893"/>
              <a:gd name="connsiteY66" fmla="*/ 3583781 h 6858000"/>
              <a:gd name="connsiteX67" fmla="*/ 285747 w 292893"/>
              <a:gd name="connsiteY67" fmla="*/ 3643313 h 6858000"/>
              <a:gd name="connsiteX68" fmla="*/ 226218 w 292893"/>
              <a:gd name="connsiteY68" fmla="*/ 3698081 h 6858000"/>
              <a:gd name="connsiteX69" fmla="*/ 280985 w 292893"/>
              <a:gd name="connsiteY69" fmla="*/ 3752850 h 6858000"/>
              <a:gd name="connsiteX70" fmla="*/ 223837 w 292893"/>
              <a:gd name="connsiteY70" fmla="*/ 3800475 h 6858000"/>
              <a:gd name="connsiteX71" fmla="*/ 280985 w 292893"/>
              <a:gd name="connsiteY71" fmla="*/ 3862388 h 6858000"/>
              <a:gd name="connsiteX72" fmla="*/ 223837 w 292893"/>
              <a:gd name="connsiteY72" fmla="*/ 3910013 h 6858000"/>
              <a:gd name="connsiteX73" fmla="*/ 278603 w 292893"/>
              <a:gd name="connsiteY73" fmla="*/ 3969544 h 6858000"/>
              <a:gd name="connsiteX74" fmla="*/ 223838 w 292893"/>
              <a:gd name="connsiteY74" fmla="*/ 4021931 h 6858000"/>
              <a:gd name="connsiteX75" fmla="*/ 278603 w 292893"/>
              <a:gd name="connsiteY75" fmla="*/ 4076700 h 6858000"/>
              <a:gd name="connsiteX76" fmla="*/ 221456 w 292893"/>
              <a:gd name="connsiteY76" fmla="*/ 4138613 h 6858000"/>
              <a:gd name="connsiteX77" fmla="*/ 280985 w 292893"/>
              <a:gd name="connsiteY77" fmla="*/ 4193381 h 6858000"/>
              <a:gd name="connsiteX78" fmla="*/ 219075 w 292893"/>
              <a:gd name="connsiteY78" fmla="*/ 4243388 h 6858000"/>
              <a:gd name="connsiteX79" fmla="*/ 278603 w 292893"/>
              <a:gd name="connsiteY79" fmla="*/ 4300538 h 6858000"/>
              <a:gd name="connsiteX80" fmla="*/ 216695 w 292893"/>
              <a:gd name="connsiteY80" fmla="*/ 4350544 h 6858000"/>
              <a:gd name="connsiteX81" fmla="*/ 285747 w 292893"/>
              <a:gd name="connsiteY81" fmla="*/ 4405313 h 6858000"/>
              <a:gd name="connsiteX82" fmla="*/ 214313 w 292893"/>
              <a:gd name="connsiteY82" fmla="*/ 4452938 h 6858000"/>
              <a:gd name="connsiteX83" fmla="*/ 276222 w 292893"/>
              <a:gd name="connsiteY83" fmla="*/ 4514850 h 6858000"/>
              <a:gd name="connsiteX84" fmla="*/ 216694 w 292893"/>
              <a:gd name="connsiteY84" fmla="*/ 4569619 h 6858000"/>
              <a:gd name="connsiteX85" fmla="*/ 278603 w 292893"/>
              <a:gd name="connsiteY85" fmla="*/ 4622006 h 6858000"/>
              <a:gd name="connsiteX86" fmla="*/ 219075 w 292893"/>
              <a:gd name="connsiteY86" fmla="*/ 4674394 h 6858000"/>
              <a:gd name="connsiteX87" fmla="*/ 278603 w 292893"/>
              <a:gd name="connsiteY87" fmla="*/ 4731544 h 6858000"/>
              <a:gd name="connsiteX88" fmla="*/ 221455 w 292893"/>
              <a:gd name="connsiteY88" fmla="*/ 4786313 h 6858000"/>
              <a:gd name="connsiteX89" fmla="*/ 273844 w 292893"/>
              <a:gd name="connsiteY89" fmla="*/ 4848225 h 6858000"/>
              <a:gd name="connsiteX90" fmla="*/ 226219 w 292893"/>
              <a:gd name="connsiteY90" fmla="*/ 4902994 h 6858000"/>
              <a:gd name="connsiteX91" fmla="*/ 278606 w 292893"/>
              <a:gd name="connsiteY91" fmla="*/ 4955381 h 6858000"/>
              <a:gd name="connsiteX92" fmla="*/ 223838 w 292893"/>
              <a:gd name="connsiteY92" fmla="*/ 5010150 h 6858000"/>
              <a:gd name="connsiteX93" fmla="*/ 276225 w 292893"/>
              <a:gd name="connsiteY93" fmla="*/ 5069681 h 6858000"/>
              <a:gd name="connsiteX94" fmla="*/ 221455 w 292893"/>
              <a:gd name="connsiteY94" fmla="*/ 5117306 h 6858000"/>
              <a:gd name="connsiteX95" fmla="*/ 276225 w 292893"/>
              <a:gd name="connsiteY95" fmla="*/ 5169694 h 6858000"/>
              <a:gd name="connsiteX96" fmla="*/ 221455 w 292893"/>
              <a:gd name="connsiteY96" fmla="*/ 5226844 h 6858000"/>
              <a:gd name="connsiteX97" fmla="*/ 276225 w 292893"/>
              <a:gd name="connsiteY97" fmla="*/ 5286375 h 6858000"/>
              <a:gd name="connsiteX98" fmla="*/ 223837 w 292893"/>
              <a:gd name="connsiteY98" fmla="*/ 5338763 h 6858000"/>
              <a:gd name="connsiteX99" fmla="*/ 276225 w 292893"/>
              <a:gd name="connsiteY99" fmla="*/ 5388769 h 6858000"/>
              <a:gd name="connsiteX100" fmla="*/ 223838 w 292893"/>
              <a:gd name="connsiteY100" fmla="*/ 5448300 h 6858000"/>
              <a:gd name="connsiteX101" fmla="*/ 276226 w 292893"/>
              <a:gd name="connsiteY101" fmla="*/ 5495925 h 6858000"/>
              <a:gd name="connsiteX102" fmla="*/ 226219 w 292893"/>
              <a:gd name="connsiteY102" fmla="*/ 5555456 h 6858000"/>
              <a:gd name="connsiteX103" fmla="*/ 276225 w 292893"/>
              <a:gd name="connsiteY103" fmla="*/ 5612606 h 6858000"/>
              <a:gd name="connsiteX104" fmla="*/ 223838 w 292893"/>
              <a:gd name="connsiteY104" fmla="*/ 5664994 h 6858000"/>
              <a:gd name="connsiteX105" fmla="*/ 273844 w 292893"/>
              <a:gd name="connsiteY105" fmla="*/ 5717381 h 6858000"/>
              <a:gd name="connsiteX106" fmla="*/ 223837 w 292893"/>
              <a:gd name="connsiteY106" fmla="*/ 5776913 h 6858000"/>
              <a:gd name="connsiteX107" fmla="*/ 276225 w 292893"/>
              <a:gd name="connsiteY107" fmla="*/ 5826919 h 6858000"/>
              <a:gd name="connsiteX108" fmla="*/ 223837 w 292893"/>
              <a:gd name="connsiteY108" fmla="*/ 5886450 h 6858000"/>
              <a:gd name="connsiteX109" fmla="*/ 273844 w 292893"/>
              <a:gd name="connsiteY109" fmla="*/ 5934075 h 6858000"/>
              <a:gd name="connsiteX110" fmla="*/ 219074 w 292893"/>
              <a:gd name="connsiteY110" fmla="*/ 5995988 h 6858000"/>
              <a:gd name="connsiteX111" fmla="*/ 273844 w 292893"/>
              <a:gd name="connsiteY111" fmla="*/ 6048375 h 6858000"/>
              <a:gd name="connsiteX112" fmla="*/ 226218 w 292893"/>
              <a:gd name="connsiteY112" fmla="*/ 6103144 h 6858000"/>
              <a:gd name="connsiteX113" fmla="*/ 273844 w 292893"/>
              <a:gd name="connsiteY113" fmla="*/ 6157913 h 6858000"/>
              <a:gd name="connsiteX114" fmla="*/ 226219 w 292893"/>
              <a:gd name="connsiteY114" fmla="*/ 6212681 h 6858000"/>
              <a:gd name="connsiteX115" fmla="*/ 271463 w 292893"/>
              <a:gd name="connsiteY115" fmla="*/ 6265069 h 6858000"/>
              <a:gd name="connsiteX116" fmla="*/ 223837 w 292893"/>
              <a:gd name="connsiteY116" fmla="*/ 6319838 h 6858000"/>
              <a:gd name="connsiteX117" fmla="*/ 278605 w 292893"/>
              <a:gd name="connsiteY117" fmla="*/ 6374606 h 6858000"/>
              <a:gd name="connsiteX118" fmla="*/ 221455 w 292893"/>
              <a:gd name="connsiteY118" fmla="*/ 6429375 h 6858000"/>
              <a:gd name="connsiteX119" fmla="*/ 276225 w 292893"/>
              <a:gd name="connsiteY119" fmla="*/ 6486525 h 6858000"/>
              <a:gd name="connsiteX120" fmla="*/ 228599 w 292893"/>
              <a:gd name="connsiteY120" fmla="*/ 6541294 h 6858000"/>
              <a:gd name="connsiteX121" fmla="*/ 273843 w 292893"/>
              <a:gd name="connsiteY121" fmla="*/ 6600825 h 6858000"/>
              <a:gd name="connsiteX122" fmla="*/ 221455 w 292893"/>
              <a:gd name="connsiteY122" fmla="*/ 6643688 h 6858000"/>
              <a:gd name="connsiteX123" fmla="*/ 276224 w 292893"/>
              <a:gd name="connsiteY123" fmla="*/ 6700838 h 6858000"/>
              <a:gd name="connsiteX124" fmla="*/ 221456 w 292893"/>
              <a:gd name="connsiteY124" fmla="*/ 6762750 h 6858000"/>
              <a:gd name="connsiteX125" fmla="*/ 288131 w 292893"/>
              <a:gd name="connsiteY125" fmla="*/ 6812756 h 6858000"/>
              <a:gd name="connsiteX126" fmla="*/ 233136 w 292893"/>
              <a:gd name="connsiteY126" fmla="*/ 6855619 h 6858000"/>
              <a:gd name="connsiteX127" fmla="*/ 0 w 292893"/>
              <a:gd name="connsiteY127" fmla="*/ 6858000 h 6858000"/>
              <a:gd name="connsiteX128" fmla="*/ 0 w 292893"/>
              <a:gd name="connsiteY12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78605 w 292893"/>
              <a:gd name="connsiteY42" fmla="*/ 2228850 h 6858000"/>
              <a:gd name="connsiteX43" fmla="*/ 228597 w 292893"/>
              <a:gd name="connsiteY43" fmla="*/ 2276475 h 6858000"/>
              <a:gd name="connsiteX44" fmla="*/ 290510 w 292893"/>
              <a:gd name="connsiteY44" fmla="*/ 2338388 h 6858000"/>
              <a:gd name="connsiteX45" fmla="*/ 223836 w 292893"/>
              <a:gd name="connsiteY45" fmla="*/ 2386012 h 6858000"/>
              <a:gd name="connsiteX46" fmla="*/ 278603 w 292893"/>
              <a:gd name="connsiteY46" fmla="*/ 2447925 h 6858000"/>
              <a:gd name="connsiteX47" fmla="*/ 226218 w 292893"/>
              <a:gd name="connsiteY47" fmla="*/ 2497931 h 6858000"/>
              <a:gd name="connsiteX48" fmla="*/ 283366 w 292893"/>
              <a:gd name="connsiteY48" fmla="*/ 2552700 h 6858000"/>
              <a:gd name="connsiteX49" fmla="*/ 216692 w 292893"/>
              <a:gd name="connsiteY49" fmla="*/ 2607469 h 6858000"/>
              <a:gd name="connsiteX50" fmla="*/ 288128 w 292893"/>
              <a:gd name="connsiteY50" fmla="*/ 2657475 h 6858000"/>
              <a:gd name="connsiteX51" fmla="*/ 223835 w 292893"/>
              <a:gd name="connsiteY51" fmla="*/ 2714625 h 6858000"/>
              <a:gd name="connsiteX52" fmla="*/ 283366 w 292893"/>
              <a:gd name="connsiteY52" fmla="*/ 2771775 h 6858000"/>
              <a:gd name="connsiteX53" fmla="*/ 226217 w 292893"/>
              <a:gd name="connsiteY53" fmla="*/ 2826543 h 6858000"/>
              <a:gd name="connsiteX54" fmla="*/ 285747 w 292893"/>
              <a:gd name="connsiteY54" fmla="*/ 2881313 h 6858000"/>
              <a:gd name="connsiteX55" fmla="*/ 223835 w 292893"/>
              <a:gd name="connsiteY55" fmla="*/ 2931319 h 6858000"/>
              <a:gd name="connsiteX56" fmla="*/ 280985 w 292893"/>
              <a:gd name="connsiteY56" fmla="*/ 2986088 h 6858000"/>
              <a:gd name="connsiteX57" fmla="*/ 226218 w 292893"/>
              <a:gd name="connsiteY57" fmla="*/ 3043238 h 6858000"/>
              <a:gd name="connsiteX58" fmla="*/ 288128 w 292893"/>
              <a:gd name="connsiteY58" fmla="*/ 3105150 h 6858000"/>
              <a:gd name="connsiteX59" fmla="*/ 226217 w 292893"/>
              <a:gd name="connsiteY59" fmla="*/ 3155157 h 6858000"/>
              <a:gd name="connsiteX60" fmla="*/ 290510 w 292893"/>
              <a:gd name="connsiteY60" fmla="*/ 3207544 h 6858000"/>
              <a:gd name="connsiteX61" fmla="*/ 226217 w 292893"/>
              <a:gd name="connsiteY61" fmla="*/ 3264693 h 6858000"/>
              <a:gd name="connsiteX62" fmla="*/ 290510 w 292893"/>
              <a:gd name="connsiteY62" fmla="*/ 3324225 h 6858000"/>
              <a:gd name="connsiteX63" fmla="*/ 226218 w 292893"/>
              <a:gd name="connsiteY63" fmla="*/ 3371850 h 6858000"/>
              <a:gd name="connsiteX64" fmla="*/ 292891 w 292893"/>
              <a:gd name="connsiteY64" fmla="*/ 3433763 h 6858000"/>
              <a:gd name="connsiteX65" fmla="*/ 223837 w 292893"/>
              <a:gd name="connsiteY65" fmla="*/ 3476625 h 6858000"/>
              <a:gd name="connsiteX66" fmla="*/ 288128 w 292893"/>
              <a:gd name="connsiteY66" fmla="*/ 3533775 h 6858000"/>
              <a:gd name="connsiteX67" fmla="*/ 230980 w 292893"/>
              <a:gd name="connsiteY67" fmla="*/ 3583781 h 6858000"/>
              <a:gd name="connsiteX68" fmla="*/ 285747 w 292893"/>
              <a:gd name="connsiteY68" fmla="*/ 3643313 h 6858000"/>
              <a:gd name="connsiteX69" fmla="*/ 226218 w 292893"/>
              <a:gd name="connsiteY69" fmla="*/ 3698081 h 6858000"/>
              <a:gd name="connsiteX70" fmla="*/ 280985 w 292893"/>
              <a:gd name="connsiteY70" fmla="*/ 3752850 h 6858000"/>
              <a:gd name="connsiteX71" fmla="*/ 223837 w 292893"/>
              <a:gd name="connsiteY71" fmla="*/ 3800475 h 6858000"/>
              <a:gd name="connsiteX72" fmla="*/ 280985 w 292893"/>
              <a:gd name="connsiteY72" fmla="*/ 3862388 h 6858000"/>
              <a:gd name="connsiteX73" fmla="*/ 223837 w 292893"/>
              <a:gd name="connsiteY73" fmla="*/ 3910013 h 6858000"/>
              <a:gd name="connsiteX74" fmla="*/ 278603 w 292893"/>
              <a:gd name="connsiteY74" fmla="*/ 3969544 h 6858000"/>
              <a:gd name="connsiteX75" fmla="*/ 223838 w 292893"/>
              <a:gd name="connsiteY75" fmla="*/ 4021931 h 6858000"/>
              <a:gd name="connsiteX76" fmla="*/ 278603 w 292893"/>
              <a:gd name="connsiteY76" fmla="*/ 4076700 h 6858000"/>
              <a:gd name="connsiteX77" fmla="*/ 221456 w 292893"/>
              <a:gd name="connsiteY77" fmla="*/ 4138613 h 6858000"/>
              <a:gd name="connsiteX78" fmla="*/ 280985 w 292893"/>
              <a:gd name="connsiteY78" fmla="*/ 4193381 h 6858000"/>
              <a:gd name="connsiteX79" fmla="*/ 219075 w 292893"/>
              <a:gd name="connsiteY79" fmla="*/ 4243388 h 6858000"/>
              <a:gd name="connsiteX80" fmla="*/ 278603 w 292893"/>
              <a:gd name="connsiteY80" fmla="*/ 4300538 h 6858000"/>
              <a:gd name="connsiteX81" fmla="*/ 216695 w 292893"/>
              <a:gd name="connsiteY81" fmla="*/ 4350544 h 6858000"/>
              <a:gd name="connsiteX82" fmla="*/ 285747 w 292893"/>
              <a:gd name="connsiteY82" fmla="*/ 4405313 h 6858000"/>
              <a:gd name="connsiteX83" fmla="*/ 214313 w 292893"/>
              <a:gd name="connsiteY83" fmla="*/ 4452938 h 6858000"/>
              <a:gd name="connsiteX84" fmla="*/ 276222 w 292893"/>
              <a:gd name="connsiteY84" fmla="*/ 4514850 h 6858000"/>
              <a:gd name="connsiteX85" fmla="*/ 216694 w 292893"/>
              <a:gd name="connsiteY85" fmla="*/ 4569619 h 6858000"/>
              <a:gd name="connsiteX86" fmla="*/ 278603 w 292893"/>
              <a:gd name="connsiteY86" fmla="*/ 4622006 h 6858000"/>
              <a:gd name="connsiteX87" fmla="*/ 219075 w 292893"/>
              <a:gd name="connsiteY87" fmla="*/ 4674394 h 6858000"/>
              <a:gd name="connsiteX88" fmla="*/ 278603 w 292893"/>
              <a:gd name="connsiteY88" fmla="*/ 4731544 h 6858000"/>
              <a:gd name="connsiteX89" fmla="*/ 221455 w 292893"/>
              <a:gd name="connsiteY89" fmla="*/ 4786313 h 6858000"/>
              <a:gd name="connsiteX90" fmla="*/ 273844 w 292893"/>
              <a:gd name="connsiteY90" fmla="*/ 4848225 h 6858000"/>
              <a:gd name="connsiteX91" fmla="*/ 226219 w 292893"/>
              <a:gd name="connsiteY91" fmla="*/ 4902994 h 6858000"/>
              <a:gd name="connsiteX92" fmla="*/ 278606 w 292893"/>
              <a:gd name="connsiteY92" fmla="*/ 4955381 h 6858000"/>
              <a:gd name="connsiteX93" fmla="*/ 223838 w 292893"/>
              <a:gd name="connsiteY93" fmla="*/ 5010150 h 6858000"/>
              <a:gd name="connsiteX94" fmla="*/ 276225 w 292893"/>
              <a:gd name="connsiteY94" fmla="*/ 5069681 h 6858000"/>
              <a:gd name="connsiteX95" fmla="*/ 221455 w 292893"/>
              <a:gd name="connsiteY95" fmla="*/ 5117306 h 6858000"/>
              <a:gd name="connsiteX96" fmla="*/ 276225 w 292893"/>
              <a:gd name="connsiteY96" fmla="*/ 5169694 h 6858000"/>
              <a:gd name="connsiteX97" fmla="*/ 221455 w 292893"/>
              <a:gd name="connsiteY97" fmla="*/ 5226844 h 6858000"/>
              <a:gd name="connsiteX98" fmla="*/ 276225 w 292893"/>
              <a:gd name="connsiteY98" fmla="*/ 5286375 h 6858000"/>
              <a:gd name="connsiteX99" fmla="*/ 223837 w 292893"/>
              <a:gd name="connsiteY99" fmla="*/ 5338763 h 6858000"/>
              <a:gd name="connsiteX100" fmla="*/ 276225 w 292893"/>
              <a:gd name="connsiteY100" fmla="*/ 5388769 h 6858000"/>
              <a:gd name="connsiteX101" fmla="*/ 223838 w 292893"/>
              <a:gd name="connsiteY101" fmla="*/ 5448300 h 6858000"/>
              <a:gd name="connsiteX102" fmla="*/ 276226 w 292893"/>
              <a:gd name="connsiteY102" fmla="*/ 5495925 h 6858000"/>
              <a:gd name="connsiteX103" fmla="*/ 226219 w 292893"/>
              <a:gd name="connsiteY103" fmla="*/ 5555456 h 6858000"/>
              <a:gd name="connsiteX104" fmla="*/ 276225 w 292893"/>
              <a:gd name="connsiteY104" fmla="*/ 5612606 h 6858000"/>
              <a:gd name="connsiteX105" fmla="*/ 223838 w 292893"/>
              <a:gd name="connsiteY105" fmla="*/ 5664994 h 6858000"/>
              <a:gd name="connsiteX106" fmla="*/ 273844 w 292893"/>
              <a:gd name="connsiteY106" fmla="*/ 5717381 h 6858000"/>
              <a:gd name="connsiteX107" fmla="*/ 223837 w 292893"/>
              <a:gd name="connsiteY107" fmla="*/ 5776913 h 6858000"/>
              <a:gd name="connsiteX108" fmla="*/ 276225 w 292893"/>
              <a:gd name="connsiteY108" fmla="*/ 5826919 h 6858000"/>
              <a:gd name="connsiteX109" fmla="*/ 223837 w 292893"/>
              <a:gd name="connsiteY109" fmla="*/ 5886450 h 6858000"/>
              <a:gd name="connsiteX110" fmla="*/ 273844 w 292893"/>
              <a:gd name="connsiteY110" fmla="*/ 5934075 h 6858000"/>
              <a:gd name="connsiteX111" fmla="*/ 219074 w 292893"/>
              <a:gd name="connsiteY111" fmla="*/ 5995988 h 6858000"/>
              <a:gd name="connsiteX112" fmla="*/ 273844 w 292893"/>
              <a:gd name="connsiteY112" fmla="*/ 6048375 h 6858000"/>
              <a:gd name="connsiteX113" fmla="*/ 226218 w 292893"/>
              <a:gd name="connsiteY113" fmla="*/ 6103144 h 6858000"/>
              <a:gd name="connsiteX114" fmla="*/ 273844 w 292893"/>
              <a:gd name="connsiteY114" fmla="*/ 6157913 h 6858000"/>
              <a:gd name="connsiteX115" fmla="*/ 226219 w 292893"/>
              <a:gd name="connsiteY115" fmla="*/ 6212681 h 6858000"/>
              <a:gd name="connsiteX116" fmla="*/ 271463 w 292893"/>
              <a:gd name="connsiteY116" fmla="*/ 6265069 h 6858000"/>
              <a:gd name="connsiteX117" fmla="*/ 223837 w 292893"/>
              <a:gd name="connsiteY117" fmla="*/ 6319838 h 6858000"/>
              <a:gd name="connsiteX118" fmla="*/ 278605 w 292893"/>
              <a:gd name="connsiteY118" fmla="*/ 6374606 h 6858000"/>
              <a:gd name="connsiteX119" fmla="*/ 221455 w 292893"/>
              <a:gd name="connsiteY119" fmla="*/ 6429375 h 6858000"/>
              <a:gd name="connsiteX120" fmla="*/ 276225 w 292893"/>
              <a:gd name="connsiteY120" fmla="*/ 6486525 h 6858000"/>
              <a:gd name="connsiteX121" fmla="*/ 228599 w 292893"/>
              <a:gd name="connsiteY121" fmla="*/ 6541294 h 6858000"/>
              <a:gd name="connsiteX122" fmla="*/ 273843 w 292893"/>
              <a:gd name="connsiteY122" fmla="*/ 6600825 h 6858000"/>
              <a:gd name="connsiteX123" fmla="*/ 221455 w 292893"/>
              <a:gd name="connsiteY123" fmla="*/ 6643688 h 6858000"/>
              <a:gd name="connsiteX124" fmla="*/ 276224 w 292893"/>
              <a:gd name="connsiteY124" fmla="*/ 6700838 h 6858000"/>
              <a:gd name="connsiteX125" fmla="*/ 221456 w 292893"/>
              <a:gd name="connsiteY125" fmla="*/ 6762750 h 6858000"/>
              <a:gd name="connsiteX126" fmla="*/ 288131 w 292893"/>
              <a:gd name="connsiteY126" fmla="*/ 6812756 h 6858000"/>
              <a:gd name="connsiteX127" fmla="*/ 233136 w 292893"/>
              <a:gd name="connsiteY127" fmla="*/ 6855619 h 6858000"/>
              <a:gd name="connsiteX128" fmla="*/ 0 w 292893"/>
              <a:gd name="connsiteY128" fmla="*/ 6858000 h 6858000"/>
              <a:gd name="connsiteX129" fmla="*/ 0 w 292893"/>
              <a:gd name="connsiteY1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92893" h="6858000">
                <a:moveTo>
                  <a:pt x="0" y="0"/>
                </a:moveTo>
                <a:lnTo>
                  <a:pt x="249805" y="0"/>
                </a:lnTo>
                <a:cubicBezTo>
                  <a:pt x="293858" y="5159"/>
                  <a:pt x="284124" y="19447"/>
                  <a:pt x="280987" y="33338"/>
                </a:cubicBezTo>
                <a:cubicBezTo>
                  <a:pt x="277850" y="47229"/>
                  <a:pt x="239711" y="63500"/>
                  <a:pt x="230980" y="83344"/>
                </a:cubicBezTo>
                <a:cubicBezTo>
                  <a:pt x="222249" y="103188"/>
                  <a:pt x="277018" y="127397"/>
                  <a:pt x="276224" y="147638"/>
                </a:cubicBezTo>
                <a:cubicBezTo>
                  <a:pt x="275430" y="167879"/>
                  <a:pt x="234949" y="186135"/>
                  <a:pt x="226218" y="204788"/>
                </a:cubicBezTo>
                <a:cubicBezTo>
                  <a:pt x="217487" y="223441"/>
                  <a:pt x="279399" y="239316"/>
                  <a:pt x="278605" y="257175"/>
                </a:cubicBezTo>
                <a:cubicBezTo>
                  <a:pt x="277811" y="275034"/>
                  <a:pt x="230980" y="292497"/>
                  <a:pt x="221455" y="311944"/>
                </a:cubicBezTo>
                <a:cubicBezTo>
                  <a:pt x="211930" y="331391"/>
                  <a:pt x="274240" y="346075"/>
                  <a:pt x="273843" y="364331"/>
                </a:cubicBezTo>
                <a:cubicBezTo>
                  <a:pt x="273446" y="382587"/>
                  <a:pt x="227805" y="402828"/>
                  <a:pt x="219074" y="421481"/>
                </a:cubicBezTo>
                <a:cubicBezTo>
                  <a:pt x="210343" y="440134"/>
                  <a:pt x="282574" y="452835"/>
                  <a:pt x="283368" y="471488"/>
                </a:cubicBezTo>
                <a:cubicBezTo>
                  <a:pt x="284162" y="490141"/>
                  <a:pt x="234552" y="514747"/>
                  <a:pt x="223836" y="533400"/>
                </a:cubicBezTo>
                <a:cubicBezTo>
                  <a:pt x="213120" y="552053"/>
                  <a:pt x="285352" y="565150"/>
                  <a:pt x="285749" y="583406"/>
                </a:cubicBezTo>
                <a:cubicBezTo>
                  <a:pt x="286146" y="601662"/>
                  <a:pt x="236537" y="624682"/>
                  <a:pt x="226218" y="642938"/>
                </a:cubicBezTo>
                <a:cubicBezTo>
                  <a:pt x="215899" y="661194"/>
                  <a:pt x="287337" y="676672"/>
                  <a:pt x="285749" y="695325"/>
                </a:cubicBezTo>
                <a:cubicBezTo>
                  <a:pt x="284161" y="713978"/>
                  <a:pt x="228201" y="736203"/>
                  <a:pt x="216692" y="754856"/>
                </a:cubicBezTo>
                <a:cubicBezTo>
                  <a:pt x="205183" y="773509"/>
                  <a:pt x="273049" y="792956"/>
                  <a:pt x="273843" y="809625"/>
                </a:cubicBezTo>
                <a:cubicBezTo>
                  <a:pt x="274637" y="826294"/>
                  <a:pt x="230582" y="838994"/>
                  <a:pt x="221454" y="854869"/>
                </a:cubicBezTo>
                <a:cubicBezTo>
                  <a:pt x="212326" y="870744"/>
                  <a:pt x="271462" y="891779"/>
                  <a:pt x="271462" y="909638"/>
                </a:cubicBezTo>
                <a:cubicBezTo>
                  <a:pt x="271462" y="927497"/>
                  <a:pt x="229788" y="944563"/>
                  <a:pt x="221454" y="962025"/>
                </a:cubicBezTo>
                <a:cubicBezTo>
                  <a:pt x="213120" y="979487"/>
                  <a:pt x="276224" y="998538"/>
                  <a:pt x="276224" y="1016794"/>
                </a:cubicBezTo>
                <a:cubicBezTo>
                  <a:pt x="276224" y="1035050"/>
                  <a:pt x="230978" y="1052513"/>
                  <a:pt x="221453" y="1071563"/>
                </a:cubicBezTo>
                <a:cubicBezTo>
                  <a:pt x="220660" y="1091407"/>
                  <a:pt x="277017" y="1113631"/>
                  <a:pt x="276224" y="1133475"/>
                </a:cubicBezTo>
                <a:lnTo>
                  <a:pt x="221453" y="1183481"/>
                </a:lnTo>
                <a:cubicBezTo>
                  <a:pt x="212325" y="1201737"/>
                  <a:pt x="280193" y="1223963"/>
                  <a:pt x="280987" y="1243013"/>
                </a:cubicBezTo>
                <a:cubicBezTo>
                  <a:pt x="281781" y="1262063"/>
                  <a:pt x="234947" y="1279525"/>
                  <a:pt x="226216" y="1297781"/>
                </a:cubicBezTo>
                <a:cubicBezTo>
                  <a:pt x="217485" y="1316037"/>
                  <a:pt x="284558" y="1332310"/>
                  <a:pt x="285749" y="1350169"/>
                </a:cubicBezTo>
                <a:cubicBezTo>
                  <a:pt x="286940" y="1368028"/>
                  <a:pt x="233360" y="1385094"/>
                  <a:pt x="223835" y="1404938"/>
                </a:cubicBezTo>
                <a:cubicBezTo>
                  <a:pt x="214310" y="1424782"/>
                  <a:pt x="272652" y="1441847"/>
                  <a:pt x="273843" y="1459706"/>
                </a:cubicBezTo>
                <a:cubicBezTo>
                  <a:pt x="275034" y="1477565"/>
                  <a:pt x="234550" y="1494234"/>
                  <a:pt x="226216" y="1512094"/>
                </a:cubicBezTo>
                <a:cubicBezTo>
                  <a:pt x="217882" y="1529954"/>
                  <a:pt x="283765" y="1548607"/>
                  <a:pt x="283368" y="1566863"/>
                </a:cubicBezTo>
                <a:cubicBezTo>
                  <a:pt x="282971" y="1585119"/>
                  <a:pt x="234155" y="1604168"/>
                  <a:pt x="223836" y="1621631"/>
                </a:cubicBezTo>
                <a:cubicBezTo>
                  <a:pt x="213517" y="1639094"/>
                  <a:pt x="280987" y="1656557"/>
                  <a:pt x="280987" y="1674019"/>
                </a:cubicBezTo>
                <a:cubicBezTo>
                  <a:pt x="280987" y="1691481"/>
                  <a:pt x="233361" y="1708150"/>
                  <a:pt x="223836" y="1726406"/>
                </a:cubicBezTo>
                <a:cubicBezTo>
                  <a:pt x="214311" y="1744662"/>
                  <a:pt x="269874" y="1764903"/>
                  <a:pt x="269080" y="1783556"/>
                </a:cubicBezTo>
                <a:cubicBezTo>
                  <a:pt x="268286" y="1802209"/>
                  <a:pt x="227804" y="1820863"/>
                  <a:pt x="219073" y="1838325"/>
                </a:cubicBezTo>
                <a:cubicBezTo>
                  <a:pt x="210342" y="1855787"/>
                  <a:pt x="276621" y="1877616"/>
                  <a:pt x="276224" y="1895475"/>
                </a:cubicBezTo>
                <a:cubicBezTo>
                  <a:pt x="275827" y="1913334"/>
                  <a:pt x="226614" y="1929209"/>
                  <a:pt x="216692" y="1945481"/>
                </a:cubicBezTo>
                <a:cubicBezTo>
                  <a:pt x="206770" y="1961753"/>
                  <a:pt x="274240" y="1981597"/>
                  <a:pt x="273843" y="2000250"/>
                </a:cubicBezTo>
                <a:cubicBezTo>
                  <a:pt x="273446" y="2018903"/>
                  <a:pt x="223439" y="2039144"/>
                  <a:pt x="214311" y="2057400"/>
                </a:cubicBezTo>
                <a:cubicBezTo>
                  <a:pt x="205183" y="2075656"/>
                  <a:pt x="272256" y="2096294"/>
                  <a:pt x="273843" y="2114550"/>
                </a:cubicBezTo>
                <a:cubicBezTo>
                  <a:pt x="275430" y="2132806"/>
                  <a:pt x="231376" y="2148682"/>
                  <a:pt x="223835" y="2166938"/>
                </a:cubicBezTo>
                <a:cubicBezTo>
                  <a:pt x="216294" y="2185194"/>
                  <a:pt x="277811" y="2210594"/>
                  <a:pt x="278605" y="2228850"/>
                </a:cubicBezTo>
                <a:cubicBezTo>
                  <a:pt x="279399" y="2247106"/>
                  <a:pt x="218279" y="2257425"/>
                  <a:pt x="228597" y="2276475"/>
                </a:cubicBezTo>
                <a:cubicBezTo>
                  <a:pt x="238915" y="2295525"/>
                  <a:pt x="291303" y="2320132"/>
                  <a:pt x="290510" y="2338388"/>
                </a:cubicBezTo>
                <a:cubicBezTo>
                  <a:pt x="289717" y="2356644"/>
                  <a:pt x="214311" y="2368550"/>
                  <a:pt x="223836" y="2386012"/>
                </a:cubicBezTo>
                <a:cubicBezTo>
                  <a:pt x="233361" y="2403475"/>
                  <a:pt x="278206" y="2429272"/>
                  <a:pt x="278603" y="2447925"/>
                </a:cubicBezTo>
                <a:cubicBezTo>
                  <a:pt x="279000" y="2466578"/>
                  <a:pt x="216296" y="2480468"/>
                  <a:pt x="226218" y="2497931"/>
                </a:cubicBezTo>
                <a:cubicBezTo>
                  <a:pt x="236140" y="2515394"/>
                  <a:pt x="284954" y="2534444"/>
                  <a:pt x="283366" y="2552700"/>
                </a:cubicBezTo>
                <a:cubicBezTo>
                  <a:pt x="281778" y="2570956"/>
                  <a:pt x="205183" y="2590403"/>
                  <a:pt x="216692" y="2607469"/>
                </a:cubicBezTo>
                <a:cubicBezTo>
                  <a:pt x="228201" y="2624535"/>
                  <a:pt x="286938" y="2639616"/>
                  <a:pt x="288128" y="2657475"/>
                </a:cubicBezTo>
                <a:cubicBezTo>
                  <a:pt x="289318" y="2675334"/>
                  <a:pt x="213516" y="2696369"/>
                  <a:pt x="223835" y="2714625"/>
                </a:cubicBezTo>
                <a:cubicBezTo>
                  <a:pt x="234154" y="2732881"/>
                  <a:pt x="282969" y="2753122"/>
                  <a:pt x="283366" y="2771775"/>
                </a:cubicBezTo>
                <a:cubicBezTo>
                  <a:pt x="283763" y="2790428"/>
                  <a:pt x="215898" y="2809081"/>
                  <a:pt x="226217" y="2826543"/>
                </a:cubicBezTo>
                <a:cubicBezTo>
                  <a:pt x="236536" y="2844005"/>
                  <a:pt x="288922" y="2862660"/>
                  <a:pt x="285747" y="2881313"/>
                </a:cubicBezTo>
                <a:cubicBezTo>
                  <a:pt x="282572" y="2899966"/>
                  <a:pt x="216294" y="2911872"/>
                  <a:pt x="223835" y="2931319"/>
                </a:cubicBezTo>
                <a:cubicBezTo>
                  <a:pt x="231376" y="2950766"/>
                  <a:pt x="280588" y="2967435"/>
                  <a:pt x="280985" y="2986088"/>
                </a:cubicBezTo>
                <a:cubicBezTo>
                  <a:pt x="281382" y="3004741"/>
                  <a:pt x="215503" y="3023791"/>
                  <a:pt x="226218" y="3043238"/>
                </a:cubicBezTo>
                <a:cubicBezTo>
                  <a:pt x="236933" y="3062685"/>
                  <a:pt x="288525" y="3087291"/>
                  <a:pt x="288128" y="3105150"/>
                </a:cubicBezTo>
                <a:cubicBezTo>
                  <a:pt x="287731" y="3123009"/>
                  <a:pt x="218280" y="3136504"/>
                  <a:pt x="226217" y="3155157"/>
                </a:cubicBezTo>
                <a:cubicBezTo>
                  <a:pt x="234155" y="3173810"/>
                  <a:pt x="290510" y="3189288"/>
                  <a:pt x="290510" y="3207544"/>
                </a:cubicBezTo>
                <a:cubicBezTo>
                  <a:pt x="290510" y="3225800"/>
                  <a:pt x="217883" y="3243659"/>
                  <a:pt x="226217" y="3264693"/>
                </a:cubicBezTo>
                <a:cubicBezTo>
                  <a:pt x="234551" y="3285727"/>
                  <a:pt x="291304" y="3305969"/>
                  <a:pt x="290510" y="3324225"/>
                </a:cubicBezTo>
                <a:cubicBezTo>
                  <a:pt x="289716" y="3342481"/>
                  <a:pt x="217090" y="3352006"/>
                  <a:pt x="226218" y="3371850"/>
                </a:cubicBezTo>
                <a:cubicBezTo>
                  <a:pt x="235346" y="3391694"/>
                  <a:pt x="293288" y="3416697"/>
                  <a:pt x="292891" y="3433763"/>
                </a:cubicBezTo>
                <a:cubicBezTo>
                  <a:pt x="292494" y="3450829"/>
                  <a:pt x="215106" y="3459163"/>
                  <a:pt x="223837" y="3476625"/>
                </a:cubicBezTo>
                <a:cubicBezTo>
                  <a:pt x="223440" y="3501231"/>
                  <a:pt x="288525" y="3515122"/>
                  <a:pt x="288128" y="3533775"/>
                </a:cubicBezTo>
                <a:cubicBezTo>
                  <a:pt x="287731" y="3552428"/>
                  <a:pt x="222249" y="3562747"/>
                  <a:pt x="230980" y="3583781"/>
                </a:cubicBezTo>
                <a:cubicBezTo>
                  <a:pt x="239711" y="3604816"/>
                  <a:pt x="286541" y="3624263"/>
                  <a:pt x="285747" y="3643313"/>
                </a:cubicBezTo>
                <a:cubicBezTo>
                  <a:pt x="284953" y="3662363"/>
                  <a:pt x="217884" y="3678237"/>
                  <a:pt x="226218" y="3698081"/>
                </a:cubicBezTo>
                <a:cubicBezTo>
                  <a:pt x="234552" y="3717925"/>
                  <a:pt x="281382" y="3735784"/>
                  <a:pt x="280985" y="3752850"/>
                </a:cubicBezTo>
                <a:cubicBezTo>
                  <a:pt x="280588" y="3769916"/>
                  <a:pt x="214709" y="3780631"/>
                  <a:pt x="223837" y="3800475"/>
                </a:cubicBezTo>
                <a:cubicBezTo>
                  <a:pt x="232965" y="3820319"/>
                  <a:pt x="280985" y="3844132"/>
                  <a:pt x="280985" y="3862388"/>
                </a:cubicBezTo>
                <a:cubicBezTo>
                  <a:pt x="280985" y="3880644"/>
                  <a:pt x="214709" y="3890169"/>
                  <a:pt x="223837" y="3910013"/>
                </a:cubicBezTo>
                <a:cubicBezTo>
                  <a:pt x="232965" y="3929857"/>
                  <a:pt x="278603" y="3950891"/>
                  <a:pt x="278603" y="3969544"/>
                </a:cubicBezTo>
                <a:cubicBezTo>
                  <a:pt x="278603" y="3988197"/>
                  <a:pt x="214313" y="4002881"/>
                  <a:pt x="223838" y="4021931"/>
                </a:cubicBezTo>
                <a:cubicBezTo>
                  <a:pt x="233363" y="4040981"/>
                  <a:pt x="279000" y="4057253"/>
                  <a:pt x="278603" y="4076700"/>
                </a:cubicBezTo>
                <a:cubicBezTo>
                  <a:pt x="278206" y="4096147"/>
                  <a:pt x="211137" y="4117976"/>
                  <a:pt x="221456" y="4138613"/>
                </a:cubicBezTo>
                <a:cubicBezTo>
                  <a:pt x="231775" y="4159251"/>
                  <a:pt x="281382" y="4175919"/>
                  <a:pt x="280985" y="4193381"/>
                </a:cubicBezTo>
                <a:cubicBezTo>
                  <a:pt x="280588" y="4210843"/>
                  <a:pt x="209153" y="4224338"/>
                  <a:pt x="219075" y="4243388"/>
                </a:cubicBezTo>
                <a:cubicBezTo>
                  <a:pt x="228997" y="4262438"/>
                  <a:pt x="279000" y="4282679"/>
                  <a:pt x="278603" y="4300538"/>
                </a:cubicBezTo>
                <a:cubicBezTo>
                  <a:pt x="278206" y="4318397"/>
                  <a:pt x="204789" y="4331097"/>
                  <a:pt x="216695" y="4350544"/>
                </a:cubicBezTo>
                <a:cubicBezTo>
                  <a:pt x="228601" y="4369991"/>
                  <a:pt x="286144" y="4388247"/>
                  <a:pt x="285747" y="4405313"/>
                </a:cubicBezTo>
                <a:cubicBezTo>
                  <a:pt x="285350" y="4422379"/>
                  <a:pt x="203994" y="4433094"/>
                  <a:pt x="214313" y="4452938"/>
                </a:cubicBezTo>
                <a:cubicBezTo>
                  <a:pt x="224632" y="4472782"/>
                  <a:pt x="275825" y="4495403"/>
                  <a:pt x="276222" y="4514850"/>
                </a:cubicBezTo>
                <a:cubicBezTo>
                  <a:pt x="276619" y="4534297"/>
                  <a:pt x="205582" y="4549379"/>
                  <a:pt x="216694" y="4569619"/>
                </a:cubicBezTo>
                <a:cubicBezTo>
                  <a:pt x="227807" y="4589860"/>
                  <a:pt x="278206" y="4604544"/>
                  <a:pt x="278603" y="4622006"/>
                </a:cubicBezTo>
                <a:cubicBezTo>
                  <a:pt x="279000" y="4639468"/>
                  <a:pt x="209153" y="4654947"/>
                  <a:pt x="219075" y="4674394"/>
                </a:cubicBezTo>
                <a:cubicBezTo>
                  <a:pt x="228997" y="4693841"/>
                  <a:pt x="278206" y="4712891"/>
                  <a:pt x="278603" y="4731544"/>
                </a:cubicBezTo>
                <a:cubicBezTo>
                  <a:pt x="279000" y="4750197"/>
                  <a:pt x="211929" y="4765675"/>
                  <a:pt x="221455" y="4786313"/>
                </a:cubicBezTo>
                <a:cubicBezTo>
                  <a:pt x="230981" y="4806951"/>
                  <a:pt x="281781" y="4830366"/>
                  <a:pt x="273844" y="4848225"/>
                </a:cubicBezTo>
                <a:cubicBezTo>
                  <a:pt x="265907" y="4866084"/>
                  <a:pt x="217091" y="4886325"/>
                  <a:pt x="226219" y="4902994"/>
                </a:cubicBezTo>
                <a:cubicBezTo>
                  <a:pt x="235347" y="4919663"/>
                  <a:pt x="288131" y="4936728"/>
                  <a:pt x="278606" y="4955381"/>
                </a:cubicBezTo>
                <a:cubicBezTo>
                  <a:pt x="269081" y="4974034"/>
                  <a:pt x="214710" y="4990703"/>
                  <a:pt x="223838" y="5010150"/>
                </a:cubicBezTo>
                <a:cubicBezTo>
                  <a:pt x="232966" y="5029597"/>
                  <a:pt x="285353" y="5051822"/>
                  <a:pt x="276225" y="5069681"/>
                </a:cubicBezTo>
                <a:cubicBezTo>
                  <a:pt x="267097" y="5087540"/>
                  <a:pt x="212327" y="5098256"/>
                  <a:pt x="221455" y="5117306"/>
                </a:cubicBezTo>
                <a:cubicBezTo>
                  <a:pt x="230583" y="5136356"/>
                  <a:pt x="284956" y="5151041"/>
                  <a:pt x="276225" y="5169694"/>
                </a:cubicBezTo>
                <a:cubicBezTo>
                  <a:pt x="267494" y="5188347"/>
                  <a:pt x="211930" y="5207000"/>
                  <a:pt x="221455" y="5226844"/>
                </a:cubicBezTo>
                <a:cubicBezTo>
                  <a:pt x="230980" y="5246688"/>
                  <a:pt x="284956" y="5267325"/>
                  <a:pt x="276225" y="5286375"/>
                </a:cubicBezTo>
                <a:cubicBezTo>
                  <a:pt x="267494" y="5305425"/>
                  <a:pt x="214709" y="5320110"/>
                  <a:pt x="223837" y="5338763"/>
                </a:cubicBezTo>
                <a:cubicBezTo>
                  <a:pt x="232965" y="5357416"/>
                  <a:pt x="284956" y="5370910"/>
                  <a:pt x="276225" y="5388769"/>
                </a:cubicBezTo>
                <a:cubicBezTo>
                  <a:pt x="267494" y="5406628"/>
                  <a:pt x="215107" y="5430441"/>
                  <a:pt x="223838" y="5448300"/>
                </a:cubicBezTo>
                <a:cubicBezTo>
                  <a:pt x="232569" y="5466159"/>
                  <a:pt x="284560" y="5477669"/>
                  <a:pt x="276226" y="5495925"/>
                </a:cubicBezTo>
                <a:cubicBezTo>
                  <a:pt x="267892" y="5514181"/>
                  <a:pt x="217488" y="5535612"/>
                  <a:pt x="226219" y="5555456"/>
                </a:cubicBezTo>
                <a:cubicBezTo>
                  <a:pt x="234950" y="5575300"/>
                  <a:pt x="284956" y="5593556"/>
                  <a:pt x="276225" y="5612606"/>
                </a:cubicBezTo>
                <a:cubicBezTo>
                  <a:pt x="267494" y="5631656"/>
                  <a:pt x="215107" y="5647135"/>
                  <a:pt x="223838" y="5664994"/>
                </a:cubicBezTo>
                <a:cubicBezTo>
                  <a:pt x="232569" y="5682853"/>
                  <a:pt x="282178" y="5698331"/>
                  <a:pt x="273844" y="5717381"/>
                </a:cubicBezTo>
                <a:cubicBezTo>
                  <a:pt x="265510" y="5736431"/>
                  <a:pt x="214709" y="5757069"/>
                  <a:pt x="223837" y="5776913"/>
                </a:cubicBezTo>
                <a:cubicBezTo>
                  <a:pt x="232965" y="5796757"/>
                  <a:pt x="284956" y="5807472"/>
                  <a:pt x="276225" y="5826919"/>
                </a:cubicBezTo>
                <a:cubicBezTo>
                  <a:pt x="267494" y="5846366"/>
                  <a:pt x="215503" y="5867797"/>
                  <a:pt x="223837" y="5886450"/>
                </a:cubicBezTo>
                <a:cubicBezTo>
                  <a:pt x="232171" y="5905103"/>
                  <a:pt x="282575" y="5914628"/>
                  <a:pt x="273844" y="5934075"/>
                </a:cubicBezTo>
                <a:cubicBezTo>
                  <a:pt x="265113" y="5953522"/>
                  <a:pt x="209549" y="5976938"/>
                  <a:pt x="219074" y="5995988"/>
                </a:cubicBezTo>
                <a:cubicBezTo>
                  <a:pt x="228599" y="6015038"/>
                  <a:pt x="281385" y="6029722"/>
                  <a:pt x="273844" y="6048375"/>
                </a:cubicBezTo>
                <a:cubicBezTo>
                  <a:pt x="266303" y="6067028"/>
                  <a:pt x="217884" y="6085682"/>
                  <a:pt x="226218" y="6103144"/>
                </a:cubicBezTo>
                <a:cubicBezTo>
                  <a:pt x="234552" y="6120606"/>
                  <a:pt x="281384" y="6140451"/>
                  <a:pt x="273844" y="6157913"/>
                </a:cubicBezTo>
                <a:cubicBezTo>
                  <a:pt x="266304" y="6175375"/>
                  <a:pt x="218678" y="6195615"/>
                  <a:pt x="226219" y="6212681"/>
                </a:cubicBezTo>
                <a:cubicBezTo>
                  <a:pt x="233760" y="6229747"/>
                  <a:pt x="279797" y="6245622"/>
                  <a:pt x="271463" y="6265069"/>
                </a:cubicBezTo>
                <a:cubicBezTo>
                  <a:pt x="263129" y="6284516"/>
                  <a:pt x="214709" y="6301185"/>
                  <a:pt x="223837" y="6319838"/>
                </a:cubicBezTo>
                <a:cubicBezTo>
                  <a:pt x="232965" y="6338491"/>
                  <a:pt x="288527" y="6355953"/>
                  <a:pt x="278605" y="6374606"/>
                </a:cubicBezTo>
                <a:cubicBezTo>
                  <a:pt x="268683" y="6393259"/>
                  <a:pt x="212327" y="6411119"/>
                  <a:pt x="221455" y="6429375"/>
                </a:cubicBezTo>
                <a:cubicBezTo>
                  <a:pt x="230583" y="6447631"/>
                  <a:pt x="283766" y="6467872"/>
                  <a:pt x="276225" y="6486525"/>
                </a:cubicBezTo>
                <a:cubicBezTo>
                  <a:pt x="268684" y="6505178"/>
                  <a:pt x="221059" y="6522244"/>
                  <a:pt x="228599" y="6541294"/>
                </a:cubicBezTo>
                <a:cubicBezTo>
                  <a:pt x="236139" y="6560344"/>
                  <a:pt x="282178" y="6582966"/>
                  <a:pt x="273843" y="6600825"/>
                </a:cubicBezTo>
                <a:cubicBezTo>
                  <a:pt x="256021" y="6622256"/>
                  <a:pt x="212327" y="6624638"/>
                  <a:pt x="221455" y="6643688"/>
                </a:cubicBezTo>
                <a:cubicBezTo>
                  <a:pt x="230583" y="6662738"/>
                  <a:pt x="285352" y="6680597"/>
                  <a:pt x="276224" y="6700838"/>
                </a:cubicBezTo>
                <a:cubicBezTo>
                  <a:pt x="267096" y="6721079"/>
                  <a:pt x="238522" y="6733778"/>
                  <a:pt x="221456" y="6762750"/>
                </a:cubicBezTo>
                <a:cubicBezTo>
                  <a:pt x="252847" y="6786959"/>
                  <a:pt x="265944" y="6791722"/>
                  <a:pt x="288131" y="6812756"/>
                </a:cubicBezTo>
                <a:lnTo>
                  <a:pt x="233136" y="6855619"/>
                </a:lnTo>
                <a:lnTo>
                  <a:pt x="0" y="6858000"/>
                </a:lnTo>
                <a:lnTo>
                  <a:pt x="0" y="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575284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B94124-7626-4CF6-92A7-558A9D666F72}"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51854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8511D0-59CD-44BC-9DEB-CCD2DE95A478}" type="datetime1">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1660517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75E5A6-F057-450E-8B92-E8ABBA6A1458}"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grpSp>
        <p:nvGrpSpPr>
          <p:cNvPr id="6" name="Group 5"/>
          <p:cNvGrpSpPr/>
          <p:nvPr userDrawn="1"/>
        </p:nvGrpSpPr>
        <p:grpSpPr>
          <a:xfrm>
            <a:off x="69226" y="114953"/>
            <a:ext cx="1761428" cy="707886"/>
            <a:chOff x="69226" y="114953"/>
            <a:chExt cx="1761428" cy="707886"/>
          </a:xfrm>
        </p:grpSpPr>
        <p:sp>
          <p:nvSpPr>
            <p:cNvPr id="7" name="Rectangle 6"/>
            <p:cNvSpPr/>
            <p:nvPr/>
          </p:nvSpPr>
          <p:spPr>
            <a:xfrm>
              <a:off x="69226" y="114953"/>
              <a:ext cx="1723775" cy="707886"/>
            </a:xfrm>
            <a:prstGeom prst="rect">
              <a:avLst/>
            </a:prstGeom>
          </p:spPr>
          <p:txBody>
            <a:bodyPr wrap="square">
              <a:spAutoFit/>
            </a:bodyPr>
            <a:lstStyle/>
            <a:p>
              <a:pPr algn="r"/>
              <a:r>
                <a:rPr lang="en-US" sz="1000" dirty="0">
                  <a:solidFill>
                    <a:schemeClr val="bg1">
                      <a:lumMod val="65000"/>
                    </a:schemeClr>
                  </a:solidFill>
                  <a:latin typeface="HELVETICA" panose="020B0604020202020204" pitchFamily="34" charset="0"/>
                  <a:cs typeface="HELVETICA" panose="020B0604020202020204" pitchFamily="34" charset="0"/>
                </a:rPr>
                <a:t>This slide is 100% editable. Adapt it to your needs and capture your audience's attention.</a:t>
              </a:r>
            </a:p>
          </p:txBody>
        </p:sp>
        <p:cxnSp>
          <p:nvCxnSpPr>
            <p:cNvPr id="8" name="Straight Connector 7"/>
            <p:cNvCxnSpPr/>
            <p:nvPr/>
          </p:nvCxnSpPr>
          <p:spPr>
            <a:xfrm>
              <a:off x="1830654" y="123273"/>
              <a:ext cx="0" cy="691247"/>
            </a:xfrm>
            <a:prstGeom prst="line">
              <a:avLst/>
            </a:prstGeom>
            <a:ln w="12700">
              <a:solidFill>
                <a:srgbClr val="C7474C"/>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99900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4C388-77C0-404F-8C6A-A6089F7EA50F}"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5396430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4C388-77C0-404F-8C6A-A6089F7EA50F}"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27055817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4C388-77C0-404F-8C6A-A6089F7EA50F}"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
        <p:nvSpPr>
          <p:cNvPr id="8" name="Picture Placeholder 7"/>
          <p:cNvSpPr>
            <a:spLocks noGrp="1"/>
          </p:cNvSpPr>
          <p:nvPr>
            <p:ph type="pic" sz="quarter" idx="13"/>
          </p:nvPr>
        </p:nvSpPr>
        <p:spPr>
          <a:xfrm>
            <a:off x="1524" y="0"/>
            <a:ext cx="12188952" cy="5121082"/>
          </a:xfrm>
          <a:custGeom>
            <a:avLst/>
            <a:gdLst>
              <a:gd name="connsiteX0" fmla="*/ 0 w 12188952"/>
              <a:gd name="connsiteY0" fmla="*/ 0 h 5121082"/>
              <a:gd name="connsiteX1" fmla="*/ 12188952 w 12188952"/>
              <a:gd name="connsiteY1" fmla="*/ 0 h 5121082"/>
              <a:gd name="connsiteX2" fmla="*/ 12142848 w 12188952"/>
              <a:gd name="connsiteY2" fmla="*/ 254855 h 5121082"/>
              <a:gd name="connsiteX3" fmla="*/ 6094476 w 12188952"/>
              <a:gd name="connsiteY3" fmla="*/ 5121082 h 5121082"/>
              <a:gd name="connsiteX4" fmla="*/ 46105 w 12188952"/>
              <a:gd name="connsiteY4" fmla="*/ 254855 h 5121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52" h="5121082">
                <a:moveTo>
                  <a:pt x="0" y="0"/>
                </a:moveTo>
                <a:lnTo>
                  <a:pt x="12188952" y="0"/>
                </a:lnTo>
                <a:lnTo>
                  <a:pt x="12142848" y="254855"/>
                </a:lnTo>
                <a:cubicBezTo>
                  <a:pt x="11567164" y="3032005"/>
                  <a:pt x="9077960" y="5121082"/>
                  <a:pt x="6094476" y="5121082"/>
                </a:cubicBezTo>
                <a:cubicBezTo>
                  <a:pt x="3110992" y="5121082"/>
                  <a:pt x="621788" y="3032005"/>
                  <a:pt x="46105" y="254855"/>
                </a:cubicBezTo>
                <a:close/>
              </a:path>
            </a:pathLst>
          </a:custGeom>
        </p:spPr>
        <p:txBody>
          <a:bodyPr wrap="square">
            <a:noAutofit/>
          </a:bodyPr>
          <a:lstStyle/>
          <a:p>
            <a:endParaRPr lang="en-US"/>
          </a:p>
        </p:txBody>
      </p:sp>
    </p:spTree>
    <p:extLst>
      <p:ext uri="{BB962C8B-B14F-4D97-AF65-F5344CB8AC3E}">
        <p14:creationId xmlns:p14="http://schemas.microsoft.com/office/powerpoint/2010/main" val="10308215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11F5D2-808E-4527-A6A3-FEF0C78A43B0}"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38248812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A600B8-2EB4-4FB3-A5E6-913593896625}"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38609919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933E45-7244-4A42-9721-034A01584198}"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475930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638E73-B2FF-4C8E-9DB4-2940A760DA7E}"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t>‹#›</a:t>
            </a:fld>
            <a:endParaRPr lang="en-US"/>
          </a:p>
        </p:txBody>
      </p:sp>
    </p:spTree>
    <p:extLst>
      <p:ext uri="{BB962C8B-B14F-4D97-AF65-F5344CB8AC3E}">
        <p14:creationId xmlns:p14="http://schemas.microsoft.com/office/powerpoint/2010/main" val="2449679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3" name="Picture Placeholder 42"/>
          <p:cNvSpPr>
            <a:spLocks noGrp="1"/>
          </p:cNvSpPr>
          <p:nvPr>
            <p:ph type="pic" sz="quarter" idx="13"/>
          </p:nvPr>
        </p:nvSpPr>
        <p:spPr>
          <a:xfrm>
            <a:off x="4451569" y="481136"/>
            <a:ext cx="6266673" cy="5895728"/>
          </a:xfrm>
          <a:custGeom>
            <a:avLst/>
            <a:gdLst>
              <a:gd name="connsiteX0" fmla="*/ 0 w 6266673"/>
              <a:gd name="connsiteY0" fmla="*/ 0 h 5895728"/>
              <a:gd name="connsiteX1" fmla="*/ 6266673 w 6266673"/>
              <a:gd name="connsiteY1" fmla="*/ 0 h 5895728"/>
              <a:gd name="connsiteX2" fmla="*/ 6266673 w 6266673"/>
              <a:gd name="connsiteY2" fmla="*/ 5895728 h 5895728"/>
              <a:gd name="connsiteX3" fmla="*/ 0 w 6266673"/>
              <a:gd name="connsiteY3" fmla="*/ 5895728 h 5895728"/>
              <a:gd name="connsiteX4" fmla="*/ 0 w 6266673"/>
              <a:gd name="connsiteY4" fmla="*/ 5324042 h 5895728"/>
              <a:gd name="connsiteX5" fmla="*/ 10533 w 6266673"/>
              <a:gd name="connsiteY5" fmla="*/ 5325104 h 5895728"/>
              <a:gd name="connsiteX6" fmla="*/ 486777 w 6266673"/>
              <a:gd name="connsiteY6" fmla="*/ 4848860 h 5895728"/>
              <a:gd name="connsiteX7" fmla="*/ 10533 w 6266673"/>
              <a:gd name="connsiteY7" fmla="*/ 4372616 h 5895728"/>
              <a:gd name="connsiteX8" fmla="*/ 0 w 6266673"/>
              <a:gd name="connsiteY8" fmla="*/ 4373678 h 5895728"/>
              <a:gd name="connsiteX9" fmla="*/ 0 w 6266673"/>
              <a:gd name="connsiteY9" fmla="*/ 3429666 h 5895728"/>
              <a:gd name="connsiteX10" fmla="*/ 10533 w 6266673"/>
              <a:gd name="connsiteY10" fmla="*/ 3430728 h 5895728"/>
              <a:gd name="connsiteX11" fmla="*/ 486777 w 6266673"/>
              <a:gd name="connsiteY11" fmla="*/ 2954484 h 5895728"/>
              <a:gd name="connsiteX12" fmla="*/ 10533 w 6266673"/>
              <a:gd name="connsiteY12" fmla="*/ 2478240 h 5895728"/>
              <a:gd name="connsiteX13" fmla="*/ 0 w 6266673"/>
              <a:gd name="connsiteY13" fmla="*/ 2479302 h 5895728"/>
              <a:gd name="connsiteX14" fmla="*/ 0 w 6266673"/>
              <a:gd name="connsiteY14" fmla="*/ 1533699 h 5895728"/>
              <a:gd name="connsiteX15" fmla="*/ 26306 w 6266673"/>
              <a:gd name="connsiteY15" fmla="*/ 1536351 h 5895728"/>
              <a:gd name="connsiteX16" fmla="*/ 502550 w 6266673"/>
              <a:gd name="connsiteY16" fmla="*/ 1060107 h 5895728"/>
              <a:gd name="connsiteX17" fmla="*/ 26306 w 6266673"/>
              <a:gd name="connsiteY17" fmla="*/ 583863 h 5895728"/>
              <a:gd name="connsiteX18" fmla="*/ 0 w 6266673"/>
              <a:gd name="connsiteY18" fmla="*/ 586515 h 58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6673" h="5895728">
                <a:moveTo>
                  <a:pt x="0" y="0"/>
                </a:moveTo>
                <a:lnTo>
                  <a:pt x="6266673" y="0"/>
                </a:lnTo>
                <a:lnTo>
                  <a:pt x="6266673" y="5895728"/>
                </a:lnTo>
                <a:lnTo>
                  <a:pt x="0" y="5895728"/>
                </a:lnTo>
                <a:lnTo>
                  <a:pt x="0" y="5324042"/>
                </a:lnTo>
                <a:lnTo>
                  <a:pt x="10533" y="5325104"/>
                </a:lnTo>
                <a:cubicBezTo>
                  <a:pt x="273555" y="5325104"/>
                  <a:pt x="486777" y="5111882"/>
                  <a:pt x="486777" y="4848860"/>
                </a:cubicBezTo>
                <a:cubicBezTo>
                  <a:pt x="486777" y="4585838"/>
                  <a:pt x="273555" y="4372616"/>
                  <a:pt x="10533" y="4372616"/>
                </a:cubicBezTo>
                <a:lnTo>
                  <a:pt x="0" y="4373678"/>
                </a:lnTo>
                <a:lnTo>
                  <a:pt x="0" y="3429666"/>
                </a:lnTo>
                <a:lnTo>
                  <a:pt x="10533" y="3430728"/>
                </a:lnTo>
                <a:cubicBezTo>
                  <a:pt x="273555" y="3430728"/>
                  <a:pt x="486777" y="3217506"/>
                  <a:pt x="486777" y="2954484"/>
                </a:cubicBezTo>
                <a:cubicBezTo>
                  <a:pt x="486777" y="2691462"/>
                  <a:pt x="273555" y="2478240"/>
                  <a:pt x="10533" y="2478240"/>
                </a:cubicBezTo>
                <a:lnTo>
                  <a:pt x="0" y="2479302"/>
                </a:lnTo>
                <a:lnTo>
                  <a:pt x="0" y="1533699"/>
                </a:lnTo>
                <a:lnTo>
                  <a:pt x="26306" y="1536351"/>
                </a:lnTo>
                <a:cubicBezTo>
                  <a:pt x="289328" y="1536351"/>
                  <a:pt x="502550" y="1323129"/>
                  <a:pt x="502550" y="1060107"/>
                </a:cubicBezTo>
                <a:cubicBezTo>
                  <a:pt x="502550" y="797085"/>
                  <a:pt x="289328" y="583863"/>
                  <a:pt x="26306" y="583863"/>
                </a:cubicBezTo>
                <a:lnTo>
                  <a:pt x="0" y="586515"/>
                </a:lnTo>
                <a:close/>
              </a:path>
            </a:pathLst>
          </a:custGeom>
        </p:spPr>
        <p:txBody>
          <a:bodyPr wrap="square">
            <a:noAutofit/>
          </a:bodyPr>
          <a:lstStyle/>
          <a:p>
            <a:endParaRPr lang="en-US"/>
          </a:p>
        </p:txBody>
      </p:sp>
    </p:spTree>
    <p:extLst>
      <p:ext uri="{BB962C8B-B14F-4D97-AF65-F5344CB8AC3E}">
        <p14:creationId xmlns:p14="http://schemas.microsoft.com/office/powerpoint/2010/main" val="42418711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38" name="Picture Placeholder 2"/>
          <p:cNvSpPr>
            <a:spLocks noGrp="1"/>
          </p:cNvSpPr>
          <p:nvPr>
            <p:ph type="pic" sz="quarter" idx="13"/>
          </p:nvPr>
        </p:nvSpPr>
        <p:spPr>
          <a:xfrm>
            <a:off x="993775" y="1536700"/>
            <a:ext cx="2478088" cy="2943225"/>
          </a:xfrm>
        </p:spPr>
        <p:txBody>
          <a:bodyPr>
            <a:normAutofit/>
          </a:bodyPr>
          <a:lstStyle>
            <a:lvl1pPr>
              <a:defRPr sz="1800"/>
            </a:lvl1pPr>
          </a:lstStyle>
          <a:p>
            <a:endParaRPr lang="en-US"/>
          </a:p>
        </p:txBody>
      </p:sp>
      <p:sp>
        <p:nvSpPr>
          <p:cNvPr id="39" name="Picture Placeholder 34"/>
          <p:cNvSpPr>
            <a:spLocks noGrp="1"/>
          </p:cNvSpPr>
          <p:nvPr>
            <p:ph type="pic" sz="quarter" idx="14"/>
          </p:nvPr>
        </p:nvSpPr>
        <p:spPr>
          <a:xfrm>
            <a:off x="4010025" y="1503363"/>
            <a:ext cx="3003550" cy="1655762"/>
          </a:xfrm>
        </p:spPr>
        <p:txBody>
          <a:bodyPr>
            <a:normAutofit/>
          </a:bodyPr>
          <a:lstStyle>
            <a:lvl1pPr>
              <a:defRPr sz="1400"/>
            </a:lvl1pPr>
          </a:lstStyle>
          <a:p>
            <a:endParaRPr lang="en-US"/>
          </a:p>
        </p:txBody>
      </p:sp>
      <p:sp>
        <p:nvSpPr>
          <p:cNvPr id="40" name="Picture Placeholder 34"/>
          <p:cNvSpPr>
            <a:spLocks noGrp="1"/>
          </p:cNvSpPr>
          <p:nvPr>
            <p:ph type="pic" sz="quarter" idx="15"/>
          </p:nvPr>
        </p:nvSpPr>
        <p:spPr>
          <a:xfrm>
            <a:off x="4006270" y="3678834"/>
            <a:ext cx="3003550" cy="1655762"/>
          </a:xfrm>
        </p:spPr>
        <p:txBody>
          <a:bodyPr>
            <a:normAutofit/>
          </a:bodyPr>
          <a:lstStyle>
            <a:lvl1pPr>
              <a:defRPr sz="1400"/>
            </a:lvl1pPr>
          </a:lstStyle>
          <a:p>
            <a:endParaRPr lang="en-US"/>
          </a:p>
        </p:txBody>
      </p:sp>
    </p:spTree>
    <p:extLst>
      <p:ext uri="{BB962C8B-B14F-4D97-AF65-F5344CB8AC3E}">
        <p14:creationId xmlns:p14="http://schemas.microsoft.com/office/powerpoint/2010/main" val="1347746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9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6" name="Picture Placeholder 30"/>
          <p:cNvSpPr>
            <a:spLocks noGrp="1"/>
          </p:cNvSpPr>
          <p:nvPr>
            <p:ph type="pic" sz="quarter" idx="13"/>
          </p:nvPr>
        </p:nvSpPr>
        <p:spPr>
          <a:xfrm>
            <a:off x="5759696" y="852356"/>
            <a:ext cx="2527300" cy="2343150"/>
          </a:xfrm>
        </p:spPr>
        <p:txBody>
          <a:bodyPr>
            <a:normAutofit/>
          </a:bodyPr>
          <a:lstStyle>
            <a:lvl1pPr>
              <a:defRPr sz="2000"/>
            </a:lvl1pPr>
          </a:lstStyle>
          <a:p>
            <a:endParaRPr lang="en-US"/>
          </a:p>
        </p:txBody>
      </p:sp>
      <p:sp>
        <p:nvSpPr>
          <p:cNvPr id="47" name="Picture Placeholder 32"/>
          <p:cNvSpPr>
            <a:spLocks noGrp="1"/>
          </p:cNvSpPr>
          <p:nvPr>
            <p:ph type="pic" sz="quarter" idx="14"/>
          </p:nvPr>
        </p:nvSpPr>
        <p:spPr>
          <a:xfrm>
            <a:off x="6165851" y="3636462"/>
            <a:ext cx="2106613" cy="1955800"/>
          </a:xfrm>
        </p:spPr>
        <p:txBody>
          <a:bodyPr>
            <a:normAutofit/>
          </a:bodyPr>
          <a:lstStyle>
            <a:lvl1pPr>
              <a:defRPr sz="2000"/>
            </a:lvl1pPr>
          </a:lstStyle>
          <a:p>
            <a:endParaRPr lang="en-US"/>
          </a:p>
        </p:txBody>
      </p:sp>
      <p:sp>
        <p:nvSpPr>
          <p:cNvPr id="48" name="Picture Placeholder 32"/>
          <p:cNvSpPr>
            <a:spLocks noGrp="1"/>
          </p:cNvSpPr>
          <p:nvPr>
            <p:ph type="pic" sz="quarter" idx="15"/>
          </p:nvPr>
        </p:nvSpPr>
        <p:spPr>
          <a:xfrm>
            <a:off x="8718389" y="1273330"/>
            <a:ext cx="2106613" cy="1955800"/>
          </a:xfrm>
        </p:spPr>
        <p:txBody>
          <a:bodyPr>
            <a:normAutofit/>
          </a:bodyPr>
          <a:lstStyle>
            <a:lvl1pPr>
              <a:defRPr sz="2000"/>
            </a:lvl1pPr>
          </a:lstStyle>
          <a:p>
            <a:endParaRPr lang="en-US"/>
          </a:p>
        </p:txBody>
      </p:sp>
      <p:sp>
        <p:nvSpPr>
          <p:cNvPr id="49" name="Picture Placeholder 30"/>
          <p:cNvSpPr>
            <a:spLocks noGrp="1"/>
          </p:cNvSpPr>
          <p:nvPr>
            <p:ph type="pic" sz="quarter" idx="16"/>
          </p:nvPr>
        </p:nvSpPr>
        <p:spPr>
          <a:xfrm>
            <a:off x="8707663" y="3662494"/>
            <a:ext cx="2527300" cy="2343150"/>
          </a:xfrm>
        </p:spPr>
        <p:txBody>
          <a:bodyPr>
            <a:normAutofit/>
          </a:bodyPr>
          <a:lstStyle>
            <a:lvl1pPr>
              <a:defRPr sz="2000"/>
            </a:lvl1pPr>
          </a:lstStyle>
          <a:p>
            <a:endParaRPr lang="en-US"/>
          </a:p>
        </p:txBody>
      </p:sp>
    </p:spTree>
    <p:extLst>
      <p:ext uri="{BB962C8B-B14F-4D97-AF65-F5344CB8AC3E}">
        <p14:creationId xmlns:p14="http://schemas.microsoft.com/office/powerpoint/2010/main" val="34971212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0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24" name="Picture Placeholder 2"/>
          <p:cNvSpPr>
            <a:spLocks noGrp="1"/>
          </p:cNvSpPr>
          <p:nvPr>
            <p:ph type="pic" sz="quarter" idx="13"/>
          </p:nvPr>
        </p:nvSpPr>
        <p:spPr>
          <a:xfrm>
            <a:off x="648011" y="207254"/>
            <a:ext cx="6441776" cy="6443493"/>
          </a:xfrm>
          <a:prstGeom prst="ellipse">
            <a:avLst/>
          </a:prstGeom>
        </p:spPr>
        <p:txBody>
          <a:bodyPr/>
          <a:lstStyle/>
          <a:p>
            <a:endParaRPr lang="en-US"/>
          </a:p>
        </p:txBody>
      </p:sp>
    </p:spTree>
    <p:extLst>
      <p:ext uri="{BB962C8B-B14F-4D97-AF65-F5344CB8AC3E}">
        <p14:creationId xmlns:p14="http://schemas.microsoft.com/office/powerpoint/2010/main" val="20012600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1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Picture Placeholder 10"/>
          <p:cNvSpPr>
            <a:spLocks noGrp="1"/>
          </p:cNvSpPr>
          <p:nvPr>
            <p:ph type="pic" sz="quarter" idx="13"/>
          </p:nvPr>
        </p:nvSpPr>
        <p:spPr>
          <a:xfrm>
            <a:off x="2752485" y="0"/>
            <a:ext cx="6687030" cy="6858000"/>
          </a:xfrm>
          <a:custGeom>
            <a:avLst/>
            <a:gdLst>
              <a:gd name="connsiteX0" fmla="*/ 1756014 w 6687030"/>
              <a:gd name="connsiteY0" fmla="*/ 0 h 6858000"/>
              <a:gd name="connsiteX1" fmla="*/ 6687030 w 6687030"/>
              <a:gd name="connsiteY1" fmla="*/ 0 h 6858000"/>
              <a:gd name="connsiteX2" fmla="*/ 6627242 w 6687030"/>
              <a:gd name="connsiteY2" fmla="*/ 236720 h 6858000"/>
              <a:gd name="connsiteX3" fmla="*/ 6612262 w 6687030"/>
              <a:gd name="connsiteY3" fmla="*/ 235210 h 6858000"/>
              <a:gd name="connsiteX4" fmla="*/ 6112345 w 6687030"/>
              <a:gd name="connsiteY4" fmla="*/ 735127 h 6858000"/>
              <a:gd name="connsiteX5" fmla="*/ 6332754 w 6687030"/>
              <a:gd name="connsiteY5" fmla="*/ 1149666 h 6858000"/>
              <a:gd name="connsiteX6" fmla="*/ 6388956 w 6687030"/>
              <a:gd name="connsiteY6" fmla="*/ 1180172 h 6858000"/>
              <a:gd name="connsiteX7" fmla="*/ 6276750 w 6687030"/>
              <a:gd name="connsiteY7" fmla="*/ 1624435 h 6858000"/>
              <a:gd name="connsiteX8" fmla="*/ 6205876 w 6687030"/>
              <a:gd name="connsiteY8" fmla="*/ 1617290 h 6858000"/>
              <a:gd name="connsiteX9" fmla="*/ 5705959 w 6687030"/>
              <a:gd name="connsiteY9" fmla="*/ 2117207 h 6858000"/>
              <a:gd name="connsiteX10" fmla="*/ 6011286 w 6687030"/>
              <a:gd name="connsiteY10" fmla="*/ 2577838 h 6858000"/>
              <a:gd name="connsiteX11" fmla="*/ 6034157 w 6687030"/>
              <a:gd name="connsiteY11" fmla="*/ 2584938 h 6858000"/>
              <a:gd name="connsiteX12" fmla="*/ 5927175 w 6687030"/>
              <a:gd name="connsiteY12" fmla="*/ 3008517 h 6858000"/>
              <a:gd name="connsiteX13" fmla="*/ 5837060 w 6687030"/>
              <a:gd name="connsiteY13" fmla="*/ 2999432 h 6858000"/>
              <a:gd name="connsiteX14" fmla="*/ 5337143 w 6687030"/>
              <a:gd name="connsiteY14" fmla="*/ 3499349 h 6858000"/>
              <a:gd name="connsiteX15" fmla="*/ 5642470 w 6687030"/>
              <a:gd name="connsiteY15" fmla="*/ 3959980 h 6858000"/>
              <a:gd name="connsiteX16" fmla="*/ 5683638 w 6687030"/>
              <a:gd name="connsiteY16" fmla="*/ 3972759 h 6858000"/>
              <a:gd name="connsiteX17" fmla="*/ 5575203 w 6687030"/>
              <a:gd name="connsiteY17" fmla="*/ 4402090 h 6858000"/>
              <a:gd name="connsiteX18" fmla="*/ 5541433 w 6687030"/>
              <a:gd name="connsiteY18" fmla="*/ 4391607 h 6858000"/>
              <a:gd name="connsiteX19" fmla="*/ 5440682 w 6687030"/>
              <a:gd name="connsiteY19" fmla="*/ 4381450 h 6858000"/>
              <a:gd name="connsiteX20" fmla="*/ 4940765 w 6687030"/>
              <a:gd name="connsiteY20" fmla="*/ 4881367 h 6858000"/>
              <a:gd name="connsiteX21" fmla="*/ 5246092 w 6687030"/>
              <a:gd name="connsiteY21" fmla="*/ 5341998 h 6858000"/>
              <a:gd name="connsiteX22" fmla="*/ 5331144 w 6687030"/>
              <a:gd name="connsiteY22" fmla="*/ 5368399 h 6858000"/>
              <a:gd name="connsiteX23" fmla="*/ 5222088 w 6687030"/>
              <a:gd name="connsiteY23" fmla="*/ 5800183 h 6858000"/>
              <a:gd name="connsiteX24" fmla="*/ 5136736 w 6687030"/>
              <a:gd name="connsiteY24" fmla="*/ 5773688 h 6858000"/>
              <a:gd name="connsiteX25" fmla="*/ 5035985 w 6687030"/>
              <a:gd name="connsiteY25" fmla="*/ 5763531 h 6858000"/>
              <a:gd name="connsiteX26" fmla="*/ 4536068 w 6687030"/>
              <a:gd name="connsiteY26" fmla="*/ 6263448 h 6858000"/>
              <a:gd name="connsiteX27" fmla="*/ 4935234 w 6687030"/>
              <a:gd name="connsiteY27" fmla="*/ 6753208 h 6858000"/>
              <a:gd name="connsiteX28" fmla="*/ 4980237 w 6687030"/>
              <a:gd name="connsiteY28" fmla="*/ 6757745 h 6858000"/>
              <a:gd name="connsiteX29" fmla="*/ 4955089 w 6687030"/>
              <a:gd name="connsiteY29" fmla="*/ 6857314 h 6858000"/>
              <a:gd name="connsiteX30" fmla="*/ 0 w 668703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87030" h="6858000">
                <a:moveTo>
                  <a:pt x="1756014" y="0"/>
                </a:moveTo>
                <a:lnTo>
                  <a:pt x="6687030" y="0"/>
                </a:lnTo>
                <a:lnTo>
                  <a:pt x="6627242" y="236720"/>
                </a:lnTo>
                <a:lnTo>
                  <a:pt x="6612262" y="235210"/>
                </a:lnTo>
                <a:cubicBezTo>
                  <a:pt x="6336166" y="235210"/>
                  <a:pt x="6112345" y="459031"/>
                  <a:pt x="6112345" y="735127"/>
                </a:cubicBezTo>
                <a:cubicBezTo>
                  <a:pt x="6112345" y="907687"/>
                  <a:pt x="6199775" y="1059827"/>
                  <a:pt x="6332754" y="1149666"/>
                </a:cubicBezTo>
                <a:lnTo>
                  <a:pt x="6388956" y="1180172"/>
                </a:lnTo>
                <a:lnTo>
                  <a:pt x="6276750" y="1624435"/>
                </a:lnTo>
                <a:lnTo>
                  <a:pt x="6205876" y="1617290"/>
                </a:lnTo>
                <a:cubicBezTo>
                  <a:pt x="5929780" y="1617290"/>
                  <a:pt x="5705959" y="1841111"/>
                  <a:pt x="5705959" y="2117207"/>
                </a:cubicBezTo>
                <a:cubicBezTo>
                  <a:pt x="5705959" y="2324279"/>
                  <a:pt x="5831859" y="2501946"/>
                  <a:pt x="6011286" y="2577838"/>
                </a:cubicBezTo>
                <a:lnTo>
                  <a:pt x="6034157" y="2584938"/>
                </a:lnTo>
                <a:lnTo>
                  <a:pt x="5927175" y="3008517"/>
                </a:lnTo>
                <a:lnTo>
                  <a:pt x="5837060" y="2999432"/>
                </a:lnTo>
                <a:cubicBezTo>
                  <a:pt x="5560964" y="2999432"/>
                  <a:pt x="5337143" y="3223253"/>
                  <a:pt x="5337143" y="3499349"/>
                </a:cubicBezTo>
                <a:cubicBezTo>
                  <a:pt x="5337143" y="3706421"/>
                  <a:pt x="5463043" y="3884088"/>
                  <a:pt x="5642470" y="3959980"/>
                </a:cubicBezTo>
                <a:lnTo>
                  <a:pt x="5683638" y="3972759"/>
                </a:lnTo>
                <a:lnTo>
                  <a:pt x="5575203" y="4402090"/>
                </a:lnTo>
                <a:lnTo>
                  <a:pt x="5541433" y="4391607"/>
                </a:lnTo>
                <a:cubicBezTo>
                  <a:pt x="5508890" y="4384947"/>
                  <a:pt x="5475194" y="4381450"/>
                  <a:pt x="5440682" y="4381450"/>
                </a:cubicBezTo>
                <a:cubicBezTo>
                  <a:pt x="5164586" y="4381450"/>
                  <a:pt x="4940765" y="4605271"/>
                  <a:pt x="4940765" y="4881367"/>
                </a:cubicBezTo>
                <a:cubicBezTo>
                  <a:pt x="4940765" y="5088440"/>
                  <a:pt x="5066665" y="5266107"/>
                  <a:pt x="5246092" y="5341998"/>
                </a:cubicBezTo>
                <a:lnTo>
                  <a:pt x="5331144" y="5368399"/>
                </a:lnTo>
                <a:lnTo>
                  <a:pt x="5222088" y="5800183"/>
                </a:lnTo>
                <a:lnTo>
                  <a:pt x="5136736" y="5773688"/>
                </a:lnTo>
                <a:cubicBezTo>
                  <a:pt x="5104193" y="5767028"/>
                  <a:pt x="5070497" y="5763531"/>
                  <a:pt x="5035985" y="5763531"/>
                </a:cubicBezTo>
                <a:cubicBezTo>
                  <a:pt x="4759889" y="5763531"/>
                  <a:pt x="4536068" y="5987352"/>
                  <a:pt x="4536068" y="6263448"/>
                </a:cubicBezTo>
                <a:cubicBezTo>
                  <a:pt x="4536068" y="6505033"/>
                  <a:pt x="4707431" y="6706593"/>
                  <a:pt x="4935234" y="6753208"/>
                </a:cubicBezTo>
                <a:lnTo>
                  <a:pt x="4980237" y="6757745"/>
                </a:lnTo>
                <a:lnTo>
                  <a:pt x="4955089" y="6857314"/>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892495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2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3" name="Picture Placeholder 42"/>
          <p:cNvSpPr>
            <a:spLocks noGrp="1"/>
          </p:cNvSpPr>
          <p:nvPr>
            <p:ph type="pic" sz="quarter" idx="13"/>
          </p:nvPr>
        </p:nvSpPr>
        <p:spPr>
          <a:xfrm>
            <a:off x="4451569" y="481136"/>
            <a:ext cx="6266673" cy="5895728"/>
          </a:xfrm>
          <a:custGeom>
            <a:avLst/>
            <a:gdLst>
              <a:gd name="connsiteX0" fmla="*/ 0 w 6266673"/>
              <a:gd name="connsiteY0" fmla="*/ 0 h 5895728"/>
              <a:gd name="connsiteX1" fmla="*/ 6266673 w 6266673"/>
              <a:gd name="connsiteY1" fmla="*/ 0 h 5895728"/>
              <a:gd name="connsiteX2" fmla="*/ 6266673 w 6266673"/>
              <a:gd name="connsiteY2" fmla="*/ 5895728 h 5895728"/>
              <a:gd name="connsiteX3" fmla="*/ 0 w 6266673"/>
              <a:gd name="connsiteY3" fmla="*/ 5895728 h 5895728"/>
              <a:gd name="connsiteX4" fmla="*/ 0 w 6266673"/>
              <a:gd name="connsiteY4" fmla="*/ 5324042 h 5895728"/>
              <a:gd name="connsiteX5" fmla="*/ 10533 w 6266673"/>
              <a:gd name="connsiteY5" fmla="*/ 5325104 h 5895728"/>
              <a:gd name="connsiteX6" fmla="*/ 486777 w 6266673"/>
              <a:gd name="connsiteY6" fmla="*/ 4848860 h 5895728"/>
              <a:gd name="connsiteX7" fmla="*/ 10533 w 6266673"/>
              <a:gd name="connsiteY7" fmla="*/ 4372616 h 5895728"/>
              <a:gd name="connsiteX8" fmla="*/ 0 w 6266673"/>
              <a:gd name="connsiteY8" fmla="*/ 4373678 h 5895728"/>
              <a:gd name="connsiteX9" fmla="*/ 0 w 6266673"/>
              <a:gd name="connsiteY9" fmla="*/ 3429666 h 5895728"/>
              <a:gd name="connsiteX10" fmla="*/ 10533 w 6266673"/>
              <a:gd name="connsiteY10" fmla="*/ 3430728 h 5895728"/>
              <a:gd name="connsiteX11" fmla="*/ 486777 w 6266673"/>
              <a:gd name="connsiteY11" fmla="*/ 2954484 h 5895728"/>
              <a:gd name="connsiteX12" fmla="*/ 10533 w 6266673"/>
              <a:gd name="connsiteY12" fmla="*/ 2478240 h 5895728"/>
              <a:gd name="connsiteX13" fmla="*/ 0 w 6266673"/>
              <a:gd name="connsiteY13" fmla="*/ 2479302 h 5895728"/>
              <a:gd name="connsiteX14" fmla="*/ 0 w 6266673"/>
              <a:gd name="connsiteY14" fmla="*/ 1533699 h 5895728"/>
              <a:gd name="connsiteX15" fmla="*/ 26306 w 6266673"/>
              <a:gd name="connsiteY15" fmla="*/ 1536351 h 5895728"/>
              <a:gd name="connsiteX16" fmla="*/ 502550 w 6266673"/>
              <a:gd name="connsiteY16" fmla="*/ 1060107 h 5895728"/>
              <a:gd name="connsiteX17" fmla="*/ 26306 w 6266673"/>
              <a:gd name="connsiteY17" fmla="*/ 583863 h 5895728"/>
              <a:gd name="connsiteX18" fmla="*/ 0 w 6266673"/>
              <a:gd name="connsiteY18" fmla="*/ 586515 h 58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6673" h="5895728">
                <a:moveTo>
                  <a:pt x="0" y="0"/>
                </a:moveTo>
                <a:lnTo>
                  <a:pt x="6266673" y="0"/>
                </a:lnTo>
                <a:lnTo>
                  <a:pt x="6266673" y="5895728"/>
                </a:lnTo>
                <a:lnTo>
                  <a:pt x="0" y="5895728"/>
                </a:lnTo>
                <a:lnTo>
                  <a:pt x="0" y="5324042"/>
                </a:lnTo>
                <a:lnTo>
                  <a:pt x="10533" y="5325104"/>
                </a:lnTo>
                <a:cubicBezTo>
                  <a:pt x="273555" y="5325104"/>
                  <a:pt x="486777" y="5111882"/>
                  <a:pt x="486777" y="4848860"/>
                </a:cubicBezTo>
                <a:cubicBezTo>
                  <a:pt x="486777" y="4585838"/>
                  <a:pt x="273555" y="4372616"/>
                  <a:pt x="10533" y="4372616"/>
                </a:cubicBezTo>
                <a:lnTo>
                  <a:pt x="0" y="4373678"/>
                </a:lnTo>
                <a:lnTo>
                  <a:pt x="0" y="3429666"/>
                </a:lnTo>
                <a:lnTo>
                  <a:pt x="10533" y="3430728"/>
                </a:lnTo>
                <a:cubicBezTo>
                  <a:pt x="273555" y="3430728"/>
                  <a:pt x="486777" y="3217506"/>
                  <a:pt x="486777" y="2954484"/>
                </a:cubicBezTo>
                <a:cubicBezTo>
                  <a:pt x="486777" y="2691462"/>
                  <a:pt x="273555" y="2478240"/>
                  <a:pt x="10533" y="2478240"/>
                </a:cubicBezTo>
                <a:lnTo>
                  <a:pt x="0" y="2479302"/>
                </a:lnTo>
                <a:lnTo>
                  <a:pt x="0" y="1533699"/>
                </a:lnTo>
                <a:lnTo>
                  <a:pt x="26306" y="1536351"/>
                </a:lnTo>
                <a:cubicBezTo>
                  <a:pt x="289328" y="1536351"/>
                  <a:pt x="502550" y="1323129"/>
                  <a:pt x="502550" y="1060107"/>
                </a:cubicBezTo>
                <a:cubicBezTo>
                  <a:pt x="502550" y="797085"/>
                  <a:pt x="289328" y="583863"/>
                  <a:pt x="26306" y="583863"/>
                </a:cubicBezTo>
                <a:lnTo>
                  <a:pt x="0" y="586515"/>
                </a:lnTo>
                <a:close/>
              </a:path>
            </a:pathLst>
          </a:custGeom>
        </p:spPr>
        <p:txBody>
          <a:bodyPr wrap="square">
            <a:noAutofit/>
          </a:bodyPr>
          <a:lstStyle/>
          <a:p>
            <a:endParaRPr lang="en-US"/>
          </a:p>
        </p:txBody>
      </p:sp>
    </p:spTree>
    <p:extLst>
      <p:ext uri="{BB962C8B-B14F-4D97-AF65-F5344CB8AC3E}">
        <p14:creationId xmlns:p14="http://schemas.microsoft.com/office/powerpoint/2010/main" val="20639539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3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38" name="Picture Placeholder 2"/>
          <p:cNvSpPr>
            <a:spLocks noGrp="1"/>
          </p:cNvSpPr>
          <p:nvPr>
            <p:ph type="pic" sz="quarter" idx="13"/>
          </p:nvPr>
        </p:nvSpPr>
        <p:spPr>
          <a:xfrm>
            <a:off x="993775" y="1536700"/>
            <a:ext cx="2478088" cy="2943225"/>
          </a:xfrm>
        </p:spPr>
        <p:txBody>
          <a:bodyPr>
            <a:normAutofit/>
          </a:bodyPr>
          <a:lstStyle>
            <a:lvl1pPr>
              <a:defRPr sz="1800"/>
            </a:lvl1pPr>
          </a:lstStyle>
          <a:p>
            <a:endParaRPr lang="en-US"/>
          </a:p>
        </p:txBody>
      </p:sp>
      <p:sp>
        <p:nvSpPr>
          <p:cNvPr id="39" name="Picture Placeholder 34"/>
          <p:cNvSpPr>
            <a:spLocks noGrp="1"/>
          </p:cNvSpPr>
          <p:nvPr>
            <p:ph type="pic" sz="quarter" idx="14"/>
          </p:nvPr>
        </p:nvSpPr>
        <p:spPr>
          <a:xfrm>
            <a:off x="4010025" y="1503363"/>
            <a:ext cx="3003550" cy="1655762"/>
          </a:xfrm>
        </p:spPr>
        <p:txBody>
          <a:bodyPr>
            <a:normAutofit/>
          </a:bodyPr>
          <a:lstStyle>
            <a:lvl1pPr>
              <a:defRPr sz="1400"/>
            </a:lvl1pPr>
          </a:lstStyle>
          <a:p>
            <a:endParaRPr lang="en-US"/>
          </a:p>
        </p:txBody>
      </p:sp>
      <p:sp>
        <p:nvSpPr>
          <p:cNvPr id="40" name="Picture Placeholder 34"/>
          <p:cNvSpPr>
            <a:spLocks noGrp="1"/>
          </p:cNvSpPr>
          <p:nvPr>
            <p:ph type="pic" sz="quarter" idx="15"/>
          </p:nvPr>
        </p:nvSpPr>
        <p:spPr>
          <a:xfrm>
            <a:off x="4006270" y="3678834"/>
            <a:ext cx="3003550" cy="1655762"/>
          </a:xfrm>
        </p:spPr>
        <p:txBody>
          <a:bodyPr>
            <a:normAutofit/>
          </a:bodyPr>
          <a:lstStyle>
            <a:lvl1pPr>
              <a:defRPr sz="1400"/>
            </a:lvl1pPr>
          </a:lstStyle>
          <a:p>
            <a:endParaRPr lang="en-US"/>
          </a:p>
        </p:txBody>
      </p:sp>
    </p:spTree>
    <p:extLst>
      <p:ext uri="{BB962C8B-B14F-4D97-AF65-F5344CB8AC3E}">
        <p14:creationId xmlns:p14="http://schemas.microsoft.com/office/powerpoint/2010/main" val="10250376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4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6" name="Picture Placeholder 30"/>
          <p:cNvSpPr>
            <a:spLocks noGrp="1"/>
          </p:cNvSpPr>
          <p:nvPr>
            <p:ph type="pic" sz="quarter" idx="13"/>
          </p:nvPr>
        </p:nvSpPr>
        <p:spPr>
          <a:xfrm>
            <a:off x="5759696" y="852356"/>
            <a:ext cx="2527300" cy="2343150"/>
          </a:xfrm>
        </p:spPr>
        <p:txBody>
          <a:bodyPr>
            <a:normAutofit/>
          </a:bodyPr>
          <a:lstStyle>
            <a:lvl1pPr>
              <a:defRPr sz="2000"/>
            </a:lvl1pPr>
          </a:lstStyle>
          <a:p>
            <a:endParaRPr lang="en-US"/>
          </a:p>
        </p:txBody>
      </p:sp>
      <p:sp>
        <p:nvSpPr>
          <p:cNvPr id="47" name="Picture Placeholder 32"/>
          <p:cNvSpPr>
            <a:spLocks noGrp="1"/>
          </p:cNvSpPr>
          <p:nvPr>
            <p:ph type="pic" sz="quarter" idx="14"/>
          </p:nvPr>
        </p:nvSpPr>
        <p:spPr>
          <a:xfrm>
            <a:off x="6165851" y="3636462"/>
            <a:ext cx="2106613" cy="1955800"/>
          </a:xfrm>
        </p:spPr>
        <p:txBody>
          <a:bodyPr>
            <a:normAutofit/>
          </a:bodyPr>
          <a:lstStyle>
            <a:lvl1pPr>
              <a:defRPr sz="2000"/>
            </a:lvl1pPr>
          </a:lstStyle>
          <a:p>
            <a:endParaRPr lang="en-US"/>
          </a:p>
        </p:txBody>
      </p:sp>
      <p:sp>
        <p:nvSpPr>
          <p:cNvPr id="48" name="Picture Placeholder 32"/>
          <p:cNvSpPr>
            <a:spLocks noGrp="1"/>
          </p:cNvSpPr>
          <p:nvPr>
            <p:ph type="pic" sz="quarter" idx="15"/>
          </p:nvPr>
        </p:nvSpPr>
        <p:spPr>
          <a:xfrm>
            <a:off x="8718389" y="1273330"/>
            <a:ext cx="2106613" cy="1955800"/>
          </a:xfrm>
        </p:spPr>
        <p:txBody>
          <a:bodyPr>
            <a:normAutofit/>
          </a:bodyPr>
          <a:lstStyle>
            <a:lvl1pPr>
              <a:defRPr sz="2000"/>
            </a:lvl1pPr>
          </a:lstStyle>
          <a:p>
            <a:endParaRPr lang="en-US"/>
          </a:p>
        </p:txBody>
      </p:sp>
      <p:sp>
        <p:nvSpPr>
          <p:cNvPr id="49" name="Picture Placeholder 30"/>
          <p:cNvSpPr>
            <a:spLocks noGrp="1"/>
          </p:cNvSpPr>
          <p:nvPr>
            <p:ph type="pic" sz="quarter" idx="16"/>
          </p:nvPr>
        </p:nvSpPr>
        <p:spPr>
          <a:xfrm>
            <a:off x="8707663" y="3662494"/>
            <a:ext cx="2527300" cy="2343150"/>
          </a:xfrm>
        </p:spPr>
        <p:txBody>
          <a:bodyPr>
            <a:normAutofit/>
          </a:bodyPr>
          <a:lstStyle>
            <a:lvl1pPr>
              <a:defRPr sz="2000"/>
            </a:lvl1pPr>
          </a:lstStyle>
          <a:p>
            <a:endParaRPr lang="en-US"/>
          </a:p>
        </p:txBody>
      </p:sp>
    </p:spTree>
    <p:extLst>
      <p:ext uri="{BB962C8B-B14F-4D97-AF65-F5344CB8AC3E}">
        <p14:creationId xmlns:p14="http://schemas.microsoft.com/office/powerpoint/2010/main" val="15863057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5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24" name="Picture Placeholder 2"/>
          <p:cNvSpPr>
            <a:spLocks noGrp="1"/>
          </p:cNvSpPr>
          <p:nvPr>
            <p:ph type="pic" sz="quarter" idx="13"/>
          </p:nvPr>
        </p:nvSpPr>
        <p:spPr>
          <a:xfrm>
            <a:off x="648011" y="207254"/>
            <a:ext cx="6441776" cy="6443493"/>
          </a:xfrm>
          <a:prstGeom prst="ellipse">
            <a:avLst/>
          </a:prstGeom>
        </p:spPr>
        <p:txBody>
          <a:bodyPr/>
          <a:lstStyle/>
          <a:p>
            <a:endParaRPr lang="en-US"/>
          </a:p>
        </p:txBody>
      </p:sp>
    </p:spTree>
    <p:extLst>
      <p:ext uri="{BB962C8B-B14F-4D97-AF65-F5344CB8AC3E}">
        <p14:creationId xmlns:p14="http://schemas.microsoft.com/office/powerpoint/2010/main" val="38413409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6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3" name="Picture Placeholder 42"/>
          <p:cNvSpPr>
            <a:spLocks noGrp="1"/>
          </p:cNvSpPr>
          <p:nvPr>
            <p:ph type="pic" sz="quarter" idx="13"/>
          </p:nvPr>
        </p:nvSpPr>
        <p:spPr>
          <a:xfrm>
            <a:off x="1473761" y="481136"/>
            <a:ext cx="6266673" cy="5895728"/>
          </a:xfrm>
          <a:custGeom>
            <a:avLst/>
            <a:gdLst>
              <a:gd name="connsiteX0" fmla="*/ 0 w 6266673"/>
              <a:gd name="connsiteY0" fmla="*/ 0 h 5895728"/>
              <a:gd name="connsiteX1" fmla="*/ 6266673 w 6266673"/>
              <a:gd name="connsiteY1" fmla="*/ 0 h 5895728"/>
              <a:gd name="connsiteX2" fmla="*/ 6266673 w 6266673"/>
              <a:gd name="connsiteY2" fmla="*/ 586515 h 5895728"/>
              <a:gd name="connsiteX3" fmla="*/ 6240367 w 6266673"/>
              <a:gd name="connsiteY3" fmla="*/ 583863 h 5895728"/>
              <a:gd name="connsiteX4" fmla="*/ 5764123 w 6266673"/>
              <a:gd name="connsiteY4" fmla="*/ 1060107 h 5895728"/>
              <a:gd name="connsiteX5" fmla="*/ 6240367 w 6266673"/>
              <a:gd name="connsiteY5" fmla="*/ 1536351 h 5895728"/>
              <a:gd name="connsiteX6" fmla="*/ 6266673 w 6266673"/>
              <a:gd name="connsiteY6" fmla="*/ 1533699 h 5895728"/>
              <a:gd name="connsiteX7" fmla="*/ 6266673 w 6266673"/>
              <a:gd name="connsiteY7" fmla="*/ 2479302 h 5895728"/>
              <a:gd name="connsiteX8" fmla="*/ 6256140 w 6266673"/>
              <a:gd name="connsiteY8" fmla="*/ 2478240 h 5895728"/>
              <a:gd name="connsiteX9" fmla="*/ 5779896 w 6266673"/>
              <a:gd name="connsiteY9" fmla="*/ 2954484 h 5895728"/>
              <a:gd name="connsiteX10" fmla="*/ 6256140 w 6266673"/>
              <a:gd name="connsiteY10" fmla="*/ 3430728 h 5895728"/>
              <a:gd name="connsiteX11" fmla="*/ 6266673 w 6266673"/>
              <a:gd name="connsiteY11" fmla="*/ 3429666 h 5895728"/>
              <a:gd name="connsiteX12" fmla="*/ 6266673 w 6266673"/>
              <a:gd name="connsiteY12" fmla="*/ 4373678 h 5895728"/>
              <a:gd name="connsiteX13" fmla="*/ 6256140 w 6266673"/>
              <a:gd name="connsiteY13" fmla="*/ 4372616 h 5895728"/>
              <a:gd name="connsiteX14" fmla="*/ 5779896 w 6266673"/>
              <a:gd name="connsiteY14" fmla="*/ 4848860 h 5895728"/>
              <a:gd name="connsiteX15" fmla="*/ 6256140 w 6266673"/>
              <a:gd name="connsiteY15" fmla="*/ 5325104 h 5895728"/>
              <a:gd name="connsiteX16" fmla="*/ 6266673 w 6266673"/>
              <a:gd name="connsiteY16" fmla="*/ 5324042 h 5895728"/>
              <a:gd name="connsiteX17" fmla="*/ 6266673 w 6266673"/>
              <a:gd name="connsiteY17" fmla="*/ 5895728 h 5895728"/>
              <a:gd name="connsiteX18" fmla="*/ 0 w 6266673"/>
              <a:gd name="connsiteY18" fmla="*/ 5895728 h 58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6673" h="5895728">
                <a:moveTo>
                  <a:pt x="0" y="0"/>
                </a:moveTo>
                <a:lnTo>
                  <a:pt x="6266673" y="0"/>
                </a:lnTo>
                <a:lnTo>
                  <a:pt x="6266673" y="586515"/>
                </a:lnTo>
                <a:lnTo>
                  <a:pt x="6240367" y="583863"/>
                </a:lnTo>
                <a:cubicBezTo>
                  <a:pt x="5977345" y="583863"/>
                  <a:pt x="5764123" y="797085"/>
                  <a:pt x="5764123" y="1060107"/>
                </a:cubicBezTo>
                <a:cubicBezTo>
                  <a:pt x="5764123" y="1323129"/>
                  <a:pt x="5977345" y="1536351"/>
                  <a:pt x="6240367" y="1536351"/>
                </a:cubicBezTo>
                <a:lnTo>
                  <a:pt x="6266673" y="1533699"/>
                </a:lnTo>
                <a:lnTo>
                  <a:pt x="6266673" y="2479302"/>
                </a:lnTo>
                <a:lnTo>
                  <a:pt x="6256140" y="2478240"/>
                </a:lnTo>
                <a:cubicBezTo>
                  <a:pt x="5993118" y="2478240"/>
                  <a:pt x="5779896" y="2691462"/>
                  <a:pt x="5779896" y="2954484"/>
                </a:cubicBezTo>
                <a:cubicBezTo>
                  <a:pt x="5779896" y="3217506"/>
                  <a:pt x="5993118" y="3430728"/>
                  <a:pt x="6256140" y="3430728"/>
                </a:cubicBezTo>
                <a:lnTo>
                  <a:pt x="6266673" y="3429666"/>
                </a:lnTo>
                <a:lnTo>
                  <a:pt x="6266673" y="4373678"/>
                </a:lnTo>
                <a:lnTo>
                  <a:pt x="6256140" y="4372616"/>
                </a:lnTo>
                <a:cubicBezTo>
                  <a:pt x="5993118" y="4372616"/>
                  <a:pt x="5779896" y="4585838"/>
                  <a:pt x="5779896" y="4848860"/>
                </a:cubicBezTo>
                <a:cubicBezTo>
                  <a:pt x="5779896" y="5111882"/>
                  <a:pt x="5993118" y="5325104"/>
                  <a:pt x="6256140" y="5325104"/>
                </a:cubicBezTo>
                <a:lnTo>
                  <a:pt x="6266673" y="5324042"/>
                </a:lnTo>
                <a:lnTo>
                  <a:pt x="6266673" y="5895728"/>
                </a:lnTo>
                <a:lnTo>
                  <a:pt x="0" y="5895728"/>
                </a:lnTo>
                <a:close/>
              </a:path>
            </a:pathLst>
          </a:custGeom>
        </p:spPr>
        <p:txBody>
          <a:bodyPr wrap="square">
            <a:noAutofit/>
          </a:bodyPr>
          <a:lstStyle/>
          <a:p>
            <a:endParaRPr lang="en-US"/>
          </a:p>
        </p:txBody>
      </p:sp>
    </p:spTree>
    <p:extLst>
      <p:ext uri="{BB962C8B-B14F-4D97-AF65-F5344CB8AC3E}">
        <p14:creationId xmlns:p14="http://schemas.microsoft.com/office/powerpoint/2010/main" val="9631598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7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33E35BC-392B-4A1F-A088-B42C110BE91C}" type="datetime1">
              <a:rPr lang="en-US" smtClean="0">
                <a:solidFill>
                  <a:prstClr val="black">
                    <a:lumMod val="65000"/>
                    <a:lumOff val="35000"/>
                  </a:prstClr>
                </a:solidFill>
              </a:rPr>
              <a:pPr/>
              <a:t>8/15/2024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a:xfrm>
            <a:off x="11647700" y="6328637"/>
            <a:ext cx="385476" cy="365125"/>
          </a:xfrm>
          <a:prstGeom prst="rect">
            <a:avLst/>
          </a:prstGeom>
        </p:spPr>
        <p:txBody>
          <a:bodyPr/>
          <a:lstStyle/>
          <a:p>
            <a:fld id="{759EBF40-EF31-4948-A0B8-935D586F090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30" name="Picture Placeholder 27"/>
          <p:cNvSpPr>
            <a:spLocks noGrp="1"/>
          </p:cNvSpPr>
          <p:nvPr>
            <p:ph type="pic" sz="quarter" idx="13"/>
          </p:nvPr>
        </p:nvSpPr>
        <p:spPr>
          <a:xfrm>
            <a:off x="5238312" y="2945624"/>
            <a:ext cx="1726064" cy="1726064"/>
          </a:xfrm>
          <a:prstGeom prst="ellipse">
            <a:avLst/>
          </a:prstGeom>
        </p:spPr>
        <p:txBody>
          <a:bodyPr>
            <a:normAutofit/>
          </a:bodyPr>
          <a:lstStyle>
            <a:lvl1pPr>
              <a:defRPr sz="1000"/>
            </a:lvl1pPr>
          </a:lstStyle>
          <a:p>
            <a:endParaRPr lang="en-US" dirty="0"/>
          </a:p>
        </p:txBody>
      </p:sp>
      <p:sp>
        <p:nvSpPr>
          <p:cNvPr id="31" name="Title Placeholder 1"/>
          <p:cNvSpPr>
            <a:spLocks noGrp="1"/>
          </p:cNvSpPr>
          <p:nvPr>
            <p:ph type="title"/>
          </p:nvPr>
        </p:nvSpPr>
        <p:spPr>
          <a:xfrm>
            <a:off x="1862227" y="194986"/>
            <a:ext cx="9986874" cy="547820"/>
          </a:xfrm>
          <a:prstGeom prst="rect">
            <a:avLst/>
          </a:prstGeom>
        </p:spPr>
        <p:txBody>
          <a:bodyPr vert="horz" lIns="91440" tIns="45720" rIns="91440" bIns="45720" rtlCol="0" anchor="ctr">
            <a:noAutofit/>
          </a:bodyPr>
          <a:lstStyle/>
          <a:p>
            <a:r>
              <a:rPr lang="en-US" dirty="0"/>
              <a:t>Click to edit Master title style</a:t>
            </a:r>
          </a:p>
        </p:txBody>
      </p:sp>
      <p:grpSp>
        <p:nvGrpSpPr>
          <p:cNvPr id="32" name="Group 31"/>
          <p:cNvGrpSpPr/>
          <p:nvPr userDrawn="1"/>
        </p:nvGrpSpPr>
        <p:grpSpPr>
          <a:xfrm>
            <a:off x="69226" y="114953"/>
            <a:ext cx="1761428" cy="707886"/>
            <a:chOff x="69226" y="114953"/>
            <a:chExt cx="1761428" cy="707886"/>
          </a:xfrm>
        </p:grpSpPr>
        <p:sp>
          <p:nvSpPr>
            <p:cNvPr id="33" name="Rectangle 32"/>
            <p:cNvSpPr/>
            <p:nvPr/>
          </p:nvSpPr>
          <p:spPr>
            <a:xfrm>
              <a:off x="69226" y="114953"/>
              <a:ext cx="1723775" cy="707886"/>
            </a:xfrm>
            <a:prstGeom prst="rect">
              <a:avLst/>
            </a:prstGeom>
          </p:spPr>
          <p:txBody>
            <a:bodyPr wrap="square">
              <a:spAutoFit/>
            </a:bodyPr>
            <a:lstStyle/>
            <a:p>
              <a:pPr algn="r"/>
              <a:r>
                <a:rPr lang="en-US" sz="1000" dirty="0">
                  <a:solidFill>
                    <a:prstClr val="white">
                      <a:lumMod val="65000"/>
                    </a:prstClr>
                  </a:solidFill>
                  <a:latin typeface="HELVETICA" panose="020B0604020202020204" pitchFamily="34" charset="0"/>
                  <a:cs typeface="HELVETICA" panose="020B0604020202020204" pitchFamily="34" charset="0"/>
                </a:rPr>
                <a:t>This slide is 100% editable. Adapt it to your needs and capture your audience's attention.</a:t>
              </a:r>
            </a:p>
          </p:txBody>
        </p:sp>
        <p:cxnSp>
          <p:nvCxnSpPr>
            <p:cNvPr id="34" name="Straight Connector 33"/>
            <p:cNvCxnSpPr/>
            <p:nvPr/>
          </p:nvCxnSpPr>
          <p:spPr>
            <a:xfrm>
              <a:off x="1830654" y="123273"/>
              <a:ext cx="0" cy="691247"/>
            </a:xfrm>
            <a:prstGeom prst="line">
              <a:avLst/>
            </a:prstGeom>
            <a:ln w="12700">
              <a:solidFill>
                <a:srgbClr val="C7474C"/>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35" name="Rectangle 4"/>
          <p:cNvSpPr/>
          <p:nvPr userDrawn="1"/>
        </p:nvSpPr>
        <p:spPr>
          <a:xfrm>
            <a:off x="1" y="0"/>
            <a:ext cx="111655" cy="6858000"/>
          </a:xfrm>
          <a:custGeom>
            <a:avLst/>
            <a:gdLst>
              <a:gd name="connsiteX0" fmla="*/ 184434 w 2840042"/>
              <a:gd name="connsiteY0" fmla="*/ 0 h 6858000"/>
              <a:gd name="connsiteX1" fmla="*/ 290286 w 290286"/>
              <a:gd name="connsiteY1" fmla="*/ 0 h 6858000"/>
              <a:gd name="connsiteX2" fmla="*/ 290286 w 290286"/>
              <a:gd name="connsiteY2" fmla="*/ 6858000 h 6858000"/>
              <a:gd name="connsiteX3" fmla="*/ 184434 w 2840042"/>
              <a:gd name="connsiteY3" fmla="*/ 6858000 h 6858000"/>
              <a:gd name="connsiteX4" fmla="*/ 184434 w 2840042"/>
              <a:gd name="connsiteY4" fmla="*/ 0 h 6858000"/>
              <a:gd name="connsiteX0" fmla="*/ 184434 w 2840042"/>
              <a:gd name="connsiteY0" fmla="*/ 0 h 6858000"/>
              <a:gd name="connsiteX1" fmla="*/ 290286 w 290286"/>
              <a:gd name="connsiteY1" fmla="*/ 0 h 6858000"/>
              <a:gd name="connsiteX2" fmla="*/ 288131 w 290286"/>
              <a:gd name="connsiteY2" fmla="*/ 6812756 h 6858000"/>
              <a:gd name="connsiteX3" fmla="*/ 290286 w 290286"/>
              <a:gd name="connsiteY3" fmla="*/ 6858000 h 6858000"/>
              <a:gd name="connsiteX4" fmla="*/ 184434 w 2840042"/>
              <a:gd name="connsiteY4" fmla="*/ 6858000 h 6858000"/>
              <a:gd name="connsiteX5" fmla="*/ 184434 w 2840042"/>
              <a:gd name="connsiteY5" fmla="*/ 0 h 6858000"/>
              <a:gd name="connsiteX0" fmla="*/ 0 w 301753"/>
              <a:gd name="connsiteY0" fmla="*/ 0 h 7276937"/>
              <a:gd name="connsiteX1" fmla="*/ 290286 w 301753"/>
              <a:gd name="connsiteY1" fmla="*/ 0 h 7276937"/>
              <a:gd name="connsiteX2" fmla="*/ 221456 w 301753"/>
              <a:gd name="connsiteY2" fmla="*/ 6762750 h 7276937"/>
              <a:gd name="connsiteX3" fmla="*/ 288131 w 301753"/>
              <a:gd name="connsiteY3" fmla="*/ 6812756 h 7276937"/>
              <a:gd name="connsiteX4" fmla="*/ 290286 w 301753"/>
              <a:gd name="connsiteY4" fmla="*/ 6858000 h 7276937"/>
              <a:gd name="connsiteX5" fmla="*/ 0 w 301753"/>
              <a:gd name="connsiteY5" fmla="*/ 6858000 h 7276937"/>
              <a:gd name="connsiteX6" fmla="*/ 0 w 301753"/>
              <a:gd name="connsiteY6" fmla="*/ 0 h 7276937"/>
              <a:gd name="connsiteX0" fmla="*/ 0 w 304784"/>
              <a:gd name="connsiteY0" fmla="*/ 0 h 7276937"/>
              <a:gd name="connsiteX1" fmla="*/ 290286 w 304784"/>
              <a:gd name="connsiteY1" fmla="*/ 0 h 7276937"/>
              <a:gd name="connsiteX2" fmla="*/ 221456 w 304784"/>
              <a:gd name="connsiteY2" fmla="*/ 6762750 h 7276937"/>
              <a:gd name="connsiteX3" fmla="*/ 288131 w 304784"/>
              <a:gd name="connsiteY3" fmla="*/ 6812756 h 7276937"/>
              <a:gd name="connsiteX4" fmla="*/ 290286 w 304784"/>
              <a:gd name="connsiteY4" fmla="*/ 6858000 h 7276937"/>
              <a:gd name="connsiteX5" fmla="*/ 0 w 304784"/>
              <a:gd name="connsiteY5" fmla="*/ 6858000 h 7276937"/>
              <a:gd name="connsiteX6" fmla="*/ 0 w 304784"/>
              <a:gd name="connsiteY6" fmla="*/ 0 h 7276937"/>
              <a:gd name="connsiteX0" fmla="*/ 0 w 305521"/>
              <a:gd name="connsiteY0" fmla="*/ 0 h 7276937"/>
              <a:gd name="connsiteX1" fmla="*/ 290286 w 305521"/>
              <a:gd name="connsiteY1" fmla="*/ 0 h 7276937"/>
              <a:gd name="connsiteX2" fmla="*/ 276224 w 305521"/>
              <a:gd name="connsiteY2" fmla="*/ 6700838 h 7276937"/>
              <a:gd name="connsiteX3" fmla="*/ 221456 w 305521"/>
              <a:gd name="connsiteY3" fmla="*/ 6762750 h 7276937"/>
              <a:gd name="connsiteX4" fmla="*/ 288131 w 305521"/>
              <a:gd name="connsiteY4" fmla="*/ 6812756 h 7276937"/>
              <a:gd name="connsiteX5" fmla="*/ 290286 w 305521"/>
              <a:gd name="connsiteY5" fmla="*/ 6858000 h 7276937"/>
              <a:gd name="connsiteX6" fmla="*/ 0 w 305521"/>
              <a:gd name="connsiteY6" fmla="*/ 6858000 h 7276937"/>
              <a:gd name="connsiteX7" fmla="*/ 0 w 305521"/>
              <a:gd name="connsiteY7" fmla="*/ 0 h 7276937"/>
              <a:gd name="connsiteX0" fmla="*/ 0 w 301338"/>
              <a:gd name="connsiteY0" fmla="*/ 0 h 7276937"/>
              <a:gd name="connsiteX1" fmla="*/ 290286 w 301338"/>
              <a:gd name="connsiteY1" fmla="*/ 0 h 7276937"/>
              <a:gd name="connsiteX2" fmla="*/ 221455 w 301338"/>
              <a:gd name="connsiteY2" fmla="*/ 6643688 h 7276937"/>
              <a:gd name="connsiteX3" fmla="*/ 276224 w 301338"/>
              <a:gd name="connsiteY3" fmla="*/ 6700838 h 7276937"/>
              <a:gd name="connsiteX4" fmla="*/ 221456 w 301338"/>
              <a:gd name="connsiteY4" fmla="*/ 6762750 h 7276937"/>
              <a:gd name="connsiteX5" fmla="*/ 288131 w 301338"/>
              <a:gd name="connsiteY5" fmla="*/ 6812756 h 7276937"/>
              <a:gd name="connsiteX6" fmla="*/ 290286 w 301338"/>
              <a:gd name="connsiteY6" fmla="*/ 6858000 h 7276937"/>
              <a:gd name="connsiteX7" fmla="*/ 0 w 301338"/>
              <a:gd name="connsiteY7" fmla="*/ 6858000 h 7276937"/>
              <a:gd name="connsiteX8" fmla="*/ 0 w 301338"/>
              <a:gd name="connsiteY8"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90286 w 305184"/>
              <a:gd name="connsiteY7" fmla="*/ 6858000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1657"/>
              <a:gd name="connsiteY0" fmla="*/ 0 h 7042003"/>
              <a:gd name="connsiteX1" fmla="*/ 290286 w 301657"/>
              <a:gd name="connsiteY1" fmla="*/ 0 h 7042003"/>
              <a:gd name="connsiteX2" fmla="*/ 228599 w 301657"/>
              <a:gd name="connsiteY2" fmla="*/ 6541294 h 7042003"/>
              <a:gd name="connsiteX3" fmla="*/ 273843 w 301657"/>
              <a:gd name="connsiteY3" fmla="*/ 6600825 h 7042003"/>
              <a:gd name="connsiteX4" fmla="*/ 221455 w 301657"/>
              <a:gd name="connsiteY4" fmla="*/ 6643688 h 7042003"/>
              <a:gd name="connsiteX5" fmla="*/ 276224 w 301657"/>
              <a:gd name="connsiteY5" fmla="*/ 6700838 h 7042003"/>
              <a:gd name="connsiteX6" fmla="*/ 221456 w 301657"/>
              <a:gd name="connsiteY6" fmla="*/ 6762750 h 7042003"/>
              <a:gd name="connsiteX7" fmla="*/ 288131 w 301657"/>
              <a:gd name="connsiteY7" fmla="*/ 6812756 h 7042003"/>
              <a:gd name="connsiteX8" fmla="*/ 233136 w 301657"/>
              <a:gd name="connsiteY8" fmla="*/ 6855619 h 7042003"/>
              <a:gd name="connsiteX9" fmla="*/ 0 w 301657"/>
              <a:gd name="connsiteY9" fmla="*/ 6858000 h 7042003"/>
              <a:gd name="connsiteX10" fmla="*/ 0 w 301657"/>
              <a:gd name="connsiteY10" fmla="*/ 0 h 7042003"/>
              <a:gd name="connsiteX0" fmla="*/ 0 w 305994"/>
              <a:gd name="connsiteY0" fmla="*/ 0 h 6981259"/>
              <a:gd name="connsiteX1" fmla="*/ 290286 w 305994"/>
              <a:gd name="connsiteY1" fmla="*/ 0 h 6981259"/>
              <a:gd name="connsiteX2" fmla="*/ 276225 w 305994"/>
              <a:gd name="connsiteY2" fmla="*/ 6486525 h 6981259"/>
              <a:gd name="connsiteX3" fmla="*/ 228599 w 305994"/>
              <a:gd name="connsiteY3" fmla="*/ 6541294 h 6981259"/>
              <a:gd name="connsiteX4" fmla="*/ 273843 w 305994"/>
              <a:gd name="connsiteY4" fmla="*/ 6600825 h 6981259"/>
              <a:gd name="connsiteX5" fmla="*/ 221455 w 305994"/>
              <a:gd name="connsiteY5" fmla="*/ 6643688 h 6981259"/>
              <a:gd name="connsiteX6" fmla="*/ 276224 w 305994"/>
              <a:gd name="connsiteY6" fmla="*/ 6700838 h 6981259"/>
              <a:gd name="connsiteX7" fmla="*/ 221456 w 305994"/>
              <a:gd name="connsiteY7" fmla="*/ 6762750 h 6981259"/>
              <a:gd name="connsiteX8" fmla="*/ 288131 w 305994"/>
              <a:gd name="connsiteY8" fmla="*/ 6812756 h 6981259"/>
              <a:gd name="connsiteX9" fmla="*/ 233136 w 305994"/>
              <a:gd name="connsiteY9" fmla="*/ 6855619 h 6981259"/>
              <a:gd name="connsiteX10" fmla="*/ 0 w 305994"/>
              <a:gd name="connsiteY10" fmla="*/ 6858000 h 6981259"/>
              <a:gd name="connsiteX11" fmla="*/ 0 w 305994"/>
              <a:gd name="connsiteY11" fmla="*/ 0 h 6981259"/>
              <a:gd name="connsiteX0" fmla="*/ 0 w 301198"/>
              <a:gd name="connsiteY0" fmla="*/ 0 h 6920791"/>
              <a:gd name="connsiteX1" fmla="*/ 290286 w 301198"/>
              <a:gd name="connsiteY1" fmla="*/ 0 h 6920791"/>
              <a:gd name="connsiteX2" fmla="*/ 221455 w 301198"/>
              <a:gd name="connsiteY2" fmla="*/ 6429375 h 6920791"/>
              <a:gd name="connsiteX3" fmla="*/ 276225 w 301198"/>
              <a:gd name="connsiteY3" fmla="*/ 6486525 h 6920791"/>
              <a:gd name="connsiteX4" fmla="*/ 228599 w 301198"/>
              <a:gd name="connsiteY4" fmla="*/ 6541294 h 6920791"/>
              <a:gd name="connsiteX5" fmla="*/ 273843 w 301198"/>
              <a:gd name="connsiteY5" fmla="*/ 6600825 h 6920791"/>
              <a:gd name="connsiteX6" fmla="*/ 221455 w 301198"/>
              <a:gd name="connsiteY6" fmla="*/ 6643688 h 6920791"/>
              <a:gd name="connsiteX7" fmla="*/ 276224 w 301198"/>
              <a:gd name="connsiteY7" fmla="*/ 6700838 h 6920791"/>
              <a:gd name="connsiteX8" fmla="*/ 221456 w 301198"/>
              <a:gd name="connsiteY8" fmla="*/ 6762750 h 6920791"/>
              <a:gd name="connsiteX9" fmla="*/ 288131 w 301198"/>
              <a:gd name="connsiteY9" fmla="*/ 6812756 h 6920791"/>
              <a:gd name="connsiteX10" fmla="*/ 233136 w 301198"/>
              <a:gd name="connsiteY10" fmla="*/ 6855619 h 6920791"/>
              <a:gd name="connsiteX11" fmla="*/ 0 w 301198"/>
              <a:gd name="connsiteY11" fmla="*/ 6858000 h 6920791"/>
              <a:gd name="connsiteX12" fmla="*/ 0 w 301198"/>
              <a:gd name="connsiteY12" fmla="*/ 0 h 6920791"/>
              <a:gd name="connsiteX0" fmla="*/ 0 w 306244"/>
              <a:gd name="connsiteY0" fmla="*/ 0 h 6861237"/>
              <a:gd name="connsiteX1" fmla="*/ 290286 w 306244"/>
              <a:gd name="connsiteY1" fmla="*/ 0 h 6861237"/>
              <a:gd name="connsiteX2" fmla="*/ 278605 w 306244"/>
              <a:gd name="connsiteY2" fmla="*/ 6374606 h 6861237"/>
              <a:gd name="connsiteX3" fmla="*/ 221455 w 306244"/>
              <a:gd name="connsiteY3" fmla="*/ 6429375 h 6861237"/>
              <a:gd name="connsiteX4" fmla="*/ 276225 w 306244"/>
              <a:gd name="connsiteY4" fmla="*/ 6486525 h 6861237"/>
              <a:gd name="connsiteX5" fmla="*/ 228599 w 306244"/>
              <a:gd name="connsiteY5" fmla="*/ 6541294 h 6861237"/>
              <a:gd name="connsiteX6" fmla="*/ 273843 w 306244"/>
              <a:gd name="connsiteY6" fmla="*/ 6600825 h 6861237"/>
              <a:gd name="connsiteX7" fmla="*/ 221455 w 306244"/>
              <a:gd name="connsiteY7" fmla="*/ 6643688 h 6861237"/>
              <a:gd name="connsiteX8" fmla="*/ 276224 w 306244"/>
              <a:gd name="connsiteY8" fmla="*/ 6700838 h 6861237"/>
              <a:gd name="connsiteX9" fmla="*/ 221456 w 306244"/>
              <a:gd name="connsiteY9" fmla="*/ 6762750 h 6861237"/>
              <a:gd name="connsiteX10" fmla="*/ 288131 w 306244"/>
              <a:gd name="connsiteY10" fmla="*/ 6812756 h 6861237"/>
              <a:gd name="connsiteX11" fmla="*/ 233136 w 306244"/>
              <a:gd name="connsiteY11" fmla="*/ 6855619 h 6861237"/>
              <a:gd name="connsiteX12" fmla="*/ 0 w 306244"/>
              <a:gd name="connsiteY12" fmla="*/ 6858000 h 6861237"/>
              <a:gd name="connsiteX13" fmla="*/ 0 w 306244"/>
              <a:gd name="connsiteY13" fmla="*/ 0 h 6861237"/>
              <a:gd name="connsiteX0" fmla="*/ 0 w 301775"/>
              <a:gd name="connsiteY0" fmla="*/ 0 h 6858000"/>
              <a:gd name="connsiteX1" fmla="*/ 290286 w 301775"/>
              <a:gd name="connsiteY1" fmla="*/ 0 h 6858000"/>
              <a:gd name="connsiteX2" fmla="*/ 223837 w 301775"/>
              <a:gd name="connsiteY2" fmla="*/ 6319838 h 6858000"/>
              <a:gd name="connsiteX3" fmla="*/ 278605 w 301775"/>
              <a:gd name="connsiteY3" fmla="*/ 6374606 h 6858000"/>
              <a:gd name="connsiteX4" fmla="*/ 221455 w 301775"/>
              <a:gd name="connsiteY4" fmla="*/ 6429375 h 6858000"/>
              <a:gd name="connsiteX5" fmla="*/ 276225 w 301775"/>
              <a:gd name="connsiteY5" fmla="*/ 6486525 h 6858000"/>
              <a:gd name="connsiteX6" fmla="*/ 228599 w 301775"/>
              <a:gd name="connsiteY6" fmla="*/ 6541294 h 6858000"/>
              <a:gd name="connsiteX7" fmla="*/ 273843 w 301775"/>
              <a:gd name="connsiteY7" fmla="*/ 6600825 h 6858000"/>
              <a:gd name="connsiteX8" fmla="*/ 221455 w 301775"/>
              <a:gd name="connsiteY8" fmla="*/ 6643688 h 6858000"/>
              <a:gd name="connsiteX9" fmla="*/ 276224 w 301775"/>
              <a:gd name="connsiteY9" fmla="*/ 6700838 h 6858000"/>
              <a:gd name="connsiteX10" fmla="*/ 221456 w 301775"/>
              <a:gd name="connsiteY10" fmla="*/ 6762750 h 6858000"/>
              <a:gd name="connsiteX11" fmla="*/ 288131 w 301775"/>
              <a:gd name="connsiteY11" fmla="*/ 6812756 h 6858000"/>
              <a:gd name="connsiteX12" fmla="*/ 233136 w 301775"/>
              <a:gd name="connsiteY12" fmla="*/ 6855619 h 6858000"/>
              <a:gd name="connsiteX13" fmla="*/ 0 w 301775"/>
              <a:gd name="connsiteY13" fmla="*/ 6858000 h 6858000"/>
              <a:gd name="connsiteX14" fmla="*/ 0 w 301775"/>
              <a:gd name="connsiteY14" fmla="*/ 0 h 6858000"/>
              <a:gd name="connsiteX0" fmla="*/ 0 w 304807"/>
              <a:gd name="connsiteY0" fmla="*/ 0 h 6858000"/>
              <a:gd name="connsiteX1" fmla="*/ 290286 w 304807"/>
              <a:gd name="connsiteY1" fmla="*/ 0 h 6858000"/>
              <a:gd name="connsiteX2" fmla="*/ 271463 w 304807"/>
              <a:gd name="connsiteY2" fmla="*/ 6265069 h 6858000"/>
              <a:gd name="connsiteX3" fmla="*/ 223837 w 304807"/>
              <a:gd name="connsiteY3" fmla="*/ 6319838 h 6858000"/>
              <a:gd name="connsiteX4" fmla="*/ 278605 w 304807"/>
              <a:gd name="connsiteY4" fmla="*/ 6374606 h 6858000"/>
              <a:gd name="connsiteX5" fmla="*/ 221455 w 304807"/>
              <a:gd name="connsiteY5" fmla="*/ 6429375 h 6858000"/>
              <a:gd name="connsiteX6" fmla="*/ 276225 w 304807"/>
              <a:gd name="connsiteY6" fmla="*/ 6486525 h 6858000"/>
              <a:gd name="connsiteX7" fmla="*/ 228599 w 304807"/>
              <a:gd name="connsiteY7" fmla="*/ 6541294 h 6858000"/>
              <a:gd name="connsiteX8" fmla="*/ 273843 w 304807"/>
              <a:gd name="connsiteY8" fmla="*/ 6600825 h 6858000"/>
              <a:gd name="connsiteX9" fmla="*/ 221455 w 304807"/>
              <a:gd name="connsiteY9" fmla="*/ 6643688 h 6858000"/>
              <a:gd name="connsiteX10" fmla="*/ 276224 w 304807"/>
              <a:gd name="connsiteY10" fmla="*/ 6700838 h 6858000"/>
              <a:gd name="connsiteX11" fmla="*/ 221456 w 304807"/>
              <a:gd name="connsiteY11" fmla="*/ 6762750 h 6858000"/>
              <a:gd name="connsiteX12" fmla="*/ 288131 w 304807"/>
              <a:gd name="connsiteY12" fmla="*/ 6812756 h 6858000"/>
              <a:gd name="connsiteX13" fmla="*/ 233136 w 304807"/>
              <a:gd name="connsiteY13" fmla="*/ 6855619 h 6858000"/>
              <a:gd name="connsiteX14" fmla="*/ 0 w 304807"/>
              <a:gd name="connsiteY14" fmla="*/ 6858000 h 6858000"/>
              <a:gd name="connsiteX15" fmla="*/ 0 w 304807"/>
              <a:gd name="connsiteY15" fmla="*/ 0 h 6858000"/>
              <a:gd name="connsiteX0" fmla="*/ 0 w 301633"/>
              <a:gd name="connsiteY0" fmla="*/ 0 h 6858000"/>
              <a:gd name="connsiteX1" fmla="*/ 290286 w 301633"/>
              <a:gd name="connsiteY1" fmla="*/ 0 h 6858000"/>
              <a:gd name="connsiteX2" fmla="*/ 226219 w 301633"/>
              <a:gd name="connsiteY2" fmla="*/ 6212681 h 6858000"/>
              <a:gd name="connsiteX3" fmla="*/ 271463 w 301633"/>
              <a:gd name="connsiteY3" fmla="*/ 6265069 h 6858000"/>
              <a:gd name="connsiteX4" fmla="*/ 223837 w 301633"/>
              <a:gd name="connsiteY4" fmla="*/ 6319838 h 6858000"/>
              <a:gd name="connsiteX5" fmla="*/ 278605 w 301633"/>
              <a:gd name="connsiteY5" fmla="*/ 6374606 h 6858000"/>
              <a:gd name="connsiteX6" fmla="*/ 221455 w 301633"/>
              <a:gd name="connsiteY6" fmla="*/ 6429375 h 6858000"/>
              <a:gd name="connsiteX7" fmla="*/ 276225 w 301633"/>
              <a:gd name="connsiteY7" fmla="*/ 6486525 h 6858000"/>
              <a:gd name="connsiteX8" fmla="*/ 228599 w 301633"/>
              <a:gd name="connsiteY8" fmla="*/ 6541294 h 6858000"/>
              <a:gd name="connsiteX9" fmla="*/ 273843 w 301633"/>
              <a:gd name="connsiteY9" fmla="*/ 6600825 h 6858000"/>
              <a:gd name="connsiteX10" fmla="*/ 221455 w 301633"/>
              <a:gd name="connsiteY10" fmla="*/ 6643688 h 6858000"/>
              <a:gd name="connsiteX11" fmla="*/ 276224 w 301633"/>
              <a:gd name="connsiteY11" fmla="*/ 6700838 h 6858000"/>
              <a:gd name="connsiteX12" fmla="*/ 221456 w 301633"/>
              <a:gd name="connsiteY12" fmla="*/ 6762750 h 6858000"/>
              <a:gd name="connsiteX13" fmla="*/ 288131 w 301633"/>
              <a:gd name="connsiteY13" fmla="*/ 6812756 h 6858000"/>
              <a:gd name="connsiteX14" fmla="*/ 233136 w 301633"/>
              <a:gd name="connsiteY14" fmla="*/ 6855619 h 6858000"/>
              <a:gd name="connsiteX15" fmla="*/ 0 w 301633"/>
              <a:gd name="connsiteY15" fmla="*/ 6858000 h 6858000"/>
              <a:gd name="connsiteX16" fmla="*/ 0 w 301633"/>
              <a:gd name="connsiteY16" fmla="*/ 0 h 6858000"/>
              <a:gd name="connsiteX0" fmla="*/ 0 w 305388"/>
              <a:gd name="connsiteY0" fmla="*/ 0 h 6858000"/>
              <a:gd name="connsiteX1" fmla="*/ 290286 w 305388"/>
              <a:gd name="connsiteY1" fmla="*/ 0 h 6858000"/>
              <a:gd name="connsiteX2" fmla="*/ 273844 w 305388"/>
              <a:gd name="connsiteY2" fmla="*/ 6157913 h 6858000"/>
              <a:gd name="connsiteX3" fmla="*/ 226219 w 305388"/>
              <a:gd name="connsiteY3" fmla="*/ 6212681 h 6858000"/>
              <a:gd name="connsiteX4" fmla="*/ 271463 w 305388"/>
              <a:gd name="connsiteY4" fmla="*/ 6265069 h 6858000"/>
              <a:gd name="connsiteX5" fmla="*/ 223837 w 305388"/>
              <a:gd name="connsiteY5" fmla="*/ 6319838 h 6858000"/>
              <a:gd name="connsiteX6" fmla="*/ 278605 w 305388"/>
              <a:gd name="connsiteY6" fmla="*/ 6374606 h 6858000"/>
              <a:gd name="connsiteX7" fmla="*/ 221455 w 305388"/>
              <a:gd name="connsiteY7" fmla="*/ 6429375 h 6858000"/>
              <a:gd name="connsiteX8" fmla="*/ 276225 w 305388"/>
              <a:gd name="connsiteY8" fmla="*/ 6486525 h 6858000"/>
              <a:gd name="connsiteX9" fmla="*/ 228599 w 305388"/>
              <a:gd name="connsiteY9" fmla="*/ 6541294 h 6858000"/>
              <a:gd name="connsiteX10" fmla="*/ 273843 w 305388"/>
              <a:gd name="connsiteY10" fmla="*/ 6600825 h 6858000"/>
              <a:gd name="connsiteX11" fmla="*/ 221455 w 305388"/>
              <a:gd name="connsiteY11" fmla="*/ 6643688 h 6858000"/>
              <a:gd name="connsiteX12" fmla="*/ 276224 w 305388"/>
              <a:gd name="connsiteY12" fmla="*/ 6700838 h 6858000"/>
              <a:gd name="connsiteX13" fmla="*/ 221456 w 305388"/>
              <a:gd name="connsiteY13" fmla="*/ 6762750 h 6858000"/>
              <a:gd name="connsiteX14" fmla="*/ 288131 w 305388"/>
              <a:gd name="connsiteY14" fmla="*/ 6812756 h 6858000"/>
              <a:gd name="connsiteX15" fmla="*/ 233136 w 305388"/>
              <a:gd name="connsiteY15" fmla="*/ 6855619 h 6858000"/>
              <a:gd name="connsiteX16" fmla="*/ 0 w 305388"/>
              <a:gd name="connsiteY16" fmla="*/ 6858000 h 6858000"/>
              <a:gd name="connsiteX17" fmla="*/ 0 w 305388"/>
              <a:gd name="connsiteY17" fmla="*/ 0 h 6858000"/>
              <a:gd name="connsiteX0" fmla="*/ 0 w 301461"/>
              <a:gd name="connsiteY0" fmla="*/ 0 h 6858000"/>
              <a:gd name="connsiteX1" fmla="*/ 290286 w 301461"/>
              <a:gd name="connsiteY1" fmla="*/ 0 h 6858000"/>
              <a:gd name="connsiteX2" fmla="*/ 226218 w 301461"/>
              <a:gd name="connsiteY2" fmla="*/ 6103144 h 6858000"/>
              <a:gd name="connsiteX3" fmla="*/ 273844 w 301461"/>
              <a:gd name="connsiteY3" fmla="*/ 6157913 h 6858000"/>
              <a:gd name="connsiteX4" fmla="*/ 226219 w 301461"/>
              <a:gd name="connsiteY4" fmla="*/ 6212681 h 6858000"/>
              <a:gd name="connsiteX5" fmla="*/ 271463 w 301461"/>
              <a:gd name="connsiteY5" fmla="*/ 6265069 h 6858000"/>
              <a:gd name="connsiteX6" fmla="*/ 223837 w 301461"/>
              <a:gd name="connsiteY6" fmla="*/ 6319838 h 6858000"/>
              <a:gd name="connsiteX7" fmla="*/ 278605 w 301461"/>
              <a:gd name="connsiteY7" fmla="*/ 6374606 h 6858000"/>
              <a:gd name="connsiteX8" fmla="*/ 221455 w 301461"/>
              <a:gd name="connsiteY8" fmla="*/ 6429375 h 6858000"/>
              <a:gd name="connsiteX9" fmla="*/ 276225 w 301461"/>
              <a:gd name="connsiteY9" fmla="*/ 6486525 h 6858000"/>
              <a:gd name="connsiteX10" fmla="*/ 228599 w 301461"/>
              <a:gd name="connsiteY10" fmla="*/ 6541294 h 6858000"/>
              <a:gd name="connsiteX11" fmla="*/ 273843 w 301461"/>
              <a:gd name="connsiteY11" fmla="*/ 6600825 h 6858000"/>
              <a:gd name="connsiteX12" fmla="*/ 221455 w 301461"/>
              <a:gd name="connsiteY12" fmla="*/ 6643688 h 6858000"/>
              <a:gd name="connsiteX13" fmla="*/ 276224 w 301461"/>
              <a:gd name="connsiteY13" fmla="*/ 6700838 h 6858000"/>
              <a:gd name="connsiteX14" fmla="*/ 221456 w 301461"/>
              <a:gd name="connsiteY14" fmla="*/ 6762750 h 6858000"/>
              <a:gd name="connsiteX15" fmla="*/ 288131 w 301461"/>
              <a:gd name="connsiteY15" fmla="*/ 6812756 h 6858000"/>
              <a:gd name="connsiteX16" fmla="*/ 233136 w 301461"/>
              <a:gd name="connsiteY16" fmla="*/ 6855619 h 6858000"/>
              <a:gd name="connsiteX17" fmla="*/ 0 w 301461"/>
              <a:gd name="connsiteY17" fmla="*/ 6858000 h 6858000"/>
              <a:gd name="connsiteX18" fmla="*/ 0 w 301461"/>
              <a:gd name="connsiteY18" fmla="*/ 0 h 6858000"/>
              <a:gd name="connsiteX0" fmla="*/ 0 w 305214"/>
              <a:gd name="connsiteY0" fmla="*/ 0 h 6858000"/>
              <a:gd name="connsiteX1" fmla="*/ 290286 w 305214"/>
              <a:gd name="connsiteY1" fmla="*/ 0 h 6858000"/>
              <a:gd name="connsiteX2" fmla="*/ 273844 w 305214"/>
              <a:gd name="connsiteY2" fmla="*/ 6048375 h 6858000"/>
              <a:gd name="connsiteX3" fmla="*/ 226218 w 305214"/>
              <a:gd name="connsiteY3" fmla="*/ 6103144 h 6858000"/>
              <a:gd name="connsiteX4" fmla="*/ 273844 w 305214"/>
              <a:gd name="connsiteY4" fmla="*/ 6157913 h 6858000"/>
              <a:gd name="connsiteX5" fmla="*/ 226219 w 305214"/>
              <a:gd name="connsiteY5" fmla="*/ 6212681 h 6858000"/>
              <a:gd name="connsiteX6" fmla="*/ 271463 w 305214"/>
              <a:gd name="connsiteY6" fmla="*/ 6265069 h 6858000"/>
              <a:gd name="connsiteX7" fmla="*/ 223837 w 305214"/>
              <a:gd name="connsiteY7" fmla="*/ 6319838 h 6858000"/>
              <a:gd name="connsiteX8" fmla="*/ 278605 w 305214"/>
              <a:gd name="connsiteY8" fmla="*/ 6374606 h 6858000"/>
              <a:gd name="connsiteX9" fmla="*/ 221455 w 305214"/>
              <a:gd name="connsiteY9" fmla="*/ 6429375 h 6858000"/>
              <a:gd name="connsiteX10" fmla="*/ 276225 w 305214"/>
              <a:gd name="connsiteY10" fmla="*/ 6486525 h 6858000"/>
              <a:gd name="connsiteX11" fmla="*/ 228599 w 305214"/>
              <a:gd name="connsiteY11" fmla="*/ 6541294 h 6858000"/>
              <a:gd name="connsiteX12" fmla="*/ 273843 w 305214"/>
              <a:gd name="connsiteY12" fmla="*/ 6600825 h 6858000"/>
              <a:gd name="connsiteX13" fmla="*/ 221455 w 305214"/>
              <a:gd name="connsiteY13" fmla="*/ 6643688 h 6858000"/>
              <a:gd name="connsiteX14" fmla="*/ 276224 w 305214"/>
              <a:gd name="connsiteY14" fmla="*/ 6700838 h 6858000"/>
              <a:gd name="connsiteX15" fmla="*/ 221456 w 305214"/>
              <a:gd name="connsiteY15" fmla="*/ 6762750 h 6858000"/>
              <a:gd name="connsiteX16" fmla="*/ 288131 w 305214"/>
              <a:gd name="connsiteY16" fmla="*/ 6812756 h 6858000"/>
              <a:gd name="connsiteX17" fmla="*/ 233136 w 305214"/>
              <a:gd name="connsiteY17" fmla="*/ 6855619 h 6858000"/>
              <a:gd name="connsiteX18" fmla="*/ 0 w 305214"/>
              <a:gd name="connsiteY18" fmla="*/ 6858000 h 6858000"/>
              <a:gd name="connsiteX19" fmla="*/ 0 w 305214"/>
              <a:gd name="connsiteY19" fmla="*/ 0 h 6858000"/>
              <a:gd name="connsiteX0" fmla="*/ 0 w 300911"/>
              <a:gd name="connsiteY0" fmla="*/ 0 h 6858000"/>
              <a:gd name="connsiteX1" fmla="*/ 290286 w 300911"/>
              <a:gd name="connsiteY1" fmla="*/ 0 h 6858000"/>
              <a:gd name="connsiteX2" fmla="*/ 219074 w 300911"/>
              <a:gd name="connsiteY2" fmla="*/ 5995988 h 6858000"/>
              <a:gd name="connsiteX3" fmla="*/ 273844 w 300911"/>
              <a:gd name="connsiteY3" fmla="*/ 6048375 h 6858000"/>
              <a:gd name="connsiteX4" fmla="*/ 226218 w 300911"/>
              <a:gd name="connsiteY4" fmla="*/ 6103144 h 6858000"/>
              <a:gd name="connsiteX5" fmla="*/ 273844 w 300911"/>
              <a:gd name="connsiteY5" fmla="*/ 6157913 h 6858000"/>
              <a:gd name="connsiteX6" fmla="*/ 226219 w 300911"/>
              <a:gd name="connsiteY6" fmla="*/ 6212681 h 6858000"/>
              <a:gd name="connsiteX7" fmla="*/ 271463 w 300911"/>
              <a:gd name="connsiteY7" fmla="*/ 6265069 h 6858000"/>
              <a:gd name="connsiteX8" fmla="*/ 223837 w 300911"/>
              <a:gd name="connsiteY8" fmla="*/ 6319838 h 6858000"/>
              <a:gd name="connsiteX9" fmla="*/ 278605 w 300911"/>
              <a:gd name="connsiteY9" fmla="*/ 6374606 h 6858000"/>
              <a:gd name="connsiteX10" fmla="*/ 221455 w 300911"/>
              <a:gd name="connsiteY10" fmla="*/ 6429375 h 6858000"/>
              <a:gd name="connsiteX11" fmla="*/ 276225 w 300911"/>
              <a:gd name="connsiteY11" fmla="*/ 6486525 h 6858000"/>
              <a:gd name="connsiteX12" fmla="*/ 228599 w 300911"/>
              <a:gd name="connsiteY12" fmla="*/ 6541294 h 6858000"/>
              <a:gd name="connsiteX13" fmla="*/ 273843 w 300911"/>
              <a:gd name="connsiteY13" fmla="*/ 6600825 h 6858000"/>
              <a:gd name="connsiteX14" fmla="*/ 221455 w 300911"/>
              <a:gd name="connsiteY14" fmla="*/ 6643688 h 6858000"/>
              <a:gd name="connsiteX15" fmla="*/ 276224 w 300911"/>
              <a:gd name="connsiteY15" fmla="*/ 6700838 h 6858000"/>
              <a:gd name="connsiteX16" fmla="*/ 221456 w 300911"/>
              <a:gd name="connsiteY16" fmla="*/ 6762750 h 6858000"/>
              <a:gd name="connsiteX17" fmla="*/ 288131 w 300911"/>
              <a:gd name="connsiteY17" fmla="*/ 6812756 h 6858000"/>
              <a:gd name="connsiteX18" fmla="*/ 233136 w 300911"/>
              <a:gd name="connsiteY18" fmla="*/ 6855619 h 6858000"/>
              <a:gd name="connsiteX19" fmla="*/ 0 w 300911"/>
              <a:gd name="connsiteY19" fmla="*/ 6858000 h 6858000"/>
              <a:gd name="connsiteX20" fmla="*/ 0 w 300911"/>
              <a:gd name="connsiteY20" fmla="*/ 0 h 6858000"/>
              <a:gd name="connsiteX0" fmla="*/ 0 w 304908"/>
              <a:gd name="connsiteY0" fmla="*/ 0 h 6858000"/>
              <a:gd name="connsiteX1" fmla="*/ 290286 w 304908"/>
              <a:gd name="connsiteY1" fmla="*/ 0 h 6858000"/>
              <a:gd name="connsiteX2" fmla="*/ 273844 w 304908"/>
              <a:gd name="connsiteY2" fmla="*/ 5934075 h 6858000"/>
              <a:gd name="connsiteX3" fmla="*/ 219074 w 304908"/>
              <a:gd name="connsiteY3" fmla="*/ 5995988 h 6858000"/>
              <a:gd name="connsiteX4" fmla="*/ 273844 w 304908"/>
              <a:gd name="connsiteY4" fmla="*/ 6048375 h 6858000"/>
              <a:gd name="connsiteX5" fmla="*/ 226218 w 304908"/>
              <a:gd name="connsiteY5" fmla="*/ 6103144 h 6858000"/>
              <a:gd name="connsiteX6" fmla="*/ 273844 w 304908"/>
              <a:gd name="connsiteY6" fmla="*/ 6157913 h 6858000"/>
              <a:gd name="connsiteX7" fmla="*/ 226219 w 304908"/>
              <a:gd name="connsiteY7" fmla="*/ 6212681 h 6858000"/>
              <a:gd name="connsiteX8" fmla="*/ 271463 w 304908"/>
              <a:gd name="connsiteY8" fmla="*/ 6265069 h 6858000"/>
              <a:gd name="connsiteX9" fmla="*/ 223837 w 304908"/>
              <a:gd name="connsiteY9" fmla="*/ 6319838 h 6858000"/>
              <a:gd name="connsiteX10" fmla="*/ 278605 w 304908"/>
              <a:gd name="connsiteY10" fmla="*/ 6374606 h 6858000"/>
              <a:gd name="connsiteX11" fmla="*/ 221455 w 304908"/>
              <a:gd name="connsiteY11" fmla="*/ 6429375 h 6858000"/>
              <a:gd name="connsiteX12" fmla="*/ 276225 w 304908"/>
              <a:gd name="connsiteY12" fmla="*/ 6486525 h 6858000"/>
              <a:gd name="connsiteX13" fmla="*/ 228599 w 304908"/>
              <a:gd name="connsiteY13" fmla="*/ 6541294 h 6858000"/>
              <a:gd name="connsiteX14" fmla="*/ 273843 w 304908"/>
              <a:gd name="connsiteY14" fmla="*/ 6600825 h 6858000"/>
              <a:gd name="connsiteX15" fmla="*/ 221455 w 304908"/>
              <a:gd name="connsiteY15" fmla="*/ 6643688 h 6858000"/>
              <a:gd name="connsiteX16" fmla="*/ 276224 w 304908"/>
              <a:gd name="connsiteY16" fmla="*/ 6700838 h 6858000"/>
              <a:gd name="connsiteX17" fmla="*/ 221456 w 304908"/>
              <a:gd name="connsiteY17" fmla="*/ 6762750 h 6858000"/>
              <a:gd name="connsiteX18" fmla="*/ 288131 w 304908"/>
              <a:gd name="connsiteY18" fmla="*/ 6812756 h 6858000"/>
              <a:gd name="connsiteX19" fmla="*/ 233136 w 304908"/>
              <a:gd name="connsiteY19" fmla="*/ 6855619 h 6858000"/>
              <a:gd name="connsiteX20" fmla="*/ 0 w 304908"/>
              <a:gd name="connsiteY20" fmla="*/ 6858000 h 6858000"/>
              <a:gd name="connsiteX21" fmla="*/ 0 w 304908"/>
              <a:gd name="connsiteY21" fmla="*/ 0 h 6858000"/>
              <a:gd name="connsiteX0" fmla="*/ 0 w 301271"/>
              <a:gd name="connsiteY0" fmla="*/ 0 h 6858000"/>
              <a:gd name="connsiteX1" fmla="*/ 290286 w 301271"/>
              <a:gd name="connsiteY1" fmla="*/ 0 h 6858000"/>
              <a:gd name="connsiteX2" fmla="*/ 223837 w 301271"/>
              <a:gd name="connsiteY2" fmla="*/ 5886450 h 6858000"/>
              <a:gd name="connsiteX3" fmla="*/ 273844 w 301271"/>
              <a:gd name="connsiteY3" fmla="*/ 5934075 h 6858000"/>
              <a:gd name="connsiteX4" fmla="*/ 219074 w 301271"/>
              <a:gd name="connsiteY4" fmla="*/ 5995988 h 6858000"/>
              <a:gd name="connsiteX5" fmla="*/ 273844 w 301271"/>
              <a:gd name="connsiteY5" fmla="*/ 6048375 h 6858000"/>
              <a:gd name="connsiteX6" fmla="*/ 226218 w 301271"/>
              <a:gd name="connsiteY6" fmla="*/ 6103144 h 6858000"/>
              <a:gd name="connsiteX7" fmla="*/ 273844 w 301271"/>
              <a:gd name="connsiteY7" fmla="*/ 6157913 h 6858000"/>
              <a:gd name="connsiteX8" fmla="*/ 226219 w 301271"/>
              <a:gd name="connsiteY8" fmla="*/ 6212681 h 6858000"/>
              <a:gd name="connsiteX9" fmla="*/ 271463 w 301271"/>
              <a:gd name="connsiteY9" fmla="*/ 6265069 h 6858000"/>
              <a:gd name="connsiteX10" fmla="*/ 223837 w 301271"/>
              <a:gd name="connsiteY10" fmla="*/ 6319838 h 6858000"/>
              <a:gd name="connsiteX11" fmla="*/ 278605 w 301271"/>
              <a:gd name="connsiteY11" fmla="*/ 6374606 h 6858000"/>
              <a:gd name="connsiteX12" fmla="*/ 221455 w 301271"/>
              <a:gd name="connsiteY12" fmla="*/ 6429375 h 6858000"/>
              <a:gd name="connsiteX13" fmla="*/ 276225 w 301271"/>
              <a:gd name="connsiteY13" fmla="*/ 6486525 h 6858000"/>
              <a:gd name="connsiteX14" fmla="*/ 228599 w 301271"/>
              <a:gd name="connsiteY14" fmla="*/ 6541294 h 6858000"/>
              <a:gd name="connsiteX15" fmla="*/ 273843 w 301271"/>
              <a:gd name="connsiteY15" fmla="*/ 6600825 h 6858000"/>
              <a:gd name="connsiteX16" fmla="*/ 221455 w 301271"/>
              <a:gd name="connsiteY16" fmla="*/ 6643688 h 6858000"/>
              <a:gd name="connsiteX17" fmla="*/ 276224 w 301271"/>
              <a:gd name="connsiteY17" fmla="*/ 6700838 h 6858000"/>
              <a:gd name="connsiteX18" fmla="*/ 221456 w 301271"/>
              <a:gd name="connsiteY18" fmla="*/ 6762750 h 6858000"/>
              <a:gd name="connsiteX19" fmla="*/ 288131 w 301271"/>
              <a:gd name="connsiteY19" fmla="*/ 6812756 h 6858000"/>
              <a:gd name="connsiteX20" fmla="*/ 233136 w 301271"/>
              <a:gd name="connsiteY20" fmla="*/ 6855619 h 6858000"/>
              <a:gd name="connsiteX21" fmla="*/ 0 w 301271"/>
              <a:gd name="connsiteY21" fmla="*/ 6858000 h 6858000"/>
              <a:gd name="connsiteX22" fmla="*/ 0 w 301271"/>
              <a:gd name="connsiteY22" fmla="*/ 0 h 6858000"/>
              <a:gd name="connsiteX0" fmla="*/ 0 w 305796"/>
              <a:gd name="connsiteY0" fmla="*/ 0 h 6858000"/>
              <a:gd name="connsiteX1" fmla="*/ 290286 w 305796"/>
              <a:gd name="connsiteY1" fmla="*/ 0 h 6858000"/>
              <a:gd name="connsiteX2" fmla="*/ 276225 w 305796"/>
              <a:gd name="connsiteY2" fmla="*/ 5826919 h 6858000"/>
              <a:gd name="connsiteX3" fmla="*/ 223837 w 305796"/>
              <a:gd name="connsiteY3" fmla="*/ 5886450 h 6858000"/>
              <a:gd name="connsiteX4" fmla="*/ 273844 w 305796"/>
              <a:gd name="connsiteY4" fmla="*/ 5934075 h 6858000"/>
              <a:gd name="connsiteX5" fmla="*/ 219074 w 305796"/>
              <a:gd name="connsiteY5" fmla="*/ 5995988 h 6858000"/>
              <a:gd name="connsiteX6" fmla="*/ 273844 w 305796"/>
              <a:gd name="connsiteY6" fmla="*/ 6048375 h 6858000"/>
              <a:gd name="connsiteX7" fmla="*/ 226218 w 305796"/>
              <a:gd name="connsiteY7" fmla="*/ 6103144 h 6858000"/>
              <a:gd name="connsiteX8" fmla="*/ 273844 w 305796"/>
              <a:gd name="connsiteY8" fmla="*/ 6157913 h 6858000"/>
              <a:gd name="connsiteX9" fmla="*/ 226219 w 305796"/>
              <a:gd name="connsiteY9" fmla="*/ 6212681 h 6858000"/>
              <a:gd name="connsiteX10" fmla="*/ 271463 w 305796"/>
              <a:gd name="connsiteY10" fmla="*/ 6265069 h 6858000"/>
              <a:gd name="connsiteX11" fmla="*/ 223837 w 305796"/>
              <a:gd name="connsiteY11" fmla="*/ 6319838 h 6858000"/>
              <a:gd name="connsiteX12" fmla="*/ 278605 w 305796"/>
              <a:gd name="connsiteY12" fmla="*/ 6374606 h 6858000"/>
              <a:gd name="connsiteX13" fmla="*/ 221455 w 305796"/>
              <a:gd name="connsiteY13" fmla="*/ 6429375 h 6858000"/>
              <a:gd name="connsiteX14" fmla="*/ 276225 w 305796"/>
              <a:gd name="connsiteY14" fmla="*/ 6486525 h 6858000"/>
              <a:gd name="connsiteX15" fmla="*/ 228599 w 305796"/>
              <a:gd name="connsiteY15" fmla="*/ 6541294 h 6858000"/>
              <a:gd name="connsiteX16" fmla="*/ 273843 w 305796"/>
              <a:gd name="connsiteY16" fmla="*/ 6600825 h 6858000"/>
              <a:gd name="connsiteX17" fmla="*/ 221455 w 305796"/>
              <a:gd name="connsiteY17" fmla="*/ 6643688 h 6858000"/>
              <a:gd name="connsiteX18" fmla="*/ 276224 w 305796"/>
              <a:gd name="connsiteY18" fmla="*/ 6700838 h 6858000"/>
              <a:gd name="connsiteX19" fmla="*/ 221456 w 305796"/>
              <a:gd name="connsiteY19" fmla="*/ 6762750 h 6858000"/>
              <a:gd name="connsiteX20" fmla="*/ 288131 w 305796"/>
              <a:gd name="connsiteY20" fmla="*/ 6812756 h 6858000"/>
              <a:gd name="connsiteX21" fmla="*/ 233136 w 305796"/>
              <a:gd name="connsiteY21" fmla="*/ 6855619 h 6858000"/>
              <a:gd name="connsiteX22" fmla="*/ 0 w 305796"/>
              <a:gd name="connsiteY22" fmla="*/ 6858000 h 6858000"/>
              <a:gd name="connsiteX23" fmla="*/ 0 w 305796"/>
              <a:gd name="connsiteY23" fmla="*/ 0 h 6858000"/>
              <a:gd name="connsiteX0" fmla="*/ 0 w 301523"/>
              <a:gd name="connsiteY0" fmla="*/ 0 h 6858000"/>
              <a:gd name="connsiteX1" fmla="*/ 290286 w 301523"/>
              <a:gd name="connsiteY1" fmla="*/ 0 h 6858000"/>
              <a:gd name="connsiteX2" fmla="*/ 223837 w 301523"/>
              <a:gd name="connsiteY2" fmla="*/ 5776913 h 6858000"/>
              <a:gd name="connsiteX3" fmla="*/ 276225 w 301523"/>
              <a:gd name="connsiteY3" fmla="*/ 5826919 h 6858000"/>
              <a:gd name="connsiteX4" fmla="*/ 223837 w 301523"/>
              <a:gd name="connsiteY4" fmla="*/ 5886450 h 6858000"/>
              <a:gd name="connsiteX5" fmla="*/ 273844 w 301523"/>
              <a:gd name="connsiteY5" fmla="*/ 5934075 h 6858000"/>
              <a:gd name="connsiteX6" fmla="*/ 219074 w 301523"/>
              <a:gd name="connsiteY6" fmla="*/ 5995988 h 6858000"/>
              <a:gd name="connsiteX7" fmla="*/ 273844 w 301523"/>
              <a:gd name="connsiteY7" fmla="*/ 6048375 h 6858000"/>
              <a:gd name="connsiteX8" fmla="*/ 226218 w 301523"/>
              <a:gd name="connsiteY8" fmla="*/ 6103144 h 6858000"/>
              <a:gd name="connsiteX9" fmla="*/ 273844 w 301523"/>
              <a:gd name="connsiteY9" fmla="*/ 6157913 h 6858000"/>
              <a:gd name="connsiteX10" fmla="*/ 226219 w 301523"/>
              <a:gd name="connsiteY10" fmla="*/ 6212681 h 6858000"/>
              <a:gd name="connsiteX11" fmla="*/ 271463 w 301523"/>
              <a:gd name="connsiteY11" fmla="*/ 6265069 h 6858000"/>
              <a:gd name="connsiteX12" fmla="*/ 223837 w 301523"/>
              <a:gd name="connsiteY12" fmla="*/ 6319838 h 6858000"/>
              <a:gd name="connsiteX13" fmla="*/ 278605 w 301523"/>
              <a:gd name="connsiteY13" fmla="*/ 6374606 h 6858000"/>
              <a:gd name="connsiteX14" fmla="*/ 221455 w 301523"/>
              <a:gd name="connsiteY14" fmla="*/ 6429375 h 6858000"/>
              <a:gd name="connsiteX15" fmla="*/ 276225 w 301523"/>
              <a:gd name="connsiteY15" fmla="*/ 6486525 h 6858000"/>
              <a:gd name="connsiteX16" fmla="*/ 228599 w 301523"/>
              <a:gd name="connsiteY16" fmla="*/ 6541294 h 6858000"/>
              <a:gd name="connsiteX17" fmla="*/ 273843 w 301523"/>
              <a:gd name="connsiteY17" fmla="*/ 6600825 h 6858000"/>
              <a:gd name="connsiteX18" fmla="*/ 221455 w 301523"/>
              <a:gd name="connsiteY18" fmla="*/ 6643688 h 6858000"/>
              <a:gd name="connsiteX19" fmla="*/ 276224 w 301523"/>
              <a:gd name="connsiteY19" fmla="*/ 6700838 h 6858000"/>
              <a:gd name="connsiteX20" fmla="*/ 221456 w 301523"/>
              <a:gd name="connsiteY20" fmla="*/ 6762750 h 6858000"/>
              <a:gd name="connsiteX21" fmla="*/ 288131 w 301523"/>
              <a:gd name="connsiteY21" fmla="*/ 6812756 h 6858000"/>
              <a:gd name="connsiteX22" fmla="*/ 233136 w 301523"/>
              <a:gd name="connsiteY22" fmla="*/ 6855619 h 6858000"/>
              <a:gd name="connsiteX23" fmla="*/ 0 w 301523"/>
              <a:gd name="connsiteY23" fmla="*/ 6858000 h 6858000"/>
              <a:gd name="connsiteX24" fmla="*/ 0 w 301523"/>
              <a:gd name="connsiteY24" fmla="*/ 0 h 6858000"/>
              <a:gd name="connsiteX0" fmla="*/ 0 w 305111"/>
              <a:gd name="connsiteY0" fmla="*/ 0 h 6858000"/>
              <a:gd name="connsiteX1" fmla="*/ 290286 w 305111"/>
              <a:gd name="connsiteY1" fmla="*/ 0 h 6858000"/>
              <a:gd name="connsiteX2" fmla="*/ 273844 w 305111"/>
              <a:gd name="connsiteY2" fmla="*/ 5717381 h 6858000"/>
              <a:gd name="connsiteX3" fmla="*/ 223837 w 305111"/>
              <a:gd name="connsiteY3" fmla="*/ 5776913 h 6858000"/>
              <a:gd name="connsiteX4" fmla="*/ 276225 w 305111"/>
              <a:gd name="connsiteY4" fmla="*/ 5826919 h 6858000"/>
              <a:gd name="connsiteX5" fmla="*/ 223837 w 305111"/>
              <a:gd name="connsiteY5" fmla="*/ 5886450 h 6858000"/>
              <a:gd name="connsiteX6" fmla="*/ 273844 w 305111"/>
              <a:gd name="connsiteY6" fmla="*/ 5934075 h 6858000"/>
              <a:gd name="connsiteX7" fmla="*/ 219074 w 305111"/>
              <a:gd name="connsiteY7" fmla="*/ 5995988 h 6858000"/>
              <a:gd name="connsiteX8" fmla="*/ 273844 w 305111"/>
              <a:gd name="connsiteY8" fmla="*/ 6048375 h 6858000"/>
              <a:gd name="connsiteX9" fmla="*/ 226218 w 305111"/>
              <a:gd name="connsiteY9" fmla="*/ 6103144 h 6858000"/>
              <a:gd name="connsiteX10" fmla="*/ 273844 w 305111"/>
              <a:gd name="connsiteY10" fmla="*/ 6157913 h 6858000"/>
              <a:gd name="connsiteX11" fmla="*/ 226219 w 305111"/>
              <a:gd name="connsiteY11" fmla="*/ 6212681 h 6858000"/>
              <a:gd name="connsiteX12" fmla="*/ 271463 w 305111"/>
              <a:gd name="connsiteY12" fmla="*/ 6265069 h 6858000"/>
              <a:gd name="connsiteX13" fmla="*/ 223837 w 305111"/>
              <a:gd name="connsiteY13" fmla="*/ 6319838 h 6858000"/>
              <a:gd name="connsiteX14" fmla="*/ 278605 w 305111"/>
              <a:gd name="connsiteY14" fmla="*/ 6374606 h 6858000"/>
              <a:gd name="connsiteX15" fmla="*/ 221455 w 305111"/>
              <a:gd name="connsiteY15" fmla="*/ 6429375 h 6858000"/>
              <a:gd name="connsiteX16" fmla="*/ 276225 w 305111"/>
              <a:gd name="connsiteY16" fmla="*/ 6486525 h 6858000"/>
              <a:gd name="connsiteX17" fmla="*/ 228599 w 305111"/>
              <a:gd name="connsiteY17" fmla="*/ 6541294 h 6858000"/>
              <a:gd name="connsiteX18" fmla="*/ 273843 w 305111"/>
              <a:gd name="connsiteY18" fmla="*/ 6600825 h 6858000"/>
              <a:gd name="connsiteX19" fmla="*/ 221455 w 305111"/>
              <a:gd name="connsiteY19" fmla="*/ 6643688 h 6858000"/>
              <a:gd name="connsiteX20" fmla="*/ 276224 w 305111"/>
              <a:gd name="connsiteY20" fmla="*/ 6700838 h 6858000"/>
              <a:gd name="connsiteX21" fmla="*/ 221456 w 305111"/>
              <a:gd name="connsiteY21" fmla="*/ 6762750 h 6858000"/>
              <a:gd name="connsiteX22" fmla="*/ 288131 w 305111"/>
              <a:gd name="connsiteY22" fmla="*/ 6812756 h 6858000"/>
              <a:gd name="connsiteX23" fmla="*/ 233136 w 305111"/>
              <a:gd name="connsiteY23" fmla="*/ 6855619 h 6858000"/>
              <a:gd name="connsiteX24" fmla="*/ 0 w 305111"/>
              <a:gd name="connsiteY24" fmla="*/ 6858000 h 6858000"/>
              <a:gd name="connsiteX25" fmla="*/ 0 w 305111"/>
              <a:gd name="connsiteY25" fmla="*/ 0 h 6858000"/>
              <a:gd name="connsiteX0" fmla="*/ 0 w 301412"/>
              <a:gd name="connsiteY0" fmla="*/ 0 h 6858000"/>
              <a:gd name="connsiteX1" fmla="*/ 290286 w 301412"/>
              <a:gd name="connsiteY1" fmla="*/ 0 h 6858000"/>
              <a:gd name="connsiteX2" fmla="*/ 223838 w 301412"/>
              <a:gd name="connsiteY2" fmla="*/ 5664994 h 6858000"/>
              <a:gd name="connsiteX3" fmla="*/ 273844 w 301412"/>
              <a:gd name="connsiteY3" fmla="*/ 5717381 h 6858000"/>
              <a:gd name="connsiteX4" fmla="*/ 223837 w 301412"/>
              <a:gd name="connsiteY4" fmla="*/ 5776913 h 6858000"/>
              <a:gd name="connsiteX5" fmla="*/ 276225 w 301412"/>
              <a:gd name="connsiteY5" fmla="*/ 5826919 h 6858000"/>
              <a:gd name="connsiteX6" fmla="*/ 223837 w 301412"/>
              <a:gd name="connsiteY6" fmla="*/ 5886450 h 6858000"/>
              <a:gd name="connsiteX7" fmla="*/ 273844 w 301412"/>
              <a:gd name="connsiteY7" fmla="*/ 5934075 h 6858000"/>
              <a:gd name="connsiteX8" fmla="*/ 219074 w 301412"/>
              <a:gd name="connsiteY8" fmla="*/ 5995988 h 6858000"/>
              <a:gd name="connsiteX9" fmla="*/ 273844 w 301412"/>
              <a:gd name="connsiteY9" fmla="*/ 6048375 h 6858000"/>
              <a:gd name="connsiteX10" fmla="*/ 226218 w 301412"/>
              <a:gd name="connsiteY10" fmla="*/ 6103144 h 6858000"/>
              <a:gd name="connsiteX11" fmla="*/ 273844 w 301412"/>
              <a:gd name="connsiteY11" fmla="*/ 6157913 h 6858000"/>
              <a:gd name="connsiteX12" fmla="*/ 226219 w 301412"/>
              <a:gd name="connsiteY12" fmla="*/ 6212681 h 6858000"/>
              <a:gd name="connsiteX13" fmla="*/ 271463 w 301412"/>
              <a:gd name="connsiteY13" fmla="*/ 6265069 h 6858000"/>
              <a:gd name="connsiteX14" fmla="*/ 223837 w 301412"/>
              <a:gd name="connsiteY14" fmla="*/ 6319838 h 6858000"/>
              <a:gd name="connsiteX15" fmla="*/ 278605 w 301412"/>
              <a:gd name="connsiteY15" fmla="*/ 6374606 h 6858000"/>
              <a:gd name="connsiteX16" fmla="*/ 221455 w 301412"/>
              <a:gd name="connsiteY16" fmla="*/ 6429375 h 6858000"/>
              <a:gd name="connsiteX17" fmla="*/ 276225 w 301412"/>
              <a:gd name="connsiteY17" fmla="*/ 6486525 h 6858000"/>
              <a:gd name="connsiteX18" fmla="*/ 228599 w 301412"/>
              <a:gd name="connsiteY18" fmla="*/ 6541294 h 6858000"/>
              <a:gd name="connsiteX19" fmla="*/ 273843 w 301412"/>
              <a:gd name="connsiteY19" fmla="*/ 6600825 h 6858000"/>
              <a:gd name="connsiteX20" fmla="*/ 221455 w 301412"/>
              <a:gd name="connsiteY20" fmla="*/ 6643688 h 6858000"/>
              <a:gd name="connsiteX21" fmla="*/ 276224 w 301412"/>
              <a:gd name="connsiteY21" fmla="*/ 6700838 h 6858000"/>
              <a:gd name="connsiteX22" fmla="*/ 221456 w 301412"/>
              <a:gd name="connsiteY22" fmla="*/ 6762750 h 6858000"/>
              <a:gd name="connsiteX23" fmla="*/ 288131 w 301412"/>
              <a:gd name="connsiteY23" fmla="*/ 6812756 h 6858000"/>
              <a:gd name="connsiteX24" fmla="*/ 233136 w 301412"/>
              <a:gd name="connsiteY24" fmla="*/ 6855619 h 6858000"/>
              <a:gd name="connsiteX25" fmla="*/ 0 w 301412"/>
              <a:gd name="connsiteY25" fmla="*/ 6858000 h 6858000"/>
              <a:gd name="connsiteX26" fmla="*/ 0 w 301412"/>
              <a:gd name="connsiteY26" fmla="*/ 0 h 6858000"/>
              <a:gd name="connsiteX0" fmla="*/ 0 w 305620"/>
              <a:gd name="connsiteY0" fmla="*/ 0 h 6858000"/>
              <a:gd name="connsiteX1" fmla="*/ 290286 w 305620"/>
              <a:gd name="connsiteY1" fmla="*/ 0 h 6858000"/>
              <a:gd name="connsiteX2" fmla="*/ 276225 w 305620"/>
              <a:gd name="connsiteY2" fmla="*/ 5612606 h 6858000"/>
              <a:gd name="connsiteX3" fmla="*/ 223838 w 305620"/>
              <a:gd name="connsiteY3" fmla="*/ 5664994 h 6858000"/>
              <a:gd name="connsiteX4" fmla="*/ 273844 w 305620"/>
              <a:gd name="connsiteY4" fmla="*/ 5717381 h 6858000"/>
              <a:gd name="connsiteX5" fmla="*/ 223837 w 305620"/>
              <a:gd name="connsiteY5" fmla="*/ 5776913 h 6858000"/>
              <a:gd name="connsiteX6" fmla="*/ 276225 w 305620"/>
              <a:gd name="connsiteY6" fmla="*/ 5826919 h 6858000"/>
              <a:gd name="connsiteX7" fmla="*/ 223837 w 305620"/>
              <a:gd name="connsiteY7" fmla="*/ 5886450 h 6858000"/>
              <a:gd name="connsiteX8" fmla="*/ 273844 w 305620"/>
              <a:gd name="connsiteY8" fmla="*/ 5934075 h 6858000"/>
              <a:gd name="connsiteX9" fmla="*/ 219074 w 305620"/>
              <a:gd name="connsiteY9" fmla="*/ 5995988 h 6858000"/>
              <a:gd name="connsiteX10" fmla="*/ 273844 w 305620"/>
              <a:gd name="connsiteY10" fmla="*/ 6048375 h 6858000"/>
              <a:gd name="connsiteX11" fmla="*/ 226218 w 305620"/>
              <a:gd name="connsiteY11" fmla="*/ 6103144 h 6858000"/>
              <a:gd name="connsiteX12" fmla="*/ 273844 w 305620"/>
              <a:gd name="connsiteY12" fmla="*/ 6157913 h 6858000"/>
              <a:gd name="connsiteX13" fmla="*/ 226219 w 305620"/>
              <a:gd name="connsiteY13" fmla="*/ 6212681 h 6858000"/>
              <a:gd name="connsiteX14" fmla="*/ 271463 w 305620"/>
              <a:gd name="connsiteY14" fmla="*/ 6265069 h 6858000"/>
              <a:gd name="connsiteX15" fmla="*/ 223837 w 305620"/>
              <a:gd name="connsiteY15" fmla="*/ 6319838 h 6858000"/>
              <a:gd name="connsiteX16" fmla="*/ 278605 w 305620"/>
              <a:gd name="connsiteY16" fmla="*/ 6374606 h 6858000"/>
              <a:gd name="connsiteX17" fmla="*/ 221455 w 305620"/>
              <a:gd name="connsiteY17" fmla="*/ 6429375 h 6858000"/>
              <a:gd name="connsiteX18" fmla="*/ 276225 w 305620"/>
              <a:gd name="connsiteY18" fmla="*/ 6486525 h 6858000"/>
              <a:gd name="connsiteX19" fmla="*/ 228599 w 305620"/>
              <a:gd name="connsiteY19" fmla="*/ 6541294 h 6858000"/>
              <a:gd name="connsiteX20" fmla="*/ 273843 w 305620"/>
              <a:gd name="connsiteY20" fmla="*/ 6600825 h 6858000"/>
              <a:gd name="connsiteX21" fmla="*/ 221455 w 305620"/>
              <a:gd name="connsiteY21" fmla="*/ 6643688 h 6858000"/>
              <a:gd name="connsiteX22" fmla="*/ 276224 w 305620"/>
              <a:gd name="connsiteY22" fmla="*/ 6700838 h 6858000"/>
              <a:gd name="connsiteX23" fmla="*/ 221456 w 305620"/>
              <a:gd name="connsiteY23" fmla="*/ 6762750 h 6858000"/>
              <a:gd name="connsiteX24" fmla="*/ 288131 w 305620"/>
              <a:gd name="connsiteY24" fmla="*/ 6812756 h 6858000"/>
              <a:gd name="connsiteX25" fmla="*/ 233136 w 305620"/>
              <a:gd name="connsiteY25" fmla="*/ 6855619 h 6858000"/>
              <a:gd name="connsiteX26" fmla="*/ 0 w 305620"/>
              <a:gd name="connsiteY26" fmla="*/ 6858000 h 6858000"/>
              <a:gd name="connsiteX27" fmla="*/ 0 w 305620"/>
              <a:gd name="connsiteY27" fmla="*/ 0 h 6858000"/>
              <a:gd name="connsiteX0" fmla="*/ 0 w 301714"/>
              <a:gd name="connsiteY0" fmla="*/ 0 h 6858000"/>
              <a:gd name="connsiteX1" fmla="*/ 290286 w 301714"/>
              <a:gd name="connsiteY1" fmla="*/ 0 h 6858000"/>
              <a:gd name="connsiteX2" fmla="*/ 226219 w 301714"/>
              <a:gd name="connsiteY2" fmla="*/ 5555456 h 6858000"/>
              <a:gd name="connsiteX3" fmla="*/ 276225 w 301714"/>
              <a:gd name="connsiteY3" fmla="*/ 5612606 h 6858000"/>
              <a:gd name="connsiteX4" fmla="*/ 223838 w 301714"/>
              <a:gd name="connsiteY4" fmla="*/ 5664994 h 6858000"/>
              <a:gd name="connsiteX5" fmla="*/ 273844 w 301714"/>
              <a:gd name="connsiteY5" fmla="*/ 5717381 h 6858000"/>
              <a:gd name="connsiteX6" fmla="*/ 223837 w 301714"/>
              <a:gd name="connsiteY6" fmla="*/ 5776913 h 6858000"/>
              <a:gd name="connsiteX7" fmla="*/ 276225 w 301714"/>
              <a:gd name="connsiteY7" fmla="*/ 5826919 h 6858000"/>
              <a:gd name="connsiteX8" fmla="*/ 223837 w 301714"/>
              <a:gd name="connsiteY8" fmla="*/ 5886450 h 6858000"/>
              <a:gd name="connsiteX9" fmla="*/ 273844 w 301714"/>
              <a:gd name="connsiteY9" fmla="*/ 5934075 h 6858000"/>
              <a:gd name="connsiteX10" fmla="*/ 219074 w 301714"/>
              <a:gd name="connsiteY10" fmla="*/ 5995988 h 6858000"/>
              <a:gd name="connsiteX11" fmla="*/ 273844 w 301714"/>
              <a:gd name="connsiteY11" fmla="*/ 6048375 h 6858000"/>
              <a:gd name="connsiteX12" fmla="*/ 226218 w 301714"/>
              <a:gd name="connsiteY12" fmla="*/ 6103144 h 6858000"/>
              <a:gd name="connsiteX13" fmla="*/ 273844 w 301714"/>
              <a:gd name="connsiteY13" fmla="*/ 6157913 h 6858000"/>
              <a:gd name="connsiteX14" fmla="*/ 226219 w 301714"/>
              <a:gd name="connsiteY14" fmla="*/ 6212681 h 6858000"/>
              <a:gd name="connsiteX15" fmla="*/ 271463 w 301714"/>
              <a:gd name="connsiteY15" fmla="*/ 6265069 h 6858000"/>
              <a:gd name="connsiteX16" fmla="*/ 223837 w 301714"/>
              <a:gd name="connsiteY16" fmla="*/ 6319838 h 6858000"/>
              <a:gd name="connsiteX17" fmla="*/ 278605 w 301714"/>
              <a:gd name="connsiteY17" fmla="*/ 6374606 h 6858000"/>
              <a:gd name="connsiteX18" fmla="*/ 221455 w 301714"/>
              <a:gd name="connsiteY18" fmla="*/ 6429375 h 6858000"/>
              <a:gd name="connsiteX19" fmla="*/ 276225 w 301714"/>
              <a:gd name="connsiteY19" fmla="*/ 6486525 h 6858000"/>
              <a:gd name="connsiteX20" fmla="*/ 228599 w 301714"/>
              <a:gd name="connsiteY20" fmla="*/ 6541294 h 6858000"/>
              <a:gd name="connsiteX21" fmla="*/ 273843 w 301714"/>
              <a:gd name="connsiteY21" fmla="*/ 6600825 h 6858000"/>
              <a:gd name="connsiteX22" fmla="*/ 221455 w 301714"/>
              <a:gd name="connsiteY22" fmla="*/ 6643688 h 6858000"/>
              <a:gd name="connsiteX23" fmla="*/ 276224 w 301714"/>
              <a:gd name="connsiteY23" fmla="*/ 6700838 h 6858000"/>
              <a:gd name="connsiteX24" fmla="*/ 221456 w 301714"/>
              <a:gd name="connsiteY24" fmla="*/ 6762750 h 6858000"/>
              <a:gd name="connsiteX25" fmla="*/ 288131 w 301714"/>
              <a:gd name="connsiteY25" fmla="*/ 6812756 h 6858000"/>
              <a:gd name="connsiteX26" fmla="*/ 233136 w 301714"/>
              <a:gd name="connsiteY26" fmla="*/ 6855619 h 6858000"/>
              <a:gd name="connsiteX27" fmla="*/ 0 w 301714"/>
              <a:gd name="connsiteY27" fmla="*/ 6858000 h 6858000"/>
              <a:gd name="connsiteX28" fmla="*/ 0 w 301714"/>
              <a:gd name="connsiteY28" fmla="*/ 0 h 6858000"/>
              <a:gd name="connsiteX0" fmla="*/ 0 w 304739"/>
              <a:gd name="connsiteY0" fmla="*/ 0 h 6858000"/>
              <a:gd name="connsiteX1" fmla="*/ 290286 w 304739"/>
              <a:gd name="connsiteY1" fmla="*/ 0 h 6858000"/>
              <a:gd name="connsiteX2" fmla="*/ 271463 w 304739"/>
              <a:gd name="connsiteY2" fmla="*/ 5493544 h 6858000"/>
              <a:gd name="connsiteX3" fmla="*/ 226219 w 304739"/>
              <a:gd name="connsiteY3" fmla="*/ 5555456 h 6858000"/>
              <a:gd name="connsiteX4" fmla="*/ 276225 w 304739"/>
              <a:gd name="connsiteY4" fmla="*/ 5612606 h 6858000"/>
              <a:gd name="connsiteX5" fmla="*/ 223838 w 304739"/>
              <a:gd name="connsiteY5" fmla="*/ 5664994 h 6858000"/>
              <a:gd name="connsiteX6" fmla="*/ 273844 w 304739"/>
              <a:gd name="connsiteY6" fmla="*/ 5717381 h 6858000"/>
              <a:gd name="connsiteX7" fmla="*/ 223837 w 304739"/>
              <a:gd name="connsiteY7" fmla="*/ 5776913 h 6858000"/>
              <a:gd name="connsiteX8" fmla="*/ 276225 w 304739"/>
              <a:gd name="connsiteY8" fmla="*/ 5826919 h 6858000"/>
              <a:gd name="connsiteX9" fmla="*/ 223837 w 304739"/>
              <a:gd name="connsiteY9" fmla="*/ 5886450 h 6858000"/>
              <a:gd name="connsiteX10" fmla="*/ 273844 w 304739"/>
              <a:gd name="connsiteY10" fmla="*/ 5934075 h 6858000"/>
              <a:gd name="connsiteX11" fmla="*/ 219074 w 304739"/>
              <a:gd name="connsiteY11" fmla="*/ 5995988 h 6858000"/>
              <a:gd name="connsiteX12" fmla="*/ 273844 w 304739"/>
              <a:gd name="connsiteY12" fmla="*/ 6048375 h 6858000"/>
              <a:gd name="connsiteX13" fmla="*/ 226218 w 304739"/>
              <a:gd name="connsiteY13" fmla="*/ 6103144 h 6858000"/>
              <a:gd name="connsiteX14" fmla="*/ 273844 w 304739"/>
              <a:gd name="connsiteY14" fmla="*/ 6157913 h 6858000"/>
              <a:gd name="connsiteX15" fmla="*/ 226219 w 304739"/>
              <a:gd name="connsiteY15" fmla="*/ 6212681 h 6858000"/>
              <a:gd name="connsiteX16" fmla="*/ 271463 w 304739"/>
              <a:gd name="connsiteY16" fmla="*/ 6265069 h 6858000"/>
              <a:gd name="connsiteX17" fmla="*/ 223837 w 304739"/>
              <a:gd name="connsiteY17" fmla="*/ 6319838 h 6858000"/>
              <a:gd name="connsiteX18" fmla="*/ 278605 w 304739"/>
              <a:gd name="connsiteY18" fmla="*/ 6374606 h 6858000"/>
              <a:gd name="connsiteX19" fmla="*/ 221455 w 304739"/>
              <a:gd name="connsiteY19" fmla="*/ 6429375 h 6858000"/>
              <a:gd name="connsiteX20" fmla="*/ 276225 w 304739"/>
              <a:gd name="connsiteY20" fmla="*/ 6486525 h 6858000"/>
              <a:gd name="connsiteX21" fmla="*/ 228599 w 304739"/>
              <a:gd name="connsiteY21" fmla="*/ 6541294 h 6858000"/>
              <a:gd name="connsiteX22" fmla="*/ 273843 w 304739"/>
              <a:gd name="connsiteY22" fmla="*/ 6600825 h 6858000"/>
              <a:gd name="connsiteX23" fmla="*/ 221455 w 304739"/>
              <a:gd name="connsiteY23" fmla="*/ 6643688 h 6858000"/>
              <a:gd name="connsiteX24" fmla="*/ 276224 w 304739"/>
              <a:gd name="connsiteY24" fmla="*/ 6700838 h 6858000"/>
              <a:gd name="connsiteX25" fmla="*/ 221456 w 304739"/>
              <a:gd name="connsiteY25" fmla="*/ 6762750 h 6858000"/>
              <a:gd name="connsiteX26" fmla="*/ 288131 w 304739"/>
              <a:gd name="connsiteY26" fmla="*/ 6812756 h 6858000"/>
              <a:gd name="connsiteX27" fmla="*/ 233136 w 304739"/>
              <a:gd name="connsiteY27" fmla="*/ 6855619 h 6858000"/>
              <a:gd name="connsiteX28" fmla="*/ 0 w 304739"/>
              <a:gd name="connsiteY28" fmla="*/ 6858000 h 6858000"/>
              <a:gd name="connsiteX29" fmla="*/ 0 w 304739"/>
              <a:gd name="connsiteY29" fmla="*/ 0 h 6858000"/>
              <a:gd name="connsiteX0" fmla="*/ 0 w 305719"/>
              <a:gd name="connsiteY0" fmla="*/ 0 h 6858000"/>
              <a:gd name="connsiteX1" fmla="*/ 290286 w 305719"/>
              <a:gd name="connsiteY1" fmla="*/ 0 h 6858000"/>
              <a:gd name="connsiteX2" fmla="*/ 276226 w 305719"/>
              <a:gd name="connsiteY2" fmla="*/ 5495925 h 6858000"/>
              <a:gd name="connsiteX3" fmla="*/ 226219 w 305719"/>
              <a:gd name="connsiteY3" fmla="*/ 5555456 h 6858000"/>
              <a:gd name="connsiteX4" fmla="*/ 276225 w 305719"/>
              <a:gd name="connsiteY4" fmla="*/ 5612606 h 6858000"/>
              <a:gd name="connsiteX5" fmla="*/ 223838 w 305719"/>
              <a:gd name="connsiteY5" fmla="*/ 5664994 h 6858000"/>
              <a:gd name="connsiteX6" fmla="*/ 273844 w 305719"/>
              <a:gd name="connsiteY6" fmla="*/ 5717381 h 6858000"/>
              <a:gd name="connsiteX7" fmla="*/ 223837 w 305719"/>
              <a:gd name="connsiteY7" fmla="*/ 5776913 h 6858000"/>
              <a:gd name="connsiteX8" fmla="*/ 276225 w 305719"/>
              <a:gd name="connsiteY8" fmla="*/ 5826919 h 6858000"/>
              <a:gd name="connsiteX9" fmla="*/ 223837 w 305719"/>
              <a:gd name="connsiteY9" fmla="*/ 5886450 h 6858000"/>
              <a:gd name="connsiteX10" fmla="*/ 273844 w 305719"/>
              <a:gd name="connsiteY10" fmla="*/ 5934075 h 6858000"/>
              <a:gd name="connsiteX11" fmla="*/ 219074 w 305719"/>
              <a:gd name="connsiteY11" fmla="*/ 5995988 h 6858000"/>
              <a:gd name="connsiteX12" fmla="*/ 273844 w 305719"/>
              <a:gd name="connsiteY12" fmla="*/ 6048375 h 6858000"/>
              <a:gd name="connsiteX13" fmla="*/ 226218 w 305719"/>
              <a:gd name="connsiteY13" fmla="*/ 6103144 h 6858000"/>
              <a:gd name="connsiteX14" fmla="*/ 273844 w 305719"/>
              <a:gd name="connsiteY14" fmla="*/ 6157913 h 6858000"/>
              <a:gd name="connsiteX15" fmla="*/ 226219 w 305719"/>
              <a:gd name="connsiteY15" fmla="*/ 6212681 h 6858000"/>
              <a:gd name="connsiteX16" fmla="*/ 271463 w 305719"/>
              <a:gd name="connsiteY16" fmla="*/ 6265069 h 6858000"/>
              <a:gd name="connsiteX17" fmla="*/ 223837 w 305719"/>
              <a:gd name="connsiteY17" fmla="*/ 6319838 h 6858000"/>
              <a:gd name="connsiteX18" fmla="*/ 278605 w 305719"/>
              <a:gd name="connsiteY18" fmla="*/ 6374606 h 6858000"/>
              <a:gd name="connsiteX19" fmla="*/ 221455 w 305719"/>
              <a:gd name="connsiteY19" fmla="*/ 6429375 h 6858000"/>
              <a:gd name="connsiteX20" fmla="*/ 276225 w 305719"/>
              <a:gd name="connsiteY20" fmla="*/ 6486525 h 6858000"/>
              <a:gd name="connsiteX21" fmla="*/ 228599 w 305719"/>
              <a:gd name="connsiteY21" fmla="*/ 6541294 h 6858000"/>
              <a:gd name="connsiteX22" fmla="*/ 273843 w 305719"/>
              <a:gd name="connsiteY22" fmla="*/ 6600825 h 6858000"/>
              <a:gd name="connsiteX23" fmla="*/ 221455 w 305719"/>
              <a:gd name="connsiteY23" fmla="*/ 6643688 h 6858000"/>
              <a:gd name="connsiteX24" fmla="*/ 276224 w 305719"/>
              <a:gd name="connsiteY24" fmla="*/ 6700838 h 6858000"/>
              <a:gd name="connsiteX25" fmla="*/ 221456 w 305719"/>
              <a:gd name="connsiteY25" fmla="*/ 6762750 h 6858000"/>
              <a:gd name="connsiteX26" fmla="*/ 288131 w 305719"/>
              <a:gd name="connsiteY26" fmla="*/ 6812756 h 6858000"/>
              <a:gd name="connsiteX27" fmla="*/ 233136 w 305719"/>
              <a:gd name="connsiteY27" fmla="*/ 6855619 h 6858000"/>
              <a:gd name="connsiteX28" fmla="*/ 0 w 305719"/>
              <a:gd name="connsiteY28" fmla="*/ 6858000 h 6858000"/>
              <a:gd name="connsiteX29" fmla="*/ 0 w 305719"/>
              <a:gd name="connsiteY29" fmla="*/ 0 h 6858000"/>
              <a:gd name="connsiteX0" fmla="*/ 0 w 301523"/>
              <a:gd name="connsiteY0" fmla="*/ 0 h 6858000"/>
              <a:gd name="connsiteX1" fmla="*/ 290286 w 301523"/>
              <a:gd name="connsiteY1" fmla="*/ 0 h 6858000"/>
              <a:gd name="connsiteX2" fmla="*/ 223838 w 301523"/>
              <a:gd name="connsiteY2" fmla="*/ 5448300 h 6858000"/>
              <a:gd name="connsiteX3" fmla="*/ 276226 w 301523"/>
              <a:gd name="connsiteY3" fmla="*/ 5495925 h 6858000"/>
              <a:gd name="connsiteX4" fmla="*/ 226219 w 301523"/>
              <a:gd name="connsiteY4" fmla="*/ 5555456 h 6858000"/>
              <a:gd name="connsiteX5" fmla="*/ 276225 w 301523"/>
              <a:gd name="connsiteY5" fmla="*/ 5612606 h 6858000"/>
              <a:gd name="connsiteX6" fmla="*/ 223838 w 301523"/>
              <a:gd name="connsiteY6" fmla="*/ 5664994 h 6858000"/>
              <a:gd name="connsiteX7" fmla="*/ 273844 w 301523"/>
              <a:gd name="connsiteY7" fmla="*/ 5717381 h 6858000"/>
              <a:gd name="connsiteX8" fmla="*/ 223837 w 301523"/>
              <a:gd name="connsiteY8" fmla="*/ 5776913 h 6858000"/>
              <a:gd name="connsiteX9" fmla="*/ 276225 w 301523"/>
              <a:gd name="connsiteY9" fmla="*/ 5826919 h 6858000"/>
              <a:gd name="connsiteX10" fmla="*/ 223837 w 301523"/>
              <a:gd name="connsiteY10" fmla="*/ 5886450 h 6858000"/>
              <a:gd name="connsiteX11" fmla="*/ 273844 w 301523"/>
              <a:gd name="connsiteY11" fmla="*/ 5934075 h 6858000"/>
              <a:gd name="connsiteX12" fmla="*/ 219074 w 301523"/>
              <a:gd name="connsiteY12" fmla="*/ 5995988 h 6858000"/>
              <a:gd name="connsiteX13" fmla="*/ 273844 w 301523"/>
              <a:gd name="connsiteY13" fmla="*/ 6048375 h 6858000"/>
              <a:gd name="connsiteX14" fmla="*/ 226218 w 301523"/>
              <a:gd name="connsiteY14" fmla="*/ 6103144 h 6858000"/>
              <a:gd name="connsiteX15" fmla="*/ 273844 w 301523"/>
              <a:gd name="connsiteY15" fmla="*/ 6157913 h 6858000"/>
              <a:gd name="connsiteX16" fmla="*/ 226219 w 301523"/>
              <a:gd name="connsiteY16" fmla="*/ 6212681 h 6858000"/>
              <a:gd name="connsiteX17" fmla="*/ 271463 w 301523"/>
              <a:gd name="connsiteY17" fmla="*/ 6265069 h 6858000"/>
              <a:gd name="connsiteX18" fmla="*/ 223837 w 301523"/>
              <a:gd name="connsiteY18" fmla="*/ 6319838 h 6858000"/>
              <a:gd name="connsiteX19" fmla="*/ 278605 w 301523"/>
              <a:gd name="connsiteY19" fmla="*/ 6374606 h 6858000"/>
              <a:gd name="connsiteX20" fmla="*/ 221455 w 301523"/>
              <a:gd name="connsiteY20" fmla="*/ 6429375 h 6858000"/>
              <a:gd name="connsiteX21" fmla="*/ 276225 w 301523"/>
              <a:gd name="connsiteY21" fmla="*/ 6486525 h 6858000"/>
              <a:gd name="connsiteX22" fmla="*/ 228599 w 301523"/>
              <a:gd name="connsiteY22" fmla="*/ 6541294 h 6858000"/>
              <a:gd name="connsiteX23" fmla="*/ 273843 w 301523"/>
              <a:gd name="connsiteY23" fmla="*/ 6600825 h 6858000"/>
              <a:gd name="connsiteX24" fmla="*/ 221455 w 301523"/>
              <a:gd name="connsiteY24" fmla="*/ 6643688 h 6858000"/>
              <a:gd name="connsiteX25" fmla="*/ 276224 w 301523"/>
              <a:gd name="connsiteY25" fmla="*/ 6700838 h 6858000"/>
              <a:gd name="connsiteX26" fmla="*/ 221456 w 301523"/>
              <a:gd name="connsiteY26" fmla="*/ 6762750 h 6858000"/>
              <a:gd name="connsiteX27" fmla="*/ 288131 w 301523"/>
              <a:gd name="connsiteY27" fmla="*/ 6812756 h 6858000"/>
              <a:gd name="connsiteX28" fmla="*/ 233136 w 301523"/>
              <a:gd name="connsiteY28" fmla="*/ 6855619 h 6858000"/>
              <a:gd name="connsiteX29" fmla="*/ 0 w 301523"/>
              <a:gd name="connsiteY29" fmla="*/ 6858000 h 6858000"/>
              <a:gd name="connsiteX30" fmla="*/ 0 w 301523"/>
              <a:gd name="connsiteY30" fmla="*/ 0 h 6858000"/>
              <a:gd name="connsiteX0" fmla="*/ 0 w 305796"/>
              <a:gd name="connsiteY0" fmla="*/ 0 h 6858000"/>
              <a:gd name="connsiteX1" fmla="*/ 290286 w 305796"/>
              <a:gd name="connsiteY1" fmla="*/ 0 h 6858000"/>
              <a:gd name="connsiteX2" fmla="*/ 276225 w 305796"/>
              <a:gd name="connsiteY2" fmla="*/ 5388769 h 6858000"/>
              <a:gd name="connsiteX3" fmla="*/ 223838 w 305796"/>
              <a:gd name="connsiteY3" fmla="*/ 5448300 h 6858000"/>
              <a:gd name="connsiteX4" fmla="*/ 276226 w 305796"/>
              <a:gd name="connsiteY4" fmla="*/ 5495925 h 6858000"/>
              <a:gd name="connsiteX5" fmla="*/ 226219 w 305796"/>
              <a:gd name="connsiteY5" fmla="*/ 5555456 h 6858000"/>
              <a:gd name="connsiteX6" fmla="*/ 276225 w 305796"/>
              <a:gd name="connsiteY6" fmla="*/ 5612606 h 6858000"/>
              <a:gd name="connsiteX7" fmla="*/ 223838 w 305796"/>
              <a:gd name="connsiteY7" fmla="*/ 5664994 h 6858000"/>
              <a:gd name="connsiteX8" fmla="*/ 273844 w 305796"/>
              <a:gd name="connsiteY8" fmla="*/ 5717381 h 6858000"/>
              <a:gd name="connsiteX9" fmla="*/ 223837 w 305796"/>
              <a:gd name="connsiteY9" fmla="*/ 5776913 h 6858000"/>
              <a:gd name="connsiteX10" fmla="*/ 276225 w 305796"/>
              <a:gd name="connsiteY10" fmla="*/ 5826919 h 6858000"/>
              <a:gd name="connsiteX11" fmla="*/ 223837 w 305796"/>
              <a:gd name="connsiteY11" fmla="*/ 5886450 h 6858000"/>
              <a:gd name="connsiteX12" fmla="*/ 273844 w 305796"/>
              <a:gd name="connsiteY12" fmla="*/ 5934075 h 6858000"/>
              <a:gd name="connsiteX13" fmla="*/ 219074 w 305796"/>
              <a:gd name="connsiteY13" fmla="*/ 5995988 h 6858000"/>
              <a:gd name="connsiteX14" fmla="*/ 273844 w 305796"/>
              <a:gd name="connsiteY14" fmla="*/ 6048375 h 6858000"/>
              <a:gd name="connsiteX15" fmla="*/ 226218 w 305796"/>
              <a:gd name="connsiteY15" fmla="*/ 6103144 h 6858000"/>
              <a:gd name="connsiteX16" fmla="*/ 273844 w 305796"/>
              <a:gd name="connsiteY16" fmla="*/ 6157913 h 6858000"/>
              <a:gd name="connsiteX17" fmla="*/ 226219 w 305796"/>
              <a:gd name="connsiteY17" fmla="*/ 6212681 h 6858000"/>
              <a:gd name="connsiteX18" fmla="*/ 271463 w 305796"/>
              <a:gd name="connsiteY18" fmla="*/ 6265069 h 6858000"/>
              <a:gd name="connsiteX19" fmla="*/ 223837 w 305796"/>
              <a:gd name="connsiteY19" fmla="*/ 6319838 h 6858000"/>
              <a:gd name="connsiteX20" fmla="*/ 278605 w 305796"/>
              <a:gd name="connsiteY20" fmla="*/ 6374606 h 6858000"/>
              <a:gd name="connsiteX21" fmla="*/ 221455 w 305796"/>
              <a:gd name="connsiteY21" fmla="*/ 6429375 h 6858000"/>
              <a:gd name="connsiteX22" fmla="*/ 276225 w 305796"/>
              <a:gd name="connsiteY22" fmla="*/ 6486525 h 6858000"/>
              <a:gd name="connsiteX23" fmla="*/ 228599 w 305796"/>
              <a:gd name="connsiteY23" fmla="*/ 6541294 h 6858000"/>
              <a:gd name="connsiteX24" fmla="*/ 273843 w 305796"/>
              <a:gd name="connsiteY24" fmla="*/ 6600825 h 6858000"/>
              <a:gd name="connsiteX25" fmla="*/ 221455 w 305796"/>
              <a:gd name="connsiteY25" fmla="*/ 6643688 h 6858000"/>
              <a:gd name="connsiteX26" fmla="*/ 276224 w 305796"/>
              <a:gd name="connsiteY26" fmla="*/ 6700838 h 6858000"/>
              <a:gd name="connsiteX27" fmla="*/ 221456 w 305796"/>
              <a:gd name="connsiteY27" fmla="*/ 6762750 h 6858000"/>
              <a:gd name="connsiteX28" fmla="*/ 288131 w 305796"/>
              <a:gd name="connsiteY28" fmla="*/ 6812756 h 6858000"/>
              <a:gd name="connsiteX29" fmla="*/ 233136 w 305796"/>
              <a:gd name="connsiteY29" fmla="*/ 6855619 h 6858000"/>
              <a:gd name="connsiteX30" fmla="*/ 0 w 305796"/>
              <a:gd name="connsiteY30" fmla="*/ 6858000 h 6858000"/>
              <a:gd name="connsiteX31" fmla="*/ 0 w 305796"/>
              <a:gd name="connsiteY31" fmla="*/ 0 h 6858000"/>
              <a:gd name="connsiteX0" fmla="*/ 0 w 301523"/>
              <a:gd name="connsiteY0" fmla="*/ 0 h 6858000"/>
              <a:gd name="connsiteX1" fmla="*/ 290286 w 301523"/>
              <a:gd name="connsiteY1" fmla="*/ 0 h 6858000"/>
              <a:gd name="connsiteX2" fmla="*/ 223837 w 301523"/>
              <a:gd name="connsiteY2" fmla="*/ 5338763 h 6858000"/>
              <a:gd name="connsiteX3" fmla="*/ 276225 w 301523"/>
              <a:gd name="connsiteY3" fmla="*/ 5388769 h 6858000"/>
              <a:gd name="connsiteX4" fmla="*/ 223838 w 301523"/>
              <a:gd name="connsiteY4" fmla="*/ 5448300 h 6858000"/>
              <a:gd name="connsiteX5" fmla="*/ 276226 w 301523"/>
              <a:gd name="connsiteY5" fmla="*/ 5495925 h 6858000"/>
              <a:gd name="connsiteX6" fmla="*/ 226219 w 301523"/>
              <a:gd name="connsiteY6" fmla="*/ 5555456 h 6858000"/>
              <a:gd name="connsiteX7" fmla="*/ 276225 w 301523"/>
              <a:gd name="connsiteY7" fmla="*/ 5612606 h 6858000"/>
              <a:gd name="connsiteX8" fmla="*/ 223838 w 301523"/>
              <a:gd name="connsiteY8" fmla="*/ 5664994 h 6858000"/>
              <a:gd name="connsiteX9" fmla="*/ 273844 w 301523"/>
              <a:gd name="connsiteY9" fmla="*/ 5717381 h 6858000"/>
              <a:gd name="connsiteX10" fmla="*/ 223837 w 301523"/>
              <a:gd name="connsiteY10" fmla="*/ 5776913 h 6858000"/>
              <a:gd name="connsiteX11" fmla="*/ 276225 w 301523"/>
              <a:gd name="connsiteY11" fmla="*/ 5826919 h 6858000"/>
              <a:gd name="connsiteX12" fmla="*/ 223837 w 301523"/>
              <a:gd name="connsiteY12" fmla="*/ 5886450 h 6858000"/>
              <a:gd name="connsiteX13" fmla="*/ 273844 w 301523"/>
              <a:gd name="connsiteY13" fmla="*/ 5934075 h 6858000"/>
              <a:gd name="connsiteX14" fmla="*/ 219074 w 301523"/>
              <a:gd name="connsiteY14" fmla="*/ 5995988 h 6858000"/>
              <a:gd name="connsiteX15" fmla="*/ 273844 w 301523"/>
              <a:gd name="connsiteY15" fmla="*/ 6048375 h 6858000"/>
              <a:gd name="connsiteX16" fmla="*/ 226218 w 301523"/>
              <a:gd name="connsiteY16" fmla="*/ 6103144 h 6858000"/>
              <a:gd name="connsiteX17" fmla="*/ 273844 w 301523"/>
              <a:gd name="connsiteY17" fmla="*/ 6157913 h 6858000"/>
              <a:gd name="connsiteX18" fmla="*/ 226219 w 301523"/>
              <a:gd name="connsiteY18" fmla="*/ 6212681 h 6858000"/>
              <a:gd name="connsiteX19" fmla="*/ 271463 w 301523"/>
              <a:gd name="connsiteY19" fmla="*/ 6265069 h 6858000"/>
              <a:gd name="connsiteX20" fmla="*/ 223837 w 301523"/>
              <a:gd name="connsiteY20" fmla="*/ 6319838 h 6858000"/>
              <a:gd name="connsiteX21" fmla="*/ 278605 w 301523"/>
              <a:gd name="connsiteY21" fmla="*/ 6374606 h 6858000"/>
              <a:gd name="connsiteX22" fmla="*/ 221455 w 301523"/>
              <a:gd name="connsiteY22" fmla="*/ 6429375 h 6858000"/>
              <a:gd name="connsiteX23" fmla="*/ 276225 w 301523"/>
              <a:gd name="connsiteY23" fmla="*/ 6486525 h 6858000"/>
              <a:gd name="connsiteX24" fmla="*/ 228599 w 301523"/>
              <a:gd name="connsiteY24" fmla="*/ 6541294 h 6858000"/>
              <a:gd name="connsiteX25" fmla="*/ 273843 w 301523"/>
              <a:gd name="connsiteY25" fmla="*/ 6600825 h 6858000"/>
              <a:gd name="connsiteX26" fmla="*/ 221455 w 301523"/>
              <a:gd name="connsiteY26" fmla="*/ 6643688 h 6858000"/>
              <a:gd name="connsiteX27" fmla="*/ 276224 w 301523"/>
              <a:gd name="connsiteY27" fmla="*/ 6700838 h 6858000"/>
              <a:gd name="connsiteX28" fmla="*/ 221456 w 301523"/>
              <a:gd name="connsiteY28" fmla="*/ 6762750 h 6858000"/>
              <a:gd name="connsiteX29" fmla="*/ 288131 w 301523"/>
              <a:gd name="connsiteY29" fmla="*/ 6812756 h 6858000"/>
              <a:gd name="connsiteX30" fmla="*/ 233136 w 301523"/>
              <a:gd name="connsiteY30" fmla="*/ 6855619 h 6858000"/>
              <a:gd name="connsiteX31" fmla="*/ 0 w 301523"/>
              <a:gd name="connsiteY31" fmla="*/ 6858000 h 6858000"/>
              <a:gd name="connsiteX32" fmla="*/ 0 w 301523"/>
              <a:gd name="connsiteY32" fmla="*/ 0 h 6858000"/>
              <a:gd name="connsiteX0" fmla="*/ 0 w 305620"/>
              <a:gd name="connsiteY0" fmla="*/ 0 h 6858000"/>
              <a:gd name="connsiteX1" fmla="*/ 290286 w 305620"/>
              <a:gd name="connsiteY1" fmla="*/ 0 h 6858000"/>
              <a:gd name="connsiteX2" fmla="*/ 276225 w 305620"/>
              <a:gd name="connsiteY2" fmla="*/ 5286375 h 6858000"/>
              <a:gd name="connsiteX3" fmla="*/ 223837 w 305620"/>
              <a:gd name="connsiteY3" fmla="*/ 5338763 h 6858000"/>
              <a:gd name="connsiteX4" fmla="*/ 276225 w 305620"/>
              <a:gd name="connsiteY4" fmla="*/ 5388769 h 6858000"/>
              <a:gd name="connsiteX5" fmla="*/ 223838 w 305620"/>
              <a:gd name="connsiteY5" fmla="*/ 5448300 h 6858000"/>
              <a:gd name="connsiteX6" fmla="*/ 276226 w 305620"/>
              <a:gd name="connsiteY6" fmla="*/ 5495925 h 6858000"/>
              <a:gd name="connsiteX7" fmla="*/ 226219 w 305620"/>
              <a:gd name="connsiteY7" fmla="*/ 5555456 h 6858000"/>
              <a:gd name="connsiteX8" fmla="*/ 276225 w 305620"/>
              <a:gd name="connsiteY8" fmla="*/ 5612606 h 6858000"/>
              <a:gd name="connsiteX9" fmla="*/ 223838 w 305620"/>
              <a:gd name="connsiteY9" fmla="*/ 5664994 h 6858000"/>
              <a:gd name="connsiteX10" fmla="*/ 273844 w 305620"/>
              <a:gd name="connsiteY10" fmla="*/ 5717381 h 6858000"/>
              <a:gd name="connsiteX11" fmla="*/ 223837 w 305620"/>
              <a:gd name="connsiteY11" fmla="*/ 5776913 h 6858000"/>
              <a:gd name="connsiteX12" fmla="*/ 276225 w 305620"/>
              <a:gd name="connsiteY12" fmla="*/ 5826919 h 6858000"/>
              <a:gd name="connsiteX13" fmla="*/ 223837 w 305620"/>
              <a:gd name="connsiteY13" fmla="*/ 5886450 h 6858000"/>
              <a:gd name="connsiteX14" fmla="*/ 273844 w 305620"/>
              <a:gd name="connsiteY14" fmla="*/ 5934075 h 6858000"/>
              <a:gd name="connsiteX15" fmla="*/ 219074 w 305620"/>
              <a:gd name="connsiteY15" fmla="*/ 5995988 h 6858000"/>
              <a:gd name="connsiteX16" fmla="*/ 273844 w 305620"/>
              <a:gd name="connsiteY16" fmla="*/ 6048375 h 6858000"/>
              <a:gd name="connsiteX17" fmla="*/ 226218 w 305620"/>
              <a:gd name="connsiteY17" fmla="*/ 6103144 h 6858000"/>
              <a:gd name="connsiteX18" fmla="*/ 273844 w 305620"/>
              <a:gd name="connsiteY18" fmla="*/ 6157913 h 6858000"/>
              <a:gd name="connsiteX19" fmla="*/ 226219 w 305620"/>
              <a:gd name="connsiteY19" fmla="*/ 6212681 h 6858000"/>
              <a:gd name="connsiteX20" fmla="*/ 271463 w 305620"/>
              <a:gd name="connsiteY20" fmla="*/ 6265069 h 6858000"/>
              <a:gd name="connsiteX21" fmla="*/ 223837 w 305620"/>
              <a:gd name="connsiteY21" fmla="*/ 6319838 h 6858000"/>
              <a:gd name="connsiteX22" fmla="*/ 278605 w 305620"/>
              <a:gd name="connsiteY22" fmla="*/ 6374606 h 6858000"/>
              <a:gd name="connsiteX23" fmla="*/ 221455 w 305620"/>
              <a:gd name="connsiteY23" fmla="*/ 6429375 h 6858000"/>
              <a:gd name="connsiteX24" fmla="*/ 276225 w 305620"/>
              <a:gd name="connsiteY24" fmla="*/ 6486525 h 6858000"/>
              <a:gd name="connsiteX25" fmla="*/ 228599 w 305620"/>
              <a:gd name="connsiteY25" fmla="*/ 6541294 h 6858000"/>
              <a:gd name="connsiteX26" fmla="*/ 273843 w 305620"/>
              <a:gd name="connsiteY26" fmla="*/ 6600825 h 6858000"/>
              <a:gd name="connsiteX27" fmla="*/ 221455 w 305620"/>
              <a:gd name="connsiteY27" fmla="*/ 6643688 h 6858000"/>
              <a:gd name="connsiteX28" fmla="*/ 276224 w 305620"/>
              <a:gd name="connsiteY28" fmla="*/ 6700838 h 6858000"/>
              <a:gd name="connsiteX29" fmla="*/ 221456 w 305620"/>
              <a:gd name="connsiteY29" fmla="*/ 6762750 h 6858000"/>
              <a:gd name="connsiteX30" fmla="*/ 288131 w 305620"/>
              <a:gd name="connsiteY30" fmla="*/ 6812756 h 6858000"/>
              <a:gd name="connsiteX31" fmla="*/ 233136 w 305620"/>
              <a:gd name="connsiteY31" fmla="*/ 6855619 h 6858000"/>
              <a:gd name="connsiteX32" fmla="*/ 0 w 305620"/>
              <a:gd name="connsiteY32" fmla="*/ 6858000 h 6858000"/>
              <a:gd name="connsiteX33" fmla="*/ 0 w 305620"/>
              <a:gd name="connsiteY33" fmla="*/ 0 h 6858000"/>
              <a:gd name="connsiteX0" fmla="*/ 0 w 301337"/>
              <a:gd name="connsiteY0" fmla="*/ 0 h 6858000"/>
              <a:gd name="connsiteX1" fmla="*/ 290286 w 301337"/>
              <a:gd name="connsiteY1" fmla="*/ 0 h 6858000"/>
              <a:gd name="connsiteX2" fmla="*/ 221455 w 301337"/>
              <a:gd name="connsiteY2" fmla="*/ 5226844 h 6858000"/>
              <a:gd name="connsiteX3" fmla="*/ 276225 w 301337"/>
              <a:gd name="connsiteY3" fmla="*/ 5286375 h 6858000"/>
              <a:gd name="connsiteX4" fmla="*/ 223837 w 301337"/>
              <a:gd name="connsiteY4" fmla="*/ 5338763 h 6858000"/>
              <a:gd name="connsiteX5" fmla="*/ 276225 w 301337"/>
              <a:gd name="connsiteY5" fmla="*/ 5388769 h 6858000"/>
              <a:gd name="connsiteX6" fmla="*/ 223838 w 301337"/>
              <a:gd name="connsiteY6" fmla="*/ 5448300 h 6858000"/>
              <a:gd name="connsiteX7" fmla="*/ 276226 w 301337"/>
              <a:gd name="connsiteY7" fmla="*/ 5495925 h 6858000"/>
              <a:gd name="connsiteX8" fmla="*/ 226219 w 301337"/>
              <a:gd name="connsiteY8" fmla="*/ 5555456 h 6858000"/>
              <a:gd name="connsiteX9" fmla="*/ 276225 w 301337"/>
              <a:gd name="connsiteY9" fmla="*/ 5612606 h 6858000"/>
              <a:gd name="connsiteX10" fmla="*/ 223838 w 301337"/>
              <a:gd name="connsiteY10" fmla="*/ 5664994 h 6858000"/>
              <a:gd name="connsiteX11" fmla="*/ 273844 w 301337"/>
              <a:gd name="connsiteY11" fmla="*/ 5717381 h 6858000"/>
              <a:gd name="connsiteX12" fmla="*/ 223837 w 301337"/>
              <a:gd name="connsiteY12" fmla="*/ 5776913 h 6858000"/>
              <a:gd name="connsiteX13" fmla="*/ 276225 w 301337"/>
              <a:gd name="connsiteY13" fmla="*/ 5826919 h 6858000"/>
              <a:gd name="connsiteX14" fmla="*/ 223837 w 301337"/>
              <a:gd name="connsiteY14" fmla="*/ 5886450 h 6858000"/>
              <a:gd name="connsiteX15" fmla="*/ 273844 w 301337"/>
              <a:gd name="connsiteY15" fmla="*/ 5934075 h 6858000"/>
              <a:gd name="connsiteX16" fmla="*/ 219074 w 301337"/>
              <a:gd name="connsiteY16" fmla="*/ 5995988 h 6858000"/>
              <a:gd name="connsiteX17" fmla="*/ 273844 w 301337"/>
              <a:gd name="connsiteY17" fmla="*/ 6048375 h 6858000"/>
              <a:gd name="connsiteX18" fmla="*/ 226218 w 301337"/>
              <a:gd name="connsiteY18" fmla="*/ 6103144 h 6858000"/>
              <a:gd name="connsiteX19" fmla="*/ 273844 w 301337"/>
              <a:gd name="connsiteY19" fmla="*/ 6157913 h 6858000"/>
              <a:gd name="connsiteX20" fmla="*/ 226219 w 301337"/>
              <a:gd name="connsiteY20" fmla="*/ 6212681 h 6858000"/>
              <a:gd name="connsiteX21" fmla="*/ 271463 w 301337"/>
              <a:gd name="connsiteY21" fmla="*/ 6265069 h 6858000"/>
              <a:gd name="connsiteX22" fmla="*/ 223837 w 301337"/>
              <a:gd name="connsiteY22" fmla="*/ 6319838 h 6858000"/>
              <a:gd name="connsiteX23" fmla="*/ 278605 w 301337"/>
              <a:gd name="connsiteY23" fmla="*/ 6374606 h 6858000"/>
              <a:gd name="connsiteX24" fmla="*/ 221455 w 301337"/>
              <a:gd name="connsiteY24" fmla="*/ 6429375 h 6858000"/>
              <a:gd name="connsiteX25" fmla="*/ 276225 w 301337"/>
              <a:gd name="connsiteY25" fmla="*/ 6486525 h 6858000"/>
              <a:gd name="connsiteX26" fmla="*/ 228599 w 301337"/>
              <a:gd name="connsiteY26" fmla="*/ 6541294 h 6858000"/>
              <a:gd name="connsiteX27" fmla="*/ 273843 w 301337"/>
              <a:gd name="connsiteY27" fmla="*/ 6600825 h 6858000"/>
              <a:gd name="connsiteX28" fmla="*/ 221455 w 301337"/>
              <a:gd name="connsiteY28" fmla="*/ 6643688 h 6858000"/>
              <a:gd name="connsiteX29" fmla="*/ 276224 w 301337"/>
              <a:gd name="connsiteY29" fmla="*/ 6700838 h 6858000"/>
              <a:gd name="connsiteX30" fmla="*/ 221456 w 301337"/>
              <a:gd name="connsiteY30" fmla="*/ 6762750 h 6858000"/>
              <a:gd name="connsiteX31" fmla="*/ 288131 w 301337"/>
              <a:gd name="connsiteY31" fmla="*/ 6812756 h 6858000"/>
              <a:gd name="connsiteX32" fmla="*/ 233136 w 301337"/>
              <a:gd name="connsiteY32" fmla="*/ 6855619 h 6858000"/>
              <a:gd name="connsiteX33" fmla="*/ 0 w 301337"/>
              <a:gd name="connsiteY33" fmla="*/ 6858000 h 6858000"/>
              <a:gd name="connsiteX34" fmla="*/ 0 w 301337"/>
              <a:gd name="connsiteY34" fmla="*/ 0 h 6858000"/>
              <a:gd name="connsiteX0" fmla="*/ 0 w 305522"/>
              <a:gd name="connsiteY0" fmla="*/ 0 h 6858000"/>
              <a:gd name="connsiteX1" fmla="*/ 290286 w 305522"/>
              <a:gd name="connsiteY1" fmla="*/ 0 h 6858000"/>
              <a:gd name="connsiteX2" fmla="*/ 276225 w 305522"/>
              <a:gd name="connsiteY2" fmla="*/ 5169694 h 6858000"/>
              <a:gd name="connsiteX3" fmla="*/ 221455 w 305522"/>
              <a:gd name="connsiteY3" fmla="*/ 5226844 h 6858000"/>
              <a:gd name="connsiteX4" fmla="*/ 276225 w 305522"/>
              <a:gd name="connsiteY4" fmla="*/ 5286375 h 6858000"/>
              <a:gd name="connsiteX5" fmla="*/ 223837 w 305522"/>
              <a:gd name="connsiteY5" fmla="*/ 5338763 h 6858000"/>
              <a:gd name="connsiteX6" fmla="*/ 276225 w 305522"/>
              <a:gd name="connsiteY6" fmla="*/ 5388769 h 6858000"/>
              <a:gd name="connsiteX7" fmla="*/ 223838 w 305522"/>
              <a:gd name="connsiteY7" fmla="*/ 5448300 h 6858000"/>
              <a:gd name="connsiteX8" fmla="*/ 276226 w 305522"/>
              <a:gd name="connsiteY8" fmla="*/ 5495925 h 6858000"/>
              <a:gd name="connsiteX9" fmla="*/ 226219 w 305522"/>
              <a:gd name="connsiteY9" fmla="*/ 5555456 h 6858000"/>
              <a:gd name="connsiteX10" fmla="*/ 276225 w 305522"/>
              <a:gd name="connsiteY10" fmla="*/ 5612606 h 6858000"/>
              <a:gd name="connsiteX11" fmla="*/ 223838 w 305522"/>
              <a:gd name="connsiteY11" fmla="*/ 5664994 h 6858000"/>
              <a:gd name="connsiteX12" fmla="*/ 273844 w 305522"/>
              <a:gd name="connsiteY12" fmla="*/ 5717381 h 6858000"/>
              <a:gd name="connsiteX13" fmla="*/ 223837 w 305522"/>
              <a:gd name="connsiteY13" fmla="*/ 5776913 h 6858000"/>
              <a:gd name="connsiteX14" fmla="*/ 276225 w 305522"/>
              <a:gd name="connsiteY14" fmla="*/ 5826919 h 6858000"/>
              <a:gd name="connsiteX15" fmla="*/ 223837 w 305522"/>
              <a:gd name="connsiteY15" fmla="*/ 5886450 h 6858000"/>
              <a:gd name="connsiteX16" fmla="*/ 273844 w 305522"/>
              <a:gd name="connsiteY16" fmla="*/ 5934075 h 6858000"/>
              <a:gd name="connsiteX17" fmla="*/ 219074 w 305522"/>
              <a:gd name="connsiteY17" fmla="*/ 5995988 h 6858000"/>
              <a:gd name="connsiteX18" fmla="*/ 273844 w 305522"/>
              <a:gd name="connsiteY18" fmla="*/ 6048375 h 6858000"/>
              <a:gd name="connsiteX19" fmla="*/ 226218 w 305522"/>
              <a:gd name="connsiteY19" fmla="*/ 6103144 h 6858000"/>
              <a:gd name="connsiteX20" fmla="*/ 273844 w 305522"/>
              <a:gd name="connsiteY20" fmla="*/ 6157913 h 6858000"/>
              <a:gd name="connsiteX21" fmla="*/ 226219 w 305522"/>
              <a:gd name="connsiteY21" fmla="*/ 6212681 h 6858000"/>
              <a:gd name="connsiteX22" fmla="*/ 271463 w 305522"/>
              <a:gd name="connsiteY22" fmla="*/ 6265069 h 6858000"/>
              <a:gd name="connsiteX23" fmla="*/ 223837 w 305522"/>
              <a:gd name="connsiteY23" fmla="*/ 6319838 h 6858000"/>
              <a:gd name="connsiteX24" fmla="*/ 278605 w 305522"/>
              <a:gd name="connsiteY24" fmla="*/ 6374606 h 6858000"/>
              <a:gd name="connsiteX25" fmla="*/ 221455 w 305522"/>
              <a:gd name="connsiteY25" fmla="*/ 6429375 h 6858000"/>
              <a:gd name="connsiteX26" fmla="*/ 276225 w 305522"/>
              <a:gd name="connsiteY26" fmla="*/ 6486525 h 6858000"/>
              <a:gd name="connsiteX27" fmla="*/ 228599 w 305522"/>
              <a:gd name="connsiteY27" fmla="*/ 6541294 h 6858000"/>
              <a:gd name="connsiteX28" fmla="*/ 273843 w 305522"/>
              <a:gd name="connsiteY28" fmla="*/ 6600825 h 6858000"/>
              <a:gd name="connsiteX29" fmla="*/ 221455 w 305522"/>
              <a:gd name="connsiteY29" fmla="*/ 6643688 h 6858000"/>
              <a:gd name="connsiteX30" fmla="*/ 276224 w 305522"/>
              <a:gd name="connsiteY30" fmla="*/ 6700838 h 6858000"/>
              <a:gd name="connsiteX31" fmla="*/ 221456 w 305522"/>
              <a:gd name="connsiteY31" fmla="*/ 6762750 h 6858000"/>
              <a:gd name="connsiteX32" fmla="*/ 288131 w 305522"/>
              <a:gd name="connsiteY32" fmla="*/ 6812756 h 6858000"/>
              <a:gd name="connsiteX33" fmla="*/ 233136 w 305522"/>
              <a:gd name="connsiteY33" fmla="*/ 6855619 h 6858000"/>
              <a:gd name="connsiteX34" fmla="*/ 0 w 305522"/>
              <a:gd name="connsiteY34" fmla="*/ 6858000 h 6858000"/>
              <a:gd name="connsiteX35" fmla="*/ 0 w 305522"/>
              <a:gd name="connsiteY35" fmla="*/ 0 h 6858000"/>
              <a:gd name="connsiteX0" fmla="*/ 0 w 301199"/>
              <a:gd name="connsiteY0" fmla="*/ 0 h 6858000"/>
              <a:gd name="connsiteX1" fmla="*/ 290286 w 301199"/>
              <a:gd name="connsiteY1" fmla="*/ 0 h 6858000"/>
              <a:gd name="connsiteX2" fmla="*/ 221455 w 301199"/>
              <a:gd name="connsiteY2" fmla="*/ 5117306 h 6858000"/>
              <a:gd name="connsiteX3" fmla="*/ 276225 w 301199"/>
              <a:gd name="connsiteY3" fmla="*/ 5169694 h 6858000"/>
              <a:gd name="connsiteX4" fmla="*/ 221455 w 301199"/>
              <a:gd name="connsiteY4" fmla="*/ 5226844 h 6858000"/>
              <a:gd name="connsiteX5" fmla="*/ 276225 w 301199"/>
              <a:gd name="connsiteY5" fmla="*/ 5286375 h 6858000"/>
              <a:gd name="connsiteX6" fmla="*/ 223837 w 301199"/>
              <a:gd name="connsiteY6" fmla="*/ 5338763 h 6858000"/>
              <a:gd name="connsiteX7" fmla="*/ 276225 w 301199"/>
              <a:gd name="connsiteY7" fmla="*/ 5388769 h 6858000"/>
              <a:gd name="connsiteX8" fmla="*/ 223838 w 301199"/>
              <a:gd name="connsiteY8" fmla="*/ 5448300 h 6858000"/>
              <a:gd name="connsiteX9" fmla="*/ 276226 w 301199"/>
              <a:gd name="connsiteY9" fmla="*/ 5495925 h 6858000"/>
              <a:gd name="connsiteX10" fmla="*/ 226219 w 301199"/>
              <a:gd name="connsiteY10" fmla="*/ 5555456 h 6858000"/>
              <a:gd name="connsiteX11" fmla="*/ 276225 w 301199"/>
              <a:gd name="connsiteY11" fmla="*/ 5612606 h 6858000"/>
              <a:gd name="connsiteX12" fmla="*/ 223838 w 301199"/>
              <a:gd name="connsiteY12" fmla="*/ 5664994 h 6858000"/>
              <a:gd name="connsiteX13" fmla="*/ 273844 w 301199"/>
              <a:gd name="connsiteY13" fmla="*/ 5717381 h 6858000"/>
              <a:gd name="connsiteX14" fmla="*/ 223837 w 301199"/>
              <a:gd name="connsiteY14" fmla="*/ 5776913 h 6858000"/>
              <a:gd name="connsiteX15" fmla="*/ 276225 w 301199"/>
              <a:gd name="connsiteY15" fmla="*/ 5826919 h 6858000"/>
              <a:gd name="connsiteX16" fmla="*/ 223837 w 301199"/>
              <a:gd name="connsiteY16" fmla="*/ 5886450 h 6858000"/>
              <a:gd name="connsiteX17" fmla="*/ 273844 w 301199"/>
              <a:gd name="connsiteY17" fmla="*/ 5934075 h 6858000"/>
              <a:gd name="connsiteX18" fmla="*/ 219074 w 301199"/>
              <a:gd name="connsiteY18" fmla="*/ 5995988 h 6858000"/>
              <a:gd name="connsiteX19" fmla="*/ 273844 w 301199"/>
              <a:gd name="connsiteY19" fmla="*/ 6048375 h 6858000"/>
              <a:gd name="connsiteX20" fmla="*/ 226218 w 301199"/>
              <a:gd name="connsiteY20" fmla="*/ 6103144 h 6858000"/>
              <a:gd name="connsiteX21" fmla="*/ 273844 w 301199"/>
              <a:gd name="connsiteY21" fmla="*/ 6157913 h 6858000"/>
              <a:gd name="connsiteX22" fmla="*/ 226219 w 301199"/>
              <a:gd name="connsiteY22" fmla="*/ 6212681 h 6858000"/>
              <a:gd name="connsiteX23" fmla="*/ 271463 w 301199"/>
              <a:gd name="connsiteY23" fmla="*/ 6265069 h 6858000"/>
              <a:gd name="connsiteX24" fmla="*/ 223837 w 301199"/>
              <a:gd name="connsiteY24" fmla="*/ 6319838 h 6858000"/>
              <a:gd name="connsiteX25" fmla="*/ 278605 w 301199"/>
              <a:gd name="connsiteY25" fmla="*/ 6374606 h 6858000"/>
              <a:gd name="connsiteX26" fmla="*/ 221455 w 301199"/>
              <a:gd name="connsiteY26" fmla="*/ 6429375 h 6858000"/>
              <a:gd name="connsiteX27" fmla="*/ 276225 w 301199"/>
              <a:gd name="connsiteY27" fmla="*/ 6486525 h 6858000"/>
              <a:gd name="connsiteX28" fmla="*/ 228599 w 301199"/>
              <a:gd name="connsiteY28" fmla="*/ 6541294 h 6858000"/>
              <a:gd name="connsiteX29" fmla="*/ 273843 w 301199"/>
              <a:gd name="connsiteY29" fmla="*/ 6600825 h 6858000"/>
              <a:gd name="connsiteX30" fmla="*/ 221455 w 301199"/>
              <a:gd name="connsiteY30" fmla="*/ 6643688 h 6858000"/>
              <a:gd name="connsiteX31" fmla="*/ 276224 w 301199"/>
              <a:gd name="connsiteY31" fmla="*/ 6700838 h 6858000"/>
              <a:gd name="connsiteX32" fmla="*/ 221456 w 301199"/>
              <a:gd name="connsiteY32" fmla="*/ 6762750 h 6858000"/>
              <a:gd name="connsiteX33" fmla="*/ 288131 w 301199"/>
              <a:gd name="connsiteY33" fmla="*/ 6812756 h 6858000"/>
              <a:gd name="connsiteX34" fmla="*/ 233136 w 301199"/>
              <a:gd name="connsiteY34" fmla="*/ 6855619 h 6858000"/>
              <a:gd name="connsiteX35" fmla="*/ 0 w 301199"/>
              <a:gd name="connsiteY35" fmla="*/ 6858000 h 6858000"/>
              <a:gd name="connsiteX36" fmla="*/ 0 w 301199"/>
              <a:gd name="connsiteY36" fmla="*/ 0 h 6858000"/>
              <a:gd name="connsiteX0" fmla="*/ 0 w 305697"/>
              <a:gd name="connsiteY0" fmla="*/ 0 h 6858000"/>
              <a:gd name="connsiteX1" fmla="*/ 290286 w 305697"/>
              <a:gd name="connsiteY1" fmla="*/ 0 h 6858000"/>
              <a:gd name="connsiteX2" fmla="*/ 276225 w 305697"/>
              <a:gd name="connsiteY2" fmla="*/ 5069681 h 6858000"/>
              <a:gd name="connsiteX3" fmla="*/ 221455 w 305697"/>
              <a:gd name="connsiteY3" fmla="*/ 5117306 h 6858000"/>
              <a:gd name="connsiteX4" fmla="*/ 276225 w 305697"/>
              <a:gd name="connsiteY4" fmla="*/ 5169694 h 6858000"/>
              <a:gd name="connsiteX5" fmla="*/ 221455 w 305697"/>
              <a:gd name="connsiteY5" fmla="*/ 5226844 h 6858000"/>
              <a:gd name="connsiteX6" fmla="*/ 276225 w 305697"/>
              <a:gd name="connsiteY6" fmla="*/ 5286375 h 6858000"/>
              <a:gd name="connsiteX7" fmla="*/ 223837 w 305697"/>
              <a:gd name="connsiteY7" fmla="*/ 5338763 h 6858000"/>
              <a:gd name="connsiteX8" fmla="*/ 276225 w 305697"/>
              <a:gd name="connsiteY8" fmla="*/ 5388769 h 6858000"/>
              <a:gd name="connsiteX9" fmla="*/ 223838 w 305697"/>
              <a:gd name="connsiteY9" fmla="*/ 5448300 h 6858000"/>
              <a:gd name="connsiteX10" fmla="*/ 276226 w 305697"/>
              <a:gd name="connsiteY10" fmla="*/ 5495925 h 6858000"/>
              <a:gd name="connsiteX11" fmla="*/ 226219 w 305697"/>
              <a:gd name="connsiteY11" fmla="*/ 5555456 h 6858000"/>
              <a:gd name="connsiteX12" fmla="*/ 276225 w 305697"/>
              <a:gd name="connsiteY12" fmla="*/ 5612606 h 6858000"/>
              <a:gd name="connsiteX13" fmla="*/ 223838 w 305697"/>
              <a:gd name="connsiteY13" fmla="*/ 5664994 h 6858000"/>
              <a:gd name="connsiteX14" fmla="*/ 273844 w 305697"/>
              <a:gd name="connsiteY14" fmla="*/ 5717381 h 6858000"/>
              <a:gd name="connsiteX15" fmla="*/ 223837 w 305697"/>
              <a:gd name="connsiteY15" fmla="*/ 5776913 h 6858000"/>
              <a:gd name="connsiteX16" fmla="*/ 276225 w 305697"/>
              <a:gd name="connsiteY16" fmla="*/ 5826919 h 6858000"/>
              <a:gd name="connsiteX17" fmla="*/ 223837 w 305697"/>
              <a:gd name="connsiteY17" fmla="*/ 5886450 h 6858000"/>
              <a:gd name="connsiteX18" fmla="*/ 273844 w 305697"/>
              <a:gd name="connsiteY18" fmla="*/ 5934075 h 6858000"/>
              <a:gd name="connsiteX19" fmla="*/ 219074 w 305697"/>
              <a:gd name="connsiteY19" fmla="*/ 5995988 h 6858000"/>
              <a:gd name="connsiteX20" fmla="*/ 273844 w 305697"/>
              <a:gd name="connsiteY20" fmla="*/ 6048375 h 6858000"/>
              <a:gd name="connsiteX21" fmla="*/ 226218 w 305697"/>
              <a:gd name="connsiteY21" fmla="*/ 6103144 h 6858000"/>
              <a:gd name="connsiteX22" fmla="*/ 273844 w 305697"/>
              <a:gd name="connsiteY22" fmla="*/ 6157913 h 6858000"/>
              <a:gd name="connsiteX23" fmla="*/ 226219 w 305697"/>
              <a:gd name="connsiteY23" fmla="*/ 6212681 h 6858000"/>
              <a:gd name="connsiteX24" fmla="*/ 271463 w 305697"/>
              <a:gd name="connsiteY24" fmla="*/ 6265069 h 6858000"/>
              <a:gd name="connsiteX25" fmla="*/ 223837 w 305697"/>
              <a:gd name="connsiteY25" fmla="*/ 6319838 h 6858000"/>
              <a:gd name="connsiteX26" fmla="*/ 278605 w 305697"/>
              <a:gd name="connsiteY26" fmla="*/ 6374606 h 6858000"/>
              <a:gd name="connsiteX27" fmla="*/ 221455 w 305697"/>
              <a:gd name="connsiteY27" fmla="*/ 6429375 h 6858000"/>
              <a:gd name="connsiteX28" fmla="*/ 276225 w 305697"/>
              <a:gd name="connsiteY28" fmla="*/ 6486525 h 6858000"/>
              <a:gd name="connsiteX29" fmla="*/ 228599 w 305697"/>
              <a:gd name="connsiteY29" fmla="*/ 6541294 h 6858000"/>
              <a:gd name="connsiteX30" fmla="*/ 273843 w 305697"/>
              <a:gd name="connsiteY30" fmla="*/ 6600825 h 6858000"/>
              <a:gd name="connsiteX31" fmla="*/ 221455 w 305697"/>
              <a:gd name="connsiteY31" fmla="*/ 6643688 h 6858000"/>
              <a:gd name="connsiteX32" fmla="*/ 276224 w 305697"/>
              <a:gd name="connsiteY32" fmla="*/ 6700838 h 6858000"/>
              <a:gd name="connsiteX33" fmla="*/ 221456 w 305697"/>
              <a:gd name="connsiteY33" fmla="*/ 6762750 h 6858000"/>
              <a:gd name="connsiteX34" fmla="*/ 288131 w 305697"/>
              <a:gd name="connsiteY34" fmla="*/ 6812756 h 6858000"/>
              <a:gd name="connsiteX35" fmla="*/ 233136 w 305697"/>
              <a:gd name="connsiteY35" fmla="*/ 6855619 h 6858000"/>
              <a:gd name="connsiteX36" fmla="*/ 0 w 305697"/>
              <a:gd name="connsiteY36" fmla="*/ 6858000 h 6858000"/>
              <a:gd name="connsiteX37" fmla="*/ 0 w 305697"/>
              <a:gd name="connsiteY37" fmla="*/ 0 h 6858000"/>
              <a:gd name="connsiteX0" fmla="*/ 0 w 301523"/>
              <a:gd name="connsiteY0" fmla="*/ 0 h 6858000"/>
              <a:gd name="connsiteX1" fmla="*/ 290286 w 301523"/>
              <a:gd name="connsiteY1" fmla="*/ 0 h 6858000"/>
              <a:gd name="connsiteX2" fmla="*/ 223838 w 301523"/>
              <a:gd name="connsiteY2" fmla="*/ 5010150 h 6858000"/>
              <a:gd name="connsiteX3" fmla="*/ 276225 w 301523"/>
              <a:gd name="connsiteY3" fmla="*/ 5069681 h 6858000"/>
              <a:gd name="connsiteX4" fmla="*/ 221455 w 301523"/>
              <a:gd name="connsiteY4" fmla="*/ 5117306 h 6858000"/>
              <a:gd name="connsiteX5" fmla="*/ 276225 w 301523"/>
              <a:gd name="connsiteY5" fmla="*/ 5169694 h 6858000"/>
              <a:gd name="connsiteX6" fmla="*/ 221455 w 301523"/>
              <a:gd name="connsiteY6" fmla="*/ 5226844 h 6858000"/>
              <a:gd name="connsiteX7" fmla="*/ 276225 w 301523"/>
              <a:gd name="connsiteY7" fmla="*/ 5286375 h 6858000"/>
              <a:gd name="connsiteX8" fmla="*/ 223837 w 301523"/>
              <a:gd name="connsiteY8" fmla="*/ 5338763 h 6858000"/>
              <a:gd name="connsiteX9" fmla="*/ 276225 w 301523"/>
              <a:gd name="connsiteY9" fmla="*/ 5388769 h 6858000"/>
              <a:gd name="connsiteX10" fmla="*/ 223838 w 301523"/>
              <a:gd name="connsiteY10" fmla="*/ 5448300 h 6858000"/>
              <a:gd name="connsiteX11" fmla="*/ 276226 w 301523"/>
              <a:gd name="connsiteY11" fmla="*/ 5495925 h 6858000"/>
              <a:gd name="connsiteX12" fmla="*/ 226219 w 301523"/>
              <a:gd name="connsiteY12" fmla="*/ 5555456 h 6858000"/>
              <a:gd name="connsiteX13" fmla="*/ 276225 w 301523"/>
              <a:gd name="connsiteY13" fmla="*/ 5612606 h 6858000"/>
              <a:gd name="connsiteX14" fmla="*/ 223838 w 301523"/>
              <a:gd name="connsiteY14" fmla="*/ 5664994 h 6858000"/>
              <a:gd name="connsiteX15" fmla="*/ 273844 w 301523"/>
              <a:gd name="connsiteY15" fmla="*/ 5717381 h 6858000"/>
              <a:gd name="connsiteX16" fmla="*/ 223837 w 301523"/>
              <a:gd name="connsiteY16" fmla="*/ 5776913 h 6858000"/>
              <a:gd name="connsiteX17" fmla="*/ 276225 w 301523"/>
              <a:gd name="connsiteY17" fmla="*/ 5826919 h 6858000"/>
              <a:gd name="connsiteX18" fmla="*/ 223837 w 301523"/>
              <a:gd name="connsiteY18" fmla="*/ 5886450 h 6858000"/>
              <a:gd name="connsiteX19" fmla="*/ 273844 w 301523"/>
              <a:gd name="connsiteY19" fmla="*/ 5934075 h 6858000"/>
              <a:gd name="connsiteX20" fmla="*/ 219074 w 301523"/>
              <a:gd name="connsiteY20" fmla="*/ 5995988 h 6858000"/>
              <a:gd name="connsiteX21" fmla="*/ 273844 w 301523"/>
              <a:gd name="connsiteY21" fmla="*/ 6048375 h 6858000"/>
              <a:gd name="connsiteX22" fmla="*/ 226218 w 301523"/>
              <a:gd name="connsiteY22" fmla="*/ 6103144 h 6858000"/>
              <a:gd name="connsiteX23" fmla="*/ 273844 w 301523"/>
              <a:gd name="connsiteY23" fmla="*/ 6157913 h 6858000"/>
              <a:gd name="connsiteX24" fmla="*/ 226219 w 301523"/>
              <a:gd name="connsiteY24" fmla="*/ 6212681 h 6858000"/>
              <a:gd name="connsiteX25" fmla="*/ 271463 w 301523"/>
              <a:gd name="connsiteY25" fmla="*/ 6265069 h 6858000"/>
              <a:gd name="connsiteX26" fmla="*/ 223837 w 301523"/>
              <a:gd name="connsiteY26" fmla="*/ 6319838 h 6858000"/>
              <a:gd name="connsiteX27" fmla="*/ 278605 w 301523"/>
              <a:gd name="connsiteY27" fmla="*/ 6374606 h 6858000"/>
              <a:gd name="connsiteX28" fmla="*/ 221455 w 301523"/>
              <a:gd name="connsiteY28" fmla="*/ 6429375 h 6858000"/>
              <a:gd name="connsiteX29" fmla="*/ 276225 w 301523"/>
              <a:gd name="connsiteY29" fmla="*/ 6486525 h 6858000"/>
              <a:gd name="connsiteX30" fmla="*/ 228599 w 301523"/>
              <a:gd name="connsiteY30" fmla="*/ 6541294 h 6858000"/>
              <a:gd name="connsiteX31" fmla="*/ 273843 w 301523"/>
              <a:gd name="connsiteY31" fmla="*/ 6600825 h 6858000"/>
              <a:gd name="connsiteX32" fmla="*/ 221455 w 301523"/>
              <a:gd name="connsiteY32" fmla="*/ 6643688 h 6858000"/>
              <a:gd name="connsiteX33" fmla="*/ 276224 w 301523"/>
              <a:gd name="connsiteY33" fmla="*/ 6700838 h 6858000"/>
              <a:gd name="connsiteX34" fmla="*/ 221456 w 301523"/>
              <a:gd name="connsiteY34" fmla="*/ 6762750 h 6858000"/>
              <a:gd name="connsiteX35" fmla="*/ 288131 w 301523"/>
              <a:gd name="connsiteY35" fmla="*/ 6812756 h 6858000"/>
              <a:gd name="connsiteX36" fmla="*/ 233136 w 301523"/>
              <a:gd name="connsiteY36" fmla="*/ 6855619 h 6858000"/>
              <a:gd name="connsiteX37" fmla="*/ 0 w 301523"/>
              <a:gd name="connsiteY37" fmla="*/ 6858000 h 6858000"/>
              <a:gd name="connsiteX38" fmla="*/ 0 w 301523"/>
              <a:gd name="connsiteY38" fmla="*/ 0 h 6858000"/>
              <a:gd name="connsiteX0" fmla="*/ 0 w 306163"/>
              <a:gd name="connsiteY0" fmla="*/ 0 h 6858000"/>
              <a:gd name="connsiteX1" fmla="*/ 290286 w 306163"/>
              <a:gd name="connsiteY1" fmla="*/ 0 h 6858000"/>
              <a:gd name="connsiteX2" fmla="*/ 278606 w 306163"/>
              <a:gd name="connsiteY2" fmla="*/ 4955381 h 6858000"/>
              <a:gd name="connsiteX3" fmla="*/ 223838 w 306163"/>
              <a:gd name="connsiteY3" fmla="*/ 5010150 h 6858000"/>
              <a:gd name="connsiteX4" fmla="*/ 276225 w 306163"/>
              <a:gd name="connsiteY4" fmla="*/ 5069681 h 6858000"/>
              <a:gd name="connsiteX5" fmla="*/ 221455 w 306163"/>
              <a:gd name="connsiteY5" fmla="*/ 5117306 h 6858000"/>
              <a:gd name="connsiteX6" fmla="*/ 276225 w 306163"/>
              <a:gd name="connsiteY6" fmla="*/ 5169694 h 6858000"/>
              <a:gd name="connsiteX7" fmla="*/ 221455 w 306163"/>
              <a:gd name="connsiteY7" fmla="*/ 5226844 h 6858000"/>
              <a:gd name="connsiteX8" fmla="*/ 276225 w 306163"/>
              <a:gd name="connsiteY8" fmla="*/ 5286375 h 6858000"/>
              <a:gd name="connsiteX9" fmla="*/ 223837 w 306163"/>
              <a:gd name="connsiteY9" fmla="*/ 5338763 h 6858000"/>
              <a:gd name="connsiteX10" fmla="*/ 276225 w 306163"/>
              <a:gd name="connsiteY10" fmla="*/ 5388769 h 6858000"/>
              <a:gd name="connsiteX11" fmla="*/ 223838 w 306163"/>
              <a:gd name="connsiteY11" fmla="*/ 5448300 h 6858000"/>
              <a:gd name="connsiteX12" fmla="*/ 276226 w 306163"/>
              <a:gd name="connsiteY12" fmla="*/ 5495925 h 6858000"/>
              <a:gd name="connsiteX13" fmla="*/ 226219 w 306163"/>
              <a:gd name="connsiteY13" fmla="*/ 5555456 h 6858000"/>
              <a:gd name="connsiteX14" fmla="*/ 276225 w 306163"/>
              <a:gd name="connsiteY14" fmla="*/ 5612606 h 6858000"/>
              <a:gd name="connsiteX15" fmla="*/ 223838 w 306163"/>
              <a:gd name="connsiteY15" fmla="*/ 5664994 h 6858000"/>
              <a:gd name="connsiteX16" fmla="*/ 273844 w 306163"/>
              <a:gd name="connsiteY16" fmla="*/ 5717381 h 6858000"/>
              <a:gd name="connsiteX17" fmla="*/ 223837 w 306163"/>
              <a:gd name="connsiteY17" fmla="*/ 5776913 h 6858000"/>
              <a:gd name="connsiteX18" fmla="*/ 276225 w 306163"/>
              <a:gd name="connsiteY18" fmla="*/ 5826919 h 6858000"/>
              <a:gd name="connsiteX19" fmla="*/ 223837 w 306163"/>
              <a:gd name="connsiteY19" fmla="*/ 5886450 h 6858000"/>
              <a:gd name="connsiteX20" fmla="*/ 273844 w 306163"/>
              <a:gd name="connsiteY20" fmla="*/ 5934075 h 6858000"/>
              <a:gd name="connsiteX21" fmla="*/ 219074 w 306163"/>
              <a:gd name="connsiteY21" fmla="*/ 5995988 h 6858000"/>
              <a:gd name="connsiteX22" fmla="*/ 273844 w 306163"/>
              <a:gd name="connsiteY22" fmla="*/ 6048375 h 6858000"/>
              <a:gd name="connsiteX23" fmla="*/ 226218 w 306163"/>
              <a:gd name="connsiteY23" fmla="*/ 6103144 h 6858000"/>
              <a:gd name="connsiteX24" fmla="*/ 273844 w 306163"/>
              <a:gd name="connsiteY24" fmla="*/ 6157913 h 6858000"/>
              <a:gd name="connsiteX25" fmla="*/ 226219 w 306163"/>
              <a:gd name="connsiteY25" fmla="*/ 6212681 h 6858000"/>
              <a:gd name="connsiteX26" fmla="*/ 271463 w 306163"/>
              <a:gd name="connsiteY26" fmla="*/ 6265069 h 6858000"/>
              <a:gd name="connsiteX27" fmla="*/ 223837 w 306163"/>
              <a:gd name="connsiteY27" fmla="*/ 6319838 h 6858000"/>
              <a:gd name="connsiteX28" fmla="*/ 278605 w 306163"/>
              <a:gd name="connsiteY28" fmla="*/ 6374606 h 6858000"/>
              <a:gd name="connsiteX29" fmla="*/ 221455 w 306163"/>
              <a:gd name="connsiteY29" fmla="*/ 6429375 h 6858000"/>
              <a:gd name="connsiteX30" fmla="*/ 276225 w 306163"/>
              <a:gd name="connsiteY30" fmla="*/ 6486525 h 6858000"/>
              <a:gd name="connsiteX31" fmla="*/ 228599 w 306163"/>
              <a:gd name="connsiteY31" fmla="*/ 6541294 h 6858000"/>
              <a:gd name="connsiteX32" fmla="*/ 273843 w 306163"/>
              <a:gd name="connsiteY32" fmla="*/ 6600825 h 6858000"/>
              <a:gd name="connsiteX33" fmla="*/ 221455 w 306163"/>
              <a:gd name="connsiteY33" fmla="*/ 6643688 h 6858000"/>
              <a:gd name="connsiteX34" fmla="*/ 276224 w 306163"/>
              <a:gd name="connsiteY34" fmla="*/ 6700838 h 6858000"/>
              <a:gd name="connsiteX35" fmla="*/ 221456 w 306163"/>
              <a:gd name="connsiteY35" fmla="*/ 6762750 h 6858000"/>
              <a:gd name="connsiteX36" fmla="*/ 288131 w 306163"/>
              <a:gd name="connsiteY36" fmla="*/ 6812756 h 6858000"/>
              <a:gd name="connsiteX37" fmla="*/ 233136 w 306163"/>
              <a:gd name="connsiteY37" fmla="*/ 6855619 h 6858000"/>
              <a:gd name="connsiteX38" fmla="*/ 0 w 306163"/>
              <a:gd name="connsiteY38" fmla="*/ 6858000 h 6858000"/>
              <a:gd name="connsiteX39" fmla="*/ 0 w 306163"/>
              <a:gd name="connsiteY39" fmla="*/ 0 h 6858000"/>
              <a:gd name="connsiteX0" fmla="*/ 0 w 301969"/>
              <a:gd name="connsiteY0" fmla="*/ 0 h 6858000"/>
              <a:gd name="connsiteX1" fmla="*/ 290286 w 301969"/>
              <a:gd name="connsiteY1" fmla="*/ 0 h 6858000"/>
              <a:gd name="connsiteX2" fmla="*/ 226219 w 301969"/>
              <a:gd name="connsiteY2" fmla="*/ 4902994 h 6858000"/>
              <a:gd name="connsiteX3" fmla="*/ 278606 w 301969"/>
              <a:gd name="connsiteY3" fmla="*/ 4955381 h 6858000"/>
              <a:gd name="connsiteX4" fmla="*/ 223838 w 301969"/>
              <a:gd name="connsiteY4" fmla="*/ 5010150 h 6858000"/>
              <a:gd name="connsiteX5" fmla="*/ 276225 w 301969"/>
              <a:gd name="connsiteY5" fmla="*/ 5069681 h 6858000"/>
              <a:gd name="connsiteX6" fmla="*/ 221455 w 301969"/>
              <a:gd name="connsiteY6" fmla="*/ 5117306 h 6858000"/>
              <a:gd name="connsiteX7" fmla="*/ 276225 w 301969"/>
              <a:gd name="connsiteY7" fmla="*/ 5169694 h 6858000"/>
              <a:gd name="connsiteX8" fmla="*/ 221455 w 301969"/>
              <a:gd name="connsiteY8" fmla="*/ 5226844 h 6858000"/>
              <a:gd name="connsiteX9" fmla="*/ 276225 w 301969"/>
              <a:gd name="connsiteY9" fmla="*/ 5286375 h 6858000"/>
              <a:gd name="connsiteX10" fmla="*/ 223837 w 301969"/>
              <a:gd name="connsiteY10" fmla="*/ 5338763 h 6858000"/>
              <a:gd name="connsiteX11" fmla="*/ 276225 w 301969"/>
              <a:gd name="connsiteY11" fmla="*/ 5388769 h 6858000"/>
              <a:gd name="connsiteX12" fmla="*/ 223838 w 301969"/>
              <a:gd name="connsiteY12" fmla="*/ 5448300 h 6858000"/>
              <a:gd name="connsiteX13" fmla="*/ 276226 w 301969"/>
              <a:gd name="connsiteY13" fmla="*/ 5495925 h 6858000"/>
              <a:gd name="connsiteX14" fmla="*/ 226219 w 301969"/>
              <a:gd name="connsiteY14" fmla="*/ 5555456 h 6858000"/>
              <a:gd name="connsiteX15" fmla="*/ 276225 w 301969"/>
              <a:gd name="connsiteY15" fmla="*/ 5612606 h 6858000"/>
              <a:gd name="connsiteX16" fmla="*/ 223838 w 301969"/>
              <a:gd name="connsiteY16" fmla="*/ 5664994 h 6858000"/>
              <a:gd name="connsiteX17" fmla="*/ 273844 w 301969"/>
              <a:gd name="connsiteY17" fmla="*/ 5717381 h 6858000"/>
              <a:gd name="connsiteX18" fmla="*/ 223837 w 301969"/>
              <a:gd name="connsiteY18" fmla="*/ 5776913 h 6858000"/>
              <a:gd name="connsiteX19" fmla="*/ 276225 w 301969"/>
              <a:gd name="connsiteY19" fmla="*/ 5826919 h 6858000"/>
              <a:gd name="connsiteX20" fmla="*/ 223837 w 301969"/>
              <a:gd name="connsiteY20" fmla="*/ 5886450 h 6858000"/>
              <a:gd name="connsiteX21" fmla="*/ 273844 w 301969"/>
              <a:gd name="connsiteY21" fmla="*/ 5934075 h 6858000"/>
              <a:gd name="connsiteX22" fmla="*/ 219074 w 301969"/>
              <a:gd name="connsiteY22" fmla="*/ 5995988 h 6858000"/>
              <a:gd name="connsiteX23" fmla="*/ 273844 w 301969"/>
              <a:gd name="connsiteY23" fmla="*/ 6048375 h 6858000"/>
              <a:gd name="connsiteX24" fmla="*/ 226218 w 301969"/>
              <a:gd name="connsiteY24" fmla="*/ 6103144 h 6858000"/>
              <a:gd name="connsiteX25" fmla="*/ 273844 w 301969"/>
              <a:gd name="connsiteY25" fmla="*/ 6157913 h 6858000"/>
              <a:gd name="connsiteX26" fmla="*/ 226219 w 301969"/>
              <a:gd name="connsiteY26" fmla="*/ 6212681 h 6858000"/>
              <a:gd name="connsiteX27" fmla="*/ 271463 w 301969"/>
              <a:gd name="connsiteY27" fmla="*/ 6265069 h 6858000"/>
              <a:gd name="connsiteX28" fmla="*/ 223837 w 301969"/>
              <a:gd name="connsiteY28" fmla="*/ 6319838 h 6858000"/>
              <a:gd name="connsiteX29" fmla="*/ 278605 w 301969"/>
              <a:gd name="connsiteY29" fmla="*/ 6374606 h 6858000"/>
              <a:gd name="connsiteX30" fmla="*/ 221455 w 301969"/>
              <a:gd name="connsiteY30" fmla="*/ 6429375 h 6858000"/>
              <a:gd name="connsiteX31" fmla="*/ 276225 w 301969"/>
              <a:gd name="connsiteY31" fmla="*/ 6486525 h 6858000"/>
              <a:gd name="connsiteX32" fmla="*/ 228599 w 301969"/>
              <a:gd name="connsiteY32" fmla="*/ 6541294 h 6858000"/>
              <a:gd name="connsiteX33" fmla="*/ 273843 w 301969"/>
              <a:gd name="connsiteY33" fmla="*/ 6600825 h 6858000"/>
              <a:gd name="connsiteX34" fmla="*/ 221455 w 301969"/>
              <a:gd name="connsiteY34" fmla="*/ 6643688 h 6858000"/>
              <a:gd name="connsiteX35" fmla="*/ 276224 w 301969"/>
              <a:gd name="connsiteY35" fmla="*/ 6700838 h 6858000"/>
              <a:gd name="connsiteX36" fmla="*/ 221456 w 301969"/>
              <a:gd name="connsiteY36" fmla="*/ 6762750 h 6858000"/>
              <a:gd name="connsiteX37" fmla="*/ 288131 w 301969"/>
              <a:gd name="connsiteY37" fmla="*/ 6812756 h 6858000"/>
              <a:gd name="connsiteX38" fmla="*/ 233136 w 301969"/>
              <a:gd name="connsiteY38" fmla="*/ 6855619 h 6858000"/>
              <a:gd name="connsiteX39" fmla="*/ 0 w 301969"/>
              <a:gd name="connsiteY39" fmla="*/ 6858000 h 6858000"/>
              <a:gd name="connsiteX40" fmla="*/ 0 w 301969"/>
              <a:gd name="connsiteY40" fmla="*/ 0 h 6858000"/>
              <a:gd name="connsiteX0" fmla="*/ 0 w 305214"/>
              <a:gd name="connsiteY0" fmla="*/ 0 h 6858000"/>
              <a:gd name="connsiteX1" fmla="*/ 290286 w 305214"/>
              <a:gd name="connsiteY1" fmla="*/ 0 h 6858000"/>
              <a:gd name="connsiteX2" fmla="*/ 273844 w 305214"/>
              <a:gd name="connsiteY2" fmla="*/ 4848225 h 6858000"/>
              <a:gd name="connsiteX3" fmla="*/ 226219 w 305214"/>
              <a:gd name="connsiteY3" fmla="*/ 4902994 h 6858000"/>
              <a:gd name="connsiteX4" fmla="*/ 278606 w 305214"/>
              <a:gd name="connsiteY4" fmla="*/ 4955381 h 6858000"/>
              <a:gd name="connsiteX5" fmla="*/ 223838 w 305214"/>
              <a:gd name="connsiteY5" fmla="*/ 5010150 h 6858000"/>
              <a:gd name="connsiteX6" fmla="*/ 276225 w 305214"/>
              <a:gd name="connsiteY6" fmla="*/ 5069681 h 6858000"/>
              <a:gd name="connsiteX7" fmla="*/ 221455 w 305214"/>
              <a:gd name="connsiteY7" fmla="*/ 5117306 h 6858000"/>
              <a:gd name="connsiteX8" fmla="*/ 276225 w 305214"/>
              <a:gd name="connsiteY8" fmla="*/ 5169694 h 6858000"/>
              <a:gd name="connsiteX9" fmla="*/ 221455 w 305214"/>
              <a:gd name="connsiteY9" fmla="*/ 5226844 h 6858000"/>
              <a:gd name="connsiteX10" fmla="*/ 276225 w 305214"/>
              <a:gd name="connsiteY10" fmla="*/ 5286375 h 6858000"/>
              <a:gd name="connsiteX11" fmla="*/ 223837 w 305214"/>
              <a:gd name="connsiteY11" fmla="*/ 5338763 h 6858000"/>
              <a:gd name="connsiteX12" fmla="*/ 276225 w 305214"/>
              <a:gd name="connsiteY12" fmla="*/ 5388769 h 6858000"/>
              <a:gd name="connsiteX13" fmla="*/ 223838 w 305214"/>
              <a:gd name="connsiteY13" fmla="*/ 5448300 h 6858000"/>
              <a:gd name="connsiteX14" fmla="*/ 276226 w 305214"/>
              <a:gd name="connsiteY14" fmla="*/ 5495925 h 6858000"/>
              <a:gd name="connsiteX15" fmla="*/ 226219 w 305214"/>
              <a:gd name="connsiteY15" fmla="*/ 5555456 h 6858000"/>
              <a:gd name="connsiteX16" fmla="*/ 276225 w 305214"/>
              <a:gd name="connsiteY16" fmla="*/ 5612606 h 6858000"/>
              <a:gd name="connsiteX17" fmla="*/ 223838 w 305214"/>
              <a:gd name="connsiteY17" fmla="*/ 5664994 h 6858000"/>
              <a:gd name="connsiteX18" fmla="*/ 273844 w 305214"/>
              <a:gd name="connsiteY18" fmla="*/ 5717381 h 6858000"/>
              <a:gd name="connsiteX19" fmla="*/ 223837 w 305214"/>
              <a:gd name="connsiteY19" fmla="*/ 5776913 h 6858000"/>
              <a:gd name="connsiteX20" fmla="*/ 276225 w 305214"/>
              <a:gd name="connsiteY20" fmla="*/ 5826919 h 6858000"/>
              <a:gd name="connsiteX21" fmla="*/ 223837 w 305214"/>
              <a:gd name="connsiteY21" fmla="*/ 5886450 h 6858000"/>
              <a:gd name="connsiteX22" fmla="*/ 273844 w 305214"/>
              <a:gd name="connsiteY22" fmla="*/ 5934075 h 6858000"/>
              <a:gd name="connsiteX23" fmla="*/ 219074 w 305214"/>
              <a:gd name="connsiteY23" fmla="*/ 5995988 h 6858000"/>
              <a:gd name="connsiteX24" fmla="*/ 273844 w 305214"/>
              <a:gd name="connsiteY24" fmla="*/ 6048375 h 6858000"/>
              <a:gd name="connsiteX25" fmla="*/ 226218 w 305214"/>
              <a:gd name="connsiteY25" fmla="*/ 6103144 h 6858000"/>
              <a:gd name="connsiteX26" fmla="*/ 273844 w 305214"/>
              <a:gd name="connsiteY26" fmla="*/ 6157913 h 6858000"/>
              <a:gd name="connsiteX27" fmla="*/ 226219 w 305214"/>
              <a:gd name="connsiteY27" fmla="*/ 6212681 h 6858000"/>
              <a:gd name="connsiteX28" fmla="*/ 271463 w 305214"/>
              <a:gd name="connsiteY28" fmla="*/ 6265069 h 6858000"/>
              <a:gd name="connsiteX29" fmla="*/ 223837 w 305214"/>
              <a:gd name="connsiteY29" fmla="*/ 6319838 h 6858000"/>
              <a:gd name="connsiteX30" fmla="*/ 278605 w 305214"/>
              <a:gd name="connsiteY30" fmla="*/ 6374606 h 6858000"/>
              <a:gd name="connsiteX31" fmla="*/ 221455 w 305214"/>
              <a:gd name="connsiteY31" fmla="*/ 6429375 h 6858000"/>
              <a:gd name="connsiteX32" fmla="*/ 276225 w 305214"/>
              <a:gd name="connsiteY32" fmla="*/ 6486525 h 6858000"/>
              <a:gd name="connsiteX33" fmla="*/ 228599 w 305214"/>
              <a:gd name="connsiteY33" fmla="*/ 6541294 h 6858000"/>
              <a:gd name="connsiteX34" fmla="*/ 273843 w 305214"/>
              <a:gd name="connsiteY34" fmla="*/ 6600825 h 6858000"/>
              <a:gd name="connsiteX35" fmla="*/ 221455 w 305214"/>
              <a:gd name="connsiteY35" fmla="*/ 6643688 h 6858000"/>
              <a:gd name="connsiteX36" fmla="*/ 276224 w 305214"/>
              <a:gd name="connsiteY36" fmla="*/ 6700838 h 6858000"/>
              <a:gd name="connsiteX37" fmla="*/ 221456 w 305214"/>
              <a:gd name="connsiteY37" fmla="*/ 6762750 h 6858000"/>
              <a:gd name="connsiteX38" fmla="*/ 288131 w 305214"/>
              <a:gd name="connsiteY38" fmla="*/ 6812756 h 6858000"/>
              <a:gd name="connsiteX39" fmla="*/ 233136 w 305214"/>
              <a:gd name="connsiteY39" fmla="*/ 6855619 h 6858000"/>
              <a:gd name="connsiteX40" fmla="*/ 0 w 305214"/>
              <a:gd name="connsiteY40" fmla="*/ 6858000 h 6858000"/>
              <a:gd name="connsiteX41" fmla="*/ 0 w 305214"/>
              <a:gd name="connsiteY41" fmla="*/ 0 h 6858000"/>
              <a:gd name="connsiteX0" fmla="*/ 0 w 301227"/>
              <a:gd name="connsiteY0" fmla="*/ 0 h 6858000"/>
              <a:gd name="connsiteX1" fmla="*/ 290286 w 301227"/>
              <a:gd name="connsiteY1" fmla="*/ 0 h 6858000"/>
              <a:gd name="connsiteX2" fmla="*/ 221455 w 301227"/>
              <a:gd name="connsiteY2" fmla="*/ 4786313 h 6858000"/>
              <a:gd name="connsiteX3" fmla="*/ 273844 w 301227"/>
              <a:gd name="connsiteY3" fmla="*/ 4848225 h 6858000"/>
              <a:gd name="connsiteX4" fmla="*/ 226219 w 301227"/>
              <a:gd name="connsiteY4" fmla="*/ 4902994 h 6858000"/>
              <a:gd name="connsiteX5" fmla="*/ 278606 w 301227"/>
              <a:gd name="connsiteY5" fmla="*/ 4955381 h 6858000"/>
              <a:gd name="connsiteX6" fmla="*/ 223838 w 301227"/>
              <a:gd name="connsiteY6" fmla="*/ 5010150 h 6858000"/>
              <a:gd name="connsiteX7" fmla="*/ 276225 w 301227"/>
              <a:gd name="connsiteY7" fmla="*/ 5069681 h 6858000"/>
              <a:gd name="connsiteX8" fmla="*/ 221455 w 301227"/>
              <a:gd name="connsiteY8" fmla="*/ 5117306 h 6858000"/>
              <a:gd name="connsiteX9" fmla="*/ 276225 w 301227"/>
              <a:gd name="connsiteY9" fmla="*/ 5169694 h 6858000"/>
              <a:gd name="connsiteX10" fmla="*/ 221455 w 301227"/>
              <a:gd name="connsiteY10" fmla="*/ 5226844 h 6858000"/>
              <a:gd name="connsiteX11" fmla="*/ 276225 w 301227"/>
              <a:gd name="connsiteY11" fmla="*/ 5286375 h 6858000"/>
              <a:gd name="connsiteX12" fmla="*/ 223837 w 301227"/>
              <a:gd name="connsiteY12" fmla="*/ 5338763 h 6858000"/>
              <a:gd name="connsiteX13" fmla="*/ 276225 w 301227"/>
              <a:gd name="connsiteY13" fmla="*/ 5388769 h 6858000"/>
              <a:gd name="connsiteX14" fmla="*/ 223838 w 301227"/>
              <a:gd name="connsiteY14" fmla="*/ 5448300 h 6858000"/>
              <a:gd name="connsiteX15" fmla="*/ 276226 w 301227"/>
              <a:gd name="connsiteY15" fmla="*/ 5495925 h 6858000"/>
              <a:gd name="connsiteX16" fmla="*/ 226219 w 301227"/>
              <a:gd name="connsiteY16" fmla="*/ 5555456 h 6858000"/>
              <a:gd name="connsiteX17" fmla="*/ 276225 w 301227"/>
              <a:gd name="connsiteY17" fmla="*/ 5612606 h 6858000"/>
              <a:gd name="connsiteX18" fmla="*/ 223838 w 301227"/>
              <a:gd name="connsiteY18" fmla="*/ 5664994 h 6858000"/>
              <a:gd name="connsiteX19" fmla="*/ 273844 w 301227"/>
              <a:gd name="connsiteY19" fmla="*/ 5717381 h 6858000"/>
              <a:gd name="connsiteX20" fmla="*/ 223837 w 301227"/>
              <a:gd name="connsiteY20" fmla="*/ 5776913 h 6858000"/>
              <a:gd name="connsiteX21" fmla="*/ 276225 w 301227"/>
              <a:gd name="connsiteY21" fmla="*/ 5826919 h 6858000"/>
              <a:gd name="connsiteX22" fmla="*/ 223837 w 301227"/>
              <a:gd name="connsiteY22" fmla="*/ 5886450 h 6858000"/>
              <a:gd name="connsiteX23" fmla="*/ 273844 w 301227"/>
              <a:gd name="connsiteY23" fmla="*/ 5934075 h 6858000"/>
              <a:gd name="connsiteX24" fmla="*/ 219074 w 301227"/>
              <a:gd name="connsiteY24" fmla="*/ 5995988 h 6858000"/>
              <a:gd name="connsiteX25" fmla="*/ 273844 w 301227"/>
              <a:gd name="connsiteY25" fmla="*/ 6048375 h 6858000"/>
              <a:gd name="connsiteX26" fmla="*/ 226218 w 301227"/>
              <a:gd name="connsiteY26" fmla="*/ 6103144 h 6858000"/>
              <a:gd name="connsiteX27" fmla="*/ 273844 w 301227"/>
              <a:gd name="connsiteY27" fmla="*/ 6157913 h 6858000"/>
              <a:gd name="connsiteX28" fmla="*/ 226219 w 301227"/>
              <a:gd name="connsiteY28" fmla="*/ 6212681 h 6858000"/>
              <a:gd name="connsiteX29" fmla="*/ 271463 w 301227"/>
              <a:gd name="connsiteY29" fmla="*/ 6265069 h 6858000"/>
              <a:gd name="connsiteX30" fmla="*/ 223837 w 301227"/>
              <a:gd name="connsiteY30" fmla="*/ 6319838 h 6858000"/>
              <a:gd name="connsiteX31" fmla="*/ 278605 w 301227"/>
              <a:gd name="connsiteY31" fmla="*/ 6374606 h 6858000"/>
              <a:gd name="connsiteX32" fmla="*/ 221455 w 301227"/>
              <a:gd name="connsiteY32" fmla="*/ 6429375 h 6858000"/>
              <a:gd name="connsiteX33" fmla="*/ 276225 w 301227"/>
              <a:gd name="connsiteY33" fmla="*/ 6486525 h 6858000"/>
              <a:gd name="connsiteX34" fmla="*/ 228599 w 301227"/>
              <a:gd name="connsiteY34" fmla="*/ 6541294 h 6858000"/>
              <a:gd name="connsiteX35" fmla="*/ 273843 w 301227"/>
              <a:gd name="connsiteY35" fmla="*/ 6600825 h 6858000"/>
              <a:gd name="connsiteX36" fmla="*/ 221455 w 301227"/>
              <a:gd name="connsiteY36" fmla="*/ 6643688 h 6858000"/>
              <a:gd name="connsiteX37" fmla="*/ 276224 w 301227"/>
              <a:gd name="connsiteY37" fmla="*/ 6700838 h 6858000"/>
              <a:gd name="connsiteX38" fmla="*/ 221456 w 301227"/>
              <a:gd name="connsiteY38" fmla="*/ 6762750 h 6858000"/>
              <a:gd name="connsiteX39" fmla="*/ 288131 w 301227"/>
              <a:gd name="connsiteY39" fmla="*/ 6812756 h 6858000"/>
              <a:gd name="connsiteX40" fmla="*/ 233136 w 301227"/>
              <a:gd name="connsiteY40" fmla="*/ 6855619 h 6858000"/>
              <a:gd name="connsiteX41" fmla="*/ 0 w 301227"/>
              <a:gd name="connsiteY41" fmla="*/ 6858000 h 6858000"/>
              <a:gd name="connsiteX42" fmla="*/ 0 w 301227"/>
              <a:gd name="connsiteY42" fmla="*/ 0 h 6858000"/>
              <a:gd name="connsiteX0" fmla="*/ 0 w 298507"/>
              <a:gd name="connsiteY0" fmla="*/ 0 h 6858000"/>
              <a:gd name="connsiteX1" fmla="*/ 290286 w 298507"/>
              <a:gd name="connsiteY1" fmla="*/ 0 h 6858000"/>
              <a:gd name="connsiteX2" fmla="*/ 219075 w 298507"/>
              <a:gd name="connsiteY2" fmla="*/ 4674394 h 6858000"/>
              <a:gd name="connsiteX3" fmla="*/ 221455 w 298507"/>
              <a:gd name="connsiteY3" fmla="*/ 4786313 h 6858000"/>
              <a:gd name="connsiteX4" fmla="*/ 273844 w 298507"/>
              <a:gd name="connsiteY4" fmla="*/ 4848225 h 6858000"/>
              <a:gd name="connsiteX5" fmla="*/ 226219 w 298507"/>
              <a:gd name="connsiteY5" fmla="*/ 4902994 h 6858000"/>
              <a:gd name="connsiteX6" fmla="*/ 278606 w 298507"/>
              <a:gd name="connsiteY6" fmla="*/ 4955381 h 6858000"/>
              <a:gd name="connsiteX7" fmla="*/ 223838 w 298507"/>
              <a:gd name="connsiteY7" fmla="*/ 5010150 h 6858000"/>
              <a:gd name="connsiteX8" fmla="*/ 276225 w 298507"/>
              <a:gd name="connsiteY8" fmla="*/ 5069681 h 6858000"/>
              <a:gd name="connsiteX9" fmla="*/ 221455 w 298507"/>
              <a:gd name="connsiteY9" fmla="*/ 5117306 h 6858000"/>
              <a:gd name="connsiteX10" fmla="*/ 276225 w 298507"/>
              <a:gd name="connsiteY10" fmla="*/ 5169694 h 6858000"/>
              <a:gd name="connsiteX11" fmla="*/ 221455 w 298507"/>
              <a:gd name="connsiteY11" fmla="*/ 5226844 h 6858000"/>
              <a:gd name="connsiteX12" fmla="*/ 276225 w 298507"/>
              <a:gd name="connsiteY12" fmla="*/ 5286375 h 6858000"/>
              <a:gd name="connsiteX13" fmla="*/ 223837 w 298507"/>
              <a:gd name="connsiteY13" fmla="*/ 5338763 h 6858000"/>
              <a:gd name="connsiteX14" fmla="*/ 276225 w 298507"/>
              <a:gd name="connsiteY14" fmla="*/ 5388769 h 6858000"/>
              <a:gd name="connsiteX15" fmla="*/ 223838 w 298507"/>
              <a:gd name="connsiteY15" fmla="*/ 5448300 h 6858000"/>
              <a:gd name="connsiteX16" fmla="*/ 276226 w 298507"/>
              <a:gd name="connsiteY16" fmla="*/ 5495925 h 6858000"/>
              <a:gd name="connsiteX17" fmla="*/ 226219 w 298507"/>
              <a:gd name="connsiteY17" fmla="*/ 5555456 h 6858000"/>
              <a:gd name="connsiteX18" fmla="*/ 276225 w 298507"/>
              <a:gd name="connsiteY18" fmla="*/ 5612606 h 6858000"/>
              <a:gd name="connsiteX19" fmla="*/ 223838 w 298507"/>
              <a:gd name="connsiteY19" fmla="*/ 5664994 h 6858000"/>
              <a:gd name="connsiteX20" fmla="*/ 273844 w 298507"/>
              <a:gd name="connsiteY20" fmla="*/ 5717381 h 6858000"/>
              <a:gd name="connsiteX21" fmla="*/ 223837 w 298507"/>
              <a:gd name="connsiteY21" fmla="*/ 5776913 h 6858000"/>
              <a:gd name="connsiteX22" fmla="*/ 276225 w 298507"/>
              <a:gd name="connsiteY22" fmla="*/ 5826919 h 6858000"/>
              <a:gd name="connsiteX23" fmla="*/ 223837 w 298507"/>
              <a:gd name="connsiteY23" fmla="*/ 5886450 h 6858000"/>
              <a:gd name="connsiteX24" fmla="*/ 273844 w 298507"/>
              <a:gd name="connsiteY24" fmla="*/ 5934075 h 6858000"/>
              <a:gd name="connsiteX25" fmla="*/ 219074 w 298507"/>
              <a:gd name="connsiteY25" fmla="*/ 5995988 h 6858000"/>
              <a:gd name="connsiteX26" fmla="*/ 273844 w 298507"/>
              <a:gd name="connsiteY26" fmla="*/ 6048375 h 6858000"/>
              <a:gd name="connsiteX27" fmla="*/ 226218 w 298507"/>
              <a:gd name="connsiteY27" fmla="*/ 6103144 h 6858000"/>
              <a:gd name="connsiteX28" fmla="*/ 273844 w 298507"/>
              <a:gd name="connsiteY28" fmla="*/ 6157913 h 6858000"/>
              <a:gd name="connsiteX29" fmla="*/ 226219 w 298507"/>
              <a:gd name="connsiteY29" fmla="*/ 6212681 h 6858000"/>
              <a:gd name="connsiteX30" fmla="*/ 271463 w 298507"/>
              <a:gd name="connsiteY30" fmla="*/ 6265069 h 6858000"/>
              <a:gd name="connsiteX31" fmla="*/ 223837 w 298507"/>
              <a:gd name="connsiteY31" fmla="*/ 6319838 h 6858000"/>
              <a:gd name="connsiteX32" fmla="*/ 278605 w 298507"/>
              <a:gd name="connsiteY32" fmla="*/ 6374606 h 6858000"/>
              <a:gd name="connsiteX33" fmla="*/ 221455 w 298507"/>
              <a:gd name="connsiteY33" fmla="*/ 6429375 h 6858000"/>
              <a:gd name="connsiteX34" fmla="*/ 276225 w 298507"/>
              <a:gd name="connsiteY34" fmla="*/ 6486525 h 6858000"/>
              <a:gd name="connsiteX35" fmla="*/ 228599 w 298507"/>
              <a:gd name="connsiteY35" fmla="*/ 6541294 h 6858000"/>
              <a:gd name="connsiteX36" fmla="*/ 273843 w 298507"/>
              <a:gd name="connsiteY36" fmla="*/ 6600825 h 6858000"/>
              <a:gd name="connsiteX37" fmla="*/ 221455 w 298507"/>
              <a:gd name="connsiteY37" fmla="*/ 6643688 h 6858000"/>
              <a:gd name="connsiteX38" fmla="*/ 276224 w 298507"/>
              <a:gd name="connsiteY38" fmla="*/ 6700838 h 6858000"/>
              <a:gd name="connsiteX39" fmla="*/ 221456 w 298507"/>
              <a:gd name="connsiteY39" fmla="*/ 6762750 h 6858000"/>
              <a:gd name="connsiteX40" fmla="*/ 288131 w 298507"/>
              <a:gd name="connsiteY40" fmla="*/ 6812756 h 6858000"/>
              <a:gd name="connsiteX41" fmla="*/ 233136 w 298507"/>
              <a:gd name="connsiteY41" fmla="*/ 6855619 h 6858000"/>
              <a:gd name="connsiteX42" fmla="*/ 0 w 298507"/>
              <a:gd name="connsiteY42" fmla="*/ 6858000 h 6858000"/>
              <a:gd name="connsiteX43" fmla="*/ 0 w 298507"/>
              <a:gd name="connsiteY43" fmla="*/ 0 h 6858000"/>
              <a:gd name="connsiteX0" fmla="*/ 0 w 298244"/>
              <a:gd name="connsiteY0" fmla="*/ 0 h 6858000"/>
              <a:gd name="connsiteX1" fmla="*/ 290286 w 298244"/>
              <a:gd name="connsiteY1" fmla="*/ 0 h 6858000"/>
              <a:gd name="connsiteX2" fmla="*/ 216694 w 298244"/>
              <a:gd name="connsiteY2" fmla="*/ 4569619 h 6858000"/>
              <a:gd name="connsiteX3" fmla="*/ 219075 w 298244"/>
              <a:gd name="connsiteY3" fmla="*/ 4674394 h 6858000"/>
              <a:gd name="connsiteX4" fmla="*/ 221455 w 298244"/>
              <a:gd name="connsiteY4" fmla="*/ 4786313 h 6858000"/>
              <a:gd name="connsiteX5" fmla="*/ 273844 w 298244"/>
              <a:gd name="connsiteY5" fmla="*/ 4848225 h 6858000"/>
              <a:gd name="connsiteX6" fmla="*/ 226219 w 298244"/>
              <a:gd name="connsiteY6" fmla="*/ 4902994 h 6858000"/>
              <a:gd name="connsiteX7" fmla="*/ 278606 w 298244"/>
              <a:gd name="connsiteY7" fmla="*/ 4955381 h 6858000"/>
              <a:gd name="connsiteX8" fmla="*/ 223838 w 298244"/>
              <a:gd name="connsiteY8" fmla="*/ 5010150 h 6858000"/>
              <a:gd name="connsiteX9" fmla="*/ 276225 w 298244"/>
              <a:gd name="connsiteY9" fmla="*/ 5069681 h 6858000"/>
              <a:gd name="connsiteX10" fmla="*/ 221455 w 298244"/>
              <a:gd name="connsiteY10" fmla="*/ 5117306 h 6858000"/>
              <a:gd name="connsiteX11" fmla="*/ 276225 w 298244"/>
              <a:gd name="connsiteY11" fmla="*/ 5169694 h 6858000"/>
              <a:gd name="connsiteX12" fmla="*/ 221455 w 298244"/>
              <a:gd name="connsiteY12" fmla="*/ 5226844 h 6858000"/>
              <a:gd name="connsiteX13" fmla="*/ 276225 w 298244"/>
              <a:gd name="connsiteY13" fmla="*/ 5286375 h 6858000"/>
              <a:gd name="connsiteX14" fmla="*/ 223837 w 298244"/>
              <a:gd name="connsiteY14" fmla="*/ 5338763 h 6858000"/>
              <a:gd name="connsiteX15" fmla="*/ 276225 w 298244"/>
              <a:gd name="connsiteY15" fmla="*/ 5388769 h 6858000"/>
              <a:gd name="connsiteX16" fmla="*/ 223838 w 298244"/>
              <a:gd name="connsiteY16" fmla="*/ 5448300 h 6858000"/>
              <a:gd name="connsiteX17" fmla="*/ 276226 w 298244"/>
              <a:gd name="connsiteY17" fmla="*/ 5495925 h 6858000"/>
              <a:gd name="connsiteX18" fmla="*/ 226219 w 298244"/>
              <a:gd name="connsiteY18" fmla="*/ 5555456 h 6858000"/>
              <a:gd name="connsiteX19" fmla="*/ 276225 w 298244"/>
              <a:gd name="connsiteY19" fmla="*/ 5612606 h 6858000"/>
              <a:gd name="connsiteX20" fmla="*/ 223838 w 298244"/>
              <a:gd name="connsiteY20" fmla="*/ 5664994 h 6858000"/>
              <a:gd name="connsiteX21" fmla="*/ 273844 w 298244"/>
              <a:gd name="connsiteY21" fmla="*/ 5717381 h 6858000"/>
              <a:gd name="connsiteX22" fmla="*/ 223837 w 298244"/>
              <a:gd name="connsiteY22" fmla="*/ 5776913 h 6858000"/>
              <a:gd name="connsiteX23" fmla="*/ 276225 w 298244"/>
              <a:gd name="connsiteY23" fmla="*/ 5826919 h 6858000"/>
              <a:gd name="connsiteX24" fmla="*/ 223837 w 298244"/>
              <a:gd name="connsiteY24" fmla="*/ 5886450 h 6858000"/>
              <a:gd name="connsiteX25" fmla="*/ 273844 w 298244"/>
              <a:gd name="connsiteY25" fmla="*/ 5934075 h 6858000"/>
              <a:gd name="connsiteX26" fmla="*/ 219074 w 298244"/>
              <a:gd name="connsiteY26" fmla="*/ 5995988 h 6858000"/>
              <a:gd name="connsiteX27" fmla="*/ 273844 w 298244"/>
              <a:gd name="connsiteY27" fmla="*/ 6048375 h 6858000"/>
              <a:gd name="connsiteX28" fmla="*/ 226218 w 298244"/>
              <a:gd name="connsiteY28" fmla="*/ 6103144 h 6858000"/>
              <a:gd name="connsiteX29" fmla="*/ 273844 w 298244"/>
              <a:gd name="connsiteY29" fmla="*/ 6157913 h 6858000"/>
              <a:gd name="connsiteX30" fmla="*/ 226219 w 298244"/>
              <a:gd name="connsiteY30" fmla="*/ 6212681 h 6858000"/>
              <a:gd name="connsiteX31" fmla="*/ 271463 w 298244"/>
              <a:gd name="connsiteY31" fmla="*/ 6265069 h 6858000"/>
              <a:gd name="connsiteX32" fmla="*/ 223837 w 298244"/>
              <a:gd name="connsiteY32" fmla="*/ 6319838 h 6858000"/>
              <a:gd name="connsiteX33" fmla="*/ 278605 w 298244"/>
              <a:gd name="connsiteY33" fmla="*/ 6374606 h 6858000"/>
              <a:gd name="connsiteX34" fmla="*/ 221455 w 298244"/>
              <a:gd name="connsiteY34" fmla="*/ 6429375 h 6858000"/>
              <a:gd name="connsiteX35" fmla="*/ 276225 w 298244"/>
              <a:gd name="connsiteY35" fmla="*/ 6486525 h 6858000"/>
              <a:gd name="connsiteX36" fmla="*/ 228599 w 298244"/>
              <a:gd name="connsiteY36" fmla="*/ 6541294 h 6858000"/>
              <a:gd name="connsiteX37" fmla="*/ 273843 w 298244"/>
              <a:gd name="connsiteY37" fmla="*/ 6600825 h 6858000"/>
              <a:gd name="connsiteX38" fmla="*/ 221455 w 298244"/>
              <a:gd name="connsiteY38" fmla="*/ 6643688 h 6858000"/>
              <a:gd name="connsiteX39" fmla="*/ 276224 w 298244"/>
              <a:gd name="connsiteY39" fmla="*/ 6700838 h 6858000"/>
              <a:gd name="connsiteX40" fmla="*/ 221456 w 298244"/>
              <a:gd name="connsiteY40" fmla="*/ 6762750 h 6858000"/>
              <a:gd name="connsiteX41" fmla="*/ 288131 w 298244"/>
              <a:gd name="connsiteY41" fmla="*/ 6812756 h 6858000"/>
              <a:gd name="connsiteX42" fmla="*/ 233136 w 298244"/>
              <a:gd name="connsiteY42" fmla="*/ 6855619 h 6858000"/>
              <a:gd name="connsiteX43" fmla="*/ 0 w 298244"/>
              <a:gd name="connsiteY43" fmla="*/ 6858000 h 6858000"/>
              <a:gd name="connsiteX44" fmla="*/ 0 w 298244"/>
              <a:gd name="connsiteY44" fmla="*/ 0 h 6858000"/>
              <a:gd name="connsiteX0" fmla="*/ 0 w 297987"/>
              <a:gd name="connsiteY0" fmla="*/ 0 h 6858000"/>
              <a:gd name="connsiteX1" fmla="*/ 290286 w 297987"/>
              <a:gd name="connsiteY1" fmla="*/ 0 h 6858000"/>
              <a:gd name="connsiteX2" fmla="*/ 214313 w 297987"/>
              <a:gd name="connsiteY2" fmla="*/ 4452938 h 6858000"/>
              <a:gd name="connsiteX3" fmla="*/ 216694 w 297987"/>
              <a:gd name="connsiteY3" fmla="*/ 4569619 h 6858000"/>
              <a:gd name="connsiteX4" fmla="*/ 219075 w 297987"/>
              <a:gd name="connsiteY4" fmla="*/ 4674394 h 6858000"/>
              <a:gd name="connsiteX5" fmla="*/ 221455 w 297987"/>
              <a:gd name="connsiteY5" fmla="*/ 4786313 h 6858000"/>
              <a:gd name="connsiteX6" fmla="*/ 273844 w 297987"/>
              <a:gd name="connsiteY6" fmla="*/ 4848225 h 6858000"/>
              <a:gd name="connsiteX7" fmla="*/ 226219 w 297987"/>
              <a:gd name="connsiteY7" fmla="*/ 4902994 h 6858000"/>
              <a:gd name="connsiteX8" fmla="*/ 278606 w 297987"/>
              <a:gd name="connsiteY8" fmla="*/ 4955381 h 6858000"/>
              <a:gd name="connsiteX9" fmla="*/ 223838 w 297987"/>
              <a:gd name="connsiteY9" fmla="*/ 5010150 h 6858000"/>
              <a:gd name="connsiteX10" fmla="*/ 276225 w 297987"/>
              <a:gd name="connsiteY10" fmla="*/ 5069681 h 6858000"/>
              <a:gd name="connsiteX11" fmla="*/ 221455 w 297987"/>
              <a:gd name="connsiteY11" fmla="*/ 5117306 h 6858000"/>
              <a:gd name="connsiteX12" fmla="*/ 276225 w 297987"/>
              <a:gd name="connsiteY12" fmla="*/ 5169694 h 6858000"/>
              <a:gd name="connsiteX13" fmla="*/ 221455 w 297987"/>
              <a:gd name="connsiteY13" fmla="*/ 5226844 h 6858000"/>
              <a:gd name="connsiteX14" fmla="*/ 276225 w 297987"/>
              <a:gd name="connsiteY14" fmla="*/ 5286375 h 6858000"/>
              <a:gd name="connsiteX15" fmla="*/ 223837 w 297987"/>
              <a:gd name="connsiteY15" fmla="*/ 5338763 h 6858000"/>
              <a:gd name="connsiteX16" fmla="*/ 276225 w 297987"/>
              <a:gd name="connsiteY16" fmla="*/ 5388769 h 6858000"/>
              <a:gd name="connsiteX17" fmla="*/ 223838 w 297987"/>
              <a:gd name="connsiteY17" fmla="*/ 5448300 h 6858000"/>
              <a:gd name="connsiteX18" fmla="*/ 276226 w 297987"/>
              <a:gd name="connsiteY18" fmla="*/ 5495925 h 6858000"/>
              <a:gd name="connsiteX19" fmla="*/ 226219 w 297987"/>
              <a:gd name="connsiteY19" fmla="*/ 5555456 h 6858000"/>
              <a:gd name="connsiteX20" fmla="*/ 276225 w 297987"/>
              <a:gd name="connsiteY20" fmla="*/ 5612606 h 6858000"/>
              <a:gd name="connsiteX21" fmla="*/ 223838 w 297987"/>
              <a:gd name="connsiteY21" fmla="*/ 5664994 h 6858000"/>
              <a:gd name="connsiteX22" fmla="*/ 273844 w 297987"/>
              <a:gd name="connsiteY22" fmla="*/ 5717381 h 6858000"/>
              <a:gd name="connsiteX23" fmla="*/ 223837 w 297987"/>
              <a:gd name="connsiteY23" fmla="*/ 5776913 h 6858000"/>
              <a:gd name="connsiteX24" fmla="*/ 276225 w 297987"/>
              <a:gd name="connsiteY24" fmla="*/ 5826919 h 6858000"/>
              <a:gd name="connsiteX25" fmla="*/ 223837 w 297987"/>
              <a:gd name="connsiteY25" fmla="*/ 5886450 h 6858000"/>
              <a:gd name="connsiteX26" fmla="*/ 273844 w 297987"/>
              <a:gd name="connsiteY26" fmla="*/ 5934075 h 6858000"/>
              <a:gd name="connsiteX27" fmla="*/ 219074 w 297987"/>
              <a:gd name="connsiteY27" fmla="*/ 5995988 h 6858000"/>
              <a:gd name="connsiteX28" fmla="*/ 273844 w 297987"/>
              <a:gd name="connsiteY28" fmla="*/ 6048375 h 6858000"/>
              <a:gd name="connsiteX29" fmla="*/ 226218 w 297987"/>
              <a:gd name="connsiteY29" fmla="*/ 6103144 h 6858000"/>
              <a:gd name="connsiteX30" fmla="*/ 273844 w 297987"/>
              <a:gd name="connsiteY30" fmla="*/ 6157913 h 6858000"/>
              <a:gd name="connsiteX31" fmla="*/ 226219 w 297987"/>
              <a:gd name="connsiteY31" fmla="*/ 6212681 h 6858000"/>
              <a:gd name="connsiteX32" fmla="*/ 271463 w 297987"/>
              <a:gd name="connsiteY32" fmla="*/ 6265069 h 6858000"/>
              <a:gd name="connsiteX33" fmla="*/ 223837 w 297987"/>
              <a:gd name="connsiteY33" fmla="*/ 6319838 h 6858000"/>
              <a:gd name="connsiteX34" fmla="*/ 278605 w 297987"/>
              <a:gd name="connsiteY34" fmla="*/ 6374606 h 6858000"/>
              <a:gd name="connsiteX35" fmla="*/ 221455 w 297987"/>
              <a:gd name="connsiteY35" fmla="*/ 6429375 h 6858000"/>
              <a:gd name="connsiteX36" fmla="*/ 276225 w 297987"/>
              <a:gd name="connsiteY36" fmla="*/ 6486525 h 6858000"/>
              <a:gd name="connsiteX37" fmla="*/ 228599 w 297987"/>
              <a:gd name="connsiteY37" fmla="*/ 6541294 h 6858000"/>
              <a:gd name="connsiteX38" fmla="*/ 273843 w 297987"/>
              <a:gd name="connsiteY38" fmla="*/ 6600825 h 6858000"/>
              <a:gd name="connsiteX39" fmla="*/ 221455 w 297987"/>
              <a:gd name="connsiteY39" fmla="*/ 6643688 h 6858000"/>
              <a:gd name="connsiteX40" fmla="*/ 276224 w 297987"/>
              <a:gd name="connsiteY40" fmla="*/ 6700838 h 6858000"/>
              <a:gd name="connsiteX41" fmla="*/ 221456 w 297987"/>
              <a:gd name="connsiteY41" fmla="*/ 6762750 h 6858000"/>
              <a:gd name="connsiteX42" fmla="*/ 288131 w 297987"/>
              <a:gd name="connsiteY42" fmla="*/ 6812756 h 6858000"/>
              <a:gd name="connsiteX43" fmla="*/ 233136 w 297987"/>
              <a:gd name="connsiteY43" fmla="*/ 6855619 h 6858000"/>
              <a:gd name="connsiteX44" fmla="*/ 0 w 297987"/>
              <a:gd name="connsiteY44" fmla="*/ 6858000 h 6858000"/>
              <a:gd name="connsiteX45" fmla="*/ 0 w 297987"/>
              <a:gd name="connsiteY45" fmla="*/ 0 h 6858000"/>
              <a:gd name="connsiteX0" fmla="*/ 0 w 298292"/>
              <a:gd name="connsiteY0" fmla="*/ 0 h 6858000"/>
              <a:gd name="connsiteX1" fmla="*/ 290286 w 298292"/>
              <a:gd name="connsiteY1" fmla="*/ 0 h 6858000"/>
              <a:gd name="connsiteX2" fmla="*/ 216695 w 298292"/>
              <a:gd name="connsiteY2" fmla="*/ 4350544 h 6858000"/>
              <a:gd name="connsiteX3" fmla="*/ 214313 w 298292"/>
              <a:gd name="connsiteY3" fmla="*/ 4452938 h 6858000"/>
              <a:gd name="connsiteX4" fmla="*/ 216694 w 298292"/>
              <a:gd name="connsiteY4" fmla="*/ 4569619 h 6858000"/>
              <a:gd name="connsiteX5" fmla="*/ 219075 w 298292"/>
              <a:gd name="connsiteY5" fmla="*/ 4674394 h 6858000"/>
              <a:gd name="connsiteX6" fmla="*/ 221455 w 298292"/>
              <a:gd name="connsiteY6" fmla="*/ 4786313 h 6858000"/>
              <a:gd name="connsiteX7" fmla="*/ 273844 w 298292"/>
              <a:gd name="connsiteY7" fmla="*/ 4848225 h 6858000"/>
              <a:gd name="connsiteX8" fmla="*/ 226219 w 298292"/>
              <a:gd name="connsiteY8" fmla="*/ 4902994 h 6858000"/>
              <a:gd name="connsiteX9" fmla="*/ 278606 w 298292"/>
              <a:gd name="connsiteY9" fmla="*/ 4955381 h 6858000"/>
              <a:gd name="connsiteX10" fmla="*/ 223838 w 298292"/>
              <a:gd name="connsiteY10" fmla="*/ 5010150 h 6858000"/>
              <a:gd name="connsiteX11" fmla="*/ 276225 w 298292"/>
              <a:gd name="connsiteY11" fmla="*/ 5069681 h 6858000"/>
              <a:gd name="connsiteX12" fmla="*/ 221455 w 298292"/>
              <a:gd name="connsiteY12" fmla="*/ 5117306 h 6858000"/>
              <a:gd name="connsiteX13" fmla="*/ 276225 w 298292"/>
              <a:gd name="connsiteY13" fmla="*/ 5169694 h 6858000"/>
              <a:gd name="connsiteX14" fmla="*/ 221455 w 298292"/>
              <a:gd name="connsiteY14" fmla="*/ 5226844 h 6858000"/>
              <a:gd name="connsiteX15" fmla="*/ 276225 w 298292"/>
              <a:gd name="connsiteY15" fmla="*/ 5286375 h 6858000"/>
              <a:gd name="connsiteX16" fmla="*/ 223837 w 298292"/>
              <a:gd name="connsiteY16" fmla="*/ 5338763 h 6858000"/>
              <a:gd name="connsiteX17" fmla="*/ 276225 w 298292"/>
              <a:gd name="connsiteY17" fmla="*/ 5388769 h 6858000"/>
              <a:gd name="connsiteX18" fmla="*/ 223838 w 298292"/>
              <a:gd name="connsiteY18" fmla="*/ 5448300 h 6858000"/>
              <a:gd name="connsiteX19" fmla="*/ 276226 w 298292"/>
              <a:gd name="connsiteY19" fmla="*/ 5495925 h 6858000"/>
              <a:gd name="connsiteX20" fmla="*/ 226219 w 298292"/>
              <a:gd name="connsiteY20" fmla="*/ 5555456 h 6858000"/>
              <a:gd name="connsiteX21" fmla="*/ 276225 w 298292"/>
              <a:gd name="connsiteY21" fmla="*/ 5612606 h 6858000"/>
              <a:gd name="connsiteX22" fmla="*/ 223838 w 298292"/>
              <a:gd name="connsiteY22" fmla="*/ 5664994 h 6858000"/>
              <a:gd name="connsiteX23" fmla="*/ 273844 w 298292"/>
              <a:gd name="connsiteY23" fmla="*/ 5717381 h 6858000"/>
              <a:gd name="connsiteX24" fmla="*/ 223837 w 298292"/>
              <a:gd name="connsiteY24" fmla="*/ 5776913 h 6858000"/>
              <a:gd name="connsiteX25" fmla="*/ 276225 w 298292"/>
              <a:gd name="connsiteY25" fmla="*/ 5826919 h 6858000"/>
              <a:gd name="connsiteX26" fmla="*/ 223837 w 298292"/>
              <a:gd name="connsiteY26" fmla="*/ 5886450 h 6858000"/>
              <a:gd name="connsiteX27" fmla="*/ 273844 w 298292"/>
              <a:gd name="connsiteY27" fmla="*/ 5934075 h 6858000"/>
              <a:gd name="connsiteX28" fmla="*/ 219074 w 298292"/>
              <a:gd name="connsiteY28" fmla="*/ 5995988 h 6858000"/>
              <a:gd name="connsiteX29" fmla="*/ 273844 w 298292"/>
              <a:gd name="connsiteY29" fmla="*/ 6048375 h 6858000"/>
              <a:gd name="connsiteX30" fmla="*/ 226218 w 298292"/>
              <a:gd name="connsiteY30" fmla="*/ 6103144 h 6858000"/>
              <a:gd name="connsiteX31" fmla="*/ 273844 w 298292"/>
              <a:gd name="connsiteY31" fmla="*/ 6157913 h 6858000"/>
              <a:gd name="connsiteX32" fmla="*/ 226219 w 298292"/>
              <a:gd name="connsiteY32" fmla="*/ 6212681 h 6858000"/>
              <a:gd name="connsiteX33" fmla="*/ 271463 w 298292"/>
              <a:gd name="connsiteY33" fmla="*/ 6265069 h 6858000"/>
              <a:gd name="connsiteX34" fmla="*/ 223837 w 298292"/>
              <a:gd name="connsiteY34" fmla="*/ 6319838 h 6858000"/>
              <a:gd name="connsiteX35" fmla="*/ 278605 w 298292"/>
              <a:gd name="connsiteY35" fmla="*/ 6374606 h 6858000"/>
              <a:gd name="connsiteX36" fmla="*/ 221455 w 298292"/>
              <a:gd name="connsiteY36" fmla="*/ 6429375 h 6858000"/>
              <a:gd name="connsiteX37" fmla="*/ 276225 w 298292"/>
              <a:gd name="connsiteY37" fmla="*/ 6486525 h 6858000"/>
              <a:gd name="connsiteX38" fmla="*/ 228599 w 298292"/>
              <a:gd name="connsiteY38" fmla="*/ 6541294 h 6858000"/>
              <a:gd name="connsiteX39" fmla="*/ 273843 w 298292"/>
              <a:gd name="connsiteY39" fmla="*/ 6600825 h 6858000"/>
              <a:gd name="connsiteX40" fmla="*/ 221455 w 298292"/>
              <a:gd name="connsiteY40" fmla="*/ 6643688 h 6858000"/>
              <a:gd name="connsiteX41" fmla="*/ 276224 w 298292"/>
              <a:gd name="connsiteY41" fmla="*/ 6700838 h 6858000"/>
              <a:gd name="connsiteX42" fmla="*/ 221456 w 298292"/>
              <a:gd name="connsiteY42" fmla="*/ 6762750 h 6858000"/>
              <a:gd name="connsiteX43" fmla="*/ 288131 w 298292"/>
              <a:gd name="connsiteY43" fmla="*/ 6812756 h 6858000"/>
              <a:gd name="connsiteX44" fmla="*/ 233136 w 298292"/>
              <a:gd name="connsiteY44" fmla="*/ 6855619 h 6858000"/>
              <a:gd name="connsiteX45" fmla="*/ 0 w 298292"/>
              <a:gd name="connsiteY45" fmla="*/ 6858000 h 6858000"/>
              <a:gd name="connsiteX46" fmla="*/ 0 w 298292"/>
              <a:gd name="connsiteY46" fmla="*/ 0 h 6858000"/>
              <a:gd name="connsiteX0" fmla="*/ 0 w 298558"/>
              <a:gd name="connsiteY0" fmla="*/ 0 h 6858000"/>
              <a:gd name="connsiteX1" fmla="*/ 290286 w 298558"/>
              <a:gd name="connsiteY1" fmla="*/ 0 h 6858000"/>
              <a:gd name="connsiteX2" fmla="*/ 219075 w 298558"/>
              <a:gd name="connsiteY2" fmla="*/ 4243388 h 6858000"/>
              <a:gd name="connsiteX3" fmla="*/ 216695 w 298558"/>
              <a:gd name="connsiteY3" fmla="*/ 4350544 h 6858000"/>
              <a:gd name="connsiteX4" fmla="*/ 214313 w 298558"/>
              <a:gd name="connsiteY4" fmla="*/ 4452938 h 6858000"/>
              <a:gd name="connsiteX5" fmla="*/ 216694 w 298558"/>
              <a:gd name="connsiteY5" fmla="*/ 4569619 h 6858000"/>
              <a:gd name="connsiteX6" fmla="*/ 219075 w 298558"/>
              <a:gd name="connsiteY6" fmla="*/ 4674394 h 6858000"/>
              <a:gd name="connsiteX7" fmla="*/ 221455 w 298558"/>
              <a:gd name="connsiteY7" fmla="*/ 4786313 h 6858000"/>
              <a:gd name="connsiteX8" fmla="*/ 273844 w 298558"/>
              <a:gd name="connsiteY8" fmla="*/ 4848225 h 6858000"/>
              <a:gd name="connsiteX9" fmla="*/ 226219 w 298558"/>
              <a:gd name="connsiteY9" fmla="*/ 4902994 h 6858000"/>
              <a:gd name="connsiteX10" fmla="*/ 278606 w 298558"/>
              <a:gd name="connsiteY10" fmla="*/ 4955381 h 6858000"/>
              <a:gd name="connsiteX11" fmla="*/ 223838 w 298558"/>
              <a:gd name="connsiteY11" fmla="*/ 5010150 h 6858000"/>
              <a:gd name="connsiteX12" fmla="*/ 276225 w 298558"/>
              <a:gd name="connsiteY12" fmla="*/ 5069681 h 6858000"/>
              <a:gd name="connsiteX13" fmla="*/ 221455 w 298558"/>
              <a:gd name="connsiteY13" fmla="*/ 5117306 h 6858000"/>
              <a:gd name="connsiteX14" fmla="*/ 276225 w 298558"/>
              <a:gd name="connsiteY14" fmla="*/ 5169694 h 6858000"/>
              <a:gd name="connsiteX15" fmla="*/ 221455 w 298558"/>
              <a:gd name="connsiteY15" fmla="*/ 5226844 h 6858000"/>
              <a:gd name="connsiteX16" fmla="*/ 276225 w 298558"/>
              <a:gd name="connsiteY16" fmla="*/ 5286375 h 6858000"/>
              <a:gd name="connsiteX17" fmla="*/ 223837 w 298558"/>
              <a:gd name="connsiteY17" fmla="*/ 5338763 h 6858000"/>
              <a:gd name="connsiteX18" fmla="*/ 276225 w 298558"/>
              <a:gd name="connsiteY18" fmla="*/ 5388769 h 6858000"/>
              <a:gd name="connsiteX19" fmla="*/ 223838 w 298558"/>
              <a:gd name="connsiteY19" fmla="*/ 5448300 h 6858000"/>
              <a:gd name="connsiteX20" fmla="*/ 276226 w 298558"/>
              <a:gd name="connsiteY20" fmla="*/ 5495925 h 6858000"/>
              <a:gd name="connsiteX21" fmla="*/ 226219 w 298558"/>
              <a:gd name="connsiteY21" fmla="*/ 5555456 h 6858000"/>
              <a:gd name="connsiteX22" fmla="*/ 276225 w 298558"/>
              <a:gd name="connsiteY22" fmla="*/ 5612606 h 6858000"/>
              <a:gd name="connsiteX23" fmla="*/ 223838 w 298558"/>
              <a:gd name="connsiteY23" fmla="*/ 5664994 h 6858000"/>
              <a:gd name="connsiteX24" fmla="*/ 273844 w 298558"/>
              <a:gd name="connsiteY24" fmla="*/ 5717381 h 6858000"/>
              <a:gd name="connsiteX25" fmla="*/ 223837 w 298558"/>
              <a:gd name="connsiteY25" fmla="*/ 5776913 h 6858000"/>
              <a:gd name="connsiteX26" fmla="*/ 276225 w 298558"/>
              <a:gd name="connsiteY26" fmla="*/ 5826919 h 6858000"/>
              <a:gd name="connsiteX27" fmla="*/ 223837 w 298558"/>
              <a:gd name="connsiteY27" fmla="*/ 5886450 h 6858000"/>
              <a:gd name="connsiteX28" fmla="*/ 273844 w 298558"/>
              <a:gd name="connsiteY28" fmla="*/ 5934075 h 6858000"/>
              <a:gd name="connsiteX29" fmla="*/ 219074 w 298558"/>
              <a:gd name="connsiteY29" fmla="*/ 5995988 h 6858000"/>
              <a:gd name="connsiteX30" fmla="*/ 273844 w 298558"/>
              <a:gd name="connsiteY30" fmla="*/ 6048375 h 6858000"/>
              <a:gd name="connsiteX31" fmla="*/ 226218 w 298558"/>
              <a:gd name="connsiteY31" fmla="*/ 6103144 h 6858000"/>
              <a:gd name="connsiteX32" fmla="*/ 273844 w 298558"/>
              <a:gd name="connsiteY32" fmla="*/ 6157913 h 6858000"/>
              <a:gd name="connsiteX33" fmla="*/ 226219 w 298558"/>
              <a:gd name="connsiteY33" fmla="*/ 6212681 h 6858000"/>
              <a:gd name="connsiteX34" fmla="*/ 271463 w 298558"/>
              <a:gd name="connsiteY34" fmla="*/ 6265069 h 6858000"/>
              <a:gd name="connsiteX35" fmla="*/ 223837 w 298558"/>
              <a:gd name="connsiteY35" fmla="*/ 6319838 h 6858000"/>
              <a:gd name="connsiteX36" fmla="*/ 278605 w 298558"/>
              <a:gd name="connsiteY36" fmla="*/ 6374606 h 6858000"/>
              <a:gd name="connsiteX37" fmla="*/ 221455 w 298558"/>
              <a:gd name="connsiteY37" fmla="*/ 6429375 h 6858000"/>
              <a:gd name="connsiteX38" fmla="*/ 276225 w 298558"/>
              <a:gd name="connsiteY38" fmla="*/ 6486525 h 6858000"/>
              <a:gd name="connsiteX39" fmla="*/ 228599 w 298558"/>
              <a:gd name="connsiteY39" fmla="*/ 6541294 h 6858000"/>
              <a:gd name="connsiteX40" fmla="*/ 273843 w 298558"/>
              <a:gd name="connsiteY40" fmla="*/ 6600825 h 6858000"/>
              <a:gd name="connsiteX41" fmla="*/ 221455 w 298558"/>
              <a:gd name="connsiteY41" fmla="*/ 6643688 h 6858000"/>
              <a:gd name="connsiteX42" fmla="*/ 276224 w 298558"/>
              <a:gd name="connsiteY42" fmla="*/ 6700838 h 6858000"/>
              <a:gd name="connsiteX43" fmla="*/ 221456 w 298558"/>
              <a:gd name="connsiteY43" fmla="*/ 6762750 h 6858000"/>
              <a:gd name="connsiteX44" fmla="*/ 288131 w 298558"/>
              <a:gd name="connsiteY44" fmla="*/ 6812756 h 6858000"/>
              <a:gd name="connsiteX45" fmla="*/ 233136 w 298558"/>
              <a:gd name="connsiteY45" fmla="*/ 6855619 h 6858000"/>
              <a:gd name="connsiteX46" fmla="*/ 0 w 298558"/>
              <a:gd name="connsiteY46" fmla="*/ 6858000 h 6858000"/>
              <a:gd name="connsiteX47" fmla="*/ 0 w 298558"/>
              <a:gd name="connsiteY47" fmla="*/ 0 h 6858000"/>
              <a:gd name="connsiteX0" fmla="*/ 0 w 298831"/>
              <a:gd name="connsiteY0" fmla="*/ 0 h 6858000"/>
              <a:gd name="connsiteX1" fmla="*/ 290286 w 298831"/>
              <a:gd name="connsiteY1" fmla="*/ 0 h 6858000"/>
              <a:gd name="connsiteX2" fmla="*/ 221456 w 298831"/>
              <a:gd name="connsiteY2" fmla="*/ 4138613 h 6858000"/>
              <a:gd name="connsiteX3" fmla="*/ 219075 w 298831"/>
              <a:gd name="connsiteY3" fmla="*/ 4243388 h 6858000"/>
              <a:gd name="connsiteX4" fmla="*/ 216695 w 298831"/>
              <a:gd name="connsiteY4" fmla="*/ 4350544 h 6858000"/>
              <a:gd name="connsiteX5" fmla="*/ 214313 w 298831"/>
              <a:gd name="connsiteY5" fmla="*/ 4452938 h 6858000"/>
              <a:gd name="connsiteX6" fmla="*/ 216694 w 298831"/>
              <a:gd name="connsiteY6" fmla="*/ 4569619 h 6858000"/>
              <a:gd name="connsiteX7" fmla="*/ 219075 w 298831"/>
              <a:gd name="connsiteY7" fmla="*/ 4674394 h 6858000"/>
              <a:gd name="connsiteX8" fmla="*/ 221455 w 298831"/>
              <a:gd name="connsiteY8" fmla="*/ 4786313 h 6858000"/>
              <a:gd name="connsiteX9" fmla="*/ 273844 w 298831"/>
              <a:gd name="connsiteY9" fmla="*/ 4848225 h 6858000"/>
              <a:gd name="connsiteX10" fmla="*/ 226219 w 298831"/>
              <a:gd name="connsiteY10" fmla="*/ 4902994 h 6858000"/>
              <a:gd name="connsiteX11" fmla="*/ 278606 w 298831"/>
              <a:gd name="connsiteY11" fmla="*/ 4955381 h 6858000"/>
              <a:gd name="connsiteX12" fmla="*/ 223838 w 298831"/>
              <a:gd name="connsiteY12" fmla="*/ 5010150 h 6858000"/>
              <a:gd name="connsiteX13" fmla="*/ 276225 w 298831"/>
              <a:gd name="connsiteY13" fmla="*/ 5069681 h 6858000"/>
              <a:gd name="connsiteX14" fmla="*/ 221455 w 298831"/>
              <a:gd name="connsiteY14" fmla="*/ 5117306 h 6858000"/>
              <a:gd name="connsiteX15" fmla="*/ 276225 w 298831"/>
              <a:gd name="connsiteY15" fmla="*/ 5169694 h 6858000"/>
              <a:gd name="connsiteX16" fmla="*/ 221455 w 298831"/>
              <a:gd name="connsiteY16" fmla="*/ 5226844 h 6858000"/>
              <a:gd name="connsiteX17" fmla="*/ 276225 w 298831"/>
              <a:gd name="connsiteY17" fmla="*/ 5286375 h 6858000"/>
              <a:gd name="connsiteX18" fmla="*/ 223837 w 298831"/>
              <a:gd name="connsiteY18" fmla="*/ 5338763 h 6858000"/>
              <a:gd name="connsiteX19" fmla="*/ 276225 w 298831"/>
              <a:gd name="connsiteY19" fmla="*/ 5388769 h 6858000"/>
              <a:gd name="connsiteX20" fmla="*/ 223838 w 298831"/>
              <a:gd name="connsiteY20" fmla="*/ 5448300 h 6858000"/>
              <a:gd name="connsiteX21" fmla="*/ 276226 w 298831"/>
              <a:gd name="connsiteY21" fmla="*/ 5495925 h 6858000"/>
              <a:gd name="connsiteX22" fmla="*/ 226219 w 298831"/>
              <a:gd name="connsiteY22" fmla="*/ 5555456 h 6858000"/>
              <a:gd name="connsiteX23" fmla="*/ 276225 w 298831"/>
              <a:gd name="connsiteY23" fmla="*/ 5612606 h 6858000"/>
              <a:gd name="connsiteX24" fmla="*/ 223838 w 298831"/>
              <a:gd name="connsiteY24" fmla="*/ 5664994 h 6858000"/>
              <a:gd name="connsiteX25" fmla="*/ 273844 w 298831"/>
              <a:gd name="connsiteY25" fmla="*/ 5717381 h 6858000"/>
              <a:gd name="connsiteX26" fmla="*/ 223837 w 298831"/>
              <a:gd name="connsiteY26" fmla="*/ 5776913 h 6858000"/>
              <a:gd name="connsiteX27" fmla="*/ 276225 w 298831"/>
              <a:gd name="connsiteY27" fmla="*/ 5826919 h 6858000"/>
              <a:gd name="connsiteX28" fmla="*/ 223837 w 298831"/>
              <a:gd name="connsiteY28" fmla="*/ 5886450 h 6858000"/>
              <a:gd name="connsiteX29" fmla="*/ 273844 w 298831"/>
              <a:gd name="connsiteY29" fmla="*/ 5934075 h 6858000"/>
              <a:gd name="connsiteX30" fmla="*/ 219074 w 298831"/>
              <a:gd name="connsiteY30" fmla="*/ 5995988 h 6858000"/>
              <a:gd name="connsiteX31" fmla="*/ 273844 w 298831"/>
              <a:gd name="connsiteY31" fmla="*/ 6048375 h 6858000"/>
              <a:gd name="connsiteX32" fmla="*/ 226218 w 298831"/>
              <a:gd name="connsiteY32" fmla="*/ 6103144 h 6858000"/>
              <a:gd name="connsiteX33" fmla="*/ 273844 w 298831"/>
              <a:gd name="connsiteY33" fmla="*/ 6157913 h 6858000"/>
              <a:gd name="connsiteX34" fmla="*/ 226219 w 298831"/>
              <a:gd name="connsiteY34" fmla="*/ 6212681 h 6858000"/>
              <a:gd name="connsiteX35" fmla="*/ 271463 w 298831"/>
              <a:gd name="connsiteY35" fmla="*/ 6265069 h 6858000"/>
              <a:gd name="connsiteX36" fmla="*/ 223837 w 298831"/>
              <a:gd name="connsiteY36" fmla="*/ 6319838 h 6858000"/>
              <a:gd name="connsiteX37" fmla="*/ 278605 w 298831"/>
              <a:gd name="connsiteY37" fmla="*/ 6374606 h 6858000"/>
              <a:gd name="connsiteX38" fmla="*/ 221455 w 298831"/>
              <a:gd name="connsiteY38" fmla="*/ 6429375 h 6858000"/>
              <a:gd name="connsiteX39" fmla="*/ 276225 w 298831"/>
              <a:gd name="connsiteY39" fmla="*/ 6486525 h 6858000"/>
              <a:gd name="connsiteX40" fmla="*/ 228599 w 298831"/>
              <a:gd name="connsiteY40" fmla="*/ 6541294 h 6858000"/>
              <a:gd name="connsiteX41" fmla="*/ 273843 w 298831"/>
              <a:gd name="connsiteY41" fmla="*/ 6600825 h 6858000"/>
              <a:gd name="connsiteX42" fmla="*/ 221455 w 298831"/>
              <a:gd name="connsiteY42" fmla="*/ 6643688 h 6858000"/>
              <a:gd name="connsiteX43" fmla="*/ 276224 w 298831"/>
              <a:gd name="connsiteY43" fmla="*/ 6700838 h 6858000"/>
              <a:gd name="connsiteX44" fmla="*/ 221456 w 298831"/>
              <a:gd name="connsiteY44" fmla="*/ 6762750 h 6858000"/>
              <a:gd name="connsiteX45" fmla="*/ 288131 w 298831"/>
              <a:gd name="connsiteY45" fmla="*/ 6812756 h 6858000"/>
              <a:gd name="connsiteX46" fmla="*/ 233136 w 298831"/>
              <a:gd name="connsiteY46" fmla="*/ 6855619 h 6858000"/>
              <a:gd name="connsiteX47" fmla="*/ 0 w 298831"/>
              <a:gd name="connsiteY47" fmla="*/ 6858000 h 6858000"/>
              <a:gd name="connsiteX48" fmla="*/ 0 w 298831"/>
              <a:gd name="connsiteY48" fmla="*/ 0 h 6858000"/>
              <a:gd name="connsiteX0" fmla="*/ 0 w 299114"/>
              <a:gd name="connsiteY0" fmla="*/ 0 h 6858000"/>
              <a:gd name="connsiteX1" fmla="*/ 290286 w 299114"/>
              <a:gd name="connsiteY1" fmla="*/ 0 h 6858000"/>
              <a:gd name="connsiteX2" fmla="*/ 223838 w 299114"/>
              <a:gd name="connsiteY2" fmla="*/ 4021931 h 6858000"/>
              <a:gd name="connsiteX3" fmla="*/ 221456 w 299114"/>
              <a:gd name="connsiteY3" fmla="*/ 4138613 h 6858000"/>
              <a:gd name="connsiteX4" fmla="*/ 219075 w 299114"/>
              <a:gd name="connsiteY4" fmla="*/ 4243388 h 6858000"/>
              <a:gd name="connsiteX5" fmla="*/ 216695 w 299114"/>
              <a:gd name="connsiteY5" fmla="*/ 4350544 h 6858000"/>
              <a:gd name="connsiteX6" fmla="*/ 214313 w 299114"/>
              <a:gd name="connsiteY6" fmla="*/ 4452938 h 6858000"/>
              <a:gd name="connsiteX7" fmla="*/ 216694 w 299114"/>
              <a:gd name="connsiteY7" fmla="*/ 4569619 h 6858000"/>
              <a:gd name="connsiteX8" fmla="*/ 219075 w 299114"/>
              <a:gd name="connsiteY8" fmla="*/ 4674394 h 6858000"/>
              <a:gd name="connsiteX9" fmla="*/ 221455 w 299114"/>
              <a:gd name="connsiteY9" fmla="*/ 4786313 h 6858000"/>
              <a:gd name="connsiteX10" fmla="*/ 273844 w 299114"/>
              <a:gd name="connsiteY10" fmla="*/ 4848225 h 6858000"/>
              <a:gd name="connsiteX11" fmla="*/ 226219 w 299114"/>
              <a:gd name="connsiteY11" fmla="*/ 4902994 h 6858000"/>
              <a:gd name="connsiteX12" fmla="*/ 278606 w 299114"/>
              <a:gd name="connsiteY12" fmla="*/ 4955381 h 6858000"/>
              <a:gd name="connsiteX13" fmla="*/ 223838 w 299114"/>
              <a:gd name="connsiteY13" fmla="*/ 5010150 h 6858000"/>
              <a:gd name="connsiteX14" fmla="*/ 276225 w 299114"/>
              <a:gd name="connsiteY14" fmla="*/ 5069681 h 6858000"/>
              <a:gd name="connsiteX15" fmla="*/ 221455 w 299114"/>
              <a:gd name="connsiteY15" fmla="*/ 5117306 h 6858000"/>
              <a:gd name="connsiteX16" fmla="*/ 276225 w 299114"/>
              <a:gd name="connsiteY16" fmla="*/ 5169694 h 6858000"/>
              <a:gd name="connsiteX17" fmla="*/ 221455 w 299114"/>
              <a:gd name="connsiteY17" fmla="*/ 5226844 h 6858000"/>
              <a:gd name="connsiteX18" fmla="*/ 276225 w 299114"/>
              <a:gd name="connsiteY18" fmla="*/ 5286375 h 6858000"/>
              <a:gd name="connsiteX19" fmla="*/ 223837 w 299114"/>
              <a:gd name="connsiteY19" fmla="*/ 5338763 h 6858000"/>
              <a:gd name="connsiteX20" fmla="*/ 276225 w 299114"/>
              <a:gd name="connsiteY20" fmla="*/ 5388769 h 6858000"/>
              <a:gd name="connsiteX21" fmla="*/ 223838 w 299114"/>
              <a:gd name="connsiteY21" fmla="*/ 5448300 h 6858000"/>
              <a:gd name="connsiteX22" fmla="*/ 276226 w 299114"/>
              <a:gd name="connsiteY22" fmla="*/ 5495925 h 6858000"/>
              <a:gd name="connsiteX23" fmla="*/ 226219 w 299114"/>
              <a:gd name="connsiteY23" fmla="*/ 5555456 h 6858000"/>
              <a:gd name="connsiteX24" fmla="*/ 276225 w 299114"/>
              <a:gd name="connsiteY24" fmla="*/ 5612606 h 6858000"/>
              <a:gd name="connsiteX25" fmla="*/ 223838 w 299114"/>
              <a:gd name="connsiteY25" fmla="*/ 5664994 h 6858000"/>
              <a:gd name="connsiteX26" fmla="*/ 273844 w 299114"/>
              <a:gd name="connsiteY26" fmla="*/ 5717381 h 6858000"/>
              <a:gd name="connsiteX27" fmla="*/ 223837 w 299114"/>
              <a:gd name="connsiteY27" fmla="*/ 5776913 h 6858000"/>
              <a:gd name="connsiteX28" fmla="*/ 276225 w 299114"/>
              <a:gd name="connsiteY28" fmla="*/ 5826919 h 6858000"/>
              <a:gd name="connsiteX29" fmla="*/ 223837 w 299114"/>
              <a:gd name="connsiteY29" fmla="*/ 5886450 h 6858000"/>
              <a:gd name="connsiteX30" fmla="*/ 273844 w 299114"/>
              <a:gd name="connsiteY30" fmla="*/ 5934075 h 6858000"/>
              <a:gd name="connsiteX31" fmla="*/ 219074 w 299114"/>
              <a:gd name="connsiteY31" fmla="*/ 5995988 h 6858000"/>
              <a:gd name="connsiteX32" fmla="*/ 273844 w 299114"/>
              <a:gd name="connsiteY32" fmla="*/ 6048375 h 6858000"/>
              <a:gd name="connsiteX33" fmla="*/ 226218 w 299114"/>
              <a:gd name="connsiteY33" fmla="*/ 6103144 h 6858000"/>
              <a:gd name="connsiteX34" fmla="*/ 273844 w 299114"/>
              <a:gd name="connsiteY34" fmla="*/ 6157913 h 6858000"/>
              <a:gd name="connsiteX35" fmla="*/ 226219 w 299114"/>
              <a:gd name="connsiteY35" fmla="*/ 6212681 h 6858000"/>
              <a:gd name="connsiteX36" fmla="*/ 271463 w 299114"/>
              <a:gd name="connsiteY36" fmla="*/ 6265069 h 6858000"/>
              <a:gd name="connsiteX37" fmla="*/ 223837 w 299114"/>
              <a:gd name="connsiteY37" fmla="*/ 6319838 h 6858000"/>
              <a:gd name="connsiteX38" fmla="*/ 278605 w 299114"/>
              <a:gd name="connsiteY38" fmla="*/ 6374606 h 6858000"/>
              <a:gd name="connsiteX39" fmla="*/ 221455 w 299114"/>
              <a:gd name="connsiteY39" fmla="*/ 6429375 h 6858000"/>
              <a:gd name="connsiteX40" fmla="*/ 276225 w 299114"/>
              <a:gd name="connsiteY40" fmla="*/ 6486525 h 6858000"/>
              <a:gd name="connsiteX41" fmla="*/ 228599 w 299114"/>
              <a:gd name="connsiteY41" fmla="*/ 6541294 h 6858000"/>
              <a:gd name="connsiteX42" fmla="*/ 273843 w 299114"/>
              <a:gd name="connsiteY42" fmla="*/ 6600825 h 6858000"/>
              <a:gd name="connsiteX43" fmla="*/ 221455 w 299114"/>
              <a:gd name="connsiteY43" fmla="*/ 6643688 h 6858000"/>
              <a:gd name="connsiteX44" fmla="*/ 276224 w 299114"/>
              <a:gd name="connsiteY44" fmla="*/ 6700838 h 6858000"/>
              <a:gd name="connsiteX45" fmla="*/ 221456 w 299114"/>
              <a:gd name="connsiteY45" fmla="*/ 6762750 h 6858000"/>
              <a:gd name="connsiteX46" fmla="*/ 288131 w 299114"/>
              <a:gd name="connsiteY46" fmla="*/ 6812756 h 6858000"/>
              <a:gd name="connsiteX47" fmla="*/ 233136 w 299114"/>
              <a:gd name="connsiteY47" fmla="*/ 6855619 h 6858000"/>
              <a:gd name="connsiteX48" fmla="*/ 0 w 299114"/>
              <a:gd name="connsiteY48" fmla="*/ 6858000 h 6858000"/>
              <a:gd name="connsiteX49" fmla="*/ 0 w 299114"/>
              <a:gd name="connsiteY49" fmla="*/ 0 h 6858000"/>
              <a:gd name="connsiteX0" fmla="*/ 0 w 299086"/>
              <a:gd name="connsiteY0" fmla="*/ 0 h 6858000"/>
              <a:gd name="connsiteX1" fmla="*/ 290286 w 299086"/>
              <a:gd name="connsiteY1" fmla="*/ 0 h 6858000"/>
              <a:gd name="connsiteX2" fmla="*/ 223837 w 299086"/>
              <a:gd name="connsiteY2" fmla="*/ 3910013 h 6858000"/>
              <a:gd name="connsiteX3" fmla="*/ 223838 w 299086"/>
              <a:gd name="connsiteY3" fmla="*/ 4021931 h 6858000"/>
              <a:gd name="connsiteX4" fmla="*/ 221456 w 299086"/>
              <a:gd name="connsiteY4" fmla="*/ 4138613 h 6858000"/>
              <a:gd name="connsiteX5" fmla="*/ 219075 w 299086"/>
              <a:gd name="connsiteY5" fmla="*/ 4243388 h 6858000"/>
              <a:gd name="connsiteX6" fmla="*/ 216695 w 299086"/>
              <a:gd name="connsiteY6" fmla="*/ 4350544 h 6858000"/>
              <a:gd name="connsiteX7" fmla="*/ 214313 w 299086"/>
              <a:gd name="connsiteY7" fmla="*/ 4452938 h 6858000"/>
              <a:gd name="connsiteX8" fmla="*/ 216694 w 299086"/>
              <a:gd name="connsiteY8" fmla="*/ 4569619 h 6858000"/>
              <a:gd name="connsiteX9" fmla="*/ 219075 w 299086"/>
              <a:gd name="connsiteY9" fmla="*/ 4674394 h 6858000"/>
              <a:gd name="connsiteX10" fmla="*/ 221455 w 299086"/>
              <a:gd name="connsiteY10" fmla="*/ 4786313 h 6858000"/>
              <a:gd name="connsiteX11" fmla="*/ 273844 w 299086"/>
              <a:gd name="connsiteY11" fmla="*/ 4848225 h 6858000"/>
              <a:gd name="connsiteX12" fmla="*/ 226219 w 299086"/>
              <a:gd name="connsiteY12" fmla="*/ 4902994 h 6858000"/>
              <a:gd name="connsiteX13" fmla="*/ 278606 w 299086"/>
              <a:gd name="connsiteY13" fmla="*/ 4955381 h 6858000"/>
              <a:gd name="connsiteX14" fmla="*/ 223838 w 299086"/>
              <a:gd name="connsiteY14" fmla="*/ 5010150 h 6858000"/>
              <a:gd name="connsiteX15" fmla="*/ 276225 w 299086"/>
              <a:gd name="connsiteY15" fmla="*/ 5069681 h 6858000"/>
              <a:gd name="connsiteX16" fmla="*/ 221455 w 299086"/>
              <a:gd name="connsiteY16" fmla="*/ 5117306 h 6858000"/>
              <a:gd name="connsiteX17" fmla="*/ 276225 w 299086"/>
              <a:gd name="connsiteY17" fmla="*/ 5169694 h 6858000"/>
              <a:gd name="connsiteX18" fmla="*/ 221455 w 299086"/>
              <a:gd name="connsiteY18" fmla="*/ 5226844 h 6858000"/>
              <a:gd name="connsiteX19" fmla="*/ 276225 w 299086"/>
              <a:gd name="connsiteY19" fmla="*/ 5286375 h 6858000"/>
              <a:gd name="connsiteX20" fmla="*/ 223837 w 299086"/>
              <a:gd name="connsiteY20" fmla="*/ 5338763 h 6858000"/>
              <a:gd name="connsiteX21" fmla="*/ 276225 w 299086"/>
              <a:gd name="connsiteY21" fmla="*/ 5388769 h 6858000"/>
              <a:gd name="connsiteX22" fmla="*/ 223838 w 299086"/>
              <a:gd name="connsiteY22" fmla="*/ 5448300 h 6858000"/>
              <a:gd name="connsiteX23" fmla="*/ 276226 w 299086"/>
              <a:gd name="connsiteY23" fmla="*/ 5495925 h 6858000"/>
              <a:gd name="connsiteX24" fmla="*/ 226219 w 299086"/>
              <a:gd name="connsiteY24" fmla="*/ 5555456 h 6858000"/>
              <a:gd name="connsiteX25" fmla="*/ 276225 w 299086"/>
              <a:gd name="connsiteY25" fmla="*/ 5612606 h 6858000"/>
              <a:gd name="connsiteX26" fmla="*/ 223838 w 299086"/>
              <a:gd name="connsiteY26" fmla="*/ 5664994 h 6858000"/>
              <a:gd name="connsiteX27" fmla="*/ 273844 w 299086"/>
              <a:gd name="connsiteY27" fmla="*/ 5717381 h 6858000"/>
              <a:gd name="connsiteX28" fmla="*/ 223837 w 299086"/>
              <a:gd name="connsiteY28" fmla="*/ 5776913 h 6858000"/>
              <a:gd name="connsiteX29" fmla="*/ 276225 w 299086"/>
              <a:gd name="connsiteY29" fmla="*/ 5826919 h 6858000"/>
              <a:gd name="connsiteX30" fmla="*/ 223837 w 299086"/>
              <a:gd name="connsiteY30" fmla="*/ 5886450 h 6858000"/>
              <a:gd name="connsiteX31" fmla="*/ 273844 w 299086"/>
              <a:gd name="connsiteY31" fmla="*/ 5934075 h 6858000"/>
              <a:gd name="connsiteX32" fmla="*/ 219074 w 299086"/>
              <a:gd name="connsiteY32" fmla="*/ 5995988 h 6858000"/>
              <a:gd name="connsiteX33" fmla="*/ 273844 w 299086"/>
              <a:gd name="connsiteY33" fmla="*/ 6048375 h 6858000"/>
              <a:gd name="connsiteX34" fmla="*/ 226218 w 299086"/>
              <a:gd name="connsiteY34" fmla="*/ 6103144 h 6858000"/>
              <a:gd name="connsiteX35" fmla="*/ 273844 w 299086"/>
              <a:gd name="connsiteY35" fmla="*/ 6157913 h 6858000"/>
              <a:gd name="connsiteX36" fmla="*/ 226219 w 299086"/>
              <a:gd name="connsiteY36" fmla="*/ 6212681 h 6858000"/>
              <a:gd name="connsiteX37" fmla="*/ 271463 w 299086"/>
              <a:gd name="connsiteY37" fmla="*/ 6265069 h 6858000"/>
              <a:gd name="connsiteX38" fmla="*/ 223837 w 299086"/>
              <a:gd name="connsiteY38" fmla="*/ 6319838 h 6858000"/>
              <a:gd name="connsiteX39" fmla="*/ 278605 w 299086"/>
              <a:gd name="connsiteY39" fmla="*/ 6374606 h 6858000"/>
              <a:gd name="connsiteX40" fmla="*/ 221455 w 299086"/>
              <a:gd name="connsiteY40" fmla="*/ 6429375 h 6858000"/>
              <a:gd name="connsiteX41" fmla="*/ 276225 w 299086"/>
              <a:gd name="connsiteY41" fmla="*/ 6486525 h 6858000"/>
              <a:gd name="connsiteX42" fmla="*/ 228599 w 299086"/>
              <a:gd name="connsiteY42" fmla="*/ 6541294 h 6858000"/>
              <a:gd name="connsiteX43" fmla="*/ 273843 w 299086"/>
              <a:gd name="connsiteY43" fmla="*/ 6600825 h 6858000"/>
              <a:gd name="connsiteX44" fmla="*/ 221455 w 299086"/>
              <a:gd name="connsiteY44" fmla="*/ 6643688 h 6858000"/>
              <a:gd name="connsiteX45" fmla="*/ 276224 w 299086"/>
              <a:gd name="connsiteY45" fmla="*/ 6700838 h 6858000"/>
              <a:gd name="connsiteX46" fmla="*/ 221456 w 299086"/>
              <a:gd name="connsiteY46" fmla="*/ 6762750 h 6858000"/>
              <a:gd name="connsiteX47" fmla="*/ 288131 w 299086"/>
              <a:gd name="connsiteY47" fmla="*/ 6812756 h 6858000"/>
              <a:gd name="connsiteX48" fmla="*/ 233136 w 299086"/>
              <a:gd name="connsiteY48" fmla="*/ 6855619 h 6858000"/>
              <a:gd name="connsiteX49" fmla="*/ 0 w 299086"/>
              <a:gd name="connsiteY49" fmla="*/ 6858000 h 6858000"/>
              <a:gd name="connsiteX50" fmla="*/ 0 w 299086"/>
              <a:gd name="connsiteY50" fmla="*/ 0 h 6858000"/>
              <a:gd name="connsiteX0" fmla="*/ 0 w 299086"/>
              <a:gd name="connsiteY0" fmla="*/ 0 h 6858000"/>
              <a:gd name="connsiteX1" fmla="*/ 290286 w 299086"/>
              <a:gd name="connsiteY1" fmla="*/ 0 h 6858000"/>
              <a:gd name="connsiteX2" fmla="*/ 223837 w 299086"/>
              <a:gd name="connsiteY2" fmla="*/ 3800475 h 6858000"/>
              <a:gd name="connsiteX3" fmla="*/ 223837 w 299086"/>
              <a:gd name="connsiteY3" fmla="*/ 3910013 h 6858000"/>
              <a:gd name="connsiteX4" fmla="*/ 223838 w 299086"/>
              <a:gd name="connsiteY4" fmla="*/ 4021931 h 6858000"/>
              <a:gd name="connsiteX5" fmla="*/ 221456 w 299086"/>
              <a:gd name="connsiteY5" fmla="*/ 4138613 h 6858000"/>
              <a:gd name="connsiteX6" fmla="*/ 219075 w 299086"/>
              <a:gd name="connsiteY6" fmla="*/ 4243388 h 6858000"/>
              <a:gd name="connsiteX7" fmla="*/ 216695 w 299086"/>
              <a:gd name="connsiteY7" fmla="*/ 4350544 h 6858000"/>
              <a:gd name="connsiteX8" fmla="*/ 214313 w 299086"/>
              <a:gd name="connsiteY8" fmla="*/ 4452938 h 6858000"/>
              <a:gd name="connsiteX9" fmla="*/ 216694 w 299086"/>
              <a:gd name="connsiteY9" fmla="*/ 4569619 h 6858000"/>
              <a:gd name="connsiteX10" fmla="*/ 219075 w 299086"/>
              <a:gd name="connsiteY10" fmla="*/ 4674394 h 6858000"/>
              <a:gd name="connsiteX11" fmla="*/ 221455 w 299086"/>
              <a:gd name="connsiteY11" fmla="*/ 4786313 h 6858000"/>
              <a:gd name="connsiteX12" fmla="*/ 273844 w 299086"/>
              <a:gd name="connsiteY12" fmla="*/ 4848225 h 6858000"/>
              <a:gd name="connsiteX13" fmla="*/ 226219 w 299086"/>
              <a:gd name="connsiteY13" fmla="*/ 4902994 h 6858000"/>
              <a:gd name="connsiteX14" fmla="*/ 278606 w 299086"/>
              <a:gd name="connsiteY14" fmla="*/ 4955381 h 6858000"/>
              <a:gd name="connsiteX15" fmla="*/ 223838 w 299086"/>
              <a:gd name="connsiteY15" fmla="*/ 5010150 h 6858000"/>
              <a:gd name="connsiteX16" fmla="*/ 276225 w 299086"/>
              <a:gd name="connsiteY16" fmla="*/ 5069681 h 6858000"/>
              <a:gd name="connsiteX17" fmla="*/ 221455 w 299086"/>
              <a:gd name="connsiteY17" fmla="*/ 5117306 h 6858000"/>
              <a:gd name="connsiteX18" fmla="*/ 276225 w 299086"/>
              <a:gd name="connsiteY18" fmla="*/ 5169694 h 6858000"/>
              <a:gd name="connsiteX19" fmla="*/ 221455 w 299086"/>
              <a:gd name="connsiteY19" fmla="*/ 5226844 h 6858000"/>
              <a:gd name="connsiteX20" fmla="*/ 276225 w 299086"/>
              <a:gd name="connsiteY20" fmla="*/ 5286375 h 6858000"/>
              <a:gd name="connsiteX21" fmla="*/ 223837 w 299086"/>
              <a:gd name="connsiteY21" fmla="*/ 5338763 h 6858000"/>
              <a:gd name="connsiteX22" fmla="*/ 276225 w 299086"/>
              <a:gd name="connsiteY22" fmla="*/ 5388769 h 6858000"/>
              <a:gd name="connsiteX23" fmla="*/ 223838 w 299086"/>
              <a:gd name="connsiteY23" fmla="*/ 5448300 h 6858000"/>
              <a:gd name="connsiteX24" fmla="*/ 276226 w 299086"/>
              <a:gd name="connsiteY24" fmla="*/ 5495925 h 6858000"/>
              <a:gd name="connsiteX25" fmla="*/ 226219 w 299086"/>
              <a:gd name="connsiteY25" fmla="*/ 5555456 h 6858000"/>
              <a:gd name="connsiteX26" fmla="*/ 276225 w 299086"/>
              <a:gd name="connsiteY26" fmla="*/ 5612606 h 6858000"/>
              <a:gd name="connsiteX27" fmla="*/ 223838 w 299086"/>
              <a:gd name="connsiteY27" fmla="*/ 5664994 h 6858000"/>
              <a:gd name="connsiteX28" fmla="*/ 273844 w 299086"/>
              <a:gd name="connsiteY28" fmla="*/ 5717381 h 6858000"/>
              <a:gd name="connsiteX29" fmla="*/ 223837 w 299086"/>
              <a:gd name="connsiteY29" fmla="*/ 5776913 h 6858000"/>
              <a:gd name="connsiteX30" fmla="*/ 276225 w 299086"/>
              <a:gd name="connsiteY30" fmla="*/ 5826919 h 6858000"/>
              <a:gd name="connsiteX31" fmla="*/ 223837 w 299086"/>
              <a:gd name="connsiteY31" fmla="*/ 5886450 h 6858000"/>
              <a:gd name="connsiteX32" fmla="*/ 273844 w 299086"/>
              <a:gd name="connsiteY32" fmla="*/ 5934075 h 6858000"/>
              <a:gd name="connsiteX33" fmla="*/ 219074 w 299086"/>
              <a:gd name="connsiteY33" fmla="*/ 5995988 h 6858000"/>
              <a:gd name="connsiteX34" fmla="*/ 273844 w 299086"/>
              <a:gd name="connsiteY34" fmla="*/ 6048375 h 6858000"/>
              <a:gd name="connsiteX35" fmla="*/ 226218 w 299086"/>
              <a:gd name="connsiteY35" fmla="*/ 6103144 h 6858000"/>
              <a:gd name="connsiteX36" fmla="*/ 273844 w 299086"/>
              <a:gd name="connsiteY36" fmla="*/ 6157913 h 6858000"/>
              <a:gd name="connsiteX37" fmla="*/ 226219 w 299086"/>
              <a:gd name="connsiteY37" fmla="*/ 6212681 h 6858000"/>
              <a:gd name="connsiteX38" fmla="*/ 271463 w 299086"/>
              <a:gd name="connsiteY38" fmla="*/ 6265069 h 6858000"/>
              <a:gd name="connsiteX39" fmla="*/ 223837 w 299086"/>
              <a:gd name="connsiteY39" fmla="*/ 6319838 h 6858000"/>
              <a:gd name="connsiteX40" fmla="*/ 278605 w 299086"/>
              <a:gd name="connsiteY40" fmla="*/ 6374606 h 6858000"/>
              <a:gd name="connsiteX41" fmla="*/ 221455 w 299086"/>
              <a:gd name="connsiteY41" fmla="*/ 6429375 h 6858000"/>
              <a:gd name="connsiteX42" fmla="*/ 276225 w 299086"/>
              <a:gd name="connsiteY42" fmla="*/ 6486525 h 6858000"/>
              <a:gd name="connsiteX43" fmla="*/ 228599 w 299086"/>
              <a:gd name="connsiteY43" fmla="*/ 6541294 h 6858000"/>
              <a:gd name="connsiteX44" fmla="*/ 273843 w 299086"/>
              <a:gd name="connsiteY44" fmla="*/ 6600825 h 6858000"/>
              <a:gd name="connsiteX45" fmla="*/ 221455 w 299086"/>
              <a:gd name="connsiteY45" fmla="*/ 6643688 h 6858000"/>
              <a:gd name="connsiteX46" fmla="*/ 276224 w 299086"/>
              <a:gd name="connsiteY46" fmla="*/ 6700838 h 6858000"/>
              <a:gd name="connsiteX47" fmla="*/ 221456 w 299086"/>
              <a:gd name="connsiteY47" fmla="*/ 6762750 h 6858000"/>
              <a:gd name="connsiteX48" fmla="*/ 288131 w 299086"/>
              <a:gd name="connsiteY48" fmla="*/ 6812756 h 6858000"/>
              <a:gd name="connsiteX49" fmla="*/ 233136 w 299086"/>
              <a:gd name="connsiteY49" fmla="*/ 6855619 h 6858000"/>
              <a:gd name="connsiteX50" fmla="*/ 0 w 299086"/>
              <a:gd name="connsiteY50" fmla="*/ 6858000 h 6858000"/>
              <a:gd name="connsiteX51" fmla="*/ 0 w 299086"/>
              <a:gd name="connsiteY51" fmla="*/ 0 h 6858000"/>
              <a:gd name="connsiteX0" fmla="*/ 0 w 299404"/>
              <a:gd name="connsiteY0" fmla="*/ 0 h 6858000"/>
              <a:gd name="connsiteX1" fmla="*/ 290286 w 299404"/>
              <a:gd name="connsiteY1" fmla="*/ 0 h 6858000"/>
              <a:gd name="connsiteX2" fmla="*/ 226218 w 299404"/>
              <a:gd name="connsiteY2" fmla="*/ 3698081 h 6858000"/>
              <a:gd name="connsiteX3" fmla="*/ 223837 w 299404"/>
              <a:gd name="connsiteY3" fmla="*/ 3800475 h 6858000"/>
              <a:gd name="connsiteX4" fmla="*/ 223837 w 299404"/>
              <a:gd name="connsiteY4" fmla="*/ 3910013 h 6858000"/>
              <a:gd name="connsiteX5" fmla="*/ 223838 w 299404"/>
              <a:gd name="connsiteY5" fmla="*/ 4021931 h 6858000"/>
              <a:gd name="connsiteX6" fmla="*/ 221456 w 299404"/>
              <a:gd name="connsiteY6" fmla="*/ 4138613 h 6858000"/>
              <a:gd name="connsiteX7" fmla="*/ 219075 w 299404"/>
              <a:gd name="connsiteY7" fmla="*/ 4243388 h 6858000"/>
              <a:gd name="connsiteX8" fmla="*/ 216695 w 299404"/>
              <a:gd name="connsiteY8" fmla="*/ 4350544 h 6858000"/>
              <a:gd name="connsiteX9" fmla="*/ 214313 w 299404"/>
              <a:gd name="connsiteY9" fmla="*/ 4452938 h 6858000"/>
              <a:gd name="connsiteX10" fmla="*/ 216694 w 299404"/>
              <a:gd name="connsiteY10" fmla="*/ 4569619 h 6858000"/>
              <a:gd name="connsiteX11" fmla="*/ 219075 w 299404"/>
              <a:gd name="connsiteY11" fmla="*/ 4674394 h 6858000"/>
              <a:gd name="connsiteX12" fmla="*/ 221455 w 299404"/>
              <a:gd name="connsiteY12" fmla="*/ 4786313 h 6858000"/>
              <a:gd name="connsiteX13" fmla="*/ 273844 w 299404"/>
              <a:gd name="connsiteY13" fmla="*/ 4848225 h 6858000"/>
              <a:gd name="connsiteX14" fmla="*/ 226219 w 299404"/>
              <a:gd name="connsiteY14" fmla="*/ 4902994 h 6858000"/>
              <a:gd name="connsiteX15" fmla="*/ 278606 w 299404"/>
              <a:gd name="connsiteY15" fmla="*/ 4955381 h 6858000"/>
              <a:gd name="connsiteX16" fmla="*/ 223838 w 299404"/>
              <a:gd name="connsiteY16" fmla="*/ 5010150 h 6858000"/>
              <a:gd name="connsiteX17" fmla="*/ 276225 w 299404"/>
              <a:gd name="connsiteY17" fmla="*/ 5069681 h 6858000"/>
              <a:gd name="connsiteX18" fmla="*/ 221455 w 299404"/>
              <a:gd name="connsiteY18" fmla="*/ 5117306 h 6858000"/>
              <a:gd name="connsiteX19" fmla="*/ 276225 w 299404"/>
              <a:gd name="connsiteY19" fmla="*/ 5169694 h 6858000"/>
              <a:gd name="connsiteX20" fmla="*/ 221455 w 299404"/>
              <a:gd name="connsiteY20" fmla="*/ 5226844 h 6858000"/>
              <a:gd name="connsiteX21" fmla="*/ 276225 w 299404"/>
              <a:gd name="connsiteY21" fmla="*/ 5286375 h 6858000"/>
              <a:gd name="connsiteX22" fmla="*/ 223837 w 299404"/>
              <a:gd name="connsiteY22" fmla="*/ 5338763 h 6858000"/>
              <a:gd name="connsiteX23" fmla="*/ 276225 w 299404"/>
              <a:gd name="connsiteY23" fmla="*/ 5388769 h 6858000"/>
              <a:gd name="connsiteX24" fmla="*/ 223838 w 299404"/>
              <a:gd name="connsiteY24" fmla="*/ 5448300 h 6858000"/>
              <a:gd name="connsiteX25" fmla="*/ 276226 w 299404"/>
              <a:gd name="connsiteY25" fmla="*/ 5495925 h 6858000"/>
              <a:gd name="connsiteX26" fmla="*/ 226219 w 299404"/>
              <a:gd name="connsiteY26" fmla="*/ 5555456 h 6858000"/>
              <a:gd name="connsiteX27" fmla="*/ 276225 w 299404"/>
              <a:gd name="connsiteY27" fmla="*/ 5612606 h 6858000"/>
              <a:gd name="connsiteX28" fmla="*/ 223838 w 299404"/>
              <a:gd name="connsiteY28" fmla="*/ 5664994 h 6858000"/>
              <a:gd name="connsiteX29" fmla="*/ 273844 w 299404"/>
              <a:gd name="connsiteY29" fmla="*/ 5717381 h 6858000"/>
              <a:gd name="connsiteX30" fmla="*/ 223837 w 299404"/>
              <a:gd name="connsiteY30" fmla="*/ 5776913 h 6858000"/>
              <a:gd name="connsiteX31" fmla="*/ 276225 w 299404"/>
              <a:gd name="connsiteY31" fmla="*/ 5826919 h 6858000"/>
              <a:gd name="connsiteX32" fmla="*/ 223837 w 299404"/>
              <a:gd name="connsiteY32" fmla="*/ 5886450 h 6858000"/>
              <a:gd name="connsiteX33" fmla="*/ 273844 w 299404"/>
              <a:gd name="connsiteY33" fmla="*/ 5934075 h 6858000"/>
              <a:gd name="connsiteX34" fmla="*/ 219074 w 299404"/>
              <a:gd name="connsiteY34" fmla="*/ 5995988 h 6858000"/>
              <a:gd name="connsiteX35" fmla="*/ 273844 w 299404"/>
              <a:gd name="connsiteY35" fmla="*/ 6048375 h 6858000"/>
              <a:gd name="connsiteX36" fmla="*/ 226218 w 299404"/>
              <a:gd name="connsiteY36" fmla="*/ 6103144 h 6858000"/>
              <a:gd name="connsiteX37" fmla="*/ 273844 w 299404"/>
              <a:gd name="connsiteY37" fmla="*/ 6157913 h 6858000"/>
              <a:gd name="connsiteX38" fmla="*/ 226219 w 299404"/>
              <a:gd name="connsiteY38" fmla="*/ 6212681 h 6858000"/>
              <a:gd name="connsiteX39" fmla="*/ 271463 w 299404"/>
              <a:gd name="connsiteY39" fmla="*/ 6265069 h 6858000"/>
              <a:gd name="connsiteX40" fmla="*/ 223837 w 299404"/>
              <a:gd name="connsiteY40" fmla="*/ 6319838 h 6858000"/>
              <a:gd name="connsiteX41" fmla="*/ 278605 w 299404"/>
              <a:gd name="connsiteY41" fmla="*/ 6374606 h 6858000"/>
              <a:gd name="connsiteX42" fmla="*/ 221455 w 299404"/>
              <a:gd name="connsiteY42" fmla="*/ 6429375 h 6858000"/>
              <a:gd name="connsiteX43" fmla="*/ 276225 w 299404"/>
              <a:gd name="connsiteY43" fmla="*/ 6486525 h 6858000"/>
              <a:gd name="connsiteX44" fmla="*/ 228599 w 299404"/>
              <a:gd name="connsiteY44" fmla="*/ 6541294 h 6858000"/>
              <a:gd name="connsiteX45" fmla="*/ 273843 w 299404"/>
              <a:gd name="connsiteY45" fmla="*/ 6600825 h 6858000"/>
              <a:gd name="connsiteX46" fmla="*/ 221455 w 299404"/>
              <a:gd name="connsiteY46" fmla="*/ 6643688 h 6858000"/>
              <a:gd name="connsiteX47" fmla="*/ 276224 w 299404"/>
              <a:gd name="connsiteY47" fmla="*/ 6700838 h 6858000"/>
              <a:gd name="connsiteX48" fmla="*/ 221456 w 299404"/>
              <a:gd name="connsiteY48" fmla="*/ 6762750 h 6858000"/>
              <a:gd name="connsiteX49" fmla="*/ 288131 w 299404"/>
              <a:gd name="connsiteY49" fmla="*/ 6812756 h 6858000"/>
              <a:gd name="connsiteX50" fmla="*/ 233136 w 299404"/>
              <a:gd name="connsiteY50" fmla="*/ 6855619 h 6858000"/>
              <a:gd name="connsiteX51" fmla="*/ 0 w 299404"/>
              <a:gd name="connsiteY51" fmla="*/ 6858000 h 6858000"/>
              <a:gd name="connsiteX52" fmla="*/ 0 w 299404"/>
              <a:gd name="connsiteY52" fmla="*/ 0 h 6858000"/>
              <a:gd name="connsiteX0" fmla="*/ 0 w 300042"/>
              <a:gd name="connsiteY0" fmla="*/ 0 h 6858000"/>
              <a:gd name="connsiteX1" fmla="*/ 290286 w 300042"/>
              <a:gd name="connsiteY1" fmla="*/ 0 h 6858000"/>
              <a:gd name="connsiteX2" fmla="*/ 230980 w 300042"/>
              <a:gd name="connsiteY2" fmla="*/ 3583781 h 6858000"/>
              <a:gd name="connsiteX3" fmla="*/ 226218 w 300042"/>
              <a:gd name="connsiteY3" fmla="*/ 3698081 h 6858000"/>
              <a:gd name="connsiteX4" fmla="*/ 223837 w 300042"/>
              <a:gd name="connsiteY4" fmla="*/ 3800475 h 6858000"/>
              <a:gd name="connsiteX5" fmla="*/ 223837 w 300042"/>
              <a:gd name="connsiteY5" fmla="*/ 3910013 h 6858000"/>
              <a:gd name="connsiteX6" fmla="*/ 223838 w 300042"/>
              <a:gd name="connsiteY6" fmla="*/ 4021931 h 6858000"/>
              <a:gd name="connsiteX7" fmla="*/ 221456 w 300042"/>
              <a:gd name="connsiteY7" fmla="*/ 4138613 h 6858000"/>
              <a:gd name="connsiteX8" fmla="*/ 219075 w 300042"/>
              <a:gd name="connsiteY8" fmla="*/ 4243388 h 6858000"/>
              <a:gd name="connsiteX9" fmla="*/ 216695 w 300042"/>
              <a:gd name="connsiteY9" fmla="*/ 4350544 h 6858000"/>
              <a:gd name="connsiteX10" fmla="*/ 214313 w 300042"/>
              <a:gd name="connsiteY10" fmla="*/ 4452938 h 6858000"/>
              <a:gd name="connsiteX11" fmla="*/ 216694 w 300042"/>
              <a:gd name="connsiteY11" fmla="*/ 4569619 h 6858000"/>
              <a:gd name="connsiteX12" fmla="*/ 219075 w 300042"/>
              <a:gd name="connsiteY12" fmla="*/ 4674394 h 6858000"/>
              <a:gd name="connsiteX13" fmla="*/ 221455 w 300042"/>
              <a:gd name="connsiteY13" fmla="*/ 4786313 h 6858000"/>
              <a:gd name="connsiteX14" fmla="*/ 273844 w 300042"/>
              <a:gd name="connsiteY14" fmla="*/ 4848225 h 6858000"/>
              <a:gd name="connsiteX15" fmla="*/ 226219 w 300042"/>
              <a:gd name="connsiteY15" fmla="*/ 4902994 h 6858000"/>
              <a:gd name="connsiteX16" fmla="*/ 278606 w 300042"/>
              <a:gd name="connsiteY16" fmla="*/ 4955381 h 6858000"/>
              <a:gd name="connsiteX17" fmla="*/ 223838 w 300042"/>
              <a:gd name="connsiteY17" fmla="*/ 5010150 h 6858000"/>
              <a:gd name="connsiteX18" fmla="*/ 276225 w 300042"/>
              <a:gd name="connsiteY18" fmla="*/ 5069681 h 6858000"/>
              <a:gd name="connsiteX19" fmla="*/ 221455 w 300042"/>
              <a:gd name="connsiteY19" fmla="*/ 5117306 h 6858000"/>
              <a:gd name="connsiteX20" fmla="*/ 276225 w 300042"/>
              <a:gd name="connsiteY20" fmla="*/ 5169694 h 6858000"/>
              <a:gd name="connsiteX21" fmla="*/ 221455 w 300042"/>
              <a:gd name="connsiteY21" fmla="*/ 5226844 h 6858000"/>
              <a:gd name="connsiteX22" fmla="*/ 276225 w 300042"/>
              <a:gd name="connsiteY22" fmla="*/ 5286375 h 6858000"/>
              <a:gd name="connsiteX23" fmla="*/ 223837 w 300042"/>
              <a:gd name="connsiteY23" fmla="*/ 5338763 h 6858000"/>
              <a:gd name="connsiteX24" fmla="*/ 276225 w 300042"/>
              <a:gd name="connsiteY24" fmla="*/ 5388769 h 6858000"/>
              <a:gd name="connsiteX25" fmla="*/ 223838 w 300042"/>
              <a:gd name="connsiteY25" fmla="*/ 5448300 h 6858000"/>
              <a:gd name="connsiteX26" fmla="*/ 276226 w 300042"/>
              <a:gd name="connsiteY26" fmla="*/ 5495925 h 6858000"/>
              <a:gd name="connsiteX27" fmla="*/ 226219 w 300042"/>
              <a:gd name="connsiteY27" fmla="*/ 5555456 h 6858000"/>
              <a:gd name="connsiteX28" fmla="*/ 276225 w 300042"/>
              <a:gd name="connsiteY28" fmla="*/ 5612606 h 6858000"/>
              <a:gd name="connsiteX29" fmla="*/ 223838 w 300042"/>
              <a:gd name="connsiteY29" fmla="*/ 5664994 h 6858000"/>
              <a:gd name="connsiteX30" fmla="*/ 273844 w 300042"/>
              <a:gd name="connsiteY30" fmla="*/ 5717381 h 6858000"/>
              <a:gd name="connsiteX31" fmla="*/ 223837 w 300042"/>
              <a:gd name="connsiteY31" fmla="*/ 5776913 h 6858000"/>
              <a:gd name="connsiteX32" fmla="*/ 276225 w 300042"/>
              <a:gd name="connsiteY32" fmla="*/ 5826919 h 6858000"/>
              <a:gd name="connsiteX33" fmla="*/ 223837 w 300042"/>
              <a:gd name="connsiteY33" fmla="*/ 5886450 h 6858000"/>
              <a:gd name="connsiteX34" fmla="*/ 273844 w 300042"/>
              <a:gd name="connsiteY34" fmla="*/ 5934075 h 6858000"/>
              <a:gd name="connsiteX35" fmla="*/ 219074 w 300042"/>
              <a:gd name="connsiteY35" fmla="*/ 5995988 h 6858000"/>
              <a:gd name="connsiteX36" fmla="*/ 273844 w 300042"/>
              <a:gd name="connsiteY36" fmla="*/ 6048375 h 6858000"/>
              <a:gd name="connsiteX37" fmla="*/ 226218 w 300042"/>
              <a:gd name="connsiteY37" fmla="*/ 6103144 h 6858000"/>
              <a:gd name="connsiteX38" fmla="*/ 273844 w 300042"/>
              <a:gd name="connsiteY38" fmla="*/ 6157913 h 6858000"/>
              <a:gd name="connsiteX39" fmla="*/ 226219 w 300042"/>
              <a:gd name="connsiteY39" fmla="*/ 6212681 h 6858000"/>
              <a:gd name="connsiteX40" fmla="*/ 271463 w 300042"/>
              <a:gd name="connsiteY40" fmla="*/ 6265069 h 6858000"/>
              <a:gd name="connsiteX41" fmla="*/ 223837 w 300042"/>
              <a:gd name="connsiteY41" fmla="*/ 6319838 h 6858000"/>
              <a:gd name="connsiteX42" fmla="*/ 278605 w 300042"/>
              <a:gd name="connsiteY42" fmla="*/ 6374606 h 6858000"/>
              <a:gd name="connsiteX43" fmla="*/ 221455 w 300042"/>
              <a:gd name="connsiteY43" fmla="*/ 6429375 h 6858000"/>
              <a:gd name="connsiteX44" fmla="*/ 276225 w 300042"/>
              <a:gd name="connsiteY44" fmla="*/ 6486525 h 6858000"/>
              <a:gd name="connsiteX45" fmla="*/ 228599 w 300042"/>
              <a:gd name="connsiteY45" fmla="*/ 6541294 h 6858000"/>
              <a:gd name="connsiteX46" fmla="*/ 273843 w 300042"/>
              <a:gd name="connsiteY46" fmla="*/ 6600825 h 6858000"/>
              <a:gd name="connsiteX47" fmla="*/ 221455 w 300042"/>
              <a:gd name="connsiteY47" fmla="*/ 6643688 h 6858000"/>
              <a:gd name="connsiteX48" fmla="*/ 276224 w 300042"/>
              <a:gd name="connsiteY48" fmla="*/ 6700838 h 6858000"/>
              <a:gd name="connsiteX49" fmla="*/ 221456 w 300042"/>
              <a:gd name="connsiteY49" fmla="*/ 6762750 h 6858000"/>
              <a:gd name="connsiteX50" fmla="*/ 288131 w 300042"/>
              <a:gd name="connsiteY50" fmla="*/ 6812756 h 6858000"/>
              <a:gd name="connsiteX51" fmla="*/ 233136 w 300042"/>
              <a:gd name="connsiteY51" fmla="*/ 6855619 h 6858000"/>
              <a:gd name="connsiteX52" fmla="*/ 0 w 300042"/>
              <a:gd name="connsiteY52" fmla="*/ 6858000 h 6858000"/>
              <a:gd name="connsiteX53" fmla="*/ 0 w 300042"/>
              <a:gd name="connsiteY53" fmla="*/ 0 h 6858000"/>
              <a:gd name="connsiteX0" fmla="*/ 0 w 300328"/>
              <a:gd name="connsiteY0" fmla="*/ 0 h 6858000"/>
              <a:gd name="connsiteX1" fmla="*/ 290286 w 300328"/>
              <a:gd name="connsiteY1" fmla="*/ 0 h 6858000"/>
              <a:gd name="connsiteX2" fmla="*/ 233362 w 300328"/>
              <a:gd name="connsiteY2" fmla="*/ 3471863 h 6858000"/>
              <a:gd name="connsiteX3" fmla="*/ 230980 w 300328"/>
              <a:gd name="connsiteY3" fmla="*/ 3583781 h 6858000"/>
              <a:gd name="connsiteX4" fmla="*/ 226218 w 300328"/>
              <a:gd name="connsiteY4" fmla="*/ 3698081 h 6858000"/>
              <a:gd name="connsiteX5" fmla="*/ 223837 w 300328"/>
              <a:gd name="connsiteY5" fmla="*/ 3800475 h 6858000"/>
              <a:gd name="connsiteX6" fmla="*/ 223837 w 300328"/>
              <a:gd name="connsiteY6" fmla="*/ 3910013 h 6858000"/>
              <a:gd name="connsiteX7" fmla="*/ 223838 w 300328"/>
              <a:gd name="connsiteY7" fmla="*/ 4021931 h 6858000"/>
              <a:gd name="connsiteX8" fmla="*/ 221456 w 300328"/>
              <a:gd name="connsiteY8" fmla="*/ 4138613 h 6858000"/>
              <a:gd name="connsiteX9" fmla="*/ 219075 w 300328"/>
              <a:gd name="connsiteY9" fmla="*/ 4243388 h 6858000"/>
              <a:gd name="connsiteX10" fmla="*/ 216695 w 300328"/>
              <a:gd name="connsiteY10" fmla="*/ 4350544 h 6858000"/>
              <a:gd name="connsiteX11" fmla="*/ 214313 w 300328"/>
              <a:gd name="connsiteY11" fmla="*/ 4452938 h 6858000"/>
              <a:gd name="connsiteX12" fmla="*/ 216694 w 300328"/>
              <a:gd name="connsiteY12" fmla="*/ 4569619 h 6858000"/>
              <a:gd name="connsiteX13" fmla="*/ 219075 w 300328"/>
              <a:gd name="connsiteY13" fmla="*/ 4674394 h 6858000"/>
              <a:gd name="connsiteX14" fmla="*/ 221455 w 300328"/>
              <a:gd name="connsiteY14" fmla="*/ 4786313 h 6858000"/>
              <a:gd name="connsiteX15" fmla="*/ 273844 w 300328"/>
              <a:gd name="connsiteY15" fmla="*/ 4848225 h 6858000"/>
              <a:gd name="connsiteX16" fmla="*/ 226219 w 300328"/>
              <a:gd name="connsiteY16" fmla="*/ 4902994 h 6858000"/>
              <a:gd name="connsiteX17" fmla="*/ 278606 w 300328"/>
              <a:gd name="connsiteY17" fmla="*/ 4955381 h 6858000"/>
              <a:gd name="connsiteX18" fmla="*/ 223838 w 300328"/>
              <a:gd name="connsiteY18" fmla="*/ 5010150 h 6858000"/>
              <a:gd name="connsiteX19" fmla="*/ 276225 w 300328"/>
              <a:gd name="connsiteY19" fmla="*/ 5069681 h 6858000"/>
              <a:gd name="connsiteX20" fmla="*/ 221455 w 300328"/>
              <a:gd name="connsiteY20" fmla="*/ 5117306 h 6858000"/>
              <a:gd name="connsiteX21" fmla="*/ 276225 w 300328"/>
              <a:gd name="connsiteY21" fmla="*/ 5169694 h 6858000"/>
              <a:gd name="connsiteX22" fmla="*/ 221455 w 300328"/>
              <a:gd name="connsiteY22" fmla="*/ 5226844 h 6858000"/>
              <a:gd name="connsiteX23" fmla="*/ 276225 w 300328"/>
              <a:gd name="connsiteY23" fmla="*/ 5286375 h 6858000"/>
              <a:gd name="connsiteX24" fmla="*/ 223837 w 300328"/>
              <a:gd name="connsiteY24" fmla="*/ 5338763 h 6858000"/>
              <a:gd name="connsiteX25" fmla="*/ 276225 w 300328"/>
              <a:gd name="connsiteY25" fmla="*/ 5388769 h 6858000"/>
              <a:gd name="connsiteX26" fmla="*/ 223838 w 300328"/>
              <a:gd name="connsiteY26" fmla="*/ 5448300 h 6858000"/>
              <a:gd name="connsiteX27" fmla="*/ 276226 w 300328"/>
              <a:gd name="connsiteY27" fmla="*/ 5495925 h 6858000"/>
              <a:gd name="connsiteX28" fmla="*/ 226219 w 300328"/>
              <a:gd name="connsiteY28" fmla="*/ 5555456 h 6858000"/>
              <a:gd name="connsiteX29" fmla="*/ 276225 w 300328"/>
              <a:gd name="connsiteY29" fmla="*/ 5612606 h 6858000"/>
              <a:gd name="connsiteX30" fmla="*/ 223838 w 300328"/>
              <a:gd name="connsiteY30" fmla="*/ 5664994 h 6858000"/>
              <a:gd name="connsiteX31" fmla="*/ 273844 w 300328"/>
              <a:gd name="connsiteY31" fmla="*/ 5717381 h 6858000"/>
              <a:gd name="connsiteX32" fmla="*/ 223837 w 300328"/>
              <a:gd name="connsiteY32" fmla="*/ 5776913 h 6858000"/>
              <a:gd name="connsiteX33" fmla="*/ 276225 w 300328"/>
              <a:gd name="connsiteY33" fmla="*/ 5826919 h 6858000"/>
              <a:gd name="connsiteX34" fmla="*/ 223837 w 300328"/>
              <a:gd name="connsiteY34" fmla="*/ 5886450 h 6858000"/>
              <a:gd name="connsiteX35" fmla="*/ 273844 w 300328"/>
              <a:gd name="connsiteY35" fmla="*/ 5934075 h 6858000"/>
              <a:gd name="connsiteX36" fmla="*/ 219074 w 300328"/>
              <a:gd name="connsiteY36" fmla="*/ 5995988 h 6858000"/>
              <a:gd name="connsiteX37" fmla="*/ 273844 w 300328"/>
              <a:gd name="connsiteY37" fmla="*/ 6048375 h 6858000"/>
              <a:gd name="connsiteX38" fmla="*/ 226218 w 300328"/>
              <a:gd name="connsiteY38" fmla="*/ 6103144 h 6858000"/>
              <a:gd name="connsiteX39" fmla="*/ 273844 w 300328"/>
              <a:gd name="connsiteY39" fmla="*/ 6157913 h 6858000"/>
              <a:gd name="connsiteX40" fmla="*/ 226219 w 300328"/>
              <a:gd name="connsiteY40" fmla="*/ 6212681 h 6858000"/>
              <a:gd name="connsiteX41" fmla="*/ 271463 w 300328"/>
              <a:gd name="connsiteY41" fmla="*/ 6265069 h 6858000"/>
              <a:gd name="connsiteX42" fmla="*/ 223837 w 300328"/>
              <a:gd name="connsiteY42" fmla="*/ 6319838 h 6858000"/>
              <a:gd name="connsiteX43" fmla="*/ 278605 w 300328"/>
              <a:gd name="connsiteY43" fmla="*/ 6374606 h 6858000"/>
              <a:gd name="connsiteX44" fmla="*/ 221455 w 300328"/>
              <a:gd name="connsiteY44" fmla="*/ 6429375 h 6858000"/>
              <a:gd name="connsiteX45" fmla="*/ 276225 w 300328"/>
              <a:gd name="connsiteY45" fmla="*/ 6486525 h 6858000"/>
              <a:gd name="connsiteX46" fmla="*/ 228599 w 300328"/>
              <a:gd name="connsiteY46" fmla="*/ 6541294 h 6858000"/>
              <a:gd name="connsiteX47" fmla="*/ 273843 w 300328"/>
              <a:gd name="connsiteY47" fmla="*/ 6600825 h 6858000"/>
              <a:gd name="connsiteX48" fmla="*/ 221455 w 300328"/>
              <a:gd name="connsiteY48" fmla="*/ 6643688 h 6858000"/>
              <a:gd name="connsiteX49" fmla="*/ 276224 w 300328"/>
              <a:gd name="connsiteY49" fmla="*/ 6700838 h 6858000"/>
              <a:gd name="connsiteX50" fmla="*/ 221456 w 300328"/>
              <a:gd name="connsiteY50" fmla="*/ 6762750 h 6858000"/>
              <a:gd name="connsiteX51" fmla="*/ 288131 w 300328"/>
              <a:gd name="connsiteY51" fmla="*/ 6812756 h 6858000"/>
              <a:gd name="connsiteX52" fmla="*/ 233136 w 300328"/>
              <a:gd name="connsiteY52" fmla="*/ 6855619 h 6858000"/>
              <a:gd name="connsiteX53" fmla="*/ 0 w 300328"/>
              <a:gd name="connsiteY53" fmla="*/ 6858000 h 6858000"/>
              <a:gd name="connsiteX54" fmla="*/ 0 w 300328"/>
              <a:gd name="connsiteY54" fmla="*/ 0 h 6858000"/>
              <a:gd name="connsiteX0" fmla="*/ 0 w 300655"/>
              <a:gd name="connsiteY0" fmla="*/ 0 h 6858000"/>
              <a:gd name="connsiteX1" fmla="*/ 290286 w 300655"/>
              <a:gd name="connsiteY1" fmla="*/ 0 h 6858000"/>
              <a:gd name="connsiteX2" fmla="*/ 235743 w 300655"/>
              <a:gd name="connsiteY2" fmla="*/ 3369469 h 6858000"/>
              <a:gd name="connsiteX3" fmla="*/ 233362 w 300655"/>
              <a:gd name="connsiteY3" fmla="*/ 3471863 h 6858000"/>
              <a:gd name="connsiteX4" fmla="*/ 230980 w 300655"/>
              <a:gd name="connsiteY4" fmla="*/ 3583781 h 6858000"/>
              <a:gd name="connsiteX5" fmla="*/ 226218 w 300655"/>
              <a:gd name="connsiteY5" fmla="*/ 3698081 h 6858000"/>
              <a:gd name="connsiteX6" fmla="*/ 223837 w 300655"/>
              <a:gd name="connsiteY6" fmla="*/ 3800475 h 6858000"/>
              <a:gd name="connsiteX7" fmla="*/ 223837 w 300655"/>
              <a:gd name="connsiteY7" fmla="*/ 3910013 h 6858000"/>
              <a:gd name="connsiteX8" fmla="*/ 223838 w 300655"/>
              <a:gd name="connsiteY8" fmla="*/ 4021931 h 6858000"/>
              <a:gd name="connsiteX9" fmla="*/ 221456 w 300655"/>
              <a:gd name="connsiteY9" fmla="*/ 4138613 h 6858000"/>
              <a:gd name="connsiteX10" fmla="*/ 219075 w 300655"/>
              <a:gd name="connsiteY10" fmla="*/ 4243388 h 6858000"/>
              <a:gd name="connsiteX11" fmla="*/ 216695 w 300655"/>
              <a:gd name="connsiteY11" fmla="*/ 4350544 h 6858000"/>
              <a:gd name="connsiteX12" fmla="*/ 214313 w 300655"/>
              <a:gd name="connsiteY12" fmla="*/ 4452938 h 6858000"/>
              <a:gd name="connsiteX13" fmla="*/ 216694 w 300655"/>
              <a:gd name="connsiteY13" fmla="*/ 4569619 h 6858000"/>
              <a:gd name="connsiteX14" fmla="*/ 219075 w 300655"/>
              <a:gd name="connsiteY14" fmla="*/ 4674394 h 6858000"/>
              <a:gd name="connsiteX15" fmla="*/ 221455 w 300655"/>
              <a:gd name="connsiteY15" fmla="*/ 4786313 h 6858000"/>
              <a:gd name="connsiteX16" fmla="*/ 273844 w 300655"/>
              <a:gd name="connsiteY16" fmla="*/ 4848225 h 6858000"/>
              <a:gd name="connsiteX17" fmla="*/ 226219 w 300655"/>
              <a:gd name="connsiteY17" fmla="*/ 4902994 h 6858000"/>
              <a:gd name="connsiteX18" fmla="*/ 278606 w 300655"/>
              <a:gd name="connsiteY18" fmla="*/ 4955381 h 6858000"/>
              <a:gd name="connsiteX19" fmla="*/ 223838 w 300655"/>
              <a:gd name="connsiteY19" fmla="*/ 5010150 h 6858000"/>
              <a:gd name="connsiteX20" fmla="*/ 276225 w 300655"/>
              <a:gd name="connsiteY20" fmla="*/ 5069681 h 6858000"/>
              <a:gd name="connsiteX21" fmla="*/ 221455 w 300655"/>
              <a:gd name="connsiteY21" fmla="*/ 5117306 h 6858000"/>
              <a:gd name="connsiteX22" fmla="*/ 276225 w 300655"/>
              <a:gd name="connsiteY22" fmla="*/ 5169694 h 6858000"/>
              <a:gd name="connsiteX23" fmla="*/ 221455 w 300655"/>
              <a:gd name="connsiteY23" fmla="*/ 5226844 h 6858000"/>
              <a:gd name="connsiteX24" fmla="*/ 276225 w 300655"/>
              <a:gd name="connsiteY24" fmla="*/ 5286375 h 6858000"/>
              <a:gd name="connsiteX25" fmla="*/ 223837 w 300655"/>
              <a:gd name="connsiteY25" fmla="*/ 5338763 h 6858000"/>
              <a:gd name="connsiteX26" fmla="*/ 276225 w 300655"/>
              <a:gd name="connsiteY26" fmla="*/ 5388769 h 6858000"/>
              <a:gd name="connsiteX27" fmla="*/ 223838 w 300655"/>
              <a:gd name="connsiteY27" fmla="*/ 5448300 h 6858000"/>
              <a:gd name="connsiteX28" fmla="*/ 276226 w 300655"/>
              <a:gd name="connsiteY28" fmla="*/ 5495925 h 6858000"/>
              <a:gd name="connsiteX29" fmla="*/ 226219 w 300655"/>
              <a:gd name="connsiteY29" fmla="*/ 5555456 h 6858000"/>
              <a:gd name="connsiteX30" fmla="*/ 276225 w 300655"/>
              <a:gd name="connsiteY30" fmla="*/ 5612606 h 6858000"/>
              <a:gd name="connsiteX31" fmla="*/ 223838 w 300655"/>
              <a:gd name="connsiteY31" fmla="*/ 5664994 h 6858000"/>
              <a:gd name="connsiteX32" fmla="*/ 273844 w 300655"/>
              <a:gd name="connsiteY32" fmla="*/ 5717381 h 6858000"/>
              <a:gd name="connsiteX33" fmla="*/ 223837 w 300655"/>
              <a:gd name="connsiteY33" fmla="*/ 5776913 h 6858000"/>
              <a:gd name="connsiteX34" fmla="*/ 276225 w 300655"/>
              <a:gd name="connsiteY34" fmla="*/ 5826919 h 6858000"/>
              <a:gd name="connsiteX35" fmla="*/ 223837 w 300655"/>
              <a:gd name="connsiteY35" fmla="*/ 5886450 h 6858000"/>
              <a:gd name="connsiteX36" fmla="*/ 273844 w 300655"/>
              <a:gd name="connsiteY36" fmla="*/ 5934075 h 6858000"/>
              <a:gd name="connsiteX37" fmla="*/ 219074 w 300655"/>
              <a:gd name="connsiteY37" fmla="*/ 5995988 h 6858000"/>
              <a:gd name="connsiteX38" fmla="*/ 273844 w 300655"/>
              <a:gd name="connsiteY38" fmla="*/ 6048375 h 6858000"/>
              <a:gd name="connsiteX39" fmla="*/ 226218 w 300655"/>
              <a:gd name="connsiteY39" fmla="*/ 6103144 h 6858000"/>
              <a:gd name="connsiteX40" fmla="*/ 273844 w 300655"/>
              <a:gd name="connsiteY40" fmla="*/ 6157913 h 6858000"/>
              <a:gd name="connsiteX41" fmla="*/ 226219 w 300655"/>
              <a:gd name="connsiteY41" fmla="*/ 6212681 h 6858000"/>
              <a:gd name="connsiteX42" fmla="*/ 271463 w 300655"/>
              <a:gd name="connsiteY42" fmla="*/ 6265069 h 6858000"/>
              <a:gd name="connsiteX43" fmla="*/ 223837 w 300655"/>
              <a:gd name="connsiteY43" fmla="*/ 6319838 h 6858000"/>
              <a:gd name="connsiteX44" fmla="*/ 278605 w 300655"/>
              <a:gd name="connsiteY44" fmla="*/ 6374606 h 6858000"/>
              <a:gd name="connsiteX45" fmla="*/ 221455 w 300655"/>
              <a:gd name="connsiteY45" fmla="*/ 6429375 h 6858000"/>
              <a:gd name="connsiteX46" fmla="*/ 276225 w 300655"/>
              <a:gd name="connsiteY46" fmla="*/ 6486525 h 6858000"/>
              <a:gd name="connsiteX47" fmla="*/ 228599 w 300655"/>
              <a:gd name="connsiteY47" fmla="*/ 6541294 h 6858000"/>
              <a:gd name="connsiteX48" fmla="*/ 273843 w 300655"/>
              <a:gd name="connsiteY48" fmla="*/ 6600825 h 6858000"/>
              <a:gd name="connsiteX49" fmla="*/ 221455 w 300655"/>
              <a:gd name="connsiteY49" fmla="*/ 6643688 h 6858000"/>
              <a:gd name="connsiteX50" fmla="*/ 276224 w 300655"/>
              <a:gd name="connsiteY50" fmla="*/ 6700838 h 6858000"/>
              <a:gd name="connsiteX51" fmla="*/ 221456 w 300655"/>
              <a:gd name="connsiteY51" fmla="*/ 6762750 h 6858000"/>
              <a:gd name="connsiteX52" fmla="*/ 288131 w 300655"/>
              <a:gd name="connsiteY52" fmla="*/ 6812756 h 6858000"/>
              <a:gd name="connsiteX53" fmla="*/ 233136 w 300655"/>
              <a:gd name="connsiteY53" fmla="*/ 6855619 h 6858000"/>
              <a:gd name="connsiteX54" fmla="*/ 0 w 300655"/>
              <a:gd name="connsiteY54" fmla="*/ 6858000 h 6858000"/>
              <a:gd name="connsiteX55" fmla="*/ 0 w 300655"/>
              <a:gd name="connsiteY55" fmla="*/ 0 h 6858000"/>
              <a:gd name="connsiteX0" fmla="*/ 0 w 301376"/>
              <a:gd name="connsiteY0" fmla="*/ 0 h 6858000"/>
              <a:gd name="connsiteX1" fmla="*/ 290286 w 301376"/>
              <a:gd name="connsiteY1" fmla="*/ 0 h 6858000"/>
              <a:gd name="connsiteX2" fmla="*/ 240505 w 301376"/>
              <a:gd name="connsiteY2" fmla="*/ 3259931 h 6858000"/>
              <a:gd name="connsiteX3" fmla="*/ 235743 w 301376"/>
              <a:gd name="connsiteY3" fmla="*/ 3369469 h 6858000"/>
              <a:gd name="connsiteX4" fmla="*/ 233362 w 301376"/>
              <a:gd name="connsiteY4" fmla="*/ 3471863 h 6858000"/>
              <a:gd name="connsiteX5" fmla="*/ 230980 w 301376"/>
              <a:gd name="connsiteY5" fmla="*/ 3583781 h 6858000"/>
              <a:gd name="connsiteX6" fmla="*/ 226218 w 301376"/>
              <a:gd name="connsiteY6" fmla="*/ 3698081 h 6858000"/>
              <a:gd name="connsiteX7" fmla="*/ 223837 w 301376"/>
              <a:gd name="connsiteY7" fmla="*/ 3800475 h 6858000"/>
              <a:gd name="connsiteX8" fmla="*/ 223837 w 301376"/>
              <a:gd name="connsiteY8" fmla="*/ 3910013 h 6858000"/>
              <a:gd name="connsiteX9" fmla="*/ 223838 w 301376"/>
              <a:gd name="connsiteY9" fmla="*/ 4021931 h 6858000"/>
              <a:gd name="connsiteX10" fmla="*/ 221456 w 301376"/>
              <a:gd name="connsiteY10" fmla="*/ 4138613 h 6858000"/>
              <a:gd name="connsiteX11" fmla="*/ 219075 w 301376"/>
              <a:gd name="connsiteY11" fmla="*/ 4243388 h 6858000"/>
              <a:gd name="connsiteX12" fmla="*/ 216695 w 301376"/>
              <a:gd name="connsiteY12" fmla="*/ 4350544 h 6858000"/>
              <a:gd name="connsiteX13" fmla="*/ 214313 w 301376"/>
              <a:gd name="connsiteY13" fmla="*/ 4452938 h 6858000"/>
              <a:gd name="connsiteX14" fmla="*/ 216694 w 301376"/>
              <a:gd name="connsiteY14" fmla="*/ 4569619 h 6858000"/>
              <a:gd name="connsiteX15" fmla="*/ 219075 w 301376"/>
              <a:gd name="connsiteY15" fmla="*/ 4674394 h 6858000"/>
              <a:gd name="connsiteX16" fmla="*/ 221455 w 301376"/>
              <a:gd name="connsiteY16" fmla="*/ 4786313 h 6858000"/>
              <a:gd name="connsiteX17" fmla="*/ 273844 w 301376"/>
              <a:gd name="connsiteY17" fmla="*/ 4848225 h 6858000"/>
              <a:gd name="connsiteX18" fmla="*/ 226219 w 301376"/>
              <a:gd name="connsiteY18" fmla="*/ 4902994 h 6858000"/>
              <a:gd name="connsiteX19" fmla="*/ 278606 w 301376"/>
              <a:gd name="connsiteY19" fmla="*/ 4955381 h 6858000"/>
              <a:gd name="connsiteX20" fmla="*/ 223838 w 301376"/>
              <a:gd name="connsiteY20" fmla="*/ 5010150 h 6858000"/>
              <a:gd name="connsiteX21" fmla="*/ 276225 w 301376"/>
              <a:gd name="connsiteY21" fmla="*/ 5069681 h 6858000"/>
              <a:gd name="connsiteX22" fmla="*/ 221455 w 301376"/>
              <a:gd name="connsiteY22" fmla="*/ 5117306 h 6858000"/>
              <a:gd name="connsiteX23" fmla="*/ 276225 w 301376"/>
              <a:gd name="connsiteY23" fmla="*/ 5169694 h 6858000"/>
              <a:gd name="connsiteX24" fmla="*/ 221455 w 301376"/>
              <a:gd name="connsiteY24" fmla="*/ 5226844 h 6858000"/>
              <a:gd name="connsiteX25" fmla="*/ 276225 w 301376"/>
              <a:gd name="connsiteY25" fmla="*/ 5286375 h 6858000"/>
              <a:gd name="connsiteX26" fmla="*/ 223837 w 301376"/>
              <a:gd name="connsiteY26" fmla="*/ 5338763 h 6858000"/>
              <a:gd name="connsiteX27" fmla="*/ 276225 w 301376"/>
              <a:gd name="connsiteY27" fmla="*/ 5388769 h 6858000"/>
              <a:gd name="connsiteX28" fmla="*/ 223838 w 301376"/>
              <a:gd name="connsiteY28" fmla="*/ 5448300 h 6858000"/>
              <a:gd name="connsiteX29" fmla="*/ 276226 w 301376"/>
              <a:gd name="connsiteY29" fmla="*/ 5495925 h 6858000"/>
              <a:gd name="connsiteX30" fmla="*/ 226219 w 301376"/>
              <a:gd name="connsiteY30" fmla="*/ 5555456 h 6858000"/>
              <a:gd name="connsiteX31" fmla="*/ 276225 w 301376"/>
              <a:gd name="connsiteY31" fmla="*/ 5612606 h 6858000"/>
              <a:gd name="connsiteX32" fmla="*/ 223838 w 301376"/>
              <a:gd name="connsiteY32" fmla="*/ 5664994 h 6858000"/>
              <a:gd name="connsiteX33" fmla="*/ 273844 w 301376"/>
              <a:gd name="connsiteY33" fmla="*/ 5717381 h 6858000"/>
              <a:gd name="connsiteX34" fmla="*/ 223837 w 301376"/>
              <a:gd name="connsiteY34" fmla="*/ 5776913 h 6858000"/>
              <a:gd name="connsiteX35" fmla="*/ 276225 w 301376"/>
              <a:gd name="connsiteY35" fmla="*/ 5826919 h 6858000"/>
              <a:gd name="connsiteX36" fmla="*/ 223837 w 301376"/>
              <a:gd name="connsiteY36" fmla="*/ 5886450 h 6858000"/>
              <a:gd name="connsiteX37" fmla="*/ 273844 w 301376"/>
              <a:gd name="connsiteY37" fmla="*/ 5934075 h 6858000"/>
              <a:gd name="connsiteX38" fmla="*/ 219074 w 301376"/>
              <a:gd name="connsiteY38" fmla="*/ 5995988 h 6858000"/>
              <a:gd name="connsiteX39" fmla="*/ 273844 w 301376"/>
              <a:gd name="connsiteY39" fmla="*/ 6048375 h 6858000"/>
              <a:gd name="connsiteX40" fmla="*/ 226218 w 301376"/>
              <a:gd name="connsiteY40" fmla="*/ 6103144 h 6858000"/>
              <a:gd name="connsiteX41" fmla="*/ 273844 w 301376"/>
              <a:gd name="connsiteY41" fmla="*/ 6157913 h 6858000"/>
              <a:gd name="connsiteX42" fmla="*/ 226219 w 301376"/>
              <a:gd name="connsiteY42" fmla="*/ 6212681 h 6858000"/>
              <a:gd name="connsiteX43" fmla="*/ 271463 w 301376"/>
              <a:gd name="connsiteY43" fmla="*/ 6265069 h 6858000"/>
              <a:gd name="connsiteX44" fmla="*/ 223837 w 301376"/>
              <a:gd name="connsiteY44" fmla="*/ 6319838 h 6858000"/>
              <a:gd name="connsiteX45" fmla="*/ 278605 w 301376"/>
              <a:gd name="connsiteY45" fmla="*/ 6374606 h 6858000"/>
              <a:gd name="connsiteX46" fmla="*/ 221455 w 301376"/>
              <a:gd name="connsiteY46" fmla="*/ 6429375 h 6858000"/>
              <a:gd name="connsiteX47" fmla="*/ 276225 w 301376"/>
              <a:gd name="connsiteY47" fmla="*/ 6486525 h 6858000"/>
              <a:gd name="connsiteX48" fmla="*/ 228599 w 301376"/>
              <a:gd name="connsiteY48" fmla="*/ 6541294 h 6858000"/>
              <a:gd name="connsiteX49" fmla="*/ 273843 w 301376"/>
              <a:gd name="connsiteY49" fmla="*/ 6600825 h 6858000"/>
              <a:gd name="connsiteX50" fmla="*/ 221455 w 301376"/>
              <a:gd name="connsiteY50" fmla="*/ 6643688 h 6858000"/>
              <a:gd name="connsiteX51" fmla="*/ 276224 w 301376"/>
              <a:gd name="connsiteY51" fmla="*/ 6700838 h 6858000"/>
              <a:gd name="connsiteX52" fmla="*/ 221456 w 301376"/>
              <a:gd name="connsiteY52" fmla="*/ 6762750 h 6858000"/>
              <a:gd name="connsiteX53" fmla="*/ 288131 w 301376"/>
              <a:gd name="connsiteY53" fmla="*/ 6812756 h 6858000"/>
              <a:gd name="connsiteX54" fmla="*/ 233136 w 301376"/>
              <a:gd name="connsiteY54" fmla="*/ 6855619 h 6858000"/>
              <a:gd name="connsiteX55" fmla="*/ 0 w 301376"/>
              <a:gd name="connsiteY55" fmla="*/ 6858000 h 6858000"/>
              <a:gd name="connsiteX56" fmla="*/ 0 w 301376"/>
              <a:gd name="connsiteY56" fmla="*/ 0 h 6858000"/>
              <a:gd name="connsiteX0" fmla="*/ 0 w 301302"/>
              <a:gd name="connsiteY0" fmla="*/ 0 h 6858000"/>
              <a:gd name="connsiteX1" fmla="*/ 290286 w 301302"/>
              <a:gd name="connsiteY1" fmla="*/ 0 h 6858000"/>
              <a:gd name="connsiteX2" fmla="*/ 240504 w 301302"/>
              <a:gd name="connsiteY2" fmla="*/ 3150394 h 6858000"/>
              <a:gd name="connsiteX3" fmla="*/ 240505 w 301302"/>
              <a:gd name="connsiteY3" fmla="*/ 3259931 h 6858000"/>
              <a:gd name="connsiteX4" fmla="*/ 235743 w 301302"/>
              <a:gd name="connsiteY4" fmla="*/ 3369469 h 6858000"/>
              <a:gd name="connsiteX5" fmla="*/ 233362 w 301302"/>
              <a:gd name="connsiteY5" fmla="*/ 3471863 h 6858000"/>
              <a:gd name="connsiteX6" fmla="*/ 230980 w 301302"/>
              <a:gd name="connsiteY6" fmla="*/ 3583781 h 6858000"/>
              <a:gd name="connsiteX7" fmla="*/ 226218 w 301302"/>
              <a:gd name="connsiteY7" fmla="*/ 3698081 h 6858000"/>
              <a:gd name="connsiteX8" fmla="*/ 223837 w 301302"/>
              <a:gd name="connsiteY8" fmla="*/ 3800475 h 6858000"/>
              <a:gd name="connsiteX9" fmla="*/ 223837 w 301302"/>
              <a:gd name="connsiteY9" fmla="*/ 3910013 h 6858000"/>
              <a:gd name="connsiteX10" fmla="*/ 223838 w 301302"/>
              <a:gd name="connsiteY10" fmla="*/ 4021931 h 6858000"/>
              <a:gd name="connsiteX11" fmla="*/ 221456 w 301302"/>
              <a:gd name="connsiteY11" fmla="*/ 4138613 h 6858000"/>
              <a:gd name="connsiteX12" fmla="*/ 219075 w 301302"/>
              <a:gd name="connsiteY12" fmla="*/ 4243388 h 6858000"/>
              <a:gd name="connsiteX13" fmla="*/ 216695 w 301302"/>
              <a:gd name="connsiteY13" fmla="*/ 4350544 h 6858000"/>
              <a:gd name="connsiteX14" fmla="*/ 214313 w 301302"/>
              <a:gd name="connsiteY14" fmla="*/ 4452938 h 6858000"/>
              <a:gd name="connsiteX15" fmla="*/ 216694 w 301302"/>
              <a:gd name="connsiteY15" fmla="*/ 4569619 h 6858000"/>
              <a:gd name="connsiteX16" fmla="*/ 219075 w 301302"/>
              <a:gd name="connsiteY16" fmla="*/ 4674394 h 6858000"/>
              <a:gd name="connsiteX17" fmla="*/ 221455 w 301302"/>
              <a:gd name="connsiteY17" fmla="*/ 4786313 h 6858000"/>
              <a:gd name="connsiteX18" fmla="*/ 273844 w 301302"/>
              <a:gd name="connsiteY18" fmla="*/ 4848225 h 6858000"/>
              <a:gd name="connsiteX19" fmla="*/ 226219 w 301302"/>
              <a:gd name="connsiteY19" fmla="*/ 4902994 h 6858000"/>
              <a:gd name="connsiteX20" fmla="*/ 278606 w 301302"/>
              <a:gd name="connsiteY20" fmla="*/ 4955381 h 6858000"/>
              <a:gd name="connsiteX21" fmla="*/ 223838 w 301302"/>
              <a:gd name="connsiteY21" fmla="*/ 5010150 h 6858000"/>
              <a:gd name="connsiteX22" fmla="*/ 276225 w 301302"/>
              <a:gd name="connsiteY22" fmla="*/ 5069681 h 6858000"/>
              <a:gd name="connsiteX23" fmla="*/ 221455 w 301302"/>
              <a:gd name="connsiteY23" fmla="*/ 5117306 h 6858000"/>
              <a:gd name="connsiteX24" fmla="*/ 276225 w 301302"/>
              <a:gd name="connsiteY24" fmla="*/ 5169694 h 6858000"/>
              <a:gd name="connsiteX25" fmla="*/ 221455 w 301302"/>
              <a:gd name="connsiteY25" fmla="*/ 5226844 h 6858000"/>
              <a:gd name="connsiteX26" fmla="*/ 276225 w 301302"/>
              <a:gd name="connsiteY26" fmla="*/ 5286375 h 6858000"/>
              <a:gd name="connsiteX27" fmla="*/ 223837 w 301302"/>
              <a:gd name="connsiteY27" fmla="*/ 5338763 h 6858000"/>
              <a:gd name="connsiteX28" fmla="*/ 276225 w 301302"/>
              <a:gd name="connsiteY28" fmla="*/ 5388769 h 6858000"/>
              <a:gd name="connsiteX29" fmla="*/ 223838 w 301302"/>
              <a:gd name="connsiteY29" fmla="*/ 5448300 h 6858000"/>
              <a:gd name="connsiteX30" fmla="*/ 276226 w 301302"/>
              <a:gd name="connsiteY30" fmla="*/ 5495925 h 6858000"/>
              <a:gd name="connsiteX31" fmla="*/ 226219 w 301302"/>
              <a:gd name="connsiteY31" fmla="*/ 5555456 h 6858000"/>
              <a:gd name="connsiteX32" fmla="*/ 276225 w 301302"/>
              <a:gd name="connsiteY32" fmla="*/ 5612606 h 6858000"/>
              <a:gd name="connsiteX33" fmla="*/ 223838 w 301302"/>
              <a:gd name="connsiteY33" fmla="*/ 5664994 h 6858000"/>
              <a:gd name="connsiteX34" fmla="*/ 273844 w 301302"/>
              <a:gd name="connsiteY34" fmla="*/ 5717381 h 6858000"/>
              <a:gd name="connsiteX35" fmla="*/ 223837 w 301302"/>
              <a:gd name="connsiteY35" fmla="*/ 5776913 h 6858000"/>
              <a:gd name="connsiteX36" fmla="*/ 276225 w 301302"/>
              <a:gd name="connsiteY36" fmla="*/ 5826919 h 6858000"/>
              <a:gd name="connsiteX37" fmla="*/ 223837 w 301302"/>
              <a:gd name="connsiteY37" fmla="*/ 5886450 h 6858000"/>
              <a:gd name="connsiteX38" fmla="*/ 273844 w 301302"/>
              <a:gd name="connsiteY38" fmla="*/ 5934075 h 6858000"/>
              <a:gd name="connsiteX39" fmla="*/ 219074 w 301302"/>
              <a:gd name="connsiteY39" fmla="*/ 5995988 h 6858000"/>
              <a:gd name="connsiteX40" fmla="*/ 273844 w 301302"/>
              <a:gd name="connsiteY40" fmla="*/ 6048375 h 6858000"/>
              <a:gd name="connsiteX41" fmla="*/ 226218 w 301302"/>
              <a:gd name="connsiteY41" fmla="*/ 6103144 h 6858000"/>
              <a:gd name="connsiteX42" fmla="*/ 273844 w 301302"/>
              <a:gd name="connsiteY42" fmla="*/ 6157913 h 6858000"/>
              <a:gd name="connsiteX43" fmla="*/ 226219 w 301302"/>
              <a:gd name="connsiteY43" fmla="*/ 6212681 h 6858000"/>
              <a:gd name="connsiteX44" fmla="*/ 271463 w 301302"/>
              <a:gd name="connsiteY44" fmla="*/ 6265069 h 6858000"/>
              <a:gd name="connsiteX45" fmla="*/ 223837 w 301302"/>
              <a:gd name="connsiteY45" fmla="*/ 6319838 h 6858000"/>
              <a:gd name="connsiteX46" fmla="*/ 278605 w 301302"/>
              <a:gd name="connsiteY46" fmla="*/ 6374606 h 6858000"/>
              <a:gd name="connsiteX47" fmla="*/ 221455 w 301302"/>
              <a:gd name="connsiteY47" fmla="*/ 6429375 h 6858000"/>
              <a:gd name="connsiteX48" fmla="*/ 276225 w 301302"/>
              <a:gd name="connsiteY48" fmla="*/ 6486525 h 6858000"/>
              <a:gd name="connsiteX49" fmla="*/ 228599 w 301302"/>
              <a:gd name="connsiteY49" fmla="*/ 6541294 h 6858000"/>
              <a:gd name="connsiteX50" fmla="*/ 273843 w 301302"/>
              <a:gd name="connsiteY50" fmla="*/ 6600825 h 6858000"/>
              <a:gd name="connsiteX51" fmla="*/ 221455 w 301302"/>
              <a:gd name="connsiteY51" fmla="*/ 6643688 h 6858000"/>
              <a:gd name="connsiteX52" fmla="*/ 276224 w 301302"/>
              <a:gd name="connsiteY52" fmla="*/ 6700838 h 6858000"/>
              <a:gd name="connsiteX53" fmla="*/ 221456 w 301302"/>
              <a:gd name="connsiteY53" fmla="*/ 6762750 h 6858000"/>
              <a:gd name="connsiteX54" fmla="*/ 288131 w 301302"/>
              <a:gd name="connsiteY54" fmla="*/ 6812756 h 6858000"/>
              <a:gd name="connsiteX55" fmla="*/ 233136 w 301302"/>
              <a:gd name="connsiteY55" fmla="*/ 6855619 h 6858000"/>
              <a:gd name="connsiteX56" fmla="*/ 0 w 301302"/>
              <a:gd name="connsiteY56" fmla="*/ 6858000 h 6858000"/>
              <a:gd name="connsiteX57" fmla="*/ 0 w 301302"/>
              <a:gd name="connsiteY57" fmla="*/ 0 h 6858000"/>
              <a:gd name="connsiteX0" fmla="*/ 0 w 301697"/>
              <a:gd name="connsiteY0" fmla="*/ 0 h 6858000"/>
              <a:gd name="connsiteX1" fmla="*/ 290286 w 301697"/>
              <a:gd name="connsiteY1" fmla="*/ 0 h 6858000"/>
              <a:gd name="connsiteX2" fmla="*/ 242886 w 301697"/>
              <a:gd name="connsiteY2" fmla="*/ 3043238 h 6858000"/>
              <a:gd name="connsiteX3" fmla="*/ 240504 w 301697"/>
              <a:gd name="connsiteY3" fmla="*/ 3150394 h 6858000"/>
              <a:gd name="connsiteX4" fmla="*/ 240505 w 301697"/>
              <a:gd name="connsiteY4" fmla="*/ 3259931 h 6858000"/>
              <a:gd name="connsiteX5" fmla="*/ 235743 w 301697"/>
              <a:gd name="connsiteY5" fmla="*/ 3369469 h 6858000"/>
              <a:gd name="connsiteX6" fmla="*/ 233362 w 301697"/>
              <a:gd name="connsiteY6" fmla="*/ 3471863 h 6858000"/>
              <a:gd name="connsiteX7" fmla="*/ 230980 w 301697"/>
              <a:gd name="connsiteY7" fmla="*/ 3583781 h 6858000"/>
              <a:gd name="connsiteX8" fmla="*/ 226218 w 301697"/>
              <a:gd name="connsiteY8" fmla="*/ 3698081 h 6858000"/>
              <a:gd name="connsiteX9" fmla="*/ 223837 w 301697"/>
              <a:gd name="connsiteY9" fmla="*/ 3800475 h 6858000"/>
              <a:gd name="connsiteX10" fmla="*/ 223837 w 301697"/>
              <a:gd name="connsiteY10" fmla="*/ 3910013 h 6858000"/>
              <a:gd name="connsiteX11" fmla="*/ 223838 w 301697"/>
              <a:gd name="connsiteY11" fmla="*/ 4021931 h 6858000"/>
              <a:gd name="connsiteX12" fmla="*/ 221456 w 301697"/>
              <a:gd name="connsiteY12" fmla="*/ 4138613 h 6858000"/>
              <a:gd name="connsiteX13" fmla="*/ 219075 w 301697"/>
              <a:gd name="connsiteY13" fmla="*/ 4243388 h 6858000"/>
              <a:gd name="connsiteX14" fmla="*/ 216695 w 301697"/>
              <a:gd name="connsiteY14" fmla="*/ 4350544 h 6858000"/>
              <a:gd name="connsiteX15" fmla="*/ 214313 w 301697"/>
              <a:gd name="connsiteY15" fmla="*/ 4452938 h 6858000"/>
              <a:gd name="connsiteX16" fmla="*/ 216694 w 301697"/>
              <a:gd name="connsiteY16" fmla="*/ 4569619 h 6858000"/>
              <a:gd name="connsiteX17" fmla="*/ 219075 w 301697"/>
              <a:gd name="connsiteY17" fmla="*/ 4674394 h 6858000"/>
              <a:gd name="connsiteX18" fmla="*/ 221455 w 301697"/>
              <a:gd name="connsiteY18" fmla="*/ 4786313 h 6858000"/>
              <a:gd name="connsiteX19" fmla="*/ 273844 w 301697"/>
              <a:gd name="connsiteY19" fmla="*/ 4848225 h 6858000"/>
              <a:gd name="connsiteX20" fmla="*/ 226219 w 301697"/>
              <a:gd name="connsiteY20" fmla="*/ 4902994 h 6858000"/>
              <a:gd name="connsiteX21" fmla="*/ 278606 w 301697"/>
              <a:gd name="connsiteY21" fmla="*/ 4955381 h 6858000"/>
              <a:gd name="connsiteX22" fmla="*/ 223838 w 301697"/>
              <a:gd name="connsiteY22" fmla="*/ 5010150 h 6858000"/>
              <a:gd name="connsiteX23" fmla="*/ 276225 w 301697"/>
              <a:gd name="connsiteY23" fmla="*/ 5069681 h 6858000"/>
              <a:gd name="connsiteX24" fmla="*/ 221455 w 301697"/>
              <a:gd name="connsiteY24" fmla="*/ 5117306 h 6858000"/>
              <a:gd name="connsiteX25" fmla="*/ 276225 w 301697"/>
              <a:gd name="connsiteY25" fmla="*/ 5169694 h 6858000"/>
              <a:gd name="connsiteX26" fmla="*/ 221455 w 301697"/>
              <a:gd name="connsiteY26" fmla="*/ 5226844 h 6858000"/>
              <a:gd name="connsiteX27" fmla="*/ 276225 w 301697"/>
              <a:gd name="connsiteY27" fmla="*/ 5286375 h 6858000"/>
              <a:gd name="connsiteX28" fmla="*/ 223837 w 301697"/>
              <a:gd name="connsiteY28" fmla="*/ 5338763 h 6858000"/>
              <a:gd name="connsiteX29" fmla="*/ 276225 w 301697"/>
              <a:gd name="connsiteY29" fmla="*/ 5388769 h 6858000"/>
              <a:gd name="connsiteX30" fmla="*/ 223838 w 301697"/>
              <a:gd name="connsiteY30" fmla="*/ 5448300 h 6858000"/>
              <a:gd name="connsiteX31" fmla="*/ 276226 w 301697"/>
              <a:gd name="connsiteY31" fmla="*/ 5495925 h 6858000"/>
              <a:gd name="connsiteX32" fmla="*/ 226219 w 301697"/>
              <a:gd name="connsiteY32" fmla="*/ 5555456 h 6858000"/>
              <a:gd name="connsiteX33" fmla="*/ 276225 w 301697"/>
              <a:gd name="connsiteY33" fmla="*/ 5612606 h 6858000"/>
              <a:gd name="connsiteX34" fmla="*/ 223838 w 301697"/>
              <a:gd name="connsiteY34" fmla="*/ 5664994 h 6858000"/>
              <a:gd name="connsiteX35" fmla="*/ 273844 w 301697"/>
              <a:gd name="connsiteY35" fmla="*/ 5717381 h 6858000"/>
              <a:gd name="connsiteX36" fmla="*/ 223837 w 301697"/>
              <a:gd name="connsiteY36" fmla="*/ 5776913 h 6858000"/>
              <a:gd name="connsiteX37" fmla="*/ 276225 w 301697"/>
              <a:gd name="connsiteY37" fmla="*/ 5826919 h 6858000"/>
              <a:gd name="connsiteX38" fmla="*/ 223837 w 301697"/>
              <a:gd name="connsiteY38" fmla="*/ 5886450 h 6858000"/>
              <a:gd name="connsiteX39" fmla="*/ 273844 w 301697"/>
              <a:gd name="connsiteY39" fmla="*/ 5934075 h 6858000"/>
              <a:gd name="connsiteX40" fmla="*/ 219074 w 301697"/>
              <a:gd name="connsiteY40" fmla="*/ 5995988 h 6858000"/>
              <a:gd name="connsiteX41" fmla="*/ 273844 w 301697"/>
              <a:gd name="connsiteY41" fmla="*/ 6048375 h 6858000"/>
              <a:gd name="connsiteX42" fmla="*/ 226218 w 301697"/>
              <a:gd name="connsiteY42" fmla="*/ 6103144 h 6858000"/>
              <a:gd name="connsiteX43" fmla="*/ 273844 w 301697"/>
              <a:gd name="connsiteY43" fmla="*/ 6157913 h 6858000"/>
              <a:gd name="connsiteX44" fmla="*/ 226219 w 301697"/>
              <a:gd name="connsiteY44" fmla="*/ 6212681 h 6858000"/>
              <a:gd name="connsiteX45" fmla="*/ 271463 w 301697"/>
              <a:gd name="connsiteY45" fmla="*/ 6265069 h 6858000"/>
              <a:gd name="connsiteX46" fmla="*/ 223837 w 301697"/>
              <a:gd name="connsiteY46" fmla="*/ 6319838 h 6858000"/>
              <a:gd name="connsiteX47" fmla="*/ 278605 w 301697"/>
              <a:gd name="connsiteY47" fmla="*/ 6374606 h 6858000"/>
              <a:gd name="connsiteX48" fmla="*/ 221455 w 301697"/>
              <a:gd name="connsiteY48" fmla="*/ 6429375 h 6858000"/>
              <a:gd name="connsiteX49" fmla="*/ 276225 w 301697"/>
              <a:gd name="connsiteY49" fmla="*/ 6486525 h 6858000"/>
              <a:gd name="connsiteX50" fmla="*/ 228599 w 301697"/>
              <a:gd name="connsiteY50" fmla="*/ 6541294 h 6858000"/>
              <a:gd name="connsiteX51" fmla="*/ 273843 w 301697"/>
              <a:gd name="connsiteY51" fmla="*/ 6600825 h 6858000"/>
              <a:gd name="connsiteX52" fmla="*/ 221455 w 301697"/>
              <a:gd name="connsiteY52" fmla="*/ 6643688 h 6858000"/>
              <a:gd name="connsiteX53" fmla="*/ 276224 w 301697"/>
              <a:gd name="connsiteY53" fmla="*/ 6700838 h 6858000"/>
              <a:gd name="connsiteX54" fmla="*/ 221456 w 301697"/>
              <a:gd name="connsiteY54" fmla="*/ 6762750 h 6858000"/>
              <a:gd name="connsiteX55" fmla="*/ 288131 w 301697"/>
              <a:gd name="connsiteY55" fmla="*/ 6812756 h 6858000"/>
              <a:gd name="connsiteX56" fmla="*/ 233136 w 301697"/>
              <a:gd name="connsiteY56" fmla="*/ 6855619 h 6858000"/>
              <a:gd name="connsiteX57" fmla="*/ 0 w 301697"/>
              <a:gd name="connsiteY57" fmla="*/ 6858000 h 6858000"/>
              <a:gd name="connsiteX58" fmla="*/ 0 w 301697"/>
              <a:gd name="connsiteY58" fmla="*/ 0 h 6858000"/>
              <a:gd name="connsiteX0" fmla="*/ 0 w 302066"/>
              <a:gd name="connsiteY0" fmla="*/ 0 h 6858000"/>
              <a:gd name="connsiteX1" fmla="*/ 290286 w 302066"/>
              <a:gd name="connsiteY1" fmla="*/ 0 h 6858000"/>
              <a:gd name="connsiteX2" fmla="*/ 245267 w 302066"/>
              <a:gd name="connsiteY2" fmla="*/ 2926556 h 6858000"/>
              <a:gd name="connsiteX3" fmla="*/ 242886 w 302066"/>
              <a:gd name="connsiteY3" fmla="*/ 3043238 h 6858000"/>
              <a:gd name="connsiteX4" fmla="*/ 240504 w 302066"/>
              <a:gd name="connsiteY4" fmla="*/ 3150394 h 6858000"/>
              <a:gd name="connsiteX5" fmla="*/ 240505 w 302066"/>
              <a:gd name="connsiteY5" fmla="*/ 3259931 h 6858000"/>
              <a:gd name="connsiteX6" fmla="*/ 235743 w 302066"/>
              <a:gd name="connsiteY6" fmla="*/ 3369469 h 6858000"/>
              <a:gd name="connsiteX7" fmla="*/ 233362 w 302066"/>
              <a:gd name="connsiteY7" fmla="*/ 3471863 h 6858000"/>
              <a:gd name="connsiteX8" fmla="*/ 230980 w 302066"/>
              <a:gd name="connsiteY8" fmla="*/ 3583781 h 6858000"/>
              <a:gd name="connsiteX9" fmla="*/ 226218 w 302066"/>
              <a:gd name="connsiteY9" fmla="*/ 3698081 h 6858000"/>
              <a:gd name="connsiteX10" fmla="*/ 223837 w 302066"/>
              <a:gd name="connsiteY10" fmla="*/ 3800475 h 6858000"/>
              <a:gd name="connsiteX11" fmla="*/ 223837 w 302066"/>
              <a:gd name="connsiteY11" fmla="*/ 3910013 h 6858000"/>
              <a:gd name="connsiteX12" fmla="*/ 223838 w 302066"/>
              <a:gd name="connsiteY12" fmla="*/ 4021931 h 6858000"/>
              <a:gd name="connsiteX13" fmla="*/ 221456 w 302066"/>
              <a:gd name="connsiteY13" fmla="*/ 4138613 h 6858000"/>
              <a:gd name="connsiteX14" fmla="*/ 219075 w 302066"/>
              <a:gd name="connsiteY14" fmla="*/ 4243388 h 6858000"/>
              <a:gd name="connsiteX15" fmla="*/ 216695 w 302066"/>
              <a:gd name="connsiteY15" fmla="*/ 4350544 h 6858000"/>
              <a:gd name="connsiteX16" fmla="*/ 214313 w 302066"/>
              <a:gd name="connsiteY16" fmla="*/ 4452938 h 6858000"/>
              <a:gd name="connsiteX17" fmla="*/ 216694 w 302066"/>
              <a:gd name="connsiteY17" fmla="*/ 4569619 h 6858000"/>
              <a:gd name="connsiteX18" fmla="*/ 219075 w 302066"/>
              <a:gd name="connsiteY18" fmla="*/ 4674394 h 6858000"/>
              <a:gd name="connsiteX19" fmla="*/ 221455 w 302066"/>
              <a:gd name="connsiteY19" fmla="*/ 4786313 h 6858000"/>
              <a:gd name="connsiteX20" fmla="*/ 273844 w 302066"/>
              <a:gd name="connsiteY20" fmla="*/ 4848225 h 6858000"/>
              <a:gd name="connsiteX21" fmla="*/ 226219 w 302066"/>
              <a:gd name="connsiteY21" fmla="*/ 4902994 h 6858000"/>
              <a:gd name="connsiteX22" fmla="*/ 278606 w 302066"/>
              <a:gd name="connsiteY22" fmla="*/ 4955381 h 6858000"/>
              <a:gd name="connsiteX23" fmla="*/ 223838 w 302066"/>
              <a:gd name="connsiteY23" fmla="*/ 5010150 h 6858000"/>
              <a:gd name="connsiteX24" fmla="*/ 276225 w 302066"/>
              <a:gd name="connsiteY24" fmla="*/ 5069681 h 6858000"/>
              <a:gd name="connsiteX25" fmla="*/ 221455 w 302066"/>
              <a:gd name="connsiteY25" fmla="*/ 5117306 h 6858000"/>
              <a:gd name="connsiteX26" fmla="*/ 276225 w 302066"/>
              <a:gd name="connsiteY26" fmla="*/ 5169694 h 6858000"/>
              <a:gd name="connsiteX27" fmla="*/ 221455 w 302066"/>
              <a:gd name="connsiteY27" fmla="*/ 5226844 h 6858000"/>
              <a:gd name="connsiteX28" fmla="*/ 276225 w 302066"/>
              <a:gd name="connsiteY28" fmla="*/ 5286375 h 6858000"/>
              <a:gd name="connsiteX29" fmla="*/ 223837 w 302066"/>
              <a:gd name="connsiteY29" fmla="*/ 5338763 h 6858000"/>
              <a:gd name="connsiteX30" fmla="*/ 276225 w 302066"/>
              <a:gd name="connsiteY30" fmla="*/ 5388769 h 6858000"/>
              <a:gd name="connsiteX31" fmla="*/ 223838 w 302066"/>
              <a:gd name="connsiteY31" fmla="*/ 5448300 h 6858000"/>
              <a:gd name="connsiteX32" fmla="*/ 276226 w 302066"/>
              <a:gd name="connsiteY32" fmla="*/ 5495925 h 6858000"/>
              <a:gd name="connsiteX33" fmla="*/ 226219 w 302066"/>
              <a:gd name="connsiteY33" fmla="*/ 5555456 h 6858000"/>
              <a:gd name="connsiteX34" fmla="*/ 276225 w 302066"/>
              <a:gd name="connsiteY34" fmla="*/ 5612606 h 6858000"/>
              <a:gd name="connsiteX35" fmla="*/ 223838 w 302066"/>
              <a:gd name="connsiteY35" fmla="*/ 5664994 h 6858000"/>
              <a:gd name="connsiteX36" fmla="*/ 273844 w 302066"/>
              <a:gd name="connsiteY36" fmla="*/ 5717381 h 6858000"/>
              <a:gd name="connsiteX37" fmla="*/ 223837 w 302066"/>
              <a:gd name="connsiteY37" fmla="*/ 5776913 h 6858000"/>
              <a:gd name="connsiteX38" fmla="*/ 276225 w 302066"/>
              <a:gd name="connsiteY38" fmla="*/ 5826919 h 6858000"/>
              <a:gd name="connsiteX39" fmla="*/ 223837 w 302066"/>
              <a:gd name="connsiteY39" fmla="*/ 5886450 h 6858000"/>
              <a:gd name="connsiteX40" fmla="*/ 273844 w 302066"/>
              <a:gd name="connsiteY40" fmla="*/ 5934075 h 6858000"/>
              <a:gd name="connsiteX41" fmla="*/ 219074 w 302066"/>
              <a:gd name="connsiteY41" fmla="*/ 5995988 h 6858000"/>
              <a:gd name="connsiteX42" fmla="*/ 273844 w 302066"/>
              <a:gd name="connsiteY42" fmla="*/ 6048375 h 6858000"/>
              <a:gd name="connsiteX43" fmla="*/ 226218 w 302066"/>
              <a:gd name="connsiteY43" fmla="*/ 6103144 h 6858000"/>
              <a:gd name="connsiteX44" fmla="*/ 273844 w 302066"/>
              <a:gd name="connsiteY44" fmla="*/ 6157913 h 6858000"/>
              <a:gd name="connsiteX45" fmla="*/ 226219 w 302066"/>
              <a:gd name="connsiteY45" fmla="*/ 6212681 h 6858000"/>
              <a:gd name="connsiteX46" fmla="*/ 271463 w 302066"/>
              <a:gd name="connsiteY46" fmla="*/ 6265069 h 6858000"/>
              <a:gd name="connsiteX47" fmla="*/ 223837 w 302066"/>
              <a:gd name="connsiteY47" fmla="*/ 6319838 h 6858000"/>
              <a:gd name="connsiteX48" fmla="*/ 278605 w 302066"/>
              <a:gd name="connsiteY48" fmla="*/ 6374606 h 6858000"/>
              <a:gd name="connsiteX49" fmla="*/ 221455 w 302066"/>
              <a:gd name="connsiteY49" fmla="*/ 6429375 h 6858000"/>
              <a:gd name="connsiteX50" fmla="*/ 276225 w 302066"/>
              <a:gd name="connsiteY50" fmla="*/ 6486525 h 6858000"/>
              <a:gd name="connsiteX51" fmla="*/ 228599 w 302066"/>
              <a:gd name="connsiteY51" fmla="*/ 6541294 h 6858000"/>
              <a:gd name="connsiteX52" fmla="*/ 273843 w 302066"/>
              <a:gd name="connsiteY52" fmla="*/ 6600825 h 6858000"/>
              <a:gd name="connsiteX53" fmla="*/ 221455 w 302066"/>
              <a:gd name="connsiteY53" fmla="*/ 6643688 h 6858000"/>
              <a:gd name="connsiteX54" fmla="*/ 276224 w 302066"/>
              <a:gd name="connsiteY54" fmla="*/ 6700838 h 6858000"/>
              <a:gd name="connsiteX55" fmla="*/ 221456 w 302066"/>
              <a:gd name="connsiteY55" fmla="*/ 6762750 h 6858000"/>
              <a:gd name="connsiteX56" fmla="*/ 288131 w 302066"/>
              <a:gd name="connsiteY56" fmla="*/ 6812756 h 6858000"/>
              <a:gd name="connsiteX57" fmla="*/ 233136 w 302066"/>
              <a:gd name="connsiteY57" fmla="*/ 6855619 h 6858000"/>
              <a:gd name="connsiteX58" fmla="*/ 0 w 302066"/>
              <a:gd name="connsiteY58" fmla="*/ 6858000 h 6858000"/>
              <a:gd name="connsiteX59" fmla="*/ 0 w 302066"/>
              <a:gd name="connsiteY59" fmla="*/ 0 h 6858000"/>
              <a:gd name="connsiteX0" fmla="*/ 0 w 301621"/>
              <a:gd name="connsiteY0" fmla="*/ 0 h 6858000"/>
              <a:gd name="connsiteX1" fmla="*/ 290286 w 301621"/>
              <a:gd name="connsiteY1" fmla="*/ 0 h 6858000"/>
              <a:gd name="connsiteX2" fmla="*/ 242885 w 301621"/>
              <a:gd name="connsiteY2" fmla="*/ 2819400 h 6858000"/>
              <a:gd name="connsiteX3" fmla="*/ 245267 w 301621"/>
              <a:gd name="connsiteY3" fmla="*/ 2926556 h 6858000"/>
              <a:gd name="connsiteX4" fmla="*/ 242886 w 301621"/>
              <a:gd name="connsiteY4" fmla="*/ 3043238 h 6858000"/>
              <a:gd name="connsiteX5" fmla="*/ 240504 w 301621"/>
              <a:gd name="connsiteY5" fmla="*/ 3150394 h 6858000"/>
              <a:gd name="connsiteX6" fmla="*/ 240505 w 301621"/>
              <a:gd name="connsiteY6" fmla="*/ 3259931 h 6858000"/>
              <a:gd name="connsiteX7" fmla="*/ 235743 w 301621"/>
              <a:gd name="connsiteY7" fmla="*/ 3369469 h 6858000"/>
              <a:gd name="connsiteX8" fmla="*/ 233362 w 301621"/>
              <a:gd name="connsiteY8" fmla="*/ 3471863 h 6858000"/>
              <a:gd name="connsiteX9" fmla="*/ 230980 w 301621"/>
              <a:gd name="connsiteY9" fmla="*/ 3583781 h 6858000"/>
              <a:gd name="connsiteX10" fmla="*/ 226218 w 301621"/>
              <a:gd name="connsiteY10" fmla="*/ 3698081 h 6858000"/>
              <a:gd name="connsiteX11" fmla="*/ 223837 w 301621"/>
              <a:gd name="connsiteY11" fmla="*/ 3800475 h 6858000"/>
              <a:gd name="connsiteX12" fmla="*/ 223837 w 301621"/>
              <a:gd name="connsiteY12" fmla="*/ 3910013 h 6858000"/>
              <a:gd name="connsiteX13" fmla="*/ 223838 w 301621"/>
              <a:gd name="connsiteY13" fmla="*/ 4021931 h 6858000"/>
              <a:gd name="connsiteX14" fmla="*/ 221456 w 301621"/>
              <a:gd name="connsiteY14" fmla="*/ 4138613 h 6858000"/>
              <a:gd name="connsiteX15" fmla="*/ 219075 w 301621"/>
              <a:gd name="connsiteY15" fmla="*/ 4243388 h 6858000"/>
              <a:gd name="connsiteX16" fmla="*/ 216695 w 301621"/>
              <a:gd name="connsiteY16" fmla="*/ 4350544 h 6858000"/>
              <a:gd name="connsiteX17" fmla="*/ 214313 w 301621"/>
              <a:gd name="connsiteY17" fmla="*/ 4452938 h 6858000"/>
              <a:gd name="connsiteX18" fmla="*/ 216694 w 301621"/>
              <a:gd name="connsiteY18" fmla="*/ 4569619 h 6858000"/>
              <a:gd name="connsiteX19" fmla="*/ 219075 w 301621"/>
              <a:gd name="connsiteY19" fmla="*/ 4674394 h 6858000"/>
              <a:gd name="connsiteX20" fmla="*/ 221455 w 301621"/>
              <a:gd name="connsiteY20" fmla="*/ 4786313 h 6858000"/>
              <a:gd name="connsiteX21" fmla="*/ 273844 w 301621"/>
              <a:gd name="connsiteY21" fmla="*/ 4848225 h 6858000"/>
              <a:gd name="connsiteX22" fmla="*/ 226219 w 301621"/>
              <a:gd name="connsiteY22" fmla="*/ 4902994 h 6858000"/>
              <a:gd name="connsiteX23" fmla="*/ 278606 w 301621"/>
              <a:gd name="connsiteY23" fmla="*/ 4955381 h 6858000"/>
              <a:gd name="connsiteX24" fmla="*/ 223838 w 301621"/>
              <a:gd name="connsiteY24" fmla="*/ 5010150 h 6858000"/>
              <a:gd name="connsiteX25" fmla="*/ 276225 w 301621"/>
              <a:gd name="connsiteY25" fmla="*/ 5069681 h 6858000"/>
              <a:gd name="connsiteX26" fmla="*/ 221455 w 301621"/>
              <a:gd name="connsiteY26" fmla="*/ 5117306 h 6858000"/>
              <a:gd name="connsiteX27" fmla="*/ 276225 w 301621"/>
              <a:gd name="connsiteY27" fmla="*/ 5169694 h 6858000"/>
              <a:gd name="connsiteX28" fmla="*/ 221455 w 301621"/>
              <a:gd name="connsiteY28" fmla="*/ 5226844 h 6858000"/>
              <a:gd name="connsiteX29" fmla="*/ 276225 w 301621"/>
              <a:gd name="connsiteY29" fmla="*/ 5286375 h 6858000"/>
              <a:gd name="connsiteX30" fmla="*/ 223837 w 301621"/>
              <a:gd name="connsiteY30" fmla="*/ 5338763 h 6858000"/>
              <a:gd name="connsiteX31" fmla="*/ 276225 w 301621"/>
              <a:gd name="connsiteY31" fmla="*/ 5388769 h 6858000"/>
              <a:gd name="connsiteX32" fmla="*/ 223838 w 301621"/>
              <a:gd name="connsiteY32" fmla="*/ 5448300 h 6858000"/>
              <a:gd name="connsiteX33" fmla="*/ 276226 w 301621"/>
              <a:gd name="connsiteY33" fmla="*/ 5495925 h 6858000"/>
              <a:gd name="connsiteX34" fmla="*/ 226219 w 301621"/>
              <a:gd name="connsiteY34" fmla="*/ 5555456 h 6858000"/>
              <a:gd name="connsiteX35" fmla="*/ 276225 w 301621"/>
              <a:gd name="connsiteY35" fmla="*/ 5612606 h 6858000"/>
              <a:gd name="connsiteX36" fmla="*/ 223838 w 301621"/>
              <a:gd name="connsiteY36" fmla="*/ 5664994 h 6858000"/>
              <a:gd name="connsiteX37" fmla="*/ 273844 w 301621"/>
              <a:gd name="connsiteY37" fmla="*/ 5717381 h 6858000"/>
              <a:gd name="connsiteX38" fmla="*/ 223837 w 301621"/>
              <a:gd name="connsiteY38" fmla="*/ 5776913 h 6858000"/>
              <a:gd name="connsiteX39" fmla="*/ 276225 w 301621"/>
              <a:gd name="connsiteY39" fmla="*/ 5826919 h 6858000"/>
              <a:gd name="connsiteX40" fmla="*/ 223837 w 301621"/>
              <a:gd name="connsiteY40" fmla="*/ 5886450 h 6858000"/>
              <a:gd name="connsiteX41" fmla="*/ 273844 w 301621"/>
              <a:gd name="connsiteY41" fmla="*/ 5934075 h 6858000"/>
              <a:gd name="connsiteX42" fmla="*/ 219074 w 301621"/>
              <a:gd name="connsiteY42" fmla="*/ 5995988 h 6858000"/>
              <a:gd name="connsiteX43" fmla="*/ 273844 w 301621"/>
              <a:gd name="connsiteY43" fmla="*/ 6048375 h 6858000"/>
              <a:gd name="connsiteX44" fmla="*/ 226218 w 301621"/>
              <a:gd name="connsiteY44" fmla="*/ 6103144 h 6858000"/>
              <a:gd name="connsiteX45" fmla="*/ 273844 w 301621"/>
              <a:gd name="connsiteY45" fmla="*/ 6157913 h 6858000"/>
              <a:gd name="connsiteX46" fmla="*/ 226219 w 301621"/>
              <a:gd name="connsiteY46" fmla="*/ 6212681 h 6858000"/>
              <a:gd name="connsiteX47" fmla="*/ 271463 w 301621"/>
              <a:gd name="connsiteY47" fmla="*/ 6265069 h 6858000"/>
              <a:gd name="connsiteX48" fmla="*/ 223837 w 301621"/>
              <a:gd name="connsiteY48" fmla="*/ 6319838 h 6858000"/>
              <a:gd name="connsiteX49" fmla="*/ 278605 w 301621"/>
              <a:gd name="connsiteY49" fmla="*/ 6374606 h 6858000"/>
              <a:gd name="connsiteX50" fmla="*/ 221455 w 301621"/>
              <a:gd name="connsiteY50" fmla="*/ 6429375 h 6858000"/>
              <a:gd name="connsiteX51" fmla="*/ 276225 w 301621"/>
              <a:gd name="connsiteY51" fmla="*/ 6486525 h 6858000"/>
              <a:gd name="connsiteX52" fmla="*/ 228599 w 301621"/>
              <a:gd name="connsiteY52" fmla="*/ 6541294 h 6858000"/>
              <a:gd name="connsiteX53" fmla="*/ 273843 w 301621"/>
              <a:gd name="connsiteY53" fmla="*/ 6600825 h 6858000"/>
              <a:gd name="connsiteX54" fmla="*/ 221455 w 301621"/>
              <a:gd name="connsiteY54" fmla="*/ 6643688 h 6858000"/>
              <a:gd name="connsiteX55" fmla="*/ 276224 w 301621"/>
              <a:gd name="connsiteY55" fmla="*/ 6700838 h 6858000"/>
              <a:gd name="connsiteX56" fmla="*/ 221456 w 301621"/>
              <a:gd name="connsiteY56" fmla="*/ 6762750 h 6858000"/>
              <a:gd name="connsiteX57" fmla="*/ 288131 w 301621"/>
              <a:gd name="connsiteY57" fmla="*/ 6812756 h 6858000"/>
              <a:gd name="connsiteX58" fmla="*/ 233136 w 301621"/>
              <a:gd name="connsiteY58" fmla="*/ 6855619 h 6858000"/>
              <a:gd name="connsiteX59" fmla="*/ 0 w 301621"/>
              <a:gd name="connsiteY59" fmla="*/ 6858000 h 6858000"/>
              <a:gd name="connsiteX60" fmla="*/ 0 w 301621"/>
              <a:gd name="connsiteY60" fmla="*/ 0 h 6858000"/>
              <a:gd name="connsiteX0" fmla="*/ 0 w 301266"/>
              <a:gd name="connsiteY0" fmla="*/ 0 h 6858000"/>
              <a:gd name="connsiteX1" fmla="*/ 290286 w 301266"/>
              <a:gd name="connsiteY1" fmla="*/ 0 h 6858000"/>
              <a:gd name="connsiteX2" fmla="*/ 240504 w 301266"/>
              <a:gd name="connsiteY2" fmla="*/ 2709863 h 6858000"/>
              <a:gd name="connsiteX3" fmla="*/ 242885 w 301266"/>
              <a:gd name="connsiteY3" fmla="*/ 2819400 h 6858000"/>
              <a:gd name="connsiteX4" fmla="*/ 245267 w 301266"/>
              <a:gd name="connsiteY4" fmla="*/ 2926556 h 6858000"/>
              <a:gd name="connsiteX5" fmla="*/ 242886 w 301266"/>
              <a:gd name="connsiteY5" fmla="*/ 3043238 h 6858000"/>
              <a:gd name="connsiteX6" fmla="*/ 240504 w 301266"/>
              <a:gd name="connsiteY6" fmla="*/ 3150394 h 6858000"/>
              <a:gd name="connsiteX7" fmla="*/ 240505 w 301266"/>
              <a:gd name="connsiteY7" fmla="*/ 3259931 h 6858000"/>
              <a:gd name="connsiteX8" fmla="*/ 235743 w 301266"/>
              <a:gd name="connsiteY8" fmla="*/ 3369469 h 6858000"/>
              <a:gd name="connsiteX9" fmla="*/ 233362 w 301266"/>
              <a:gd name="connsiteY9" fmla="*/ 3471863 h 6858000"/>
              <a:gd name="connsiteX10" fmla="*/ 230980 w 301266"/>
              <a:gd name="connsiteY10" fmla="*/ 3583781 h 6858000"/>
              <a:gd name="connsiteX11" fmla="*/ 226218 w 301266"/>
              <a:gd name="connsiteY11" fmla="*/ 3698081 h 6858000"/>
              <a:gd name="connsiteX12" fmla="*/ 223837 w 301266"/>
              <a:gd name="connsiteY12" fmla="*/ 3800475 h 6858000"/>
              <a:gd name="connsiteX13" fmla="*/ 223837 w 301266"/>
              <a:gd name="connsiteY13" fmla="*/ 3910013 h 6858000"/>
              <a:gd name="connsiteX14" fmla="*/ 223838 w 301266"/>
              <a:gd name="connsiteY14" fmla="*/ 4021931 h 6858000"/>
              <a:gd name="connsiteX15" fmla="*/ 221456 w 301266"/>
              <a:gd name="connsiteY15" fmla="*/ 4138613 h 6858000"/>
              <a:gd name="connsiteX16" fmla="*/ 219075 w 301266"/>
              <a:gd name="connsiteY16" fmla="*/ 4243388 h 6858000"/>
              <a:gd name="connsiteX17" fmla="*/ 216695 w 301266"/>
              <a:gd name="connsiteY17" fmla="*/ 4350544 h 6858000"/>
              <a:gd name="connsiteX18" fmla="*/ 214313 w 301266"/>
              <a:gd name="connsiteY18" fmla="*/ 4452938 h 6858000"/>
              <a:gd name="connsiteX19" fmla="*/ 216694 w 301266"/>
              <a:gd name="connsiteY19" fmla="*/ 4569619 h 6858000"/>
              <a:gd name="connsiteX20" fmla="*/ 219075 w 301266"/>
              <a:gd name="connsiteY20" fmla="*/ 4674394 h 6858000"/>
              <a:gd name="connsiteX21" fmla="*/ 221455 w 301266"/>
              <a:gd name="connsiteY21" fmla="*/ 4786313 h 6858000"/>
              <a:gd name="connsiteX22" fmla="*/ 273844 w 301266"/>
              <a:gd name="connsiteY22" fmla="*/ 4848225 h 6858000"/>
              <a:gd name="connsiteX23" fmla="*/ 226219 w 301266"/>
              <a:gd name="connsiteY23" fmla="*/ 4902994 h 6858000"/>
              <a:gd name="connsiteX24" fmla="*/ 278606 w 301266"/>
              <a:gd name="connsiteY24" fmla="*/ 4955381 h 6858000"/>
              <a:gd name="connsiteX25" fmla="*/ 223838 w 301266"/>
              <a:gd name="connsiteY25" fmla="*/ 5010150 h 6858000"/>
              <a:gd name="connsiteX26" fmla="*/ 276225 w 301266"/>
              <a:gd name="connsiteY26" fmla="*/ 5069681 h 6858000"/>
              <a:gd name="connsiteX27" fmla="*/ 221455 w 301266"/>
              <a:gd name="connsiteY27" fmla="*/ 5117306 h 6858000"/>
              <a:gd name="connsiteX28" fmla="*/ 276225 w 301266"/>
              <a:gd name="connsiteY28" fmla="*/ 5169694 h 6858000"/>
              <a:gd name="connsiteX29" fmla="*/ 221455 w 301266"/>
              <a:gd name="connsiteY29" fmla="*/ 5226844 h 6858000"/>
              <a:gd name="connsiteX30" fmla="*/ 276225 w 301266"/>
              <a:gd name="connsiteY30" fmla="*/ 5286375 h 6858000"/>
              <a:gd name="connsiteX31" fmla="*/ 223837 w 301266"/>
              <a:gd name="connsiteY31" fmla="*/ 5338763 h 6858000"/>
              <a:gd name="connsiteX32" fmla="*/ 276225 w 301266"/>
              <a:gd name="connsiteY32" fmla="*/ 5388769 h 6858000"/>
              <a:gd name="connsiteX33" fmla="*/ 223838 w 301266"/>
              <a:gd name="connsiteY33" fmla="*/ 5448300 h 6858000"/>
              <a:gd name="connsiteX34" fmla="*/ 276226 w 301266"/>
              <a:gd name="connsiteY34" fmla="*/ 5495925 h 6858000"/>
              <a:gd name="connsiteX35" fmla="*/ 226219 w 301266"/>
              <a:gd name="connsiteY35" fmla="*/ 5555456 h 6858000"/>
              <a:gd name="connsiteX36" fmla="*/ 276225 w 301266"/>
              <a:gd name="connsiteY36" fmla="*/ 5612606 h 6858000"/>
              <a:gd name="connsiteX37" fmla="*/ 223838 w 301266"/>
              <a:gd name="connsiteY37" fmla="*/ 5664994 h 6858000"/>
              <a:gd name="connsiteX38" fmla="*/ 273844 w 301266"/>
              <a:gd name="connsiteY38" fmla="*/ 5717381 h 6858000"/>
              <a:gd name="connsiteX39" fmla="*/ 223837 w 301266"/>
              <a:gd name="connsiteY39" fmla="*/ 5776913 h 6858000"/>
              <a:gd name="connsiteX40" fmla="*/ 276225 w 301266"/>
              <a:gd name="connsiteY40" fmla="*/ 5826919 h 6858000"/>
              <a:gd name="connsiteX41" fmla="*/ 223837 w 301266"/>
              <a:gd name="connsiteY41" fmla="*/ 5886450 h 6858000"/>
              <a:gd name="connsiteX42" fmla="*/ 273844 w 301266"/>
              <a:gd name="connsiteY42" fmla="*/ 5934075 h 6858000"/>
              <a:gd name="connsiteX43" fmla="*/ 219074 w 301266"/>
              <a:gd name="connsiteY43" fmla="*/ 5995988 h 6858000"/>
              <a:gd name="connsiteX44" fmla="*/ 273844 w 301266"/>
              <a:gd name="connsiteY44" fmla="*/ 6048375 h 6858000"/>
              <a:gd name="connsiteX45" fmla="*/ 226218 w 301266"/>
              <a:gd name="connsiteY45" fmla="*/ 6103144 h 6858000"/>
              <a:gd name="connsiteX46" fmla="*/ 273844 w 301266"/>
              <a:gd name="connsiteY46" fmla="*/ 6157913 h 6858000"/>
              <a:gd name="connsiteX47" fmla="*/ 226219 w 301266"/>
              <a:gd name="connsiteY47" fmla="*/ 6212681 h 6858000"/>
              <a:gd name="connsiteX48" fmla="*/ 271463 w 301266"/>
              <a:gd name="connsiteY48" fmla="*/ 6265069 h 6858000"/>
              <a:gd name="connsiteX49" fmla="*/ 223837 w 301266"/>
              <a:gd name="connsiteY49" fmla="*/ 6319838 h 6858000"/>
              <a:gd name="connsiteX50" fmla="*/ 278605 w 301266"/>
              <a:gd name="connsiteY50" fmla="*/ 6374606 h 6858000"/>
              <a:gd name="connsiteX51" fmla="*/ 221455 w 301266"/>
              <a:gd name="connsiteY51" fmla="*/ 6429375 h 6858000"/>
              <a:gd name="connsiteX52" fmla="*/ 276225 w 301266"/>
              <a:gd name="connsiteY52" fmla="*/ 6486525 h 6858000"/>
              <a:gd name="connsiteX53" fmla="*/ 228599 w 301266"/>
              <a:gd name="connsiteY53" fmla="*/ 6541294 h 6858000"/>
              <a:gd name="connsiteX54" fmla="*/ 273843 w 301266"/>
              <a:gd name="connsiteY54" fmla="*/ 6600825 h 6858000"/>
              <a:gd name="connsiteX55" fmla="*/ 221455 w 301266"/>
              <a:gd name="connsiteY55" fmla="*/ 6643688 h 6858000"/>
              <a:gd name="connsiteX56" fmla="*/ 276224 w 301266"/>
              <a:gd name="connsiteY56" fmla="*/ 6700838 h 6858000"/>
              <a:gd name="connsiteX57" fmla="*/ 221456 w 301266"/>
              <a:gd name="connsiteY57" fmla="*/ 6762750 h 6858000"/>
              <a:gd name="connsiteX58" fmla="*/ 288131 w 301266"/>
              <a:gd name="connsiteY58" fmla="*/ 6812756 h 6858000"/>
              <a:gd name="connsiteX59" fmla="*/ 233136 w 301266"/>
              <a:gd name="connsiteY59" fmla="*/ 6855619 h 6858000"/>
              <a:gd name="connsiteX60" fmla="*/ 0 w 301266"/>
              <a:gd name="connsiteY60" fmla="*/ 6858000 h 6858000"/>
              <a:gd name="connsiteX61" fmla="*/ 0 w 301266"/>
              <a:gd name="connsiteY61" fmla="*/ 0 h 6858000"/>
              <a:gd name="connsiteX0" fmla="*/ 0 w 301697"/>
              <a:gd name="connsiteY0" fmla="*/ 0 h 6858000"/>
              <a:gd name="connsiteX1" fmla="*/ 290286 w 301697"/>
              <a:gd name="connsiteY1" fmla="*/ 0 h 6858000"/>
              <a:gd name="connsiteX2" fmla="*/ 242886 w 301697"/>
              <a:gd name="connsiteY2" fmla="*/ 2609850 h 6858000"/>
              <a:gd name="connsiteX3" fmla="*/ 240504 w 301697"/>
              <a:gd name="connsiteY3" fmla="*/ 2709863 h 6858000"/>
              <a:gd name="connsiteX4" fmla="*/ 242885 w 301697"/>
              <a:gd name="connsiteY4" fmla="*/ 2819400 h 6858000"/>
              <a:gd name="connsiteX5" fmla="*/ 245267 w 301697"/>
              <a:gd name="connsiteY5" fmla="*/ 2926556 h 6858000"/>
              <a:gd name="connsiteX6" fmla="*/ 242886 w 301697"/>
              <a:gd name="connsiteY6" fmla="*/ 3043238 h 6858000"/>
              <a:gd name="connsiteX7" fmla="*/ 240504 w 301697"/>
              <a:gd name="connsiteY7" fmla="*/ 3150394 h 6858000"/>
              <a:gd name="connsiteX8" fmla="*/ 240505 w 301697"/>
              <a:gd name="connsiteY8" fmla="*/ 3259931 h 6858000"/>
              <a:gd name="connsiteX9" fmla="*/ 235743 w 301697"/>
              <a:gd name="connsiteY9" fmla="*/ 3369469 h 6858000"/>
              <a:gd name="connsiteX10" fmla="*/ 233362 w 301697"/>
              <a:gd name="connsiteY10" fmla="*/ 3471863 h 6858000"/>
              <a:gd name="connsiteX11" fmla="*/ 230980 w 301697"/>
              <a:gd name="connsiteY11" fmla="*/ 3583781 h 6858000"/>
              <a:gd name="connsiteX12" fmla="*/ 226218 w 301697"/>
              <a:gd name="connsiteY12" fmla="*/ 3698081 h 6858000"/>
              <a:gd name="connsiteX13" fmla="*/ 223837 w 301697"/>
              <a:gd name="connsiteY13" fmla="*/ 3800475 h 6858000"/>
              <a:gd name="connsiteX14" fmla="*/ 223837 w 301697"/>
              <a:gd name="connsiteY14" fmla="*/ 3910013 h 6858000"/>
              <a:gd name="connsiteX15" fmla="*/ 223838 w 301697"/>
              <a:gd name="connsiteY15" fmla="*/ 4021931 h 6858000"/>
              <a:gd name="connsiteX16" fmla="*/ 221456 w 301697"/>
              <a:gd name="connsiteY16" fmla="*/ 4138613 h 6858000"/>
              <a:gd name="connsiteX17" fmla="*/ 219075 w 301697"/>
              <a:gd name="connsiteY17" fmla="*/ 4243388 h 6858000"/>
              <a:gd name="connsiteX18" fmla="*/ 216695 w 301697"/>
              <a:gd name="connsiteY18" fmla="*/ 4350544 h 6858000"/>
              <a:gd name="connsiteX19" fmla="*/ 214313 w 301697"/>
              <a:gd name="connsiteY19" fmla="*/ 4452938 h 6858000"/>
              <a:gd name="connsiteX20" fmla="*/ 216694 w 301697"/>
              <a:gd name="connsiteY20" fmla="*/ 4569619 h 6858000"/>
              <a:gd name="connsiteX21" fmla="*/ 219075 w 301697"/>
              <a:gd name="connsiteY21" fmla="*/ 4674394 h 6858000"/>
              <a:gd name="connsiteX22" fmla="*/ 221455 w 301697"/>
              <a:gd name="connsiteY22" fmla="*/ 4786313 h 6858000"/>
              <a:gd name="connsiteX23" fmla="*/ 273844 w 301697"/>
              <a:gd name="connsiteY23" fmla="*/ 4848225 h 6858000"/>
              <a:gd name="connsiteX24" fmla="*/ 226219 w 301697"/>
              <a:gd name="connsiteY24" fmla="*/ 4902994 h 6858000"/>
              <a:gd name="connsiteX25" fmla="*/ 278606 w 301697"/>
              <a:gd name="connsiteY25" fmla="*/ 4955381 h 6858000"/>
              <a:gd name="connsiteX26" fmla="*/ 223838 w 301697"/>
              <a:gd name="connsiteY26" fmla="*/ 5010150 h 6858000"/>
              <a:gd name="connsiteX27" fmla="*/ 276225 w 301697"/>
              <a:gd name="connsiteY27" fmla="*/ 5069681 h 6858000"/>
              <a:gd name="connsiteX28" fmla="*/ 221455 w 301697"/>
              <a:gd name="connsiteY28" fmla="*/ 5117306 h 6858000"/>
              <a:gd name="connsiteX29" fmla="*/ 276225 w 301697"/>
              <a:gd name="connsiteY29" fmla="*/ 5169694 h 6858000"/>
              <a:gd name="connsiteX30" fmla="*/ 221455 w 301697"/>
              <a:gd name="connsiteY30" fmla="*/ 5226844 h 6858000"/>
              <a:gd name="connsiteX31" fmla="*/ 276225 w 301697"/>
              <a:gd name="connsiteY31" fmla="*/ 5286375 h 6858000"/>
              <a:gd name="connsiteX32" fmla="*/ 223837 w 301697"/>
              <a:gd name="connsiteY32" fmla="*/ 5338763 h 6858000"/>
              <a:gd name="connsiteX33" fmla="*/ 276225 w 301697"/>
              <a:gd name="connsiteY33" fmla="*/ 5388769 h 6858000"/>
              <a:gd name="connsiteX34" fmla="*/ 223838 w 301697"/>
              <a:gd name="connsiteY34" fmla="*/ 5448300 h 6858000"/>
              <a:gd name="connsiteX35" fmla="*/ 276226 w 301697"/>
              <a:gd name="connsiteY35" fmla="*/ 5495925 h 6858000"/>
              <a:gd name="connsiteX36" fmla="*/ 226219 w 301697"/>
              <a:gd name="connsiteY36" fmla="*/ 5555456 h 6858000"/>
              <a:gd name="connsiteX37" fmla="*/ 276225 w 301697"/>
              <a:gd name="connsiteY37" fmla="*/ 5612606 h 6858000"/>
              <a:gd name="connsiteX38" fmla="*/ 223838 w 301697"/>
              <a:gd name="connsiteY38" fmla="*/ 5664994 h 6858000"/>
              <a:gd name="connsiteX39" fmla="*/ 273844 w 301697"/>
              <a:gd name="connsiteY39" fmla="*/ 5717381 h 6858000"/>
              <a:gd name="connsiteX40" fmla="*/ 223837 w 301697"/>
              <a:gd name="connsiteY40" fmla="*/ 5776913 h 6858000"/>
              <a:gd name="connsiteX41" fmla="*/ 276225 w 301697"/>
              <a:gd name="connsiteY41" fmla="*/ 5826919 h 6858000"/>
              <a:gd name="connsiteX42" fmla="*/ 223837 w 301697"/>
              <a:gd name="connsiteY42" fmla="*/ 5886450 h 6858000"/>
              <a:gd name="connsiteX43" fmla="*/ 273844 w 301697"/>
              <a:gd name="connsiteY43" fmla="*/ 5934075 h 6858000"/>
              <a:gd name="connsiteX44" fmla="*/ 219074 w 301697"/>
              <a:gd name="connsiteY44" fmla="*/ 5995988 h 6858000"/>
              <a:gd name="connsiteX45" fmla="*/ 273844 w 301697"/>
              <a:gd name="connsiteY45" fmla="*/ 6048375 h 6858000"/>
              <a:gd name="connsiteX46" fmla="*/ 226218 w 301697"/>
              <a:gd name="connsiteY46" fmla="*/ 6103144 h 6858000"/>
              <a:gd name="connsiteX47" fmla="*/ 273844 w 301697"/>
              <a:gd name="connsiteY47" fmla="*/ 6157913 h 6858000"/>
              <a:gd name="connsiteX48" fmla="*/ 226219 w 301697"/>
              <a:gd name="connsiteY48" fmla="*/ 6212681 h 6858000"/>
              <a:gd name="connsiteX49" fmla="*/ 271463 w 301697"/>
              <a:gd name="connsiteY49" fmla="*/ 6265069 h 6858000"/>
              <a:gd name="connsiteX50" fmla="*/ 223837 w 301697"/>
              <a:gd name="connsiteY50" fmla="*/ 6319838 h 6858000"/>
              <a:gd name="connsiteX51" fmla="*/ 278605 w 301697"/>
              <a:gd name="connsiteY51" fmla="*/ 6374606 h 6858000"/>
              <a:gd name="connsiteX52" fmla="*/ 221455 w 301697"/>
              <a:gd name="connsiteY52" fmla="*/ 6429375 h 6858000"/>
              <a:gd name="connsiteX53" fmla="*/ 276225 w 301697"/>
              <a:gd name="connsiteY53" fmla="*/ 6486525 h 6858000"/>
              <a:gd name="connsiteX54" fmla="*/ 228599 w 301697"/>
              <a:gd name="connsiteY54" fmla="*/ 6541294 h 6858000"/>
              <a:gd name="connsiteX55" fmla="*/ 273843 w 301697"/>
              <a:gd name="connsiteY55" fmla="*/ 6600825 h 6858000"/>
              <a:gd name="connsiteX56" fmla="*/ 221455 w 301697"/>
              <a:gd name="connsiteY56" fmla="*/ 6643688 h 6858000"/>
              <a:gd name="connsiteX57" fmla="*/ 276224 w 301697"/>
              <a:gd name="connsiteY57" fmla="*/ 6700838 h 6858000"/>
              <a:gd name="connsiteX58" fmla="*/ 221456 w 301697"/>
              <a:gd name="connsiteY58" fmla="*/ 6762750 h 6858000"/>
              <a:gd name="connsiteX59" fmla="*/ 288131 w 301697"/>
              <a:gd name="connsiteY59" fmla="*/ 6812756 h 6858000"/>
              <a:gd name="connsiteX60" fmla="*/ 233136 w 301697"/>
              <a:gd name="connsiteY60" fmla="*/ 6855619 h 6858000"/>
              <a:gd name="connsiteX61" fmla="*/ 0 w 301697"/>
              <a:gd name="connsiteY61" fmla="*/ 6858000 h 6858000"/>
              <a:gd name="connsiteX62" fmla="*/ 0 w 301697"/>
              <a:gd name="connsiteY62" fmla="*/ 0 h 6858000"/>
              <a:gd name="connsiteX0" fmla="*/ 0 w 301659"/>
              <a:gd name="connsiteY0" fmla="*/ 0 h 6858000"/>
              <a:gd name="connsiteX1" fmla="*/ 290286 w 301659"/>
              <a:gd name="connsiteY1" fmla="*/ 0 h 6858000"/>
              <a:gd name="connsiteX2" fmla="*/ 242886 w 301659"/>
              <a:gd name="connsiteY2" fmla="*/ 2488406 h 6858000"/>
              <a:gd name="connsiteX3" fmla="*/ 242886 w 301659"/>
              <a:gd name="connsiteY3" fmla="*/ 2609850 h 6858000"/>
              <a:gd name="connsiteX4" fmla="*/ 240504 w 301659"/>
              <a:gd name="connsiteY4" fmla="*/ 2709863 h 6858000"/>
              <a:gd name="connsiteX5" fmla="*/ 242885 w 301659"/>
              <a:gd name="connsiteY5" fmla="*/ 2819400 h 6858000"/>
              <a:gd name="connsiteX6" fmla="*/ 245267 w 301659"/>
              <a:gd name="connsiteY6" fmla="*/ 2926556 h 6858000"/>
              <a:gd name="connsiteX7" fmla="*/ 242886 w 301659"/>
              <a:gd name="connsiteY7" fmla="*/ 3043238 h 6858000"/>
              <a:gd name="connsiteX8" fmla="*/ 240504 w 301659"/>
              <a:gd name="connsiteY8" fmla="*/ 3150394 h 6858000"/>
              <a:gd name="connsiteX9" fmla="*/ 240505 w 301659"/>
              <a:gd name="connsiteY9" fmla="*/ 3259931 h 6858000"/>
              <a:gd name="connsiteX10" fmla="*/ 235743 w 301659"/>
              <a:gd name="connsiteY10" fmla="*/ 3369469 h 6858000"/>
              <a:gd name="connsiteX11" fmla="*/ 233362 w 301659"/>
              <a:gd name="connsiteY11" fmla="*/ 3471863 h 6858000"/>
              <a:gd name="connsiteX12" fmla="*/ 230980 w 301659"/>
              <a:gd name="connsiteY12" fmla="*/ 3583781 h 6858000"/>
              <a:gd name="connsiteX13" fmla="*/ 226218 w 301659"/>
              <a:gd name="connsiteY13" fmla="*/ 3698081 h 6858000"/>
              <a:gd name="connsiteX14" fmla="*/ 223837 w 301659"/>
              <a:gd name="connsiteY14" fmla="*/ 3800475 h 6858000"/>
              <a:gd name="connsiteX15" fmla="*/ 223837 w 301659"/>
              <a:gd name="connsiteY15" fmla="*/ 3910013 h 6858000"/>
              <a:gd name="connsiteX16" fmla="*/ 223838 w 301659"/>
              <a:gd name="connsiteY16" fmla="*/ 4021931 h 6858000"/>
              <a:gd name="connsiteX17" fmla="*/ 221456 w 301659"/>
              <a:gd name="connsiteY17" fmla="*/ 4138613 h 6858000"/>
              <a:gd name="connsiteX18" fmla="*/ 219075 w 301659"/>
              <a:gd name="connsiteY18" fmla="*/ 4243388 h 6858000"/>
              <a:gd name="connsiteX19" fmla="*/ 216695 w 301659"/>
              <a:gd name="connsiteY19" fmla="*/ 4350544 h 6858000"/>
              <a:gd name="connsiteX20" fmla="*/ 214313 w 301659"/>
              <a:gd name="connsiteY20" fmla="*/ 4452938 h 6858000"/>
              <a:gd name="connsiteX21" fmla="*/ 216694 w 301659"/>
              <a:gd name="connsiteY21" fmla="*/ 4569619 h 6858000"/>
              <a:gd name="connsiteX22" fmla="*/ 219075 w 301659"/>
              <a:gd name="connsiteY22" fmla="*/ 4674394 h 6858000"/>
              <a:gd name="connsiteX23" fmla="*/ 221455 w 301659"/>
              <a:gd name="connsiteY23" fmla="*/ 4786313 h 6858000"/>
              <a:gd name="connsiteX24" fmla="*/ 273844 w 301659"/>
              <a:gd name="connsiteY24" fmla="*/ 4848225 h 6858000"/>
              <a:gd name="connsiteX25" fmla="*/ 226219 w 301659"/>
              <a:gd name="connsiteY25" fmla="*/ 4902994 h 6858000"/>
              <a:gd name="connsiteX26" fmla="*/ 278606 w 301659"/>
              <a:gd name="connsiteY26" fmla="*/ 4955381 h 6858000"/>
              <a:gd name="connsiteX27" fmla="*/ 223838 w 301659"/>
              <a:gd name="connsiteY27" fmla="*/ 5010150 h 6858000"/>
              <a:gd name="connsiteX28" fmla="*/ 276225 w 301659"/>
              <a:gd name="connsiteY28" fmla="*/ 5069681 h 6858000"/>
              <a:gd name="connsiteX29" fmla="*/ 221455 w 301659"/>
              <a:gd name="connsiteY29" fmla="*/ 5117306 h 6858000"/>
              <a:gd name="connsiteX30" fmla="*/ 276225 w 301659"/>
              <a:gd name="connsiteY30" fmla="*/ 5169694 h 6858000"/>
              <a:gd name="connsiteX31" fmla="*/ 221455 w 301659"/>
              <a:gd name="connsiteY31" fmla="*/ 5226844 h 6858000"/>
              <a:gd name="connsiteX32" fmla="*/ 276225 w 301659"/>
              <a:gd name="connsiteY32" fmla="*/ 5286375 h 6858000"/>
              <a:gd name="connsiteX33" fmla="*/ 223837 w 301659"/>
              <a:gd name="connsiteY33" fmla="*/ 5338763 h 6858000"/>
              <a:gd name="connsiteX34" fmla="*/ 276225 w 301659"/>
              <a:gd name="connsiteY34" fmla="*/ 5388769 h 6858000"/>
              <a:gd name="connsiteX35" fmla="*/ 223838 w 301659"/>
              <a:gd name="connsiteY35" fmla="*/ 5448300 h 6858000"/>
              <a:gd name="connsiteX36" fmla="*/ 276226 w 301659"/>
              <a:gd name="connsiteY36" fmla="*/ 5495925 h 6858000"/>
              <a:gd name="connsiteX37" fmla="*/ 226219 w 301659"/>
              <a:gd name="connsiteY37" fmla="*/ 5555456 h 6858000"/>
              <a:gd name="connsiteX38" fmla="*/ 276225 w 301659"/>
              <a:gd name="connsiteY38" fmla="*/ 5612606 h 6858000"/>
              <a:gd name="connsiteX39" fmla="*/ 223838 w 301659"/>
              <a:gd name="connsiteY39" fmla="*/ 5664994 h 6858000"/>
              <a:gd name="connsiteX40" fmla="*/ 273844 w 301659"/>
              <a:gd name="connsiteY40" fmla="*/ 5717381 h 6858000"/>
              <a:gd name="connsiteX41" fmla="*/ 223837 w 301659"/>
              <a:gd name="connsiteY41" fmla="*/ 5776913 h 6858000"/>
              <a:gd name="connsiteX42" fmla="*/ 276225 w 301659"/>
              <a:gd name="connsiteY42" fmla="*/ 5826919 h 6858000"/>
              <a:gd name="connsiteX43" fmla="*/ 223837 w 301659"/>
              <a:gd name="connsiteY43" fmla="*/ 5886450 h 6858000"/>
              <a:gd name="connsiteX44" fmla="*/ 273844 w 301659"/>
              <a:gd name="connsiteY44" fmla="*/ 5934075 h 6858000"/>
              <a:gd name="connsiteX45" fmla="*/ 219074 w 301659"/>
              <a:gd name="connsiteY45" fmla="*/ 5995988 h 6858000"/>
              <a:gd name="connsiteX46" fmla="*/ 273844 w 301659"/>
              <a:gd name="connsiteY46" fmla="*/ 6048375 h 6858000"/>
              <a:gd name="connsiteX47" fmla="*/ 226218 w 301659"/>
              <a:gd name="connsiteY47" fmla="*/ 6103144 h 6858000"/>
              <a:gd name="connsiteX48" fmla="*/ 273844 w 301659"/>
              <a:gd name="connsiteY48" fmla="*/ 6157913 h 6858000"/>
              <a:gd name="connsiteX49" fmla="*/ 226219 w 301659"/>
              <a:gd name="connsiteY49" fmla="*/ 6212681 h 6858000"/>
              <a:gd name="connsiteX50" fmla="*/ 271463 w 301659"/>
              <a:gd name="connsiteY50" fmla="*/ 6265069 h 6858000"/>
              <a:gd name="connsiteX51" fmla="*/ 223837 w 301659"/>
              <a:gd name="connsiteY51" fmla="*/ 6319838 h 6858000"/>
              <a:gd name="connsiteX52" fmla="*/ 278605 w 301659"/>
              <a:gd name="connsiteY52" fmla="*/ 6374606 h 6858000"/>
              <a:gd name="connsiteX53" fmla="*/ 221455 w 301659"/>
              <a:gd name="connsiteY53" fmla="*/ 6429375 h 6858000"/>
              <a:gd name="connsiteX54" fmla="*/ 276225 w 301659"/>
              <a:gd name="connsiteY54" fmla="*/ 6486525 h 6858000"/>
              <a:gd name="connsiteX55" fmla="*/ 228599 w 301659"/>
              <a:gd name="connsiteY55" fmla="*/ 6541294 h 6858000"/>
              <a:gd name="connsiteX56" fmla="*/ 273843 w 301659"/>
              <a:gd name="connsiteY56" fmla="*/ 6600825 h 6858000"/>
              <a:gd name="connsiteX57" fmla="*/ 221455 w 301659"/>
              <a:gd name="connsiteY57" fmla="*/ 6643688 h 6858000"/>
              <a:gd name="connsiteX58" fmla="*/ 276224 w 301659"/>
              <a:gd name="connsiteY58" fmla="*/ 6700838 h 6858000"/>
              <a:gd name="connsiteX59" fmla="*/ 221456 w 301659"/>
              <a:gd name="connsiteY59" fmla="*/ 6762750 h 6858000"/>
              <a:gd name="connsiteX60" fmla="*/ 288131 w 301659"/>
              <a:gd name="connsiteY60" fmla="*/ 6812756 h 6858000"/>
              <a:gd name="connsiteX61" fmla="*/ 233136 w 301659"/>
              <a:gd name="connsiteY61" fmla="*/ 6855619 h 6858000"/>
              <a:gd name="connsiteX62" fmla="*/ 0 w 301659"/>
              <a:gd name="connsiteY62" fmla="*/ 6858000 h 6858000"/>
              <a:gd name="connsiteX63" fmla="*/ 0 w 301659"/>
              <a:gd name="connsiteY63" fmla="*/ 0 h 6858000"/>
              <a:gd name="connsiteX0" fmla="*/ 0 w 302066"/>
              <a:gd name="connsiteY0" fmla="*/ 0 h 6858000"/>
              <a:gd name="connsiteX1" fmla="*/ 290286 w 302066"/>
              <a:gd name="connsiteY1" fmla="*/ 0 h 6858000"/>
              <a:gd name="connsiteX2" fmla="*/ 245267 w 302066"/>
              <a:gd name="connsiteY2" fmla="*/ 2381250 h 6858000"/>
              <a:gd name="connsiteX3" fmla="*/ 242886 w 302066"/>
              <a:gd name="connsiteY3" fmla="*/ 2488406 h 6858000"/>
              <a:gd name="connsiteX4" fmla="*/ 242886 w 302066"/>
              <a:gd name="connsiteY4" fmla="*/ 2609850 h 6858000"/>
              <a:gd name="connsiteX5" fmla="*/ 240504 w 302066"/>
              <a:gd name="connsiteY5" fmla="*/ 2709863 h 6858000"/>
              <a:gd name="connsiteX6" fmla="*/ 242885 w 302066"/>
              <a:gd name="connsiteY6" fmla="*/ 2819400 h 6858000"/>
              <a:gd name="connsiteX7" fmla="*/ 245267 w 302066"/>
              <a:gd name="connsiteY7" fmla="*/ 2926556 h 6858000"/>
              <a:gd name="connsiteX8" fmla="*/ 242886 w 302066"/>
              <a:gd name="connsiteY8" fmla="*/ 3043238 h 6858000"/>
              <a:gd name="connsiteX9" fmla="*/ 240504 w 302066"/>
              <a:gd name="connsiteY9" fmla="*/ 3150394 h 6858000"/>
              <a:gd name="connsiteX10" fmla="*/ 240505 w 302066"/>
              <a:gd name="connsiteY10" fmla="*/ 3259931 h 6858000"/>
              <a:gd name="connsiteX11" fmla="*/ 235743 w 302066"/>
              <a:gd name="connsiteY11" fmla="*/ 3369469 h 6858000"/>
              <a:gd name="connsiteX12" fmla="*/ 233362 w 302066"/>
              <a:gd name="connsiteY12" fmla="*/ 3471863 h 6858000"/>
              <a:gd name="connsiteX13" fmla="*/ 230980 w 302066"/>
              <a:gd name="connsiteY13" fmla="*/ 3583781 h 6858000"/>
              <a:gd name="connsiteX14" fmla="*/ 226218 w 302066"/>
              <a:gd name="connsiteY14" fmla="*/ 3698081 h 6858000"/>
              <a:gd name="connsiteX15" fmla="*/ 223837 w 302066"/>
              <a:gd name="connsiteY15" fmla="*/ 3800475 h 6858000"/>
              <a:gd name="connsiteX16" fmla="*/ 223837 w 302066"/>
              <a:gd name="connsiteY16" fmla="*/ 3910013 h 6858000"/>
              <a:gd name="connsiteX17" fmla="*/ 223838 w 302066"/>
              <a:gd name="connsiteY17" fmla="*/ 4021931 h 6858000"/>
              <a:gd name="connsiteX18" fmla="*/ 221456 w 302066"/>
              <a:gd name="connsiteY18" fmla="*/ 4138613 h 6858000"/>
              <a:gd name="connsiteX19" fmla="*/ 219075 w 302066"/>
              <a:gd name="connsiteY19" fmla="*/ 4243388 h 6858000"/>
              <a:gd name="connsiteX20" fmla="*/ 216695 w 302066"/>
              <a:gd name="connsiteY20" fmla="*/ 4350544 h 6858000"/>
              <a:gd name="connsiteX21" fmla="*/ 214313 w 302066"/>
              <a:gd name="connsiteY21" fmla="*/ 4452938 h 6858000"/>
              <a:gd name="connsiteX22" fmla="*/ 216694 w 302066"/>
              <a:gd name="connsiteY22" fmla="*/ 4569619 h 6858000"/>
              <a:gd name="connsiteX23" fmla="*/ 219075 w 302066"/>
              <a:gd name="connsiteY23" fmla="*/ 4674394 h 6858000"/>
              <a:gd name="connsiteX24" fmla="*/ 221455 w 302066"/>
              <a:gd name="connsiteY24" fmla="*/ 4786313 h 6858000"/>
              <a:gd name="connsiteX25" fmla="*/ 273844 w 302066"/>
              <a:gd name="connsiteY25" fmla="*/ 4848225 h 6858000"/>
              <a:gd name="connsiteX26" fmla="*/ 226219 w 302066"/>
              <a:gd name="connsiteY26" fmla="*/ 4902994 h 6858000"/>
              <a:gd name="connsiteX27" fmla="*/ 278606 w 302066"/>
              <a:gd name="connsiteY27" fmla="*/ 4955381 h 6858000"/>
              <a:gd name="connsiteX28" fmla="*/ 223838 w 302066"/>
              <a:gd name="connsiteY28" fmla="*/ 5010150 h 6858000"/>
              <a:gd name="connsiteX29" fmla="*/ 276225 w 302066"/>
              <a:gd name="connsiteY29" fmla="*/ 5069681 h 6858000"/>
              <a:gd name="connsiteX30" fmla="*/ 221455 w 302066"/>
              <a:gd name="connsiteY30" fmla="*/ 5117306 h 6858000"/>
              <a:gd name="connsiteX31" fmla="*/ 276225 w 302066"/>
              <a:gd name="connsiteY31" fmla="*/ 5169694 h 6858000"/>
              <a:gd name="connsiteX32" fmla="*/ 221455 w 302066"/>
              <a:gd name="connsiteY32" fmla="*/ 5226844 h 6858000"/>
              <a:gd name="connsiteX33" fmla="*/ 276225 w 302066"/>
              <a:gd name="connsiteY33" fmla="*/ 5286375 h 6858000"/>
              <a:gd name="connsiteX34" fmla="*/ 223837 w 302066"/>
              <a:gd name="connsiteY34" fmla="*/ 5338763 h 6858000"/>
              <a:gd name="connsiteX35" fmla="*/ 276225 w 302066"/>
              <a:gd name="connsiteY35" fmla="*/ 5388769 h 6858000"/>
              <a:gd name="connsiteX36" fmla="*/ 223838 w 302066"/>
              <a:gd name="connsiteY36" fmla="*/ 5448300 h 6858000"/>
              <a:gd name="connsiteX37" fmla="*/ 276226 w 302066"/>
              <a:gd name="connsiteY37" fmla="*/ 5495925 h 6858000"/>
              <a:gd name="connsiteX38" fmla="*/ 226219 w 302066"/>
              <a:gd name="connsiteY38" fmla="*/ 5555456 h 6858000"/>
              <a:gd name="connsiteX39" fmla="*/ 276225 w 302066"/>
              <a:gd name="connsiteY39" fmla="*/ 5612606 h 6858000"/>
              <a:gd name="connsiteX40" fmla="*/ 223838 w 302066"/>
              <a:gd name="connsiteY40" fmla="*/ 5664994 h 6858000"/>
              <a:gd name="connsiteX41" fmla="*/ 273844 w 302066"/>
              <a:gd name="connsiteY41" fmla="*/ 5717381 h 6858000"/>
              <a:gd name="connsiteX42" fmla="*/ 223837 w 302066"/>
              <a:gd name="connsiteY42" fmla="*/ 5776913 h 6858000"/>
              <a:gd name="connsiteX43" fmla="*/ 276225 w 302066"/>
              <a:gd name="connsiteY43" fmla="*/ 5826919 h 6858000"/>
              <a:gd name="connsiteX44" fmla="*/ 223837 w 302066"/>
              <a:gd name="connsiteY44" fmla="*/ 5886450 h 6858000"/>
              <a:gd name="connsiteX45" fmla="*/ 273844 w 302066"/>
              <a:gd name="connsiteY45" fmla="*/ 5934075 h 6858000"/>
              <a:gd name="connsiteX46" fmla="*/ 219074 w 302066"/>
              <a:gd name="connsiteY46" fmla="*/ 5995988 h 6858000"/>
              <a:gd name="connsiteX47" fmla="*/ 273844 w 302066"/>
              <a:gd name="connsiteY47" fmla="*/ 6048375 h 6858000"/>
              <a:gd name="connsiteX48" fmla="*/ 226218 w 302066"/>
              <a:gd name="connsiteY48" fmla="*/ 6103144 h 6858000"/>
              <a:gd name="connsiteX49" fmla="*/ 273844 w 302066"/>
              <a:gd name="connsiteY49" fmla="*/ 6157913 h 6858000"/>
              <a:gd name="connsiteX50" fmla="*/ 226219 w 302066"/>
              <a:gd name="connsiteY50" fmla="*/ 6212681 h 6858000"/>
              <a:gd name="connsiteX51" fmla="*/ 271463 w 302066"/>
              <a:gd name="connsiteY51" fmla="*/ 6265069 h 6858000"/>
              <a:gd name="connsiteX52" fmla="*/ 223837 w 302066"/>
              <a:gd name="connsiteY52" fmla="*/ 6319838 h 6858000"/>
              <a:gd name="connsiteX53" fmla="*/ 278605 w 302066"/>
              <a:gd name="connsiteY53" fmla="*/ 6374606 h 6858000"/>
              <a:gd name="connsiteX54" fmla="*/ 221455 w 302066"/>
              <a:gd name="connsiteY54" fmla="*/ 6429375 h 6858000"/>
              <a:gd name="connsiteX55" fmla="*/ 276225 w 302066"/>
              <a:gd name="connsiteY55" fmla="*/ 6486525 h 6858000"/>
              <a:gd name="connsiteX56" fmla="*/ 228599 w 302066"/>
              <a:gd name="connsiteY56" fmla="*/ 6541294 h 6858000"/>
              <a:gd name="connsiteX57" fmla="*/ 273843 w 302066"/>
              <a:gd name="connsiteY57" fmla="*/ 6600825 h 6858000"/>
              <a:gd name="connsiteX58" fmla="*/ 221455 w 302066"/>
              <a:gd name="connsiteY58" fmla="*/ 6643688 h 6858000"/>
              <a:gd name="connsiteX59" fmla="*/ 276224 w 302066"/>
              <a:gd name="connsiteY59" fmla="*/ 6700838 h 6858000"/>
              <a:gd name="connsiteX60" fmla="*/ 221456 w 302066"/>
              <a:gd name="connsiteY60" fmla="*/ 6762750 h 6858000"/>
              <a:gd name="connsiteX61" fmla="*/ 288131 w 302066"/>
              <a:gd name="connsiteY61" fmla="*/ 6812756 h 6858000"/>
              <a:gd name="connsiteX62" fmla="*/ 233136 w 302066"/>
              <a:gd name="connsiteY62" fmla="*/ 6855619 h 6858000"/>
              <a:gd name="connsiteX63" fmla="*/ 0 w 302066"/>
              <a:gd name="connsiteY63" fmla="*/ 6858000 h 6858000"/>
              <a:gd name="connsiteX64" fmla="*/ 0 w 302066"/>
              <a:gd name="connsiteY64" fmla="*/ 0 h 6858000"/>
              <a:gd name="connsiteX0" fmla="*/ 0 w 302026"/>
              <a:gd name="connsiteY0" fmla="*/ 0 h 6858000"/>
              <a:gd name="connsiteX1" fmla="*/ 290286 w 302026"/>
              <a:gd name="connsiteY1" fmla="*/ 0 h 6858000"/>
              <a:gd name="connsiteX2" fmla="*/ 245266 w 302026"/>
              <a:gd name="connsiteY2" fmla="*/ 2276475 h 6858000"/>
              <a:gd name="connsiteX3" fmla="*/ 245267 w 302026"/>
              <a:gd name="connsiteY3" fmla="*/ 2381250 h 6858000"/>
              <a:gd name="connsiteX4" fmla="*/ 242886 w 302026"/>
              <a:gd name="connsiteY4" fmla="*/ 2488406 h 6858000"/>
              <a:gd name="connsiteX5" fmla="*/ 242886 w 302026"/>
              <a:gd name="connsiteY5" fmla="*/ 2609850 h 6858000"/>
              <a:gd name="connsiteX6" fmla="*/ 240504 w 302026"/>
              <a:gd name="connsiteY6" fmla="*/ 2709863 h 6858000"/>
              <a:gd name="connsiteX7" fmla="*/ 242885 w 302026"/>
              <a:gd name="connsiteY7" fmla="*/ 2819400 h 6858000"/>
              <a:gd name="connsiteX8" fmla="*/ 245267 w 302026"/>
              <a:gd name="connsiteY8" fmla="*/ 2926556 h 6858000"/>
              <a:gd name="connsiteX9" fmla="*/ 242886 w 302026"/>
              <a:gd name="connsiteY9" fmla="*/ 3043238 h 6858000"/>
              <a:gd name="connsiteX10" fmla="*/ 240504 w 302026"/>
              <a:gd name="connsiteY10" fmla="*/ 3150394 h 6858000"/>
              <a:gd name="connsiteX11" fmla="*/ 240505 w 302026"/>
              <a:gd name="connsiteY11" fmla="*/ 3259931 h 6858000"/>
              <a:gd name="connsiteX12" fmla="*/ 235743 w 302026"/>
              <a:gd name="connsiteY12" fmla="*/ 3369469 h 6858000"/>
              <a:gd name="connsiteX13" fmla="*/ 233362 w 302026"/>
              <a:gd name="connsiteY13" fmla="*/ 3471863 h 6858000"/>
              <a:gd name="connsiteX14" fmla="*/ 230980 w 302026"/>
              <a:gd name="connsiteY14" fmla="*/ 3583781 h 6858000"/>
              <a:gd name="connsiteX15" fmla="*/ 226218 w 302026"/>
              <a:gd name="connsiteY15" fmla="*/ 3698081 h 6858000"/>
              <a:gd name="connsiteX16" fmla="*/ 223837 w 302026"/>
              <a:gd name="connsiteY16" fmla="*/ 3800475 h 6858000"/>
              <a:gd name="connsiteX17" fmla="*/ 223837 w 302026"/>
              <a:gd name="connsiteY17" fmla="*/ 3910013 h 6858000"/>
              <a:gd name="connsiteX18" fmla="*/ 223838 w 302026"/>
              <a:gd name="connsiteY18" fmla="*/ 4021931 h 6858000"/>
              <a:gd name="connsiteX19" fmla="*/ 221456 w 302026"/>
              <a:gd name="connsiteY19" fmla="*/ 4138613 h 6858000"/>
              <a:gd name="connsiteX20" fmla="*/ 219075 w 302026"/>
              <a:gd name="connsiteY20" fmla="*/ 4243388 h 6858000"/>
              <a:gd name="connsiteX21" fmla="*/ 216695 w 302026"/>
              <a:gd name="connsiteY21" fmla="*/ 4350544 h 6858000"/>
              <a:gd name="connsiteX22" fmla="*/ 214313 w 302026"/>
              <a:gd name="connsiteY22" fmla="*/ 4452938 h 6858000"/>
              <a:gd name="connsiteX23" fmla="*/ 216694 w 302026"/>
              <a:gd name="connsiteY23" fmla="*/ 4569619 h 6858000"/>
              <a:gd name="connsiteX24" fmla="*/ 219075 w 302026"/>
              <a:gd name="connsiteY24" fmla="*/ 4674394 h 6858000"/>
              <a:gd name="connsiteX25" fmla="*/ 221455 w 302026"/>
              <a:gd name="connsiteY25" fmla="*/ 4786313 h 6858000"/>
              <a:gd name="connsiteX26" fmla="*/ 273844 w 302026"/>
              <a:gd name="connsiteY26" fmla="*/ 4848225 h 6858000"/>
              <a:gd name="connsiteX27" fmla="*/ 226219 w 302026"/>
              <a:gd name="connsiteY27" fmla="*/ 4902994 h 6858000"/>
              <a:gd name="connsiteX28" fmla="*/ 278606 w 302026"/>
              <a:gd name="connsiteY28" fmla="*/ 4955381 h 6858000"/>
              <a:gd name="connsiteX29" fmla="*/ 223838 w 302026"/>
              <a:gd name="connsiteY29" fmla="*/ 5010150 h 6858000"/>
              <a:gd name="connsiteX30" fmla="*/ 276225 w 302026"/>
              <a:gd name="connsiteY30" fmla="*/ 5069681 h 6858000"/>
              <a:gd name="connsiteX31" fmla="*/ 221455 w 302026"/>
              <a:gd name="connsiteY31" fmla="*/ 5117306 h 6858000"/>
              <a:gd name="connsiteX32" fmla="*/ 276225 w 302026"/>
              <a:gd name="connsiteY32" fmla="*/ 5169694 h 6858000"/>
              <a:gd name="connsiteX33" fmla="*/ 221455 w 302026"/>
              <a:gd name="connsiteY33" fmla="*/ 5226844 h 6858000"/>
              <a:gd name="connsiteX34" fmla="*/ 276225 w 302026"/>
              <a:gd name="connsiteY34" fmla="*/ 5286375 h 6858000"/>
              <a:gd name="connsiteX35" fmla="*/ 223837 w 302026"/>
              <a:gd name="connsiteY35" fmla="*/ 5338763 h 6858000"/>
              <a:gd name="connsiteX36" fmla="*/ 276225 w 302026"/>
              <a:gd name="connsiteY36" fmla="*/ 5388769 h 6858000"/>
              <a:gd name="connsiteX37" fmla="*/ 223838 w 302026"/>
              <a:gd name="connsiteY37" fmla="*/ 5448300 h 6858000"/>
              <a:gd name="connsiteX38" fmla="*/ 276226 w 302026"/>
              <a:gd name="connsiteY38" fmla="*/ 5495925 h 6858000"/>
              <a:gd name="connsiteX39" fmla="*/ 226219 w 302026"/>
              <a:gd name="connsiteY39" fmla="*/ 5555456 h 6858000"/>
              <a:gd name="connsiteX40" fmla="*/ 276225 w 302026"/>
              <a:gd name="connsiteY40" fmla="*/ 5612606 h 6858000"/>
              <a:gd name="connsiteX41" fmla="*/ 223838 w 302026"/>
              <a:gd name="connsiteY41" fmla="*/ 5664994 h 6858000"/>
              <a:gd name="connsiteX42" fmla="*/ 273844 w 302026"/>
              <a:gd name="connsiteY42" fmla="*/ 5717381 h 6858000"/>
              <a:gd name="connsiteX43" fmla="*/ 223837 w 302026"/>
              <a:gd name="connsiteY43" fmla="*/ 5776913 h 6858000"/>
              <a:gd name="connsiteX44" fmla="*/ 276225 w 302026"/>
              <a:gd name="connsiteY44" fmla="*/ 5826919 h 6858000"/>
              <a:gd name="connsiteX45" fmla="*/ 223837 w 302026"/>
              <a:gd name="connsiteY45" fmla="*/ 5886450 h 6858000"/>
              <a:gd name="connsiteX46" fmla="*/ 273844 w 302026"/>
              <a:gd name="connsiteY46" fmla="*/ 5934075 h 6858000"/>
              <a:gd name="connsiteX47" fmla="*/ 219074 w 302026"/>
              <a:gd name="connsiteY47" fmla="*/ 5995988 h 6858000"/>
              <a:gd name="connsiteX48" fmla="*/ 273844 w 302026"/>
              <a:gd name="connsiteY48" fmla="*/ 6048375 h 6858000"/>
              <a:gd name="connsiteX49" fmla="*/ 226218 w 302026"/>
              <a:gd name="connsiteY49" fmla="*/ 6103144 h 6858000"/>
              <a:gd name="connsiteX50" fmla="*/ 273844 w 302026"/>
              <a:gd name="connsiteY50" fmla="*/ 6157913 h 6858000"/>
              <a:gd name="connsiteX51" fmla="*/ 226219 w 302026"/>
              <a:gd name="connsiteY51" fmla="*/ 6212681 h 6858000"/>
              <a:gd name="connsiteX52" fmla="*/ 271463 w 302026"/>
              <a:gd name="connsiteY52" fmla="*/ 6265069 h 6858000"/>
              <a:gd name="connsiteX53" fmla="*/ 223837 w 302026"/>
              <a:gd name="connsiteY53" fmla="*/ 6319838 h 6858000"/>
              <a:gd name="connsiteX54" fmla="*/ 278605 w 302026"/>
              <a:gd name="connsiteY54" fmla="*/ 6374606 h 6858000"/>
              <a:gd name="connsiteX55" fmla="*/ 221455 w 302026"/>
              <a:gd name="connsiteY55" fmla="*/ 6429375 h 6858000"/>
              <a:gd name="connsiteX56" fmla="*/ 276225 w 302026"/>
              <a:gd name="connsiteY56" fmla="*/ 6486525 h 6858000"/>
              <a:gd name="connsiteX57" fmla="*/ 228599 w 302026"/>
              <a:gd name="connsiteY57" fmla="*/ 6541294 h 6858000"/>
              <a:gd name="connsiteX58" fmla="*/ 273843 w 302026"/>
              <a:gd name="connsiteY58" fmla="*/ 6600825 h 6858000"/>
              <a:gd name="connsiteX59" fmla="*/ 221455 w 302026"/>
              <a:gd name="connsiteY59" fmla="*/ 6643688 h 6858000"/>
              <a:gd name="connsiteX60" fmla="*/ 276224 w 302026"/>
              <a:gd name="connsiteY60" fmla="*/ 6700838 h 6858000"/>
              <a:gd name="connsiteX61" fmla="*/ 221456 w 302026"/>
              <a:gd name="connsiteY61" fmla="*/ 6762750 h 6858000"/>
              <a:gd name="connsiteX62" fmla="*/ 288131 w 302026"/>
              <a:gd name="connsiteY62" fmla="*/ 6812756 h 6858000"/>
              <a:gd name="connsiteX63" fmla="*/ 233136 w 302026"/>
              <a:gd name="connsiteY63" fmla="*/ 6855619 h 6858000"/>
              <a:gd name="connsiteX64" fmla="*/ 0 w 302026"/>
              <a:gd name="connsiteY64" fmla="*/ 6858000 h 6858000"/>
              <a:gd name="connsiteX65" fmla="*/ 0 w 302026"/>
              <a:gd name="connsiteY6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21455 w 302026"/>
              <a:gd name="connsiteY26" fmla="*/ 4786313 h 6858000"/>
              <a:gd name="connsiteX27" fmla="*/ 273844 w 302026"/>
              <a:gd name="connsiteY27" fmla="*/ 4848225 h 6858000"/>
              <a:gd name="connsiteX28" fmla="*/ 226219 w 302026"/>
              <a:gd name="connsiteY28" fmla="*/ 4902994 h 6858000"/>
              <a:gd name="connsiteX29" fmla="*/ 278606 w 302026"/>
              <a:gd name="connsiteY29" fmla="*/ 4955381 h 6858000"/>
              <a:gd name="connsiteX30" fmla="*/ 223838 w 302026"/>
              <a:gd name="connsiteY30" fmla="*/ 5010150 h 6858000"/>
              <a:gd name="connsiteX31" fmla="*/ 276225 w 302026"/>
              <a:gd name="connsiteY31" fmla="*/ 5069681 h 6858000"/>
              <a:gd name="connsiteX32" fmla="*/ 221455 w 302026"/>
              <a:gd name="connsiteY32" fmla="*/ 5117306 h 6858000"/>
              <a:gd name="connsiteX33" fmla="*/ 276225 w 302026"/>
              <a:gd name="connsiteY33" fmla="*/ 5169694 h 6858000"/>
              <a:gd name="connsiteX34" fmla="*/ 221455 w 302026"/>
              <a:gd name="connsiteY34" fmla="*/ 5226844 h 6858000"/>
              <a:gd name="connsiteX35" fmla="*/ 276225 w 302026"/>
              <a:gd name="connsiteY35" fmla="*/ 5286375 h 6858000"/>
              <a:gd name="connsiteX36" fmla="*/ 223837 w 302026"/>
              <a:gd name="connsiteY36" fmla="*/ 5338763 h 6858000"/>
              <a:gd name="connsiteX37" fmla="*/ 276225 w 302026"/>
              <a:gd name="connsiteY37" fmla="*/ 5388769 h 6858000"/>
              <a:gd name="connsiteX38" fmla="*/ 223838 w 302026"/>
              <a:gd name="connsiteY38" fmla="*/ 5448300 h 6858000"/>
              <a:gd name="connsiteX39" fmla="*/ 276226 w 302026"/>
              <a:gd name="connsiteY39" fmla="*/ 5495925 h 6858000"/>
              <a:gd name="connsiteX40" fmla="*/ 226219 w 302026"/>
              <a:gd name="connsiteY40" fmla="*/ 5555456 h 6858000"/>
              <a:gd name="connsiteX41" fmla="*/ 276225 w 302026"/>
              <a:gd name="connsiteY41" fmla="*/ 5612606 h 6858000"/>
              <a:gd name="connsiteX42" fmla="*/ 223838 w 302026"/>
              <a:gd name="connsiteY42" fmla="*/ 5664994 h 6858000"/>
              <a:gd name="connsiteX43" fmla="*/ 273844 w 302026"/>
              <a:gd name="connsiteY43" fmla="*/ 5717381 h 6858000"/>
              <a:gd name="connsiteX44" fmla="*/ 223837 w 302026"/>
              <a:gd name="connsiteY44" fmla="*/ 5776913 h 6858000"/>
              <a:gd name="connsiteX45" fmla="*/ 276225 w 302026"/>
              <a:gd name="connsiteY45" fmla="*/ 5826919 h 6858000"/>
              <a:gd name="connsiteX46" fmla="*/ 223837 w 302026"/>
              <a:gd name="connsiteY46" fmla="*/ 5886450 h 6858000"/>
              <a:gd name="connsiteX47" fmla="*/ 273844 w 302026"/>
              <a:gd name="connsiteY47" fmla="*/ 5934075 h 6858000"/>
              <a:gd name="connsiteX48" fmla="*/ 219074 w 302026"/>
              <a:gd name="connsiteY48" fmla="*/ 5995988 h 6858000"/>
              <a:gd name="connsiteX49" fmla="*/ 273844 w 302026"/>
              <a:gd name="connsiteY49" fmla="*/ 6048375 h 6858000"/>
              <a:gd name="connsiteX50" fmla="*/ 226218 w 302026"/>
              <a:gd name="connsiteY50" fmla="*/ 6103144 h 6858000"/>
              <a:gd name="connsiteX51" fmla="*/ 273844 w 302026"/>
              <a:gd name="connsiteY51" fmla="*/ 6157913 h 6858000"/>
              <a:gd name="connsiteX52" fmla="*/ 226219 w 302026"/>
              <a:gd name="connsiteY52" fmla="*/ 6212681 h 6858000"/>
              <a:gd name="connsiteX53" fmla="*/ 271463 w 302026"/>
              <a:gd name="connsiteY53" fmla="*/ 6265069 h 6858000"/>
              <a:gd name="connsiteX54" fmla="*/ 223837 w 302026"/>
              <a:gd name="connsiteY54" fmla="*/ 6319838 h 6858000"/>
              <a:gd name="connsiteX55" fmla="*/ 278605 w 302026"/>
              <a:gd name="connsiteY55" fmla="*/ 6374606 h 6858000"/>
              <a:gd name="connsiteX56" fmla="*/ 221455 w 302026"/>
              <a:gd name="connsiteY56" fmla="*/ 6429375 h 6858000"/>
              <a:gd name="connsiteX57" fmla="*/ 276225 w 302026"/>
              <a:gd name="connsiteY57" fmla="*/ 6486525 h 6858000"/>
              <a:gd name="connsiteX58" fmla="*/ 228599 w 302026"/>
              <a:gd name="connsiteY58" fmla="*/ 6541294 h 6858000"/>
              <a:gd name="connsiteX59" fmla="*/ 273843 w 302026"/>
              <a:gd name="connsiteY59" fmla="*/ 6600825 h 6858000"/>
              <a:gd name="connsiteX60" fmla="*/ 221455 w 302026"/>
              <a:gd name="connsiteY60" fmla="*/ 6643688 h 6858000"/>
              <a:gd name="connsiteX61" fmla="*/ 276224 w 302026"/>
              <a:gd name="connsiteY61" fmla="*/ 6700838 h 6858000"/>
              <a:gd name="connsiteX62" fmla="*/ 221456 w 302026"/>
              <a:gd name="connsiteY62" fmla="*/ 6762750 h 6858000"/>
              <a:gd name="connsiteX63" fmla="*/ 288131 w 302026"/>
              <a:gd name="connsiteY63" fmla="*/ 6812756 h 6858000"/>
              <a:gd name="connsiteX64" fmla="*/ 233136 w 302026"/>
              <a:gd name="connsiteY64" fmla="*/ 6855619 h 6858000"/>
              <a:gd name="connsiteX65" fmla="*/ 0 w 302026"/>
              <a:gd name="connsiteY65" fmla="*/ 6858000 h 6858000"/>
              <a:gd name="connsiteX66" fmla="*/ 0 w 302026"/>
              <a:gd name="connsiteY6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78603 w 302026"/>
              <a:gd name="connsiteY26" fmla="*/ 4731544 h 6858000"/>
              <a:gd name="connsiteX27" fmla="*/ 221455 w 302026"/>
              <a:gd name="connsiteY27" fmla="*/ 4786313 h 6858000"/>
              <a:gd name="connsiteX28" fmla="*/ 273844 w 302026"/>
              <a:gd name="connsiteY28" fmla="*/ 4848225 h 6858000"/>
              <a:gd name="connsiteX29" fmla="*/ 226219 w 302026"/>
              <a:gd name="connsiteY29" fmla="*/ 4902994 h 6858000"/>
              <a:gd name="connsiteX30" fmla="*/ 278606 w 302026"/>
              <a:gd name="connsiteY30" fmla="*/ 4955381 h 6858000"/>
              <a:gd name="connsiteX31" fmla="*/ 223838 w 302026"/>
              <a:gd name="connsiteY31" fmla="*/ 5010150 h 6858000"/>
              <a:gd name="connsiteX32" fmla="*/ 276225 w 302026"/>
              <a:gd name="connsiteY32" fmla="*/ 5069681 h 6858000"/>
              <a:gd name="connsiteX33" fmla="*/ 221455 w 302026"/>
              <a:gd name="connsiteY33" fmla="*/ 5117306 h 6858000"/>
              <a:gd name="connsiteX34" fmla="*/ 276225 w 302026"/>
              <a:gd name="connsiteY34" fmla="*/ 5169694 h 6858000"/>
              <a:gd name="connsiteX35" fmla="*/ 221455 w 302026"/>
              <a:gd name="connsiteY35" fmla="*/ 5226844 h 6858000"/>
              <a:gd name="connsiteX36" fmla="*/ 276225 w 302026"/>
              <a:gd name="connsiteY36" fmla="*/ 5286375 h 6858000"/>
              <a:gd name="connsiteX37" fmla="*/ 223837 w 302026"/>
              <a:gd name="connsiteY37" fmla="*/ 5338763 h 6858000"/>
              <a:gd name="connsiteX38" fmla="*/ 276225 w 302026"/>
              <a:gd name="connsiteY38" fmla="*/ 5388769 h 6858000"/>
              <a:gd name="connsiteX39" fmla="*/ 223838 w 302026"/>
              <a:gd name="connsiteY39" fmla="*/ 5448300 h 6858000"/>
              <a:gd name="connsiteX40" fmla="*/ 276226 w 302026"/>
              <a:gd name="connsiteY40" fmla="*/ 5495925 h 6858000"/>
              <a:gd name="connsiteX41" fmla="*/ 226219 w 302026"/>
              <a:gd name="connsiteY41" fmla="*/ 5555456 h 6858000"/>
              <a:gd name="connsiteX42" fmla="*/ 276225 w 302026"/>
              <a:gd name="connsiteY42" fmla="*/ 5612606 h 6858000"/>
              <a:gd name="connsiteX43" fmla="*/ 223838 w 302026"/>
              <a:gd name="connsiteY43" fmla="*/ 5664994 h 6858000"/>
              <a:gd name="connsiteX44" fmla="*/ 273844 w 302026"/>
              <a:gd name="connsiteY44" fmla="*/ 5717381 h 6858000"/>
              <a:gd name="connsiteX45" fmla="*/ 223837 w 302026"/>
              <a:gd name="connsiteY45" fmla="*/ 5776913 h 6858000"/>
              <a:gd name="connsiteX46" fmla="*/ 276225 w 302026"/>
              <a:gd name="connsiteY46" fmla="*/ 5826919 h 6858000"/>
              <a:gd name="connsiteX47" fmla="*/ 223837 w 302026"/>
              <a:gd name="connsiteY47" fmla="*/ 5886450 h 6858000"/>
              <a:gd name="connsiteX48" fmla="*/ 273844 w 302026"/>
              <a:gd name="connsiteY48" fmla="*/ 5934075 h 6858000"/>
              <a:gd name="connsiteX49" fmla="*/ 219074 w 302026"/>
              <a:gd name="connsiteY49" fmla="*/ 5995988 h 6858000"/>
              <a:gd name="connsiteX50" fmla="*/ 273844 w 302026"/>
              <a:gd name="connsiteY50" fmla="*/ 6048375 h 6858000"/>
              <a:gd name="connsiteX51" fmla="*/ 226218 w 302026"/>
              <a:gd name="connsiteY51" fmla="*/ 6103144 h 6858000"/>
              <a:gd name="connsiteX52" fmla="*/ 273844 w 302026"/>
              <a:gd name="connsiteY52" fmla="*/ 6157913 h 6858000"/>
              <a:gd name="connsiteX53" fmla="*/ 226219 w 302026"/>
              <a:gd name="connsiteY53" fmla="*/ 6212681 h 6858000"/>
              <a:gd name="connsiteX54" fmla="*/ 271463 w 302026"/>
              <a:gd name="connsiteY54" fmla="*/ 6265069 h 6858000"/>
              <a:gd name="connsiteX55" fmla="*/ 223837 w 302026"/>
              <a:gd name="connsiteY55" fmla="*/ 6319838 h 6858000"/>
              <a:gd name="connsiteX56" fmla="*/ 278605 w 302026"/>
              <a:gd name="connsiteY56" fmla="*/ 6374606 h 6858000"/>
              <a:gd name="connsiteX57" fmla="*/ 221455 w 302026"/>
              <a:gd name="connsiteY57" fmla="*/ 6429375 h 6858000"/>
              <a:gd name="connsiteX58" fmla="*/ 276225 w 302026"/>
              <a:gd name="connsiteY58" fmla="*/ 6486525 h 6858000"/>
              <a:gd name="connsiteX59" fmla="*/ 228599 w 302026"/>
              <a:gd name="connsiteY59" fmla="*/ 6541294 h 6858000"/>
              <a:gd name="connsiteX60" fmla="*/ 273843 w 302026"/>
              <a:gd name="connsiteY60" fmla="*/ 6600825 h 6858000"/>
              <a:gd name="connsiteX61" fmla="*/ 221455 w 302026"/>
              <a:gd name="connsiteY61" fmla="*/ 6643688 h 6858000"/>
              <a:gd name="connsiteX62" fmla="*/ 276224 w 302026"/>
              <a:gd name="connsiteY62" fmla="*/ 6700838 h 6858000"/>
              <a:gd name="connsiteX63" fmla="*/ 221456 w 302026"/>
              <a:gd name="connsiteY63" fmla="*/ 6762750 h 6858000"/>
              <a:gd name="connsiteX64" fmla="*/ 288131 w 302026"/>
              <a:gd name="connsiteY64" fmla="*/ 6812756 h 6858000"/>
              <a:gd name="connsiteX65" fmla="*/ 233136 w 302026"/>
              <a:gd name="connsiteY65" fmla="*/ 6855619 h 6858000"/>
              <a:gd name="connsiteX66" fmla="*/ 0 w 302026"/>
              <a:gd name="connsiteY66" fmla="*/ 6858000 h 6858000"/>
              <a:gd name="connsiteX67" fmla="*/ 0 w 302026"/>
              <a:gd name="connsiteY6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78603 w 302026"/>
              <a:gd name="connsiteY25" fmla="*/ 4622006 h 6858000"/>
              <a:gd name="connsiteX26" fmla="*/ 219075 w 302026"/>
              <a:gd name="connsiteY26" fmla="*/ 4674394 h 6858000"/>
              <a:gd name="connsiteX27" fmla="*/ 278603 w 302026"/>
              <a:gd name="connsiteY27" fmla="*/ 4731544 h 6858000"/>
              <a:gd name="connsiteX28" fmla="*/ 221455 w 302026"/>
              <a:gd name="connsiteY28" fmla="*/ 4786313 h 6858000"/>
              <a:gd name="connsiteX29" fmla="*/ 273844 w 302026"/>
              <a:gd name="connsiteY29" fmla="*/ 4848225 h 6858000"/>
              <a:gd name="connsiteX30" fmla="*/ 226219 w 302026"/>
              <a:gd name="connsiteY30" fmla="*/ 4902994 h 6858000"/>
              <a:gd name="connsiteX31" fmla="*/ 278606 w 302026"/>
              <a:gd name="connsiteY31" fmla="*/ 4955381 h 6858000"/>
              <a:gd name="connsiteX32" fmla="*/ 223838 w 302026"/>
              <a:gd name="connsiteY32" fmla="*/ 5010150 h 6858000"/>
              <a:gd name="connsiteX33" fmla="*/ 276225 w 302026"/>
              <a:gd name="connsiteY33" fmla="*/ 5069681 h 6858000"/>
              <a:gd name="connsiteX34" fmla="*/ 221455 w 302026"/>
              <a:gd name="connsiteY34" fmla="*/ 5117306 h 6858000"/>
              <a:gd name="connsiteX35" fmla="*/ 276225 w 302026"/>
              <a:gd name="connsiteY35" fmla="*/ 5169694 h 6858000"/>
              <a:gd name="connsiteX36" fmla="*/ 221455 w 302026"/>
              <a:gd name="connsiteY36" fmla="*/ 5226844 h 6858000"/>
              <a:gd name="connsiteX37" fmla="*/ 276225 w 302026"/>
              <a:gd name="connsiteY37" fmla="*/ 5286375 h 6858000"/>
              <a:gd name="connsiteX38" fmla="*/ 223837 w 302026"/>
              <a:gd name="connsiteY38" fmla="*/ 5338763 h 6858000"/>
              <a:gd name="connsiteX39" fmla="*/ 276225 w 302026"/>
              <a:gd name="connsiteY39" fmla="*/ 5388769 h 6858000"/>
              <a:gd name="connsiteX40" fmla="*/ 223838 w 302026"/>
              <a:gd name="connsiteY40" fmla="*/ 5448300 h 6858000"/>
              <a:gd name="connsiteX41" fmla="*/ 276226 w 302026"/>
              <a:gd name="connsiteY41" fmla="*/ 5495925 h 6858000"/>
              <a:gd name="connsiteX42" fmla="*/ 226219 w 302026"/>
              <a:gd name="connsiteY42" fmla="*/ 5555456 h 6858000"/>
              <a:gd name="connsiteX43" fmla="*/ 276225 w 302026"/>
              <a:gd name="connsiteY43" fmla="*/ 5612606 h 6858000"/>
              <a:gd name="connsiteX44" fmla="*/ 223838 w 302026"/>
              <a:gd name="connsiteY44" fmla="*/ 5664994 h 6858000"/>
              <a:gd name="connsiteX45" fmla="*/ 273844 w 302026"/>
              <a:gd name="connsiteY45" fmla="*/ 5717381 h 6858000"/>
              <a:gd name="connsiteX46" fmla="*/ 223837 w 302026"/>
              <a:gd name="connsiteY46" fmla="*/ 5776913 h 6858000"/>
              <a:gd name="connsiteX47" fmla="*/ 276225 w 302026"/>
              <a:gd name="connsiteY47" fmla="*/ 5826919 h 6858000"/>
              <a:gd name="connsiteX48" fmla="*/ 223837 w 302026"/>
              <a:gd name="connsiteY48" fmla="*/ 5886450 h 6858000"/>
              <a:gd name="connsiteX49" fmla="*/ 273844 w 302026"/>
              <a:gd name="connsiteY49" fmla="*/ 5934075 h 6858000"/>
              <a:gd name="connsiteX50" fmla="*/ 219074 w 302026"/>
              <a:gd name="connsiteY50" fmla="*/ 5995988 h 6858000"/>
              <a:gd name="connsiteX51" fmla="*/ 273844 w 302026"/>
              <a:gd name="connsiteY51" fmla="*/ 6048375 h 6858000"/>
              <a:gd name="connsiteX52" fmla="*/ 226218 w 302026"/>
              <a:gd name="connsiteY52" fmla="*/ 6103144 h 6858000"/>
              <a:gd name="connsiteX53" fmla="*/ 273844 w 302026"/>
              <a:gd name="connsiteY53" fmla="*/ 6157913 h 6858000"/>
              <a:gd name="connsiteX54" fmla="*/ 226219 w 302026"/>
              <a:gd name="connsiteY54" fmla="*/ 6212681 h 6858000"/>
              <a:gd name="connsiteX55" fmla="*/ 271463 w 302026"/>
              <a:gd name="connsiteY55" fmla="*/ 6265069 h 6858000"/>
              <a:gd name="connsiteX56" fmla="*/ 223837 w 302026"/>
              <a:gd name="connsiteY56" fmla="*/ 6319838 h 6858000"/>
              <a:gd name="connsiteX57" fmla="*/ 278605 w 302026"/>
              <a:gd name="connsiteY57" fmla="*/ 6374606 h 6858000"/>
              <a:gd name="connsiteX58" fmla="*/ 221455 w 302026"/>
              <a:gd name="connsiteY58" fmla="*/ 6429375 h 6858000"/>
              <a:gd name="connsiteX59" fmla="*/ 276225 w 302026"/>
              <a:gd name="connsiteY59" fmla="*/ 6486525 h 6858000"/>
              <a:gd name="connsiteX60" fmla="*/ 228599 w 302026"/>
              <a:gd name="connsiteY60" fmla="*/ 6541294 h 6858000"/>
              <a:gd name="connsiteX61" fmla="*/ 273843 w 302026"/>
              <a:gd name="connsiteY61" fmla="*/ 6600825 h 6858000"/>
              <a:gd name="connsiteX62" fmla="*/ 221455 w 302026"/>
              <a:gd name="connsiteY62" fmla="*/ 6643688 h 6858000"/>
              <a:gd name="connsiteX63" fmla="*/ 276224 w 302026"/>
              <a:gd name="connsiteY63" fmla="*/ 6700838 h 6858000"/>
              <a:gd name="connsiteX64" fmla="*/ 221456 w 302026"/>
              <a:gd name="connsiteY64" fmla="*/ 6762750 h 6858000"/>
              <a:gd name="connsiteX65" fmla="*/ 288131 w 302026"/>
              <a:gd name="connsiteY65" fmla="*/ 6812756 h 6858000"/>
              <a:gd name="connsiteX66" fmla="*/ 233136 w 302026"/>
              <a:gd name="connsiteY66" fmla="*/ 6855619 h 6858000"/>
              <a:gd name="connsiteX67" fmla="*/ 0 w 302026"/>
              <a:gd name="connsiteY67" fmla="*/ 6858000 h 6858000"/>
              <a:gd name="connsiteX68" fmla="*/ 0 w 302026"/>
              <a:gd name="connsiteY6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76222 w 302026"/>
              <a:gd name="connsiteY24" fmla="*/ 4514850 h 6858000"/>
              <a:gd name="connsiteX25" fmla="*/ 216694 w 302026"/>
              <a:gd name="connsiteY25" fmla="*/ 4569619 h 6858000"/>
              <a:gd name="connsiteX26" fmla="*/ 278603 w 302026"/>
              <a:gd name="connsiteY26" fmla="*/ 4622006 h 6858000"/>
              <a:gd name="connsiteX27" fmla="*/ 219075 w 302026"/>
              <a:gd name="connsiteY27" fmla="*/ 4674394 h 6858000"/>
              <a:gd name="connsiteX28" fmla="*/ 278603 w 302026"/>
              <a:gd name="connsiteY28" fmla="*/ 4731544 h 6858000"/>
              <a:gd name="connsiteX29" fmla="*/ 221455 w 302026"/>
              <a:gd name="connsiteY29" fmla="*/ 4786313 h 6858000"/>
              <a:gd name="connsiteX30" fmla="*/ 273844 w 302026"/>
              <a:gd name="connsiteY30" fmla="*/ 4848225 h 6858000"/>
              <a:gd name="connsiteX31" fmla="*/ 226219 w 302026"/>
              <a:gd name="connsiteY31" fmla="*/ 4902994 h 6858000"/>
              <a:gd name="connsiteX32" fmla="*/ 278606 w 302026"/>
              <a:gd name="connsiteY32" fmla="*/ 4955381 h 6858000"/>
              <a:gd name="connsiteX33" fmla="*/ 223838 w 302026"/>
              <a:gd name="connsiteY33" fmla="*/ 5010150 h 6858000"/>
              <a:gd name="connsiteX34" fmla="*/ 276225 w 302026"/>
              <a:gd name="connsiteY34" fmla="*/ 5069681 h 6858000"/>
              <a:gd name="connsiteX35" fmla="*/ 221455 w 302026"/>
              <a:gd name="connsiteY35" fmla="*/ 5117306 h 6858000"/>
              <a:gd name="connsiteX36" fmla="*/ 276225 w 302026"/>
              <a:gd name="connsiteY36" fmla="*/ 5169694 h 6858000"/>
              <a:gd name="connsiteX37" fmla="*/ 221455 w 302026"/>
              <a:gd name="connsiteY37" fmla="*/ 5226844 h 6858000"/>
              <a:gd name="connsiteX38" fmla="*/ 276225 w 302026"/>
              <a:gd name="connsiteY38" fmla="*/ 5286375 h 6858000"/>
              <a:gd name="connsiteX39" fmla="*/ 223837 w 302026"/>
              <a:gd name="connsiteY39" fmla="*/ 5338763 h 6858000"/>
              <a:gd name="connsiteX40" fmla="*/ 276225 w 302026"/>
              <a:gd name="connsiteY40" fmla="*/ 5388769 h 6858000"/>
              <a:gd name="connsiteX41" fmla="*/ 223838 w 302026"/>
              <a:gd name="connsiteY41" fmla="*/ 5448300 h 6858000"/>
              <a:gd name="connsiteX42" fmla="*/ 276226 w 302026"/>
              <a:gd name="connsiteY42" fmla="*/ 5495925 h 6858000"/>
              <a:gd name="connsiteX43" fmla="*/ 226219 w 302026"/>
              <a:gd name="connsiteY43" fmla="*/ 5555456 h 6858000"/>
              <a:gd name="connsiteX44" fmla="*/ 276225 w 302026"/>
              <a:gd name="connsiteY44" fmla="*/ 5612606 h 6858000"/>
              <a:gd name="connsiteX45" fmla="*/ 223838 w 302026"/>
              <a:gd name="connsiteY45" fmla="*/ 5664994 h 6858000"/>
              <a:gd name="connsiteX46" fmla="*/ 273844 w 302026"/>
              <a:gd name="connsiteY46" fmla="*/ 5717381 h 6858000"/>
              <a:gd name="connsiteX47" fmla="*/ 223837 w 302026"/>
              <a:gd name="connsiteY47" fmla="*/ 5776913 h 6858000"/>
              <a:gd name="connsiteX48" fmla="*/ 276225 w 302026"/>
              <a:gd name="connsiteY48" fmla="*/ 5826919 h 6858000"/>
              <a:gd name="connsiteX49" fmla="*/ 223837 w 302026"/>
              <a:gd name="connsiteY49" fmla="*/ 5886450 h 6858000"/>
              <a:gd name="connsiteX50" fmla="*/ 273844 w 302026"/>
              <a:gd name="connsiteY50" fmla="*/ 5934075 h 6858000"/>
              <a:gd name="connsiteX51" fmla="*/ 219074 w 302026"/>
              <a:gd name="connsiteY51" fmla="*/ 5995988 h 6858000"/>
              <a:gd name="connsiteX52" fmla="*/ 273844 w 302026"/>
              <a:gd name="connsiteY52" fmla="*/ 6048375 h 6858000"/>
              <a:gd name="connsiteX53" fmla="*/ 226218 w 302026"/>
              <a:gd name="connsiteY53" fmla="*/ 6103144 h 6858000"/>
              <a:gd name="connsiteX54" fmla="*/ 273844 w 302026"/>
              <a:gd name="connsiteY54" fmla="*/ 6157913 h 6858000"/>
              <a:gd name="connsiteX55" fmla="*/ 226219 w 302026"/>
              <a:gd name="connsiteY55" fmla="*/ 6212681 h 6858000"/>
              <a:gd name="connsiteX56" fmla="*/ 271463 w 302026"/>
              <a:gd name="connsiteY56" fmla="*/ 6265069 h 6858000"/>
              <a:gd name="connsiteX57" fmla="*/ 223837 w 302026"/>
              <a:gd name="connsiteY57" fmla="*/ 6319838 h 6858000"/>
              <a:gd name="connsiteX58" fmla="*/ 278605 w 302026"/>
              <a:gd name="connsiteY58" fmla="*/ 6374606 h 6858000"/>
              <a:gd name="connsiteX59" fmla="*/ 221455 w 302026"/>
              <a:gd name="connsiteY59" fmla="*/ 6429375 h 6858000"/>
              <a:gd name="connsiteX60" fmla="*/ 276225 w 302026"/>
              <a:gd name="connsiteY60" fmla="*/ 6486525 h 6858000"/>
              <a:gd name="connsiteX61" fmla="*/ 228599 w 302026"/>
              <a:gd name="connsiteY61" fmla="*/ 6541294 h 6858000"/>
              <a:gd name="connsiteX62" fmla="*/ 273843 w 302026"/>
              <a:gd name="connsiteY62" fmla="*/ 6600825 h 6858000"/>
              <a:gd name="connsiteX63" fmla="*/ 221455 w 302026"/>
              <a:gd name="connsiteY63" fmla="*/ 6643688 h 6858000"/>
              <a:gd name="connsiteX64" fmla="*/ 276224 w 302026"/>
              <a:gd name="connsiteY64" fmla="*/ 6700838 h 6858000"/>
              <a:gd name="connsiteX65" fmla="*/ 221456 w 302026"/>
              <a:gd name="connsiteY65" fmla="*/ 6762750 h 6858000"/>
              <a:gd name="connsiteX66" fmla="*/ 288131 w 302026"/>
              <a:gd name="connsiteY66" fmla="*/ 6812756 h 6858000"/>
              <a:gd name="connsiteX67" fmla="*/ 233136 w 302026"/>
              <a:gd name="connsiteY67" fmla="*/ 6855619 h 6858000"/>
              <a:gd name="connsiteX68" fmla="*/ 0 w 302026"/>
              <a:gd name="connsiteY68" fmla="*/ 6858000 h 6858000"/>
              <a:gd name="connsiteX69" fmla="*/ 0 w 302026"/>
              <a:gd name="connsiteY6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85747 w 302026"/>
              <a:gd name="connsiteY23" fmla="*/ 4405313 h 6858000"/>
              <a:gd name="connsiteX24" fmla="*/ 214313 w 302026"/>
              <a:gd name="connsiteY24" fmla="*/ 4452938 h 6858000"/>
              <a:gd name="connsiteX25" fmla="*/ 276222 w 302026"/>
              <a:gd name="connsiteY25" fmla="*/ 4514850 h 6858000"/>
              <a:gd name="connsiteX26" fmla="*/ 216694 w 302026"/>
              <a:gd name="connsiteY26" fmla="*/ 4569619 h 6858000"/>
              <a:gd name="connsiteX27" fmla="*/ 278603 w 302026"/>
              <a:gd name="connsiteY27" fmla="*/ 4622006 h 6858000"/>
              <a:gd name="connsiteX28" fmla="*/ 219075 w 302026"/>
              <a:gd name="connsiteY28" fmla="*/ 4674394 h 6858000"/>
              <a:gd name="connsiteX29" fmla="*/ 278603 w 302026"/>
              <a:gd name="connsiteY29" fmla="*/ 4731544 h 6858000"/>
              <a:gd name="connsiteX30" fmla="*/ 221455 w 302026"/>
              <a:gd name="connsiteY30" fmla="*/ 4786313 h 6858000"/>
              <a:gd name="connsiteX31" fmla="*/ 273844 w 302026"/>
              <a:gd name="connsiteY31" fmla="*/ 4848225 h 6858000"/>
              <a:gd name="connsiteX32" fmla="*/ 226219 w 302026"/>
              <a:gd name="connsiteY32" fmla="*/ 4902994 h 6858000"/>
              <a:gd name="connsiteX33" fmla="*/ 278606 w 302026"/>
              <a:gd name="connsiteY33" fmla="*/ 4955381 h 6858000"/>
              <a:gd name="connsiteX34" fmla="*/ 223838 w 302026"/>
              <a:gd name="connsiteY34" fmla="*/ 5010150 h 6858000"/>
              <a:gd name="connsiteX35" fmla="*/ 276225 w 302026"/>
              <a:gd name="connsiteY35" fmla="*/ 5069681 h 6858000"/>
              <a:gd name="connsiteX36" fmla="*/ 221455 w 302026"/>
              <a:gd name="connsiteY36" fmla="*/ 5117306 h 6858000"/>
              <a:gd name="connsiteX37" fmla="*/ 276225 w 302026"/>
              <a:gd name="connsiteY37" fmla="*/ 5169694 h 6858000"/>
              <a:gd name="connsiteX38" fmla="*/ 221455 w 302026"/>
              <a:gd name="connsiteY38" fmla="*/ 5226844 h 6858000"/>
              <a:gd name="connsiteX39" fmla="*/ 276225 w 302026"/>
              <a:gd name="connsiteY39" fmla="*/ 5286375 h 6858000"/>
              <a:gd name="connsiteX40" fmla="*/ 223837 w 302026"/>
              <a:gd name="connsiteY40" fmla="*/ 5338763 h 6858000"/>
              <a:gd name="connsiteX41" fmla="*/ 276225 w 302026"/>
              <a:gd name="connsiteY41" fmla="*/ 5388769 h 6858000"/>
              <a:gd name="connsiteX42" fmla="*/ 223838 w 302026"/>
              <a:gd name="connsiteY42" fmla="*/ 5448300 h 6858000"/>
              <a:gd name="connsiteX43" fmla="*/ 276226 w 302026"/>
              <a:gd name="connsiteY43" fmla="*/ 5495925 h 6858000"/>
              <a:gd name="connsiteX44" fmla="*/ 226219 w 302026"/>
              <a:gd name="connsiteY44" fmla="*/ 5555456 h 6858000"/>
              <a:gd name="connsiteX45" fmla="*/ 276225 w 302026"/>
              <a:gd name="connsiteY45" fmla="*/ 5612606 h 6858000"/>
              <a:gd name="connsiteX46" fmla="*/ 223838 w 302026"/>
              <a:gd name="connsiteY46" fmla="*/ 5664994 h 6858000"/>
              <a:gd name="connsiteX47" fmla="*/ 273844 w 302026"/>
              <a:gd name="connsiteY47" fmla="*/ 5717381 h 6858000"/>
              <a:gd name="connsiteX48" fmla="*/ 223837 w 302026"/>
              <a:gd name="connsiteY48" fmla="*/ 5776913 h 6858000"/>
              <a:gd name="connsiteX49" fmla="*/ 276225 w 302026"/>
              <a:gd name="connsiteY49" fmla="*/ 5826919 h 6858000"/>
              <a:gd name="connsiteX50" fmla="*/ 223837 w 302026"/>
              <a:gd name="connsiteY50" fmla="*/ 5886450 h 6858000"/>
              <a:gd name="connsiteX51" fmla="*/ 273844 w 302026"/>
              <a:gd name="connsiteY51" fmla="*/ 5934075 h 6858000"/>
              <a:gd name="connsiteX52" fmla="*/ 219074 w 302026"/>
              <a:gd name="connsiteY52" fmla="*/ 5995988 h 6858000"/>
              <a:gd name="connsiteX53" fmla="*/ 273844 w 302026"/>
              <a:gd name="connsiteY53" fmla="*/ 6048375 h 6858000"/>
              <a:gd name="connsiteX54" fmla="*/ 226218 w 302026"/>
              <a:gd name="connsiteY54" fmla="*/ 6103144 h 6858000"/>
              <a:gd name="connsiteX55" fmla="*/ 273844 w 302026"/>
              <a:gd name="connsiteY55" fmla="*/ 6157913 h 6858000"/>
              <a:gd name="connsiteX56" fmla="*/ 226219 w 302026"/>
              <a:gd name="connsiteY56" fmla="*/ 6212681 h 6858000"/>
              <a:gd name="connsiteX57" fmla="*/ 271463 w 302026"/>
              <a:gd name="connsiteY57" fmla="*/ 6265069 h 6858000"/>
              <a:gd name="connsiteX58" fmla="*/ 223837 w 302026"/>
              <a:gd name="connsiteY58" fmla="*/ 6319838 h 6858000"/>
              <a:gd name="connsiteX59" fmla="*/ 278605 w 302026"/>
              <a:gd name="connsiteY59" fmla="*/ 6374606 h 6858000"/>
              <a:gd name="connsiteX60" fmla="*/ 221455 w 302026"/>
              <a:gd name="connsiteY60" fmla="*/ 6429375 h 6858000"/>
              <a:gd name="connsiteX61" fmla="*/ 276225 w 302026"/>
              <a:gd name="connsiteY61" fmla="*/ 6486525 h 6858000"/>
              <a:gd name="connsiteX62" fmla="*/ 228599 w 302026"/>
              <a:gd name="connsiteY62" fmla="*/ 6541294 h 6858000"/>
              <a:gd name="connsiteX63" fmla="*/ 273843 w 302026"/>
              <a:gd name="connsiteY63" fmla="*/ 6600825 h 6858000"/>
              <a:gd name="connsiteX64" fmla="*/ 221455 w 302026"/>
              <a:gd name="connsiteY64" fmla="*/ 6643688 h 6858000"/>
              <a:gd name="connsiteX65" fmla="*/ 276224 w 302026"/>
              <a:gd name="connsiteY65" fmla="*/ 6700838 h 6858000"/>
              <a:gd name="connsiteX66" fmla="*/ 221456 w 302026"/>
              <a:gd name="connsiteY66" fmla="*/ 6762750 h 6858000"/>
              <a:gd name="connsiteX67" fmla="*/ 288131 w 302026"/>
              <a:gd name="connsiteY67" fmla="*/ 6812756 h 6858000"/>
              <a:gd name="connsiteX68" fmla="*/ 233136 w 302026"/>
              <a:gd name="connsiteY68" fmla="*/ 6855619 h 6858000"/>
              <a:gd name="connsiteX69" fmla="*/ 0 w 302026"/>
              <a:gd name="connsiteY69" fmla="*/ 6858000 h 6858000"/>
              <a:gd name="connsiteX70" fmla="*/ 0 w 302026"/>
              <a:gd name="connsiteY7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78603 w 302026"/>
              <a:gd name="connsiteY22" fmla="*/ 4300538 h 6858000"/>
              <a:gd name="connsiteX23" fmla="*/ 216695 w 302026"/>
              <a:gd name="connsiteY23" fmla="*/ 4350544 h 6858000"/>
              <a:gd name="connsiteX24" fmla="*/ 285747 w 302026"/>
              <a:gd name="connsiteY24" fmla="*/ 4405313 h 6858000"/>
              <a:gd name="connsiteX25" fmla="*/ 214313 w 302026"/>
              <a:gd name="connsiteY25" fmla="*/ 4452938 h 6858000"/>
              <a:gd name="connsiteX26" fmla="*/ 276222 w 302026"/>
              <a:gd name="connsiteY26" fmla="*/ 4514850 h 6858000"/>
              <a:gd name="connsiteX27" fmla="*/ 216694 w 302026"/>
              <a:gd name="connsiteY27" fmla="*/ 4569619 h 6858000"/>
              <a:gd name="connsiteX28" fmla="*/ 278603 w 302026"/>
              <a:gd name="connsiteY28" fmla="*/ 4622006 h 6858000"/>
              <a:gd name="connsiteX29" fmla="*/ 219075 w 302026"/>
              <a:gd name="connsiteY29" fmla="*/ 4674394 h 6858000"/>
              <a:gd name="connsiteX30" fmla="*/ 278603 w 302026"/>
              <a:gd name="connsiteY30" fmla="*/ 4731544 h 6858000"/>
              <a:gd name="connsiteX31" fmla="*/ 221455 w 302026"/>
              <a:gd name="connsiteY31" fmla="*/ 4786313 h 6858000"/>
              <a:gd name="connsiteX32" fmla="*/ 273844 w 302026"/>
              <a:gd name="connsiteY32" fmla="*/ 4848225 h 6858000"/>
              <a:gd name="connsiteX33" fmla="*/ 226219 w 302026"/>
              <a:gd name="connsiteY33" fmla="*/ 4902994 h 6858000"/>
              <a:gd name="connsiteX34" fmla="*/ 278606 w 302026"/>
              <a:gd name="connsiteY34" fmla="*/ 4955381 h 6858000"/>
              <a:gd name="connsiteX35" fmla="*/ 223838 w 302026"/>
              <a:gd name="connsiteY35" fmla="*/ 5010150 h 6858000"/>
              <a:gd name="connsiteX36" fmla="*/ 276225 w 302026"/>
              <a:gd name="connsiteY36" fmla="*/ 5069681 h 6858000"/>
              <a:gd name="connsiteX37" fmla="*/ 221455 w 302026"/>
              <a:gd name="connsiteY37" fmla="*/ 5117306 h 6858000"/>
              <a:gd name="connsiteX38" fmla="*/ 276225 w 302026"/>
              <a:gd name="connsiteY38" fmla="*/ 5169694 h 6858000"/>
              <a:gd name="connsiteX39" fmla="*/ 221455 w 302026"/>
              <a:gd name="connsiteY39" fmla="*/ 5226844 h 6858000"/>
              <a:gd name="connsiteX40" fmla="*/ 276225 w 302026"/>
              <a:gd name="connsiteY40" fmla="*/ 5286375 h 6858000"/>
              <a:gd name="connsiteX41" fmla="*/ 223837 w 302026"/>
              <a:gd name="connsiteY41" fmla="*/ 5338763 h 6858000"/>
              <a:gd name="connsiteX42" fmla="*/ 276225 w 302026"/>
              <a:gd name="connsiteY42" fmla="*/ 5388769 h 6858000"/>
              <a:gd name="connsiteX43" fmla="*/ 223838 w 302026"/>
              <a:gd name="connsiteY43" fmla="*/ 5448300 h 6858000"/>
              <a:gd name="connsiteX44" fmla="*/ 276226 w 302026"/>
              <a:gd name="connsiteY44" fmla="*/ 5495925 h 6858000"/>
              <a:gd name="connsiteX45" fmla="*/ 226219 w 302026"/>
              <a:gd name="connsiteY45" fmla="*/ 5555456 h 6858000"/>
              <a:gd name="connsiteX46" fmla="*/ 276225 w 302026"/>
              <a:gd name="connsiteY46" fmla="*/ 5612606 h 6858000"/>
              <a:gd name="connsiteX47" fmla="*/ 223838 w 302026"/>
              <a:gd name="connsiteY47" fmla="*/ 5664994 h 6858000"/>
              <a:gd name="connsiteX48" fmla="*/ 273844 w 302026"/>
              <a:gd name="connsiteY48" fmla="*/ 5717381 h 6858000"/>
              <a:gd name="connsiteX49" fmla="*/ 223837 w 302026"/>
              <a:gd name="connsiteY49" fmla="*/ 5776913 h 6858000"/>
              <a:gd name="connsiteX50" fmla="*/ 276225 w 302026"/>
              <a:gd name="connsiteY50" fmla="*/ 5826919 h 6858000"/>
              <a:gd name="connsiteX51" fmla="*/ 223837 w 302026"/>
              <a:gd name="connsiteY51" fmla="*/ 5886450 h 6858000"/>
              <a:gd name="connsiteX52" fmla="*/ 273844 w 302026"/>
              <a:gd name="connsiteY52" fmla="*/ 5934075 h 6858000"/>
              <a:gd name="connsiteX53" fmla="*/ 219074 w 302026"/>
              <a:gd name="connsiteY53" fmla="*/ 5995988 h 6858000"/>
              <a:gd name="connsiteX54" fmla="*/ 273844 w 302026"/>
              <a:gd name="connsiteY54" fmla="*/ 6048375 h 6858000"/>
              <a:gd name="connsiteX55" fmla="*/ 226218 w 302026"/>
              <a:gd name="connsiteY55" fmla="*/ 6103144 h 6858000"/>
              <a:gd name="connsiteX56" fmla="*/ 273844 w 302026"/>
              <a:gd name="connsiteY56" fmla="*/ 6157913 h 6858000"/>
              <a:gd name="connsiteX57" fmla="*/ 226219 w 302026"/>
              <a:gd name="connsiteY57" fmla="*/ 6212681 h 6858000"/>
              <a:gd name="connsiteX58" fmla="*/ 271463 w 302026"/>
              <a:gd name="connsiteY58" fmla="*/ 6265069 h 6858000"/>
              <a:gd name="connsiteX59" fmla="*/ 223837 w 302026"/>
              <a:gd name="connsiteY59" fmla="*/ 6319838 h 6858000"/>
              <a:gd name="connsiteX60" fmla="*/ 278605 w 302026"/>
              <a:gd name="connsiteY60" fmla="*/ 6374606 h 6858000"/>
              <a:gd name="connsiteX61" fmla="*/ 221455 w 302026"/>
              <a:gd name="connsiteY61" fmla="*/ 6429375 h 6858000"/>
              <a:gd name="connsiteX62" fmla="*/ 276225 w 302026"/>
              <a:gd name="connsiteY62" fmla="*/ 6486525 h 6858000"/>
              <a:gd name="connsiteX63" fmla="*/ 228599 w 302026"/>
              <a:gd name="connsiteY63" fmla="*/ 6541294 h 6858000"/>
              <a:gd name="connsiteX64" fmla="*/ 273843 w 302026"/>
              <a:gd name="connsiteY64" fmla="*/ 6600825 h 6858000"/>
              <a:gd name="connsiteX65" fmla="*/ 221455 w 302026"/>
              <a:gd name="connsiteY65" fmla="*/ 6643688 h 6858000"/>
              <a:gd name="connsiteX66" fmla="*/ 276224 w 302026"/>
              <a:gd name="connsiteY66" fmla="*/ 6700838 h 6858000"/>
              <a:gd name="connsiteX67" fmla="*/ 221456 w 302026"/>
              <a:gd name="connsiteY67" fmla="*/ 6762750 h 6858000"/>
              <a:gd name="connsiteX68" fmla="*/ 288131 w 302026"/>
              <a:gd name="connsiteY68" fmla="*/ 6812756 h 6858000"/>
              <a:gd name="connsiteX69" fmla="*/ 233136 w 302026"/>
              <a:gd name="connsiteY69" fmla="*/ 6855619 h 6858000"/>
              <a:gd name="connsiteX70" fmla="*/ 0 w 302026"/>
              <a:gd name="connsiteY70" fmla="*/ 6858000 h 6858000"/>
              <a:gd name="connsiteX71" fmla="*/ 0 w 302026"/>
              <a:gd name="connsiteY7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80985 w 302026"/>
              <a:gd name="connsiteY21" fmla="*/ 4193381 h 6858000"/>
              <a:gd name="connsiteX22" fmla="*/ 219075 w 302026"/>
              <a:gd name="connsiteY22" fmla="*/ 4243388 h 6858000"/>
              <a:gd name="connsiteX23" fmla="*/ 278603 w 302026"/>
              <a:gd name="connsiteY23" fmla="*/ 4300538 h 6858000"/>
              <a:gd name="connsiteX24" fmla="*/ 216695 w 302026"/>
              <a:gd name="connsiteY24" fmla="*/ 4350544 h 6858000"/>
              <a:gd name="connsiteX25" fmla="*/ 285747 w 302026"/>
              <a:gd name="connsiteY25" fmla="*/ 4405313 h 6858000"/>
              <a:gd name="connsiteX26" fmla="*/ 214313 w 302026"/>
              <a:gd name="connsiteY26" fmla="*/ 4452938 h 6858000"/>
              <a:gd name="connsiteX27" fmla="*/ 276222 w 302026"/>
              <a:gd name="connsiteY27" fmla="*/ 4514850 h 6858000"/>
              <a:gd name="connsiteX28" fmla="*/ 216694 w 302026"/>
              <a:gd name="connsiteY28" fmla="*/ 4569619 h 6858000"/>
              <a:gd name="connsiteX29" fmla="*/ 278603 w 302026"/>
              <a:gd name="connsiteY29" fmla="*/ 4622006 h 6858000"/>
              <a:gd name="connsiteX30" fmla="*/ 219075 w 302026"/>
              <a:gd name="connsiteY30" fmla="*/ 4674394 h 6858000"/>
              <a:gd name="connsiteX31" fmla="*/ 278603 w 302026"/>
              <a:gd name="connsiteY31" fmla="*/ 4731544 h 6858000"/>
              <a:gd name="connsiteX32" fmla="*/ 221455 w 302026"/>
              <a:gd name="connsiteY32" fmla="*/ 4786313 h 6858000"/>
              <a:gd name="connsiteX33" fmla="*/ 273844 w 302026"/>
              <a:gd name="connsiteY33" fmla="*/ 4848225 h 6858000"/>
              <a:gd name="connsiteX34" fmla="*/ 226219 w 302026"/>
              <a:gd name="connsiteY34" fmla="*/ 4902994 h 6858000"/>
              <a:gd name="connsiteX35" fmla="*/ 278606 w 302026"/>
              <a:gd name="connsiteY35" fmla="*/ 4955381 h 6858000"/>
              <a:gd name="connsiteX36" fmla="*/ 223838 w 302026"/>
              <a:gd name="connsiteY36" fmla="*/ 5010150 h 6858000"/>
              <a:gd name="connsiteX37" fmla="*/ 276225 w 302026"/>
              <a:gd name="connsiteY37" fmla="*/ 5069681 h 6858000"/>
              <a:gd name="connsiteX38" fmla="*/ 221455 w 302026"/>
              <a:gd name="connsiteY38" fmla="*/ 5117306 h 6858000"/>
              <a:gd name="connsiteX39" fmla="*/ 276225 w 302026"/>
              <a:gd name="connsiteY39" fmla="*/ 5169694 h 6858000"/>
              <a:gd name="connsiteX40" fmla="*/ 221455 w 302026"/>
              <a:gd name="connsiteY40" fmla="*/ 5226844 h 6858000"/>
              <a:gd name="connsiteX41" fmla="*/ 276225 w 302026"/>
              <a:gd name="connsiteY41" fmla="*/ 5286375 h 6858000"/>
              <a:gd name="connsiteX42" fmla="*/ 223837 w 302026"/>
              <a:gd name="connsiteY42" fmla="*/ 5338763 h 6858000"/>
              <a:gd name="connsiteX43" fmla="*/ 276225 w 302026"/>
              <a:gd name="connsiteY43" fmla="*/ 5388769 h 6858000"/>
              <a:gd name="connsiteX44" fmla="*/ 223838 w 302026"/>
              <a:gd name="connsiteY44" fmla="*/ 5448300 h 6858000"/>
              <a:gd name="connsiteX45" fmla="*/ 276226 w 302026"/>
              <a:gd name="connsiteY45" fmla="*/ 5495925 h 6858000"/>
              <a:gd name="connsiteX46" fmla="*/ 226219 w 302026"/>
              <a:gd name="connsiteY46" fmla="*/ 5555456 h 6858000"/>
              <a:gd name="connsiteX47" fmla="*/ 276225 w 302026"/>
              <a:gd name="connsiteY47" fmla="*/ 5612606 h 6858000"/>
              <a:gd name="connsiteX48" fmla="*/ 223838 w 302026"/>
              <a:gd name="connsiteY48" fmla="*/ 5664994 h 6858000"/>
              <a:gd name="connsiteX49" fmla="*/ 273844 w 302026"/>
              <a:gd name="connsiteY49" fmla="*/ 5717381 h 6858000"/>
              <a:gd name="connsiteX50" fmla="*/ 223837 w 302026"/>
              <a:gd name="connsiteY50" fmla="*/ 5776913 h 6858000"/>
              <a:gd name="connsiteX51" fmla="*/ 276225 w 302026"/>
              <a:gd name="connsiteY51" fmla="*/ 5826919 h 6858000"/>
              <a:gd name="connsiteX52" fmla="*/ 223837 w 302026"/>
              <a:gd name="connsiteY52" fmla="*/ 5886450 h 6858000"/>
              <a:gd name="connsiteX53" fmla="*/ 273844 w 302026"/>
              <a:gd name="connsiteY53" fmla="*/ 5934075 h 6858000"/>
              <a:gd name="connsiteX54" fmla="*/ 219074 w 302026"/>
              <a:gd name="connsiteY54" fmla="*/ 5995988 h 6858000"/>
              <a:gd name="connsiteX55" fmla="*/ 273844 w 302026"/>
              <a:gd name="connsiteY55" fmla="*/ 6048375 h 6858000"/>
              <a:gd name="connsiteX56" fmla="*/ 226218 w 302026"/>
              <a:gd name="connsiteY56" fmla="*/ 6103144 h 6858000"/>
              <a:gd name="connsiteX57" fmla="*/ 273844 w 302026"/>
              <a:gd name="connsiteY57" fmla="*/ 6157913 h 6858000"/>
              <a:gd name="connsiteX58" fmla="*/ 226219 w 302026"/>
              <a:gd name="connsiteY58" fmla="*/ 6212681 h 6858000"/>
              <a:gd name="connsiteX59" fmla="*/ 271463 w 302026"/>
              <a:gd name="connsiteY59" fmla="*/ 6265069 h 6858000"/>
              <a:gd name="connsiteX60" fmla="*/ 223837 w 302026"/>
              <a:gd name="connsiteY60" fmla="*/ 6319838 h 6858000"/>
              <a:gd name="connsiteX61" fmla="*/ 278605 w 302026"/>
              <a:gd name="connsiteY61" fmla="*/ 6374606 h 6858000"/>
              <a:gd name="connsiteX62" fmla="*/ 221455 w 302026"/>
              <a:gd name="connsiteY62" fmla="*/ 6429375 h 6858000"/>
              <a:gd name="connsiteX63" fmla="*/ 276225 w 302026"/>
              <a:gd name="connsiteY63" fmla="*/ 6486525 h 6858000"/>
              <a:gd name="connsiteX64" fmla="*/ 228599 w 302026"/>
              <a:gd name="connsiteY64" fmla="*/ 6541294 h 6858000"/>
              <a:gd name="connsiteX65" fmla="*/ 273843 w 302026"/>
              <a:gd name="connsiteY65" fmla="*/ 6600825 h 6858000"/>
              <a:gd name="connsiteX66" fmla="*/ 221455 w 302026"/>
              <a:gd name="connsiteY66" fmla="*/ 6643688 h 6858000"/>
              <a:gd name="connsiteX67" fmla="*/ 276224 w 302026"/>
              <a:gd name="connsiteY67" fmla="*/ 6700838 h 6858000"/>
              <a:gd name="connsiteX68" fmla="*/ 221456 w 302026"/>
              <a:gd name="connsiteY68" fmla="*/ 6762750 h 6858000"/>
              <a:gd name="connsiteX69" fmla="*/ 288131 w 302026"/>
              <a:gd name="connsiteY69" fmla="*/ 6812756 h 6858000"/>
              <a:gd name="connsiteX70" fmla="*/ 233136 w 302026"/>
              <a:gd name="connsiteY70" fmla="*/ 6855619 h 6858000"/>
              <a:gd name="connsiteX71" fmla="*/ 0 w 302026"/>
              <a:gd name="connsiteY71" fmla="*/ 6858000 h 6858000"/>
              <a:gd name="connsiteX72" fmla="*/ 0 w 302026"/>
              <a:gd name="connsiteY7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78603 w 302026"/>
              <a:gd name="connsiteY20" fmla="*/ 4076700 h 6858000"/>
              <a:gd name="connsiteX21" fmla="*/ 221456 w 302026"/>
              <a:gd name="connsiteY21" fmla="*/ 4138613 h 6858000"/>
              <a:gd name="connsiteX22" fmla="*/ 280985 w 302026"/>
              <a:gd name="connsiteY22" fmla="*/ 4193381 h 6858000"/>
              <a:gd name="connsiteX23" fmla="*/ 219075 w 302026"/>
              <a:gd name="connsiteY23" fmla="*/ 4243388 h 6858000"/>
              <a:gd name="connsiteX24" fmla="*/ 278603 w 302026"/>
              <a:gd name="connsiteY24" fmla="*/ 4300538 h 6858000"/>
              <a:gd name="connsiteX25" fmla="*/ 216695 w 302026"/>
              <a:gd name="connsiteY25" fmla="*/ 4350544 h 6858000"/>
              <a:gd name="connsiteX26" fmla="*/ 285747 w 302026"/>
              <a:gd name="connsiteY26" fmla="*/ 4405313 h 6858000"/>
              <a:gd name="connsiteX27" fmla="*/ 214313 w 302026"/>
              <a:gd name="connsiteY27" fmla="*/ 4452938 h 6858000"/>
              <a:gd name="connsiteX28" fmla="*/ 276222 w 302026"/>
              <a:gd name="connsiteY28" fmla="*/ 4514850 h 6858000"/>
              <a:gd name="connsiteX29" fmla="*/ 216694 w 302026"/>
              <a:gd name="connsiteY29" fmla="*/ 4569619 h 6858000"/>
              <a:gd name="connsiteX30" fmla="*/ 278603 w 302026"/>
              <a:gd name="connsiteY30" fmla="*/ 4622006 h 6858000"/>
              <a:gd name="connsiteX31" fmla="*/ 219075 w 302026"/>
              <a:gd name="connsiteY31" fmla="*/ 4674394 h 6858000"/>
              <a:gd name="connsiteX32" fmla="*/ 278603 w 302026"/>
              <a:gd name="connsiteY32" fmla="*/ 4731544 h 6858000"/>
              <a:gd name="connsiteX33" fmla="*/ 221455 w 302026"/>
              <a:gd name="connsiteY33" fmla="*/ 4786313 h 6858000"/>
              <a:gd name="connsiteX34" fmla="*/ 273844 w 302026"/>
              <a:gd name="connsiteY34" fmla="*/ 4848225 h 6858000"/>
              <a:gd name="connsiteX35" fmla="*/ 226219 w 302026"/>
              <a:gd name="connsiteY35" fmla="*/ 4902994 h 6858000"/>
              <a:gd name="connsiteX36" fmla="*/ 278606 w 302026"/>
              <a:gd name="connsiteY36" fmla="*/ 4955381 h 6858000"/>
              <a:gd name="connsiteX37" fmla="*/ 223838 w 302026"/>
              <a:gd name="connsiteY37" fmla="*/ 5010150 h 6858000"/>
              <a:gd name="connsiteX38" fmla="*/ 276225 w 302026"/>
              <a:gd name="connsiteY38" fmla="*/ 5069681 h 6858000"/>
              <a:gd name="connsiteX39" fmla="*/ 221455 w 302026"/>
              <a:gd name="connsiteY39" fmla="*/ 5117306 h 6858000"/>
              <a:gd name="connsiteX40" fmla="*/ 276225 w 302026"/>
              <a:gd name="connsiteY40" fmla="*/ 5169694 h 6858000"/>
              <a:gd name="connsiteX41" fmla="*/ 221455 w 302026"/>
              <a:gd name="connsiteY41" fmla="*/ 5226844 h 6858000"/>
              <a:gd name="connsiteX42" fmla="*/ 276225 w 302026"/>
              <a:gd name="connsiteY42" fmla="*/ 5286375 h 6858000"/>
              <a:gd name="connsiteX43" fmla="*/ 223837 w 302026"/>
              <a:gd name="connsiteY43" fmla="*/ 5338763 h 6858000"/>
              <a:gd name="connsiteX44" fmla="*/ 276225 w 302026"/>
              <a:gd name="connsiteY44" fmla="*/ 5388769 h 6858000"/>
              <a:gd name="connsiteX45" fmla="*/ 223838 w 302026"/>
              <a:gd name="connsiteY45" fmla="*/ 5448300 h 6858000"/>
              <a:gd name="connsiteX46" fmla="*/ 276226 w 302026"/>
              <a:gd name="connsiteY46" fmla="*/ 5495925 h 6858000"/>
              <a:gd name="connsiteX47" fmla="*/ 226219 w 302026"/>
              <a:gd name="connsiteY47" fmla="*/ 5555456 h 6858000"/>
              <a:gd name="connsiteX48" fmla="*/ 276225 w 302026"/>
              <a:gd name="connsiteY48" fmla="*/ 5612606 h 6858000"/>
              <a:gd name="connsiteX49" fmla="*/ 223838 w 302026"/>
              <a:gd name="connsiteY49" fmla="*/ 5664994 h 6858000"/>
              <a:gd name="connsiteX50" fmla="*/ 273844 w 302026"/>
              <a:gd name="connsiteY50" fmla="*/ 5717381 h 6858000"/>
              <a:gd name="connsiteX51" fmla="*/ 223837 w 302026"/>
              <a:gd name="connsiteY51" fmla="*/ 5776913 h 6858000"/>
              <a:gd name="connsiteX52" fmla="*/ 276225 w 302026"/>
              <a:gd name="connsiteY52" fmla="*/ 5826919 h 6858000"/>
              <a:gd name="connsiteX53" fmla="*/ 223837 w 302026"/>
              <a:gd name="connsiteY53" fmla="*/ 5886450 h 6858000"/>
              <a:gd name="connsiteX54" fmla="*/ 273844 w 302026"/>
              <a:gd name="connsiteY54" fmla="*/ 5934075 h 6858000"/>
              <a:gd name="connsiteX55" fmla="*/ 219074 w 302026"/>
              <a:gd name="connsiteY55" fmla="*/ 5995988 h 6858000"/>
              <a:gd name="connsiteX56" fmla="*/ 273844 w 302026"/>
              <a:gd name="connsiteY56" fmla="*/ 6048375 h 6858000"/>
              <a:gd name="connsiteX57" fmla="*/ 226218 w 302026"/>
              <a:gd name="connsiteY57" fmla="*/ 6103144 h 6858000"/>
              <a:gd name="connsiteX58" fmla="*/ 273844 w 302026"/>
              <a:gd name="connsiteY58" fmla="*/ 6157913 h 6858000"/>
              <a:gd name="connsiteX59" fmla="*/ 226219 w 302026"/>
              <a:gd name="connsiteY59" fmla="*/ 6212681 h 6858000"/>
              <a:gd name="connsiteX60" fmla="*/ 271463 w 302026"/>
              <a:gd name="connsiteY60" fmla="*/ 6265069 h 6858000"/>
              <a:gd name="connsiteX61" fmla="*/ 223837 w 302026"/>
              <a:gd name="connsiteY61" fmla="*/ 6319838 h 6858000"/>
              <a:gd name="connsiteX62" fmla="*/ 278605 w 302026"/>
              <a:gd name="connsiteY62" fmla="*/ 6374606 h 6858000"/>
              <a:gd name="connsiteX63" fmla="*/ 221455 w 302026"/>
              <a:gd name="connsiteY63" fmla="*/ 6429375 h 6858000"/>
              <a:gd name="connsiteX64" fmla="*/ 276225 w 302026"/>
              <a:gd name="connsiteY64" fmla="*/ 6486525 h 6858000"/>
              <a:gd name="connsiteX65" fmla="*/ 228599 w 302026"/>
              <a:gd name="connsiteY65" fmla="*/ 6541294 h 6858000"/>
              <a:gd name="connsiteX66" fmla="*/ 273843 w 302026"/>
              <a:gd name="connsiteY66" fmla="*/ 6600825 h 6858000"/>
              <a:gd name="connsiteX67" fmla="*/ 221455 w 302026"/>
              <a:gd name="connsiteY67" fmla="*/ 6643688 h 6858000"/>
              <a:gd name="connsiteX68" fmla="*/ 276224 w 302026"/>
              <a:gd name="connsiteY68" fmla="*/ 6700838 h 6858000"/>
              <a:gd name="connsiteX69" fmla="*/ 221456 w 302026"/>
              <a:gd name="connsiteY69" fmla="*/ 6762750 h 6858000"/>
              <a:gd name="connsiteX70" fmla="*/ 288131 w 302026"/>
              <a:gd name="connsiteY70" fmla="*/ 6812756 h 6858000"/>
              <a:gd name="connsiteX71" fmla="*/ 233136 w 302026"/>
              <a:gd name="connsiteY71" fmla="*/ 6855619 h 6858000"/>
              <a:gd name="connsiteX72" fmla="*/ 0 w 302026"/>
              <a:gd name="connsiteY72" fmla="*/ 6858000 h 6858000"/>
              <a:gd name="connsiteX73" fmla="*/ 0 w 302026"/>
              <a:gd name="connsiteY7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78603 w 302026"/>
              <a:gd name="connsiteY19" fmla="*/ 3969544 h 6858000"/>
              <a:gd name="connsiteX20" fmla="*/ 223838 w 302026"/>
              <a:gd name="connsiteY20" fmla="*/ 4021931 h 6858000"/>
              <a:gd name="connsiteX21" fmla="*/ 278603 w 302026"/>
              <a:gd name="connsiteY21" fmla="*/ 4076700 h 6858000"/>
              <a:gd name="connsiteX22" fmla="*/ 221456 w 302026"/>
              <a:gd name="connsiteY22" fmla="*/ 4138613 h 6858000"/>
              <a:gd name="connsiteX23" fmla="*/ 280985 w 302026"/>
              <a:gd name="connsiteY23" fmla="*/ 4193381 h 6858000"/>
              <a:gd name="connsiteX24" fmla="*/ 219075 w 302026"/>
              <a:gd name="connsiteY24" fmla="*/ 4243388 h 6858000"/>
              <a:gd name="connsiteX25" fmla="*/ 278603 w 302026"/>
              <a:gd name="connsiteY25" fmla="*/ 4300538 h 6858000"/>
              <a:gd name="connsiteX26" fmla="*/ 216695 w 302026"/>
              <a:gd name="connsiteY26" fmla="*/ 4350544 h 6858000"/>
              <a:gd name="connsiteX27" fmla="*/ 285747 w 302026"/>
              <a:gd name="connsiteY27" fmla="*/ 4405313 h 6858000"/>
              <a:gd name="connsiteX28" fmla="*/ 214313 w 302026"/>
              <a:gd name="connsiteY28" fmla="*/ 4452938 h 6858000"/>
              <a:gd name="connsiteX29" fmla="*/ 276222 w 302026"/>
              <a:gd name="connsiteY29" fmla="*/ 4514850 h 6858000"/>
              <a:gd name="connsiteX30" fmla="*/ 216694 w 302026"/>
              <a:gd name="connsiteY30" fmla="*/ 4569619 h 6858000"/>
              <a:gd name="connsiteX31" fmla="*/ 278603 w 302026"/>
              <a:gd name="connsiteY31" fmla="*/ 4622006 h 6858000"/>
              <a:gd name="connsiteX32" fmla="*/ 219075 w 302026"/>
              <a:gd name="connsiteY32" fmla="*/ 4674394 h 6858000"/>
              <a:gd name="connsiteX33" fmla="*/ 278603 w 302026"/>
              <a:gd name="connsiteY33" fmla="*/ 4731544 h 6858000"/>
              <a:gd name="connsiteX34" fmla="*/ 221455 w 302026"/>
              <a:gd name="connsiteY34" fmla="*/ 4786313 h 6858000"/>
              <a:gd name="connsiteX35" fmla="*/ 273844 w 302026"/>
              <a:gd name="connsiteY35" fmla="*/ 4848225 h 6858000"/>
              <a:gd name="connsiteX36" fmla="*/ 226219 w 302026"/>
              <a:gd name="connsiteY36" fmla="*/ 4902994 h 6858000"/>
              <a:gd name="connsiteX37" fmla="*/ 278606 w 302026"/>
              <a:gd name="connsiteY37" fmla="*/ 4955381 h 6858000"/>
              <a:gd name="connsiteX38" fmla="*/ 223838 w 302026"/>
              <a:gd name="connsiteY38" fmla="*/ 5010150 h 6858000"/>
              <a:gd name="connsiteX39" fmla="*/ 276225 w 302026"/>
              <a:gd name="connsiteY39" fmla="*/ 5069681 h 6858000"/>
              <a:gd name="connsiteX40" fmla="*/ 221455 w 302026"/>
              <a:gd name="connsiteY40" fmla="*/ 5117306 h 6858000"/>
              <a:gd name="connsiteX41" fmla="*/ 276225 w 302026"/>
              <a:gd name="connsiteY41" fmla="*/ 5169694 h 6858000"/>
              <a:gd name="connsiteX42" fmla="*/ 221455 w 302026"/>
              <a:gd name="connsiteY42" fmla="*/ 5226844 h 6858000"/>
              <a:gd name="connsiteX43" fmla="*/ 276225 w 302026"/>
              <a:gd name="connsiteY43" fmla="*/ 5286375 h 6858000"/>
              <a:gd name="connsiteX44" fmla="*/ 223837 w 302026"/>
              <a:gd name="connsiteY44" fmla="*/ 5338763 h 6858000"/>
              <a:gd name="connsiteX45" fmla="*/ 276225 w 302026"/>
              <a:gd name="connsiteY45" fmla="*/ 5388769 h 6858000"/>
              <a:gd name="connsiteX46" fmla="*/ 223838 w 302026"/>
              <a:gd name="connsiteY46" fmla="*/ 5448300 h 6858000"/>
              <a:gd name="connsiteX47" fmla="*/ 276226 w 302026"/>
              <a:gd name="connsiteY47" fmla="*/ 5495925 h 6858000"/>
              <a:gd name="connsiteX48" fmla="*/ 226219 w 302026"/>
              <a:gd name="connsiteY48" fmla="*/ 5555456 h 6858000"/>
              <a:gd name="connsiteX49" fmla="*/ 276225 w 302026"/>
              <a:gd name="connsiteY49" fmla="*/ 5612606 h 6858000"/>
              <a:gd name="connsiteX50" fmla="*/ 223838 w 302026"/>
              <a:gd name="connsiteY50" fmla="*/ 5664994 h 6858000"/>
              <a:gd name="connsiteX51" fmla="*/ 273844 w 302026"/>
              <a:gd name="connsiteY51" fmla="*/ 5717381 h 6858000"/>
              <a:gd name="connsiteX52" fmla="*/ 223837 w 302026"/>
              <a:gd name="connsiteY52" fmla="*/ 5776913 h 6858000"/>
              <a:gd name="connsiteX53" fmla="*/ 276225 w 302026"/>
              <a:gd name="connsiteY53" fmla="*/ 5826919 h 6858000"/>
              <a:gd name="connsiteX54" fmla="*/ 223837 w 302026"/>
              <a:gd name="connsiteY54" fmla="*/ 5886450 h 6858000"/>
              <a:gd name="connsiteX55" fmla="*/ 273844 w 302026"/>
              <a:gd name="connsiteY55" fmla="*/ 5934075 h 6858000"/>
              <a:gd name="connsiteX56" fmla="*/ 219074 w 302026"/>
              <a:gd name="connsiteY56" fmla="*/ 5995988 h 6858000"/>
              <a:gd name="connsiteX57" fmla="*/ 273844 w 302026"/>
              <a:gd name="connsiteY57" fmla="*/ 6048375 h 6858000"/>
              <a:gd name="connsiteX58" fmla="*/ 226218 w 302026"/>
              <a:gd name="connsiteY58" fmla="*/ 6103144 h 6858000"/>
              <a:gd name="connsiteX59" fmla="*/ 273844 w 302026"/>
              <a:gd name="connsiteY59" fmla="*/ 6157913 h 6858000"/>
              <a:gd name="connsiteX60" fmla="*/ 226219 w 302026"/>
              <a:gd name="connsiteY60" fmla="*/ 6212681 h 6858000"/>
              <a:gd name="connsiteX61" fmla="*/ 271463 w 302026"/>
              <a:gd name="connsiteY61" fmla="*/ 6265069 h 6858000"/>
              <a:gd name="connsiteX62" fmla="*/ 223837 w 302026"/>
              <a:gd name="connsiteY62" fmla="*/ 6319838 h 6858000"/>
              <a:gd name="connsiteX63" fmla="*/ 278605 w 302026"/>
              <a:gd name="connsiteY63" fmla="*/ 6374606 h 6858000"/>
              <a:gd name="connsiteX64" fmla="*/ 221455 w 302026"/>
              <a:gd name="connsiteY64" fmla="*/ 6429375 h 6858000"/>
              <a:gd name="connsiteX65" fmla="*/ 276225 w 302026"/>
              <a:gd name="connsiteY65" fmla="*/ 6486525 h 6858000"/>
              <a:gd name="connsiteX66" fmla="*/ 228599 w 302026"/>
              <a:gd name="connsiteY66" fmla="*/ 6541294 h 6858000"/>
              <a:gd name="connsiteX67" fmla="*/ 273843 w 302026"/>
              <a:gd name="connsiteY67" fmla="*/ 6600825 h 6858000"/>
              <a:gd name="connsiteX68" fmla="*/ 221455 w 302026"/>
              <a:gd name="connsiteY68" fmla="*/ 6643688 h 6858000"/>
              <a:gd name="connsiteX69" fmla="*/ 276224 w 302026"/>
              <a:gd name="connsiteY69" fmla="*/ 6700838 h 6858000"/>
              <a:gd name="connsiteX70" fmla="*/ 221456 w 302026"/>
              <a:gd name="connsiteY70" fmla="*/ 6762750 h 6858000"/>
              <a:gd name="connsiteX71" fmla="*/ 288131 w 302026"/>
              <a:gd name="connsiteY71" fmla="*/ 6812756 h 6858000"/>
              <a:gd name="connsiteX72" fmla="*/ 233136 w 302026"/>
              <a:gd name="connsiteY72" fmla="*/ 6855619 h 6858000"/>
              <a:gd name="connsiteX73" fmla="*/ 0 w 302026"/>
              <a:gd name="connsiteY73" fmla="*/ 6858000 h 6858000"/>
              <a:gd name="connsiteX74" fmla="*/ 0 w 302026"/>
              <a:gd name="connsiteY7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80985 w 302026"/>
              <a:gd name="connsiteY18" fmla="*/ 3862388 h 6858000"/>
              <a:gd name="connsiteX19" fmla="*/ 223837 w 302026"/>
              <a:gd name="connsiteY19" fmla="*/ 3910013 h 6858000"/>
              <a:gd name="connsiteX20" fmla="*/ 278603 w 302026"/>
              <a:gd name="connsiteY20" fmla="*/ 3969544 h 6858000"/>
              <a:gd name="connsiteX21" fmla="*/ 223838 w 302026"/>
              <a:gd name="connsiteY21" fmla="*/ 4021931 h 6858000"/>
              <a:gd name="connsiteX22" fmla="*/ 278603 w 302026"/>
              <a:gd name="connsiteY22" fmla="*/ 4076700 h 6858000"/>
              <a:gd name="connsiteX23" fmla="*/ 221456 w 302026"/>
              <a:gd name="connsiteY23" fmla="*/ 4138613 h 6858000"/>
              <a:gd name="connsiteX24" fmla="*/ 280985 w 302026"/>
              <a:gd name="connsiteY24" fmla="*/ 4193381 h 6858000"/>
              <a:gd name="connsiteX25" fmla="*/ 219075 w 302026"/>
              <a:gd name="connsiteY25" fmla="*/ 4243388 h 6858000"/>
              <a:gd name="connsiteX26" fmla="*/ 278603 w 302026"/>
              <a:gd name="connsiteY26" fmla="*/ 4300538 h 6858000"/>
              <a:gd name="connsiteX27" fmla="*/ 216695 w 302026"/>
              <a:gd name="connsiteY27" fmla="*/ 4350544 h 6858000"/>
              <a:gd name="connsiteX28" fmla="*/ 285747 w 302026"/>
              <a:gd name="connsiteY28" fmla="*/ 4405313 h 6858000"/>
              <a:gd name="connsiteX29" fmla="*/ 214313 w 302026"/>
              <a:gd name="connsiteY29" fmla="*/ 4452938 h 6858000"/>
              <a:gd name="connsiteX30" fmla="*/ 276222 w 302026"/>
              <a:gd name="connsiteY30" fmla="*/ 4514850 h 6858000"/>
              <a:gd name="connsiteX31" fmla="*/ 216694 w 302026"/>
              <a:gd name="connsiteY31" fmla="*/ 4569619 h 6858000"/>
              <a:gd name="connsiteX32" fmla="*/ 278603 w 302026"/>
              <a:gd name="connsiteY32" fmla="*/ 4622006 h 6858000"/>
              <a:gd name="connsiteX33" fmla="*/ 219075 w 302026"/>
              <a:gd name="connsiteY33" fmla="*/ 4674394 h 6858000"/>
              <a:gd name="connsiteX34" fmla="*/ 278603 w 302026"/>
              <a:gd name="connsiteY34" fmla="*/ 4731544 h 6858000"/>
              <a:gd name="connsiteX35" fmla="*/ 221455 w 302026"/>
              <a:gd name="connsiteY35" fmla="*/ 4786313 h 6858000"/>
              <a:gd name="connsiteX36" fmla="*/ 273844 w 302026"/>
              <a:gd name="connsiteY36" fmla="*/ 4848225 h 6858000"/>
              <a:gd name="connsiteX37" fmla="*/ 226219 w 302026"/>
              <a:gd name="connsiteY37" fmla="*/ 4902994 h 6858000"/>
              <a:gd name="connsiteX38" fmla="*/ 278606 w 302026"/>
              <a:gd name="connsiteY38" fmla="*/ 4955381 h 6858000"/>
              <a:gd name="connsiteX39" fmla="*/ 223838 w 302026"/>
              <a:gd name="connsiteY39" fmla="*/ 5010150 h 6858000"/>
              <a:gd name="connsiteX40" fmla="*/ 276225 w 302026"/>
              <a:gd name="connsiteY40" fmla="*/ 5069681 h 6858000"/>
              <a:gd name="connsiteX41" fmla="*/ 221455 w 302026"/>
              <a:gd name="connsiteY41" fmla="*/ 5117306 h 6858000"/>
              <a:gd name="connsiteX42" fmla="*/ 276225 w 302026"/>
              <a:gd name="connsiteY42" fmla="*/ 5169694 h 6858000"/>
              <a:gd name="connsiteX43" fmla="*/ 221455 w 302026"/>
              <a:gd name="connsiteY43" fmla="*/ 5226844 h 6858000"/>
              <a:gd name="connsiteX44" fmla="*/ 276225 w 302026"/>
              <a:gd name="connsiteY44" fmla="*/ 5286375 h 6858000"/>
              <a:gd name="connsiteX45" fmla="*/ 223837 w 302026"/>
              <a:gd name="connsiteY45" fmla="*/ 5338763 h 6858000"/>
              <a:gd name="connsiteX46" fmla="*/ 276225 w 302026"/>
              <a:gd name="connsiteY46" fmla="*/ 5388769 h 6858000"/>
              <a:gd name="connsiteX47" fmla="*/ 223838 w 302026"/>
              <a:gd name="connsiteY47" fmla="*/ 5448300 h 6858000"/>
              <a:gd name="connsiteX48" fmla="*/ 276226 w 302026"/>
              <a:gd name="connsiteY48" fmla="*/ 5495925 h 6858000"/>
              <a:gd name="connsiteX49" fmla="*/ 226219 w 302026"/>
              <a:gd name="connsiteY49" fmla="*/ 5555456 h 6858000"/>
              <a:gd name="connsiteX50" fmla="*/ 276225 w 302026"/>
              <a:gd name="connsiteY50" fmla="*/ 5612606 h 6858000"/>
              <a:gd name="connsiteX51" fmla="*/ 223838 w 302026"/>
              <a:gd name="connsiteY51" fmla="*/ 5664994 h 6858000"/>
              <a:gd name="connsiteX52" fmla="*/ 273844 w 302026"/>
              <a:gd name="connsiteY52" fmla="*/ 5717381 h 6858000"/>
              <a:gd name="connsiteX53" fmla="*/ 223837 w 302026"/>
              <a:gd name="connsiteY53" fmla="*/ 5776913 h 6858000"/>
              <a:gd name="connsiteX54" fmla="*/ 276225 w 302026"/>
              <a:gd name="connsiteY54" fmla="*/ 5826919 h 6858000"/>
              <a:gd name="connsiteX55" fmla="*/ 223837 w 302026"/>
              <a:gd name="connsiteY55" fmla="*/ 5886450 h 6858000"/>
              <a:gd name="connsiteX56" fmla="*/ 273844 w 302026"/>
              <a:gd name="connsiteY56" fmla="*/ 5934075 h 6858000"/>
              <a:gd name="connsiteX57" fmla="*/ 219074 w 302026"/>
              <a:gd name="connsiteY57" fmla="*/ 5995988 h 6858000"/>
              <a:gd name="connsiteX58" fmla="*/ 273844 w 302026"/>
              <a:gd name="connsiteY58" fmla="*/ 6048375 h 6858000"/>
              <a:gd name="connsiteX59" fmla="*/ 226218 w 302026"/>
              <a:gd name="connsiteY59" fmla="*/ 6103144 h 6858000"/>
              <a:gd name="connsiteX60" fmla="*/ 273844 w 302026"/>
              <a:gd name="connsiteY60" fmla="*/ 6157913 h 6858000"/>
              <a:gd name="connsiteX61" fmla="*/ 226219 w 302026"/>
              <a:gd name="connsiteY61" fmla="*/ 6212681 h 6858000"/>
              <a:gd name="connsiteX62" fmla="*/ 271463 w 302026"/>
              <a:gd name="connsiteY62" fmla="*/ 6265069 h 6858000"/>
              <a:gd name="connsiteX63" fmla="*/ 223837 w 302026"/>
              <a:gd name="connsiteY63" fmla="*/ 6319838 h 6858000"/>
              <a:gd name="connsiteX64" fmla="*/ 278605 w 302026"/>
              <a:gd name="connsiteY64" fmla="*/ 6374606 h 6858000"/>
              <a:gd name="connsiteX65" fmla="*/ 221455 w 302026"/>
              <a:gd name="connsiteY65" fmla="*/ 6429375 h 6858000"/>
              <a:gd name="connsiteX66" fmla="*/ 276225 w 302026"/>
              <a:gd name="connsiteY66" fmla="*/ 6486525 h 6858000"/>
              <a:gd name="connsiteX67" fmla="*/ 228599 w 302026"/>
              <a:gd name="connsiteY67" fmla="*/ 6541294 h 6858000"/>
              <a:gd name="connsiteX68" fmla="*/ 273843 w 302026"/>
              <a:gd name="connsiteY68" fmla="*/ 6600825 h 6858000"/>
              <a:gd name="connsiteX69" fmla="*/ 221455 w 302026"/>
              <a:gd name="connsiteY69" fmla="*/ 6643688 h 6858000"/>
              <a:gd name="connsiteX70" fmla="*/ 276224 w 302026"/>
              <a:gd name="connsiteY70" fmla="*/ 6700838 h 6858000"/>
              <a:gd name="connsiteX71" fmla="*/ 221456 w 302026"/>
              <a:gd name="connsiteY71" fmla="*/ 6762750 h 6858000"/>
              <a:gd name="connsiteX72" fmla="*/ 288131 w 302026"/>
              <a:gd name="connsiteY72" fmla="*/ 6812756 h 6858000"/>
              <a:gd name="connsiteX73" fmla="*/ 233136 w 302026"/>
              <a:gd name="connsiteY73" fmla="*/ 6855619 h 6858000"/>
              <a:gd name="connsiteX74" fmla="*/ 0 w 302026"/>
              <a:gd name="connsiteY74" fmla="*/ 6858000 h 6858000"/>
              <a:gd name="connsiteX75" fmla="*/ 0 w 302026"/>
              <a:gd name="connsiteY7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80985 w 302026"/>
              <a:gd name="connsiteY17" fmla="*/ 3752850 h 6858000"/>
              <a:gd name="connsiteX18" fmla="*/ 223837 w 302026"/>
              <a:gd name="connsiteY18" fmla="*/ 3800475 h 6858000"/>
              <a:gd name="connsiteX19" fmla="*/ 280985 w 302026"/>
              <a:gd name="connsiteY19" fmla="*/ 3862388 h 6858000"/>
              <a:gd name="connsiteX20" fmla="*/ 223837 w 302026"/>
              <a:gd name="connsiteY20" fmla="*/ 3910013 h 6858000"/>
              <a:gd name="connsiteX21" fmla="*/ 278603 w 302026"/>
              <a:gd name="connsiteY21" fmla="*/ 3969544 h 6858000"/>
              <a:gd name="connsiteX22" fmla="*/ 223838 w 302026"/>
              <a:gd name="connsiteY22" fmla="*/ 4021931 h 6858000"/>
              <a:gd name="connsiteX23" fmla="*/ 278603 w 302026"/>
              <a:gd name="connsiteY23" fmla="*/ 4076700 h 6858000"/>
              <a:gd name="connsiteX24" fmla="*/ 221456 w 302026"/>
              <a:gd name="connsiteY24" fmla="*/ 4138613 h 6858000"/>
              <a:gd name="connsiteX25" fmla="*/ 280985 w 302026"/>
              <a:gd name="connsiteY25" fmla="*/ 4193381 h 6858000"/>
              <a:gd name="connsiteX26" fmla="*/ 219075 w 302026"/>
              <a:gd name="connsiteY26" fmla="*/ 4243388 h 6858000"/>
              <a:gd name="connsiteX27" fmla="*/ 278603 w 302026"/>
              <a:gd name="connsiteY27" fmla="*/ 4300538 h 6858000"/>
              <a:gd name="connsiteX28" fmla="*/ 216695 w 302026"/>
              <a:gd name="connsiteY28" fmla="*/ 4350544 h 6858000"/>
              <a:gd name="connsiteX29" fmla="*/ 285747 w 302026"/>
              <a:gd name="connsiteY29" fmla="*/ 4405313 h 6858000"/>
              <a:gd name="connsiteX30" fmla="*/ 214313 w 302026"/>
              <a:gd name="connsiteY30" fmla="*/ 4452938 h 6858000"/>
              <a:gd name="connsiteX31" fmla="*/ 276222 w 302026"/>
              <a:gd name="connsiteY31" fmla="*/ 4514850 h 6858000"/>
              <a:gd name="connsiteX32" fmla="*/ 216694 w 302026"/>
              <a:gd name="connsiteY32" fmla="*/ 4569619 h 6858000"/>
              <a:gd name="connsiteX33" fmla="*/ 278603 w 302026"/>
              <a:gd name="connsiteY33" fmla="*/ 4622006 h 6858000"/>
              <a:gd name="connsiteX34" fmla="*/ 219075 w 302026"/>
              <a:gd name="connsiteY34" fmla="*/ 4674394 h 6858000"/>
              <a:gd name="connsiteX35" fmla="*/ 278603 w 302026"/>
              <a:gd name="connsiteY35" fmla="*/ 4731544 h 6858000"/>
              <a:gd name="connsiteX36" fmla="*/ 221455 w 302026"/>
              <a:gd name="connsiteY36" fmla="*/ 4786313 h 6858000"/>
              <a:gd name="connsiteX37" fmla="*/ 273844 w 302026"/>
              <a:gd name="connsiteY37" fmla="*/ 4848225 h 6858000"/>
              <a:gd name="connsiteX38" fmla="*/ 226219 w 302026"/>
              <a:gd name="connsiteY38" fmla="*/ 4902994 h 6858000"/>
              <a:gd name="connsiteX39" fmla="*/ 278606 w 302026"/>
              <a:gd name="connsiteY39" fmla="*/ 4955381 h 6858000"/>
              <a:gd name="connsiteX40" fmla="*/ 223838 w 302026"/>
              <a:gd name="connsiteY40" fmla="*/ 5010150 h 6858000"/>
              <a:gd name="connsiteX41" fmla="*/ 276225 w 302026"/>
              <a:gd name="connsiteY41" fmla="*/ 5069681 h 6858000"/>
              <a:gd name="connsiteX42" fmla="*/ 221455 w 302026"/>
              <a:gd name="connsiteY42" fmla="*/ 5117306 h 6858000"/>
              <a:gd name="connsiteX43" fmla="*/ 276225 w 302026"/>
              <a:gd name="connsiteY43" fmla="*/ 5169694 h 6858000"/>
              <a:gd name="connsiteX44" fmla="*/ 221455 w 302026"/>
              <a:gd name="connsiteY44" fmla="*/ 5226844 h 6858000"/>
              <a:gd name="connsiteX45" fmla="*/ 276225 w 302026"/>
              <a:gd name="connsiteY45" fmla="*/ 5286375 h 6858000"/>
              <a:gd name="connsiteX46" fmla="*/ 223837 w 302026"/>
              <a:gd name="connsiteY46" fmla="*/ 5338763 h 6858000"/>
              <a:gd name="connsiteX47" fmla="*/ 276225 w 302026"/>
              <a:gd name="connsiteY47" fmla="*/ 5388769 h 6858000"/>
              <a:gd name="connsiteX48" fmla="*/ 223838 w 302026"/>
              <a:gd name="connsiteY48" fmla="*/ 5448300 h 6858000"/>
              <a:gd name="connsiteX49" fmla="*/ 276226 w 302026"/>
              <a:gd name="connsiteY49" fmla="*/ 5495925 h 6858000"/>
              <a:gd name="connsiteX50" fmla="*/ 226219 w 302026"/>
              <a:gd name="connsiteY50" fmla="*/ 5555456 h 6858000"/>
              <a:gd name="connsiteX51" fmla="*/ 276225 w 302026"/>
              <a:gd name="connsiteY51" fmla="*/ 5612606 h 6858000"/>
              <a:gd name="connsiteX52" fmla="*/ 223838 w 302026"/>
              <a:gd name="connsiteY52" fmla="*/ 5664994 h 6858000"/>
              <a:gd name="connsiteX53" fmla="*/ 273844 w 302026"/>
              <a:gd name="connsiteY53" fmla="*/ 5717381 h 6858000"/>
              <a:gd name="connsiteX54" fmla="*/ 223837 w 302026"/>
              <a:gd name="connsiteY54" fmla="*/ 5776913 h 6858000"/>
              <a:gd name="connsiteX55" fmla="*/ 276225 w 302026"/>
              <a:gd name="connsiteY55" fmla="*/ 5826919 h 6858000"/>
              <a:gd name="connsiteX56" fmla="*/ 223837 w 302026"/>
              <a:gd name="connsiteY56" fmla="*/ 5886450 h 6858000"/>
              <a:gd name="connsiteX57" fmla="*/ 273844 w 302026"/>
              <a:gd name="connsiteY57" fmla="*/ 5934075 h 6858000"/>
              <a:gd name="connsiteX58" fmla="*/ 219074 w 302026"/>
              <a:gd name="connsiteY58" fmla="*/ 5995988 h 6858000"/>
              <a:gd name="connsiteX59" fmla="*/ 273844 w 302026"/>
              <a:gd name="connsiteY59" fmla="*/ 6048375 h 6858000"/>
              <a:gd name="connsiteX60" fmla="*/ 226218 w 302026"/>
              <a:gd name="connsiteY60" fmla="*/ 6103144 h 6858000"/>
              <a:gd name="connsiteX61" fmla="*/ 273844 w 302026"/>
              <a:gd name="connsiteY61" fmla="*/ 6157913 h 6858000"/>
              <a:gd name="connsiteX62" fmla="*/ 226219 w 302026"/>
              <a:gd name="connsiteY62" fmla="*/ 6212681 h 6858000"/>
              <a:gd name="connsiteX63" fmla="*/ 271463 w 302026"/>
              <a:gd name="connsiteY63" fmla="*/ 6265069 h 6858000"/>
              <a:gd name="connsiteX64" fmla="*/ 223837 w 302026"/>
              <a:gd name="connsiteY64" fmla="*/ 6319838 h 6858000"/>
              <a:gd name="connsiteX65" fmla="*/ 278605 w 302026"/>
              <a:gd name="connsiteY65" fmla="*/ 6374606 h 6858000"/>
              <a:gd name="connsiteX66" fmla="*/ 221455 w 302026"/>
              <a:gd name="connsiteY66" fmla="*/ 6429375 h 6858000"/>
              <a:gd name="connsiteX67" fmla="*/ 276225 w 302026"/>
              <a:gd name="connsiteY67" fmla="*/ 6486525 h 6858000"/>
              <a:gd name="connsiteX68" fmla="*/ 228599 w 302026"/>
              <a:gd name="connsiteY68" fmla="*/ 6541294 h 6858000"/>
              <a:gd name="connsiteX69" fmla="*/ 273843 w 302026"/>
              <a:gd name="connsiteY69" fmla="*/ 6600825 h 6858000"/>
              <a:gd name="connsiteX70" fmla="*/ 221455 w 302026"/>
              <a:gd name="connsiteY70" fmla="*/ 6643688 h 6858000"/>
              <a:gd name="connsiteX71" fmla="*/ 276224 w 302026"/>
              <a:gd name="connsiteY71" fmla="*/ 6700838 h 6858000"/>
              <a:gd name="connsiteX72" fmla="*/ 221456 w 302026"/>
              <a:gd name="connsiteY72" fmla="*/ 6762750 h 6858000"/>
              <a:gd name="connsiteX73" fmla="*/ 288131 w 302026"/>
              <a:gd name="connsiteY73" fmla="*/ 6812756 h 6858000"/>
              <a:gd name="connsiteX74" fmla="*/ 233136 w 302026"/>
              <a:gd name="connsiteY74" fmla="*/ 6855619 h 6858000"/>
              <a:gd name="connsiteX75" fmla="*/ 0 w 302026"/>
              <a:gd name="connsiteY75" fmla="*/ 6858000 h 6858000"/>
              <a:gd name="connsiteX76" fmla="*/ 0 w 302026"/>
              <a:gd name="connsiteY7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85747 w 302026"/>
              <a:gd name="connsiteY16" fmla="*/ 3643313 h 6858000"/>
              <a:gd name="connsiteX17" fmla="*/ 226218 w 302026"/>
              <a:gd name="connsiteY17" fmla="*/ 3698081 h 6858000"/>
              <a:gd name="connsiteX18" fmla="*/ 280985 w 302026"/>
              <a:gd name="connsiteY18" fmla="*/ 3752850 h 6858000"/>
              <a:gd name="connsiteX19" fmla="*/ 223837 w 302026"/>
              <a:gd name="connsiteY19" fmla="*/ 3800475 h 6858000"/>
              <a:gd name="connsiteX20" fmla="*/ 280985 w 302026"/>
              <a:gd name="connsiteY20" fmla="*/ 3862388 h 6858000"/>
              <a:gd name="connsiteX21" fmla="*/ 223837 w 302026"/>
              <a:gd name="connsiteY21" fmla="*/ 3910013 h 6858000"/>
              <a:gd name="connsiteX22" fmla="*/ 278603 w 302026"/>
              <a:gd name="connsiteY22" fmla="*/ 3969544 h 6858000"/>
              <a:gd name="connsiteX23" fmla="*/ 223838 w 302026"/>
              <a:gd name="connsiteY23" fmla="*/ 4021931 h 6858000"/>
              <a:gd name="connsiteX24" fmla="*/ 278603 w 302026"/>
              <a:gd name="connsiteY24" fmla="*/ 4076700 h 6858000"/>
              <a:gd name="connsiteX25" fmla="*/ 221456 w 302026"/>
              <a:gd name="connsiteY25" fmla="*/ 4138613 h 6858000"/>
              <a:gd name="connsiteX26" fmla="*/ 280985 w 302026"/>
              <a:gd name="connsiteY26" fmla="*/ 4193381 h 6858000"/>
              <a:gd name="connsiteX27" fmla="*/ 219075 w 302026"/>
              <a:gd name="connsiteY27" fmla="*/ 4243388 h 6858000"/>
              <a:gd name="connsiteX28" fmla="*/ 278603 w 302026"/>
              <a:gd name="connsiteY28" fmla="*/ 4300538 h 6858000"/>
              <a:gd name="connsiteX29" fmla="*/ 216695 w 302026"/>
              <a:gd name="connsiteY29" fmla="*/ 4350544 h 6858000"/>
              <a:gd name="connsiteX30" fmla="*/ 285747 w 302026"/>
              <a:gd name="connsiteY30" fmla="*/ 4405313 h 6858000"/>
              <a:gd name="connsiteX31" fmla="*/ 214313 w 302026"/>
              <a:gd name="connsiteY31" fmla="*/ 4452938 h 6858000"/>
              <a:gd name="connsiteX32" fmla="*/ 276222 w 302026"/>
              <a:gd name="connsiteY32" fmla="*/ 4514850 h 6858000"/>
              <a:gd name="connsiteX33" fmla="*/ 216694 w 302026"/>
              <a:gd name="connsiteY33" fmla="*/ 4569619 h 6858000"/>
              <a:gd name="connsiteX34" fmla="*/ 278603 w 302026"/>
              <a:gd name="connsiteY34" fmla="*/ 4622006 h 6858000"/>
              <a:gd name="connsiteX35" fmla="*/ 219075 w 302026"/>
              <a:gd name="connsiteY35" fmla="*/ 4674394 h 6858000"/>
              <a:gd name="connsiteX36" fmla="*/ 278603 w 302026"/>
              <a:gd name="connsiteY36" fmla="*/ 4731544 h 6858000"/>
              <a:gd name="connsiteX37" fmla="*/ 221455 w 302026"/>
              <a:gd name="connsiteY37" fmla="*/ 4786313 h 6858000"/>
              <a:gd name="connsiteX38" fmla="*/ 273844 w 302026"/>
              <a:gd name="connsiteY38" fmla="*/ 4848225 h 6858000"/>
              <a:gd name="connsiteX39" fmla="*/ 226219 w 302026"/>
              <a:gd name="connsiteY39" fmla="*/ 4902994 h 6858000"/>
              <a:gd name="connsiteX40" fmla="*/ 278606 w 302026"/>
              <a:gd name="connsiteY40" fmla="*/ 4955381 h 6858000"/>
              <a:gd name="connsiteX41" fmla="*/ 223838 w 302026"/>
              <a:gd name="connsiteY41" fmla="*/ 5010150 h 6858000"/>
              <a:gd name="connsiteX42" fmla="*/ 276225 w 302026"/>
              <a:gd name="connsiteY42" fmla="*/ 5069681 h 6858000"/>
              <a:gd name="connsiteX43" fmla="*/ 221455 w 302026"/>
              <a:gd name="connsiteY43" fmla="*/ 5117306 h 6858000"/>
              <a:gd name="connsiteX44" fmla="*/ 276225 w 302026"/>
              <a:gd name="connsiteY44" fmla="*/ 5169694 h 6858000"/>
              <a:gd name="connsiteX45" fmla="*/ 221455 w 302026"/>
              <a:gd name="connsiteY45" fmla="*/ 5226844 h 6858000"/>
              <a:gd name="connsiteX46" fmla="*/ 276225 w 302026"/>
              <a:gd name="connsiteY46" fmla="*/ 5286375 h 6858000"/>
              <a:gd name="connsiteX47" fmla="*/ 223837 w 302026"/>
              <a:gd name="connsiteY47" fmla="*/ 5338763 h 6858000"/>
              <a:gd name="connsiteX48" fmla="*/ 276225 w 302026"/>
              <a:gd name="connsiteY48" fmla="*/ 5388769 h 6858000"/>
              <a:gd name="connsiteX49" fmla="*/ 223838 w 302026"/>
              <a:gd name="connsiteY49" fmla="*/ 5448300 h 6858000"/>
              <a:gd name="connsiteX50" fmla="*/ 276226 w 302026"/>
              <a:gd name="connsiteY50" fmla="*/ 5495925 h 6858000"/>
              <a:gd name="connsiteX51" fmla="*/ 226219 w 302026"/>
              <a:gd name="connsiteY51" fmla="*/ 5555456 h 6858000"/>
              <a:gd name="connsiteX52" fmla="*/ 276225 w 302026"/>
              <a:gd name="connsiteY52" fmla="*/ 5612606 h 6858000"/>
              <a:gd name="connsiteX53" fmla="*/ 223838 w 302026"/>
              <a:gd name="connsiteY53" fmla="*/ 5664994 h 6858000"/>
              <a:gd name="connsiteX54" fmla="*/ 273844 w 302026"/>
              <a:gd name="connsiteY54" fmla="*/ 5717381 h 6858000"/>
              <a:gd name="connsiteX55" fmla="*/ 223837 w 302026"/>
              <a:gd name="connsiteY55" fmla="*/ 5776913 h 6858000"/>
              <a:gd name="connsiteX56" fmla="*/ 276225 w 302026"/>
              <a:gd name="connsiteY56" fmla="*/ 5826919 h 6858000"/>
              <a:gd name="connsiteX57" fmla="*/ 223837 w 302026"/>
              <a:gd name="connsiteY57" fmla="*/ 5886450 h 6858000"/>
              <a:gd name="connsiteX58" fmla="*/ 273844 w 302026"/>
              <a:gd name="connsiteY58" fmla="*/ 5934075 h 6858000"/>
              <a:gd name="connsiteX59" fmla="*/ 219074 w 302026"/>
              <a:gd name="connsiteY59" fmla="*/ 5995988 h 6858000"/>
              <a:gd name="connsiteX60" fmla="*/ 273844 w 302026"/>
              <a:gd name="connsiteY60" fmla="*/ 6048375 h 6858000"/>
              <a:gd name="connsiteX61" fmla="*/ 226218 w 302026"/>
              <a:gd name="connsiteY61" fmla="*/ 6103144 h 6858000"/>
              <a:gd name="connsiteX62" fmla="*/ 273844 w 302026"/>
              <a:gd name="connsiteY62" fmla="*/ 6157913 h 6858000"/>
              <a:gd name="connsiteX63" fmla="*/ 226219 w 302026"/>
              <a:gd name="connsiteY63" fmla="*/ 6212681 h 6858000"/>
              <a:gd name="connsiteX64" fmla="*/ 271463 w 302026"/>
              <a:gd name="connsiteY64" fmla="*/ 6265069 h 6858000"/>
              <a:gd name="connsiteX65" fmla="*/ 223837 w 302026"/>
              <a:gd name="connsiteY65" fmla="*/ 6319838 h 6858000"/>
              <a:gd name="connsiteX66" fmla="*/ 278605 w 302026"/>
              <a:gd name="connsiteY66" fmla="*/ 6374606 h 6858000"/>
              <a:gd name="connsiteX67" fmla="*/ 221455 w 302026"/>
              <a:gd name="connsiteY67" fmla="*/ 6429375 h 6858000"/>
              <a:gd name="connsiteX68" fmla="*/ 276225 w 302026"/>
              <a:gd name="connsiteY68" fmla="*/ 6486525 h 6858000"/>
              <a:gd name="connsiteX69" fmla="*/ 228599 w 302026"/>
              <a:gd name="connsiteY69" fmla="*/ 6541294 h 6858000"/>
              <a:gd name="connsiteX70" fmla="*/ 273843 w 302026"/>
              <a:gd name="connsiteY70" fmla="*/ 6600825 h 6858000"/>
              <a:gd name="connsiteX71" fmla="*/ 221455 w 302026"/>
              <a:gd name="connsiteY71" fmla="*/ 6643688 h 6858000"/>
              <a:gd name="connsiteX72" fmla="*/ 276224 w 302026"/>
              <a:gd name="connsiteY72" fmla="*/ 6700838 h 6858000"/>
              <a:gd name="connsiteX73" fmla="*/ 221456 w 302026"/>
              <a:gd name="connsiteY73" fmla="*/ 6762750 h 6858000"/>
              <a:gd name="connsiteX74" fmla="*/ 288131 w 302026"/>
              <a:gd name="connsiteY74" fmla="*/ 6812756 h 6858000"/>
              <a:gd name="connsiteX75" fmla="*/ 233136 w 302026"/>
              <a:gd name="connsiteY75" fmla="*/ 6855619 h 6858000"/>
              <a:gd name="connsiteX76" fmla="*/ 0 w 302026"/>
              <a:gd name="connsiteY76" fmla="*/ 6858000 h 6858000"/>
              <a:gd name="connsiteX77" fmla="*/ 0 w 302026"/>
              <a:gd name="connsiteY7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88128 w 302026"/>
              <a:gd name="connsiteY15" fmla="*/ 3533775 h 6858000"/>
              <a:gd name="connsiteX16" fmla="*/ 230980 w 302026"/>
              <a:gd name="connsiteY16" fmla="*/ 3583781 h 6858000"/>
              <a:gd name="connsiteX17" fmla="*/ 285747 w 302026"/>
              <a:gd name="connsiteY17" fmla="*/ 3643313 h 6858000"/>
              <a:gd name="connsiteX18" fmla="*/ 226218 w 302026"/>
              <a:gd name="connsiteY18" fmla="*/ 3698081 h 6858000"/>
              <a:gd name="connsiteX19" fmla="*/ 280985 w 302026"/>
              <a:gd name="connsiteY19" fmla="*/ 3752850 h 6858000"/>
              <a:gd name="connsiteX20" fmla="*/ 223837 w 302026"/>
              <a:gd name="connsiteY20" fmla="*/ 3800475 h 6858000"/>
              <a:gd name="connsiteX21" fmla="*/ 280985 w 302026"/>
              <a:gd name="connsiteY21" fmla="*/ 3862388 h 6858000"/>
              <a:gd name="connsiteX22" fmla="*/ 223837 w 302026"/>
              <a:gd name="connsiteY22" fmla="*/ 3910013 h 6858000"/>
              <a:gd name="connsiteX23" fmla="*/ 278603 w 302026"/>
              <a:gd name="connsiteY23" fmla="*/ 3969544 h 6858000"/>
              <a:gd name="connsiteX24" fmla="*/ 223838 w 302026"/>
              <a:gd name="connsiteY24" fmla="*/ 4021931 h 6858000"/>
              <a:gd name="connsiteX25" fmla="*/ 278603 w 302026"/>
              <a:gd name="connsiteY25" fmla="*/ 4076700 h 6858000"/>
              <a:gd name="connsiteX26" fmla="*/ 221456 w 302026"/>
              <a:gd name="connsiteY26" fmla="*/ 4138613 h 6858000"/>
              <a:gd name="connsiteX27" fmla="*/ 280985 w 302026"/>
              <a:gd name="connsiteY27" fmla="*/ 4193381 h 6858000"/>
              <a:gd name="connsiteX28" fmla="*/ 219075 w 302026"/>
              <a:gd name="connsiteY28" fmla="*/ 4243388 h 6858000"/>
              <a:gd name="connsiteX29" fmla="*/ 278603 w 302026"/>
              <a:gd name="connsiteY29" fmla="*/ 4300538 h 6858000"/>
              <a:gd name="connsiteX30" fmla="*/ 216695 w 302026"/>
              <a:gd name="connsiteY30" fmla="*/ 4350544 h 6858000"/>
              <a:gd name="connsiteX31" fmla="*/ 285747 w 302026"/>
              <a:gd name="connsiteY31" fmla="*/ 4405313 h 6858000"/>
              <a:gd name="connsiteX32" fmla="*/ 214313 w 302026"/>
              <a:gd name="connsiteY32" fmla="*/ 4452938 h 6858000"/>
              <a:gd name="connsiteX33" fmla="*/ 276222 w 302026"/>
              <a:gd name="connsiteY33" fmla="*/ 4514850 h 6858000"/>
              <a:gd name="connsiteX34" fmla="*/ 216694 w 302026"/>
              <a:gd name="connsiteY34" fmla="*/ 4569619 h 6858000"/>
              <a:gd name="connsiteX35" fmla="*/ 278603 w 302026"/>
              <a:gd name="connsiteY35" fmla="*/ 4622006 h 6858000"/>
              <a:gd name="connsiteX36" fmla="*/ 219075 w 302026"/>
              <a:gd name="connsiteY36" fmla="*/ 4674394 h 6858000"/>
              <a:gd name="connsiteX37" fmla="*/ 278603 w 302026"/>
              <a:gd name="connsiteY37" fmla="*/ 4731544 h 6858000"/>
              <a:gd name="connsiteX38" fmla="*/ 221455 w 302026"/>
              <a:gd name="connsiteY38" fmla="*/ 4786313 h 6858000"/>
              <a:gd name="connsiteX39" fmla="*/ 273844 w 302026"/>
              <a:gd name="connsiteY39" fmla="*/ 4848225 h 6858000"/>
              <a:gd name="connsiteX40" fmla="*/ 226219 w 302026"/>
              <a:gd name="connsiteY40" fmla="*/ 4902994 h 6858000"/>
              <a:gd name="connsiteX41" fmla="*/ 278606 w 302026"/>
              <a:gd name="connsiteY41" fmla="*/ 4955381 h 6858000"/>
              <a:gd name="connsiteX42" fmla="*/ 223838 w 302026"/>
              <a:gd name="connsiteY42" fmla="*/ 5010150 h 6858000"/>
              <a:gd name="connsiteX43" fmla="*/ 276225 w 302026"/>
              <a:gd name="connsiteY43" fmla="*/ 5069681 h 6858000"/>
              <a:gd name="connsiteX44" fmla="*/ 221455 w 302026"/>
              <a:gd name="connsiteY44" fmla="*/ 5117306 h 6858000"/>
              <a:gd name="connsiteX45" fmla="*/ 276225 w 302026"/>
              <a:gd name="connsiteY45" fmla="*/ 5169694 h 6858000"/>
              <a:gd name="connsiteX46" fmla="*/ 221455 w 302026"/>
              <a:gd name="connsiteY46" fmla="*/ 5226844 h 6858000"/>
              <a:gd name="connsiteX47" fmla="*/ 276225 w 302026"/>
              <a:gd name="connsiteY47" fmla="*/ 5286375 h 6858000"/>
              <a:gd name="connsiteX48" fmla="*/ 223837 w 302026"/>
              <a:gd name="connsiteY48" fmla="*/ 5338763 h 6858000"/>
              <a:gd name="connsiteX49" fmla="*/ 276225 w 302026"/>
              <a:gd name="connsiteY49" fmla="*/ 5388769 h 6858000"/>
              <a:gd name="connsiteX50" fmla="*/ 223838 w 302026"/>
              <a:gd name="connsiteY50" fmla="*/ 5448300 h 6858000"/>
              <a:gd name="connsiteX51" fmla="*/ 276226 w 302026"/>
              <a:gd name="connsiteY51" fmla="*/ 5495925 h 6858000"/>
              <a:gd name="connsiteX52" fmla="*/ 226219 w 302026"/>
              <a:gd name="connsiteY52" fmla="*/ 5555456 h 6858000"/>
              <a:gd name="connsiteX53" fmla="*/ 276225 w 302026"/>
              <a:gd name="connsiteY53" fmla="*/ 5612606 h 6858000"/>
              <a:gd name="connsiteX54" fmla="*/ 223838 w 302026"/>
              <a:gd name="connsiteY54" fmla="*/ 5664994 h 6858000"/>
              <a:gd name="connsiteX55" fmla="*/ 273844 w 302026"/>
              <a:gd name="connsiteY55" fmla="*/ 5717381 h 6858000"/>
              <a:gd name="connsiteX56" fmla="*/ 223837 w 302026"/>
              <a:gd name="connsiteY56" fmla="*/ 5776913 h 6858000"/>
              <a:gd name="connsiteX57" fmla="*/ 276225 w 302026"/>
              <a:gd name="connsiteY57" fmla="*/ 5826919 h 6858000"/>
              <a:gd name="connsiteX58" fmla="*/ 223837 w 302026"/>
              <a:gd name="connsiteY58" fmla="*/ 5886450 h 6858000"/>
              <a:gd name="connsiteX59" fmla="*/ 273844 w 302026"/>
              <a:gd name="connsiteY59" fmla="*/ 5934075 h 6858000"/>
              <a:gd name="connsiteX60" fmla="*/ 219074 w 302026"/>
              <a:gd name="connsiteY60" fmla="*/ 5995988 h 6858000"/>
              <a:gd name="connsiteX61" fmla="*/ 273844 w 302026"/>
              <a:gd name="connsiteY61" fmla="*/ 6048375 h 6858000"/>
              <a:gd name="connsiteX62" fmla="*/ 226218 w 302026"/>
              <a:gd name="connsiteY62" fmla="*/ 6103144 h 6858000"/>
              <a:gd name="connsiteX63" fmla="*/ 273844 w 302026"/>
              <a:gd name="connsiteY63" fmla="*/ 6157913 h 6858000"/>
              <a:gd name="connsiteX64" fmla="*/ 226219 w 302026"/>
              <a:gd name="connsiteY64" fmla="*/ 6212681 h 6858000"/>
              <a:gd name="connsiteX65" fmla="*/ 271463 w 302026"/>
              <a:gd name="connsiteY65" fmla="*/ 6265069 h 6858000"/>
              <a:gd name="connsiteX66" fmla="*/ 223837 w 302026"/>
              <a:gd name="connsiteY66" fmla="*/ 6319838 h 6858000"/>
              <a:gd name="connsiteX67" fmla="*/ 278605 w 302026"/>
              <a:gd name="connsiteY67" fmla="*/ 6374606 h 6858000"/>
              <a:gd name="connsiteX68" fmla="*/ 221455 w 302026"/>
              <a:gd name="connsiteY68" fmla="*/ 6429375 h 6858000"/>
              <a:gd name="connsiteX69" fmla="*/ 276225 w 302026"/>
              <a:gd name="connsiteY69" fmla="*/ 6486525 h 6858000"/>
              <a:gd name="connsiteX70" fmla="*/ 228599 w 302026"/>
              <a:gd name="connsiteY70" fmla="*/ 6541294 h 6858000"/>
              <a:gd name="connsiteX71" fmla="*/ 273843 w 302026"/>
              <a:gd name="connsiteY71" fmla="*/ 6600825 h 6858000"/>
              <a:gd name="connsiteX72" fmla="*/ 221455 w 302026"/>
              <a:gd name="connsiteY72" fmla="*/ 6643688 h 6858000"/>
              <a:gd name="connsiteX73" fmla="*/ 276224 w 302026"/>
              <a:gd name="connsiteY73" fmla="*/ 6700838 h 6858000"/>
              <a:gd name="connsiteX74" fmla="*/ 221456 w 302026"/>
              <a:gd name="connsiteY74" fmla="*/ 6762750 h 6858000"/>
              <a:gd name="connsiteX75" fmla="*/ 288131 w 302026"/>
              <a:gd name="connsiteY75" fmla="*/ 6812756 h 6858000"/>
              <a:gd name="connsiteX76" fmla="*/ 233136 w 302026"/>
              <a:gd name="connsiteY76" fmla="*/ 6855619 h 6858000"/>
              <a:gd name="connsiteX77" fmla="*/ 0 w 302026"/>
              <a:gd name="connsiteY77" fmla="*/ 6858000 h 6858000"/>
              <a:gd name="connsiteX78" fmla="*/ 0 w 302026"/>
              <a:gd name="connsiteY7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92891 w 302026"/>
              <a:gd name="connsiteY14" fmla="*/ 3433763 h 6858000"/>
              <a:gd name="connsiteX15" fmla="*/ 233362 w 302026"/>
              <a:gd name="connsiteY15" fmla="*/ 3471863 h 6858000"/>
              <a:gd name="connsiteX16" fmla="*/ 288128 w 302026"/>
              <a:gd name="connsiteY16" fmla="*/ 3533775 h 6858000"/>
              <a:gd name="connsiteX17" fmla="*/ 230980 w 302026"/>
              <a:gd name="connsiteY17" fmla="*/ 3583781 h 6858000"/>
              <a:gd name="connsiteX18" fmla="*/ 285747 w 302026"/>
              <a:gd name="connsiteY18" fmla="*/ 3643313 h 6858000"/>
              <a:gd name="connsiteX19" fmla="*/ 226218 w 302026"/>
              <a:gd name="connsiteY19" fmla="*/ 3698081 h 6858000"/>
              <a:gd name="connsiteX20" fmla="*/ 280985 w 302026"/>
              <a:gd name="connsiteY20" fmla="*/ 3752850 h 6858000"/>
              <a:gd name="connsiteX21" fmla="*/ 223837 w 302026"/>
              <a:gd name="connsiteY21" fmla="*/ 3800475 h 6858000"/>
              <a:gd name="connsiteX22" fmla="*/ 280985 w 302026"/>
              <a:gd name="connsiteY22" fmla="*/ 3862388 h 6858000"/>
              <a:gd name="connsiteX23" fmla="*/ 223837 w 302026"/>
              <a:gd name="connsiteY23" fmla="*/ 3910013 h 6858000"/>
              <a:gd name="connsiteX24" fmla="*/ 278603 w 302026"/>
              <a:gd name="connsiteY24" fmla="*/ 3969544 h 6858000"/>
              <a:gd name="connsiteX25" fmla="*/ 223838 w 302026"/>
              <a:gd name="connsiteY25" fmla="*/ 4021931 h 6858000"/>
              <a:gd name="connsiteX26" fmla="*/ 278603 w 302026"/>
              <a:gd name="connsiteY26" fmla="*/ 4076700 h 6858000"/>
              <a:gd name="connsiteX27" fmla="*/ 221456 w 302026"/>
              <a:gd name="connsiteY27" fmla="*/ 4138613 h 6858000"/>
              <a:gd name="connsiteX28" fmla="*/ 280985 w 302026"/>
              <a:gd name="connsiteY28" fmla="*/ 4193381 h 6858000"/>
              <a:gd name="connsiteX29" fmla="*/ 219075 w 302026"/>
              <a:gd name="connsiteY29" fmla="*/ 4243388 h 6858000"/>
              <a:gd name="connsiteX30" fmla="*/ 278603 w 302026"/>
              <a:gd name="connsiteY30" fmla="*/ 4300538 h 6858000"/>
              <a:gd name="connsiteX31" fmla="*/ 216695 w 302026"/>
              <a:gd name="connsiteY31" fmla="*/ 4350544 h 6858000"/>
              <a:gd name="connsiteX32" fmla="*/ 285747 w 302026"/>
              <a:gd name="connsiteY32" fmla="*/ 4405313 h 6858000"/>
              <a:gd name="connsiteX33" fmla="*/ 214313 w 302026"/>
              <a:gd name="connsiteY33" fmla="*/ 4452938 h 6858000"/>
              <a:gd name="connsiteX34" fmla="*/ 276222 w 302026"/>
              <a:gd name="connsiteY34" fmla="*/ 4514850 h 6858000"/>
              <a:gd name="connsiteX35" fmla="*/ 216694 w 302026"/>
              <a:gd name="connsiteY35" fmla="*/ 4569619 h 6858000"/>
              <a:gd name="connsiteX36" fmla="*/ 278603 w 302026"/>
              <a:gd name="connsiteY36" fmla="*/ 4622006 h 6858000"/>
              <a:gd name="connsiteX37" fmla="*/ 219075 w 302026"/>
              <a:gd name="connsiteY37" fmla="*/ 4674394 h 6858000"/>
              <a:gd name="connsiteX38" fmla="*/ 278603 w 302026"/>
              <a:gd name="connsiteY38" fmla="*/ 4731544 h 6858000"/>
              <a:gd name="connsiteX39" fmla="*/ 221455 w 302026"/>
              <a:gd name="connsiteY39" fmla="*/ 4786313 h 6858000"/>
              <a:gd name="connsiteX40" fmla="*/ 273844 w 302026"/>
              <a:gd name="connsiteY40" fmla="*/ 4848225 h 6858000"/>
              <a:gd name="connsiteX41" fmla="*/ 226219 w 302026"/>
              <a:gd name="connsiteY41" fmla="*/ 4902994 h 6858000"/>
              <a:gd name="connsiteX42" fmla="*/ 278606 w 302026"/>
              <a:gd name="connsiteY42" fmla="*/ 4955381 h 6858000"/>
              <a:gd name="connsiteX43" fmla="*/ 223838 w 302026"/>
              <a:gd name="connsiteY43" fmla="*/ 5010150 h 6858000"/>
              <a:gd name="connsiteX44" fmla="*/ 276225 w 302026"/>
              <a:gd name="connsiteY44" fmla="*/ 5069681 h 6858000"/>
              <a:gd name="connsiteX45" fmla="*/ 221455 w 302026"/>
              <a:gd name="connsiteY45" fmla="*/ 5117306 h 6858000"/>
              <a:gd name="connsiteX46" fmla="*/ 276225 w 302026"/>
              <a:gd name="connsiteY46" fmla="*/ 5169694 h 6858000"/>
              <a:gd name="connsiteX47" fmla="*/ 221455 w 302026"/>
              <a:gd name="connsiteY47" fmla="*/ 5226844 h 6858000"/>
              <a:gd name="connsiteX48" fmla="*/ 276225 w 302026"/>
              <a:gd name="connsiteY48" fmla="*/ 5286375 h 6858000"/>
              <a:gd name="connsiteX49" fmla="*/ 223837 w 302026"/>
              <a:gd name="connsiteY49" fmla="*/ 5338763 h 6858000"/>
              <a:gd name="connsiteX50" fmla="*/ 276225 w 302026"/>
              <a:gd name="connsiteY50" fmla="*/ 5388769 h 6858000"/>
              <a:gd name="connsiteX51" fmla="*/ 223838 w 302026"/>
              <a:gd name="connsiteY51" fmla="*/ 5448300 h 6858000"/>
              <a:gd name="connsiteX52" fmla="*/ 276226 w 302026"/>
              <a:gd name="connsiteY52" fmla="*/ 5495925 h 6858000"/>
              <a:gd name="connsiteX53" fmla="*/ 226219 w 302026"/>
              <a:gd name="connsiteY53" fmla="*/ 5555456 h 6858000"/>
              <a:gd name="connsiteX54" fmla="*/ 276225 w 302026"/>
              <a:gd name="connsiteY54" fmla="*/ 5612606 h 6858000"/>
              <a:gd name="connsiteX55" fmla="*/ 223838 w 302026"/>
              <a:gd name="connsiteY55" fmla="*/ 5664994 h 6858000"/>
              <a:gd name="connsiteX56" fmla="*/ 273844 w 302026"/>
              <a:gd name="connsiteY56" fmla="*/ 5717381 h 6858000"/>
              <a:gd name="connsiteX57" fmla="*/ 223837 w 302026"/>
              <a:gd name="connsiteY57" fmla="*/ 5776913 h 6858000"/>
              <a:gd name="connsiteX58" fmla="*/ 276225 w 302026"/>
              <a:gd name="connsiteY58" fmla="*/ 5826919 h 6858000"/>
              <a:gd name="connsiteX59" fmla="*/ 223837 w 302026"/>
              <a:gd name="connsiteY59" fmla="*/ 5886450 h 6858000"/>
              <a:gd name="connsiteX60" fmla="*/ 273844 w 302026"/>
              <a:gd name="connsiteY60" fmla="*/ 5934075 h 6858000"/>
              <a:gd name="connsiteX61" fmla="*/ 219074 w 302026"/>
              <a:gd name="connsiteY61" fmla="*/ 5995988 h 6858000"/>
              <a:gd name="connsiteX62" fmla="*/ 273844 w 302026"/>
              <a:gd name="connsiteY62" fmla="*/ 6048375 h 6858000"/>
              <a:gd name="connsiteX63" fmla="*/ 226218 w 302026"/>
              <a:gd name="connsiteY63" fmla="*/ 6103144 h 6858000"/>
              <a:gd name="connsiteX64" fmla="*/ 273844 w 302026"/>
              <a:gd name="connsiteY64" fmla="*/ 6157913 h 6858000"/>
              <a:gd name="connsiteX65" fmla="*/ 226219 w 302026"/>
              <a:gd name="connsiteY65" fmla="*/ 6212681 h 6858000"/>
              <a:gd name="connsiteX66" fmla="*/ 271463 w 302026"/>
              <a:gd name="connsiteY66" fmla="*/ 6265069 h 6858000"/>
              <a:gd name="connsiteX67" fmla="*/ 223837 w 302026"/>
              <a:gd name="connsiteY67" fmla="*/ 6319838 h 6858000"/>
              <a:gd name="connsiteX68" fmla="*/ 278605 w 302026"/>
              <a:gd name="connsiteY68" fmla="*/ 6374606 h 6858000"/>
              <a:gd name="connsiteX69" fmla="*/ 221455 w 302026"/>
              <a:gd name="connsiteY69" fmla="*/ 6429375 h 6858000"/>
              <a:gd name="connsiteX70" fmla="*/ 276225 w 302026"/>
              <a:gd name="connsiteY70" fmla="*/ 6486525 h 6858000"/>
              <a:gd name="connsiteX71" fmla="*/ 228599 w 302026"/>
              <a:gd name="connsiteY71" fmla="*/ 6541294 h 6858000"/>
              <a:gd name="connsiteX72" fmla="*/ 273843 w 302026"/>
              <a:gd name="connsiteY72" fmla="*/ 6600825 h 6858000"/>
              <a:gd name="connsiteX73" fmla="*/ 221455 w 302026"/>
              <a:gd name="connsiteY73" fmla="*/ 6643688 h 6858000"/>
              <a:gd name="connsiteX74" fmla="*/ 276224 w 302026"/>
              <a:gd name="connsiteY74" fmla="*/ 6700838 h 6858000"/>
              <a:gd name="connsiteX75" fmla="*/ 221456 w 302026"/>
              <a:gd name="connsiteY75" fmla="*/ 6762750 h 6858000"/>
              <a:gd name="connsiteX76" fmla="*/ 288131 w 302026"/>
              <a:gd name="connsiteY76" fmla="*/ 6812756 h 6858000"/>
              <a:gd name="connsiteX77" fmla="*/ 233136 w 302026"/>
              <a:gd name="connsiteY77" fmla="*/ 6855619 h 6858000"/>
              <a:gd name="connsiteX78" fmla="*/ 0 w 302026"/>
              <a:gd name="connsiteY78" fmla="*/ 6858000 h 6858000"/>
              <a:gd name="connsiteX79" fmla="*/ 0 w 302026"/>
              <a:gd name="connsiteY7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90510 w 302026"/>
              <a:gd name="connsiteY13" fmla="*/ 3324225 h 6858000"/>
              <a:gd name="connsiteX14" fmla="*/ 235743 w 302026"/>
              <a:gd name="connsiteY14" fmla="*/ 3369469 h 6858000"/>
              <a:gd name="connsiteX15" fmla="*/ 292891 w 302026"/>
              <a:gd name="connsiteY15" fmla="*/ 3433763 h 6858000"/>
              <a:gd name="connsiteX16" fmla="*/ 233362 w 302026"/>
              <a:gd name="connsiteY16" fmla="*/ 3471863 h 6858000"/>
              <a:gd name="connsiteX17" fmla="*/ 288128 w 302026"/>
              <a:gd name="connsiteY17" fmla="*/ 3533775 h 6858000"/>
              <a:gd name="connsiteX18" fmla="*/ 230980 w 302026"/>
              <a:gd name="connsiteY18" fmla="*/ 3583781 h 6858000"/>
              <a:gd name="connsiteX19" fmla="*/ 285747 w 302026"/>
              <a:gd name="connsiteY19" fmla="*/ 3643313 h 6858000"/>
              <a:gd name="connsiteX20" fmla="*/ 226218 w 302026"/>
              <a:gd name="connsiteY20" fmla="*/ 3698081 h 6858000"/>
              <a:gd name="connsiteX21" fmla="*/ 280985 w 302026"/>
              <a:gd name="connsiteY21" fmla="*/ 3752850 h 6858000"/>
              <a:gd name="connsiteX22" fmla="*/ 223837 w 302026"/>
              <a:gd name="connsiteY22" fmla="*/ 3800475 h 6858000"/>
              <a:gd name="connsiteX23" fmla="*/ 280985 w 302026"/>
              <a:gd name="connsiteY23" fmla="*/ 3862388 h 6858000"/>
              <a:gd name="connsiteX24" fmla="*/ 223837 w 302026"/>
              <a:gd name="connsiteY24" fmla="*/ 3910013 h 6858000"/>
              <a:gd name="connsiteX25" fmla="*/ 278603 w 302026"/>
              <a:gd name="connsiteY25" fmla="*/ 3969544 h 6858000"/>
              <a:gd name="connsiteX26" fmla="*/ 223838 w 302026"/>
              <a:gd name="connsiteY26" fmla="*/ 4021931 h 6858000"/>
              <a:gd name="connsiteX27" fmla="*/ 278603 w 302026"/>
              <a:gd name="connsiteY27" fmla="*/ 4076700 h 6858000"/>
              <a:gd name="connsiteX28" fmla="*/ 221456 w 302026"/>
              <a:gd name="connsiteY28" fmla="*/ 4138613 h 6858000"/>
              <a:gd name="connsiteX29" fmla="*/ 280985 w 302026"/>
              <a:gd name="connsiteY29" fmla="*/ 4193381 h 6858000"/>
              <a:gd name="connsiteX30" fmla="*/ 219075 w 302026"/>
              <a:gd name="connsiteY30" fmla="*/ 4243388 h 6858000"/>
              <a:gd name="connsiteX31" fmla="*/ 278603 w 302026"/>
              <a:gd name="connsiteY31" fmla="*/ 4300538 h 6858000"/>
              <a:gd name="connsiteX32" fmla="*/ 216695 w 302026"/>
              <a:gd name="connsiteY32" fmla="*/ 4350544 h 6858000"/>
              <a:gd name="connsiteX33" fmla="*/ 285747 w 302026"/>
              <a:gd name="connsiteY33" fmla="*/ 4405313 h 6858000"/>
              <a:gd name="connsiteX34" fmla="*/ 214313 w 302026"/>
              <a:gd name="connsiteY34" fmla="*/ 4452938 h 6858000"/>
              <a:gd name="connsiteX35" fmla="*/ 276222 w 302026"/>
              <a:gd name="connsiteY35" fmla="*/ 4514850 h 6858000"/>
              <a:gd name="connsiteX36" fmla="*/ 216694 w 302026"/>
              <a:gd name="connsiteY36" fmla="*/ 4569619 h 6858000"/>
              <a:gd name="connsiteX37" fmla="*/ 278603 w 302026"/>
              <a:gd name="connsiteY37" fmla="*/ 4622006 h 6858000"/>
              <a:gd name="connsiteX38" fmla="*/ 219075 w 302026"/>
              <a:gd name="connsiteY38" fmla="*/ 4674394 h 6858000"/>
              <a:gd name="connsiteX39" fmla="*/ 278603 w 302026"/>
              <a:gd name="connsiteY39" fmla="*/ 4731544 h 6858000"/>
              <a:gd name="connsiteX40" fmla="*/ 221455 w 302026"/>
              <a:gd name="connsiteY40" fmla="*/ 4786313 h 6858000"/>
              <a:gd name="connsiteX41" fmla="*/ 273844 w 302026"/>
              <a:gd name="connsiteY41" fmla="*/ 4848225 h 6858000"/>
              <a:gd name="connsiteX42" fmla="*/ 226219 w 302026"/>
              <a:gd name="connsiteY42" fmla="*/ 4902994 h 6858000"/>
              <a:gd name="connsiteX43" fmla="*/ 278606 w 302026"/>
              <a:gd name="connsiteY43" fmla="*/ 4955381 h 6858000"/>
              <a:gd name="connsiteX44" fmla="*/ 223838 w 302026"/>
              <a:gd name="connsiteY44" fmla="*/ 5010150 h 6858000"/>
              <a:gd name="connsiteX45" fmla="*/ 276225 w 302026"/>
              <a:gd name="connsiteY45" fmla="*/ 5069681 h 6858000"/>
              <a:gd name="connsiteX46" fmla="*/ 221455 w 302026"/>
              <a:gd name="connsiteY46" fmla="*/ 5117306 h 6858000"/>
              <a:gd name="connsiteX47" fmla="*/ 276225 w 302026"/>
              <a:gd name="connsiteY47" fmla="*/ 5169694 h 6858000"/>
              <a:gd name="connsiteX48" fmla="*/ 221455 w 302026"/>
              <a:gd name="connsiteY48" fmla="*/ 5226844 h 6858000"/>
              <a:gd name="connsiteX49" fmla="*/ 276225 w 302026"/>
              <a:gd name="connsiteY49" fmla="*/ 5286375 h 6858000"/>
              <a:gd name="connsiteX50" fmla="*/ 223837 w 302026"/>
              <a:gd name="connsiteY50" fmla="*/ 5338763 h 6858000"/>
              <a:gd name="connsiteX51" fmla="*/ 276225 w 302026"/>
              <a:gd name="connsiteY51" fmla="*/ 5388769 h 6858000"/>
              <a:gd name="connsiteX52" fmla="*/ 223838 w 302026"/>
              <a:gd name="connsiteY52" fmla="*/ 5448300 h 6858000"/>
              <a:gd name="connsiteX53" fmla="*/ 276226 w 302026"/>
              <a:gd name="connsiteY53" fmla="*/ 5495925 h 6858000"/>
              <a:gd name="connsiteX54" fmla="*/ 226219 w 302026"/>
              <a:gd name="connsiteY54" fmla="*/ 5555456 h 6858000"/>
              <a:gd name="connsiteX55" fmla="*/ 276225 w 302026"/>
              <a:gd name="connsiteY55" fmla="*/ 5612606 h 6858000"/>
              <a:gd name="connsiteX56" fmla="*/ 223838 w 302026"/>
              <a:gd name="connsiteY56" fmla="*/ 5664994 h 6858000"/>
              <a:gd name="connsiteX57" fmla="*/ 273844 w 302026"/>
              <a:gd name="connsiteY57" fmla="*/ 5717381 h 6858000"/>
              <a:gd name="connsiteX58" fmla="*/ 223837 w 302026"/>
              <a:gd name="connsiteY58" fmla="*/ 5776913 h 6858000"/>
              <a:gd name="connsiteX59" fmla="*/ 276225 w 302026"/>
              <a:gd name="connsiteY59" fmla="*/ 5826919 h 6858000"/>
              <a:gd name="connsiteX60" fmla="*/ 223837 w 302026"/>
              <a:gd name="connsiteY60" fmla="*/ 5886450 h 6858000"/>
              <a:gd name="connsiteX61" fmla="*/ 273844 w 302026"/>
              <a:gd name="connsiteY61" fmla="*/ 5934075 h 6858000"/>
              <a:gd name="connsiteX62" fmla="*/ 219074 w 302026"/>
              <a:gd name="connsiteY62" fmla="*/ 5995988 h 6858000"/>
              <a:gd name="connsiteX63" fmla="*/ 273844 w 302026"/>
              <a:gd name="connsiteY63" fmla="*/ 6048375 h 6858000"/>
              <a:gd name="connsiteX64" fmla="*/ 226218 w 302026"/>
              <a:gd name="connsiteY64" fmla="*/ 6103144 h 6858000"/>
              <a:gd name="connsiteX65" fmla="*/ 273844 w 302026"/>
              <a:gd name="connsiteY65" fmla="*/ 6157913 h 6858000"/>
              <a:gd name="connsiteX66" fmla="*/ 226219 w 302026"/>
              <a:gd name="connsiteY66" fmla="*/ 6212681 h 6858000"/>
              <a:gd name="connsiteX67" fmla="*/ 271463 w 302026"/>
              <a:gd name="connsiteY67" fmla="*/ 6265069 h 6858000"/>
              <a:gd name="connsiteX68" fmla="*/ 223837 w 302026"/>
              <a:gd name="connsiteY68" fmla="*/ 6319838 h 6858000"/>
              <a:gd name="connsiteX69" fmla="*/ 278605 w 302026"/>
              <a:gd name="connsiteY69" fmla="*/ 6374606 h 6858000"/>
              <a:gd name="connsiteX70" fmla="*/ 221455 w 302026"/>
              <a:gd name="connsiteY70" fmla="*/ 6429375 h 6858000"/>
              <a:gd name="connsiteX71" fmla="*/ 276225 w 302026"/>
              <a:gd name="connsiteY71" fmla="*/ 6486525 h 6858000"/>
              <a:gd name="connsiteX72" fmla="*/ 228599 w 302026"/>
              <a:gd name="connsiteY72" fmla="*/ 6541294 h 6858000"/>
              <a:gd name="connsiteX73" fmla="*/ 273843 w 302026"/>
              <a:gd name="connsiteY73" fmla="*/ 6600825 h 6858000"/>
              <a:gd name="connsiteX74" fmla="*/ 221455 w 302026"/>
              <a:gd name="connsiteY74" fmla="*/ 6643688 h 6858000"/>
              <a:gd name="connsiteX75" fmla="*/ 276224 w 302026"/>
              <a:gd name="connsiteY75" fmla="*/ 6700838 h 6858000"/>
              <a:gd name="connsiteX76" fmla="*/ 221456 w 302026"/>
              <a:gd name="connsiteY76" fmla="*/ 6762750 h 6858000"/>
              <a:gd name="connsiteX77" fmla="*/ 288131 w 302026"/>
              <a:gd name="connsiteY77" fmla="*/ 6812756 h 6858000"/>
              <a:gd name="connsiteX78" fmla="*/ 233136 w 302026"/>
              <a:gd name="connsiteY78" fmla="*/ 6855619 h 6858000"/>
              <a:gd name="connsiteX79" fmla="*/ 0 w 302026"/>
              <a:gd name="connsiteY79" fmla="*/ 6858000 h 6858000"/>
              <a:gd name="connsiteX80" fmla="*/ 0 w 302026"/>
              <a:gd name="connsiteY8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90510 w 302026"/>
              <a:gd name="connsiteY12" fmla="*/ 3207544 h 6858000"/>
              <a:gd name="connsiteX13" fmla="*/ 240505 w 302026"/>
              <a:gd name="connsiteY13" fmla="*/ 3259931 h 6858000"/>
              <a:gd name="connsiteX14" fmla="*/ 290510 w 302026"/>
              <a:gd name="connsiteY14" fmla="*/ 3324225 h 6858000"/>
              <a:gd name="connsiteX15" fmla="*/ 235743 w 302026"/>
              <a:gd name="connsiteY15" fmla="*/ 3369469 h 6858000"/>
              <a:gd name="connsiteX16" fmla="*/ 292891 w 302026"/>
              <a:gd name="connsiteY16" fmla="*/ 3433763 h 6858000"/>
              <a:gd name="connsiteX17" fmla="*/ 233362 w 302026"/>
              <a:gd name="connsiteY17" fmla="*/ 3471863 h 6858000"/>
              <a:gd name="connsiteX18" fmla="*/ 288128 w 302026"/>
              <a:gd name="connsiteY18" fmla="*/ 3533775 h 6858000"/>
              <a:gd name="connsiteX19" fmla="*/ 230980 w 302026"/>
              <a:gd name="connsiteY19" fmla="*/ 3583781 h 6858000"/>
              <a:gd name="connsiteX20" fmla="*/ 285747 w 302026"/>
              <a:gd name="connsiteY20" fmla="*/ 3643313 h 6858000"/>
              <a:gd name="connsiteX21" fmla="*/ 226218 w 302026"/>
              <a:gd name="connsiteY21" fmla="*/ 3698081 h 6858000"/>
              <a:gd name="connsiteX22" fmla="*/ 280985 w 302026"/>
              <a:gd name="connsiteY22" fmla="*/ 3752850 h 6858000"/>
              <a:gd name="connsiteX23" fmla="*/ 223837 w 302026"/>
              <a:gd name="connsiteY23" fmla="*/ 3800475 h 6858000"/>
              <a:gd name="connsiteX24" fmla="*/ 280985 w 302026"/>
              <a:gd name="connsiteY24" fmla="*/ 3862388 h 6858000"/>
              <a:gd name="connsiteX25" fmla="*/ 223837 w 302026"/>
              <a:gd name="connsiteY25" fmla="*/ 3910013 h 6858000"/>
              <a:gd name="connsiteX26" fmla="*/ 278603 w 302026"/>
              <a:gd name="connsiteY26" fmla="*/ 3969544 h 6858000"/>
              <a:gd name="connsiteX27" fmla="*/ 223838 w 302026"/>
              <a:gd name="connsiteY27" fmla="*/ 4021931 h 6858000"/>
              <a:gd name="connsiteX28" fmla="*/ 278603 w 302026"/>
              <a:gd name="connsiteY28" fmla="*/ 4076700 h 6858000"/>
              <a:gd name="connsiteX29" fmla="*/ 221456 w 302026"/>
              <a:gd name="connsiteY29" fmla="*/ 4138613 h 6858000"/>
              <a:gd name="connsiteX30" fmla="*/ 280985 w 302026"/>
              <a:gd name="connsiteY30" fmla="*/ 4193381 h 6858000"/>
              <a:gd name="connsiteX31" fmla="*/ 219075 w 302026"/>
              <a:gd name="connsiteY31" fmla="*/ 4243388 h 6858000"/>
              <a:gd name="connsiteX32" fmla="*/ 278603 w 302026"/>
              <a:gd name="connsiteY32" fmla="*/ 4300538 h 6858000"/>
              <a:gd name="connsiteX33" fmla="*/ 216695 w 302026"/>
              <a:gd name="connsiteY33" fmla="*/ 4350544 h 6858000"/>
              <a:gd name="connsiteX34" fmla="*/ 285747 w 302026"/>
              <a:gd name="connsiteY34" fmla="*/ 4405313 h 6858000"/>
              <a:gd name="connsiteX35" fmla="*/ 214313 w 302026"/>
              <a:gd name="connsiteY35" fmla="*/ 4452938 h 6858000"/>
              <a:gd name="connsiteX36" fmla="*/ 276222 w 302026"/>
              <a:gd name="connsiteY36" fmla="*/ 4514850 h 6858000"/>
              <a:gd name="connsiteX37" fmla="*/ 216694 w 302026"/>
              <a:gd name="connsiteY37" fmla="*/ 4569619 h 6858000"/>
              <a:gd name="connsiteX38" fmla="*/ 278603 w 302026"/>
              <a:gd name="connsiteY38" fmla="*/ 4622006 h 6858000"/>
              <a:gd name="connsiteX39" fmla="*/ 219075 w 302026"/>
              <a:gd name="connsiteY39" fmla="*/ 4674394 h 6858000"/>
              <a:gd name="connsiteX40" fmla="*/ 278603 w 302026"/>
              <a:gd name="connsiteY40" fmla="*/ 4731544 h 6858000"/>
              <a:gd name="connsiteX41" fmla="*/ 221455 w 302026"/>
              <a:gd name="connsiteY41" fmla="*/ 4786313 h 6858000"/>
              <a:gd name="connsiteX42" fmla="*/ 273844 w 302026"/>
              <a:gd name="connsiteY42" fmla="*/ 4848225 h 6858000"/>
              <a:gd name="connsiteX43" fmla="*/ 226219 w 302026"/>
              <a:gd name="connsiteY43" fmla="*/ 4902994 h 6858000"/>
              <a:gd name="connsiteX44" fmla="*/ 278606 w 302026"/>
              <a:gd name="connsiteY44" fmla="*/ 4955381 h 6858000"/>
              <a:gd name="connsiteX45" fmla="*/ 223838 w 302026"/>
              <a:gd name="connsiteY45" fmla="*/ 5010150 h 6858000"/>
              <a:gd name="connsiteX46" fmla="*/ 276225 w 302026"/>
              <a:gd name="connsiteY46" fmla="*/ 5069681 h 6858000"/>
              <a:gd name="connsiteX47" fmla="*/ 221455 w 302026"/>
              <a:gd name="connsiteY47" fmla="*/ 5117306 h 6858000"/>
              <a:gd name="connsiteX48" fmla="*/ 276225 w 302026"/>
              <a:gd name="connsiteY48" fmla="*/ 5169694 h 6858000"/>
              <a:gd name="connsiteX49" fmla="*/ 221455 w 302026"/>
              <a:gd name="connsiteY49" fmla="*/ 5226844 h 6858000"/>
              <a:gd name="connsiteX50" fmla="*/ 276225 w 302026"/>
              <a:gd name="connsiteY50" fmla="*/ 5286375 h 6858000"/>
              <a:gd name="connsiteX51" fmla="*/ 223837 w 302026"/>
              <a:gd name="connsiteY51" fmla="*/ 5338763 h 6858000"/>
              <a:gd name="connsiteX52" fmla="*/ 276225 w 302026"/>
              <a:gd name="connsiteY52" fmla="*/ 5388769 h 6858000"/>
              <a:gd name="connsiteX53" fmla="*/ 223838 w 302026"/>
              <a:gd name="connsiteY53" fmla="*/ 5448300 h 6858000"/>
              <a:gd name="connsiteX54" fmla="*/ 276226 w 302026"/>
              <a:gd name="connsiteY54" fmla="*/ 5495925 h 6858000"/>
              <a:gd name="connsiteX55" fmla="*/ 226219 w 302026"/>
              <a:gd name="connsiteY55" fmla="*/ 5555456 h 6858000"/>
              <a:gd name="connsiteX56" fmla="*/ 276225 w 302026"/>
              <a:gd name="connsiteY56" fmla="*/ 5612606 h 6858000"/>
              <a:gd name="connsiteX57" fmla="*/ 223838 w 302026"/>
              <a:gd name="connsiteY57" fmla="*/ 5664994 h 6858000"/>
              <a:gd name="connsiteX58" fmla="*/ 273844 w 302026"/>
              <a:gd name="connsiteY58" fmla="*/ 5717381 h 6858000"/>
              <a:gd name="connsiteX59" fmla="*/ 223837 w 302026"/>
              <a:gd name="connsiteY59" fmla="*/ 5776913 h 6858000"/>
              <a:gd name="connsiteX60" fmla="*/ 276225 w 302026"/>
              <a:gd name="connsiteY60" fmla="*/ 5826919 h 6858000"/>
              <a:gd name="connsiteX61" fmla="*/ 223837 w 302026"/>
              <a:gd name="connsiteY61" fmla="*/ 5886450 h 6858000"/>
              <a:gd name="connsiteX62" fmla="*/ 273844 w 302026"/>
              <a:gd name="connsiteY62" fmla="*/ 5934075 h 6858000"/>
              <a:gd name="connsiteX63" fmla="*/ 219074 w 302026"/>
              <a:gd name="connsiteY63" fmla="*/ 5995988 h 6858000"/>
              <a:gd name="connsiteX64" fmla="*/ 273844 w 302026"/>
              <a:gd name="connsiteY64" fmla="*/ 6048375 h 6858000"/>
              <a:gd name="connsiteX65" fmla="*/ 226218 w 302026"/>
              <a:gd name="connsiteY65" fmla="*/ 6103144 h 6858000"/>
              <a:gd name="connsiteX66" fmla="*/ 273844 w 302026"/>
              <a:gd name="connsiteY66" fmla="*/ 6157913 h 6858000"/>
              <a:gd name="connsiteX67" fmla="*/ 226219 w 302026"/>
              <a:gd name="connsiteY67" fmla="*/ 6212681 h 6858000"/>
              <a:gd name="connsiteX68" fmla="*/ 271463 w 302026"/>
              <a:gd name="connsiteY68" fmla="*/ 6265069 h 6858000"/>
              <a:gd name="connsiteX69" fmla="*/ 223837 w 302026"/>
              <a:gd name="connsiteY69" fmla="*/ 6319838 h 6858000"/>
              <a:gd name="connsiteX70" fmla="*/ 278605 w 302026"/>
              <a:gd name="connsiteY70" fmla="*/ 6374606 h 6858000"/>
              <a:gd name="connsiteX71" fmla="*/ 221455 w 302026"/>
              <a:gd name="connsiteY71" fmla="*/ 6429375 h 6858000"/>
              <a:gd name="connsiteX72" fmla="*/ 276225 w 302026"/>
              <a:gd name="connsiteY72" fmla="*/ 6486525 h 6858000"/>
              <a:gd name="connsiteX73" fmla="*/ 228599 w 302026"/>
              <a:gd name="connsiteY73" fmla="*/ 6541294 h 6858000"/>
              <a:gd name="connsiteX74" fmla="*/ 273843 w 302026"/>
              <a:gd name="connsiteY74" fmla="*/ 6600825 h 6858000"/>
              <a:gd name="connsiteX75" fmla="*/ 221455 w 302026"/>
              <a:gd name="connsiteY75" fmla="*/ 6643688 h 6858000"/>
              <a:gd name="connsiteX76" fmla="*/ 276224 w 302026"/>
              <a:gd name="connsiteY76" fmla="*/ 6700838 h 6858000"/>
              <a:gd name="connsiteX77" fmla="*/ 221456 w 302026"/>
              <a:gd name="connsiteY77" fmla="*/ 6762750 h 6858000"/>
              <a:gd name="connsiteX78" fmla="*/ 288131 w 302026"/>
              <a:gd name="connsiteY78" fmla="*/ 6812756 h 6858000"/>
              <a:gd name="connsiteX79" fmla="*/ 233136 w 302026"/>
              <a:gd name="connsiteY79" fmla="*/ 6855619 h 6858000"/>
              <a:gd name="connsiteX80" fmla="*/ 0 w 302026"/>
              <a:gd name="connsiteY80" fmla="*/ 6858000 h 6858000"/>
              <a:gd name="connsiteX81" fmla="*/ 0 w 302026"/>
              <a:gd name="connsiteY8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33362 w 302026"/>
              <a:gd name="connsiteY18" fmla="*/ 3471863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80985 w 302026"/>
              <a:gd name="connsiteY10" fmla="*/ 2986088 h 6858000"/>
              <a:gd name="connsiteX11" fmla="*/ 226218 w 302026"/>
              <a:gd name="connsiteY11" fmla="*/ 3043238 h 6858000"/>
              <a:gd name="connsiteX12" fmla="*/ 288128 w 302026"/>
              <a:gd name="connsiteY12" fmla="*/ 3105150 h 6858000"/>
              <a:gd name="connsiteX13" fmla="*/ 226217 w 302026"/>
              <a:gd name="connsiteY13" fmla="*/ 3155157 h 6858000"/>
              <a:gd name="connsiteX14" fmla="*/ 290510 w 302026"/>
              <a:gd name="connsiteY14" fmla="*/ 3207544 h 6858000"/>
              <a:gd name="connsiteX15" fmla="*/ 226217 w 302026"/>
              <a:gd name="connsiteY15" fmla="*/ 3264693 h 6858000"/>
              <a:gd name="connsiteX16" fmla="*/ 290510 w 302026"/>
              <a:gd name="connsiteY16" fmla="*/ 3324225 h 6858000"/>
              <a:gd name="connsiteX17" fmla="*/ 226218 w 302026"/>
              <a:gd name="connsiteY17" fmla="*/ 3371850 h 6858000"/>
              <a:gd name="connsiteX18" fmla="*/ 292891 w 302026"/>
              <a:gd name="connsiteY18" fmla="*/ 3433763 h 6858000"/>
              <a:gd name="connsiteX19" fmla="*/ 223837 w 302026"/>
              <a:gd name="connsiteY19" fmla="*/ 3476625 h 6858000"/>
              <a:gd name="connsiteX20" fmla="*/ 288128 w 302026"/>
              <a:gd name="connsiteY20" fmla="*/ 3533775 h 6858000"/>
              <a:gd name="connsiteX21" fmla="*/ 230980 w 302026"/>
              <a:gd name="connsiteY21" fmla="*/ 3583781 h 6858000"/>
              <a:gd name="connsiteX22" fmla="*/ 285747 w 302026"/>
              <a:gd name="connsiteY22" fmla="*/ 3643313 h 6858000"/>
              <a:gd name="connsiteX23" fmla="*/ 226218 w 302026"/>
              <a:gd name="connsiteY23" fmla="*/ 3698081 h 6858000"/>
              <a:gd name="connsiteX24" fmla="*/ 280985 w 302026"/>
              <a:gd name="connsiteY24" fmla="*/ 3752850 h 6858000"/>
              <a:gd name="connsiteX25" fmla="*/ 223837 w 302026"/>
              <a:gd name="connsiteY25" fmla="*/ 3800475 h 6858000"/>
              <a:gd name="connsiteX26" fmla="*/ 280985 w 302026"/>
              <a:gd name="connsiteY26" fmla="*/ 3862388 h 6858000"/>
              <a:gd name="connsiteX27" fmla="*/ 223837 w 302026"/>
              <a:gd name="connsiteY27" fmla="*/ 3910013 h 6858000"/>
              <a:gd name="connsiteX28" fmla="*/ 278603 w 302026"/>
              <a:gd name="connsiteY28" fmla="*/ 3969544 h 6858000"/>
              <a:gd name="connsiteX29" fmla="*/ 223838 w 302026"/>
              <a:gd name="connsiteY29" fmla="*/ 4021931 h 6858000"/>
              <a:gd name="connsiteX30" fmla="*/ 278603 w 302026"/>
              <a:gd name="connsiteY30" fmla="*/ 4076700 h 6858000"/>
              <a:gd name="connsiteX31" fmla="*/ 221456 w 302026"/>
              <a:gd name="connsiteY31" fmla="*/ 4138613 h 6858000"/>
              <a:gd name="connsiteX32" fmla="*/ 280985 w 302026"/>
              <a:gd name="connsiteY32" fmla="*/ 4193381 h 6858000"/>
              <a:gd name="connsiteX33" fmla="*/ 219075 w 302026"/>
              <a:gd name="connsiteY33" fmla="*/ 4243388 h 6858000"/>
              <a:gd name="connsiteX34" fmla="*/ 278603 w 302026"/>
              <a:gd name="connsiteY34" fmla="*/ 4300538 h 6858000"/>
              <a:gd name="connsiteX35" fmla="*/ 216695 w 302026"/>
              <a:gd name="connsiteY35" fmla="*/ 4350544 h 6858000"/>
              <a:gd name="connsiteX36" fmla="*/ 285747 w 302026"/>
              <a:gd name="connsiteY36" fmla="*/ 4405313 h 6858000"/>
              <a:gd name="connsiteX37" fmla="*/ 214313 w 302026"/>
              <a:gd name="connsiteY37" fmla="*/ 4452938 h 6858000"/>
              <a:gd name="connsiteX38" fmla="*/ 276222 w 302026"/>
              <a:gd name="connsiteY38" fmla="*/ 4514850 h 6858000"/>
              <a:gd name="connsiteX39" fmla="*/ 216694 w 302026"/>
              <a:gd name="connsiteY39" fmla="*/ 4569619 h 6858000"/>
              <a:gd name="connsiteX40" fmla="*/ 278603 w 302026"/>
              <a:gd name="connsiteY40" fmla="*/ 4622006 h 6858000"/>
              <a:gd name="connsiteX41" fmla="*/ 219075 w 302026"/>
              <a:gd name="connsiteY41" fmla="*/ 4674394 h 6858000"/>
              <a:gd name="connsiteX42" fmla="*/ 278603 w 302026"/>
              <a:gd name="connsiteY42" fmla="*/ 4731544 h 6858000"/>
              <a:gd name="connsiteX43" fmla="*/ 221455 w 302026"/>
              <a:gd name="connsiteY43" fmla="*/ 4786313 h 6858000"/>
              <a:gd name="connsiteX44" fmla="*/ 273844 w 302026"/>
              <a:gd name="connsiteY44" fmla="*/ 4848225 h 6858000"/>
              <a:gd name="connsiteX45" fmla="*/ 226219 w 302026"/>
              <a:gd name="connsiteY45" fmla="*/ 4902994 h 6858000"/>
              <a:gd name="connsiteX46" fmla="*/ 278606 w 302026"/>
              <a:gd name="connsiteY46" fmla="*/ 4955381 h 6858000"/>
              <a:gd name="connsiteX47" fmla="*/ 223838 w 302026"/>
              <a:gd name="connsiteY47" fmla="*/ 5010150 h 6858000"/>
              <a:gd name="connsiteX48" fmla="*/ 276225 w 302026"/>
              <a:gd name="connsiteY48" fmla="*/ 5069681 h 6858000"/>
              <a:gd name="connsiteX49" fmla="*/ 221455 w 302026"/>
              <a:gd name="connsiteY49" fmla="*/ 5117306 h 6858000"/>
              <a:gd name="connsiteX50" fmla="*/ 276225 w 302026"/>
              <a:gd name="connsiteY50" fmla="*/ 5169694 h 6858000"/>
              <a:gd name="connsiteX51" fmla="*/ 221455 w 302026"/>
              <a:gd name="connsiteY51" fmla="*/ 5226844 h 6858000"/>
              <a:gd name="connsiteX52" fmla="*/ 276225 w 302026"/>
              <a:gd name="connsiteY52" fmla="*/ 5286375 h 6858000"/>
              <a:gd name="connsiteX53" fmla="*/ 223837 w 302026"/>
              <a:gd name="connsiteY53" fmla="*/ 5338763 h 6858000"/>
              <a:gd name="connsiteX54" fmla="*/ 276225 w 302026"/>
              <a:gd name="connsiteY54" fmla="*/ 5388769 h 6858000"/>
              <a:gd name="connsiteX55" fmla="*/ 223838 w 302026"/>
              <a:gd name="connsiteY55" fmla="*/ 5448300 h 6858000"/>
              <a:gd name="connsiteX56" fmla="*/ 276226 w 302026"/>
              <a:gd name="connsiteY56" fmla="*/ 5495925 h 6858000"/>
              <a:gd name="connsiteX57" fmla="*/ 226219 w 302026"/>
              <a:gd name="connsiteY57" fmla="*/ 5555456 h 6858000"/>
              <a:gd name="connsiteX58" fmla="*/ 276225 w 302026"/>
              <a:gd name="connsiteY58" fmla="*/ 5612606 h 6858000"/>
              <a:gd name="connsiteX59" fmla="*/ 223838 w 302026"/>
              <a:gd name="connsiteY59" fmla="*/ 5664994 h 6858000"/>
              <a:gd name="connsiteX60" fmla="*/ 273844 w 302026"/>
              <a:gd name="connsiteY60" fmla="*/ 5717381 h 6858000"/>
              <a:gd name="connsiteX61" fmla="*/ 223837 w 302026"/>
              <a:gd name="connsiteY61" fmla="*/ 5776913 h 6858000"/>
              <a:gd name="connsiteX62" fmla="*/ 276225 w 302026"/>
              <a:gd name="connsiteY62" fmla="*/ 5826919 h 6858000"/>
              <a:gd name="connsiteX63" fmla="*/ 223837 w 302026"/>
              <a:gd name="connsiteY63" fmla="*/ 5886450 h 6858000"/>
              <a:gd name="connsiteX64" fmla="*/ 273844 w 302026"/>
              <a:gd name="connsiteY64" fmla="*/ 5934075 h 6858000"/>
              <a:gd name="connsiteX65" fmla="*/ 219074 w 302026"/>
              <a:gd name="connsiteY65" fmla="*/ 5995988 h 6858000"/>
              <a:gd name="connsiteX66" fmla="*/ 273844 w 302026"/>
              <a:gd name="connsiteY66" fmla="*/ 6048375 h 6858000"/>
              <a:gd name="connsiteX67" fmla="*/ 226218 w 302026"/>
              <a:gd name="connsiteY67" fmla="*/ 6103144 h 6858000"/>
              <a:gd name="connsiteX68" fmla="*/ 273844 w 302026"/>
              <a:gd name="connsiteY68" fmla="*/ 6157913 h 6858000"/>
              <a:gd name="connsiteX69" fmla="*/ 226219 w 302026"/>
              <a:gd name="connsiteY69" fmla="*/ 6212681 h 6858000"/>
              <a:gd name="connsiteX70" fmla="*/ 271463 w 302026"/>
              <a:gd name="connsiteY70" fmla="*/ 6265069 h 6858000"/>
              <a:gd name="connsiteX71" fmla="*/ 223837 w 302026"/>
              <a:gd name="connsiteY71" fmla="*/ 6319838 h 6858000"/>
              <a:gd name="connsiteX72" fmla="*/ 278605 w 302026"/>
              <a:gd name="connsiteY72" fmla="*/ 6374606 h 6858000"/>
              <a:gd name="connsiteX73" fmla="*/ 221455 w 302026"/>
              <a:gd name="connsiteY73" fmla="*/ 6429375 h 6858000"/>
              <a:gd name="connsiteX74" fmla="*/ 276225 w 302026"/>
              <a:gd name="connsiteY74" fmla="*/ 6486525 h 6858000"/>
              <a:gd name="connsiteX75" fmla="*/ 228599 w 302026"/>
              <a:gd name="connsiteY75" fmla="*/ 6541294 h 6858000"/>
              <a:gd name="connsiteX76" fmla="*/ 273843 w 302026"/>
              <a:gd name="connsiteY76" fmla="*/ 6600825 h 6858000"/>
              <a:gd name="connsiteX77" fmla="*/ 221455 w 302026"/>
              <a:gd name="connsiteY77" fmla="*/ 6643688 h 6858000"/>
              <a:gd name="connsiteX78" fmla="*/ 276224 w 302026"/>
              <a:gd name="connsiteY78" fmla="*/ 6700838 h 6858000"/>
              <a:gd name="connsiteX79" fmla="*/ 221456 w 302026"/>
              <a:gd name="connsiteY79" fmla="*/ 6762750 h 6858000"/>
              <a:gd name="connsiteX80" fmla="*/ 288131 w 302026"/>
              <a:gd name="connsiteY80" fmla="*/ 6812756 h 6858000"/>
              <a:gd name="connsiteX81" fmla="*/ 233136 w 302026"/>
              <a:gd name="connsiteY81" fmla="*/ 6855619 h 6858000"/>
              <a:gd name="connsiteX82" fmla="*/ 0 w 302026"/>
              <a:gd name="connsiteY82" fmla="*/ 6858000 h 6858000"/>
              <a:gd name="connsiteX83" fmla="*/ 0 w 302026"/>
              <a:gd name="connsiteY8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0079"/>
              <a:gd name="connsiteY0" fmla="*/ 0 h 6858000"/>
              <a:gd name="connsiteX1" fmla="*/ 290286 w 300079"/>
              <a:gd name="connsiteY1" fmla="*/ 0 h 6858000"/>
              <a:gd name="connsiteX2" fmla="*/ 223835 w 300079"/>
              <a:gd name="connsiteY2" fmla="*/ 2166938 h 6858000"/>
              <a:gd name="connsiteX3" fmla="*/ 228597 w 300079"/>
              <a:gd name="connsiteY3" fmla="*/ 2276475 h 6858000"/>
              <a:gd name="connsiteX4" fmla="*/ 290510 w 300079"/>
              <a:gd name="connsiteY4" fmla="*/ 2338388 h 6858000"/>
              <a:gd name="connsiteX5" fmla="*/ 223836 w 300079"/>
              <a:gd name="connsiteY5" fmla="*/ 2386012 h 6858000"/>
              <a:gd name="connsiteX6" fmla="*/ 278603 w 300079"/>
              <a:gd name="connsiteY6" fmla="*/ 2447925 h 6858000"/>
              <a:gd name="connsiteX7" fmla="*/ 226218 w 300079"/>
              <a:gd name="connsiteY7" fmla="*/ 2497931 h 6858000"/>
              <a:gd name="connsiteX8" fmla="*/ 283366 w 300079"/>
              <a:gd name="connsiteY8" fmla="*/ 2552700 h 6858000"/>
              <a:gd name="connsiteX9" fmla="*/ 216692 w 300079"/>
              <a:gd name="connsiteY9" fmla="*/ 2607469 h 6858000"/>
              <a:gd name="connsiteX10" fmla="*/ 288128 w 300079"/>
              <a:gd name="connsiteY10" fmla="*/ 2657475 h 6858000"/>
              <a:gd name="connsiteX11" fmla="*/ 223835 w 300079"/>
              <a:gd name="connsiteY11" fmla="*/ 2714625 h 6858000"/>
              <a:gd name="connsiteX12" fmla="*/ 283366 w 300079"/>
              <a:gd name="connsiteY12" fmla="*/ 2771775 h 6858000"/>
              <a:gd name="connsiteX13" fmla="*/ 226217 w 300079"/>
              <a:gd name="connsiteY13" fmla="*/ 2826543 h 6858000"/>
              <a:gd name="connsiteX14" fmla="*/ 285747 w 300079"/>
              <a:gd name="connsiteY14" fmla="*/ 2881313 h 6858000"/>
              <a:gd name="connsiteX15" fmla="*/ 223835 w 300079"/>
              <a:gd name="connsiteY15" fmla="*/ 2931319 h 6858000"/>
              <a:gd name="connsiteX16" fmla="*/ 280985 w 300079"/>
              <a:gd name="connsiteY16" fmla="*/ 2986088 h 6858000"/>
              <a:gd name="connsiteX17" fmla="*/ 226218 w 300079"/>
              <a:gd name="connsiteY17" fmla="*/ 3043238 h 6858000"/>
              <a:gd name="connsiteX18" fmla="*/ 288128 w 300079"/>
              <a:gd name="connsiteY18" fmla="*/ 3105150 h 6858000"/>
              <a:gd name="connsiteX19" fmla="*/ 226217 w 300079"/>
              <a:gd name="connsiteY19" fmla="*/ 3155157 h 6858000"/>
              <a:gd name="connsiteX20" fmla="*/ 290510 w 300079"/>
              <a:gd name="connsiteY20" fmla="*/ 3207544 h 6858000"/>
              <a:gd name="connsiteX21" fmla="*/ 226217 w 300079"/>
              <a:gd name="connsiteY21" fmla="*/ 3264693 h 6858000"/>
              <a:gd name="connsiteX22" fmla="*/ 290510 w 300079"/>
              <a:gd name="connsiteY22" fmla="*/ 3324225 h 6858000"/>
              <a:gd name="connsiteX23" fmla="*/ 226218 w 300079"/>
              <a:gd name="connsiteY23" fmla="*/ 3371850 h 6858000"/>
              <a:gd name="connsiteX24" fmla="*/ 292891 w 300079"/>
              <a:gd name="connsiteY24" fmla="*/ 3433763 h 6858000"/>
              <a:gd name="connsiteX25" fmla="*/ 223837 w 300079"/>
              <a:gd name="connsiteY25" fmla="*/ 3476625 h 6858000"/>
              <a:gd name="connsiteX26" fmla="*/ 288128 w 300079"/>
              <a:gd name="connsiteY26" fmla="*/ 3533775 h 6858000"/>
              <a:gd name="connsiteX27" fmla="*/ 230980 w 300079"/>
              <a:gd name="connsiteY27" fmla="*/ 3583781 h 6858000"/>
              <a:gd name="connsiteX28" fmla="*/ 285747 w 300079"/>
              <a:gd name="connsiteY28" fmla="*/ 3643313 h 6858000"/>
              <a:gd name="connsiteX29" fmla="*/ 226218 w 300079"/>
              <a:gd name="connsiteY29" fmla="*/ 3698081 h 6858000"/>
              <a:gd name="connsiteX30" fmla="*/ 280985 w 300079"/>
              <a:gd name="connsiteY30" fmla="*/ 3752850 h 6858000"/>
              <a:gd name="connsiteX31" fmla="*/ 223837 w 300079"/>
              <a:gd name="connsiteY31" fmla="*/ 3800475 h 6858000"/>
              <a:gd name="connsiteX32" fmla="*/ 280985 w 300079"/>
              <a:gd name="connsiteY32" fmla="*/ 3862388 h 6858000"/>
              <a:gd name="connsiteX33" fmla="*/ 223837 w 300079"/>
              <a:gd name="connsiteY33" fmla="*/ 3910013 h 6858000"/>
              <a:gd name="connsiteX34" fmla="*/ 278603 w 300079"/>
              <a:gd name="connsiteY34" fmla="*/ 3969544 h 6858000"/>
              <a:gd name="connsiteX35" fmla="*/ 223838 w 300079"/>
              <a:gd name="connsiteY35" fmla="*/ 4021931 h 6858000"/>
              <a:gd name="connsiteX36" fmla="*/ 278603 w 300079"/>
              <a:gd name="connsiteY36" fmla="*/ 4076700 h 6858000"/>
              <a:gd name="connsiteX37" fmla="*/ 221456 w 300079"/>
              <a:gd name="connsiteY37" fmla="*/ 4138613 h 6858000"/>
              <a:gd name="connsiteX38" fmla="*/ 280985 w 300079"/>
              <a:gd name="connsiteY38" fmla="*/ 4193381 h 6858000"/>
              <a:gd name="connsiteX39" fmla="*/ 219075 w 300079"/>
              <a:gd name="connsiteY39" fmla="*/ 4243388 h 6858000"/>
              <a:gd name="connsiteX40" fmla="*/ 278603 w 300079"/>
              <a:gd name="connsiteY40" fmla="*/ 4300538 h 6858000"/>
              <a:gd name="connsiteX41" fmla="*/ 216695 w 300079"/>
              <a:gd name="connsiteY41" fmla="*/ 4350544 h 6858000"/>
              <a:gd name="connsiteX42" fmla="*/ 285747 w 300079"/>
              <a:gd name="connsiteY42" fmla="*/ 4405313 h 6858000"/>
              <a:gd name="connsiteX43" fmla="*/ 214313 w 300079"/>
              <a:gd name="connsiteY43" fmla="*/ 4452938 h 6858000"/>
              <a:gd name="connsiteX44" fmla="*/ 276222 w 300079"/>
              <a:gd name="connsiteY44" fmla="*/ 4514850 h 6858000"/>
              <a:gd name="connsiteX45" fmla="*/ 216694 w 300079"/>
              <a:gd name="connsiteY45" fmla="*/ 4569619 h 6858000"/>
              <a:gd name="connsiteX46" fmla="*/ 278603 w 300079"/>
              <a:gd name="connsiteY46" fmla="*/ 4622006 h 6858000"/>
              <a:gd name="connsiteX47" fmla="*/ 219075 w 300079"/>
              <a:gd name="connsiteY47" fmla="*/ 4674394 h 6858000"/>
              <a:gd name="connsiteX48" fmla="*/ 278603 w 300079"/>
              <a:gd name="connsiteY48" fmla="*/ 4731544 h 6858000"/>
              <a:gd name="connsiteX49" fmla="*/ 221455 w 300079"/>
              <a:gd name="connsiteY49" fmla="*/ 4786313 h 6858000"/>
              <a:gd name="connsiteX50" fmla="*/ 273844 w 300079"/>
              <a:gd name="connsiteY50" fmla="*/ 4848225 h 6858000"/>
              <a:gd name="connsiteX51" fmla="*/ 226219 w 300079"/>
              <a:gd name="connsiteY51" fmla="*/ 4902994 h 6858000"/>
              <a:gd name="connsiteX52" fmla="*/ 278606 w 300079"/>
              <a:gd name="connsiteY52" fmla="*/ 4955381 h 6858000"/>
              <a:gd name="connsiteX53" fmla="*/ 223838 w 300079"/>
              <a:gd name="connsiteY53" fmla="*/ 5010150 h 6858000"/>
              <a:gd name="connsiteX54" fmla="*/ 276225 w 300079"/>
              <a:gd name="connsiteY54" fmla="*/ 5069681 h 6858000"/>
              <a:gd name="connsiteX55" fmla="*/ 221455 w 300079"/>
              <a:gd name="connsiteY55" fmla="*/ 5117306 h 6858000"/>
              <a:gd name="connsiteX56" fmla="*/ 276225 w 300079"/>
              <a:gd name="connsiteY56" fmla="*/ 5169694 h 6858000"/>
              <a:gd name="connsiteX57" fmla="*/ 221455 w 300079"/>
              <a:gd name="connsiteY57" fmla="*/ 5226844 h 6858000"/>
              <a:gd name="connsiteX58" fmla="*/ 276225 w 300079"/>
              <a:gd name="connsiteY58" fmla="*/ 5286375 h 6858000"/>
              <a:gd name="connsiteX59" fmla="*/ 223837 w 300079"/>
              <a:gd name="connsiteY59" fmla="*/ 5338763 h 6858000"/>
              <a:gd name="connsiteX60" fmla="*/ 276225 w 300079"/>
              <a:gd name="connsiteY60" fmla="*/ 5388769 h 6858000"/>
              <a:gd name="connsiteX61" fmla="*/ 223838 w 300079"/>
              <a:gd name="connsiteY61" fmla="*/ 5448300 h 6858000"/>
              <a:gd name="connsiteX62" fmla="*/ 276226 w 300079"/>
              <a:gd name="connsiteY62" fmla="*/ 5495925 h 6858000"/>
              <a:gd name="connsiteX63" fmla="*/ 226219 w 300079"/>
              <a:gd name="connsiteY63" fmla="*/ 5555456 h 6858000"/>
              <a:gd name="connsiteX64" fmla="*/ 276225 w 300079"/>
              <a:gd name="connsiteY64" fmla="*/ 5612606 h 6858000"/>
              <a:gd name="connsiteX65" fmla="*/ 223838 w 300079"/>
              <a:gd name="connsiteY65" fmla="*/ 5664994 h 6858000"/>
              <a:gd name="connsiteX66" fmla="*/ 273844 w 300079"/>
              <a:gd name="connsiteY66" fmla="*/ 5717381 h 6858000"/>
              <a:gd name="connsiteX67" fmla="*/ 223837 w 300079"/>
              <a:gd name="connsiteY67" fmla="*/ 5776913 h 6858000"/>
              <a:gd name="connsiteX68" fmla="*/ 276225 w 300079"/>
              <a:gd name="connsiteY68" fmla="*/ 5826919 h 6858000"/>
              <a:gd name="connsiteX69" fmla="*/ 223837 w 300079"/>
              <a:gd name="connsiteY69" fmla="*/ 5886450 h 6858000"/>
              <a:gd name="connsiteX70" fmla="*/ 273844 w 300079"/>
              <a:gd name="connsiteY70" fmla="*/ 5934075 h 6858000"/>
              <a:gd name="connsiteX71" fmla="*/ 219074 w 300079"/>
              <a:gd name="connsiteY71" fmla="*/ 5995988 h 6858000"/>
              <a:gd name="connsiteX72" fmla="*/ 273844 w 300079"/>
              <a:gd name="connsiteY72" fmla="*/ 6048375 h 6858000"/>
              <a:gd name="connsiteX73" fmla="*/ 226218 w 300079"/>
              <a:gd name="connsiteY73" fmla="*/ 6103144 h 6858000"/>
              <a:gd name="connsiteX74" fmla="*/ 273844 w 300079"/>
              <a:gd name="connsiteY74" fmla="*/ 6157913 h 6858000"/>
              <a:gd name="connsiteX75" fmla="*/ 226219 w 300079"/>
              <a:gd name="connsiteY75" fmla="*/ 6212681 h 6858000"/>
              <a:gd name="connsiteX76" fmla="*/ 271463 w 300079"/>
              <a:gd name="connsiteY76" fmla="*/ 6265069 h 6858000"/>
              <a:gd name="connsiteX77" fmla="*/ 223837 w 300079"/>
              <a:gd name="connsiteY77" fmla="*/ 6319838 h 6858000"/>
              <a:gd name="connsiteX78" fmla="*/ 278605 w 300079"/>
              <a:gd name="connsiteY78" fmla="*/ 6374606 h 6858000"/>
              <a:gd name="connsiteX79" fmla="*/ 221455 w 300079"/>
              <a:gd name="connsiteY79" fmla="*/ 6429375 h 6858000"/>
              <a:gd name="connsiteX80" fmla="*/ 276225 w 300079"/>
              <a:gd name="connsiteY80" fmla="*/ 6486525 h 6858000"/>
              <a:gd name="connsiteX81" fmla="*/ 228599 w 300079"/>
              <a:gd name="connsiteY81" fmla="*/ 6541294 h 6858000"/>
              <a:gd name="connsiteX82" fmla="*/ 273843 w 300079"/>
              <a:gd name="connsiteY82" fmla="*/ 6600825 h 6858000"/>
              <a:gd name="connsiteX83" fmla="*/ 221455 w 300079"/>
              <a:gd name="connsiteY83" fmla="*/ 6643688 h 6858000"/>
              <a:gd name="connsiteX84" fmla="*/ 276224 w 300079"/>
              <a:gd name="connsiteY84" fmla="*/ 6700838 h 6858000"/>
              <a:gd name="connsiteX85" fmla="*/ 221456 w 300079"/>
              <a:gd name="connsiteY85" fmla="*/ 6762750 h 6858000"/>
              <a:gd name="connsiteX86" fmla="*/ 288131 w 300079"/>
              <a:gd name="connsiteY86" fmla="*/ 6812756 h 6858000"/>
              <a:gd name="connsiteX87" fmla="*/ 233136 w 300079"/>
              <a:gd name="connsiteY87" fmla="*/ 6855619 h 6858000"/>
              <a:gd name="connsiteX88" fmla="*/ 0 w 300079"/>
              <a:gd name="connsiteY88" fmla="*/ 6858000 h 6858000"/>
              <a:gd name="connsiteX89" fmla="*/ 0 w 300079"/>
              <a:gd name="connsiteY89" fmla="*/ 0 h 6858000"/>
              <a:gd name="connsiteX0" fmla="*/ 0 w 298438"/>
              <a:gd name="connsiteY0" fmla="*/ 0 h 6858000"/>
              <a:gd name="connsiteX1" fmla="*/ 290286 w 298438"/>
              <a:gd name="connsiteY1" fmla="*/ 0 h 6858000"/>
              <a:gd name="connsiteX2" fmla="*/ 214311 w 298438"/>
              <a:gd name="connsiteY2" fmla="*/ 2057400 h 6858000"/>
              <a:gd name="connsiteX3" fmla="*/ 223835 w 298438"/>
              <a:gd name="connsiteY3" fmla="*/ 2166938 h 6858000"/>
              <a:gd name="connsiteX4" fmla="*/ 228597 w 298438"/>
              <a:gd name="connsiteY4" fmla="*/ 2276475 h 6858000"/>
              <a:gd name="connsiteX5" fmla="*/ 290510 w 298438"/>
              <a:gd name="connsiteY5" fmla="*/ 2338388 h 6858000"/>
              <a:gd name="connsiteX6" fmla="*/ 223836 w 298438"/>
              <a:gd name="connsiteY6" fmla="*/ 2386012 h 6858000"/>
              <a:gd name="connsiteX7" fmla="*/ 278603 w 298438"/>
              <a:gd name="connsiteY7" fmla="*/ 2447925 h 6858000"/>
              <a:gd name="connsiteX8" fmla="*/ 226218 w 298438"/>
              <a:gd name="connsiteY8" fmla="*/ 2497931 h 6858000"/>
              <a:gd name="connsiteX9" fmla="*/ 283366 w 298438"/>
              <a:gd name="connsiteY9" fmla="*/ 2552700 h 6858000"/>
              <a:gd name="connsiteX10" fmla="*/ 216692 w 298438"/>
              <a:gd name="connsiteY10" fmla="*/ 2607469 h 6858000"/>
              <a:gd name="connsiteX11" fmla="*/ 288128 w 298438"/>
              <a:gd name="connsiteY11" fmla="*/ 2657475 h 6858000"/>
              <a:gd name="connsiteX12" fmla="*/ 223835 w 298438"/>
              <a:gd name="connsiteY12" fmla="*/ 2714625 h 6858000"/>
              <a:gd name="connsiteX13" fmla="*/ 283366 w 298438"/>
              <a:gd name="connsiteY13" fmla="*/ 2771775 h 6858000"/>
              <a:gd name="connsiteX14" fmla="*/ 226217 w 298438"/>
              <a:gd name="connsiteY14" fmla="*/ 2826543 h 6858000"/>
              <a:gd name="connsiteX15" fmla="*/ 285747 w 298438"/>
              <a:gd name="connsiteY15" fmla="*/ 2881313 h 6858000"/>
              <a:gd name="connsiteX16" fmla="*/ 223835 w 298438"/>
              <a:gd name="connsiteY16" fmla="*/ 2931319 h 6858000"/>
              <a:gd name="connsiteX17" fmla="*/ 280985 w 298438"/>
              <a:gd name="connsiteY17" fmla="*/ 2986088 h 6858000"/>
              <a:gd name="connsiteX18" fmla="*/ 226218 w 298438"/>
              <a:gd name="connsiteY18" fmla="*/ 3043238 h 6858000"/>
              <a:gd name="connsiteX19" fmla="*/ 288128 w 298438"/>
              <a:gd name="connsiteY19" fmla="*/ 3105150 h 6858000"/>
              <a:gd name="connsiteX20" fmla="*/ 226217 w 298438"/>
              <a:gd name="connsiteY20" fmla="*/ 3155157 h 6858000"/>
              <a:gd name="connsiteX21" fmla="*/ 290510 w 298438"/>
              <a:gd name="connsiteY21" fmla="*/ 3207544 h 6858000"/>
              <a:gd name="connsiteX22" fmla="*/ 226217 w 298438"/>
              <a:gd name="connsiteY22" fmla="*/ 3264693 h 6858000"/>
              <a:gd name="connsiteX23" fmla="*/ 290510 w 298438"/>
              <a:gd name="connsiteY23" fmla="*/ 3324225 h 6858000"/>
              <a:gd name="connsiteX24" fmla="*/ 226218 w 298438"/>
              <a:gd name="connsiteY24" fmla="*/ 3371850 h 6858000"/>
              <a:gd name="connsiteX25" fmla="*/ 292891 w 298438"/>
              <a:gd name="connsiteY25" fmla="*/ 3433763 h 6858000"/>
              <a:gd name="connsiteX26" fmla="*/ 223837 w 298438"/>
              <a:gd name="connsiteY26" fmla="*/ 3476625 h 6858000"/>
              <a:gd name="connsiteX27" fmla="*/ 288128 w 298438"/>
              <a:gd name="connsiteY27" fmla="*/ 3533775 h 6858000"/>
              <a:gd name="connsiteX28" fmla="*/ 230980 w 298438"/>
              <a:gd name="connsiteY28" fmla="*/ 3583781 h 6858000"/>
              <a:gd name="connsiteX29" fmla="*/ 285747 w 298438"/>
              <a:gd name="connsiteY29" fmla="*/ 3643313 h 6858000"/>
              <a:gd name="connsiteX30" fmla="*/ 226218 w 298438"/>
              <a:gd name="connsiteY30" fmla="*/ 3698081 h 6858000"/>
              <a:gd name="connsiteX31" fmla="*/ 280985 w 298438"/>
              <a:gd name="connsiteY31" fmla="*/ 3752850 h 6858000"/>
              <a:gd name="connsiteX32" fmla="*/ 223837 w 298438"/>
              <a:gd name="connsiteY32" fmla="*/ 3800475 h 6858000"/>
              <a:gd name="connsiteX33" fmla="*/ 280985 w 298438"/>
              <a:gd name="connsiteY33" fmla="*/ 3862388 h 6858000"/>
              <a:gd name="connsiteX34" fmla="*/ 223837 w 298438"/>
              <a:gd name="connsiteY34" fmla="*/ 3910013 h 6858000"/>
              <a:gd name="connsiteX35" fmla="*/ 278603 w 298438"/>
              <a:gd name="connsiteY35" fmla="*/ 3969544 h 6858000"/>
              <a:gd name="connsiteX36" fmla="*/ 223838 w 298438"/>
              <a:gd name="connsiteY36" fmla="*/ 4021931 h 6858000"/>
              <a:gd name="connsiteX37" fmla="*/ 278603 w 298438"/>
              <a:gd name="connsiteY37" fmla="*/ 4076700 h 6858000"/>
              <a:gd name="connsiteX38" fmla="*/ 221456 w 298438"/>
              <a:gd name="connsiteY38" fmla="*/ 4138613 h 6858000"/>
              <a:gd name="connsiteX39" fmla="*/ 280985 w 298438"/>
              <a:gd name="connsiteY39" fmla="*/ 4193381 h 6858000"/>
              <a:gd name="connsiteX40" fmla="*/ 219075 w 298438"/>
              <a:gd name="connsiteY40" fmla="*/ 4243388 h 6858000"/>
              <a:gd name="connsiteX41" fmla="*/ 278603 w 298438"/>
              <a:gd name="connsiteY41" fmla="*/ 4300538 h 6858000"/>
              <a:gd name="connsiteX42" fmla="*/ 216695 w 298438"/>
              <a:gd name="connsiteY42" fmla="*/ 4350544 h 6858000"/>
              <a:gd name="connsiteX43" fmla="*/ 285747 w 298438"/>
              <a:gd name="connsiteY43" fmla="*/ 4405313 h 6858000"/>
              <a:gd name="connsiteX44" fmla="*/ 214313 w 298438"/>
              <a:gd name="connsiteY44" fmla="*/ 4452938 h 6858000"/>
              <a:gd name="connsiteX45" fmla="*/ 276222 w 298438"/>
              <a:gd name="connsiteY45" fmla="*/ 4514850 h 6858000"/>
              <a:gd name="connsiteX46" fmla="*/ 216694 w 298438"/>
              <a:gd name="connsiteY46" fmla="*/ 4569619 h 6858000"/>
              <a:gd name="connsiteX47" fmla="*/ 278603 w 298438"/>
              <a:gd name="connsiteY47" fmla="*/ 4622006 h 6858000"/>
              <a:gd name="connsiteX48" fmla="*/ 219075 w 298438"/>
              <a:gd name="connsiteY48" fmla="*/ 4674394 h 6858000"/>
              <a:gd name="connsiteX49" fmla="*/ 278603 w 298438"/>
              <a:gd name="connsiteY49" fmla="*/ 4731544 h 6858000"/>
              <a:gd name="connsiteX50" fmla="*/ 221455 w 298438"/>
              <a:gd name="connsiteY50" fmla="*/ 4786313 h 6858000"/>
              <a:gd name="connsiteX51" fmla="*/ 273844 w 298438"/>
              <a:gd name="connsiteY51" fmla="*/ 4848225 h 6858000"/>
              <a:gd name="connsiteX52" fmla="*/ 226219 w 298438"/>
              <a:gd name="connsiteY52" fmla="*/ 4902994 h 6858000"/>
              <a:gd name="connsiteX53" fmla="*/ 278606 w 298438"/>
              <a:gd name="connsiteY53" fmla="*/ 4955381 h 6858000"/>
              <a:gd name="connsiteX54" fmla="*/ 223838 w 298438"/>
              <a:gd name="connsiteY54" fmla="*/ 5010150 h 6858000"/>
              <a:gd name="connsiteX55" fmla="*/ 276225 w 298438"/>
              <a:gd name="connsiteY55" fmla="*/ 5069681 h 6858000"/>
              <a:gd name="connsiteX56" fmla="*/ 221455 w 298438"/>
              <a:gd name="connsiteY56" fmla="*/ 5117306 h 6858000"/>
              <a:gd name="connsiteX57" fmla="*/ 276225 w 298438"/>
              <a:gd name="connsiteY57" fmla="*/ 5169694 h 6858000"/>
              <a:gd name="connsiteX58" fmla="*/ 221455 w 298438"/>
              <a:gd name="connsiteY58" fmla="*/ 5226844 h 6858000"/>
              <a:gd name="connsiteX59" fmla="*/ 276225 w 298438"/>
              <a:gd name="connsiteY59" fmla="*/ 5286375 h 6858000"/>
              <a:gd name="connsiteX60" fmla="*/ 223837 w 298438"/>
              <a:gd name="connsiteY60" fmla="*/ 5338763 h 6858000"/>
              <a:gd name="connsiteX61" fmla="*/ 276225 w 298438"/>
              <a:gd name="connsiteY61" fmla="*/ 5388769 h 6858000"/>
              <a:gd name="connsiteX62" fmla="*/ 223838 w 298438"/>
              <a:gd name="connsiteY62" fmla="*/ 5448300 h 6858000"/>
              <a:gd name="connsiteX63" fmla="*/ 276226 w 298438"/>
              <a:gd name="connsiteY63" fmla="*/ 5495925 h 6858000"/>
              <a:gd name="connsiteX64" fmla="*/ 226219 w 298438"/>
              <a:gd name="connsiteY64" fmla="*/ 5555456 h 6858000"/>
              <a:gd name="connsiteX65" fmla="*/ 276225 w 298438"/>
              <a:gd name="connsiteY65" fmla="*/ 5612606 h 6858000"/>
              <a:gd name="connsiteX66" fmla="*/ 223838 w 298438"/>
              <a:gd name="connsiteY66" fmla="*/ 5664994 h 6858000"/>
              <a:gd name="connsiteX67" fmla="*/ 273844 w 298438"/>
              <a:gd name="connsiteY67" fmla="*/ 5717381 h 6858000"/>
              <a:gd name="connsiteX68" fmla="*/ 223837 w 298438"/>
              <a:gd name="connsiteY68" fmla="*/ 5776913 h 6858000"/>
              <a:gd name="connsiteX69" fmla="*/ 276225 w 298438"/>
              <a:gd name="connsiteY69" fmla="*/ 5826919 h 6858000"/>
              <a:gd name="connsiteX70" fmla="*/ 223837 w 298438"/>
              <a:gd name="connsiteY70" fmla="*/ 5886450 h 6858000"/>
              <a:gd name="connsiteX71" fmla="*/ 273844 w 298438"/>
              <a:gd name="connsiteY71" fmla="*/ 5934075 h 6858000"/>
              <a:gd name="connsiteX72" fmla="*/ 219074 w 298438"/>
              <a:gd name="connsiteY72" fmla="*/ 5995988 h 6858000"/>
              <a:gd name="connsiteX73" fmla="*/ 273844 w 298438"/>
              <a:gd name="connsiteY73" fmla="*/ 6048375 h 6858000"/>
              <a:gd name="connsiteX74" fmla="*/ 226218 w 298438"/>
              <a:gd name="connsiteY74" fmla="*/ 6103144 h 6858000"/>
              <a:gd name="connsiteX75" fmla="*/ 273844 w 298438"/>
              <a:gd name="connsiteY75" fmla="*/ 6157913 h 6858000"/>
              <a:gd name="connsiteX76" fmla="*/ 226219 w 298438"/>
              <a:gd name="connsiteY76" fmla="*/ 6212681 h 6858000"/>
              <a:gd name="connsiteX77" fmla="*/ 271463 w 298438"/>
              <a:gd name="connsiteY77" fmla="*/ 6265069 h 6858000"/>
              <a:gd name="connsiteX78" fmla="*/ 223837 w 298438"/>
              <a:gd name="connsiteY78" fmla="*/ 6319838 h 6858000"/>
              <a:gd name="connsiteX79" fmla="*/ 278605 w 298438"/>
              <a:gd name="connsiteY79" fmla="*/ 6374606 h 6858000"/>
              <a:gd name="connsiteX80" fmla="*/ 221455 w 298438"/>
              <a:gd name="connsiteY80" fmla="*/ 6429375 h 6858000"/>
              <a:gd name="connsiteX81" fmla="*/ 276225 w 298438"/>
              <a:gd name="connsiteY81" fmla="*/ 6486525 h 6858000"/>
              <a:gd name="connsiteX82" fmla="*/ 228599 w 298438"/>
              <a:gd name="connsiteY82" fmla="*/ 6541294 h 6858000"/>
              <a:gd name="connsiteX83" fmla="*/ 273843 w 298438"/>
              <a:gd name="connsiteY83" fmla="*/ 6600825 h 6858000"/>
              <a:gd name="connsiteX84" fmla="*/ 221455 w 298438"/>
              <a:gd name="connsiteY84" fmla="*/ 6643688 h 6858000"/>
              <a:gd name="connsiteX85" fmla="*/ 276224 w 298438"/>
              <a:gd name="connsiteY85" fmla="*/ 6700838 h 6858000"/>
              <a:gd name="connsiteX86" fmla="*/ 221456 w 298438"/>
              <a:gd name="connsiteY86" fmla="*/ 6762750 h 6858000"/>
              <a:gd name="connsiteX87" fmla="*/ 288131 w 298438"/>
              <a:gd name="connsiteY87" fmla="*/ 6812756 h 6858000"/>
              <a:gd name="connsiteX88" fmla="*/ 233136 w 298438"/>
              <a:gd name="connsiteY88" fmla="*/ 6855619 h 6858000"/>
              <a:gd name="connsiteX89" fmla="*/ 0 w 298438"/>
              <a:gd name="connsiteY89" fmla="*/ 6858000 h 6858000"/>
              <a:gd name="connsiteX90" fmla="*/ 0 w 298438"/>
              <a:gd name="connsiteY90" fmla="*/ 0 h 6858000"/>
              <a:gd name="connsiteX0" fmla="*/ 0 w 298292"/>
              <a:gd name="connsiteY0" fmla="*/ 0 h 6858000"/>
              <a:gd name="connsiteX1" fmla="*/ 290286 w 298292"/>
              <a:gd name="connsiteY1" fmla="*/ 0 h 6858000"/>
              <a:gd name="connsiteX2" fmla="*/ 216692 w 298292"/>
              <a:gd name="connsiteY2" fmla="*/ 1945481 h 6858000"/>
              <a:gd name="connsiteX3" fmla="*/ 214311 w 298292"/>
              <a:gd name="connsiteY3" fmla="*/ 2057400 h 6858000"/>
              <a:gd name="connsiteX4" fmla="*/ 223835 w 298292"/>
              <a:gd name="connsiteY4" fmla="*/ 2166938 h 6858000"/>
              <a:gd name="connsiteX5" fmla="*/ 228597 w 298292"/>
              <a:gd name="connsiteY5" fmla="*/ 2276475 h 6858000"/>
              <a:gd name="connsiteX6" fmla="*/ 290510 w 298292"/>
              <a:gd name="connsiteY6" fmla="*/ 2338388 h 6858000"/>
              <a:gd name="connsiteX7" fmla="*/ 223836 w 298292"/>
              <a:gd name="connsiteY7" fmla="*/ 2386012 h 6858000"/>
              <a:gd name="connsiteX8" fmla="*/ 278603 w 298292"/>
              <a:gd name="connsiteY8" fmla="*/ 2447925 h 6858000"/>
              <a:gd name="connsiteX9" fmla="*/ 226218 w 298292"/>
              <a:gd name="connsiteY9" fmla="*/ 2497931 h 6858000"/>
              <a:gd name="connsiteX10" fmla="*/ 283366 w 298292"/>
              <a:gd name="connsiteY10" fmla="*/ 2552700 h 6858000"/>
              <a:gd name="connsiteX11" fmla="*/ 216692 w 298292"/>
              <a:gd name="connsiteY11" fmla="*/ 2607469 h 6858000"/>
              <a:gd name="connsiteX12" fmla="*/ 288128 w 298292"/>
              <a:gd name="connsiteY12" fmla="*/ 2657475 h 6858000"/>
              <a:gd name="connsiteX13" fmla="*/ 223835 w 298292"/>
              <a:gd name="connsiteY13" fmla="*/ 2714625 h 6858000"/>
              <a:gd name="connsiteX14" fmla="*/ 283366 w 298292"/>
              <a:gd name="connsiteY14" fmla="*/ 2771775 h 6858000"/>
              <a:gd name="connsiteX15" fmla="*/ 226217 w 298292"/>
              <a:gd name="connsiteY15" fmla="*/ 2826543 h 6858000"/>
              <a:gd name="connsiteX16" fmla="*/ 285747 w 298292"/>
              <a:gd name="connsiteY16" fmla="*/ 2881313 h 6858000"/>
              <a:gd name="connsiteX17" fmla="*/ 223835 w 298292"/>
              <a:gd name="connsiteY17" fmla="*/ 2931319 h 6858000"/>
              <a:gd name="connsiteX18" fmla="*/ 280985 w 298292"/>
              <a:gd name="connsiteY18" fmla="*/ 2986088 h 6858000"/>
              <a:gd name="connsiteX19" fmla="*/ 226218 w 298292"/>
              <a:gd name="connsiteY19" fmla="*/ 3043238 h 6858000"/>
              <a:gd name="connsiteX20" fmla="*/ 288128 w 298292"/>
              <a:gd name="connsiteY20" fmla="*/ 3105150 h 6858000"/>
              <a:gd name="connsiteX21" fmla="*/ 226217 w 298292"/>
              <a:gd name="connsiteY21" fmla="*/ 3155157 h 6858000"/>
              <a:gd name="connsiteX22" fmla="*/ 290510 w 298292"/>
              <a:gd name="connsiteY22" fmla="*/ 3207544 h 6858000"/>
              <a:gd name="connsiteX23" fmla="*/ 226217 w 298292"/>
              <a:gd name="connsiteY23" fmla="*/ 3264693 h 6858000"/>
              <a:gd name="connsiteX24" fmla="*/ 290510 w 298292"/>
              <a:gd name="connsiteY24" fmla="*/ 3324225 h 6858000"/>
              <a:gd name="connsiteX25" fmla="*/ 226218 w 298292"/>
              <a:gd name="connsiteY25" fmla="*/ 3371850 h 6858000"/>
              <a:gd name="connsiteX26" fmla="*/ 292891 w 298292"/>
              <a:gd name="connsiteY26" fmla="*/ 3433763 h 6858000"/>
              <a:gd name="connsiteX27" fmla="*/ 223837 w 298292"/>
              <a:gd name="connsiteY27" fmla="*/ 3476625 h 6858000"/>
              <a:gd name="connsiteX28" fmla="*/ 288128 w 298292"/>
              <a:gd name="connsiteY28" fmla="*/ 3533775 h 6858000"/>
              <a:gd name="connsiteX29" fmla="*/ 230980 w 298292"/>
              <a:gd name="connsiteY29" fmla="*/ 3583781 h 6858000"/>
              <a:gd name="connsiteX30" fmla="*/ 285747 w 298292"/>
              <a:gd name="connsiteY30" fmla="*/ 3643313 h 6858000"/>
              <a:gd name="connsiteX31" fmla="*/ 226218 w 298292"/>
              <a:gd name="connsiteY31" fmla="*/ 3698081 h 6858000"/>
              <a:gd name="connsiteX32" fmla="*/ 280985 w 298292"/>
              <a:gd name="connsiteY32" fmla="*/ 3752850 h 6858000"/>
              <a:gd name="connsiteX33" fmla="*/ 223837 w 298292"/>
              <a:gd name="connsiteY33" fmla="*/ 3800475 h 6858000"/>
              <a:gd name="connsiteX34" fmla="*/ 280985 w 298292"/>
              <a:gd name="connsiteY34" fmla="*/ 3862388 h 6858000"/>
              <a:gd name="connsiteX35" fmla="*/ 223837 w 298292"/>
              <a:gd name="connsiteY35" fmla="*/ 3910013 h 6858000"/>
              <a:gd name="connsiteX36" fmla="*/ 278603 w 298292"/>
              <a:gd name="connsiteY36" fmla="*/ 3969544 h 6858000"/>
              <a:gd name="connsiteX37" fmla="*/ 223838 w 298292"/>
              <a:gd name="connsiteY37" fmla="*/ 4021931 h 6858000"/>
              <a:gd name="connsiteX38" fmla="*/ 278603 w 298292"/>
              <a:gd name="connsiteY38" fmla="*/ 4076700 h 6858000"/>
              <a:gd name="connsiteX39" fmla="*/ 221456 w 298292"/>
              <a:gd name="connsiteY39" fmla="*/ 4138613 h 6858000"/>
              <a:gd name="connsiteX40" fmla="*/ 280985 w 298292"/>
              <a:gd name="connsiteY40" fmla="*/ 4193381 h 6858000"/>
              <a:gd name="connsiteX41" fmla="*/ 219075 w 298292"/>
              <a:gd name="connsiteY41" fmla="*/ 4243388 h 6858000"/>
              <a:gd name="connsiteX42" fmla="*/ 278603 w 298292"/>
              <a:gd name="connsiteY42" fmla="*/ 4300538 h 6858000"/>
              <a:gd name="connsiteX43" fmla="*/ 216695 w 298292"/>
              <a:gd name="connsiteY43" fmla="*/ 4350544 h 6858000"/>
              <a:gd name="connsiteX44" fmla="*/ 285747 w 298292"/>
              <a:gd name="connsiteY44" fmla="*/ 4405313 h 6858000"/>
              <a:gd name="connsiteX45" fmla="*/ 214313 w 298292"/>
              <a:gd name="connsiteY45" fmla="*/ 4452938 h 6858000"/>
              <a:gd name="connsiteX46" fmla="*/ 276222 w 298292"/>
              <a:gd name="connsiteY46" fmla="*/ 4514850 h 6858000"/>
              <a:gd name="connsiteX47" fmla="*/ 216694 w 298292"/>
              <a:gd name="connsiteY47" fmla="*/ 4569619 h 6858000"/>
              <a:gd name="connsiteX48" fmla="*/ 278603 w 298292"/>
              <a:gd name="connsiteY48" fmla="*/ 4622006 h 6858000"/>
              <a:gd name="connsiteX49" fmla="*/ 219075 w 298292"/>
              <a:gd name="connsiteY49" fmla="*/ 4674394 h 6858000"/>
              <a:gd name="connsiteX50" fmla="*/ 278603 w 298292"/>
              <a:gd name="connsiteY50" fmla="*/ 4731544 h 6858000"/>
              <a:gd name="connsiteX51" fmla="*/ 221455 w 298292"/>
              <a:gd name="connsiteY51" fmla="*/ 4786313 h 6858000"/>
              <a:gd name="connsiteX52" fmla="*/ 273844 w 298292"/>
              <a:gd name="connsiteY52" fmla="*/ 4848225 h 6858000"/>
              <a:gd name="connsiteX53" fmla="*/ 226219 w 298292"/>
              <a:gd name="connsiteY53" fmla="*/ 4902994 h 6858000"/>
              <a:gd name="connsiteX54" fmla="*/ 278606 w 298292"/>
              <a:gd name="connsiteY54" fmla="*/ 4955381 h 6858000"/>
              <a:gd name="connsiteX55" fmla="*/ 223838 w 298292"/>
              <a:gd name="connsiteY55" fmla="*/ 5010150 h 6858000"/>
              <a:gd name="connsiteX56" fmla="*/ 276225 w 298292"/>
              <a:gd name="connsiteY56" fmla="*/ 5069681 h 6858000"/>
              <a:gd name="connsiteX57" fmla="*/ 221455 w 298292"/>
              <a:gd name="connsiteY57" fmla="*/ 5117306 h 6858000"/>
              <a:gd name="connsiteX58" fmla="*/ 276225 w 298292"/>
              <a:gd name="connsiteY58" fmla="*/ 5169694 h 6858000"/>
              <a:gd name="connsiteX59" fmla="*/ 221455 w 298292"/>
              <a:gd name="connsiteY59" fmla="*/ 5226844 h 6858000"/>
              <a:gd name="connsiteX60" fmla="*/ 276225 w 298292"/>
              <a:gd name="connsiteY60" fmla="*/ 5286375 h 6858000"/>
              <a:gd name="connsiteX61" fmla="*/ 223837 w 298292"/>
              <a:gd name="connsiteY61" fmla="*/ 5338763 h 6858000"/>
              <a:gd name="connsiteX62" fmla="*/ 276225 w 298292"/>
              <a:gd name="connsiteY62" fmla="*/ 5388769 h 6858000"/>
              <a:gd name="connsiteX63" fmla="*/ 223838 w 298292"/>
              <a:gd name="connsiteY63" fmla="*/ 5448300 h 6858000"/>
              <a:gd name="connsiteX64" fmla="*/ 276226 w 298292"/>
              <a:gd name="connsiteY64" fmla="*/ 5495925 h 6858000"/>
              <a:gd name="connsiteX65" fmla="*/ 226219 w 298292"/>
              <a:gd name="connsiteY65" fmla="*/ 5555456 h 6858000"/>
              <a:gd name="connsiteX66" fmla="*/ 276225 w 298292"/>
              <a:gd name="connsiteY66" fmla="*/ 5612606 h 6858000"/>
              <a:gd name="connsiteX67" fmla="*/ 223838 w 298292"/>
              <a:gd name="connsiteY67" fmla="*/ 5664994 h 6858000"/>
              <a:gd name="connsiteX68" fmla="*/ 273844 w 298292"/>
              <a:gd name="connsiteY68" fmla="*/ 5717381 h 6858000"/>
              <a:gd name="connsiteX69" fmla="*/ 223837 w 298292"/>
              <a:gd name="connsiteY69" fmla="*/ 5776913 h 6858000"/>
              <a:gd name="connsiteX70" fmla="*/ 276225 w 298292"/>
              <a:gd name="connsiteY70" fmla="*/ 5826919 h 6858000"/>
              <a:gd name="connsiteX71" fmla="*/ 223837 w 298292"/>
              <a:gd name="connsiteY71" fmla="*/ 5886450 h 6858000"/>
              <a:gd name="connsiteX72" fmla="*/ 273844 w 298292"/>
              <a:gd name="connsiteY72" fmla="*/ 5934075 h 6858000"/>
              <a:gd name="connsiteX73" fmla="*/ 219074 w 298292"/>
              <a:gd name="connsiteY73" fmla="*/ 5995988 h 6858000"/>
              <a:gd name="connsiteX74" fmla="*/ 273844 w 298292"/>
              <a:gd name="connsiteY74" fmla="*/ 6048375 h 6858000"/>
              <a:gd name="connsiteX75" fmla="*/ 226218 w 298292"/>
              <a:gd name="connsiteY75" fmla="*/ 6103144 h 6858000"/>
              <a:gd name="connsiteX76" fmla="*/ 273844 w 298292"/>
              <a:gd name="connsiteY76" fmla="*/ 6157913 h 6858000"/>
              <a:gd name="connsiteX77" fmla="*/ 226219 w 298292"/>
              <a:gd name="connsiteY77" fmla="*/ 6212681 h 6858000"/>
              <a:gd name="connsiteX78" fmla="*/ 271463 w 298292"/>
              <a:gd name="connsiteY78" fmla="*/ 6265069 h 6858000"/>
              <a:gd name="connsiteX79" fmla="*/ 223837 w 298292"/>
              <a:gd name="connsiteY79" fmla="*/ 6319838 h 6858000"/>
              <a:gd name="connsiteX80" fmla="*/ 278605 w 298292"/>
              <a:gd name="connsiteY80" fmla="*/ 6374606 h 6858000"/>
              <a:gd name="connsiteX81" fmla="*/ 221455 w 298292"/>
              <a:gd name="connsiteY81" fmla="*/ 6429375 h 6858000"/>
              <a:gd name="connsiteX82" fmla="*/ 276225 w 298292"/>
              <a:gd name="connsiteY82" fmla="*/ 6486525 h 6858000"/>
              <a:gd name="connsiteX83" fmla="*/ 228599 w 298292"/>
              <a:gd name="connsiteY83" fmla="*/ 6541294 h 6858000"/>
              <a:gd name="connsiteX84" fmla="*/ 273843 w 298292"/>
              <a:gd name="connsiteY84" fmla="*/ 6600825 h 6858000"/>
              <a:gd name="connsiteX85" fmla="*/ 221455 w 298292"/>
              <a:gd name="connsiteY85" fmla="*/ 6643688 h 6858000"/>
              <a:gd name="connsiteX86" fmla="*/ 276224 w 298292"/>
              <a:gd name="connsiteY86" fmla="*/ 6700838 h 6858000"/>
              <a:gd name="connsiteX87" fmla="*/ 221456 w 298292"/>
              <a:gd name="connsiteY87" fmla="*/ 6762750 h 6858000"/>
              <a:gd name="connsiteX88" fmla="*/ 288131 w 298292"/>
              <a:gd name="connsiteY88" fmla="*/ 6812756 h 6858000"/>
              <a:gd name="connsiteX89" fmla="*/ 233136 w 298292"/>
              <a:gd name="connsiteY89" fmla="*/ 6855619 h 6858000"/>
              <a:gd name="connsiteX90" fmla="*/ 0 w 298292"/>
              <a:gd name="connsiteY90" fmla="*/ 6858000 h 6858000"/>
              <a:gd name="connsiteX91" fmla="*/ 0 w 298292"/>
              <a:gd name="connsiteY91" fmla="*/ 0 h 6858000"/>
              <a:gd name="connsiteX0" fmla="*/ 0 w 298558"/>
              <a:gd name="connsiteY0" fmla="*/ 0 h 6858000"/>
              <a:gd name="connsiteX1" fmla="*/ 290286 w 298558"/>
              <a:gd name="connsiteY1" fmla="*/ 0 h 6858000"/>
              <a:gd name="connsiteX2" fmla="*/ 219073 w 298558"/>
              <a:gd name="connsiteY2" fmla="*/ 1838325 h 6858000"/>
              <a:gd name="connsiteX3" fmla="*/ 216692 w 298558"/>
              <a:gd name="connsiteY3" fmla="*/ 1945481 h 6858000"/>
              <a:gd name="connsiteX4" fmla="*/ 214311 w 298558"/>
              <a:gd name="connsiteY4" fmla="*/ 2057400 h 6858000"/>
              <a:gd name="connsiteX5" fmla="*/ 223835 w 298558"/>
              <a:gd name="connsiteY5" fmla="*/ 2166938 h 6858000"/>
              <a:gd name="connsiteX6" fmla="*/ 228597 w 298558"/>
              <a:gd name="connsiteY6" fmla="*/ 2276475 h 6858000"/>
              <a:gd name="connsiteX7" fmla="*/ 290510 w 298558"/>
              <a:gd name="connsiteY7" fmla="*/ 2338388 h 6858000"/>
              <a:gd name="connsiteX8" fmla="*/ 223836 w 298558"/>
              <a:gd name="connsiteY8" fmla="*/ 2386012 h 6858000"/>
              <a:gd name="connsiteX9" fmla="*/ 278603 w 298558"/>
              <a:gd name="connsiteY9" fmla="*/ 2447925 h 6858000"/>
              <a:gd name="connsiteX10" fmla="*/ 226218 w 298558"/>
              <a:gd name="connsiteY10" fmla="*/ 2497931 h 6858000"/>
              <a:gd name="connsiteX11" fmla="*/ 283366 w 298558"/>
              <a:gd name="connsiteY11" fmla="*/ 2552700 h 6858000"/>
              <a:gd name="connsiteX12" fmla="*/ 216692 w 298558"/>
              <a:gd name="connsiteY12" fmla="*/ 2607469 h 6858000"/>
              <a:gd name="connsiteX13" fmla="*/ 288128 w 298558"/>
              <a:gd name="connsiteY13" fmla="*/ 2657475 h 6858000"/>
              <a:gd name="connsiteX14" fmla="*/ 223835 w 298558"/>
              <a:gd name="connsiteY14" fmla="*/ 2714625 h 6858000"/>
              <a:gd name="connsiteX15" fmla="*/ 283366 w 298558"/>
              <a:gd name="connsiteY15" fmla="*/ 2771775 h 6858000"/>
              <a:gd name="connsiteX16" fmla="*/ 226217 w 298558"/>
              <a:gd name="connsiteY16" fmla="*/ 2826543 h 6858000"/>
              <a:gd name="connsiteX17" fmla="*/ 285747 w 298558"/>
              <a:gd name="connsiteY17" fmla="*/ 2881313 h 6858000"/>
              <a:gd name="connsiteX18" fmla="*/ 223835 w 298558"/>
              <a:gd name="connsiteY18" fmla="*/ 2931319 h 6858000"/>
              <a:gd name="connsiteX19" fmla="*/ 280985 w 298558"/>
              <a:gd name="connsiteY19" fmla="*/ 2986088 h 6858000"/>
              <a:gd name="connsiteX20" fmla="*/ 226218 w 298558"/>
              <a:gd name="connsiteY20" fmla="*/ 3043238 h 6858000"/>
              <a:gd name="connsiteX21" fmla="*/ 288128 w 298558"/>
              <a:gd name="connsiteY21" fmla="*/ 3105150 h 6858000"/>
              <a:gd name="connsiteX22" fmla="*/ 226217 w 298558"/>
              <a:gd name="connsiteY22" fmla="*/ 3155157 h 6858000"/>
              <a:gd name="connsiteX23" fmla="*/ 290510 w 298558"/>
              <a:gd name="connsiteY23" fmla="*/ 3207544 h 6858000"/>
              <a:gd name="connsiteX24" fmla="*/ 226217 w 298558"/>
              <a:gd name="connsiteY24" fmla="*/ 3264693 h 6858000"/>
              <a:gd name="connsiteX25" fmla="*/ 290510 w 298558"/>
              <a:gd name="connsiteY25" fmla="*/ 3324225 h 6858000"/>
              <a:gd name="connsiteX26" fmla="*/ 226218 w 298558"/>
              <a:gd name="connsiteY26" fmla="*/ 3371850 h 6858000"/>
              <a:gd name="connsiteX27" fmla="*/ 292891 w 298558"/>
              <a:gd name="connsiteY27" fmla="*/ 3433763 h 6858000"/>
              <a:gd name="connsiteX28" fmla="*/ 223837 w 298558"/>
              <a:gd name="connsiteY28" fmla="*/ 3476625 h 6858000"/>
              <a:gd name="connsiteX29" fmla="*/ 288128 w 298558"/>
              <a:gd name="connsiteY29" fmla="*/ 3533775 h 6858000"/>
              <a:gd name="connsiteX30" fmla="*/ 230980 w 298558"/>
              <a:gd name="connsiteY30" fmla="*/ 3583781 h 6858000"/>
              <a:gd name="connsiteX31" fmla="*/ 285747 w 298558"/>
              <a:gd name="connsiteY31" fmla="*/ 3643313 h 6858000"/>
              <a:gd name="connsiteX32" fmla="*/ 226218 w 298558"/>
              <a:gd name="connsiteY32" fmla="*/ 3698081 h 6858000"/>
              <a:gd name="connsiteX33" fmla="*/ 280985 w 298558"/>
              <a:gd name="connsiteY33" fmla="*/ 3752850 h 6858000"/>
              <a:gd name="connsiteX34" fmla="*/ 223837 w 298558"/>
              <a:gd name="connsiteY34" fmla="*/ 3800475 h 6858000"/>
              <a:gd name="connsiteX35" fmla="*/ 280985 w 298558"/>
              <a:gd name="connsiteY35" fmla="*/ 3862388 h 6858000"/>
              <a:gd name="connsiteX36" fmla="*/ 223837 w 298558"/>
              <a:gd name="connsiteY36" fmla="*/ 3910013 h 6858000"/>
              <a:gd name="connsiteX37" fmla="*/ 278603 w 298558"/>
              <a:gd name="connsiteY37" fmla="*/ 3969544 h 6858000"/>
              <a:gd name="connsiteX38" fmla="*/ 223838 w 298558"/>
              <a:gd name="connsiteY38" fmla="*/ 4021931 h 6858000"/>
              <a:gd name="connsiteX39" fmla="*/ 278603 w 298558"/>
              <a:gd name="connsiteY39" fmla="*/ 4076700 h 6858000"/>
              <a:gd name="connsiteX40" fmla="*/ 221456 w 298558"/>
              <a:gd name="connsiteY40" fmla="*/ 4138613 h 6858000"/>
              <a:gd name="connsiteX41" fmla="*/ 280985 w 298558"/>
              <a:gd name="connsiteY41" fmla="*/ 4193381 h 6858000"/>
              <a:gd name="connsiteX42" fmla="*/ 219075 w 298558"/>
              <a:gd name="connsiteY42" fmla="*/ 4243388 h 6858000"/>
              <a:gd name="connsiteX43" fmla="*/ 278603 w 298558"/>
              <a:gd name="connsiteY43" fmla="*/ 4300538 h 6858000"/>
              <a:gd name="connsiteX44" fmla="*/ 216695 w 298558"/>
              <a:gd name="connsiteY44" fmla="*/ 4350544 h 6858000"/>
              <a:gd name="connsiteX45" fmla="*/ 285747 w 298558"/>
              <a:gd name="connsiteY45" fmla="*/ 4405313 h 6858000"/>
              <a:gd name="connsiteX46" fmla="*/ 214313 w 298558"/>
              <a:gd name="connsiteY46" fmla="*/ 4452938 h 6858000"/>
              <a:gd name="connsiteX47" fmla="*/ 276222 w 298558"/>
              <a:gd name="connsiteY47" fmla="*/ 4514850 h 6858000"/>
              <a:gd name="connsiteX48" fmla="*/ 216694 w 298558"/>
              <a:gd name="connsiteY48" fmla="*/ 4569619 h 6858000"/>
              <a:gd name="connsiteX49" fmla="*/ 278603 w 298558"/>
              <a:gd name="connsiteY49" fmla="*/ 4622006 h 6858000"/>
              <a:gd name="connsiteX50" fmla="*/ 219075 w 298558"/>
              <a:gd name="connsiteY50" fmla="*/ 4674394 h 6858000"/>
              <a:gd name="connsiteX51" fmla="*/ 278603 w 298558"/>
              <a:gd name="connsiteY51" fmla="*/ 4731544 h 6858000"/>
              <a:gd name="connsiteX52" fmla="*/ 221455 w 298558"/>
              <a:gd name="connsiteY52" fmla="*/ 4786313 h 6858000"/>
              <a:gd name="connsiteX53" fmla="*/ 273844 w 298558"/>
              <a:gd name="connsiteY53" fmla="*/ 4848225 h 6858000"/>
              <a:gd name="connsiteX54" fmla="*/ 226219 w 298558"/>
              <a:gd name="connsiteY54" fmla="*/ 4902994 h 6858000"/>
              <a:gd name="connsiteX55" fmla="*/ 278606 w 298558"/>
              <a:gd name="connsiteY55" fmla="*/ 4955381 h 6858000"/>
              <a:gd name="connsiteX56" fmla="*/ 223838 w 298558"/>
              <a:gd name="connsiteY56" fmla="*/ 5010150 h 6858000"/>
              <a:gd name="connsiteX57" fmla="*/ 276225 w 298558"/>
              <a:gd name="connsiteY57" fmla="*/ 5069681 h 6858000"/>
              <a:gd name="connsiteX58" fmla="*/ 221455 w 298558"/>
              <a:gd name="connsiteY58" fmla="*/ 5117306 h 6858000"/>
              <a:gd name="connsiteX59" fmla="*/ 276225 w 298558"/>
              <a:gd name="connsiteY59" fmla="*/ 5169694 h 6858000"/>
              <a:gd name="connsiteX60" fmla="*/ 221455 w 298558"/>
              <a:gd name="connsiteY60" fmla="*/ 5226844 h 6858000"/>
              <a:gd name="connsiteX61" fmla="*/ 276225 w 298558"/>
              <a:gd name="connsiteY61" fmla="*/ 5286375 h 6858000"/>
              <a:gd name="connsiteX62" fmla="*/ 223837 w 298558"/>
              <a:gd name="connsiteY62" fmla="*/ 5338763 h 6858000"/>
              <a:gd name="connsiteX63" fmla="*/ 276225 w 298558"/>
              <a:gd name="connsiteY63" fmla="*/ 5388769 h 6858000"/>
              <a:gd name="connsiteX64" fmla="*/ 223838 w 298558"/>
              <a:gd name="connsiteY64" fmla="*/ 5448300 h 6858000"/>
              <a:gd name="connsiteX65" fmla="*/ 276226 w 298558"/>
              <a:gd name="connsiteY65" fmla="*/ 5495925 h 6858000"/>
              <a:gd name="connsiteX66" fmla="*/ 226219 w 298558"/>
              <a:gd name="connsiteY66" fmla="*/ 5555456 h 6858000"/>
              <a:gd name="connsiteX67" fmla="*/ 276225 w 298558"/>
              <a:gd name="connsiteY67" fmla="*/ 5612606 h 6858000"/>
              <a:gd name="connsiteX68" fmla="*/ 223838 w 298558"/>
              <a:gd name="connsiteY68" fmla="*/ 5664994 h 6858000"/>
              <a:gd name="connsiteX69" fmla="*/ 273844 w 298558"/>
              <a:gd name="connsiteY69" fmla="*/ 5717381 h 6858000"/>
              <a:gd name="connsiteX70" fmla="*/ 223837 w 298558"/>
              <a:gd name="connsiteY70" fmla="*/ 5776913 h 6858000"/>
              <a:gd name="connsiteX71" fmla="*/ 276225 w 298558"/>
              <a:gd name="connsiteY71" fmla="*/ 5826919 h 6858000"/>
              <a:gd name="connsiteX72" fmla="*/ 223837 w 298558"/>
              <a:gd name="connsiteY72" fmla="*/ 5886450 h 6858000"/>
              <a:gd name="connsiteX73" fmla="*/ 273844 w 298558"/>
              <a:gd name="connsiteY73" fmla="*/ 5934075 h 6858000"/>
              <a:gd name="connsiteX74" fmla="*/ 219074 w 298558"/>
              <a:gd name="connsiteY74" fmla="*/ 5995988 h 6858000"/>
              <a:gd name="connsiteX75" fmla="*/ 273844 w 298558"/>
              <a:gd name="connsiteY75" fmla="*/ 6048375 h 6858000"/>
              <a:gd name="connsiteX76" fmla="*/ 226218 w 298558"/>
              <a:gd name="connsiteY76" fmla="*/ 6103144 h 6858000"/>
              <a:gd name="connsiteX77" fmla="*/ 273844 w 298558"/>
              <a:gd name="connsiteY77" fmla="*/ 6157913 h 6858000"/>
              <a:gd name="connsiteX78" fmla="*/ 226219 w 298558"/>
              <a:gd name="connsiteY78" fmla="*/ 6212681 h 6858000"/>
              <a:gd name="connsiteX79" fmla="*/ 271463 w 298558"/>
              <a:gd name="connsiteY79" fmla="*/ 6265069 h 6858000"/>
              <a:gd name="connsiteX80" fmla="*/ 223837 w 298558"/>
              <a:gd name="connsiteY80" fmla="*/ 6319838 h 6858000"/>
              <a:gd name="connsiteX81" fmla="*/ 278605 w 298558"/>
              <a:gd name="connsiteY81" fmla="*/ 6374606 h 6858000"/>
              <a:gd name="connsiteX82" fmla="*/ 221455 w 298558"/>
              <a:gd name="connsiteY82" fmla="*/ 6429375 h 6858000"/>
              <a:gd name="connsiteX83" fmla="*/ 276225 w 298558"/>
              <a:gd name="connsiteY83" fmla="*/ 6486525 h 6858000"/>
              <a:gd name="connsiteX84" fmla="*/ 228599 w 298558"/>
              <a:gd name="connsiteY84" fmla="*/ 6541294 h 6858000"/>
              <a:gd name="connsiteX85" fmla="*/ 273843 w 298558"/>
              <a:gd name="connsiteY85" fmla="*/ 6600825 h 6858000"/>
              <a:gd name="connsiteX86" fmla="*/ 221455 w 298558"/>
              <a:gd name="connsiteY86" fmla="*/ 6643688 h 6858000"/>
              <a:gd name="connsiteX87" fmla="*/ 276224 w 298558"/>
              <a:gd name="connsiteY87" fmla="*/ 6700838 h 6858000"/>
              <a:gd name="connsiteX88" fmla="*/ 221456 w 298558"/>
              <a:gd name="connsiteY88" fmla="*/ 6762750 h 6858000"/>
              <a:gd name="connsiteX89" fmla="*/ 288131 w 298558"/>
              <a:gd name="connsiteY89" fmla="*/ 6812756 h 6858000"/>
              <a:gd name="connsiteX90" fmla="*/ 233136 w 298558"/>
              <a:gd name="connsiteY90" fmla="*/ 6855619 h 6858000"/>
              <a:gd name="connsiteX91" fmla="*/ 0 w 298558"/>
              <a:gd name="connsiteY91" fmla="*/ 6858000 h 6858000"/>
              <a:gd name="connsiteX92" fmla="*/ 0 w 298558"/>
              <a:gd name="connsiteY92" fmla="*/ 0 h 6858000"/>
              <a:gd name="connsiteX0" fmla="*/ 0 w 299141"/>
              <a:gd name="connsiteY0" fmla="*/ 0 h 6858000"/>
              <a:gd name="connsiteX1" fmla="*/ 290286 w 299141"/>
              <a:gd name="connsiteY1" fmla="*/ 0 h 6858000"/>
              <a:gd name="connsiteX2" fmla="*/ 223836 w 299141"/>
              <a:gd name="connsiteY2" fmla="*/ 1726406 h 6858000"/>
              <a:gd name="connsiteX3" fmla="*/ 219073 w 299141"/>
              <a:gd name="connsiteY3" fmla="*/ 1838325 h 6858000"/>
              <a:gd name="connsiteX4" fmla="*/ 216692 w 299141"/>
              <a:gd name="connsiteY4" fmla="*/ 1945481 h 6858000"/>
              <a:gd name="connsiteX5" fmla="*/ 214311 w 299141"/>
              <a:gd name="connsiteY5" fmla="*/ 2057400 h 6858000"/>
              <a:gd name="connsiteX6" fmla="*/ 223835 w 299141"/>
              <a:gd name="connsiteY6" fmla="*/ 2166938 h 6858000"/>
              <a:gd name="connsiteX7" fmla="*/ 228597 w 299141"/>
              <a:gd name="connsiteY7" fmla="*/ 2276475 h 6858000"/>
              <a:gd name="connsiteX8" fmla="*/ 290510 w 299141"/>
              <a:gd name="connsiteY8" fmla="*/ 2338388 h 6858000"/>
              <a:gd name="connsiteX9" fmla="*/ 223836 w 299141"/>
              <a:gd name="connsiteY9" fmla="*/ 2386012 h 6858000"/>
              <a:gd name="connsiteX10" fmla="*/ 278603 w 299141"/>
              <a:gd name="connsiteY10" fmla="*/ 2447925 h 6858000"/>
              <a:gd name="connsiteX11" fmla="*/ 226218 w 299141"/>
              <a:gd name="connsiteY11" fmla="*/ 2497931 h 6858000"/>
              <a:gd name="connsiteX12" fmla="*/ 283366 w 299141"/>
              <a:gd name="connsiteY12" fmla="*/ 2552700 h 6858000"/>
              <a:gd name="connsiteX13" fmla="*/ 216692 w 299141"/>
              <a:gd name="connsiteY13" fmla="*/ 2607469 h 6858000"/>
              <a:gd name="connsiteX14" fmla="*/ 288128 w 299141"/>
              <a:gd name="connsiteY14" fmla="*/ 2657475 h 6858000"/>
              <a:gd name="connsiteX15" fmla="*/ 223835 w 299141"/>
              <a:gd name="connsiteY15" fmla="*/ 2714625 h 6858000"/>
              <a:gd name="connsiteX16" fmla="*/ 283366 w 299141"/>
              <a:gd name="connsiteY16" fmla="*/ 2771775 h 6858000"/>
              <a:gd name="connsiteX17" fmla="*/ 226217 w 299141"/>
              <a:gd name="connsiteY17" fmla="*/ 2826543 h 6858000"/>
              <a:gd name="connsiteX18" fmla="*/ 285747 w 299141"/>
              <a:gd name="connsiteY18" fmla="*/ 2881313 h 6858000"/>
              <a:gd name="connsiteX19" fmla="*/ 223835 w 299141"/>
              <a:gd name="connsiteY19" fmla="*/ 2931319 h 6858000"/>
              <a:gd name="connsiteX20" fmla="*/ 280985 w 299141"/>
              <a:gd name="connsiteY20" fmla="*/ 2986088 h 6858000"/>
              <a:gd name="connsiteX21" fmla="*/ 226218 w 299141"/>
              <a:gd name="connsiteY21" fmla="*/ 3043238 h 6858000"/>
              <a:gd name="connsiteX22" fmla="*/ 288128 w 299141"/>
              <a:gd name="connsiteY22" fmla="*/ 3105150 h 6858000"/>
              <a:gd name="connsiteX23" fmla="*/ 226217 w 299141"/>
              <a:gd name="connsiteY23" fmla="*/ 3155157 h 6858000"/>
              <a:gd name="connsiteX24" fmla="*/ 290510 w 299141"/>
              <a:gd name="connsiteY24" fmla="*/ 3207544 h 6858000"/>
              <a:gd name="connsiteX25" fmla="*/ 226217 w 299141"/>
              <a:gd name="connsiteY25" fmla="*/ 3264693 h 6858000"/>
              <a:gd name="connsiteX26" fmla="*/ 290510 w 299141"/>
              <a:gd name="connsiteY26" fmla="*/ 3324225 h 6858000"/>
              <a:gd name="connsiteX27" fmla="*/ 226218 w 299141"/>
              <a:gd name="connsiteY27" fmla="*/ 3371850 h 6858000"/>
              <a:gd name="connsiteX28" fmla="*/ 292891 w 299141"/>
              <a:gd name="connsiteY28" fmla="*/ 3433763 h 6858000"/>
              <a:gd name="connsiteX29" fmla="*/ 223837 w 299141"/>
              <a:gd name="connsiteY29" fmla="*/ 3476625 h 6858000"/>
              <a:gd name="connsiteX30" fmla="*/ 288128 w 299141"/>
              <a:gd name="connsiteY30" fmla="*/ 3533775 h 6858000"/>
              <a:gd name="connsiteX31" fmla="*/ 230980 w 299141"/>
              <a:gd name="connsiteY31" fmla="*/ 3583781 h 6858000"/>
              <a:gd name="connsiteX32" fmla="*/ 285747 w 299141"/>
              <a:gd name="connsiteY32" fmla="*/ 3643313 h 6858000"/>
              <a:gd name="connsiteX33" fmla="*/ 226218 w 299141"/>
              <a:gd name="connsiteY33" fmla="*/ 3698081 h 6858000"/>
              <a:gd name="connsiteX34" fmla="*/ 280985 w 299141"/>
              <a:gd name="connsiteY34" fmla="*/ 3752850 h 6858000"/>
              <a:gd name="connsiteX35" fmla="*/ 223837 w 299141"/>
              <a:gd name="connsiteY35" fmla="*/ 3800475 h 6858000"/>
              <a:gd name="connsiteX36" fmla="*/ 280985 w 299141"/>
              <a:gd name="connsiteY36" fmla="*/ 3862388 h 6858000"/>
              <a:gd name="connsiteX37" fmla="*/ 223837 w 299141"/>
              <a:gd name="connsiteY37" fmla="*/ 3910013 h 6858000"/>
              <a:gd name="connsiteX38" fmla="*/ 278603 w 299141"/>
              <a:gd name="connsiteY38" fmla="*/ 3969544 h 6858000"/>
              <a:gd name="connsiteX39" fmla="*/ 223838 w 299141"/>
              <a:gd name="connsiteY39" fmla="*/ 4021931 h 6858000"/>
              <a:gd name="connsiteX40" fmla="*/ 278603 w 299141"/>
              <a:gd name="connsiteY40" fmla="*/ 4076700 h 6858000"/>
              <a:gd name="connsiteX41" fmla="*/ 221456 w 299141"/>
              <a:gd name="connsiteY41" fmla="*/ 4138613 h 6858000"/>
              <a:gd name="connsiteX42" fmla="*/ 280985 w 299141"/>
              <a:gd name="connsiteY42" fmla="*/ 4193381 h 6858000"/>
              <a:gd name="connsiteX43" fmla="*/ 219075 w 299141"/>
              <a:gd name="connsiteY43" fmla="*/ 4243388 h 6858000"/>
              <a:gd name="connsiteX44" fmla="*/ 278603 w 299141"/>
              <a:gd name="connsiteY44" fmla="*/ 4300538 h 6858000"/>
              <a:gd name="connsiteX45" fmla="*/ 216695 w 299141"/>
              <a:gd name="connsiteY45" fmla="*/ 4350544 h 6858000"/>
              <a:gd name="connsiteX46" fmla="*/ 285747 w 299141"/>
              <a:gd name="connsiteY46" fmla="*/ 4405313 h 6858000"/>
              <a:gd name="connsiteX47" fmla="*/ 214313 w 299141"/>
              <a:gd name="connsiteY47" fmla="*/ 4452938 h 6858000"/>
              <a:gd name="connsiteX48" fmla="*/ 276222 w 299141"/>
              <a:gd name="connsiteY48" fmla="*/ 4514850 h 6858000"/>
              <a:gd name="connsiteX49" fmla="*/ 216694 w 299141"/>
              <a:gd name="connsiteY49" fmla="*/ 4569619 h 6858000"/>
              <a:gd name="connsiteX50" fmla="*/ 278603 w 299141"/>
              <a:gd name="connsiteY50" fmla="*/ 4622006 h 6858000"/>
              <a:gd name="connsiteX51" fmla="*/ 219075 w 299141"/>
              <a:gd name="connsiteY51" fmla="*/ 4674394 h 6858000"/>
              <a:gd name="connsiteX52" fmla="*/ 278603 w 299141"/>
              <a:gd name="connsiteY52" fmla="*/ 4731544 h 6858000"/>
              <a:gd name="connsiteX53" fmla="*/ 221455 w 299141"/>
              <a:gd name="connsiteY53" fmla="*/ 4786313 h 6858000"/>
              <a:gd name="connsiteX54" fmla="*/ 273844 w 299141"/>
              <a:gd name="connsiteY54" fmla="*/ 4848225 h 6858000"/>
              <a:gd name="connsiteX55" fmla="*/ 226219 w 299141"/>
              <a:gd name="connsiteY55" fmla="*/ 4902994 h 6858000"/>
              <a:gd name="connsiteX56" fmla="*/ 278606 w 299141"/>
              <a:gd name="connsiteY56" fmla="*/ 4955381 h 6858000"/>
              <a:gd name="connsiteX57" fmla="*/ 223838 w 299141"/>
              <a:gd name="connsiteY57" fmla="*/ 5010150 h 6858000"/>
              <a:gd name="connsiteX58" fmla="*/ 276225 w 299141"/>
              <a:gd name="connsiteY58" fmla="*/ 5069681 h 6858000"/>
              <a:gd name="connsiteX59" fmla="*/ 221455 w 299141"/>
              <a:gd name="connsiteY59" fmla="*/ 5117306 h 6858000"/>
              <a:gd name="connsiteX60" fmla="*/ 276225 w 299141"/>
              <a:gd name="connsiteY60" fmla="*/ 5169694 h 6858000"/>
              <a:gd name="connsiteX61" fmla="*/ 221455 w 299141"/>
              <a:gd name="connsiteY61" fmla="*/ 5226844 h 6858000"/>
              <a:gd name="connsiteX62" fmla="*/ 276225 w 299141"/>
              <a:gd name="connsiteY62" fmla="*/ 5286375 h 6858000"/>
              <a:gd name="connsiteX63" fmla="*/ 223837 w 299141"/>
              <a:gd name="connsiteY63" fmla="*/ 5338763 h 6858000"/>
              <a:gd name="connsiteX64" fmla="*/ 276225 w 299141"/>
              <a:gd name="connsiteY64" fmla="*/ 5388769 h 6858000"/>
              <a:gd name="connsiteX65" fmla="*/ 223838 w 299141"/>
              <a:gd name="connsiteY65" fmla="*/ 5448300 h 6858000"/>
              <a:gd name="connsiteX66" fmla="*/ 276226 w 299141"/>
              <a:gd name="connsiteY66" fmla="*/ 5495925 h 6858000"/>
              <a:gd name="connsiteX67" fmla="*/ 226219 w 299141"/>
              <a:gd name="connsiteY67" fmla="*/ 5555456 h 6858000"/>
              <a:gd name="connsiteX68" fmla="*/ 276225 w 299141"/>
              <a:gd name="connsiteY68" fmla="*/ 5612606 h 6858000"/>
              <a:gd name="connsiteX69" fmla="*/ 223838 w 299141"/>
              <a:gd name="connsiteY69" fmla="*/ 5664994 h 6858000"/>
              <a:gd name="connsiteX70" fmla="*/ 273844 w 299141"/>
              <a:gd name="connsiteY70" fmla="*/ 5717381 h 6858000"/>
              <a:gd name="connsiteX71" fmla="*/ 223837 w 299141"/>
              <a:gd name="connsiteY71" fmla="*/ 5776913 h 6858000"/>
              <a:gd name="connsiteX72" fmla="*/ 276225 w 299141"/>
              <a:gd name="connsiteY72" fmla="*/ 5826919 h 6858000"/>
              <a:gd name="connsiteX73" fmla="*/ 223837 w 299141"/>
              <a:gd name="connsiteY73" fmla="*/ 5886450 h 6858000"/>
              <a:gd name="connsiteX74" fmla="*/ 273844 w 299141"/>
              <a:gd name="connsiteY74" fmla="*/ 5934075 h 6858000"/>
              <a:gd name="connsiteX75" fmla="*/ 219074 w 299141"/>
              <a:gd name="connsiteY75" fmla="*/ 5995988 h 6858000"/>
              <a:gd name="connsiteX76" fmla="*/ 273844 w 299141"/>
              <a:gd name="connsiteY76" fmla="*/ 6048375 h 6858000"/>
              <a:gd name="connsiteX77" fmla="*/ 226218 w 299141"/>
              <a:gd name="connsiteY77" fmla="*/ 6103144 h 6858000"/>
              <a:gd name="connsiteX78" fmla="*/ 273844 w 299141"/>
              <a:gd name="connsiteY78" fmla="*/ 6157913 h 6858000"/>
              <a:gd name="connsiteX79" fmla="*/ 226219 w 299141"/>
              <a:gd name="connsiteY79" fmla="*/ 6212681 h 6858000"/>
              <a:gd name="connsiteX80" fmla="*/ 271463 w 299141"/>
              <a:gd name="connsiteY80" fmla="*/ 6265069 h 6858000"/>
              <a:gd name="connsiteX81" fmla="*/ 223837 w 299141"/>
              <a:gd name="connsiteY81" fmla="*/ 6319838 h 6858000"/>
              <a:gd name="connsiteX82" fmla="*/ 278605 w 299141"/>
              <a:gd name="connsiteY82" fmla="*/ 6374606 h 6858000"/>
              <a:gd name="connsiteX83" fmla="*/ 221455 w 299141"/>
              <a:gd name="connsiteY83" fmla="*/ 6429375 h 6858000"/>
              <a:gd name="connsiteX84" fmla="*/ 276225 w 299141"/>
              <a:gd name="connsiteY84" fmla="*/ 6486525 h 6858000"/>
              <a:gd name="connsiteX85" fmla="*/ 228599 w 299141"/>
              <a:gd name="connsiteY85" fmla="*/ 6541294 h 6858000"/>
              <a:gd name="connsiteX86" fmla="*/ 273843 w 299141"/>
              <a:gd name="connsiteY86" fmla="*/ 6600825 h 6858000"/>
              <a:gd name="connsiteX87" fmla="*/ 221455 w 299141"/>
              <a:gd name="connsiteY87" fmla="*/ 6643688 h 6858000"/>
              <a:gd name="connsiteX88" fmla="*/ 276224 w 299141"/>
              <a:gd name="connsiteY88" fmla="*/ 6700838 h 6858000"/>
              <a:gd name="connsiteX89" fmla="*/ 221456 w 299141"/>
              <a:gd name="connsiteY89" fmla="*/ 6762750 h 6858000"/>
              <a:gd name="connsiteX90" fmla="*/ 288131 w 299141"/>
              <a:gd name="connsiteY90" fmla="*/ 6812756 h 6858000"/>
              <a:gd name="connsiteX91" fmla="*/ 233136 w 299141"/>
              <a:gd name="connsiteY91" fmla="*/ 6855619 h 6858000"/>
              <a:gd name="connsiteX92" fmla="*/ 0 w 299141"/>
              <a:gd name="connsiteY92" fmla="*/ 6858000 h 6858000"/>
              <a:gd name="connsiteX93" fmla="*/ 0 w 299141"/>
              <a:gd name="connsiteY93" fmla="*/ 0 h 6858000"/>
              <a:gd name="connsiteX0" fmla="*/ 0 w 299733"/>
              <a:gd name="connsiteY0" fmla="*/ 0 h 6858000"/>
              <a:gd name="connsiteX1" fmla="*/ 290286 w 299733"/>
              <a:gd name="connsiteY1" fmla="*/ 0 h 6858000"/>
              <a:gd name="connsiteX2" fmla="*/ 228598 w 299733"/>
              <a:gd name="connsiteY2" fmla="*/ 1621631 h 6858000"/>
              <a:gd name="connsiteX3" fmla="*/ 223836 w 299733"/>
              <a:gd name="connsiteY3" fmla="*/ 1726406 h 6858000"/>
              <a:gd name="connsiteX4" fmla="*/ 219073 w 299733"/>
              <a:gd name="connsiteY4" fmla="*/ 1838325 h 6858000"/>
              <a:gd name="connsiteX5" fmla="*/ 216692 w 299733"/>
              <a:gd name="connsiteY5" fmla="*/ 1945481 h 6858000"/>
              <a:gd name="connsiteX6" fmla="*/ 214311 w 299733"/>
              <a:gd name="connsiteY6" fmla="*/ 2057400 h 6858000"/>
              <a:gd name="connsiteX7" fmla="*/ 223835 w 299733"/>
              <a:gd name="connsiteY7" fmla="*/ 2166938 h 6858000"/>
              <a:gd name="connsiteX8" fmla="*/ 228597 w 299733"/>
              <a:gd name="connsiteY8" fmla="*/ 2276475 h 6858000"/>
              <a:gd name="connsiteX9" fmla="*/ 290510 w 299733"/>
              <a:gd name="connsiteY9" fmla="*/ 2338388 h 6858000"/>
              <a:gd name="connsiteX10" fmla="*/ 223836 w 299733"/>
              <a:gd name="connsiteY10" fmla="*/ 2386012 h 6858000"/>
              <a:gd name="connsiteX11" fmla="*/ 278603 w 299733"/>
              <a:gd name="connsiteY11" fmla="*/ 2447925 h 6858000"/>
              <a:gd name="connsiteX12" fmla="*/ 226218 w 299733"/>
              <a:gd name="connsiteY12" fmla="*/ 2497931 h 6858000"/>
              <a:gd name="connsiteX13" fmla="*/ 283366 w 299733"/>
              <a:gd name="connsiteY13" fmla="*/ 2552700 h 6858000"/>
              <a:gd name="connsiteX14" fmla="*/ 216692 w 299733"/>
              <a:gd name="connsiteY14" fmla="*/ 2607469 h 6858000"/>
              <a:gd name="connsiteX15" fmla="*/ 288128 w 299733"/>
              <a:gd name="connsiteY15" fmla="*/ 2657475 h 6858000"/>
              <a:gd name="connsiteX16" fmla="*/ 223835 w 299733"/>
              <a:gd name="connsiteY16" fmla="*/ 2714625 h 6858000"/>
              <a:gd name="connsiteX17" fmla="*/ 283366 w 299733"/>
              <a:gd name="connsiteY17" fmla="*/ 2771775 h 6858000"/>
              <a:gd name="connsiteX18" fmla="*/ 226217 w 299733"/>
              <a:gd name="connsiteY18" fmla="*/ 2826543 h 6858000"/>
              <a:gd name="connsiteX19" fmla="*/ 285747 w 299733"/>
              <a:gd name="connsiteY19" fmla="*/ 2881313 h 6858000"/>
              <a:gd name="connsiteX20" fmla="*/ 223835 w 299733"/>
              <a:gd name="connsiteY20" fmla="*/ 2931319 h 6858000"/>
              <a:gd name="connsiteX21" fmla="*/ 280985 w 299733"/>
              <a:gd name="connsiteY21" fmla="*/ 2986088 h 6858000"/>
              <a:gd name="connsiteX22" fmla="*/ 226218 w 299733"/>
              <a:gd name="connsiteY22" fmla="*/ 3043238 h 6858000"/>
              <a:gd name="connsiteX23" fmla="*/ 288128 w 299733"/>
              <a:gd name="connsiteY23" fmla="*/ 3105150 h 6858000"/>
              <a:gd name="connsiteX24" fmla="*/ 226217 w 299733"/>
              <a:gd name="connsiteY24" fmla="*/ 3155157 h 6858000"/>
              <a:gd name="connsiteX25" fmla="*/ 290510 w 299733"/>
              <a:gd name="connsiteY25" fmla="*/ 3207544 h 6858000"/>
              <a:gd name="connsiteX26" fmla="*/ 226217 w 299733"/>
              <a:gd name="connsiteY26" fmla="*/ 3264693 h 6858000"/>
              <a:gd name="connsiteX27" fmla="*/ 290510 w 299733"/>
              <a:gd name="connsiteY27" fmla="*/ 3324225 h 6858000"/>
              <a:gd name="connsiteX28" fmla="*/ 226218 w 299733"/>
              <a:gd name="connsiteY28" fmla="*/ 3371850 h 6858000"/>
              <a:gd name="connsiteX29" fmla="*/ 292891 w 299733"/>
              <a:gd name="connsiteY29" fmla="*/ 3433763 h 6858000"/>
              <a:gd name="connsiteX30" fmla="*/ 223837 w 299733"/>
              <a:gd name="connsiteY30" fmla="*/ 3476625 h 6858000"/>
              <a:gd name="connsiteX31" fmla="*/ 288128 w 299733"/>
              <a:gd name="connsiteY31" fmla="*/ 3533775 h 6858000"/>
              <a:gd name="connsiteX32" fmla="*/ 230980 w 299733"/>
              <a:gd name="connsiteY32" fmla="*/ 3583781 h 6858000"/>
              <a:gd name="connsiteX33" fmla="*/ 285747 w 299733"/>
              <a:gd name="connsiteY33" fmla="*/ 3643313 h 6858000"/>
              <a:gd name="connsiteX34" fmla="*/ 226218 w 299733"/>
              <a:gd name="connsiteY34" fmla="*/ 3698081 h 6858000"/>
              <a:gd name="connsiteX35" fmla="*/ 280985 w 299733"/>
              <a:gd name="connsiteY35" fmla="*/ 3752850 h 6858000"/>
              <a:gd name="connsiteX36" fmla="*/ 223837 w 299733"/>
              <a:gd name="connsiteY36" fmla="*/ 3800475 h 6858000"/>
              <a:gd name="connsiteX37" fmla="*/ 280985 w 299733"/>
              <a:gd name="connsiteY37" fmla="*/ 3862388 h 6858000"/>
              <a:gd name="connsiteX38" fmla="*/ 223837 w 299733"/>
              <a:gd name="connsiteY38" fmla="*/ 3910013 h 6858000"/>
              <a:gd name="connsiteX39" fmla="*/ 278603 w 299733"/>
              <a:gd name="connsiteY39" fmla="*/ 3969544 h 6858000"/>
              <a:gd name="connsiteX40" fmla="*/ 223838 w 299733"/>
              <a:gd name="connsiteY40" fmla="*/ 4021931 h 6858000"/>
              <a:gd name="connsiteX41" fmla="*/ 278603 w 299733"/>
              <a:gd name="connsiteY41" fmla="*/ 4076700 h 6858000"/>
              <a:gd name="connsiteX42" fmla="*/ 221456 w 299733"/>
              <a:gd name="connsiteY42" fmla="*/ 4138613 h 6858000"/>
              <a:gd name="connsiteX43" fmla="*/ 280985 w 299733"/>
              <a:gd name="connsiteY43" fmla="*/ 4193381 h 6858000"/>
              <a:gd name="connsiteX44" fmla="*/ 219075 w 299733"/>
              <a:gd name="connsiteY44" fmla="*/ 4243388 h 6858000"/>
              <a:gd name="connsiteX45" fmla="*/ 278603 w 299733"/>
              <a:gd name="connsiteY45" fmla="*/ 4300538 h 6858000"/>
              <a:gd name="connsiteX46" fmla="*/ 216695 w 299733"/>
              <a:gd name="connsiteY46" fmla="*/ 4350544 h 6858000"/>
              <a:gd name="connsiteX47" fmla="*/ 285747 w 299733"/>
              <a:gd name="connsiteY47" fmla="*/ 4405313 h 6858000"/>
              <a:gd name="connsiteX48" fmla="*/ 214313 w 299733"/>
              <a:gd name="connsiteY48" fmla="*/ 4452938 h 6858000"/>
              <a:gd name="connsiteX49" fmla="*/ 276222 w 299733"/>
              <a:gd name="connsiteY49" fmla="*/ 4514850 h 6858000"/>
              <a:gd name="connsiteX50" fmla="*/ 216694 w 299733"/>
              <a:gd name="connsiteY50" fmla="*/ 4569619 h 6858000"/>
              <a:gd name="connsiteX51" fmla="*/ 278603 w 299733"/>
              <a:gd name="connsiteY51" fmla="*/ 4622006 h 6858000"/>
              <a:gd name="connsiteX52" fmla="*/ 219075 w 299733"/>
              <a:gd name="connsiteY52" fmla="*/ 4674394 h 6858000"/>
              <a:gd name="connsiteX53" fmla="*/ 278603 w 299733"/>
              <a:gd name="connsiteY53" fmla="*/ 4731544 h 6858000"/>
              <a:gd name="connsiteX54" fmla="*/ 221455 w 299733"/>
              <a:gd name="connsiteY54" fmla="*/ 4786313 h 6858000"/>
              <a:gd name="connsiteX55" fmla="*/ 273844 w 299733"/>
              <a:gd name="connsiteY55" fmla="*/ 4848225 h 6858000"/>
              <a:gd name="connsiteX56" fmla="*/ 226219 w 299733"/>
              <a:gd name="connsiteY56" fmla="*/ 4902994 h 6858000"/>
              <a:gd name="connsiteX57" fmla="*/ 278606 w 299733"/>
              <a:gd name="connsiteY57" fmla="*/ 4955381 h 6858000"/>
              <a:gd name="connsiteX58" fmla="*/ 223838 w 299733"/>
              <a:gd name="connsiteY58" fmla="*/ 5010150 h 6858000"/>
              <a:gd name="connsiteX59" fmla="*/ 276225 w 299733"/>
              <a:gd name="connsiteY59" fmla="*/ 5069681 h 6858000"/>
              <a:gd name="connsiteX60" fmla="*/ 221455 w 299733"/>
              <a:gd name="connsiteY60" fmla="*/ 5117306 h 6858000"/>
              <a:gd name="connsiteX61" fmla="*/ 276225 w 299733"/>
              <a:gd name="connsiteY61" fmla="*/ 5169694 h 6858000"/>
              <a:gd name="connsiteX62" fmla="*/ 221455 w 299733"/>
              <a:gd name="connsiteY62" fmla="*/ 5226844 h 6858000"/>
              <a:gd name="connsiteX63" fmla="*/ 276225 w 299733"/>
              <a:gd name="connsiteY63" fmla="*/ 5286375 h 6858000"/>
              <a:gd name="connsiteX64" fmla="*/ 223837 w 299733"/>
              <a:gd name="connsiteY64" fmla="*/ 5338763 h 6858000"/>
              <a:gd name="connsiteX65" fmla="*/ 276225 w 299733"/>
              <a:gd name="connsiteY65" fmla="*/ 5388769 h 6858000"/>
              <a:gd name="connsiteX66" fmla="*/ 223838 w 299733"/>
              <a:gd name="connsiteY66" fmla="*/ 5448300 h 6858000"/>
              <a:gd name="connsiteX67" fmla="*/ 276226 w 299733"/>
              <a:gd name="connsiteY67" fmla="*/ 5495925 h 6858000"/>
              <a:gd name="connsiteX68" fmla="*/ 226219 w 299733"/>
              <a:gd name="connsiteY68" fmla="*/ 5555456 h 6858000"/>
              <a:gd name="connsiteX69" fmla="*/ 276225 w 299733"/>
              <a:gd name="connsiteY69" fmla="*/ 5612606 h 6858000"/>
              <a:gd name="connsiteX70" fmla="*/ 223838 w 299733"/>
              <a:gd name="connsiteY70" fmla="*/ 5664994 h 6858000"/>
              <a:gd name="connsiteX71" fmla="*/ 273844 w 299733"/>
              <a:gd name="connsiteY71" fmla="*/ 5717381 h 6858000"/>
              <a:gd name="connsiteX72" fmla="*/ 223837 w 299733"/>
              <a:gd name="connsiteY72" fmla="*/ 5776913 h 6858000"/>
              <a:gd name="connsiteX73" fmla="*/ 276225 w 299733"/>
              <a:gd name="connsiteY73" fmla="*/ 5826919 h 6858000"/>
              <a:gd name="connsiteX74" fmla="*/ 223837 w 299733"/>
              <a:gd name="connsiteY74" fmla="*/ 5886450 h 6858000"/>
              <a:gd name="connsiteX75" fmla="*/ 273844 w 299733"/>
              <a:gd name="connsiteY75" fmla="*/ 5934075 h 6858000"/>
              <a:gd name="connsiteX76" fmla="*/ 219074 w 299733"/>
              <a:gd name="connsiteY76" fmla="*/ 5995988 h 6858000"/>
              <a:gd name="connsiteX77" fmla="*/ 273844 w 299733"/>
              <a:gd name="connsiteY77" fmla="*/ 6048375 h 6858000"/>
              <a:gd name="connsiteX78" fmla="*/ 226218 w 299733"/>
              <a:gd name="connsiteY78" fmla="*/ 6103144 h 6858000"/>
              <a:gd name="connsiteX79" fmla="*/ 273844 w 299733"/>
              <a:gd name="connsiteY79" fmla="*/ 6157913 h 6858000"/>
              <a:gd name="connsiteX80" fmla="*/ 226219 w 299733"/>
              <a:gd name="connsiteY80" fmla="*/ 6212681 h 6858000"/>
              <a:gd name="connsiteX81" fmla="*/ 271463 w 299733"/>
              <a:gd name="connsiteY81" fmla="*/ 6265069 h 6858000"/>
              <a:gd name="connsiteX82" fmla="*/ 223837 w 299733"/>
              <a:gd name="connsiteY82" fmla="*/ 6319838 h 6858000"/>
              <a:gd name="connsiteX83" fmla="*/ 278605 w 299733"/>
              <a:gd name="connsiteY83" fmla="*/ 6374606 h 6858000"/>
              <a:gd name="connsiteX84" fmla="*/ 221455 w 299733"/>
              <a:gd name="connsiteY84" fmla="*/ 6429375 h 6858000"/>
              <a:gd name="connsiteX85" fmla="*/ 276225 w 299733"/>
              <a:gd name="connsiteY85" fmla="*/ 6486525 h 6858000"/>
              <a:gd name="connsiteX86" fmla="*/ 228599 w 299733"/>
              <a:gd name="connsiteY86" fmla="*/ 6541294 h 6858000"/>
              <a:gd name="connsiteX87" fmla="*/ 273843 w 299733"/>
              <a:gd name="connsiteY87" fmla="*/ 6600825 h 6858000"/>
              <a:gd name="connsiteX88" fmla="*/ 221455 w 299733"/>
              <a:gd name="connsiteY88" fmla="*/ 6643688 h 6858000"/>
              <a:gd name="connsiteX89" fmla="*/ 276224 w 299733"/>
              <a:gd name="connsiteY89" fmla="*/ 6700838 h 6858000"/>
              <a:gd name="connsiteX90" fmla="*/ 221456 w 299733"/>
              <a:gd name="connsiteY90" fmla="*/ 6762750 h 6858000"/>
              <a:gd name="connsiteX91" fmla="*/ 288131 w 299733"/>
              <a:gd name="connsiteY91" fmla="*/ 6812756 h 6858000"/>
              <a:gd name="connsiteX92" fmla="*/ 233136 w 299733"/>
              <a:gd name="connsiteY92" fmla="*/ 6855619 h 6858000"/>
              <a:gd name="connsiteX93" fmla="*/ 0 w 299733"/>
              <a:gd name="connsiteY93" fmla="*/ 6858000 h 6858000"/>
              <a:gd name="connsiteX94" fmla="*/ 0 w 299733"/>
              <a:gd name="connsiteY94" fmla="*/ 0 h 6858000"/>
              <a:gd name="connsiteX0" fmla="*/ 0 w 300010"/>
              <a:gd name="connsiteY0" fmla="*/ 0 h 6858000"/>
              <a:gd name="connsiteX1" fmla="*/ 290286 w 300010"/>
              <a:gd name="connsiteY1" fmla="*/ 0 h 6858000"/>
              <a:gd name="connsiteX2" fmla="*/ 230979 w 300010"/>
              <a:gd name="connsiteY2" fmla="*/ 1512094 h 6858000"/>
              <a:gd name="connsiteX3" fmla="*/ 228598 w 300010"/>
              <a:gd name="connsiteY3" fmla="*/ 1621631 h 6858000"/>
              <a:gd name="connsiteX4" fmla="*/ 223836 w 300010"/>
              <a:gd name="connsiteY4" fmla="*/ 1726406 h 6858000"/>
              <a:gd name="connsiteX5" fmla="*/ 219073 w 300010"/>
              <a:gd name="connsiteY5" fmla="*/ 1838325 h 6858000"/>
              <a:gd name="connsiteX6" fmla="*/ 216692 w 300010"/>
              <a:gd name="connsiteY6" fmla="*/ 1945481 h 6858000"/>
              <a:gd name="connsiteX7" fmla="*/ 214311 w 300010"/>
              <a:gd name="connsiteY7" fmla="*/ 2057400 h 6858000"/>
              <a:gd name="connsiteX8" fmla="*/ 223835 w 300010"/>
              <a:gd name="connsiteY8" fmla="*/ 2166938 h 6858000"/>
              <a:gd name="connsiteX9" fmla="*/ 228597 w 300010"/>
              <a:gd name="connsiteY9" fmla="*/ 2276475 h 6858000"/>
              <a:gd name="connsiteX10" fmla="*/ 290510 w 300010"/>
              <a:gd name="connsiteY10" fmla="*/ 2338388 h 6858000"/>
              <a:gd name="connsiteX11" fmla="*/ 223836 w 300010"/>
              <a:gd name="connsiteY11" fmla="*/ 2386012 h 6858000"/>
              <a:gd name="connsiteX12" fmla="*/ 278603 w 300010"/>
              <a:gd name="connsiteY12" fmla="*/ 2447925 h 6858000"/>
              <a:gd name="connsiteX13" fmla="*/ 226218 w 300010"/>
              <a:gd name="connsiteY13" fmla="*/ 2497931 h 6858000"/>
              <a:gd name="connsiteX14" fmla="*/ 283366 w 300010"/>
              <a:gd name="connsiteY14" fmla="*/ 2552700 h 6858000"/>
              <a:gd name="connsiteX15" fmla="*/ 216692 w 300010"/>
              <a:gd name="connsiteY15" fmla="*/ 2607469 h 6858000"/>
              <a:gd name="connsiteX16" fmla="*/ 288128 w 300010"/>
              <a:gd name="connsiteY16" fmla="*/ 2657475 h 6858000"/>
              <a:gd name="connsiteX17" fmla="*/ 223835 w 300010"/>
              <a:gd name="connsiteY17" fmla="*/ 2714625 h 6858000"/>
              <a:gd name="connsiteX18" fmla="*/ 283366 w 300010"/>
              <a:gd name="connsiteY18" fmla="*/ 2771775 h 6858000"/>
              <a:gd name="connsiteX19" fmla="*/ 226217 w 300010"/>
              <a:gd name="connsiteY19" fmla="*/ 2826543 h 6858000"/>
              <a:gd name="connsiteX20" fmla="*/ 285747 w 300010"/>
              <a:gd name="connsiteY20" fmla="*/ 2881313 h 6858000"/>
              <a:gd name="connsiteX21" fmla="*/ 223835 w 300010"/>
              <a:gd name="connsiteY21" fmla="*/ 2931319 h 6858000"/>
              <a:gd name="connsiteX22" fmla="*/ 280985 w 300010"/>
              <a:gd name="connsiteY22" fmla="*/ 2986088 h 6858000"/>
              <a:gd name="connsiteX23" fmla="*/ 226218 w 300010"/>
              <a:gd name="connsiteY23" fmla="*/ 3043238 h 6858000"/>
              <a:gd name="connsiteX24" fmla="*/ 288128 w 300010"/>
              <a:gd name="connsiteY24" fmla="*/ 3105150 h 6858000"/>
              <a:gd name="connsiteX25" fmla="*/ 226217 w 300010"/>
              <a:gd name="connsiteY25" fmla="*/ 3155157 h 6858000"/>
              <a:gd name="connsiteX26" fmla="*/ 290510 w 300010"/>
              <a:gd name="connsiteY26" fmla="*/ 3207544 h 6858000"/>
              <a:gd name="connsiteX27" fmla="*/ 226217 w 300010"/>
              <a:gd name="connsiteY27" fmla="*/ 3264693 h 6858000"/>
              <a:gd name="connsiteX28" fmla="*/ 290510 w 300010"/>
              <a:gd name="connsiteY28" fmla="*/ 3324225 h 6858000"/>
              <a:gd name="connsiteX29" fmla="*/ 226218 w 300010"/>
              <a:gd name="connsiteY29" fmla="*/ 3371850 h 6858000"/>
              <a:gd name="connsiteX30" fmla="*/ 292891 w 300010"/>
              <a:gd name="connsiteY30" fmla="*/ 3433763 h 6858000"/>
              <a:gd name="connsiteX31" fmla="*/ 223837 w 300010"/>
              <a:gd name="connsiteY31" fmla="*/ 3476625 h 6858000"/>
              <a:gd name="connsiteX32" fmla="*/ 288128 w 300010"/>
              <a:gd name="connsiteY32" fmla="*/ 3533775 h 6858000"/>
              <a:gd name="connsiteX33" fmla="*/ 230980 w 300010"/>
              <a:gd name="connsiteY33" fmla="*/ 3583781 h 6858000"/>
              <a:gd name="connsiteX34" fmla="*/ 285747 w 300010"/>
              <a:gd name="connsiteY34" fmla="*/ 3643313 h 6858000"/>
              <a:gd name="connsiteX35" fmla="*/ 226218 w 300010"/>
              <a:gd name="connsiteY35" fmla="*/ 3698081 h 6858000"/>
              <a:gd name="connsiteX36" fmla="*/ 280985 w 300010"/>
              <a:gd name="connsiteY36" fmla="*/ 3752850 h 6858000"/>
              <a:gd name="connsiteX37" fmla="*/ 223837 w 300010"/>
              <a:gd name="connsiteY37" fmla="*/ 3800475 h 6858000"/>
              <a:gd name="connsiteX38" fmla="*/ 280985 w 300010"/>
              <a:gd name="connsiteY38" fmla="*/ 3862388 h 6858000"/>
              <a:gd name="connsiteX39" fmla="*/ 223837 w 300010"/>
              <a:gd name="connsiteY39" fmla="*/ 3910013 h 6858000"/>
              <a:gd name="connsiteX40" fmla="*/ 278603 w 300010"/>
              <a:gd name="connsiteY40" fmla="*/ 3969544 h 6858000"/>
              <a:gd name="connsiteX41" fmla="*/ 223838 w 300010"/>
              <a:gd name="connsiteY41" fmla="*/ 4021931 h 6858000"/>
              <a:gd name="connsiteX42" fmla="*/ 278603 w 300010"/>
              <a:gd name="connsiteY42" fmla="*/ 4076700 h 6858000"/>
              <a:gd name="connsiteX43" fmla="*/ 221456 w 300010"/>
              <a:gd name="connsiteY43" fmla="*/ 4138613 h 6858000"/>
              <a:gd name="connsiteX44" fmla="*/ 280985 w 300010"/>
              <a:gd name="connsiteY44" fmla="*/ 4193381 h 6858000"/>
              <a:gd name="connsiteX45" fmla="*/ 219075 w 300010"/>
              <a:gd name="connsiteY45" fmla="*/ 4243388 h 6858000"/>
              <a:gd name="connsiteX46" fmla="*/ 278603 w 300010"/>
              <a:gd name="connsiteY46" fmla="*/ 4300538 h 6858000"/>
              <a:gd name="connsiteX47" fmla="*/ 216695 w 300010"/>
              <a:gd name="connsiteY47" fmla="*/ 4350544 h 6858000"/>
              <a:gd name="connsiteX48" fmla="*/ 285747 w 300010"/>
              <a:gd name="connsiteY48" fmla="*/ 4405313 h 6858000"/>
              <a:gd name="connsiteX49" fmla="*/ 214313 w 300010"/>
              <a:gd name="connsiteY49" fmla="*/ 4452938 h 6858000"/>
              <a:gd name="connsiteX50" fmla="*/ 276222 w 300010"/>
              <a:gd name="connsiteY50" fmla="*/ 4514850 h 6858000"/>
              <a:gd name="connsiteX51" fmla="*/ 216694 w 300010"/>
              <a:gd name="connsiteY51" fmla="*/ 4569619 h 6858000"/>
              <a:gd name="connsiteX52" fmla="*/ 278603 w 300010"/>
              <a:gd name="connsiteY52" fmla="*/ 4622006 h 6858000"/>
              <a:gd name="connsiteX53" fmla="*/ 219075 w 300010"/>
              <a:gd name="connsiteY53" fmla="*/ 4674394 h 6858000"/>
              <a:gd name="connsiteX54" fmla="*/ 278603 w 300010"/>
              <a:gd name="connsiteY54" fmla="*/ 4731544 h 6858000"/>
              <a:gd name="connsiteX55" fmla="*/ 221455 w 300010"/>
              <a:gd name="connsiteY55" fmla="*/ 4786313 h 6858000"/>
              <a:gd name="connsiteX56" fmla="*/ 273844 w 300010"/>
              <a:gd name="connsiteY56" fmla="*/ 4848225 h 6858000"/>
              <a:gd name="connsiteX57" fmla="*/ 226219 w 300010"/>
              <a:gd name="connsiteY57" fmla="*/ 4902994 h 6858000"/>
              <a:gd name="connsiteX58" fmla="*/ 278606 w 300010"/>
              <a:gd name="connsiteY58" fmla="*/ 4955381 h 6858000"/>
              <a:gd name="connsiteX59" fmla="*/ 223838 w 300010"/>
              <a:gd name="connsiteY59" fmla="*/ 5010150 h 6858000"/>
              <a:gd name="connsiteX60" fmla="*/ 276225 w 300010"/>
              <a:gd name="connsiteY60" fmla="*/ 5069681 h 6858000"/>
              <a:gd name="connsiteX61" fmla="*/ 221455 w 300010"/>
              <a:gd name="connsiteY61" fmla="*/ 5117306 h 6858000"/>
              <a:gd name="connsiteX62" fmla="*/ 276225 w 300010"/>
              <a:gd name="connsiteY62" fmla="*/ 5169694 h 6858000"/>
              <a:gd name="connsiteX63" fmla="*/ 221455 w 300010"/>
              <a:gd name="connsiteY63" fmla="*/ 5226844 h 6858000"/>
              <a:gd name="connsiteX64" fmla="*/ 276225 w 300010"/>
              <a:gd name="connsiteY64" fmla="*/ 5286375 h 6858000"/>
              <a:gd name="connsiteX65" fmla="*/ 223837 w 300010"/>
              <a:gd name="connsiteY65" fmla="*/ 5338763 h 6858000"/>
              <a:gd name="connsiteX66" fmla="*/ 276225 w 300010"/>
              <a:gd name="connsiteY66" fmla="*/ 5388769 h 6858000"/>
              <a:gd name="connsiteX67" fmla="*/ 223838 w 300010"/>
              <a:gd name="connsiteY67" fmla="*/ 5448300 h 6858000"/>
              <a:gd name="connsiteX68" fmla="*/ 276226 w 300010"/>
              <a:gd name="connsiteY68" fmla="*/ 5495925 h 6858000"/>
              <a:gd name="connsiteX69" fmla="*/ 226219 w 300010"/>
              <a:gd name="connsiteY69" fmla="*/ 5555456 h 6858000"/>
              <a:gd name="connsiteX70" fmla="*/ 276225 w 300010"/>
              <a:gd name="connsiteY70" fmla="*/ 5612606 h 6858000"/>
              <a:gd name="connsiteX71" fmla="*/ 223838 w 300010"/>
              <a:gd name="connsiteY71" fmla="*/ 5664994 h 6858000"/>
              <a:gd name="connsiteX72" fmla="*/ 273844 w 300010"/>
              <a:gd name="connsiteY72" fmla="*/ 5717381 h 6858000"/>
              <a:gd name="connsiteX73" fmla="*/ 223837 w 300010"/>
              <a:gd name="connsiteY73" fmla="*/ 5776913 h 6858000"/>
              <a:gd name="connsiteX74" fmla="*/ 276225 w 300010"/>
              <a:gd name="connsiteY74" fmla="*/ 5826919 h 6858000"/>
              <a:gd name="connsiteX75" fmla="*/ 223837 w 300010"/>
              <a:gd name="connsiteY75" fmla="*/ 5886450 h 6858000"/>
              <a:gd name="connsiteX76" fmla="*/ 273844 w 300010"/>
              <a:gd name="connsiteY76" fmla="*/ 5934075 h 6858000"/>
              <a:gd name="connsiteX77" fmla="*/ 219074 w 300010"/>
              <a:gd name="connsiteY77" fmla="*/ 5995988 h 6858000"/>
              <a:gd name="connsiteX78" fmla="*/ 273844 w 300010"/>
              <a:gd name="connsiteY78" fmla="*/ 6048375 h 6858000"/>
              <a:gd name="connsiteX79" fmla="*/ 226218 w 300010"/>
              <a:gd name="connsiteY79" fmla="*/ 6103144 h 6858000"/>
              <a:gd name="connsiteX80" fmla="*/ 273844 w 300010"/>
              <a:gd name="connsiteY80" fmla="*/ 6157913 h 6858000"/>
              <a:gd name="connsiteX81" fmla="*/ 226219 w 300010"/>
              <a:gd name="connsiteY81" fmla="*/ 6212681 h 6858000"/>
              <a:gd name="connsiteX82" fmla="*/ 271463 w 300010"/>
              <a:gd name="connsiteY82" fmla="*/ 6265069 h 6858000"/>
              <a:gd name="connsiteX83" fmla="*/ 223837 w 300010"/>
              <a:gd name="connsiteY83" fmla="*/ 6319838 h 6858000"/>
              <a:gd name="connsiteX84" fmla="*/ 278605 w 300010"/>
              <a:gd name="connsiteY84" fmla="*/ 6374606 h 6858000"/>
              <a:gd name="connsiteX85" fmla="*/ 221455 w 300010"/>
              <a:gd name="connsiteY85" fmla="*/ 6429375 h 6858000"/>
              <a:gd name="connsiteX86" fmla="*/ 276225 w 300010"/>
              <a:gd name="connsiteY86" fmla="*/ 6486525 h 6858000"/>
              <a:gd name="connsiteX87" fmla="*/ 228599 w 300010"/>
              <a:gd name="connsiteY87" fmla="*/ 6541294 h 6858000"/>
              <a:gd name="connsiteX88" fmla="*/ 273843 w 300010"/>
              <a:gd name="connsiteY88" fmla="*/ 6600825 h 6858000"/>
              <a:gd name="connsiteX89" fmla="*/ 221455 w 300010"/>
              <a:gd name="connsiteY89" fmla="*/ 6643688 h 6858000"/>
              <a:gd name="connsiteX90" fmla="*/ 276224 w 300010"/>
              <a:gd name="connsiteY90" fmla="*/ 6700838 h 6858000"/>
              <a:gd name="connsiteX91" fmla="*/ 221456 w 300010"/>
              <a:gd name="connsiteY91" fmla="*/ 6762750 h 6858000"/>
              <a:gd name="connsiteX92" fmla="*/ 288131 w 300010"/>
              <a:gd name="connsiteY92" fmla="*/ 6812756 h 6858000"/>
              <a:gd name="connsiteX93" fmla="*/ 233136 w 300010"/>
              <a:gd name="connsiteY93" fmla="*/ 6855619 h 6858000"/>
              <a:gd name="connsiteX94" fmla="*/ 0 w 300010"/>
              <a:gd name="connsiteY94" fmla="*/ 6858000 h 6858000"/>
              <a:gd name="connsiteX95" fmla="*/ 0 w 300010"/>
              <a:gd name="connsiteY95" fmla="*/ 0 h 6858000"/>
              <a:gd name="connsiteX0" fmla="*/ 0 w 300328"/>
              <a:gd name="connsiteY0" fmla="*/ 0 h 6858000"/>
              <a:gd name="connsiteX1" fmla="*/ 290286 w 300328"/>
              <a:gd name="connsiteY1" fmla="*/ 0 h 6858000"/>
              <a:gd name="connsiteX2" fmla="*/ 233360 w 300328"/>
              <a:gd name="connsiteY2" fmla="*/ 1404938 h 6858000"/>
              <a:gd name="connsiteX3" fmla="*/ 230979 w 300328"/>
              <a:gd name="connsiteY3" fmla="*/ 1512094 h 6858000"/>
              <a:gd name="connsiteX4" fmla="*/ 228598 w 300328"/>
              <a:gd name="connsiteY4" fmla="*/ 1621631 h 6858000"/>
              <a:gd name="connsiteX5" fmla="*/ 223836 w 300328"/>
              <a:gd name="connsiteY5" fmla="*/ 1726406 h 6858000"/>
              <a:gd name="connsiteX6" fmla="*/ 219073 w 300328"/>
              <a:gd name="connsiteY6" fmla="*/ 1838325 h 6858000"/>
              <a:gd name="connsiteX7" fmla="*/ 216692 w 300328"/>
              <a:gd name="connsiteY7" fmla="*/ 1945481 h 6858000"/>
              <a:gd name="connsiteX8" fmla="*/ 214311 w 300328"/>
              <a:gd name="connsiteY8" fmla="*/ 2057400 h 6858000"/>
              <a:gd name="connsiteX9" fmla="*/ 223835 w 300328"/>
              <a:gd name="connsiteY9" fmla="*/ 2166938 h 6858000"/>
              <a:gd name="connsiteX10" fmla="*/ 228597 w 300328"/>
              <a:gd name="connsiteY10" fmla="*/ 2276475 h 6858000"/>
              <a:gd name="connsiteX11" fmla="*/ 290510 w 300328"/>
              <a:gd name="connsiteY11" fmla="*/ 2338388 h 6858000"/>
              <a:gd name="connsiteX12" fmla="*/ 223836 w 300328"/>
              <a:gd name="connsiteY12" fmla="*/ 2386012 h 6858000"/>
              <a:gd name="connsiteX13" fmla="*/ 278603 w 300328"/>
              <a:gd name="connsiteY13" fmla="*/ 2447925 h 6858000"/>
              <a:gd name="connsiteX14" fmla="*/ 226218 w 300328"/>
              <a:gd name="connsiteY14" fmla="*/ 2497931 h 6858000"/>
              <a:gd name="connsiteX15" fmla="*/ 283366 w 300328"/>
              <a:gd name="connsiteY15" fmla="*/ 2552700 h 6858000"/>
              <a:gd name="connsiteX16" fmla="*/ 216692 w 300328"/>
              <a:gd name="connsiteY16" fmla="*/ 2607469 h 6858000"/>
              <a:gd name="connsiteX17" fmla="*/ 288128 w 300328"/>
              <a:gd name="connsiteY17" fmla="*/ 2657475 h 6858000"/>
              <a:gd name="connsiteX18" fmla="*/ 223835 w 300328"/>
              <a:gd name="connsiteY18" fmla="*/ 2714625 h 6858000"/>
              <a:gd name="connsiteX19" fmla="*/ 283366 w 300328"/>
              <a:gd name="connsiteY19" fmla="*/ 2771775 h 6858000"/>
              <a:gd name="connsiteX20" fmla="*/ 226217 w 300328"/>
              <a:gd name="connsiteY20" fmla="*/ 2826543 h 6858000"/>
              <a:gd name="connsiteX21" fmla="*/ 285747 w 300328"/>
              <a:gd name="connsiteY21" fmla="*/ 2881313 h 6858000"/>
              <a:gd name="connsiteX22" fmla="*/ 223835 w 300328"/>
              <a:gd name="connsiteY22" fmla="*/ 2931319 h 6858000"/>
              <a:gd name="connsiteX23" fmla="*/ 280985 w 300328"/>
              <a:gd name="connsiteY23" fmla="*/ 2986088 h 6858000"/>
              <a:gd name="connsiteX24" fmla="*/ 226218 w 300328"/>
              <a:gd name="connsiteY24" fmla="*/ 3043238 h 6858000"/>
              <a:gd name="connsiteX25" fmla="*/ 288128 w 300328"/>
              <a:gd name="connsiteY25" fmla="*/ 3105150 h 6858000"/>
              <a:gd name="connsiteX26" fmla="*/ 226217 w 300328"/>
              <a:gd name="connsiteY26" fmla="*/ 3155157 h 6858000"/>
              <a:gd name="connsiteX27" fmla="*/ 290510 w 300328"/>
              <a:gd name="connsiteY27" fmla="*/ 3207544 h 6858000"/>
              <a:gd name="connsiteX28" fmla="*/ 226217 w 300328"/>
              <a:gd name="connsiteY28" fmla="*/ 3264693 h 6858000"/>
              <a:gd name="connsiteX29" fmla="*/ 290510 w 300328"/>
              <a:gd name="connsiteY29" fmla="*/ 3324225 h 6858000"/>
              <a:gd name="connsiteX30" fmla="*/ 226218 w 300328"/>
              <a:gd name="connsiteY30" fmla="*/ 3371850 h 6858000"/>
              <a:gd name="connsiteX31" fmla="*/ 292891 w 300328"/>
              <a:gd name="connsiteY31" fmla="*/ 3433763 h 6858000"/>
              <a:gd name="connsiteX32" fmla="*/ 223837 w 300328"/>
              <a:gd name="connsiteY32" fmla="*/ 3476625 h 6858000"/>
              <a:gd name="connsiteX33" fmla="*/ 288128 w 300328"/>
              <a:gd name="connsiteY33" fmla="*/ 3533775 h 6858000"/>
              <a:gd name="connsiteX34" fmla="*/ 230980 w 300328"/>
              <a:gd name="connsiteY34" fmla="*/ 3583781 h 6858000"/>
              <a:gd name="connsiteX35" fmla="*/ 285747 w 300328"/>
              <a:gd name="connsiteY35" fmla="*/ 3643313 h 6858000"/>
              <a:gd name="connsiteX36" fmla="*/ 226218 w 300328"/>
              <a:gd name="connsiteY36" fmla="*/ 3698081 h 6858000"/>
              <a:gd name="connsiteX37" fmla="*/ 280985 w 300328"/>
              <a:gd name="connsiteY37" fmla="*/ 3752850 h 6858000"/>
              <a:gd name="connsiteX38" fmla="*/ 223837 w 300328"/>
              <a:gd name="connsiteY38" fmla="*/ 3800475 h 6858000"/>
              <a:gd name="connsiteX39" fmla="*/ 280985 w 300328"/>
              <a:gd name="connsiteY39" fmla="*/ 3862388 h 6858000"/>
              <a:gd name="connsiteX40" fmla="*/ 223837 w 300328"/>
              <a:gd name="connsiteY40" fmla="*/ 3910013 h 6858000"/>
              <a:gd name="connsiteX41" fmla="*/ 278603 w 300328"/>
              <a:gd name="connsiteY41" fmla="*/ 3969544 h 6858000"/>
              <a:gd name="connsiteX42" fmla="*/ 223838 w 300328"/>
              <a:gd name="connsiteY42" fmla="*/ 4021931 h 6858000"/>
              <a:gd name="connsiteX43" fmla="*/ 278603 w 300328"/>
              <a:gd name="connsiteY43" fmla="*/ 4076700 h 6858000"/>
              <a:gd name="connsiteX44" fmla="*/ 221456 w 300328"/>
              <a:gd name="connsiteY44" fmla="*/ 4138613 h 6858000"/>
              <a:gd name="connsiteX45" fmla="*/ 280985 w 300328"/>
              <a:gd name="connsiteY45" fmla="*/ 4193381 h 6858000"/>
              <a:gd name="connsiteX46" fmla="*/ 219075 w 300328"/>
              <a:gd name="connsiteY46" fmla="*/ 4243388 h 6858000"/>
              <a:gd name="connsiteX47" fmla="*/ 278603 w 300328"/>
              <a:gd name="connsiteY47" fmla="*/ 4300538 h 6858000"/>
              <a:gd name="connsiteX48" fmla="*/ 216695 w 300328"/>
              <a:gd name="connsiteY48" fmla="*/ 4350544 h 6858000"/>
              <a:gd name="connsiteX49" fmla="*/ 285747 w 300328"/>
              <a:gd name="connsiteY49" fmla="*/ 4405313 h 6858000"/>
              <a:gd name="connsiteX50" fmla="*/ 214313 w 300328"/>
              <a:gd name="connsiteY50" fmla="*/ 4452938 h 6858000"/>
              <a:gd name="connsiteX51" fmla="*/ 276222 w 300328"/>
              <a:gd name="connsiteY51" fmla="*/ 4514850 h 6858000"/>
              <a:gd name="connsiteX52" fmla="*/ 216694 w 300328"/>
              <a:gd name="connsiteY52" fmla="*/ 4569619 h 6858000"/>
              <a:gd name="connsiteX53" fmla="*/ 278603 w 300328"/>
              <a:gd name="connsiteY53" fmla="*/ 4622006 h 6858000"/>
              <a:gd name="connsiteX54" fmla="*/ 219075 w 300328"/>
              <a:gd name="connsiteY54" fmla="*/ 4674394 h 6858000"/>
              <a:gd name="connsiteX55" fmla="*/ 278603 w 300328"/>
              <a:gd name="connsiteY55" fmla="*/ 4731544 h 6858000"/>
              <a:gd name="connsiteX56" fmla="*/ 221455 w 300328"/>
              <a:gd name="connsiteY56" fmla="*/ 4786313 h 6858000"/>
              <a:gd name="connsiteX57" fmla="*/ 273844 w 300328"/>
              <a:gd name="connsiteY57" fmla="*/ 4848225 h 6858000"/>
              <a:gd name="connsiteX58" fmla="*/ 226219 w 300328"/>
              <a:gd name="connsiteY58" fmla="*/ 4902994 h 6858000"/>
              <a:gd name="connsiteX59" fmla="*/ 278606 w 300328"/>
              <a:gd name="connsiteY59" fmla="*/ 4955381 h 6858000"/>
              <a:gd name="connsiteX60" fmla="*/ 223838 w 300328"/>
              <a:gd name="connsiteY60" fmla="*/ 5010150 h 6858000"/>
              <a:gd name="connsiteX61" fmla="*/ 276225 w 300328"/>
              <a:gd name="connsiteY61" fmla="*/ 5069681 h 6858000"/>
              <a:gd name="connsiteX62" fmla="*/ 221455 w 300328"/>
              <a:gd name="connsiteY62" fmla="*/ 5117306 h 6858000"/>
              <a:gd name="connsiteX63" fmla="*/ 276225 w 300328"/>
              <a:gd name="connsiteY63" fmla="*/ 5169694 h 6858000"/>
              <a:gd name="connsiteX64" fmla="*/ 221455 w 300328"/>
              <a:gd name="connsiteY64" fmla="*/ 5226844 h 6858000"/>
              <a:gd name="connsiteX65" fmla="*/ 276225 w 300328"/>
              <a:gd name="connsiteY65" fmla="*/ 5286375 h 6858000"/>
              <a:gd name="connsiteX66" fmla="*/ 223837 w 300328"/>
              <a:gd name="connsiteY66" fmla="*/ 5338763 h 6858000"/>
              <a:gd name="connsiteX67" fmla="*/ 276225 w 300328"/>
              <a:gd name="connsiteY67" fmla="*/ 5388769 h 6858000"/>
              <a:gd name="connsiteX68" fmla="*/ 223838 w 300328"/>
              <a:gd name="connsiteY68" fmla="*/ 5448300 h 6858000"/>
              <a:gd name="connsiteX69" fmla="*/ 276226 w 300328"/>
              <a:gd name="connsiteY69" fmla="*/ 5495925 h 6858000"/>
              <a:gd name="connsiteX70" fmla="*/ 226219 w 300328"/>
              <a:gd name="connsiteY70" fmla="*/ 5555456 h 6858000"/>
              <a:gd name="connsiteX71" fmla="*/ 276225 w 300328"/>
              <a:gd name="connsiteY71" fmla="*/ 5612606 h 6858000"/>
              <a:gd name="connsiteX72" fmla="*/ 223838 w 300328"/>
              <a:gd name="connsiteY72" fmla="*/ 5664994 h 6858000"/>
              <a:gd name="connsiteX73" fmla="*/ 273844 w 300328"/>
              <a:gd name="connsiteY73" fmla="*/ 5717381 h 6858000"/>
              <a:gd name="connsiteX74" fmla="*/ 223837 w 300328"/>
              <a:gd name="connsiteY74" fmla="*/ 5776913 h 6858000"/>
              <a:gd name="connsiteX75" fmla="*/ 276225 w 300328"/>
              <a:gd name="connsiteY75" fmla="*/ 5826919 h 6858000"/>
              <a:gd name="connsiteX76" fmla="*/ 223837 w 300328"/>
              <a:gd name="connsiteY76" fmla="*/ 5886450 h 6858000"/>
              <a:gd name="connsiteX77" fmla="*/ 273844 w 300328"/>
              <a:gd name="connsiteY77" fmla="*/ 5934075 h 6858000"/>
              <a:gd name="connsiteX78" fmla="*/ 219074 w 300328"/>
              <a:gd name="connsiteY78" fmla="*/ 5995988 h 6858000"/>
              <a:gd name="connsiteX79" fmla="*/ 273844 w 300328"/>
              <a:gd name="connsiteY79" fmla="*/ 6048375 h 6858000"/>
              <a:gd name="connsiteX80" fmla="*/ 226218 w 300328"/>
              <a:gd name="connsiteY80" fmla="*/ 6103144 h 6858000"/>
              <a:gd name="connsiteX81" fmla="*/ 273844 w 300328"/>
              <a:gd name="connsiteY81" fmla="*/ 6157913 h 6858000"/>
              <a:gd name="connsiteX82" fmla="*/ 226219 w 300328"/>
              <a:gd name="connsiteY82" fmla="*/ 6212681 h 6858000"/>
              <a:gd name="connsiteX83" fmla="*/ 271463 w 300328"/>
              <a:gd name="connsiteY83" fmla="*/ 6265069 h 6858000"/>
              <a:gd name="connsiteX84" fmla="*/ 223837 w 300328"/>
              <a:gd name="connsiteY84" fmla="*/ 6319838 h 6858000"/>
              <a:gd name="connsiteX85" fmla="*/ 278605 w 300328"/>
              <a:gd name="connsiteY85" fmla="*/ 6374606 h 6858000"/>
              <a:gd name="connsiteX86" fmla="*/ 221455 w 300328"/>
              <a:gd name="connsiteY86" fmla="*/ 6429375 h 6858000"/>
              <a:gd name="connsiteX87" fmla="*/ 276225 w 300328"/>
              <a:gd name="connsiteY87" fmla="*/ 6486525 h 6858000"/>
              <a:gd name="connsiteX88" fmla="*/ 228599 w 300328"/>
              <a:gd name="connsiteY88" fmla="*/ 6541294 h 6858000"/>
              <a:gd name="connsiteX89" fmla="*/ 273843 w 300328"/>
              <a:gd name="connsiteY89" fmla="*/ 6600825 h 6858000"/>
              <a:gd name="connsiteX90" fmla="*/ 221455 w 300328"/>
              <a:gd name="connsiteY90" fmla="*/ 6643688 h 6858000"/>
              <a:gd name="connsiteX91" fmla="*/ 276224 w 300328"/>
              <a:gd name="connsiteY91" fmla="*/ 6700838 h 6858000"/>
              <a:gd name="connsiteX92" fmla="*/ 221456 w 300328"/>
              <a:gd name="connsiteY92" fmla="*/ 6762750 h 6858000"/>
              <a:gd name="connsiteX93" fmla="*/ 288131 w 300328"/>
              <a:gd name="connsiteY93" fmla="*/ 6812756 h 6858000"/>
              <a:gd name="connsiteX94" fmla="*/ 233136 w 300328"/>
              <a:gd name="connsiteY94" fmla="*/ 6855619 h 6858000"/>
              <a:gd name="connsiteX95" fmla="*/ 0 w 300328"/>
              <a:gd name="connsiteY95" fmla="*/ 6858000 h 6858000"/>
              <a:gd name="connsiteX96" fmla="*/ 0 w 300328"/>
              <a:gd name="connsiteY96" fmla="*/ 0 h 6858000"/>
              <a:gd name="connsiteX0" fmla="*/ 0 w 299988"/>
              <a:gd name="connsiteY0" fmla="*/ 0 h 6858000"/>
              <a:gd name="connsiteX1" fmla="*/ 290286 w 299988"/>
              <a:gd name="connsiteY1" fmla="*/ 0 h 6858000"/>
              <a:gd name="connsiteX2" fmla="*/ 226216 w 299988"/>
              <a:gd name="connsiteY2" fmla="*/ 1297781 h 6858000"/>
              <a:gd name="connsiteX3" fmla="*/ 233360 w 299988"/>
              <a:gd name="connsiteY3" fmla="*/ 1404938 h 6858000"/>
              <a:gd name="connsiteX4" fmla="*/ 230979 w 299988"/>
              <a:gd name="connsiteY4" fmla="*/ 1512094 h 6858000"/>
              <a:gd name="connsiteX5" fmla="*/ 228598 w 299988"/>
              <a:gd name="connsiteY5" fmla="*/ 1621631 h 6858000"/>
              <a:gd name="connsiteX6" fmla="*/ 223836 w 299988"/>
              <a:gd name="connsiteY6" fmla="*/ 1726406 h 6858000"/>
              <a:gd name="connsiteX7" fmla="*/ 219073 w 299988"/>
              <a:gd name="connsiteY7" fmla="*/ 1838325 h 6858000"/>
              <a:gd name="connsiteX8" fmla="*/ 216692 w 299988"/>
              <a:gd name="connsiteY8" fmla="*/ 1945481 h 6858000"/>
              <a:gd name="connsiteX9" fmla="*/ 214311 w 299988"/>
              <a:gd name="connsiteY9" fmla="*/ 2057400 h 6858000"/>
              <a:gd name="connsiteX10" fmla="*/ 223835 w 299988"/>
              <a:gd name="connsiteY10" fmla="*/ 2166938 h 6858000"/>
              <a:gd name="connsiteX11" fmla="*/ 228597 w 299988"/>
              <a:gd name="connsiteY11" fmla="*/ 2276475 h 6858000"/>
              <a:gd name="connsiteX12" fmla="*/ 290510 w 299988"/>
              <a:gd name="connsiteY12" fmla="*/ 2338388 h 6858000"/>
              <a:gd name="connsiteX13" fmla="*/ 223836 w 299988"/>
              <a:gd name="connsiteY13" fmla="*/ 2386012 h 6858000"/>
              <a:gd name="connsiteX14" fmla="*/ 278603 w 299988"/>
              <a:gd name="connsiteY14" fmla="*/ 2447925 h 6858000"/>
              <a:gd name="connsiteX15" fmla="*/ 226218 w 299988"/>
              <a:gd name="connsiteY15" fmla="*/ 2497931 h 6858000"/>
              <a:gd name="connsiteX16" fmla="*/ 283366 w 299988"/>
              <a:gd name="connsiteY16" fmla="*/ 2552700 h 6858000"/>
              <a:gd name="connsiteX17" fmla="*/ 216692 w 299988"/>
              <a:gd name="connsiteY17" fmla="*/ 2607469 h 6858000"/>
              <a:gd name="connsiteX18" fmla="*/ 288128 w 299988"/>
              <a:gd name="connsiteY18" fmla="*/ 2657475 h 6858000"/>
              <a:gd name="connsiteX19" fmla="*/ 223835 w 299988"/>
              <a:gd name="connsiteY19" fmla="*/ 2714625 h 6858000"/>
              <a:gd name="connsiteX20" fmla="*/ 283366 w 299988"/>
              <a:gd name="connsiteY20" fmla="*/ 2771775 h 6858000"/>
              <a:gd name="connsiteX21" fmla="*/ 226217 w 299988"/>
              <a:gd name="connsiteY21" fmla="*/ 2826543 h 6858000"/>
              <a:gd name="connsiteX22" fmla="*/ 285747 w 299988"/>
              <a:gd name="connsiteY22" fmla="*/ 2881313 h 6858000"/>
              <a:gd name="connsiteX23" fmla="*/ 223835 w 299988"/>
              <a:gd name="connsiteY23" fmla="*/ 2931319 h 6858000"/>
              <a:gd name="connsiteX24" fmla="*/ 280985 w 299988"/>
              <a:gd name="connsiteY24" fmla="*/ 2986088 h 6858000"/>
              <a:gd name="connsiteX25" fmla="*/ 226218 w 299988"/>
              <a:gd name="connsiteY25" fmla="*/ 3043238 h 6858000"/>
              <a:gd name="connsiteX26" fmla="*/ 288128 w 299988"/>
              <a:gd name="connsiteY26" fmla="*/ 3105150 h 6858000"/>
              <a:gd name="connsiteX27" fmla="*/ 226217 w 299988"/>
              <a:gd name="connsiteY27" fmla="*/ 3155157 h 6858000"/>
              <a:gd name="connsiteX28" fmla="*/ 290510 w 299988"/>
              <a:gd name="connsiteY28" fmla="*/ 3207544 h 6858000"/>
              <a:gd name="connsiteX29" fmla="*/ 226217 w 299988"/>
              <a:gd name="connsiteY29" fmla="*/ 3264693 h 6858000"/>
              <a:gd name="connsiteX30" fmla="*/ 290510 w 299988"/>
              <a:gd name="connsiteY30" fmla="*/ 3324225 h 6858000"/>
              <a:gd name="connsiteX31" fmla="*/ 226218 w 299988"/>
              <a:gd name="connsiteY31" fmla="*/ 3371850 h 6858000"/>
              <a:gd name="connsiteX32" fmla="*/ 292891 w 299988"/>
              <a:gd name="connsiteY32" fmla="*/ 3433763 h 6858000"/>
              <a:gd name="connsiteX33" fmla="*/ 223837 w 299988"/>
              <a:gd name="connsiteY33" fmla="*/ 3476625 h 6858000"/>
              <a:gd name="connsiteX34" fmla="*/ 288128 w 299988"/>
              <a:gd name="connsiteY34" fmla="*/ 3533775 h 6858000"/>
              <a:gd name="connsiteX35" fmla="*/ 230980 w 299988"/>
              <a:gd name="connsiteY35" fmla="*/ 3583781 h 6858000"/>
              <a:gd name="connsiteX36" fmla="*/ 285747 w 299988"/>
              <a:gd name="connsiteY36" fmla="*/ 3643313 h 6858000"/>
              <a:gd name="connsiteX37" fmla="*/ 226218 w 299988"/>
              <a:gd name="connsiteY37" fmla="*/ 3698081 h 6858000"/>
              <a:gd name="connsiteX38" fmla="*/ 280985 w 299988"/>
              <a:gd name="connsiteY38" fmla="*/ 3752850 h 6858000"/>
              <a:gd name="connsiteX39" fmla="*/ 223837 w 299988"/>
              <a:gd name="connsiteY39" fmla="*/ 3800475 h 6858000"/>
              <a:gd name="connsiteX40" fmla="*/ 280985 w 299988"/>
              <a:gd name="connsiteY40" fmla="*/ 3862388 h 6858000"/>
              <a:gd name="connsiteX41" fmla="*/ 223837 w 299988"/>
              <a:gd name="connsiteY41" fmla="*/ 3910013 h 6858000"/>
              <a:gd name="connsiteX42" fmla="*/ 278603 w 299988"/>
              <a:gd name="connsiteY42" fmla="*/ 3969544 h 6858000"/>
              <a:gd name="connsiteX43" fmla="*/ 223838 w 299988"/>
              <a:gd name="connsiteY43" fmla="*/ 4021931 h 6858000"/>
              <a:gd name="connsiteX44" fmla="*/ 278603 w 299988"/>
              <a:gd name="connsiteY44" fmla="*/ 4076700 h 6858000"/>
              <a:gd name="connsiteX45" fmla="*/ 221456 w 299988"/>
              <a:gd name="connsiteY45" fmla="*/ 4138613 h 6858000"/>
              <a:gd name="connsiteX46" fmla="*/ 280985 w 299988"/>
              <a:gd name="connsiteY46" fmla="*/ 4193381 h 6858000"/>
              <a:gd name="connsiteX47" fmla="*/ 219075 w 299988"/>
              <a:gd name="connsiteY47" fmla="*/ 4243388 h 6858000"/>
              <a:gd name="connsiteX48" fmla="*/ 278603 w 299988"/>
              <a:gd name="connsiteY48" fmla="*/ 4300538 h 6858000"/>
              <a:gd name="connsiteX49" fmla="*/ 216695 w 299988"/>
              <a:gd name="connsiteY49" fmla="*/ 4350544 h 6858000"/>
              <a:gd name="connsiteX50" fmla="*/ 285747 w 299988"/>
              <a:gd name="connsiteY50" fmla="*/ 4405313 h 6858000"/>
              <a:gd name="connsiteX51" fmla="*/ 214313 w 299988"/>
              <a:gd name="connsiteY51" fmla="*/ 4452938 h 6858000"/>
              <a:gd name="connsiteX52" fmla="*/ 276222 w 299988"/>
              <a:gd name="connsiteY52" fmla="*/ 4514850 h 6858000"/>
              <a:gd name="connsiteX53" fmla="*/ 216694 w 299988"/>
              <a:gd name="connsiteY53" fmla="*/ 4569619 h 6858000"/>
              <a:gd name="connsiteX54" fmla="*/ 278603 w 299988"/>
              <a:gd name="connsiteY54" fmla="*/ 4622006 h 6858000"/>
              <a:gd name="connsiteX55" fmla="*/ 219075 w 299988"/>
              <a:gd name="connsiteY55" fmla="*/ 4674394 h 6858000"/>
              <a:gd name="connsiteX56" fmla="*/ 278603 w 299988"/>
              <a:gd name="connsiteY56" fmla="*/ 4731544 h 6858000"/>
              <a:gd name="connsiteX57" fmla="*/ 221455 w 299988"/>
              <a:gd name="connsiteY57" fmla="*/ 4786313 h 6858000"/>
              <a:gd name="connsiteX58" fmla="*/ 273844 w 299988"/>
              <a:gd name="connsiteY58" fmla="*/ 4848225 h 6858000"/>
              <a:gd name="connsiteX59" fmla="*/ 226219 w 299988"/>
              <a:gd name="connsiteY59" fmla="*/ 4902994 h 6858000"/>
              <a:gd name="connsiteX60" fmla="*/ 278606 w 299988"/>
              <a:gd name="connsiteY60" fmla="*/ 4955381 h 6858000"/>
              <a:gd name="connsiteX61" fmla="*/ 223838 w 299988"/>
              <a:gd name="connsiteY61" fmla="*/ 5010150 h 6858000"/>
              <a:gd name="connsiteX62" fmla="*/ 276225 w 299988"/>
              <a:gd name="connsiteY62" fmla="*/ 5069681 h 6858000"/>
              <a:gd name="connsiteX63" fmla="*/ 221455 w 299988"/>
              <a:gd name="connsiteY63" fmla="*/ 5117306 h 6858000"/>
              <a:gd name="connsiteX64" fmla="*/ 276225 w 299988"/>
              <a:gd name="connsiteY64" fmla="*/ 5169694 h 6858000"/>
              <a:gd name="connsiteX65" fmla="*/ 221455 w 299988"/>
              <a:gd name="connsiteY65" fmla="*/ 5226844 h 6858000"/>
              <a:gd name="connsiteX66" fmla="*/ 276225 w 299988"/>
              <a:gd name="connsiteY66" fmla="*/ 5286375 h 6858000"/>
              <a:gd name="connsiteX67" fmla="*/ 223837 w 299988"/>
              <a:gd name="connsiteY67" fmla="*/ 5338763 h 6858000"/>
              <a:gd name="connsiteX68" fmla="*/ 276225 w 299988"/>
              <a:gd name="connsiteY68" fmla="*/ 5388769 h 6858000"/>
              <a:gd name="connsiteX69" fmla="*/ 223838 w 299988"/>
              <a:gd name="connsiteY69" fmla="*/ 5448300 h 6858000"/>
              <a:gd name="connsiteX70" fmla="*/ 276226 w 299988"/>
              <a:gd name="connsiteY70" fmla="*/ 5495925 h 6858000"/>
              <a:gd name="connsiteX71" fmla="*/ 226219 w 299988"/>
              <a:gd name="connsiteY71" fmla="*/ 5555456 h 6858000"/>
              <a:gd name="connsiteX72" fmla="*/ 276225 w 299988"/>
              <a:gd name="connsiteY72" fmla="*/ 5612606 h 6858000"/>
              <a:gd name="connsiteX73" fmla="*/ 223838 w 299988"/>
              <a:gd name="connsiteY73" fmla="*/ 5664994 h 6858000"/>
              <a:gd name="connsiteX74" fmla="*/ 273844 w 299988"/>
              <a:gd name="connsiteY74" fmla="*/ 5717381 h 6858000"/>
              <a:gd name="connsiteX75" fmla="*/ 223837 w 299988"/>
              <a:gd name="connsiteY75" fmla="*/ 5776913 h 6858000"/>
              <a:gd name="connsiteX76" fmla="*/ 276225 w 299988"/>
              <a:gd name="connsiteY76" fmla="*/ 5826919 h 6858000"/>
              <a:gd name="connsiteX77" fmla="*/ 223837 w 299988"/>
              <a:gd name="connsiteY77" fmla="*/ 5886450 h 6858000"/>
              <a:gd name="connsiteX78" fmla="*/ 273844 w 299988"/>
              <a:gd name="connsiteY78" fmla="*/ 5934075 h 6858000"/>
              <a:gd name="connsiteX79" fmla="*/ 219074 w 299988"/>
              <a:gd name="connsiteY79" fmla="*/ 5995988 h 6858000"/>
              <a:gd name="connsiteX80" fmla="*/ 273844 w 299988"/>
              <a:gd name="connsiteY80" fmla="*/ 6048375 h 6858000"/>
              <a:gd name="connsiteX81" fmla="*/ 226218 w 299988"/>
              <a:gd name="connsiteY81" fmla="*/ 6103144 h 6858000"/>
              <a:gd name="connsiteX82" fmla="*/ 273844 w 299988"/>
              <a:gd name="connsiteY82" fmla="*/ 6157913 h 6858000"/>
              <a:gd name="connsiteX83" fmla="*/ 226219 w 299988"/>
              <a:gd name="connsiteY83" fmla="*/ 6212681 h 6858000"/>
              <a:gd name="connsiteX84" fmla="*/ 271463 w 299988"/>
              <a:gd name="connsiteY84" fmla="*/ 6265069 h 6858000"/>
              <a:gd name="connsiteX85" fmla="*/ 223837 w 299988"/>
              <a:gd name="connsiteY85" fmla="*/ 6319838 h 6858000"/>
              <a:gd name="connsiteX86" fmla="*/ 278605 w 299988"/>
              <a:gd name="connsiteY86" fmla="*/ 6374606 h 6858000"/>
              <a:gd name="connsiteX87" fmla="*/ 221455 w 299988"/>
              <a:gd name="connsiteY87" fmla="*/ 6429375 h 6858000"/>
              <a:gd name="connsiteX88" fmla="*/ 276225 w 299988"/>
              <a:gd name="connsiteY88" fmla="*/ 6486525 h 6858000"/>
              <a:gd name="connsiteX89" fmla="*/ 228599 w 299988"/>
              <a:gd name="connsiteY89" fmla="*/ 6541294 h 6858000"/>
              <a:gd name="connsiteX90" fmla="*/ 273843 w 299988"/>
              <a:gd name="connsiteY90" fmla="*/ 6600825 h 6858000"/>
              <a:gd name="connsiteX91" fmla="*/ 221455 w 299988"/>
              <a:gd name="connsiteY91" fmla="*/ 6643688 h 6858000"/>
              <a:gd name="connsiteX92" fmla="*/ 276224 w 299988"/>
              <a:gd name="connsiteY92" fmla="*/ 6700838 h 6858000"/>
              <a:gd name="connsiteX93" fmla="*/ 221456 w 299988"/>
              <a:gd name="connsiteY93" fmla="*/ 6762750 h 6858000"/>
              <a:gd name="connsiteX94" fmla="*/ 288131 w 299988"/>
              <a:gd name="connsiteY94" fmla="*/ 6812756 h 6858000"/>
              <a:gd name="connsiteX95" fmla="*/ 233136 w 299988"/>
              <a:gd name="connsiteY95" fmla="*/ 6855619 h 6858000"/>
              <a:gd name="connsiteX96" fmla="*/ 0 w 299988"/>
              <a:gd name="connsiteY96" fmla="*/ 6858000 h 6858000"/>
              <a:gd name="connsiteX97" fmla="*/ 0 w 299988"/>
              <a:gd name="connsiteY97" fmla="*/ 0 h 6858000"/>
              <a:gd name="connsiteX0" fmla="*/ 0 w 299160"/>
              <a:gd name="connsiteY0" fmla="*/ 0 h 6858000"/>
              <a:gd name="connsiteX1" fmla="*/ 290286 w 299160"/>
              <a:gd name="connsiteY1" fmla="*/ 0 h 6858000"/>
              <a:gd name="connsiteX2" fmla="*/ 221453 w 299160"/>
              <a:gd name="connsiteY2" fmla="*/ 1183481 h 6858000"/>
              <a:gd name="connsiteX3" fmla="*/ 226216 w 299160"/>
              <a:gd name="connsiteY3" fmla="*/ 1297781 h 6858000"/>
              <a:gd name="connsiteX4" fmla="*/ 233360 w 299160"/>
              <a:gd name="connsiteY4" fmla="*/ 1404938 h 6858000"/>
              <a:gd name="connsiteX5" fmla="*/ 230979 w 299160"/>
              <a:gd name="connsiteY5" fmla="*/ 1512094 h 6858000"/>
              <a:gd name="connsiteX6" fmla="*/ 228598 w 299160"/>
              <a:gd name="connsiteY6" fmla="*/ 1621631 h 6858000"/>
              <a:gd name="connsiteX7" fmla="*/ 223836 w 299160"/>
              <a:gd name="connsiteY7" fmla="*/ 1726406 h 6858000"/>
              <a:gd name="connsiteX8" fmla="*/ 219073 w 299160"/>
              <a:gd name="connsiteY8" fmla="*/ 1838325 h 6858000"/>
              <a:gd name="connsiteX9" fmla="*/ 216692 w 299160"/>
              <a:gd name="connsiteY9" fmla="*/ 1945481 h 6858000"/>
              <a:gd name="connsiteX10" fmla="*/ 214311 w 299160"/>
              <a:gd name="connsiteY10" fmla="*/ 2057400 h 6858000"/>
              <a:gd name="connsiteX11" fmla="*/ 223835 w 299160"/>
              <a:gd name="connsiteY11" fmla="*/ 2166938 h 6858000"/>
              <a:gd name="connsiteX12" fmla="*/ 228597 w 299160"/>
              <a:gd name="connsiteY12" fmla="*/ 2276475 h 6858000"/>
              <a:gd name="connsiteX13" fmla="*/ 290510 w 299160"/>
              <a:gd name="connsiteY13" fmla="*/ 2338388 h 6858000"/>
              <a:gd name="connsiteX14" fmla="*/ 223836 w 299160"/>
              <a:gd name="connsiteY14" fmla="*/ 2386012 h 6858000"/>
              <a:gd name="connsiteX15" fmla="*/ 278603 w 299160"/>
              <a:gd name="connsiteY15" fmla="*/ 2447925 h 6858000"/>
              <a:gd name="connsiteX16" fmla="*/ 226218 w 299160"/>
              <a:gd name="connsiteY16" fmla="*/ 2497931 h 6858000"/>
              <a:gd name="connsiteX17" fmla="*/ 283366 w 299160"/>
              <a:gd name="connsiteY17" fmla="*/ 2552700 h 6858000"/>
              <a:gd name="connsiteX18" fmla="*/ 216692 w 299160"/>
              <a:gd name="connsiteY18" fmla="*/ 2607469 h 6858000"/>
              <a:gd name="connsiteX19" fmla="*/ 288128 w 299160"/>
              <a:gd name="connsiteY19" fmla="*/ 2657475 h 6858000"/>
              <a:gd name="connsiteX20" fmla="*/ 223835 w 299160"/>
              <a:gd name="connsiteY20" fmla="*/ 2714625 h 6858000"/>
              <a:gd name="connsiteX21" fmla="*/ 283366 w 299160"/>
              <a:gd name="connsiteY21" fmla="*/ 2771775 h 6858000"/>
              <a:gd name="connsiteX22" fmla="*/ 226217 w 299160"/>
              <a:gd name="connsiteY22" fmla="*/ 2826543 h 6858000"/>
              <a:gd name="connsiteX23" fmla="*/ 285747 w 299160"/>
              <a:gd name="connsiteY23" fmla="*/ 2881313 h 6858000"/>
              <a:gd name="connsiteX24" fmla="*/ 223835 w 299160"/>
              <a:gd name="connsiteY24" fmla="*/ 2931319 h 6858000"/>
              <a:gd name="connsiteX25" fmla="*/ 280985 w 299160"/>
              <a:gd name="connsiteY25" fmla="*/ 2986088 h 6858000"/>
              <a:gd name="connsiteX26" fmla="*/ 226218 w 299160"/>
              <a:gd name="connsiteY26" fmla="*/ 3043238 h 6858000"/>
              <a:gd name="connsiteX27" fmla="*/ 288128 w 299160"/>
              <a:gd name="connsiteY27" fmla="*/ 3105150 h 6858000"/>
              <a:gd name="connsiteX28" fmla="*/ 226217 w 299160"/>
              <a:gd name="connsiteY28" fmla="*/ 3155157 h 6858000"/>
              <a:gd name="connsiteX29" fmla="*/ 290510 w 299160"/>
              <a:gd name="connsiteY29" fmla="*/ 3207544 h 6858000"/>
              <a:gd name="connsiteX30" fmla="*/ 226217 w 299160"/>
              <a:gd name="connsiteY30" fmla="*/ 3264693 h 6858000"/>
              <a:gd name="connsiteX31" fmla="*/ 290510 w 299160"/>
              <a:gd name="connsiteY31" fmla="*/ 3324225 h 6858000"/>
              <a:gd name="connsiteX32" fmla="*/ 226218 w 299160"/>
              <a:gd name="connsiteY32" fmla="*/ 3371850 h 6858000"/>
              <a:gd name="connsiteX33" fmla="*/ 292891 w 299160"/>
              <a:gd name="connsiteY33" fmla="*/ 3433763 h 6858000"/>
              <a:gd name="connsiteX34" fmla="*/ 223837 w 299160"/>
              <a:gd name="connsiteY34" fmla="*/ 3476625 h 6858000"/>
              <a:gd name="connsiteX35" fmla="*/ 288128 w 299160"/>
              <a:gd name="connsiteY35" fmla="*/ 3533775 h 6858000"/>
              <a:gd name="connsiteX36" fmla="*/ 230980 w 299160"/>
              <a:gd name="connsiteY36" fmla="*/ 3583781 h 6858000"/>
              <a:gd name="connsiteX37" fmla="*/ 285747 w 299160"/>
              <a:gd name="connsiteY37" fmla="*/ 3643313 h 6858000"/>
              <a:gd name="connsiteX38" fmla="*/ 226218 w 299160"/>
              <a:gd name="connsiteY38" fmla="*/ 3698081 h 6858000"/>
              <a:gd name="connsiteX39" fmla="*/ 280985 w 299160"/>
              <a:gd name="connsiteY39" fmla="*/ 3752850 h 6858000"/>
              <a:gd name="connsiteX40" fmla="*/ 223837 w 299160"/>
              <a:gd name="connsiteY40" fmla="*/ 3800475 h 6858000"/>
              <a:gd name="connsiteX41" fmla="*/ 280985 w 299160"/>
              <a:gd name="connsiteY41" fmla="*/ 3862388 h 6858000"/>
              <a:gd name="connsiteX42" fmla="*/ 223837 w 299160"/>
              <a:gd name="connsiteY42" fmla="*/ 3910013 h 6858000"/>
              <a:gd name="connsiteX43" fmla="*/ 278603 w 299160"/>
              <a:gd name="connsiteY43" fmla="*/ 3969544 h 6858000"/>
              <a:gd name="connsiteX44" fmla="*/ 223838 w 299160"/>
              <a:gd name="connsiteY44" fmla="*/ 4021931 h 6858000"/>
              <a:gd name="connsiteX45" fmla="*/ 278603 w 299160"/>
              <a:gd name="connsiteY45" fmla="*/ 4076700 h 6858000"/>
              <a:gd name="connsiteX46" fmla="*/ 221456 w 299160"/>
              <a:gd name="connsiteY46" fmla="*/ 4138613 h 6858000"/>
              <a:gd name="connsiteX47" fmla="*/ 280985 w 299160"/>
              <a:gd name="connsiteY47" fmla="*/ 4193381 h 6858000"/>
              <a:gd name="connsiteX48" fmla="*/ 219075 w 299160"/>
              <a:gd name="connsiteY48" fmla="*/ 4243388 h 6858000"/>
              <a:gd name="connsiteX49" fmla="*/ 278603 w 299160"/>
              <a:gd name="connsiteY49" fmla="*/ 4300538 h 6858000"/>
              <a:gd name="connsiteX50" fmla="*/ 216695 w 299160"/>
              <a:gd name="connsiteY50" fmla="*/ 4350544 h 6858000"/>
              <a:gd name="connsiteX51" fmla="*/ 285747 w 299160"/>
              <a:gd name="connsiteY51" fmla="*/ 4405313 h 6858000"/>
              <a:gd name="connsiteX52" fmla="*/ 214313 w 299160"/>
              <a:gd name="connsiteY52" fmla="*/ 4452938 h 6858000"/>
              <a:gd name="connsiteX53" fmla="*/ 276222 w 299160"/>
              <a:gd name="connsiteY53" fmla="*/ 4514850 h 6858000"/>
              <a:gd name="connsiteX54" fmla="*/ 216694 w 299160"/>
              <a:gd name="connsiteY54" fmla="*/ 4569619 h 6858000"/>
              <a:gd name="connsiteX55" fmla="*/ 278603 w 299160"/>
              <a:gd name="connsiteY55" fmla="*/ 4622006 h 6858000"/>
              <a:gd name="connsiteX56" fmla="*/ 219075 w 299160"/>
              <a:gd name="connsiteY56" fmla="*/ 4674394 h 6858000"/>
              <a:gd name="connsiteX57" fmla="*/ 278603 w 299160"/>
              <a:gd name="connsiteY57" fmla="*/ 4731544 h 6858000"/>
              <a:gd name="connsiteX58" fmla="*/ 221455 w 299160"/>
              <a:gd name="connsiteY58" fmla="*/ 4786313 h 6858000"/>
              <a:gd name="connsiteX59" fmla="*/ 273844 w 299160"/>
              <a:gd name="connsiteY59" fmla="*/ 4848225 h 6858000"/>
              <a:gd name="connsiteX60" fmla="*/ 226219 w 299160"/>
              <a:gd name="connsiteY60" fmla="*/ 4902994 h 6858000"/>
              <a:gd name="connsiteX61" fmla="*/ 278606 w 299160"/>
              <a:gd name="connsiteY61" fmla="*/ 4955381 h 6858000"/>
              <a:gd name="connsiteX62" fmla="*/ 223838 w 299160"/>
              <a:gd name="connsiteY62" fmla="*/ 5010150 h 6858000"/>
              <a:gd name="connsiteX63" fmla="*/ 276225 w 299160"/>
              <a:gd name="connsiteY63" fmla="*/ 5069681 h 6858000"/>
              <a:gd name="connsiteX64" fmla="*/ 221455 w 299160"/>
              <a:gd name="connsiteY64" fmla="*/ 5117306 h 6858000"/>
              <a:gd name="connsiteX65" fmla="*/ 276225 w 299160"/>
              <a:gd name="connsiteY65" fmla="*/ 5169694 h 6858000"/>
              <a:gd name="connsiteX66" fmla="*/ 221455 w 299160"/>
              <a:gd name="connsiteY66" fmla="*/ 5226844 h 6858000"/>
              <a:gd name="connsiteX67" fmla="*/ 276225 w 299160"/>
              <a:gd name="connsiteY67" fmla="*/ 5286375 h 6858000"/>
              <a:gd name="connsiteX68" fmla="*/ 223837 w 299160"/>
              <a:gd name="connsiteY68" fmla="*/ 5338763 h 6858000"/>
              <a:gd name="connsiteX69" fmla="*/ 276225 w 299160"/>
              <a:gd name="connsiteY69" fmla="*/ 5388769 h 6858000"/>
              <a:gd name="connsiteX70" fmla="*/ 223838 w 299160"/>
              <a:gd name="connsiteY70" fmla="*/ 5448300 h 6858000"/>
              <a:gd name="connsiteX71" fmla="*/ 276226 w 299160"/>
              <a:gd name="connsiteY71" fmla="*/ 5495925 h 6858000"/>
              <a:gd name="connsiteX72" fmla="*/ 226219 w 299160"/>
              <a:gd name="connsiteY72" fmla="*/ 5555456 h 6858000"/>
              <a:gd name="connsiteX73" fmla="*/ 276225 w 299160"/>
              <a:gd name="connsiteY73" fmla="*/ 5612606 h 6858000"/>
              <a:gd name="connsiteX74" fmla="*/ 223838 w 299160"/>
              <a:gd name="connsiteY74" fmla="*/ 5664994 h 6858000"/>
              <a:gd name="connsiteX75" fmla="*/ 273844 w 299160"/>
              <a:gd name="connsiteY75" fmla="*/ 5717381 h 6858000"/>
              <a:gd name="connsiteX76" fmla="*/ 223837 w 299160"/>
              <a:gd name="connsiteY76" fmla="*/ 5776913 h 6858000"/>
              <a:gd name="connsiteX77" fmla="*/ 276225 w 299160"/>
              <a:gd name="connsiteY77" fmla="*/ 5826919 h 6858000"/>
              <a:gd name="connsiteX78" fmla="*/ 223837 w 299160"/>
              <a:gd name="connsiteY78" fmla="*/ 5886450 h 6858000"/>
              <a:gd name="connsiteX79" fmla="*/ 273844 w 299160"/>
              <a:gd name="connsiteY79" fmla="*/ 5934075 h 6858000"/>
              <a:gd name="connsiteX80" fmla="*/ 219074 w 299160"/>
              <a:gd name="connsiteY80" fmla="*/ 5995988 h 6858000"/>
              <a:gd name="connsiteX81" fmla="*/ 273844 w 299160"/>
              <a:gd name="connsiteY81" fmla="*/ 6048375 h 6858000"/>
              <a:gd name="connsiteX82" fmla="*/ 226218 w 299160"/>
              <a:gd name="connsiteY82" fmla="*/ 6103144 h 6858000"/>
              <a:gd name="connsiteX83" fmla="*/ 273844 w 299160"/>
              <a:gd name="connsiteY83" fmla="*/ 6157913 h 6858000"/>
              <a:gd name="connsiteX84" fmla="*/ 226219 w 299160"/>
              <a:gd name="connsiteY84" fmla="*/ 6212681 h 6858000"/>
              <a:gd name="connsiteX85" fmla="*/ 271463 w 299160"/>
              <a:gd name="connsiteY85" fmla="*/ 6265069 h 6858000"/>
              <a:gd name="connsiteX86" fmla="*/ 223837 w 299160"/>
              <a:gd name="connsiteY86" fmla="*/ 6319838 h 6858000"/>
              <a:gd name="connsiteX87" fmla="*/ 278605 w 299160"/>
              <a:gd name="connsiteY87" fmla="*/ 6374606 h 6858000"/>
              <a:gd name="connsiteX88" fmla="*/ 221455 w 299160"/>
              <a:gd name="connsiteY88" fmla="*/ 6429375 h 6858000"/>
              <a:gd name="connsiteX89" fmla="*/ 276225 w 299160"/>
              <a:gd name="connsiteY89" fmla="*/ 6486525 h 6858000"/>
              <a:gd name="connsiteX90" fmla="*/ 228599 w 299160"/>
              <a:gd name="connsiteY90" fmla="*/ 6541294 h 6858000"/>
              <a:gd name="connsiteX91" fmla="*/ 273843 w 299160"/>
              <a:gd name="connsiteY91" fmla="*/ 6600825 h 6858000"/>
              <a:gd name="connsiteX92" fmla="*/ 221455 w 299160"/>
              <a:gd name="connsiteY92" fmla="*/ 6643688 h 6858000"/>
              <a:gd name="connsiteX93" fmla="*/ 276224 w 299160"/>
              <a:gd name="connsiteY93" fmla="*/ 6700838 h 6858000"/>
              <a:gd name="connsiteX94" fmla="*/ 221456 w 299160"/>
              <a:gd name="connsiteY94" fmla="*/ 6762750 h 6858000"/>
              <a:gd name="connsiteX95" fmla="*/ 288131 w 299160"/>
              <a:gd name="connsiteY95" fmla="*/ 6812756 h 6858000"/>
              <a:gd name="connsiteX96" fmla="*/ 233136 w 299160"/>
              <a:gd name="connsiteY96" fmla="*/ 6855619 h 6858000"/>
              <a:gd name="connsiteX97" fmla="*/ 0 w 299160"/>
              <a:gd name="connsiteY97" fmla="*/ 6858000 h 6858000"/>
              <a:gd name="connsiteX98" fmla="*/ 0 w 299160"/>
              <a:gd name="connsiteY98" fmla="*/ 0 h 6858000"/>
              <a:gd name="connsiteX0" fmla="*/ 0 w 299077"/>
              <a:gd name="connsiteY0" fmla="*/ 0 h 6858000"/>
              <a:gd name="connsiteX1" fmla="*/ 290286 w 299077"/>
              <a:gd name="connsiteY1" fmla="*/ 0 h 6858000"/>
              <a:gd name="connsiteX2" fmla="*/ 221453 w 299077"/>
              <a:gd name="connsiteY2" fmla="*/ 1071563 h 6858000"/>
              <a:gd name="connsiteX3" fmla="*/ 221453 w 299077"/>
              <a:gd name="connsiteY3" fmla="*/ 1183481 h 6858000"/>
              <a:gd name="connsiteX4" fmla="*/ 226216 w 299077"/>
              <a:gd name="connsiteY4" fmla="*/ 1297781 h 6858000"/>
              <a:gd name="connsiteX5" fmla="*/ 233360 w 299077"/>
              <a:gd name="connsiteY5" fmla="*/ 1404938 h 6858000"/>
              <a:gd name="connsiteX6" fmla="*/ 230979 w 299077"/>
              <a:gd name="connsiteY6" fmla="*/ 1512094 h 6858000"/>
              <a:gd name="connsiteX7" fmla="*/ 228598 w 299077"/>
              <a:gd name="connsiteY7" fmla="*/ 1621631 h 6858000"/>
              <a:gd name="connsiteX8" fmla="*/ 223836 w 299077"/>
              <a:gd name="connsiteY8" fmla="*/ 1726406 h 6858000"/>
              <a:gd name="connsiteX9" fmla="*/ 219073 w 299077"/>
              <a:gd name="connsiteY9" fmla="*/ 1838325 h 6858000"/>
              <a:gd name="connsiteX10" fmla="*/ 216692 w 299077"/>
              <a:gd name="connsiteY10" fmla="*/ 1945481 h 6858000"/>
              <a:gd name="connsiteX11" fmla="*/ 214311 w 299077"/>
              <a:gd name="connsiteY11" fmla="*/ 2057400 h 6858000"/>
              <a:gd name="connsiteX12" fmla="*/ 223835 w 299077"/>
              <a:gd name="connsiteY12" fmla="*/ 2166938 h 6858000"/>
              <a:gd name="connsiteX13" fmla="*/ 228597 w 299077"/>
              <a:gd name="connsiteY13" fmla="*/ 2276475 h 6858000"/>
              <a:gd name="connsiteX14" fmla="*/ 290510 w 299077"/>
              <a:gd name="connsiteY14" fmla="*/ 2338388 h 6858000"/>
              <a:gd name="connsiteX15" fmla="*/ 223836 w 299077"/>
              <a:gd name="connsiteY15" fmla="*/ 2386012 h 6858000"/>
              <a:gd name="connsiteX16" fmla="*/ 278603 w 299077"/>
              <a:gd name="connsiteY16" fmla="*/ 2447925 h 6858000"/>
              <a:gd name="connsiteX17" fmla="*/ 226218 w 299077"/>
              <a:gd name="connsiteY17" fmla="*/ 2497931 h 6858000"/>
              <a:gd name="connsiteX18" fmla="*/ 283366 w 299077"/>
              <a:gd name="connsiteY18" fmla="*/ 2552700 h 6858000"/>
              <a:gd name="connsiteX19" fmla="*/ 216692 w 299077"/>
              <a:gd name="connsiteY19" fmla="*/ 2607469 h 6858000"/>
              <a:gd name="connsiteX20" fmla="*/ 288128 w 299077"/>
              <a:gd name="connsiteY20" fmla="*/ 2657475 h 6858000"/>
              <a:gd name="connsiteX21" fmla="*/ 223835 w 299077"/>
              <a:gd name="connsiteY21" fmla="*/ 2714625 h 6858000"/>
              <a:gd name="connsiteX22" fmla="*/ 283366 w 299077"/>
              <a:gd name="connsiteY22" fmla="*/ 2771775 h 6858000"/>
              <a:gd name="connsiteX23" fmla="*/ 226217 w 299077"/>
              <a:gd name="connsiteY23" fmla="*/ 2826543 h 6858000"/>
              <a:gd name="connsiteX24" fmla="*/ 285747 w 299077"/>
              <a:gd name="connsiteY24" fmla="*/ 2881313 h 6858000"/>
              <a:gd name="connsiteX25" fmla="*/ 223835 w 299077"/>
              <a:gd name="connsiteY25" fmla="*/ 2931319 h 6858000"/>
              <a:gd name="connsiteX26" fmla="*/ 280985 w 299077"/>
              <a:gd name="connsiteY26" fmla="*/ 2986088 h 6858000"/>
              <a:gd name="connsiteX27" fmla="*/ 226218 w 299077"/>
              <a:gd name="connsiteY27" fmla="*/ 3043238 h 6858000"/>
              <a:gd name="connsiteX28" fmla="*/ 288128 w 299077"/>
              <a:gd name="connsiteY28" fmla="*/ 3105150 h 6858000"/>
              <a:gd name="connsiteX29" fmla="*/ 226217 w 299077"/>
              <a:gd name="connsiteY29" fmla="*/ 3155157 h 6858000"/>
              <a:gd name="connsiteX30" fmla="*/ 290510 w 299077"/>
              <a:gd name="connsiteY30" fmla="*/ 3207544 h 6858000"/>
              <a:gd name="connsiteX31" fmla="*/ 226217 w 299077"/>
              <a:gd name="connsiteY31" fmla="*/ 3264693 h 6858000"/>
              <a:gd name="connsiteX32" fmla="*/ 290510 w 299077"/>
              <a:gd name="connsiteY32" fmla="*/ 3324225 h 6858000"/>
              <a:gd name="connsiteX33" fmla="*/ 226218 w 299077"/>
              <a:gd name="connsiteY33" fmla="*/ 3371850 h 6858000"/>
              <a:gd name="connsiteX34" fmla="*/ 292891 w 299077"/>
              <a:gd name="connsiteY34" fmla="*/ 3433763 h 6858000"/>
              <a:gd name="connsiteX35" fmla="*/ 223837 w 299077"/>
              <a:gd name="connsiteY35" fmla="*/ 3476625 h 6858000"/>
              <a:gd name="connsiteX36" fmla="*/ 288128 w 299077"/>
              <a:gd name="connsiteY36" fmla="*/ 3533775 h 6858000"/>
              <a:gd name="connsiteX37" fmla="*/ 230980 w 299077"/>
              <a:gd name="connsiteY37" fmla="*/ 3583781 h 6858000"/>
              <a:gd name="connsiteX38" fmla="*/ 285747 w 299077"/>
              <a:gd name="connsiteY38" fmla="*/ 3643313 h 6858000"/>
              <a:gd name="connsiteX39" fmla="*/ 226218 w 299077"/>
              <a:gd name="connsiteY39" fmla="*/ 3698081 h 6858000"/>
              <a:gd name="connsiteX40" fmla="*/ 280985 w 299077"/>
              <a:gd name="connsiteY40" fmla="*/ 3752850 h 6858000"/>
              <a:gd name="connsiteX41" fmla="*/ 223837 w 299077"/>
              <a:gd name="connsiteY41" fmla="*/ 3800475 h 6858000"/>
              <a:gd name="connsiteX42" fmla="*/ 280985 w 299077"/>
              <a:gd name="connsiteY42" fmla="*/ 3862388 h 6858000"/>
              <a:gd name="connsiteX43" fmla="*/ 223837 w 299077"/>
              <a:gd name="connsiteY43" fmla="*/ 3910013 h 6858000"/>
              <a:gd name="connsiteX44" fmla="*/ 278603 w 299077"/>
              <a:gd name="connsiteY44" fmla="*/ 3969544 h 6858000"/>
              <a:gd name="connsiteX45" fmla="*/ 223838 w 299077"/>
              <a:gd name="connsiteY45" fmla="*/ 4021931 h 6858000"/>
              <a:gd name="connsiteX46" fmla="*/ 278603 w 299077"/>
              <a:gd name="connsiteY46" fmla="*/ 4076700 h 6858000"/>
              <a:gd name="connsiteX47" fmla="*/ 221456 w 299077"/>
              <a:gd name="connsiteY47" fmla="*/ 4138613 h 6858000"/>
              <a:gd name="connsiteX48" fmla="*/ 280985 w 299077"/>
              <a:gd name="connsiteY48" fmla="*/ 4193381 h 6858000"/>
              <a:gd name="connsiteX49" fmla="*/ 219075 w 299077"/>
              <a:gd name="connsiteY49" fmla="*/ 4243388 h 6858000"/>
              <a:gd name="connsiteX50" fmla="*/ 278603 w 299077"/>
              <a:gd name="connsiteY50" fmla="*/ 4300538 h 6858000"/>
              <a:gd name="connsiteX51" fmla="*/ 216695 w 299077"/>
              <a:gd name="connsiteY51" fmla="*/ 4350544 h 6858000"/>
              <a:gd name="connsiteX52" fmla="*/ 285747 w 299077"/>
              <a:gd name="connsiteY52" fmla="*/ 4405313 h 6858000"/>
              <a:gd name="connsiteX53" fmla="*/ 214313 w 299077"/>
              <a:gd name="connsiteY53" fmla="*/ 4452938 h 6858000"/>
              <a:gd name="connsiteX54" fmla="*/ 276222 w 299077"/>
              <a:gd name="connsiteY54" fmla="*/ 4514850 h 6858000"/>
              <a:gd name="connsiteX55" fmla="*/ 216694 w 299077"/>
              <a:gd name="connsiteY55" fmla="*/ 4569619 h 6858000"/>
              <a:gd name="connsiteX56" fmla="*/ 278603 w 299077"/>
              <a:gd name="connsiteY56" fmla="*/ 4622006 h 6858000"/>
              <a:gd name="connsiteX57" fmla="*/ 219075 w 299077"/>
              <a:gd name="connsiteY57" fmla="*/ 4674394 h 6858000"/>
              <a:gd name="connsiteX58" fmla="*/ 278603 w 299077"/>
              <a:gd name="connsiteY58" fmla="*/ 4731544 h 6858000"/>
              <a:gd name="connsiteX59" fmla="*/ 221455 w 299077"/>
              <a:gd name="connsiteY59" fmla="*/ 4786313 h 6858000"/>
              <a:gd name="connsiteX60" fmla="*/ 273844 w 299077"/>
              <a:gd name="connsiteY60" fmla="*/ 4848225 h 6858000"/>
              <a:gd name="connsiteX61" fmla="*/ 226219 w 299077"/>
              <a:gd name="connsiteY61" fmla="*/ 4902994 h 6858000"/>
              <a:gd name="connsiteX62" fmla="*/ 278606 w 299077"/>
              <a:gd name="connsiteY62" fmla="*/ 4955381 h 6858000"/>
              <a:gd name="connsiteX63" fmla="*/ 223838 w 299077"/>
              <a:gd name="connsiteY63" fmla="*/ 5010150 h 6858000"/>
              <a:gd name="connsiteX64" fmla="*/ 276225 w 299077"/>
              <a:gd name="connsiteY64" fmla="*/ 5069681 h 6858000"/>
              <a:gd name="connsiteX65" fmla="*/ 221455 w 299077"/>
              <a:gd name="connsiteY65" fmla="*/ 5117306 h 6858000"/>
              <a:gd name="connsiteX66" fmla="*/ 276225 w 299077"/>
              <a:gd name="connsiteY66" fmla="*/ 5169694 h 6858000"/>
              <a:gd name="connsiteX67" fmla="*/ 221455 w 299077"/>
              <a:gd name="connsiteY67" fmla="*/ 5226844 h 6858000"/>
              <a:gd name="connsiteX68" fmla="*/ 276225 w 299077"/>
              <a:gd name="connsiteY68" fmla="*/ 5286375 h 6858000"/>
              <a:gd name="connsiteX69" fmla="*/ 223837 w 299077"/>
              <a:gd name="connsiteY69" fmla="*/ 5338763 h 6858000"/>
              <a:gd name="connsiteX70" fmla="*/ 276225 w 299077"/>
              <a:gd name="connsiteY70" fmla="*/ 5388769 h 6858000"/>
              <a:gd name="connsiteX71" fmla="*/ 223838 w 299077"/>
              <a:gd name="connsiteY71" fmla="*/ 5448300 h 6858000"/>
              <a:gd name="connsiteX72" fmla="*/ 276226 w 299077"/>
              <a:gd name="connsiteY72" fmla="*/ 5495925 h 6858000"/>
              <a:gd name="connsiteX73" fmla="*/ 226219 w 299077"/>
              <a:gd name="connsiteY73" fmla="*/ 5555456 h 6858000"/>
              <a:gd name="connsiteX74" fmla="*/ 276225 w 299077"/>
              <a:gd name="connsiteY74" fmla="*/ 5612606 h 6858000"/>
              <a:gd name="connsiteX75" fmla="*/ 223838 w 299077"/>
              <a:gd name="connsiteY75" fmla="*/ 5664994 h 6858000"/>
              <a:gd name="connsiteX76" fmla="*/ 273844 w 299077"/>
              <a:gd name="connsiteY76" fmla="*/ 5717381 h 6858000"/>
              <a:gd name="connsiteX77" fmla="*/ 223837 w 299077"/>
              <a:gd name="connsiteY77" fmla="*/ 5776913 h 6858000"/>
              <a:gd name="connsiteX78" fmla="*/ 276225 w 299077"/>
              <a:gd name="connsiteY78" fmla="*/ 5826919 h 6858000"/>
              <a:gd name="connsiteX79" fmla="*/ 223837 w 299077"/>
              <a:gd name="connsiteY79" fmla="*/ 5886450 h 6858000"/>
              <a:gd name="connsiteX80" fmla="*/ 273844 w 299077"/>
              <a:gd name="connsiteY80" fmla="*/ 5934075 h 6858000"/>
              <a:gd name="connsiteX81" fmla="*/ 219074 w 299077"/>
              <a:gd name="connsiteY81" fmla="*/ 5995988 h 6858000"/>
              <a:gd name="connsiteX82" fmla="*/ 273844 w 299077"/>
              <a:gd name="connsiteY82" fmla="*/ 6048375 h 6858000"/>
              <a:gd name="connsiteX83" fmla="*/ 226218 w 299077"/>
              <a:gd name="connsiteY83" fmla="*/ 6103144 h 6858000"/>
              <a:gd name="connsiteX84" fmla="*/ 273844 w 299077"/>
              <a:gd name="connsiteY84" fmla="*/ 6157913 h 6858000"/>
              <a:gd name="connsiteX85" fmla="*/ 226219 w 299077"/>
              <a:gd name="connsiteY85" fmla="*/ 6212681 h 6858000"/>
              <a:gd name="connsiteX86" fmla="*/ 271463 w 299077"/>
              <a:gd name="connsiteY86" fmla="*/ 6265069 h 6858000"/>
              <a:gd name="connsiteX87" fmla="*/ 223837 w 299077"/>
              <a:gd name="connsiteY87" fmla="*/ 6319838 h 6858000"/>
              <a:gd name="connsiteX88" fmla="*/ 278605 w 299077"/>
              <a:gd name="connsiteY88" fmla="*/ 6374606 h 6858000"/>
              <a:gd name="connsiteX89" fmla="*/ 221455 w 299077"/>
              <a:gd name="connsiteY89" fmla="*/ 6429375 h 6858000"/>
              <a:gd name="connsiteX90" fmla="*/ 276225 w 299077"/>
              <a:gd name="connsiteY90" fmla="*/ 6486525 h 6858000"/>
              <a:gd name="connsiteX91" fmla="*/ 228599 w 299077"/>
              <a:gd name="connsiteY91" fmla="*/ 6541294 h 6858000"/>
              <a:gd name="connsiteX92" fmla="*/ 273843 w 299077"/>
              <a:gd name="connsiteY92" fmla="*/ 6600825 h 6858000"/>
              <a:gd name="connsiteX93" fmla="*/ 221455 w 299077"/>
              <a:gd name="connsiteY93" fmla="*/ 6643688 h 6858000"/>
              <a:gd name="connsiteX94" fmla="*/ 276224 w 299077"/>
              <a:gd name="connsiteY94" fmla="*/ 6700838 h 6858000"/>
              <a:gd name="connsiteX95" fmla="*/ 221456 w 299077"/>
              <a:gd name="connsiteY95" fmla="*/ 6762750 h 6858000"/>
              <a:gd name="connsiteX96" fmla="*/ 288131 w 299077"/>
              <a:gd name="connsiteY96" fmla="*/ 6812756 h 6858000"/>
              <a:gd name="connsiteX97" fmla="*/ 233136 w 299077"/>
              <a:gd name="connsiteY97" fmla="*/ 6855619 h 6858000"/>
              <a:gd name="connsiteX98" fmla="*/ 0 w 299077"/>
              <a:gd name="connsiteY98" fmla="*/ 6858000 h 6858000"/>
              <a:gd name="connsiteX99" fmla="*/ 0 w 299077"/>
              <a:gd name="connsiteY99" fmla="*/ 0 h 6858000"/>
              <a:gd name="connsiteX0" fmla="*/ 0 w 299351"/>
              <a:gd name="connsiteY0" fmla="*/ 0 h 6858000"/>
              <a:gd name="connsiteX1" fmla="*/ 290286 w 299351"/>
              <a:gd name="connsiteY1" fmla="*/ 0 h 6858000"/>
              <a:gd name="connsiteX2" fmla="*/ 221454 w 299351"/>
              <a:gd name="connsiteY2" fmla="*/ 962025 h 6858000"/>
              <a:gd name="connsiteX3" fmla="*/ 221453 w 299351"/>
              <a:gd name="connsiteY3" fmla="*/ 1071563 h 6858000"/>
              <a:gd name="connsiteX4" fmla="*/ 221453 w 299351"/>
              <a:gd name="connsiteY4" fmla="*/ 1183481 h 6858000"/>
              <a:gd name="connsiteX5" fmla="*/ 226216 w 299351"/>
              <a:gd name="connsiteY5" fmla="*/ 1297781 h 6858000"/>
              <a:gd name="connsiteX6" fmla="*/ 233360 w 299351"/>
              <a:gd name="connsiteY6" fmla="*/ 1404938 h 6858000"/>
              <a:gd name="connsiteX7" fmla="*/ 230979 w 299351"/>
              <a:gd name="connsiteY7" fmla="*/ 1512094 h 6858000"/>
              <a:gd name="connsiteX8" fmla="*/ 228598 w 299351"/>
              <a:gd name="connsiteY8" fmla="*/ 1621631 h 6858000"/>
              <a:gd name="connsiteX9" fmla="*/ 223836 w 299351"/>
              <a:gd name="connsiteY9" fmla="*/ 1726406 h 6858000"/>
              <a:gd name="connsiteX10" fmla="*/ 219073 w 299351"/>
              <a:gd name="connsiteY10" fmla="*/ 1838325 h 6858000"/>
              <a:gd name="connsiteX11" fmla="*/ 216692 w 299351"/>
              <a:gd name="connsiteY11" fmla="*/ 1945481 h 6858000"/>
              <a:gd name="connsiteX12" fmla="*/ 214311 w 299351"/>
              <a:gd name="connsiteY12" fmla="*/ 2057400 h 6858000"/>
              <a:gd name="connsiteX13" fmla="*/ 223835 w 299351"/>
              <a:gd name="connsiteY13" fmla="*/ 2166938 h 6858000"/>
              <a:gd name="connsiteX14" fmla="*/ 228597 w 299351"/>
              <a:gd name="connsiteY14" fmla="*/ 2276475 h 6858000"/>
              <a:gd name="connsiteX15" fmla="*/ 290510 w 299351"/>
              <a:gd name="connsiteY15" fmla="*/ 2338388 h 6858000"/>
              <a:gd name="connsiteX16" fmla="*/ 223836 w 299351"/>
              <a:gd name="connsiteY16" fmla="*/ 2386012 h 6858000"/>
              <a:gd name="connsiteX17" fmla="*/ 278603 w 299351"/>
              <a:gd name="connsiteY17" fmla="*/ 2447925 h 6858000"/>
              <a:gd name="connsiteX18" fmla="*/ 226218 w 299351"/>
              <a:gd name="connsiteY18" fmla="*/ 2497931 h 6858000"/>
              <a:gd name="connsiteX19" fmla="*/ 283366 w 299351"/>
              <a:gd name="connsiteY19" fmla="*/ 2552700 h 6858000"/>
              <a:gd name="connsiteX20" fmla="*/ 216692 w 299351"/>
              <a:gd name="connsiteY20" fmla="*/ 2607469 h 6858000"/>
              <a:gd name="connsiteX21" fmla="*/ 288128 w 299351"/>
              <a:gd name="connsiteY21" fmla="*/ 2657475 h 6858000"/>
              <a:gd name="connsiteX22" fmla="*/ 223835 w 299351"/>
              <a:gd name="connsiteY22" fmla="*/ 2714625 h 6858000"/>
              <a:gd name="connsiteX23" fmla="*/ 283366 w 299351"/>
              <a:gd name="connsiteY23" fmla="*/ 2771775 h 6858000"/>
              <a:gd name="connsiteX24" fmla="*/ 226217 w 299351"/>
              <a:gd name="connsiteY24" fmla="*/ 2826543 h 6858000"/>
              <a:gd name="connsiteX25" fmla="*/ 285747 w 299351"/>
              <a:gd name="connsiteY25" fmla="*/ 2881313 h 6858000"/>
              <a:gd name="connsiteX26" fmla="*/ 223835 w 299351"/>
              <a:gd name="connsiteY26" fmla="*/ 2931319 h 6858000"/>
              <a:gd name="connsiteX27" fmla="*/ 280985 w 299351"/>
              <a:gd name="connsiteY27" fmla="*/ 2986088 h 6858000"/>
              <a:gd name="connsiteX28" fmla="*/ 226218 w 299351"/>
              <a:gd name="connsiteY28" fmla="*/ 3043238 h 6858000"/>
              <a:gd name="connsiteX29" fmla="*/ 288128 w 299351"/>
              <a:gd name="connsiteY29" fmla="*/ 3105150 h 6858000"/>
              <a:gd name="connsiteX30" fmla="*/ 226217 w 299351"/>
              <a:gd name="connsiteY30" fmla="*/ 3155157 h 6858000"/>
              <a:gd name="connsiteX31" fmla="*/ 290510 w 299351"/>
              <a:gd name="connsiteY31" fmla="*/ 3207544 h 6858000"/>
              <a:gd name="connsiteX32" fmla="*/ 226217 w 299351"/>
              <a:gd name="connsiteY32" fmla="*/ 3264693 h 6858000"/>
              <a:gd name="connsiteX33" fmla="*/ 290510 w 299351"/>
              <a:gd name="connsiteY33" fmla="*/ 3324225 h 6858000"/>
              <a:gd name="connsiteX34" fmla="*/ 226218 w 299351"/>
              <a:gd name="connsiteY34" fmla="*/ 3371850 h 6858000"/>
              <a:gd name="connsiteX35" fmla="*/ 292891 w 299351"/>
              <a:gd name="connsiteY35" fmla="*/ 3433763 h 6858000"/>
              <a:gd name="connsiteX36" fmla="*/ 223837 w 299351"/>
              <a:gd name="connsiteY36" fmla="*/ 3476625 h 6858000"/>
              <a:gd name="connsiteX37" fmla="*/ 288128 w 299351"/>
              <a:gd name="connsiteY37" fmla="*/ 3533775 h 6858000"/>
              <a:gd name="connsiteX38" fmla="*/ 230980 w 299351"/>
              <a:gd name="connsiteY38" fmla="*/ 3583781 h 6858000"/>
              <a:gd name="connsiteX39" fmla="*/ 285747 w 299351"/>
              <a:gd name="connsiteY39" fmla="*/ 3643313 h 6858000"/>
              <a:gd name="connsiteX40" fmla="*/ 226218 w 299351"/>
              <a:gd name="connsiteY40" fmla="*/ 3698081 h 6858000"/>
              <a:gd name="connsiteX41" fmla="*/ 280985 w 299351"/>
              <a:gd name="connsiteY41" fmla="*/ 3752850 h 6858000"/>
              <a:gd name="connsiteX42" fmla="*/ 223837 w 299351"/>
              <a:gd name="connsiteY42" fmla="*/ 3800475 h 6858000"/>
              <a:gd name="connsiteX43" fmla="*/ 280985 w 299351"/>
              <a:gd name="connsiteY43" fmla="*/ 3862388 h 6858000"/>
              <a:gd name="connsiteX44" fmla="*/ 223837 w 299351"/>
              <a:gd name="connsiteY44" fmla="*/ 3910013 h 6858000"/>
              <a:gd name="connsiteX45" fmla="*/ 278603 w 299351"/>
              <a:gd name="connsiteY45" fmla="*/ 3969544 h 6858000"/>
              <a:gd name="connsiteX46" fmla="*/ 223838 w 299351"/>
              <a:gd name="connsiteY46" fmla="*/ 4021931 h 6858000"/>
              <a:gd name="connsiteX47" fmla="*/ 278603 w 299351"/>
              <a:gd name="connsiteY47" fmla="*/ 4076700 h 6858000"/>
              <a:gd name="connsiteX48" fmla="*/ 221456 w 299351"/>
              <a:gd name="connsiteY48" fmla="*/ 4138613 h 6858000"/>
              <a:gd name="connsiteX49" fmla="*/ 280985 w 299351"/>
              <a:gd name="connsiteY49" fmla="*/ 4193381 h 6858000"/>
              <a:gd name="connsiteX50" fmla="*/ 219075 w 299351"/>
              <a:gd name="connsiteY50" fmla="*/ 4243388 h 6858000"/>
              <a:gd name="connsiteX51" fmla="*/ 278603 w 299351"/>
              <a:gd name="connsiteY51" fmla="*/ 4300538 h 6858000"/>
              <a:gd name="connsiteX52" fmla="*/ 216695 w 299351"/>
              <a:gd name="connsiteY52" fmla="*/ 4350544 h 6858000"/>
              <a:gd name="connsiteX53" fmla="*/ 285747 w 299351"/>
              <a:gd name="connsiteY53" fmla="*/ 4405313 h 6858000"/>
              <a:gd name="connsiteX54" fmla="*/ 214313 w 299351"/>
              <a:gd name="connsiteY54" fmla="*/ 4452938 h 6858000"/>
              <a:gd name="connsiteX55" fmla="*/ 276222 w 299351"/>
              <a:gd name="connsiteY55" fmla="*/ 4514850 h 6858000"/>
              <a:gd name="connsiteX56" fmla="*/ 216694 w 299351"/>
              <a:gd name="connsiteY56" fmla="*/ 4569619 h 6858000"/>
              <a:gd name="connsiteX57" fmla="*/ 278603 w 299351"/>
              <a:gd name="connsiteY57" fmla="*/ 4622006 h 6858000"/>
              <a:gd name="connsiteX58" fmla="*/ 219075 w 299351"/>
              <a:gd name="connsiteY58" fmla="*/ 4674394 h 6858000"/>
              <a:gd name="connsiteX59" fmla="*/ 278603 w 299351"/>
              <a:gd name="connsiteY59" fmla="*/ 4731544 h 6858000"/>
              <a:gd name="connsiteX60" fmla="*/ 221455 w 299351"/>
              <a:gd name="connsiteY60" fmla="*/ 4786313 h 6858000"/>
              <a:gd name="connsiteX61" fmla="*/ 273844 w 299351"/>
              <a:gd name="connsiteY61" fmla="*/ 4848225 h 6858000"/>
              <a:gd name="connsiteX62" fmla="*/ 226219 w 299351"/>
              <a:gd name="connsiteY62" fmla="*/ 4902994 h 6858000"/>
              <a:gd name="connsiteX63" fmla="*/ 278606 w 299351"/>
              <a:gd name="connsiteY63" fmla="*/ 4955381 h 6858000"/>
              <a:gd name="connsiteX64" fmla="*/ 223838 w 299351"/>
              <a:gd name="connsiteY64" fmla="*/ 5010150 h 6858000"/>
              <a:gd name="connsiteX65" fmla="*/ 276225 w 299351"/>
              <a:gd name="connsiteY65" fmla="*/ 5069681 h 6858000"/>
              <a:gd name="connsiteX66" fmla="*/ 221455 w 299351"/>
              <a:gd name="connsiteY66" fmla="*/ 5117306 h 6858000"/>
              <a:gd name="connsiteX67" fmla="*/ 276225 w 299351"/>
              <a:gd name="connsiteY67" fmla="*/ 5169694 h 6858000"/>
              <a:gd name="connsiteX68" fmla="*/ 221455 w 299351"/>
              <a:gd name="connsiteY68" fmla="*/ 5226844 h 6858000"/>
              <a:gd name="connsiteX69" fmla="*/ 276225 w 299351"/>
              <a:gd name="connsiteY69" fmla="*/ 5286375 h 6858000"/>
              <a:gd name="connsiteX70" fmla="*/ 223837 w 299351"/>
              <a:gd name="connsiteY70" fmla="*/ 5338763 h 6858000"/>
              <a:gd name="connsiteX71" fmla="*/ 276225 w 299351"/>
              <a:gd name="connsiteY71" fmla="*/ 5388769 h 6858000"/>
              <a:gd name="connsiteX72" fmla="*/ 223838 w 299351"/>
              <a:gd name="connsiteY72" fmla="*/ 5448300 h 6858000"/>
              <a:gd name="connsiteX73" fmla="*/ 276226 w 299351"/>
              <a:gd name="connsiteY73" fmla="*/ 5495925 h 6858000"/>
              <a:gd name="connsiteX74" fmla="*/ 226219 w 299351"/>
              <a:gd name="connsiteY74" fmla="*/ 5555456 h 6858000"/>
              <a:gd name="connsiteX75" fmla="*/ 276225 w 299351"/>
              <a:gd name="connsiteY75" fmla="*/ 5612606 h 6858000"/>
              <a:gd name="connsiteX76" fmla="*/ 223838 w 299351"/>
              <a:gd name="connsiteY76" fmla="*/ 5664994 h 6858000"/>
              <a:gd name="connsiteX77" fmla="*/ 273844 w 299351"/>
              <a:gd name="connsiteY77" fmla="*/ 5717381 h 6858000"/>
              <a:gd name="connsiteX78" fmla="*/ 223837 w 299351"/>
              <a:gd name="connsiteY78" fmla="*/ 5776913 h 6858000"/>
              <a:gd name="connsiteX79" fmla="*/ 276225 w 299351"/>
              <a:gd name="connsiteY79" fmla="*/ 5826919 h 6858000"/>
              <a:gd name="connsiteX80" fmla="*/ 223837 w 299351"/>
              <a:gd name="connsiteY80" fmla="*/ 5886450 h 6858000"/>
              <a:gd name="connsiteX81" fmla="*/ 273844 w 299351"/>
              <a:gd name="connsiteY81" fmla="*/ 5934075 h 6858000"/>
              <a:gd name="connsiteX82" fmla="*/ 219074 w 299351"/>
              <a:gd name="connsiteY82" fmla="*/ 5995988 h 6858000"/>
              <a:gd name="connsiteX83" fmla="*/ 273844 w 299351"/>
              <a:gd name="connsiteY83" fmla="*/ 6048375 h 6858000"/>
              <a:gd name="connsiteX84" fmla="*/ 226218 w 299351"/>
              <a:gd name="connsiteY84" fmla="*/ 6103144 h 6858000"/>
              <a:gd name="connsiteX85" fmla="*/ 273844 w 299351"/>
              <a:gd name="connsiteY85" fmla="*/ 6157913 h 6858000"/>
              <a:gd name="connsiteX86" fmla="*/ 226219 w 299351"/>
              <a:gd name="connsiteY86" fmla="*/ 6212681 h 6858000"/>
              <a:gd name="connsiteX87" fmla="*/ 271463 w 299351"/>
              <a:gd name="connsiteY87" fmla="*/ 6265069 h 6858000"/>
              <a:gd name="connsiteX88" fmla="*/ 223837 w 299351"/>
              <a:gd name="connsiteY88" fmla="*/ 6319838 h 6858000"/>
              <a:gd name="connsiteX89" fmla="*/ 278605 w 299351"/>
              <a:gd name="connsiteY89" fmla="*/ 6374606 h 6858000"/>
              <a:gd name="connsiteX90" fmla="*/ 221455 w 299351"/>
              <a:gd name="connsiteY90" fmla="*/ 6429375 h 6858000"/>
              <a:gd name="connsiteX91" fmla="*/ 276225 w 299351"/>
              <a:gd name="connsiteY91" fmla="*/ 6486525 h 6858000"/>
              <a:gd name="connsiteX92" fmla="*/ 228599 w 299351"/>
              <a:gd name="connsiteY92" fmla="*/ 6541294 h 6858000"/>
              <a:gd name="connsiteX93" fmla="*/ 273843 w 299351"/>
              <a:gd name="connsiteY93" fmla="*/ 6600825 h 6858000"/>
              <a:gd name="connsiteX94" fmla="*/ 221455 w 299351"/>
              <a:gd name="connsiteY94" fmla="*/ 6643688 h 6858000"/>
              <a:gd name="connsiteX95" fmla="*/ 276224 w 299351"/>
              <a:gd name="connsiteY95" fmla="*/ 6700838 h 6858000"/>
              <a:gd name="connsiteX96" fmla="*/ 221456 w 299351"/>
              <a:gd name="connsiteY96" fmla="*/ 6762750 h 6858000"/>
              <a:gd name="connsiteX97" fmla="*/ 288131 w 299351"/>
              <a:gd name="connsiteY97" fmla="*/ 6812756 h 6858000"/>
              <a:gd name="connsiteX98" fmla="*/ 233136 w 299351"/>
              <a:gd name="connsiteY98" fmla="*/ 6855619 h 6858000"/>
              <a:gd name="connsiteX99" fmla="*/ 0 w 299351"/>
              <a:gd name="connsiteY99" fmla="*/ 6858000 h 6858000"/>
              <a:gd name="connsiteX100" fmla="*/ 0 w 299351"/>
              <a:gd name="connsiteY100" fmla="*/ 0 h 6858000"/>
              <a:gd name="connsiteX0" fmla="*/ 0 w 299214"/>
              <a:gd name="connsiteY0" fmla="*/ 0 h 6858000"/>
              <a:gd name="connsiteX1" fmla="*/ 290286 w 299214"/>
              <a:gd name="connsiteY1" fmla="*/ 0 h 6858000"/>
              <a:gd name="connsiteX2" fmla="*/ 221454 w 299214"/>
              <a:gd name="connsiteY2" fmla="*/ 854869 h 6858000"/>
              <a:gd name="connsiteX3" fmla="*/ 221454 w 299214"/>
              <a:gd name="connsiteY3" fmla="*/ 962025 h 6858000"/>
              <a:gd name="connsiteX4" fmla="*/ 221453 w 299214"/>
              <a:gd name="connsiteY4" fmla="*/ 1071563 h 6858000"/>
              <a:gd name="connsiteX5" fmla="*/ 221453 w 299214"/>
              <a:gd name="connsiteY5" fmla="*/ 1183481 h 6858000"/>
              <a:gd name="connsiteX6" fmla="*/ 226216 w 299214"/>
              <a:gd name="connsiteY6" fmla="*/ 1297781 h 6858000"/>
              <a:gd name="connsiteX7" fmla="*/ 233360 w 299214"/>
              <a:gd name="connsiteY7" fmla="*/ 1404938 h 6858000"/>
              <a:gd name="connsiteX8" fmla="*/ 230979 w 299214"/>
              <a:gd name="connsiteY8" fmla="*/ 1512094 h 6858000"/>
              <a:gd name="connsiteX9" fmla="*/ 228598 w 299214"/>
              <a:gd name="connsiteY9" fmla="*/ 1621631 h 6858000"/>
              <a:gd name="connsiteX10" fmla="*/ 223836 w 299214"/>
              <a:gd name="connsiteY10" fmla="*/ 1726406 h 6858000"/>
              <a:gd name="connsiteX11" fmla="*/ 219073 w 299214"/>
              <a:gd name="connsiteY11" fmla="*/ 1838325 h 6858000"/>
              <a:gd name="connsiteX12" fmla="*/ 216692 w 299214"/>
              <a:gd name="connsiteY12" fmla="*/ 1945481 h 6858000"/>
              <a:gd name="connsiteX13" fmla="*/ 214311 w 299214"/>
              <a:gd name="connsiteY13" fmla="*/ 2057400 h 6858000"/>
              <a:gd name="connsiteX14" fmla="*/ 223835 w 299214"/>
              <a:gd name="connsiteY14" fmla="*/ 2166938 h 6858000"/>
              <a:gd name="connsiteX15" fmla="*/ 228597 w 299214"/>
              <a:gd name="connsiteY15" fmla="*/ 2276475 h 6858000"/>
              <a:gd name="connsiteX16" fmla="*/ 290510 w 299214"/>
              <a:gd name="connsiteY16" fmla="*/ 2338388 h 6858000"/>
              <a:gd name="connsiteX17" fmla="*/ 223836 w 299214"/>
              <a:gd name="connsiteY17" fmla="*/ 2386012 h 6858000"/>
              <a:gd name="connsiteX18" fmla="*/ 278603 w 299214"/>
              <a:gd name="connsiteY18" fmla="*/ 2447925 h 6858000"/>
              <a:gd name="connsiteX19" fmla="*/ 226218 w 299214"/>
              <a:gd name="connsiteY19" fmla="*/ 2497931 h 6858000"/>
              <a:gd name="connsiteX20" fmla="*/ 283366 w 299214"/>
              <a:gd name="connsiteY20" fmla="*/ 2552700 h 6858000"/>
              <a:gd name="connsiteX21" fmla="*/ 216692 w 299214"/>
              <a:gd name="connsiteY21" fmla="*/ 2607469 h 6858000"/>
              <a:gd name="connsiteX22" fmla="*/ 288128 w 299214"/>
              <a:gd name="connsiteY22" fmla="*/ 2657475 h 6858000"/>
              <a:gd name="connsiteX23" fmla="*/ 223835 w 299214"/>
              <a:gd name="connsiteY23" fmla="*/ 2714625 h 6858000"/>
              <a:gd name="connsiteX24" fmla="*/ 283366 w 299214"/>
              <a:gd name="connsiteY24" fmla="*/ 2771775 h 6858000"/>
              <a:gd name="connsiteX25" fmla="*/ 226217 w 299214"/>
              <a:gd name="connsiteY25" fmla="*/ 2826543 h 6858000"/>
              <a:gd name="connsiteX26" fmla="*/ 285747 w 299214"/>
              <a:gd name="connsiteY26" fmla="*/ 2881313 h 6858000"/>
              <a:gd name="connsiteX27" fmla="*/ 223835 w 299214"/>
              <a:gd name="connsiteY27" fmla="*/ 2931319 h 6858000"/>
              <a:gd name="connsiteX28" fmla="*/ 280985 w 299214"/>
              <a:gd name="connsiteY28" fmla="*/ 2986088 h 6858000"/>
              <a:gd name="connsiteX29" fmla="*/ 226218 w 299214"/>
              <a:gd name="connsiteY29" fmla="*/ 3043238 h 6858000"/>
              <a:gd name="connsiteX30" fmla="*/ 288128 w 299214"/>
              <a:gd name="connsiteY30" fmla="*/ 3105150 h 6858000"/>
              <a:gd name="connsiteX31" fmla="*/ 226217 w 299214"/>
              <a:gd name="connsiteY31" fmla="*/ 3155157 h 6858000"/>
              <a:gd name="connsiteX32" fmla="*/ 290510 w 299214"/>
              <a:gd name="connsiteY32" fmla="*/ 3207544 h 6858000"/>
              <a:gd name="connsiteX33" fmla="*/ 226217 w 299214"/>
              <a:gd name="connsiteY33" fmla="*/ 3264693 h 6858000"/>
              <a:gd name="connsiteX34" fmla="*/ 290510 w 299214"/>
              <a:gd name="connsiteY34" fmla="*/ 3324225 h 6858000"/>
              <a:gd name="connsiteX35" fmla="*/ 226218 w 299214"/>
              <a:gd name="connsiteY35" fmla="*/ 3371850 h 6858000"/>
              <a:gd name="connsiteX36" fmla="*/ 292891 w 299214"/>
              <a:gd name="connsiteY36" fmla="*/ 3433763 h 6858000"/>
              <a:gd name="connsiteX37" fmla="*/ 223837 w 299214"/>
              <a:gd name="connsiteY37" fmla="*/ 3476625 h 6858000"/>
              <a:gd name="connsiteX38" fmla="*/ 288128 w 299214"/>
              <a:gd name="connsiteY38" fmla="*/ 3533775 h 6858000"/>
              <a:gd name="connsiteX39" fmla="*/ 230980 w 299214"/>
              <a:gd name="connsiteY39" fmla="*/ 3583781 h 6858000"/>
              <a:gd name="connsiteX40" fmla="*/ 285747 w 299214"/>
              <a:gd name="connsiteY40" fmla="*/ 3643313 h 6858000"/>
              <a:gd name="connsiteX41" fmla="*/ 226218 w 299214"/>
              <a:gd name="connsiteY41" fmla="*/ 3698081 h 6858000"/>
              <a:gd name="connsiteX42" fmla="*/ 280985 w 299214"/>
              <a:gd name="connsiteY42" fmla="*/ 3752850 h 6858000"/>
              <a:gd name="connsiteX43" fmla="*/ 223837 w 299214"/>
              <a:gd name="connsiteY43" fmla="*/ 3800475 h 6858000"/>
              <a:gd name="connsiteX44" fmla="*/ 280985 w 299214"/>
              <a:gd name="connsiteY44" fmla="*/ 3862388 h 6858000"/>
              <a:gd name="connsiteX45" fmla="*/ 223837 w 299214"/>
              <a:gd name="connsiteY45" fmla="*/ 3910013 h 6858000"/>
              <a:gd name="connsiteX46" fmla="*/ 278603 w 299214"/>
              <a:gd name="connsiteY46" fmla="*/ 3969544 h 6858000"/>
              <a:gd name="connsiteX47" fmla="*/ 223838 w 299214"/>
              <a:gd name="connsiteY47" fmla="*/ 4021931 h 6858000"/>
              <a:gd name="connsiteX48" fmla="*/ 278603 w 299214"/>
              <a:gd name="connsiteY48" fmla="*/ 4076700 h 6858000"/>
              <a:gd name="connsiteX49" fmla="*/ 221456 w 299214"/>
              <a:gd name="connsiteY49" fmla="*/ 4138613 h 6858000"/>
              <a:gd name="connsiteX50" fmla="*/ 280985 w 299214"/>
              <a:gd name="connsiteY50" fmla="*/ 4193381 h 6858000"/>
              <a:gd name="connsiteX51" fmla="*/ 219075 w 299214"/>
              <a:gd name="connsiteY51" fmla="*/ 4243388 h 6858000"/>
              <a:gd name="connsiteX52" fmla="*/ 278603 w 299214"/>
              <a:gd name="connsiteY52" fmla="*/ 4300538 h 6858000"/>
              <a:gd name="connsiteX53" fmla="*/ 216695 w 299214"/>
              <a:gd name="connsiteY53" fmla="*/ 4350544 h 6858000"/>
              <a:gd name="connsiteX54" fmla="*/ 285747 w 299214"/>
              <a:gd name="connsiteY54" fmla="*/ 4405313 h 6858000"/>
              <a:gd name="connsiteX55" fmla="*/ 214313 w 299214"/>
              <a:gd name="connsiteY55" fmla="*/ 4452938 h 6858000"/>
              <a:gd name="connsiteX56" fmla="*/ 276222 w 299214"/>
              <a:gd name="connsiteY56" fmla="*/ 4514850 h 6858000"/>
              <a:gd name="connsiteX57" fmla="*/ 216694 w 299214"/>
              <a:gd name="connsiteY57" fmla="*/ 4569619 h 6858000"/>
              <a:gd name="connsiteX58" fmla="*/ 278603 w 299214"/>
              <a:gd name="connsiteY58" fmla="*/ 4622006 h 6858000"/>
              <a:gd name="connsiteX59" fmla="*/ 219075 w 299214"/>
              <a:gd name="connsiteY59" fmla="*/ 4674394 h 6858000"/>
              <a:gd name="connsiteX60" fmla="*/ 278603 w 299214"/>
              <a:gd name="connsiteY60" fmla="*/ 4731544 h 6858000"/>
              <a:gd name="connsiteX61" fmla="*/ 221455 w 299214"/>
              <a:gd name="connsiteY61" fmla="*/ 4786313 h 6858000"/>
              <a:gd name="connsiteX62" fmla="*/ 273844 w 299214"/>
              <a:gd name="connsiteY62" fmla="*/ 4848225 h 6858000"/>
              <a:gd name="connsiteX63" fmla="*/ 226219 w 299214"/>
              <a:gd name="connsiteY63" fmla="*/ 4902994 h 6858000"/>
              <a:gd name="connsiteX64" fmla="*/ 278606 w 299214"/>
              <a:gd name="connsiteY64" fmla="*/ 4955381 h 6858000"/>
              <a:gd name="connsiteX65" fmla="*/ 223838 w 299214"/>
              <a:gd name="connsiteY65" fmla="*/ 5010150 h 6858000"/>
              <a:gd name="connsiteX66" fmla="*/ 276225 w 299214"/>
              <a:gd name="connsiteY66" fmla="*/ 5069681 h 6858000"/>
              <a:gd name="connsiteX67" fmla="*/ 221455 w 299214"/>
              <a:gd name="connsiteY67" fmla="*/ 5117306 h 6858000"/>
              <a:gd name="connsiteX68" fmla="*/ 276225 w 299214"/>
              <a:gd name="connsiteY68" fmla="*/ 5169694 h 6858000"/>
              <a:gd name="connsiteX69" fmla="*/ 221455 w 299214"/>
              <a:gd name="connsiteY69" fmla="*/ 5226844 h 6858000"/>
              <a:gd name="connsiteX70" fmla="*/ 276225 w 299214"/>
              <a:gd name="connsiteY70" fmla="*/ 5286375 h 6858000"/>
              <a:gd name="connsiteX71" fmla="*/ 223837 w 299214"/>
              <a:gd name="connsiteY71" fmla="*/ 5338763 h 6858000"/>
              <a:gd name="connsiteX72" fmla="*/ 276225 w 299214"/>
              <a:gd name="connsiteY72" fmla="*/ 5388769 h 6858000"/>
              <a:gd name="connsiteX73" fmla="*/ 223838 w 299214"/>
              <a:gd name="connsiteY73" fmla="*/ 5448300 h 6858000"/>
              <a:gd name="connsiteX74" fmla="*/ 276226 w 299214"/>
              <a:gd name="connsiteY74" fmla="*/ 5495925 h 6858000"/>
              <a:gd name="connsiteX75" fmla="*/ 226219 w 299214"/>
              <a:gd name="connsiteY75" fmla="*/ 5555456 h 6858000"/>
              <a:gd name="connsiteX76" fmla="*/ 276225 w 299214"/>
              <a:gd name="connsiteY76" fmla="*/ 5612606 h 6858000"/>
              <a:gd name="connsiteX77" fmla="*/ 223838 w 299214"/>
              <a:gd name="connsiteY77" fmla="*/ 5664994 h 6858000"/>
              <a:gd name="connsiteX78" fmla="*/ 273844 w 299214"/>
              <a:gd name="connsiteY78" fmla="*/ 5717381 h 6858000"/>
              <a:gd name="connsiteX79" fmla="*/ 223837 w 299214"/>
              <a:gd name="connsiteY79" fmla="*/ 5776913 h 6858000"/>
              <a:gd name="connsiteX80" fmla="*/ 276225 w 299214"/>
              <a:gd name="connsiteY80" fmla="*/ 5826919 h 6858000"/>
              <a:gd name="connsiteX81" fmla="*/ 223837 w 299214"/>
              <a:gd name="connsiteY81" fmla="*/ 5886450 h 6858000"/>
              <a:gd name="connsiteX82" fmla="*/ 273844 w 299214"/>
              <a:gd name="connsiteY82" fmla="*/ 5934075 h 6858000"/>
              <a:gd name="connsiteX83" fmla="*/ 219074 w 299214"/>
              <a:gd name="connsiteY83" fmla="*/ 5995988 h 6858000"/>
              <a:gd name="connsiteX84" fmla="*/ 273844 w 299214"/>
              <a:gd name="connsiteY84" fmla="*/ 6048375 h 6858000"/>
              <a:gd name="connsiteX85" fmla="*/ 226218 w 299214"/>
              <a:gd name="connsiteY85" fmla="*/ 6103144 h 6858000"/>
              <a:gd name="connsiteX86" fmla="*/ 273844 w 299214"/>
              <a:gd name="connsiteY86" fmla="*/ 6157913 h 6858000"/>
              <a:gd name="connsiteX87" fmla="*/ 226219 w 299214"/>
              <a:gd name="connsiteY87" fmla="*/ 6212681 h 6858000"/>
              <a:gd name="connsiteX88" fmla="*/ 271463 w 299214"/>
              <a:gd name="connsiteY88" fmla="*/ 6265069 h 6858000"/>
              <a:gd name="connsiteX89" fmla="*/ 223837 w 299214"/>
              <a:gd name="connsiteY89" fmla="*/ 6319838 h 6858000"/>
              <a:gd name="connsiteX90" fmla="*/ 278605 w 299214"/>
              <a:gd name="connsiteY90" fmla="*/ 6374606 h 6858000"/>
              <a:gd name="connsiteX91" fmla="*/ 221455 w 299214"/>
              <a:gd name="connsiteY91" fmla="*/ 6429375 h 6858000"/>
              <a:gd name="connsiteX92" fmla="*/ 276225 w 299214"/>
              <a:gd name="connsiteY92" fmla="*/ 6486525 h 6858000"/>
              <a:gd name="connsiteX93" fmla="*/ 228599 w 299214"/>
              <a:gd name="connsiteY93" fmla="*/ 6541294 h 6858000"/>
              <a:gd name="connsiteX94" fmla="*/ 273843 w 299214"/>
              <a:gd name="connsiteY94" fmla="*/ 6600825 h 6858000"/>
              <a:gd name="connsiteX95" fmla="*/ 221455 w 299214"/>
              <a:gd name="connsiteY95" fmla="*/ 6643688 h 6858000"/>
              <a:gd name="connsiteX96" fmla="*/ 276224 w 299214"/>
              <a:gd name="connsiteY96" fmla="*/ 6700838 h 6858000"/>
              <a:gd name="connsiteX97" fmla="*/ 221456 w 299214"/>
              <a:gd name="connsiteY97" fmla="*/ 6762750 h 6858000"/>
              <a:gd name="connsiteX98" fmla="*/ 288131 w 299214"/>
              <a:gd name="connsiteY98" fmla="*/ 6812756 h 6858000"/>
              <a:gd name="connsiteX99" fmla="*/ 233136 w 299214"/>
              <a:gd name="connsiteY99" fmla="*/ 6855619 h 6858000"/>
              <a:gd name="connsiteX100" fmla="*/ 0 w 299214"/>
              <a:gd name="connsiteY100" fmla="*/ 6858000 h 6858000"/>
              <a:gd name="connsiteX101" fmla="*/ 0 w 299214"/>
              <a:gd name="connsiteY101" fmla="*/ 0 h 6858000"/>
              <a:gd name="connsiteX0" fmla="*/ 0 w 299015"/>
              <a:gd name="connsiteY0" fmla="*/ 0 h 6858000"/>
              <a:gd name="connsiteX1" fmla="*/ 290286 w 299015"/>
              <a:gd name="connsiteY1" fmla="*/ 0 h 6858000"/>
              <a:gd name="connsiteX2" fmla="*/ 216692 w 299015"/>
              <a:gd name="connsiteY2" fmla="*/ 754856 h 6858000"/>
              <a:gd name="connsiteX3" fmla="*/ 221454 w 299015"/>
              <a:gd name="connsiteY3" fmla="*/ 854869 h 6858000"/>
              <a:gd name="connsiteX4" fmla="*/ 221454 w 299015"/>
              <a:gd name="connsiteY4" fmla="*/ 962025 h 6858000"/>
              <a:gd name="connsiteX5" fmla="*/ 221453 w 299015"/>
              <a:gd name="connsiteY5" fmla="*/ 1071563 h 6858000"/>
              <a:gd name="connsiteX6" fmla="*/ 221453 w 299015"/>
              <a:gd name="connsiteY6" fmla="*/ 1183481 h 6858000"/>
              <a:gd name="connsiteX7" fmla="*/ 226216 w 299015"/>
              <a:gd name="connsiteY7" fmla="*/ 1297781 h 6858000"/>
              <a:gd name="connsiteX8" fmla="*/ 233360 w 299015"/>
              <a:gd name="connsiteY8" fmla="*/ 1404938 h 6858000"/>
              <a:gd name="connsiteX9" fmla="*/ 230979 w 299015"/>
              <a:gd name="connsiteY9" fmla="*/ 1512094 h 6858000"/>
              <a:gd name="connsiteX10" fmla="*/ 228598 w 299015"/>
              <a:gd name="connsiteY10" fmla="*/ 1621631 h 6858000"/>
              <a:gd name="connsiteX11" fmla="*/ 223836 w 299015"/>
              <a:gd name="connsiteY11" fmla="*/ 1726406 h 6858000"/>
              <a:gd name="connsiteX12" fmla="*/ 219073 w 299015"/>
              <a:gd name="connsiteY12" fmla="*/ 1838325 h 6858000"/>
              <a:gd name="connsiteX13" fmla="*/ 216692 w 299015"/>
              <a:gd name="connsiteY13" fmla="*/ 1945481 h 6858000"/>
              <a:gd name="connsiteX14" fmla="*/ 214311 w 299015"/>
              <a:gd name="connsiteY14" fmla="*/ 2057400 h 6858000"/>
              <a:gd name="connsiteX15" fmla="*/ 223835 w 299015"/>
              <a:gd name="connsiteY15" fmla="*/ 2166938 h 6858000"/>
              <a:gd name="connsiteX16" fmla="*/ 228597 w 299015"/>
              <a:gd name="connsiteY16" fmla="*/ 2276475 h 6858000"/>
              <a:gd name="connsiteX17" fmla="*/ 290510 w 299015"/>
              <a:gd name="connsiteY17" fmla="*/ 2338388 h 6858000"/>
              <a:gd name="connsiteX18" fmla="*/ 223836 w 299015"/>
              <a:gd name="connsiteY18" fmla="*/ 2386012 h 6858000"/>
              <a:gd name="connsiteX19" fmla="*/ 278603 w 299015"/>
              <a:gd name="connsiteY19" fmla="*/ 2447925 h 6858000"/>
              <a:gd name="connsiteX20" fmla="*/ 226218 w 299015"/>
              <a:gd name="connsiteY20" fmla="*/ 2497931 h 6858000"/>
              <a:gd name="connsiteX21" fmla="*/ 283366 w 299015"/>
              <a:gd name="connsiteY21" fmla="*/ 2552700 h 6858000"/>
              <a:gd name="connsiteX22" fmla="*/ 216692 w 299015"/>
              <a:gd name="connsiteY22" fmla="*/ 2607469 h 6858000"/>
              <a:gd name="connsiteX23" fmla="*/ 288128 w 299015"/>
              <a:gd name="connsiteY23" fmla="*/ 2657475 h 6858000"/>
              <a:gd name="connsiteX24" fmla="*/ 223835 w 299015"/>
              <a:gd name="connsiteY24" fmla="*/ 2714625 h 6858000"/>
              <a:gd name="connsiteX25" fmla="*/ 283366 w 299015"/>
              <a:gd name="connsiteY25" fmla="*/ 2771775 h 6858000"/>
              <a:gd name="connsiteX26" fmla="*/ 226217 w 299015"/>
              <a:gd name="connsiteY26" fmla="*/ 2826543 h 6858000"/>
              <a:gd name="connsiteX27" fmla="*/ 285747 w 299015"/>
              <a:gd name="connsiteY27" fmla="*/ 2881313 h 6858000"/>
              <a:gd name="connsiteX28" fmla="*/ 223835 w 299015"/>
              <a:gd name="connsiteY28" fmla="*/ 2931319 h 6858000"/>
              <a:gd name="connsiteX29" fmla="*/ 280985 w 299015"/>
              <a:gd name="connsiteY29" fmla="*/ 2986088 h 6858000"/>
              <a:gd name="connsiteX30" fmla="*/ 226218 w 299015"/>
              <a:gd name="connsiteY30" fmla="*/ 3043238 h 6858000"/>
              <a:gd name="connsiteX31" fmla="*/ 288128 w 299015"/>
              <a:gd name="connsiteY31" fmla="*/ 3105150 h 6858000"/>
              <a:gd name="connsiteX32" fmla="*/ 226217 w 299015"/>
              <a:gd name="connsiteY32" fmla="*/ 3155157 h 6858000"/>
              <a:gd name="connsiteX33" fmla="*/ 290510 w 299015"/>
              <a:gd name="connsiteY33" fmla="*/ 3207544 h 6858000"/>
              <a:gd name="connsiteX34" fmla="*/ 226217 w 299015"/>
              <a:gd name="connsiteY34" fmla="*/ 3264693 h 6858000"/>
              <a:gd name="connsiteX35" fmla="*/ 290510 w 299015"/>
              <a:gd name="connsiteY35" fmla="*/ 3324225 h 6858000"/>
              <a:gd name="connsiteX36" fmla="*/ 226218 w 299015"/>
              <a:gd name="connsiteY36" fmla="*/ 3371850 h 6858000"/>
              <a:gd name="connsiteX37" fmla="*/ 292891 w 299015"/>
              <a:gd name="connsiteY37" fmla="*/ 3433763 h 6858000"/>
              <a:gd name="connsiteX38" fmla="*/ 223837 w 299015"/>
              <a:gd name="connsiteY38" fmla="*/ 3476625 h 6858000"/>
              <a:gd name="connsiteX39" fmla="*/ 288128 w 299015"/>
              <a:gd name="connsiteY39" fmla="*/ 3533775 h 6858000"/>
              <a:gd name="connsiteX40" fmla="*/ 230980 w 299015"/>
              <a:gd name="connsiteY40" fmla="*/ 3583781 h 6858000"/>
              <a:gd name="connsiteX41" fmla="*/ 285747 w 299015"/>
              <a:gd name="connsiteY41" fmla="*/ 3643313 h 6858000"/>
              <a:gd name="connsiteX42" fmla="*/ 226218 w 299015"/>
              <a:gd name="connsiteY42" fmla="*/ 3698081 h 6858000"/>
              <a:gd name="connsiteX43" fmla="*/ 280985 w 299015"/>
              <a:gd name="connsiteY43" fmla="*/ 3752850 h 6858000"/>
              <a:gd name="connsiteX44" fmla="*/ 223837 w 299015"/>
              <a:gd name="connsiteY44" fmla="*/ 3800475 h 6858000"/>
              <a:gd name="connsiteX45" fmla="*/ 280985 w 299015"/>
              <a:gd name="connsiteY45" fmla="*/ 3862388 h 6858000"/>
              <a:gd name="connsiteX46" fmla="*/ 223837 w 299015"/>
              <a:gd name="connsiteY46" fmla="*/ 3910013 h 6858000"/>
              <a:gd name="connsiteX47" fmla="*/ 278603 w 299015"/>
              <a:gd name="connsiteY47" fmla="*/ 3969544 h 6858000"/>
              <a:gd name="connsiteX48" fmla="*/ 223838 w 299015"/>
              <a:gd name="connsiteY48" fmla="*/ 4021931 h 6858000"/>
              <a:gd name="connsiteX49" fmla="*/ 278603 w 299015"/>
              <a:gd name="connsiteY49" fmla="*/ 4076700 h 6858000"/>
              <a:gd name="connsiteX50" fmla="*/ 221456 w 299015"/>
              <a:gd name="connsiteY50" fmla="*/ 4138613 h 6858000"/>
              <a:gd name="connsiteX51" fmla="*/ 280985 w 299015"/>
              <a:gd name="connsiteY51" fmla="*/ 4193381 h 6858000"/>
              <a:gd name="connsiteX52" fmla="*/ 219075 w 299015"/>
              <a:gd name="connsiteY52" fmla="*/ 4243388 h 6858000"/>
              <a:gd name="connsiteX53" fmla="*/ 278603 w 299015"/>
              <a:gd name="connsiteY53" fmla="*/ 4300538 h 6858000"/>
              <a:gd name="connsiteX54" fmla="*/ 216695 w 299015"/>
              <a:gd name="connsiteY54" fmla="*/ 4350544 h 6858000"/>
              <a:gd name="connsiteX55" fmla="*/ 285747 w 299015"/>
              <a:gd name="connsiteY55" fmla="*/ 4405313 h 6858000"/>
              <a:gd name="connsiteX56" fmla="*/ 214313 w 299015"/>
              <a:gd name="connsiteY56" fmla="*/ 4452938 h 6858000"/>
              <a:gd name="connsiteX57" fmla="*/ 276222 w 299015"/>
              <a:gd name="connsiteY57" fmla="*/ 4514850 h 6858000"/>
              <a:gd name="connsiteX58" fmla="*/ 216694 w 299015"/>
              <a:gd name="connsiteY58" fmla="*/ 4569619 h 6858000"/>
              <a:gd name="connsiteX59" fmla="*/ 278603 w 299015"/>
              <a:gd name="connsiteY59" fmla="*/ 4622006 h 6858000"/>
              <a:gd name="connsiteX60" fmla="*/ 219075 w 299015"/>
              <a:gd name="connsiteY60" fmla="*/ 4674394 h 6858000"/>
              <a:gd name="connsiteX61" fmla="*/ 278603 w 299015"/>
              <a:gd name="connsiteY61" fmla="*/ 4731544 h 6858000"/>
              <a:gd name="connsiteX62" fmla="*/ 221455 w 299015"/>
              <a:gd name="connsiteY62" fmla="*/ 4786313 h 6858000"/>
              <a:gd name="connsiteX63" fmla="*/ 273844 w 299015"/>
              <a:gd name="connsiteY63" fmla="*/ 4848225 h 6858000"/>
              <a:gd name="connsiteX64" fmla="*/ 226219 w 299015"/>
              <a:gd name="connsiteY64" fmla="*/ 4902994 h 6858000"/>
              <a:gd name="connsiteX65" fmla="*/ 278606 w 299015"/>
              <a:gd name="connsiteY65" fmla="*/ 4955381 h 6858000"/>
              <a:gd name="connsiteX66" fmla="*/ 223838 w 299015"/>
              <a:gd name="connsiteY66" fmla="*/ 5010150 h 6858000"/>
              <a:gd name="connsiteX67" fmla="*/ 276225 w 299015"/>
              <a:gd name="connsiteY67" fmla="*/ 5069681 h 6858000"/>
              <a:gd name="connsiteX68" fmla="*/ 221455 w 299015"/>
              <a:gd name="connsiteY68" fmla="*/ 5117306 h 6858000"/>
              <a:gd name="connsiteX69" fmla="*/ 276225 w 299015"/>
              <a:gd name="connsiteY69" fmla="*/ 5169694 h 6858000"/>
              <a:gd name="connsiteX70" fmla="*/ 221455 w 299015"/>
              <a:gd name="connsiteY70" fmla="*/ 5226844 h 6858000"/>
              <a:gd name="connsiteX71" fmla="*/ 276225 w 299015"/>
              <a:gd name="connsiteY71" fmla="*/ 5286375 h 6858000"/>
              <a:gd name="connsiteX72" fmla="*/ 223837 w 299015"/>
              <a:gd name="connsiteY72" fmla="*/ 5338763 h 6858000"/>
              <a:gd name="connsiteX73" fmla="*/ 276225 w 299015"/>
              <a:gd name="connsiteY73" fmla="*/ 5388769 h 6858000"/>
              <a:gd name="connsiteX74" fmla="*/ 223838 w 299015"/>
              <a:gd name="connsiteY74" fmla="*/ 5448300 h 6858000"/>
              <a:gd name="connsiteX75" fmla="*/ 276226 w 299015"/>
              <a:gd name="connsiteY75" fmla="*/ 5495925 h 6858000"/>
              <a:gd name="connsiteX76" fmla="*/ 226219 w 299015"/>
              <a:gd name="connsiteY76" fmla="*/ 5555456 h 6858000"/>
              <a:gd name="connsiteX77" fmla="*/ 276225 w 299015"/>
              <a:gd name="connsiteY77" fmla="*/ 5612606 h 6858000"/>
              <a:gd name="connsiteX78" fmla="*/ 223838 w 299015"/>
              <a:gd name="connsiteY78" fmla="*/ 5664994 h 6858000"/>
              <a:gd name="connsiteX79" fmla="*/ 273844 w 299015"/>
              <a:gd name="connsiteY79" fmla="*/ 5717381 h 6858000"/>
              <a:gd name="connsiteX80" fmla="*/ 223837 w 299015"/>
              <a:gd name="connsiteY80" fmla="*/ 5776913 h 6858000"/>
              <a:gd name="connsiteX81" fmla="*/ 276225 w 299015"/>
              <a:gd name="connsiteY81" fmla="*/ 5826919 h 6858000"/>
              <a:gd name="connsiteX82" fmla="*/ 223837 w 299015"/>
              <a:gd name="connsiteY82" fmla="*/ 5886450 h 6858000"/>
              <a:gd name="connsiteX83" fmla="*/ 273844 w 299015"/>
              <a:gd name="connsiteY83" fmla="*/ 5934075 h 6858000"/>
              <a:gd name="connsiteX84" fmla="*/ 219074 w 299015"/>
              <a:gd name="connsiteY84" fmla="*/ 5995988 h 6858000"/>
              <a:gd name="connsiteX85" fmla="*/ 273844 w 299015"/>
              <a:gd name="connsiteY85" fmla="*/ 6048375 h 6858000"/>
              <a:gd name="connsiteX86" fmla="*/ 226218 w 299015"/>
              <a:gd name="connsiteY86" fmla="*/ 6103144 h 6858000"/>
              <a:gd name="connsiteX87" fmla="*/ 273844 w 299015"/>
              <a:gd name="connsiteY87" fmla="*/ 6157913 h 6858000"/>
              <a:gd name="connsiteX88" fmla="*/ 226219 w 299015"/>
              <a:gd name="connsiteY88" fmla="*/ 6212681 h 6858000"/>
              <a:gd name="connsiteX89" fmla="*/ 271463 w 299015"/>
              <a:gd name="connsiteY89" fmla="*/ 6265069 h 6858000"/>
              <a:gd name="connsiteX90" fmla="*/ 223837 w 299015"/>
              <a:gd name="connsiteY90" fmla="*/ 6319838 h 6858000"/>
              <a:gd name="connsiteX91" fmla="*/ 278605 w 299015"/>
              <a:gd name="connsiteY91" fmla="*/ 6374606 h 6858000"/>
              <a:gd name="connsiteX92" fmla="*/ 221455 w 299015"/>
              <a:gd name="connsiteY92" fmla="*/ 6429375 h 6858000"/>
              <a:gd name="connsiteX93" fmla="*/ 276225 w 299015"/>
              <a:gd name="connsiteY93" fmla="*/ 6486525 h 6858000"/>
              <a:gd name="connsiteX94" fmla="*/ 228599 w 299015"/>
              <a:gd name="connsiteY94" fmla="*/ 6541294 h 6858000"/>
              <a:gd name="connsiteX95" fmla="*/ 273843 w 299015"/>
              <a:gd name="connsiteY95" fmla="*/ 6600825 h 6858000"/>
              <a:gd name="connsiteX96" fmla="*/ 221455 w 299015"/>
              <a:gd name="connsiteY96" fmla="*/ 6643688 h 6858000"/>
              <a:gd name="connsiteX97" fmla="*/ 276224 w 299015"/>
              <a:gd name="connsiteY97" fmla="*/ 6700838 h 6858000"/>
              <a:gd name="connsiteX98" fmla="*/ 221456 w 299015"/>
              <a:gd name="connsiteY98" fmla="*/ 6762750 h 6858000"/>
              <a:gd name="connsiteX99" fmla="*/ 288131 w 299015"/>
              <a:gd name="connsiteY99" fmla="*/ 6812756 h 6858000"/>
              <a:gd name="connsiteX100" fmla="*/ 233136 w 299015"/>
              <a:gd name="connsiteY100" fmla="*/ 6855619 h 6858000"/>
              <a:gd name="connsiteX101" fmla="*/ 0 w 299015"/>
              <a:gd name="connsiteY101" fmla="*/ 6858000 h 6858000"/>
              <a:gd name="connsiteX102" fmla="*/ 0 w 299015"/>
              <a:gd name="connsiteY102" fmla="*/ 0 h 6858000"/>
              <a:gd name="connsiteX0" fmla="*/ 0 w 299914"/>
              <a:gd name="connsiteY0" fmla="*/ 0 h 6858000"/>
              <a:gd name="connsiteX1" fmla="*/ 290286 w 299914"/>
              <a:gd name="connsiteY1" fmla="*/ 0 h 6858000"/>
              <a:gd name="connsiteX2" fmla="*/ 226218 w 299914"/>
              <a:gd name="connsiteY2" fmla="*/ 642938 h 6858000"/>
              <a:gd name="connsiteX3" fmla="*/ 216692 w 299914"/>
              <a:gd name="connsiteY3" fmla="*/ 754856 h 6858000"/>
              <a:gd name="connsiteX4" fmla="*/ 221454 w 299914"/>
              <a:gd name="connsiteY4" fmla="*/ 854869 h 6858000"/>
              <a:gd name="connsiteX5" fmla="*/ 221454 w 299914"/>
              <a:gd name="connsiteY5" fmla="*/ 962025 h 6858000"/>
              <a:gd name="connsiteX6" fmla="*/ 221453 w 299914"/>
              <a:gd name="connsiteY6" fmla="*/ 1071563 h 6858000"/>
              <a:gd name="connsiteX7" fmla="*/ 221453 w 299914"/>
              <a:gd name="connsiteY7" fmla="*/ 1183481 h 6858000"/>
              <a:gd name="connsiteX8" fmla="*/ 226216 w 299914"/>
              <a:gd name="connsiteY8" fmla="*/ 1297781 h 6858000"/>
              <a:gd name="connsiteX9" fmla="*/ 233360 w 299914"/>
              <a:gd name="connsiteY9" fmla="*/ 1404938 h 6858000"/>
              <a:gd name="connsiteX10" fmla="*/ 230979 w 299914"/>
              <a:gd name="connsiteY10" fmla="*/ 1512094 h 6858000"/>
              <a:gd name="connsiteX11" fmla="*/ 228598 w 299914"/>
              <a:gd name="connsiteY11" fmla="*/ 1621631 h 6858000"/>
              <a:gd name="connsiteX12" fmla="*/ 223836 w 299914"/>
              <a:gd name="connsiteY12" fmla="*/ 1726406 h 6858000"/>
              <a:gd name="connsiteX13" fmla="*/ 219073 w 299914"/>
              <a:gd name="connsiteY13" fmla="*/ 1838325 h 6858000"/>
              <a:gd name="connsiteX14" fmla="*/ 216692 w 299914"/>
              <a:gd name="connsiteY14" fmla="*/ 1945481 h 6858000"/>
              <a:gd name="connsiteX15" fmla="*/ 214311 w 299914"/>
              <a:gd name="connsiteY15" fmla="*/ 2057400 h 6858000"/>
              <a:gd name="connsiteX16" fmla="*/ 223835 w 299914"/>
              <a:gd name="connsiteY16" fmla="*/ 2166938 h 6858000"/>
              <a:gd name="connsiteX17" fmla="*/ 228597 w 299914"/>
              <a:gd name="connsiteY17" fmla="*/ 2276475 h 6858000"/>
              <a:gd name="connsiteX18" fmla="*/ 290510 w 299914"/>
              <a:gd name="connsiteY18" fmla="*/ 2338388 h 6858000"/>
              <a:gd name="connsiteX19" fmla="*/ 223836 w 299914"/>
              <a:gd name="connsiteY19" fmla="*/ 2386012 h 6858000"/>
              <a:gd name="connsiteX20" fmla="*/ 278603 w 299914"/>
              <a:gd name="connsiteY20" fmla="*/ 2447925 h 6858000"/>
              <a:gd name="connsiteX21" fmla="*/ 226218 w 299914"/>
              <a:gd name="connsiteY21" fmla="*/ 2497931 h 6858000"/>
              <a:gd name="connsiteX22" fmla="*/ 283366 w 299914"/>
              <a:gd name="connsiteY22" fmla="*/ 2552700 h 6858000"/>
              <a:gd name="connsiteX23" fmla="*/ 216692 w 299914"/>
              <a:gd name="connsiteY23" fmla="*/ 2607469 h 6858000"/>
              <a:gd name="connsiteX24" fmla="*/ 288128 w 299914"/>
              <a:gd name="connsiteY24" fmla="*/ 2657475 h 6858000"/>
              <a:gd name="connsiteX25" fmla="*/ 223835 w 299914"/>
              <a:gd name="connsiteY25" fmla="*/ 2714625 h 6858000"/>
              <a:gd name="connsiteX26" fmla="*/ 283366 w 299914"/>
              <a:gd name="connsiteY26" fmla="*/ 2771775 h 6858000"/>
              <a:gd name="connsiteX27" fmla="*/ 226217 w 299914"/>
              <a:gd name="connsiteY27" fmla="*/ 2826543 h 6858000"/>
              <a:gd name="connsiteX28" fmla="*/ 285747 w 299914"/>
              <a:gd name="connsiteY28" fmla="*/ 2881313 h 6858000"/>
              <a:gd name="connsiteX29" fmla="*/ 223835 w 299914"/>
              <a:gd name="connsiteY29" fmla="*/ 2931319 h 6858000"/>
              <a:gd name="connsiteX30" fmla="*/ 280985 w 299914"/>
              <a:gd name="connsiteY30" fmla="*/ 2986088 h 6858000"/>
              <a:gd name="connsiteX31" fmla="*/ 226218 w 299914"/>
              <a:gd name="connsiteY31" fmla="*/ 3043238 h 6858000"/>
              <a:gd name="connsiteX32" fmla="*/ 288128 w 299914"/>
              <a:gd name="connsiteY32" fmla="*/ 3105150 h 6858000"/>
              <a:gd name="connsiteX33" fmla="*/ 226217 w 299914"/>
              <a:gd name="connsiteY33" fmla="*/ 3155157 h 6858000"/>
              <a:gd name="connsiteX34" fmla="*/ 290510 w 299914"/>
              <a:gd name="connsiteY34" fmla="*/ 3207544 h 6858000"/>
              <a:gd name="connsiteX35" fmla="*/ 226217 w 299914"/>
              <a:gd name="connsiteY35" fmla="*/ 3264693 h 6858000"/>
              <a:gd name="connsiteX36" fmla="*/ 290510 w 299914"/>
              <a:gd name="connsiteY36" fmla="*/ 3324225 h 6858000"/>
              <a:gd name="connsiteX37" fmla="*/ 226218 w 299914"/>
              <a:gd name="connsiteY37" fmla="*/ 3371850 h 6858000"/>
              <a:gd name="connsiteX38" fmla="*/ 292891 w 299914"/>
              <a:gd name="connsiteY38" fmla="*/ 3433763 h 6858000"/>
              <a:gd name="connsiteX39" fmla="*/ 223837 w 299914"/>
              <a:gd name="connsiteY39" fmla="*/ 3476625 h 6858000"/>
              <a:gd name="connsiteX40" fmla="*/ 288128 w 299914"/>
              <a:gd name="connsiteY40" fmla="*/ 3533775 h 6858000"/>
              <a:gd name="connsiteX41" fmla="*/ 230980 w 299914"/>
              <a:gd name="connsiteY41" fmla="*/ 3583781 h 6858000"/>
              <a:gd name="connsiteX42" fmla="*/ 285747 w 299914"/>
              <a:gd name="connsiteY42" fmla="*/ 3643313 h 6858000"/>
              <a:gd name="connsiteX43" fmla="*/ 226218 w 299914"/>
              <a:gd name="connsiteY43" fmla="*/ 3698081 h 6858000"/>
              <a:gd name="connsiteX44" fmla="*/ 280985 w 299914"/>
              <a:gd name="connsiteY44" fmla="*/ 3752850 h 6858000"/>
              <a:gd name="connsiteX45" fmla="*/ 223837 w 299914"/>
              <a:gd name="connsiteY45" fmla="*/ 3800475 h 6858000"/>
              <a:gd name="connsiteX46" fmla="*/ 280985 w 299914"/>
              <a:gd name="connsiteY46" fmla="*/ 3862388 h 6858000"/>
              <a:gd name="connsiteX47" fmla="*/ 223837 w 299914"/>
              <a:gd name="connsiteY47" fmla="*/ 3910013 h 6858000"/>
              <a:gd name="connsiteX48" fmla="*/ 278603 w 299914"/>
              <a:gd name="connsiteY48" fmla="*/ 3969544 h 6858000"/>
              <a:gd name="connsiteX49" fmla="*/ 223838 w 299914"/>
              <a:gd name="connsiteY49" fmla="*/ 4021931 h 6858000"/>
              <a:gd name="connsiteX50" fmla="*/ 278603 w 299914"/>
              <a:gd name="connsiteY50" fmla="*/ 4076700 h 6858000"/>
              <a:gd name="connsiteX51" fmla="*/ 221456 w 299914"/>
              <a:gd name="connsiteY51" fmla="*/ 4138613 h 6858000"/>
              <a:gd name="connsiteX52" fmla="*/ 280985 w 299914"/>
              <a:gd name="connsiteY52" fmla="*/ 4193381 h 6858000"/>
              <a:gd name="connsiteX53" fmla="*/ 219075 w 299914"/>
              <a:gd name="connsiteY53" fmla="*/ 4243388 h 6858000"/>
              <a:gd name="connsiteX54" fmla="*/ 278603 w 299914"/>
              <a:gd name="connsiteY54" fmla="*/ 4300538 h 6858000"/>
              <a:gd name="connsiteX55" fmla="*/ 216695 w 299914"/>
              <a:gd name="connsiteY55" fmla="*/ 4350544 h 6858000"/>
              <a:gd name="connsiteX56" fmla="*/ 285747 w 299914"/>
              <a:gd name="connsiteY56" fmla="*/ 4405313 h 6858000"/>
              <a:gd name="connsiteX57" fmla="*/ 214313 w 299914"/>
              <a:gd name="connsiteY57" fmla="*/ 4452938 h 6858000"/>
              <a:gd name="connsiteX58" fmla="*/ 276222 w 299914"/>
              <a:gd name="connsiteY58" fmla="*/ 4514850 h 6858000"/>
              <a:gd name="connsiteX59" fmla="*/ 216694 w 299914"/>
              <a:gd name="connsiteY59" fmla="*/ 4569619 h 6858000"/>
              <a:gd name="connsiteX60" fmla="*/ 278603 w 299914"/>
              <a:gd name="connsiteY60" fmla="*/ 4622006 h 6858000"/>
              <a:gd name="connsiteX61" fmla="*/ 219075 w 299914"/>
              <a:gd name="connsiteY61" fmla="*/ 4674394 h 6858000"/>
              <a:gd name="connsiteX62" fmla="*/ 278603 w 299914"/>
              <a:gd name="connsiteY62" fmla="*/ 4731544 h 6858000"/>
              <a:gd name="connsiteX63" fmla="*/ 221455 w 299914"/>
              <a:gd name="connsiteY63" fmla="*/ 4786313 h 6858000"/>
              <a:gd name="connsiteX64" fmla="*/ 273844 w 299914"/>
              <a:gd name="connsiteY64" fmla="*/ 4848225 h 6858000"/>
              <a:gd name="connsiteX65" fmla="*/ 226219 w 299914"/>
              <a:gd name="connsiteY65" fmla="*/ 4902994 h 6858000"/>
              <a:gd name="connsiteX66" fmla="*/ 278606 w 299914"/>
              <a:gd name="connsiteY66" fmla="*/ 4955381 h 6858000"/>
              <a:gd name="connsiteX67" fmla="*/ 223838 w 299914"/>
              <a:gd name="connsiteY67" fmla="*/ 5010150 h 6858000"/>
              <a:gd name="connsiteX68" fmla="*/ 276225 w 299914"/>
              <a:gd name="connsiteY68" fmla="*/ 5069681 h 6858000"/>
              <a:gd name="connsiteX69" fmla="*/ 221455 w 299914"/>
              <a:gd name="connsiteY69" fmla="*/ 5117306 h 6858000"/>
              <a:gd name="connsiteX70" fmla="*/ 276225 w 299914"/>
              <a:gd name="connsiteY70" fmla="*/ 5169694 h 6858000"/>
              <a:gd name="connsiteX71" fmla="*/ 221455 w 299914"/>
              <a:gd name="connsiteY71" fmla="*/ 5226844 h 6858000"/>
              <a:gd name="connsiteX72" fmla="*/ 276225 w 299914"/>
              <a:gd name="connsiteY72" fmla="*/ 5286375 h 6858000"/>
              <a:gd name="connsiteX73" fmla="*/ 223837 w 299914"/>
              <a:gd name="connsiteY73" fmla="*/ 5338763 h 6858000"/>
              <a:gd name="connsiteX74" fmla="*/ 276225 w 299914"/>
              <a:gd name="connsiteY74" fmla="*/ 5388769 h 6858000"/>
              <a:gd name="connsiteX75" fmla="*/ 223838 w 299914"/>
              <a:gd name="connsiteY75" fmla="*/ 5448300 h 6858000"/>
              <a:gd name="connsiteX76" fmla="*/ 276226 w 299914"/>
              <a:gd name="connsiteY76" fmla="*/ 5495925 h 6858000"/>
              <a:gd name="connsiteX77" fmla="*/ 226219 w 299914"/>
              <a:gd name="connsiteY77" fmla="*/ 5555456 h 6858000"/>
              <a:gd name="connsiteX78" fmla="*/ 276225 w 299914"/>
              <a:gd name="connsiteY78" fmla="*/ 5612606 h 6858000"/>
              <a:gd name="connsiteX79" fmla="*/ 223838 w 299914"/>
              <a:gd name="connsiteY79" fmla="*/ 5664994 h 6858000"/>
              <a:gd name="connsiteX80" fmla="*/ 273844 w 299914"/>
              <a:gd name="connsiteY80" fmla="*/ 5717381 h 6858000"/>
              <a:gd name="connsiteX81" fmla="*/ 223837 w 299914"/>
              <a:gd name="connsiteY81" fmla="*/ 5776913 h 6858000"/>
              <a:gd name="connsiteX82" fmla="*/ 276225 w 299914"/>
              <a:gd name="connsiteY82" fmla="*/ 5826919 h 6858000"/>
              <a:gd name="connsiteX83" fmla="*/ 223837 w 299914"/>
              <a:gd name="connsiteY83" fmla="*/ 5886450 h 6858000"/>
              <a:gd name="connsiteX84" fmla="*/ 273844 w 299914"/>
              <a:gd name="connsiteY84" fmla="*/ 5934075 h 6858000"/>
              <a:gd name="connsiteX85" fmla="*/ 219074 w 299914"/>
              <a:gd name="connsiteY85" fmla="*/ 5995988 h 6858000"/>
              <a:gd name="connsiteX86" fmla="*/ 273844 w 299914"/>
              <a:gd name="connsiteY86" fmla="*/ 6048375 h 6858000"/>
              <a:gd name="connsiteX87" fmla="*/ 226218 w 299914"/>
              <a:gd name="connsiteY87" fmla="*/ 6103144 h 6858000"/>
              <a:gd name="connsiteX88" fmla="*/ 273844 w 299914"/>
              <a:gd name="connsiteY88" fmla="*/ 6157913 h 6858000"/>
              <a:gd name="connsiteX89" fmla="*/ 226219 w 299914"/>
              <a:gd name="connsiteY89" fmla="*/ 6212681 h 6858000"/>
              <a:gd name="connsiteX90" fmla="*/ 271463 w 299914"/>
              <a:gd name="connsiteY90" fmla="*/ 6265069 h 6858000"/>
              <a:gd name="connsiteX91" fmla="*/ 223837 w 299914"/>
              <a:gd name="connsiteY91" fmla="*/ 6319838 h 6858000"/>
              <a:gd name="connsiteX92" fmla="*/ 278605 w 299914"/>
              <a:gd name="connsiteY92" fmla="*/ 6374606 h 6858000"/>
              <a:gd name="connsiteX93" fmla="*/ 221455 w 299914"/>
              <a:gd name="connsiteY93" fmla="*/ 6429375 h 6858000"/>
              <a:gd name="connsiteX94" fmla="*/ 276225 w 299914"/>
              <a:gd name="connsiteY94" fmla="*/ 6486525 h 6858000"/>
              <a:gd name="connsiteX95" fmla="*/ 228599 w 299914"/>
              <a:gd name="connsiteY95" fmla="*/ 6541294 h 6858000"/>
              <a:gd name="connsiteX96" fmla="*/ 273843 w 299914"/>
              <a:gd name="connsiteY96" fmla="*/ 6600825 h 6858000"/>
              <a:gd name="connsiteX97" fmla="*/ 221455 w 299914"/>
              <a:gd name="connsiteY97" fmla="*/ 6643688 h 6858000"/>
              <a:gd name="connsiteX98" fmla="*/ 276224 w 299914"/>
              <a:gd name="connsiteY98" fmla="*/ 6700838 h 6858000"/>
              <a:gd name="connsiteX99" fmla="*/ 221456 w 299914"/>
              <a:gd name="connsiteY99" fmla="*/ 6762750 h 6858000"/>
              <a:gd name="connsiteX100" fmla="*/ 288131 w 299914"/>
              <a:gd name="connsiteY100" fmla="*/ 6812756 h 6858000"/>
              <a:gd name="connsiteX101" fmla="*/ 233136 w 299914"/>
              <a:gd name="connsiteY101" fmla="*/ 6855619 h 6858000"/>
              <a:gd name="connsiteX102" fmla="*/ 0 w 299914"/>
              <a:gd name="connsiteY102" fmla="*/ 6858000 h 6858000"/>
              <a:gd name="connsiteX103" fmla="*/ 0 w 299914"/>
              <a:gd name="connsiteY103" fmla="*/ 0 h 6858000"/>
              <a:gd name="connsiteX0" fmla="*/ 0 w 299889"/>
              <a:gd name="connsiteY0" fmla="*/ 0 h 6858000"/>
              <a:gd name="connsiteX1" fmla="*/ 290286 w 299889"/>
              <a:gd name="connsiteY1" fmla="*/ 0 h 6858000"/>
              <a:gd name="connsiteX2" fmla="*/ 223836 w 299889"/>
              <a:gd name="connsiteY2" fmla="*/ 533400 h 6858000"/>
              <a:gd name="connsiteX3" fmla="*/ 226218 w 299889"/>
              <a:gd name="connsiteY3" fmla="*/ 642938 h 6858000"/>
              <a:gd name="connsiteX4" fmla="*/ 216692 w 299889"/>
              <a:gd name="connsiteY4" fmla="*/ 754856 h 6858000"/>
              <a:gd name="connsiteX5" fmla="*/ 221454 w 299889"/>
              <a:gd name="connsiteY5" fmla="*/ 854869 h 6858000"/>
              <a:gd name="connsiteX6" fmla="*/ 221454 w 299889"/>
              <a:gd name="connsiteY6" fmla="*/ 962025 h 6858000"/>
              <a:gd name="connsiteX7" fmla="*/ 221453 w 299889"/>
              <a:gd name="connsiteY7" fmla="*/ 1071563 h 6858000"/>
              <a:gd name="connsiteX8" fmla="*/ 221453 w 299889"/>
              <a:gd name="connsiteY8" fmla="*/ 1183481 h 6858000"/>
              <a:gd name="connsiteX9" fmla="*/ 226216 w 299889"/>
              <a:gd name="connsiteY9" fmla="*/ 1297781 h 6858000"/>
              <a:gd name="connsiteX10" fmla="*/ 233360 w 299889"/>
              <a:gd name="connsiteY10" fmla="*/ 1404938 h 6858000"/>
              <a:gd name="connsiteX11" fmla="*/ 230979 w 299889"/>
              <a:gd name="connsiteY11" fmla="*/ 1512094 h 6858000"/>
              <a:gd name="connsiteX12" fmla="*/ 228598 w 299889"/>
              <a:gd name="connsiteY12" fmla="*/ 1621631 h 6858000"/>
              <a:gd name="connsiteX13" fmla="*/ 223836 w 299889"/>
              <a:gd name="connsiteY13" fmla="*/ 1726406 h 6858000"/>
              <a:gd name="connsiteX14" fmla="*/ 219073 w 299889"/>
              <a:gd name="connsiteY14" fmla="*/ 1838325 h 6858000"/>
              <a:gd name="connsiteX15" fmla="*/ 216692 w 299889"/>
              <a:gd name="connsiteY15" fmla="*/ 1945481 h 6858000"/>
              <a:gd name="connsiteX16" fmla="*/ 214311 w 299889"/>
              <a:gd name="connsiteY16" fmla="*/ 2057400 h 6858000"/>
              <a:gd name="connsiteX17" fmla="*/ 223835 w 299889"/>
              <a:gd name="connsiteY17" fmla="*/ 2166938 h 6858000"/>
              <a:gd name="connsiteX18" fmla="*/ 228597 w 299889"/>
              <a:gd name="connsiteY18" fmla="*/ 2276475 h 6858000"/>
              <a:gd name="connsiteX19" fmla="*/ 290510 w 299889"/>
              <a:gd name="connsiteY19" fmla="*/ 2338388 h 6858000"/>
              <a:gd name="connsiteX20" fmla="*/ 223836 w 299889"/>
              <a:gd name="connsiteY20" fmla="*/ 2386012 h 6858000"/>
              <a:gd name="connsiteX21" fmla="*/ 278603 w 299889"/>
              <a:gd name="connsiteY21" fmla="*/ 2447925 h 6858000"/>
              <a:gd name="connsiteX22" fmla="*/ 226218 w 299889"/>
              <a:gd name="connsiteY22" fmla="*/ 2497931 h 6858000"/>
              <a:gd name="connsiteX23" fmla="*/ 283366 w 299889"/>
              <a:gd name="connsiteY23" fmla="*/ 2552700 h 6858000"/>
              <a:gd name="connsiteX24" fmla="*/ 216692 w 299889"/>
              <a:gd name="connsiteY24" fmla="*/ 2607469 h 6858000"/>
              <a:gd name="connsiteX25" fmla="*/ 288128 w 299889"/>
              <a:gd name="connsiteY25" fmla="*/ 2657475 h 6858000"/>
              <a:gd name="connsiteX26" fmla="*/ 223835 w 299889"/>
              <a:gd name="connsiteY26" fmla="*/ 2714625 h 6858000"/>
              <a:gd name="connsiteX27" fmla="*/ 283366 w 299889"/>
              <a:gd name="connsiteY27" fmla="*/ 2771775 h 6858000"/>
              <a:gd name="connsiteX28" fmla="*/ 226217 w 299889"/>
              <a:gd name="connsiteY28" fmla="*/ 2826543 h 6858000"/>
              <a:gd name="connsiteX29" fmla="*/ 285747 w 299889"/>
              <a:gd name="connsiteY29" fmla="*/ 2881313 h 6858000"/>
              <a:gd name="connsiteX30" fmla="*/ 223835 w 299889"/>
              <a:gd name="connsiteY30" fmla="*/ 2931319 h 6858000"/>
              <a:gd name="connsiteX31" fmla="*/ 280985 w 299889"/>
              <a:gd name="connsiteY31" fmla="*/ 2986088 h 6858000"/>
              <a:gd name="connsiteX32" fmla="*/ 226218 w 299889"/>
              <a:gd name="connsiteY32" fmla="*/ 3043238 h 6858000"/>
              <a:gd name="connsiteX33" fmla="*/ 288128 w 299889"/>
              <a:gd name="connsiteY33" fmla="*/ 3105150 h 6858000"/>
              <a:gd name="connsiteX34" fmla="*/ 226217 w 299889"/>
              <a:gd name="connsiteY34" fmla="*/ 3155157 h 6858000"/>
              <a:gd name="connsiteX35" fmla="*/ 290510 w 299889"/>
              <a:gd name="connsiteY35" fmla="*/ 3207544 h 6858000"/>
              <a:gd name="connsiteX36" fmla="*/ 226217 w 299889"/>
              <a:gd name="connsiteY36" fmla="*/ 3264693 h 6858000"/>
              <a:gd name="connsiteX37" fmla="*/ 290510 w 299889"/>
              <a:gd name="connsiteY37" fmla="*/ 3324225 h 6858000"/>
              <a:gd name="connsiteX38" fmla="*/ 226218 w 299889"/>
              <a:gd name="connsiteY38" fmla="*/ 3371850 h 6858000"/>
              <a:gd name="connsiteX39" fmla="*/ 292891 w 299889"/>
              <a:gd name="connsiteY39" fmla="*/ 3433763 h 6858000"/>
              <a:gd name="connsiteX40" fmla="*/ 223837 w 299889"/>
              <a:gd name="connsiteY40" fmla="*/ 3476625 h 6858000"/>
              <a:gd name="connsiteX41" fmla="*/ 288128 w 299889"/>
              <a:gd name="connsiteY41" fmla="*/ 3533775 h 6858000"/>
              <a:gd name="connsiteX42" fmla="*/ 230980 w 299889"/>
              <a:gd name="connsiteY42" fmla="*/ 3583781 h 6858000"/>
              <a:gd name="connsiteX43" fmla="*/ 285747 w 299889"/>
              <a:gd name="connsiteY43" fmla="*/ 3643313 h 6858000"/>
              <a:gd name="connsiteX44" fmla="*/ 226218 w 299889"/>
              <a:gd name="connsiteY44" fmla="*/ 3698081 h 6858000"/>
              <a:gd name="connsiteX45" fmla="*/ 280985 w 299889"/>
              <a:gd name="connsiteY45" fmla="*/ 3752850 h 6858000"/>
              <a:gd name="connsiteX46" fmla="*/ 223837 w 299889"/>
              <a:gd name="connsiteY46" fmla="*/ 3800475 h 6858000"/>
              <a:gd name="connsiteX47" fmla="*/ 280985 w 299889"/>
              <a:gd name="connsiteY47" fmla="*/ 3862388 h 6858000"/>
              <a:gd name="connsiteX48" fmla="*/ 223837 w 299889"/>
              <a:gd name="connsiteY48" fmla="*/ 3910013 h 6858000"/>
              <a:gd name="connsiteX49" fmla="*/ 278603 w 299889"/>
              <a:gd name="connsiteY49" fmla="*/ 3969544 h 6858000"/>
              <a:gd name="connsiteX50" fmla="*/ 223838 w 299889"/>
              <a:gd name="connsiteY50" fmla="*/ 4021931 h 6858000"/>
              <a:gd name="connsiteX51" fmla="*/ 278603 w 299889"/>
              <a:gd name="connsiteY51" fmla="*/ 4076700 h 6858000"/>
              <a:gd name="connsiteX52" fmla="*/ 221456 w 299889"/>
              <a:gd name="connsiteY52" fmla="*/ 4138613 h 6858000"/>
              <a:gd name="connsiteX53" fmla="*/ 280985 w 299889"/>
              <a:gd name="connsiteY53" fmla="*/ 4193381 h 6858000"/>
              <a:gd name="connsiteX54" fmla="*/ 219075 w 299889"/>
              <a:gd name="connsiteY54" fmla="*/ 4243388 h 6858000"/>
              <a:gd name="connsiteX55" fmla="*/ 278603 w 299889"/>
              <a:gd name="connsiteY55" fmla="*/ 4300538 h 6858000"/>
              <a:gd name="connsiteX56" fmla="*/ 216695 w 299889"/>
              <a:gd name="connsiteY56" fmla="*/ 4350544 h 6858000"/>
              <a:gd name="connsiteX57" fmla="*/ 285747 w 299889"/>
              <a:gd name="connsiteY57" fmla="*/ 4405313 h 6858000"/>
              <a:gd name="connsiteX58" fmla="*/ 214313 w 299889"/>
              <a:gd name="connsiteY58" fmla="*/ 4452938 h 6858000"/>
              <a:gd name="connsiteX59" fmla="*/ 276222 w 299889"/>
              <a:gd name="connsiteY59" fmla="*/ 4514850 h 6858000"/>
              <a:gd name="connsiteX60" fmla="*/ 216694 w 299889"/>
              <a:gd name="connsiteY60" fmla="*/ 4569619 h 6858000"/>
              <a:gd name="connsiteX61" fmla="*/ 278603 w 299889"/>
              <a:gd name="connsiteY61" fmla="*/ 4622006 h 6858000"/>
              <a:gd name="connsiteX62" fmla="*/ 219075 w 299889"/>
              <a:gd name="connsiteY62" fmla="*/ 4674394 h 6858000"/>
              <a:gd name="connsiteX63" fmla="*/ 278603 w 299889"/>
              <a:gd name="connsiteY63" fmla="*/ 4731544 h 6858000"/>
              <a:gd name="connsiteX64" fmla="*/ 221455 w 299889"/>
              <a:gd name="connsiteY64" fmla="*/ 4786313 h 6858000"/>
              <a:gd name="connsiteX65" fmla="*/ 273844 w 299889"/>
              <a:gd name="connsiteY65" fmla="*/ 4848225 h 6858000"/>
              <a:gd name="connsiteX66" fmla="*/ 226219 w 299889"/>
              <a:gd name="connsiteY66" fmla="*/ 4902994 h 6858000"/>
              <a:gd name="connsiteX67" fmla="*/ 278606 w 299889"/>
              <a:gd name="connsiteY67" fmla="*/ 4955381 h 6858000"/>
              <a:gd name="connsiteX68" fmla="*/ 223838 w 299889"/>
              <a:gd name="connsiteY68" fmla="*/ 5010150 h 6858000"/>
              <a:gd name="connsiteX69" fmla="*/ 276225 w 299889"/>
              <a:gd name="connsiteY69" fmla="*/ 5069681 h 6858000"/>
              <a:gd name="connsiteX70" fmla="*/ 221455 w 299889"/>
              <a:gd name="connsiteY70" fmla="*/ 5117306 h 6858000"/>
              <a:gd name="connsiteX71" fmla="*/ 276225 w 299889"/>
              <a:gd name="connsiteY71" fmla="*/ 5169694 h 6858000"/>
              <a:gd name="connsiteX72" fmla="*/ 221455 w 299889"/>
              <a:gd name="connsiteY72" fmla="*/ 5226844 h 6858000"/>
              <a:gd name="connsiteX73" fmla="*/ 276225 w 299889"/>
              <a:gd name="connsiteY73" fmla="*/ 5286375 h 6858000"/>
              <a:gd name="connsiteX74" fmla="*/ 223837 w 299889"/>
              <a:gd name="connsiteY74" fmla="*/ 5338763 h 6858000"/>
              <a:gd name="connsiteX75" fmla="*/ 276225 w 299889"/>
              <a:gd name="connsiteY75" fmla="*/ 5388769 h 6858000"/>
              <a:gd name="connsiteX76" fmla="*/ 223838 w 299889"/>
              <a:gd name="connsiteY76" fmla="*/ 5448300 h 6858000"/>
              <a:gd name="connsiteX77" fmla="*/ 276226 w 299889"/>
              <a:gd name="connsiteY77" fmla="*/ 5495925 h 6858000"/>
              <a:gd name="connsiteX78" fmla="*/ 226219 w 299889"/>
              <a:gd name="connsiteY78" fmla="*/ 5555456 h 6858000"/>
              <a:gd name="connsiteX79" fmla="*/ 276225 w 299889"/>
              <a:gd name="connsiteY79" fmla="*/ 5612606 h 6858000"/>
              <a:gd name="connsiteX80" fmla="*/ 223838 w 299889"/>
              <a:gd name="connsiteY80" fmla="*/ 5664994 h 6858000"/>
              <a:gd name="connsiteX81" fmla="*/ 273844 w 299889"/>
              <a:gd name="connsiteY81" fmla="*/ 5717381 h 6858000"/>
              <a:gd name="connsiteX82" fmla="*/ 223837 w 299889"/>
              <a:gd name="connsiteY82" fmla="*/ 5776913 h 6858000"/>
              <a:gd name="connsiteX83" fmla="*/ 276225 w 299889"/>
              <a:gd name="connsiteY83" fmla="*/ 5826919 h 6858000"/>
              <a:gd name="connsiteX84" fmla="*/ 223837 w 299889"/>
              <a:gd name="connsiteY84" fmla="*/ 5886450 h 6858000"/>
              <a:gd name="connsiteX85" fmla="*/ 273844 w 299889"/>
              <a:gd name="connsiteY85" fmla="*/ 5934075 h 6858000"/>
              <a:gd name="connsiteX86" fmla="*/ 219074 w 299889"/>
              <a:gd name="connsiteY86" fmla="*/ 5995988 h 6858000"/>
              <a:gd name="connsiteX87" fmla="*/ 273844 w 299889"/>
              <a:gd name="connsiteY87" fmla="*/ 6048375 h 6858000"/>
              <a:gd name="connsiteX88" fmla="*/ 226218 w 299889"/>
              <a:gd name="connsiteY88" fmla="*/ 6103144 h 6858000"/>
              <a:gd name="connsiteX89" fmla="*/ 273844 w 299889"/>
              <a:gd name="connsiteY89" fmla="*/ 6157913 h 6858000"/>
              <a:gd name="connsiteX90" fmla="*/ 226219 w 299889"/>
              <a:gd name="connsiteY90" fmla="*/ 6212681 h 6858000"/>
              <a:gd name="connsiteX91" fmla="*/ 271463 w 299889"/>
              <a:gd name="connsiteY91" fmla="*/ 6265069 h 6858000"/>
              <a:gd name="connsiteX92" fmla="*/ 223837 w 299889"/>
              <a:gd name="connsiteY92" fmla="*/ 6319838 h 6858000"/>
              <a:gd name="connsiteX93" fmla="*/ 278605 w 299889"/>
              <a:gd name="connsiteY93" fmla="*/ 6374606 h 6858000"/>
              <a:gd name="connsiteX94" fmla="*/ 221455 w 299889"/>
              <a:gd name="connsiteY94" fmla="*/ 6429375 h 6858000"/>
              <a:gd name="connsiteX95" fmla="*/ 276225 w 299889"/>
              <a:gd name="connsiteY95" fmla="*/ 6486525 h 6858000"/>
              <a:gd name="connsiteX96" fmla="*/ 228599 w 299889"/>
              <a:gd name="connsiteY96" fmla="*/ 6541294 h 6858000"/>
              <a:gd name="connsiteX97" fmla="*/ 273843 w 299889"/>
              <a:gd name="connsiteY97" fmla="*/ 6600825 h 6858000"/>
              <a:gd name="connsiteX98" fmla="*/ 221455 w 299889"/>
              <a:gd name="connsiteY98" fmla="*/ 6643688 h 6858000"/>
              <a:gd name="connsiteX99" fmla="*/ 276224 w 299889"/>
              <a:gd name="connsiteY99" fmla="*/ 6700838 h 6858000"/>
              <a:gd name="connsiteX100" fmla="*/ 221456 w 299889"/>
              <a:gd name="connsiteY100" fmla="*/ 6762750 h 6858000"/>
              <a:gd name="connsiteX101" fmla="*/ 288131 w 299889"/>
              <a:gd name="connsiteY101" fmla="*/ 6812756 h 6858000"/>
              <a:gd name="connsiteX102" fmla="*/ 233136 w 299889"/>
              <a:gd name="connsiteY102" fmla="*/ 6855619 h 6858000"/>
              <a:gd name="connsiteX103" fmla="*/ 0 w 299889"/>
              <a:gd name="connsiteY103" fmla="*/ 6858000 h 6858000"/>
              <a:gd name="connsiteX104" fmla="*/ 0 w 299889"/>
              <a:gd name="connsiteY104" fmla="*/ 0 h 6858000"/>
              <a:gd name="connsiteX0" fmla="*/ 0 w 298540"/>
              <a:gd name="connsiteY0" fmla="*/ 0 h 6858000"/>
              <a:gd name="connsiteX1" fmla="*/ 290286 w 298540"/>
              <a:gd name="connsiteY1" fmla="*/ 0 h 6858000"/>
              <a:gd name="connsiteX2" fmla="*/ 223836 w 298540"/>
              <a:gd name="connsiteY2" fmla="*/ 533400 h 6858000"/>
              <a:gd name="connsiteX3" fmla="*/ 226218 w 298540"/>
              <a:gd name="connsiteY3" fmla="*/ 642938 h 6858000"/>
              <a:gd name="connsiteX4" fmla="*/ 216692 w 298540"/>
              <a:gd name="connsiteY4" fmla="*/ 754856 h 6858000"/>
              <a:gd name="connsiteX5" fmla="*/ 221454 w 298540"/>
              <a:gd name="connsiteY5" fmla="*/ 854869 h 6858000"/>
              <a:gd name="connsiteX6" fmla="*/ 221454 w 298540"/>
              <a:gd name="connsiteY6" fmla="*/ 962025 h 6858000"/>
              <a:gd name="connsiteX7" fmla="*/ 221453 w 298540"/>
              <a:gd name="connsiteY7" fmla="*/ 1071563 h 6858000"/>
              <a:gd name="connsiteX8" fmla="*/ 221453 w 298540"/>
              <a:gd name="connsiteY8" fmla="*/ 1183481 h 6858000"/>
              <a:gd name="connsiteX9" fmla="*/ 226216 w 298540"/>
              <a:gd name="connsiteY9" fmla="*/ 1297781 h 6858000"/>
              <a:gd name="connsiteX10" fmla="*/ 233360 w 298540"/>
              <a:gd name="connsiteY10" fmla="*/ 1404938 h 6858000"/>
              <a:gd name="connsiteX11" fmla="*/ 230979 w 298540"/>
              <a:gd name="connsiteY11" fmla="*/ 1512094 h 6858000"/>
              <a:gd name="connsiteX12" fmla="*/ 228598 w 298540"/>
              <a:gd name="connsiteY12" fmla="*/ 1621631 h 6858000"/>
              <a:gd name="connsiteX13" fmla="*/ 223836 w 298540"/>
              <a:gd name="connsiteY13" fmla="*/ 1726406 h 6858000"/>
              <a:gd name="connsiteX14" fmla="*/ 219073 w 298540"/>
              <a:gd name="connsiteY14" fmla="*/ 1838325 h 6858000"/>
              <a:gd name="connsiteX15" fmla="*/ 216692 w 298540"/>
              <a:gd name="connsiteY15" fmla="*/ 1945481 h 6858000"/>
              <a:gd name="connsiteX16" fmla="*/ 214311 w 298540"/>
              <a:gd name="connsiteY16" fmla="*/ 2057400 h 6858000"/>
              <a:gd name="connsiteX17" fmla="*/ 223835 w 298540"/>
              <a:gd name="connsiteY17" fmla="*/ 2166938 h 6858000"/>
              <a:gd name="connsiteX18" fmla="*/ 228597 w 298540"/>
              <a:gd name="connsiteY18" fmla="*/ 2276475 h 6858000"/>
              <a:gd name="connsiteX19" fmla="*/ 290510 w 298540"/>
              <a:gd name="connsiteY19" fmla="*/ 2338388 h 6858000"/>
              <a:gd name="connsiteX20" fmla="*/ 223836 w 298540"/>
              <a:gd name="connsiteY20" fmla="*/ 2386012 h 6858000"/>
              <a:gd name="connsiteX21" fmla="*/ 278603 w 298540"/>
              <a:gd name="connsiteY21" fmla="*/ 2447925 h 6858000"/>
              <a:gd name="connsiteX22" fmla="*/ 226218 w 298540"/>
              <a:gd name="connsiteY22" fmla="*/ 2497931 h 6858000"/>
              <a:gd name="connsiteX23" fmla="*/ 283366 w 298540"/>
              <a:gd name="connsiteY23" fmla="*/ 2552700 h 6858000"/>
              <a:gd name="connsiteX24" fmla="*/ 216692 w 298540"/>
              <a:gd name="connsiteY24" fmla="*/ 2607469 h 6858000"/>
              <a:gd name="connsiteX25" fmla="*/ 288128 w 298540"/>
              <a:gd name="connsiteY25" fmla="*/ 2657475 h 6858000"/>
              <a:gd name="connsiteX26" fmla="*/ 223835 w 298540"/>
              <a:gd name="connsiteY26" fmla="*/ 2714625 h 6858000"/>
              <a:gd name="connsiteX27" fmla="*/ 283366 w 298540"/>
              <a:gd name="connsiteY27" fmla="*/ 2771775 h 6858000"/>
              <a:gd name="connsiteX28" fmla="*/ 226217 w 298540"/>
              <a:gd name="connsiteY28" fmla="*/ 2826543 h 6858000"/>
              <a:gd name="connsiteX29" fmla="*/ 285747 w 298540"/>
              <a:gd name="connsiteY29" fmla="*/ 2881313 h 6858000"/>
              <a:gd name="connsiteX30" fmla="*/ 223835 w 298540"/>
              <a:gd name="connsiteY30" fmla="*/ 2931319 h 6858000"/>
              <a:gd name="connsiteX31" fmla="*/ 280985 w 298540"/>
              <a:gd name="connsiteY31" fmla="*/ 2986088 h 6858000"/>
              <a:gd name="connsiteX32" fmla="*/ 226218 w 298540"/>
              <a:gd name="connsiteY32" fmla="*/ 3043238 h 6858000"/>
              <a:gd name="connsiteX33" fmla="*/ 288128 w 298540"/>
              <a:gd name="connsiteY33" fmla="*/ 3105150 h 6858000"/>
              <a:gd name="connsiteX34" fmla="*/ 226217 w 298540"/>
              <a:gd name="connsiteY34" fmla="*/ 3155157 h 6858000"/>
              <a:gd name="connsiteX35" fmla="*/ 290510 w 298540"/>
              <a:gd name="connsiteY35" fmla="*/ 3207544 h 6858000"/>
              <a:gd name="connsiteX36" fmla="*/ 226217 w 298540"/>
              <a:gd name="connsiteY36" fmla="*/ 3264693 h 6858000"/>
              <a:gd name="connsiteX37" fmla="*/ 290510 w 298540"/>
              <a:gd name="connsiteY37" fmla="*/ 3324225 h 6858000"/>
              <a:gd name="connsiteX38" fmla="*/ 226218 w 298540"/>
              <a:gd name="connsiteY38" fmla="*/ 3371850 h 6858000"/>
              <a:gd name="connsiteX39" fmla="*/ 292891 w 298540"/>
              <a:gd name="connsiteY39" fmla="*/ 3433763 h 6858000"/>
              <a:gd name="connsiteX40" fmla="*/ 223837 w 298540"/>
              <a:gd name="connsiteY40" fmla="*/ 3476625 h 6858000"/>
              <a:gd name="connsiteX41" fmla="*/ 288128 w 298540"/>
              <a:gd name="connsiteY41" fmla="*/ 3533775 h 6858000"/>
              <a:gd name="connsiteX42" fmla="*/ 230980 w 298540"/>
              <a:gd name="connsiteY42" fmla="*/ 3583781 h 6858000"/>
              <a:gd name="connsiteX43" fmla="*/ 285747 w 298540"/>
              <a:gd name="connsiteY43" fmla="*/ 3643313 h 6858000"/>
              <a:gd name="connsiteX44" fmla="*/ 226218 w 298540"/>
              <a:gd name="connsiteY44" fmla="*/ 3698081 h 6858000"/>
              <a:gd name="connsiteX45" fmla="*/ 280985 w 298540"/>
              <a:gd name="connsiteY45" fmla="*/ 3752850 h 6858000"/>
              <a:gd name="connsiteX46" fmla="*/ 223837 w 298540"/>
              <a:gd name="connsiteY46" fmla="*/ 3800475 h 6858000"/>
              <a:gd name="connsiteX47" fmla="*/ 280985 w 298540"/>
              <a:gd name="connsiteY47" fmla="*/ 3862388 h 6858000"/>
              <a:gd name="connsiteX48" fmla="*/ 223837 w 298540"/>
              <a:gd name="connsiteY48" fmla="*/ 3910013 h 6858000"/>
              <a:gd name="connsiteX49" fmla="*/ 278603 w 298540"/>
              <a:gd name="connsiteY49" fmla="*/ 3969544 h 6858000"/>
              <a:gd name="connsiteX50" fmla="*/ 223838 w 298540"/>
              <a:gd name="connsiteY50" fmla="*/ 4021931 h 6858000"/>
              <a:gd name="connsiteX51" fmla="*/ 278603 w 298540"/>
              <a:gd name="connsiteY51" fmla="*/ 4076700 h 6858000"/>
              <a:gd name="connsiteX52" fmla="*/ 221456 w 298540"/>
              <a:gd name="connsiteY52" fmla="*/ 4138613 h 6858000"/>
              <a:gd name="connsiteX53" fmla="*/ 280985 w 298540"/>
              <a:gd name="connsiteY53" fmla="*/ 4193381 h 6858000"/>
              <a:gd name="connsiteX54" fmla="*/ 219075 w 298540"/>
              <a:gd name="connsiteY54" fmla="*/ 4243388 h 6858000"/>
              <a:gd name="connsiteX55" fmla="*/ 278603 w 298540"/>
              <a:gd name="connsiteY55" fmla="*/ 4300538 h 6858000"/>
              <a:gd name="connsiteX56" fmla="*/ 216695 w 298540"/>
              <a:gd name="connsiteY56" fmla="*/ 4350544 h 6858000"/>
              <a:gd name="connsiteX57" fmla="*/ 285747 w 298540"/>
              <a:gd name="connsiteY57" fmla="*/ 4405313 h 6858000"/>
              <a:gd name="connsiteX58" fmla="*/ 214313 w 298540"/>
              <a:gd name="connsiteY58" fmla="*/ 4452938 h 6858000"/>
              <a:gd name="connsiteX59" fmla="*/ 276222 w 298540"/>
              <a:gd name="connsiteY59" fmla="*/ 4514850 h 6858000"/>
              <a:gd name="connsiteX60" fmla="*/ 216694 w 298540"/>
              <a:gd name="connsiteY60" fmla="*/ 4569619 h 6858000"/>
              <a:gd name="connsiteX61" fmla="*/ 278603 w 298540"/>
              <a:gd name="connsiteY61" fmla="*/ 4622006 h 6858000"/>
              <a:gd name="connsiteX62" fmla="*/ 219075 w 298540"/>
              <a:gd name="connsiteY62" fmla="*/ 4674394 h 6858000"/>
              <a:gd name="connsiteX63" fmla="*/ 278603 w 298540"/>
              <a:gd name="connsiteY63" fmla="*/ 4731544 h 6858000"/>
              <a:gd name="connsiteX64" fmla="*/ 221455 w 298540"/>
              <a:gd name="connsiteY64" fmla="*/ 4786313 h 6858000"/>
              <a:gd name="connsiteX65" fmla="*/ 273844 w 298540"/>
              <a:gd name="connsiteY65" fmla="*/ 4848225 h 6858000"/>
              <a:gd name="connsiteX66" fmla="*/ 226219 w 298540"/>
              <a:gd name="connsiteY66" fmla="*/ 4902994 h 6858000"/>
              <a:gd name="connsiteX67" fmla="*/ 278606 w 298540"/>
              <a:gd name="connsiteY67" fmla="*/ 4955381 h 6858000"/>
              <a:gd name="connsiteX68" fmla="*/ 223838 w 298540"/>
              <a:gd name="connsiteY68" fmla="*/ 5010150 h 6858000"/>
              <a:gd name="connsiteX69" fmla="*/ 276225 w 298540"/>
              <a:gd name="connsiteY69" fmla="*/ 5069681 h 6858000"/>
              <a:gd name="connsiteX70" fmla="*/ 221455 w 298540"/>
              <a:gd name="connsiteY70" fmla="*/ 5117306 h 6858000"/>
              <a:gd name="connsiteX71" fmla="*/ 276225 w 298540"/>
              <a:gd name="connsiteY71" fmla="*/ 5169694 h 6858000"/>
              <a:gd name="connsiteX72" fmla="*/ 221455 w 298540"/>
              <a:gd name="connsiteY72" fmla="*/ 5226844 h 6858000"/>
              <a:gd name="connsiteX73" fmla="*/ 276225 w 298540"/>
              <a:gd name="connsiteY73" fmla="*/ 5286375 h 6858000"/>
              <a:gd name="connsiteX74" fmla="*/ 223837 w 298540"/>
              <a:gd name="connsiteY74" fmla="*/ 5338763 h 6858000"/>
              <a:gd name="connsiteX75" fmla="*/ 276225 w 298540"/>
              <a:gd name="connsiteY75" fmla="*/ 5388769 h 6858000"/>
              <a:gd name="connsiteX76" fmla="*/ 223838 w 298540"/>
              <a:gd name="connsiteY76" fmla="*/ 5448300 h 6858000"/>
              <a:gd name="connsiteX77" fmla="*/ 276226 w 298540"/>
              <a:gd name="connsiteY77" fmla="*/ 5495925 h 6858000"/>
              <a:gd name="connsiteX78" fmla="*/ 226219 w 298540"/>
              <a:gd name="connsiteY78" fmla="*/ 5555456 h 6858000"/>
              <a:gd name="connsiteX79" fmla="*/ 276225 w 298540"/>
              <a:gd name="connsiteY79" fmla="*/ 5612606 h 6858000"/>
              <a:gd name="connsiteX80" fmla="*/ 223838 w 298540"/>
              <a:gd name="connsiteY80" fmla="*/ 5664994 h 6858000"/>
              <a:gd name="connsiteX81" fmla="*/ 273844 w 298540"/>
              <a:gd name="connsiteY81" fmla="*/ 5717381 h 6858000"/>
              <a:gd name="connsiteX82" fmla="*/ 223837 w 298540"/>
              <a:gd name="connsiteY82" fmla="*/ 5776913 h 6858000"/>
              <a:gd name="connsiteX83" fmla="*/ 276225 w 298540"/>
              <a:gd name="connsiteY83" fmla="*/ 5826919 h 6858000"/>
              <a:gd name="connsiteX84" fmla="*/ 223837 w 298540"/>
              <a:gd name="connsiteY84" fmla="*/ 5886450 h 6858000"/>
              <a:gd name="connsiteX85" fmla="*/ 273844 w 298540"/>
              <a:gd name="connsiteY85" fmla="*/ 5934075 h 6858000"/>
              <a:gd name="connsiteX86" fmla="*/ 219074 w 298540"/>
              <a:gd name="connsiteY86" fmla="*/ 5995988 h 6858000"/>
              <a:gd name="connsiteX87" fmla="*/ 273844 w 298540"/>
              <a:gd name="connsiteY87" fmla="*/ 6048375 h 6858000"/>
              <a:gd name="connsiteX88" fmla="*/ 226218 w 298540"/>
              <a:gd name="connsiteY88" fmla="*/ 6103144 h 6858000"/>
              <a:gd name="connsiteX89" fmla="*/ 273844 w 298540"/>
              <a:gd name="connsiteY89" fmla="*/ 6157913 h 6858000"/>
              <a:gd name="connsiteX90" fmla="*/ 226219 w 298540"/>
              <a:gd name="connsiteY90" fmla="*/ 6212681 h 6858000"/>
              <a:gd name="connsiteX91" fmla="*/ 271463 w 298540"/>
              <a:gd name="connsiteY91" fmla="*/ 6265069 h 6858000"/>
              <a:gd name="connsiteX92" fmla="*/ 223837 w 298540"/>
              <a:gd name="connsiteY92" fmla="*/ 6319838 h 6858000"/>
              <a:gd name="connsiteX93" fmla="*/ 278605 w 298540"/>
              <a:gd name="connsiteY93" fmla="*/ 6374606 h 6858000"/>
              <a:gd name="connsiteX94" fmla="*/ 221455 w 298540"/>
              <a:gd name="connsiteY94" fmla="*/ 6429375 h 6858000"/>
              <a:gd name="connsiteX95" fmla="*/ 276225 w 298540"/>
              <a:gd name="connsiteY95" fmla="*/ 6486525 h 6858000"/>
              <a:gd name="connsiteX96" fmla="*/ 228599 w 298540"/>
              <a:gd name="connsiteY96" fmla="*/ 6541294 h 6858000"/>
              <a:gd name="connsiteX97" fmla="*/ 273843 w 298540"/>
              <a:gd name="connsiteY97" fmla="*/ 6600825 h 6858000"/>
              <a:gd name="connsiteX98" fmla="*/ 221455 w 298540"/>
              <a:gd name="connsiteY98" fmla="*/ 6643688 h 6858000"/>
              <a:gd name="connsiteX99" fmla="*/ 276224 w 298540"/>
              <a:gd name="connsiteY99" fmla="*/ 6700838 h 6858000"/>
              <a:gd name="connsiteX100" fmla="*/ 221456 w 298540"/>
              <a:gd name="connsiteY100" fmla="*/ 6762750 h 6858000"/>
              <a:gd name="connsiteX101" fmla="*/ 288131 w 298540"/>
              <a:gd name="connsiteY101" fmla="*/ 6812756 h 6858000"/>
              <a:gd name="connsiteX102" fmla="*/ 233136 w 298540"/>
              <a:gd name="connsiteY102" fmla="*/ 6855619 h 6858000"/>
              <a:gd name="connsiteX103" fmla="*/ 0 w 298540"/>
              <a:gd name="connsiteY103" fmla="*/ 6858000 h 6858000"/>
              <a:gd name="connsiteX104" fmla="*/ 0 w 298540"/>
              <a:gd name="connsiteY104" fmla="*/ 0 h 6858000"/>
              <a:gd name="connsiteX0" fmla="*/ 0 w 299154"/>
              <a:gd name="connsiteY0" fmla="*/ 0 h 6858000"/>
              <a:gd name="connsiteX1" fmla="*/ 290286 w 299154"/>
              <a:gd name="connsiteY1" fmla="*/ 0 h 6858000"/>
              <a:gd name="connsiteX2" fmla="*/ 219074 w 299154"/>
              <a:gd name="connsiteY2" fmla="*/ 421481 h 6858000"/>
              <a:gd name="connsiteX3" fmla="*/ 223836 w 299154"/>
              <a:gd name="connsiteY3" fmla="*/ 533400 h 6858000"/>
              <a:gd name="connsiteX4" fmla="*/ 226218 w 299154"/>
              <a:gd name="connsiteY4" fmla="*/ 642938 h 6858000"/>
              <a:gd name="connsiteX5" fmla="*/ 216692 w 299154"/>
              <a:gd name="connsiteY5" fmla="*/ 754856 h 6858000"/>
              <a:gd name="connsiteX6" fmla="*/ 221454 w 299154"/>
              <a:gd name="connsiteY6" fmla="*/ 854869 h 6858000"/>
              <a:gd name="connsiteX7" fmla="*/ 221454 w 299154"/>
              <a:gd name="connsiteY7" fmla="*/ 962025 h 6858000"/>
              <a:gd name="connsiteX8" fmla="*/ 221453 w 299154"/>
              <a:gd name="connsiteY8" fmla="*/ 1071563 h 6858000"/>
              <a:gd name="connsiteX9" fmla="*/ 221453 w 299154"/>
              <a:gd name="connsiteY9" fmla="*/ 1183481 h 6858000"/>
              <a:gd name="connsiteX10" fmla="*/ 226216 w 299154"/>
              <a:gd name="connsiteY10" fmla="*/ 1297781 h 6858000"/>
              <a:gd name="connsiteX11" fmla="*/ 233360 w 299154"/>
              <a:gd name="connsiteY11" fmla="*/ 1404938 h 6858000"/>
              <a:gd name="connsiteX12" fmla="*/ 230979 w 299154"/>
              <a:gd name="connsiteY12" fmla="*/ 1512094 h 6858000"/>
              <a:gd name="connsiteX13" fmla="*/ 228598 w 299154"/>
              <a:gd name="connsiteY13" fmla="*/ 1621631 h 6858000"/>
              <a:gd name="connsiteX14" fmla="*/ 223836 w 299154"/>
              <a:gd name="connsiteY14" fmla="*/ 1726406 h 6858000"/>
              <a:gd name="connsiteX15" fmla="*/ 219073 w 299154"/>
              <a:gd name="connsiteY15" fmla="*/ 1838325 h 6858000"/>
              <a:gd name="connsiteX16" fmla="*/ 216692 w 299154"/>
              <a:gd name="connsiteY16" fmla="*/ 1945481 h 6858000"/>
              <a:gd name="connsiteX17" fmla="*/ 214311 w 299154"/>
              <a:gd name="connsiteY17" fmla="*/ 2057400 h 6858000"/>
              <a:gd name="connsiteX18" fmla="*/ 223835 w 299154"/>
              <a:gd name="connsiteY18" fmla="*/ 2166938 h 6858000"/>
              <a:gd name="connsiteX19" fmla="*/ 228597 w 299154"/>
              <a:gd name="connsiteY19" fmla="*/ 2276475 h 6858000"/>
              <a:gd name="connsiteX20" fmla="*/ 290510 w 299154"/>
              <a:gd name="connsiteY20" fmla="*/ 2338388 h 6858000"/>
              <a:gd name="connsiteX21" fmla="*/ 223836 w 299154"/>
              <a:gd name="connsiteY21" fmla="*/ 2386012 h 6858000"/>
              <a:gd name="connsiteX22" fmla="*/ 278603 w 299154"/>
              <a:gd name="connsiteY22" fmla="*/ 2447925 h 6858000"/>
              <a:gd name="connsiteX23" fmla="*/ 226218 w 299154"/>
              <a:gd name="connsiteY23" fmla="*/ 2497931 h 6858000"/>
              <a:gd name="connsiteX24" fmla="*/ 283366 w 299154"/>
              <a:gd name="connsiteY24" fmla="*/ 2552700 h 6858000"/>
              <a:gd name="connsiteX25" fmla="*/ 216692 w 299154"/>
              <a:gd name="connsiteY25" fmla="*/ 2607469 h 6858000"/>
              <a:gd name="connsiteX26" fmla="*/ 288128 w 299154"/>
              <a:gd name="connsiteY26" fmla="*/ 2657475 h 6858000"/>
              <a:gd name="connsiteX27" fmla="*/ 223835 w 299154"/>
              <a:gd name="connsiteY27" fmla="*/ 2714625 h 6858000"/>
              <a:gd name="connsiteX28" fmla="*/ 283366 w 299154"/>
              <a:gd name="connsiteY28" fmla="*/ 2771775 h 6858000"/>
              <a:gd name="connsiteX29" fmla="*/ 226217 w 299154"/>
              <a:gd name="connsiteY29" fmla="*/ 2826543 h 6858000"/>
              <a:gd name="connsiteX30" fmla="*/ 285747 w 299154"/>
              <a:gd name="connsiteY30" fmla="*/ 2881313 h 6858000"/>
              <a:gd name="connsiteX31" fmla="*/ 223835 w 299154"/>
              <a:gd name="connsiteY31" fmla="*/ 2931319 h 6858000"/>
              <a:gd name="connsiteX32" fmla="*/ 280985 w 299154"/>
              <a:gd name="connsiteY32" fmla="*/ 2986088 h 6858000"/>
              <a:gd name="connsiteX33" fmla="*/ 226218 w 299154"/>
              <a:gd name="connsiteY33" fmla="*/ 3043238 h 6858000"/>
              <a:gd name="connsiteX34" fmla="*/ 288128 w 299154"/>
              <a:gd name="connsiteY34" fmla="*/ 3105150 h 6858000"/>
              <a:gd name="connsiteX35" fmla="*/ 226217 w 299154"/>
              <a:gd name="connsiteY35" fmla="*/ 3155157 h 6858000"/>
              <a:gd name="connsiteX36" fmla="*/ 290510 w 299154"/>
              <a:gd name="connsiteY36" fmla="*/ 3207544 h 6858000"/>
              <a:gd name="connsiteX37" fmla="*/ 226217 w 299154"/>
              <a:gd name="connsiteY37" fmla="*/ 3264693 h 6858000"/>
              <a:gd name="connsiteX38" fmla="*/ 290510 w 299154"/>
              <a:gd name="connsiteY38" fmla="*/ 3324225 h 6858000"/>
              <a:gd name="connsiteX39" fmla="*/ 226218 w 299154"/>
              <a:gd name="connsiteY39" fmla="*/ 3371850 h 6858000"/>
              <a:gd name="connsiteX40" fmla="*/ 292891 w 299154"/>
              <a:gd name="connsiteY40" fmla="*/ 3433763 h 6858000"/>
              <a:gd name="connsiteX41" fmla="*/ 223837 w 299154"/>
              <a:gd name="connsiteY41" fmla="*/ 3476625 h 6858000"/>
              <a:gd name="connsiteX42" fmla="*/ 288128 w 299154"/>
              <a:gd name="connsiteY42" fmla="*/ 3533775 h 6858000"/>
              <a:gd name="connsiteX43" fmla="*/ 230980 w 299154"/>
              <a:gd name="connsiteY43" fmla="*/ 3583781 h 6858000"/>
              <a:gd name="connsiteX44" fmla="*/ 285747 w 299154"/>
              <a:gd name="connsiteY44" fmla="*/ 3643313 h 6858000"/>
              <a:gd name="connsiteX45" fmla="*/ 226218 w 299154"/>
              <a:gd name="connsiteY45" fmla="*/ 3698081 h 6858000"/>
              <a:gd name="connsiteX46" fmla="*/ 280985 w 299154"/>
              <a:gd name="connsiteY46" fmla="*/ 3752850 h 6858000"/>
              <a:gd name="connsiteX47" fmla="*/ 223837 w 299154"/>
              <a:gd name="connsiteY47" fmla="*/ 3800475 h 6858000"/>
              <a:gd name="connsiteX48" fmla="*/ 280985 w 299154"/>
              <a:gd name="connsiteY48" fmla="*/ 3862388 h 6858000"/>
              <a:gd name="connsiteX49" fmla="*/ 223837 w 299154"/>
              <a:gd name="connsiteY49" fmla="*/ 3910013 h 6858000"/>
              <a:gd name="connsiteX50" fmla="*/ 278603 w 299154"/>
              <a:gd name="connsiteY50" fmla="*/ 3969544 h 6858000"/>
              <a:gd name="connsiteX51" fmla="*/ 223838 w 299154"/>
              <a:gd name="connsiteY51" fmla="*/ 4021931 h 6858000"/>
              <a:gd name="connsiteX52" fmla="*/ 278603 w 299154"/>
              <a:gd name="connsiteY52" fmla="*/ 4076700 h 6858000"/>
              <a:gd name="connsiteX53" fmla="*/ 221456 w 299154"/>
              <a:gd name="connsiteY53" fmla="*/ 4138613 h 6858000"/>
              <a:gd name="connsiteX54" fmla="*/ 280985 w 299154"/>
              <a:gd name="connsiteY54" fmla="*/ 4193381 h 6858000"/>
              <a:gd name="connsiteX55" fmla="*/ 219075 w 299154"/>
              <a:gd name="connsiteY55" fmla="*/ 4243388 h 6858000"/>
              <a:gd name="connsiteX56" fmla="*/ 278603 w 299154"/>
              <a:gd name="connsiteY56" fmla="*/ 4300538 h 6858000"/>
              <a:gd name="connsiteX57" fmla="*/ 216695 w 299154"/>
              <a:gd name="connsiteY57" fmla="*/ 4350544 h 6858000"/>
              <a:gd name="connsiteX58" fmla="*/ 285747 w 299154"/>
              <a:gd name="connsiteY58" fmla="*/ 4405313 h 6858000"/>
              <a:gd name="connsiteX59" fmla="*/ 214313 w 299154"/>
              <a:gd name="connsiteY59" fmla="*/ 4452938 h 6858000"/>
              <a:gd name="connsiteX60" fmla="*/ 276222 w 299154"/>
              <a:gd name="connsiteY60" fmla="*/ 4514850 h 6858000"/>
              <a:gd name="connsiteX61" fmla="*/ 216694 w 299154"/>
              <a:gd name="connsiteY61" fmla="*/ 4569619 h 6858000"/>
              <a:gd name="connsiteX62" fmla="*/ 278603 w 299154"/>
              <a:gd name="connsiteY62" fmla="*/ 4622006 h 6858000"/>
              <a:gd name="connsiteX63" fmla="*/ 219075 w 299154"/>
              <a:gd name="connsiteY63" fmla="*/ 4674394 h 6858000"/>
              <a:gd name="connsiteX64" fmla="*/ 278603 w 299154"/>
              <a:gd name="connsiteY64" fmla="*/ 4731544 h 6858000"/>
              <a:gd name="connsiteX65" fmla="*/ 221455 w 299154"/>
              <a:gd name="connsiteY65" fmla="*/ 4786313 h 6858000"/>
              <a:gd name="connsiteX66" fmla="*/ 273844 w 299154"/>
              <a:gd name="connsiteY66" fmla="*/ 4848225 h 6858000"/>
              <a:gd name="connsiteX67" fmla="*/ 226219 w 299154"/>
              <a:gd name="connsiteY67" fmla="*/ 4902994 h 6858000"/>
              <a:gd name="connsiteX68" fmla="*/ 278606 w 299154"/>
              <a:gd name="connsiteY68" fmla="*/ 4955381 h 6858000"/>
              <a:gd name="connsiteX69" fmla="*/ 223838 w 299154"/>
              <a:gd name="connsiteY69" fmla="*/ 5010150 h 6858000"/>
              <a:gd name="connsiteX70" fmla="*/ 276225 w 299154"/>
              <a:gd name="connsiteY70" fmla="*/ 5069681 h 6858000"/>
              <a:gd name="connsiteX71" fmla="*/ 221455 w 299154"/>
              <a:gd name="connsiteY71" fmla="*/ 5117306 h 6858000"/>
              <a:gd name="connsiteX72" fmla="*/ 276225 w 299154"/>
              <a:gd name="connsiteY72" fmla="*/ 5169694 h 6858000"/>
              <a:gd name="connsiteX73" fmla="*/ 221455 w 299154"/>
              <a:gd name="connsiteY73" fmla="*/ 5226844 h 6858000"/>
              <a:gd name="connsiteX74" fmla="*/ 276225 w 299154"/>
              <a:gd name="connsiteY74" fmla="*/ 5286375 h 6858000"/>
              <a:gd name="connsiteX75" fmla="*/ 223837 w 299154"/>
              <a:gd name="connsiteY75" fmla="*/ 5338763 h 6858000"/>
              <a:gd name="connsiteX76" fmla="*/ 276225 w 299154"/>
              <a:gd name="connsiteY76" fmla="*/ 5388769 h 6858000"/>
              <a:gd name="connsiteX77" fmla="*/ 223838 w 299154"/>
              <a:gd name="connsiteY77" fmla="*/ 5448300 h 6858000"/>
              <a:gd name="connsiteX78" fmla="*/ 276226 w 299154"/>
              <a:gd name="connsiteY78" fmla="*/ 5495925 h 6858000"/>
              <a:gd name="connsiteX79" fmla="*/ 226219 w 299154"/>
              <a:gd name="connsiteY79" fmla="*/ 5555456 h 6858000"/>
              <a:gd name="connsiteX80" fmla="*/ 276225 w 299154"/>
              <a:gd name="connsiteY80" fmla="*/ 5612606 h 6858000"/>
              <a:gd name="connsiteX81" fmla="*/ 223838 w 299154"/>
              <a:gd name="connsiteY81" fmla="*/ 5664994 h 6858000"/>
              <a:gd name="connsiteX82" fmla="*/ 273844 w 299154"/>
              <a:gd name="connsiteY82" fmla="*/ 5717381 h 6858000"/>
              <a:gd name="connsiteX83" fmla="*/ 223837 w 299154"/>
              <a:gd name="connsiteY83" fmla="*/ 5776913 h 6858000"/>
              <a:gd name="connsiteX84" fmla="*/ 276225 w 299154"/>
              <a:gd name="connsiteY84" fmla="*/ 5826919 h 6858000"/>
              <a:gd name="connsiteX85" fmla="*/ 223837 w 299154"/>
              <a:gd name="connsiteY85" fmla="*/ 5886450 h 6858000"/>
              <a:gd name="connsiteX86" fmla="*/ 273844 w 299154"/>
              <a:gd name="connsiteY86" fmla="*/ 5934075 h 6858000"/>
              <a:gd name="connsiteX87" fmla="*/ 219074 w 299154"/>
              <a:gd name="connsiteY87" fmla="*/ 5995988 h 6858000"/>
              <a:gd name="connsiteX88" fmla="*/ 273844 w 299154"/>
              <a:gd name="connsiteY88" fmla="*/ 6048375 h 6858000"/>
              <a:gd name="connsiteX89" fmla="*/ 226218 w 299154"/>
              <a:gd name="connsiteY89" fmla="*/ 6103144 h 6858000"/>
              <a:gd name="connsiteX90" fmla="*/ 273844 w 299154"/>
              <a:gd name="connsiteY90" fmla="*/ 6157913 h 6858000"/>
              <a:gd name="connsiteX91" fmla="*/ 226219 w 299154"/>
              <a:gd name="connsiteY91" fmla="*/ 6212681 h 6858000"/>
              <a:gd name="connsiteX92" fmla="*/ 271463 w 299154"/>
              <a:gd name="connsiteY92" fmla="*/ 6265069 h 6858000"/>
              <a:gd name="connsiteX93" fmla="*/ 223837 w 299154"/>
              <a:gd name="connsiteY93" fmla="*/ 6319838 h 6858000"/>
              <a:gd name="connsiteX94" fmla="*/ 278605 w 299154"/>
              <a:gd name="connsiteY94" fmla="*/ 6374606 h 6858000"/>
              <a:gd name="connsiteX95" fmla="*/ 221455 w 299154"/>
              <a:gd name="connsiteY95" fmla="*/ 6429375 h 6858000"/>
              <a:gd name="connsiteX96" fmla="*/ 276225 w 299154"/>
              <a:gd name="connsiteY96" fmla="*/ 6486525 h 6858000"/>
              <a:gd name="connsiteX97" fmla="*/ 228599 w 299154"/>
              <a:gd name="connsiteY97" fmla="*/ 6541294 h 6858000"/>
              <a:gd name="connsiteX98" fmla="*/ 273843 w 299154"/>
              <a:gd name="connsiteY98" fmla="*/ 6600825 h 6858000"/>
              <a:gd name="connsiteX99" fmla="*/ 221455 w 299154"/>
              <a:gd name="connsiteY99" fmla="*/ 6643688 h 6858000"/>
              <a:gd name="connsiteX100" fmla="*/ 276224 w 299154"/>
              <a:gd name="connsiteY100" fmla="*/ 6700838 h 6858000"/>
              <a:gd name="connsiteX101" fmla="*/ 221456 w 299154"/>
              <a:gd name="connsiteY101" fmla="*/ 6762750 h 6858000"/>
              <a:gd name="connsiteX102" fmla="*/ 288131 w 299154"/>
              <a:gd name="connsiteY102" fmla="*/ 6812756 h 6858000"/>
              <a:gd name="connsiteX103" fmla="*/ 233136 w 299154"/>
              <a:gd name="connsiteY103" fmla="*/ 6855619 h 6858000"/>
              <a:gd name="connsiteX104" fmla="*/ 0 w 299154"/>
              <a:gd name="connsiteY104" fmla="*/ 6858000 h 6858000"/>
              <a:gd name="connsiteX105" fmla="*/ 0 w 299154"/>
              <a:gd name="connsiteY105" fmla="*/ 0 h 6858000"/>
              <a:gd name="connsiteX0" fmla="*/ 0 w 300071"/>
              <a:gd name="connsiteY0" fmla="*/ 0 h 6858000"/>
              <a:gd name="connsiteX1" fmla="*/ 290286 w 300071"/>
              <a:gd name="connsiteY1" fmla="*/ 0 h 6858000"/>
              <a:gd name="connsiteX2" fmla="*/ 221455 w 300071"/>
              <a:gd name="connsiteY2" fmla="*/ 311944 h 6858000"/>
              <a:gd name="connsiteX3" fmla="*/ 219074 w 300071"/>
              <a:gd name="connsiteY3" fmla="*/ 421481 h 6858000"/>
              <a:gd name="connsiteX4" fmla="*/ 223836 w 300071"/>
              <a:gd name="connsiteY4" fmla="*/ 533400 h 6858000"/>
              <a:gd name="connsiteX5" fmla="*/ 226218 w 300071"/>
              <a:gd name="connsiteY5" fmla="*/ 642938 h 6858000"/>
              <a:gd name="connsiteX6" fmla="*/ 216692 w 300071"/>
              <a:gd name="connsiteY6" fmla="*/ 754856 h 6858000"/>
              <a:gd name="connsiteX7" fmla="*/ 221454 w 300071"/>
              <a:gd name="connsiteY7" fmla="*/ 854869 h 6858000"/>
              <a:gd name="connsiteX8" fmla="*/ 221454 w 300071"/>
              <a:gd name="connsiteY8" fmla="*/ 962025 h 6858000"/>
              <a:gd name="connsiteX9" fmla="*/ 221453 w 300071"/>
              <a:gd name="connsiteY9" fmla="*/ 1071563 h 6858000"/>
              <a:gd name="connsiteX10" fmla="*/ 221453 w 300071"/>
              <a:gd name="connsiteY10" fmla="*/ 1183481 h 6858000"/>
              <a:gd name="connsiteX11" fmla="*/ 226216 w 300071"/>
              <a:gd name="connsiteY11" fmla="*/ 1297781 h 6858000"/>
              <a:gd name="connsiteX12" fmla="*/ 233360 w 300071"/>
              <a:gd name="connsiteY12" fmla="*/ 1404938 h 6858000"/>
              <a:gd name="connsiteX13" fmla="*/ 230979 w 300071"/>
              <a:gd name="connsiteY13" fmla="*/ 1512094 h 6858000"/>
              <a:gd name="connsiteX14" fmla="*/ 228598 w 300071"/>
              <a:gd name="connsiteY14" fmla="*/ 1621631 h 6858000"/>
              <a:gd name="connsiteX15" fmla="*/ 223836 w 300071"/>
              <a:gd name="connsiteY15" fmla="*/ 1726406 h 6858000"/>
              <a:gd name="connsiteX16" fmla="*/ 219073 w 300071"/>
              <a:gd name="connsiteY16" fmla="*/ 1838325 h 6858000"/>
              <a:gd name="connsiteX17" fmla="*/ 216692 w 300071"/>
              <a:gd name="connsiteY17" fmla="*/ 1945481 h 6858000"/>
              <a:gd name="connsiteX18" fmla="*/ 214311 w 300071"/>
              <a:gd name="connsiteY18" fmla="*/ 2057400 h 6858000"/>
              <a:gd name="connsiteX19" fmla="*/ 223835 w 300071"/>
              <a:gd name="connsiteY19" fmla="*/ 2166938 h 6858000"/>
              <a:gd name="connsiteX20" fmla="*/ 228597 w 300071"/>
              <a:gd name="connsiteY20" fmla="*/ 2276475 h 6858000"/>
              <a:gd name="connsiteX21" fmla="*/ 290510 w 300071"/>
              <a:gd name="connsiteY21" fmla="*/ 2338388 h 6858000"/>
              <a:gd name="connsiteX22" fmla="*/ 223836 w 300071"/>
              <a:gd name="connsiteY22" fmla="*/ 2386012 h 6858000"/>
              <a:gd name="connsiteX23" fmla="*/ 278603 w 300071"/>
              <a:gd name="connsiteY23" fmla="*/ 2447925 h 6858000"/>
              <a:gd name="connsiteX24" fmla="*/ 226218 w 300071"/>
              <a:gd name="connsiteY24" fmla="*/ 2497931 h 6858000"/>
              <a:gd name="connsiteX25" fmla="*/ 283366 w 300071"/>
              <a:gd name="connsiteY25" fmla="*/ 2552700 h 6858000"/>
              <a:gd name="connsiteX26" fmla="*/ 216692 w 300071"/>
              <a:gd name="connsiteY26" fmla="*/ 2607469 h 6858000"/>
              <a:gd name="connsiteX27" fmla="*/ 288128 w 300071"/>
              <a:gd name="connsiteY27" fmla="*/ 2657475 h 6858000"/>
              <a:gd name="connsiteX28" fmla="*/ 223835 w 300071"/>
              <a:gd name="connsiteY28" fmla="*/ 2714625 h 6858000"/>
              <a:gd name="connsiteX29" fmla="*/ 283366 w 300071"/>
              <a:gd name="connsiteY29" fmla="*/ 2771775 h 6858000"/>
              <a:gd name="connsiteX30" fmla="*/ 226217 w 300071"/>
              <a:gd name="connsiteY30" fmla="*/ 2826543 h 6858000"/>
              <a:gd name="connsiteX31" fmla="*/ 285747 w 300071"/>
              <a:gd name="connsiteY31" fmla="*/ 2881313 h 6858000"/>
              <a:gd name="connsiteX32" fmla="*/ 223835 w 300071"/>
              <a:gd name="connsiteY32" fmla="*/ 2931319 h 6858000"/>
              <a:gd name="connsiteX33" fmla="*/ 280985 w 300071"/>
              <a:gd name="connsiteY33" fmla="*/ 2986088 h 6858000"/>
              <a:gd name="connsiteX34" fmla="*/ 226218 w 300071"/>
              <a:gd name="connsiteY34" fmla="*/ 3043238 h 6858000"/>
              <a:gd name="connsiteX35" fmla="*/ 288128 w 300071"/>
              <a:gd name="connsiteY35" fmla="*/ 3105150 h 6858000"/>
              <a:gd name="connsiteX36" fmla="*/ 226217 w 300071"/>
              <a:gd name="connsiteY36" fmla="*/ 3155157 h 6858000"/>
              <a:gd name="connsiteX37" fmla="*/ 290510 w 300071"/>
              <a:gd name="connsiteY37" fmla="*/ 3207544 h 6858000"/>
              <a:gd name="connsiteX38" fmla="*/ 226217 w 300071"/>
              <a:gd name="connsiteY38" fmla="*/ 3264693 h 6858000"/>
              <a:gd name="connsiteX39" fmla="*/ 290510 w 300071"/>
              <a:gd name="connsiteY39" fmla="*/ 3324225 h 6858000"/>
              <a:gd name="connsiteX40" fmla="*/ 226218 w 300071"/>
              <a:gd name="connsiteY40" fmla="*/ 3371850 h 6858000"/>
              <a:gd name="connsiteX41" fmla="*/ 292891 w 300071"/>
              <a:gd name="connsiteY41" fmla="*/ 3433763 h 6858000"/>
              <a:gd name="connsiteX42" fmla="*/ 223837 w 300071"/>
              <a:gd name="connsiteY42" fmla="*/ 3476625 h 6858000"/>
              <a:gd name="connsiteX43" fmla="*/ 288128 w 300071"/>
              <a:gd name="connsiteY43" fmla="*/ 3533775 h 6858000"/>
              <a:gd name="connsiteX44" fmla="*/ 230980 w 300071"/>
              <a:gd name="connsiteY44" fmla="*/ 3583781 h 6858000"/>
              <a:gd name="connsiteX45" fmla="*/ 285747 w 300071"/>
              <a:gd name="connsiteY45" fmla="*/ 3643313 h 6858000"/>
              <a:gd name="connsiteX46" fmla="*/ 226218 w 300071"/>
              <a:gd name="connsiteY46" fmla="*/ 3698081 h 6858000"/>
              <a:gd name="connsiteX47" fmla="*/ 280985 w 300071"/>
              <a:gd name="connsiteY47" fmla="*/ 3752850 h 6858000"/>
              <a:gd name="connsiteX48" fmla="*/ 223837 w 300071"/>
              <a:gd name="connsiteY48" fmla="*/ 3800475 h 6858000"/>
              <a:gd name="connsiteX49" fmla="*/ 280985 w 300071"/>
              <a:gd name="connsiteY49" fmla="*/ 3862388 h 6858000"/>
              <a:gd name="connsiteX50" fmla="*/ 223837 w 300071"/>
              <a:gd name="connsiteY50" fmla="*/ 3910013 h 6858000"/>
              <a:gd name="connsiteX51" fmla="*/ 278603 w 300071"/>
              <a:gd name="connsiteY51" fmla="*/ 3969544 h 6858000"/>
              <a:gd name="connsiteX52" fmla="*/ 223838 w 300071"/>
              <a:gd name="connsiteY52" fmla="*/ 4021931 h 6858000"/>
              <a:gd name="connsiteX53" fmla="*/ 278603 w 300071"/>
              <a:gd name="connsiteY53" fmla="*/ 4076700 h 6858000"/>
              <a:gd name="connsiteX54" fmla="*/ 221456 w 300071"/>
              <a:gd name="connsiteY54" fmla="*/ 4138613 h 6858000"/>
              <a:gd name="connsiteX55" fmla="*/ 280985 w 300071"/>
              <a:gd name="connsiteY55" fmla="*/ 4193381 h 6858000"/>
              <a:gd name="connsiteX56" fmla="*/ 219075 w 300071"/>
              <a:gd name="connsiteY56" fmla="*/ 4243388 h 6858000"/>
              <a:gd name="connsiteX57" fmla="*/ 278603 w 300071"/>
              <a:gd name="connsiteY57" fmla="*/ 4300538 h 6858000"/>
              <a:gd name="connsiteX58" fmla="*/ 216695 w 300071"/>
              <a:gd name="connsiteY58" fmla="*/ 4350544 h 6858000"/>
              <a:gd name="connsiteX59" fmla="*/ 285747 w 300071"/>
              <a:gd name="connsiteY59" fmla="*/ 4405313 h 6858000"/>
              <a:gd name="connsiteX60" fmla="*/ 214313 w 300071"/>
              <a:gd name="connsiteY60" fmla="*/ 4452938 h 6858000"/>
              <a:gd name="connsiteX61" fmla="*/ 276222 w 300071"/>
              <a:gd name="connsiteY61" fmla="*/ 4514850 h 6858000"/>
              <a:gd name="connsiteX62" fmla="*/ 216694 w 300071"/>
              <a:gd name="connsiteY62" fmla="*/ 4569619 h 6858000"/>
              <a:gd name="connsiteX63" fmla="*/ 278603 w 300071"/>
              <a:gd name="connsiteY63" fmla="*/ 4622006 h 6858000"/>
              <a:gd name="connsiteX64" fmla="*/ 219075 w 300071"/>
              <a:gd name="connsiteY64" fmla="*/ 4674394 h 6858000"/>
              <a:gd name="connsiteX65" fmla="*/ 278603 w 300071"/>
              <a:gd name="connsiteY65" fmla="*/ 4731544 h 6858000"/>
              <a:gd name="connsiteX66" fmla="*/ 221455 w 300071"/>
              <a:gd name="connsiteY66" fmla="*/ 4786313 h 6858000"/>
              <a:gd name="connsiteX67" fmla="*/ 273844 w 300071"/>
              <a:gd name="connsiteY67" fmla="*/ 4848225 h 6858000"/>
              <a:gd name="connsiteX68" fmla="*/ 226219 w 300071"/>
              <a:gd name="connsiteY68" fmla="*/ 4902994 h 6858000"/>
              <a:gd name="connsiteX69" fmla="*/ 278606 w 300071"/>
              <a:gd name="connsiteY69" fmla="*/ 4955381 h 6858000"/>
              <a:gd name="connsiteX70" fmla="*/ 223838 w 300071"/>
              <a:gd name="connsiteY70" fmla="*/ 5010150 h 6858000"/>
              <a:gd name="connsiteX71" fmla="*/ 276225 w 300071"/>
              <a:gd name="connsiteY71" fmla="*/ 5069681 h 6858000"/>
              <a:gd name="connsiteX72" fmla="*/ 221455 w 300071"/>
              <a:gd name="connsiteY72" fmla="*/ 5117306 h 6858000"/>
              <a:gd name="connsiteX73" fmla="*/ 276225 w 300071"/>
              <a:gd name="connsiteY73" fmla="*/ 5169694 h 6858000"/>
              <a:gd name="connsiteX74" fmla="*/ 221455 w 300071"/>
              <a:gd name="connsiteY74" fmla="*/ 5226844 h 6858000"/>
              <a:gd name="connsiteX75" fmla="*/ 276225 w 300071"/>
              <a:gd name="connsiteY75" fmla="*/ 5286375 h 6858000"/>
              <a:gd name="connsiteX76" fmla="*/ 223837 w 300071"/>
              <a:gd name="connsiteY76" fmla="*/ 5338763 h 6858000"/>
              <a:gd name="connsiteX77" fmla="*/ 276225 w 300071"/>
              <a:gd name="connsiteY77" fmla="*/ 5388769 h 6858000"/>
              <a:gd name="connsiteX78" fmla="*/ 223838 w 300071"/>
              <a:gd name="connsiteY78" fmla="*/ 5448300 h 6858000"/>
              <a:gd name="connsiteX79" fmla="*/ 276226 w 300071"/>
              <a:gd name="connsiteY79" fmla="*/ 5495925 h 6858000"/>
              <a:gd name="connsiteX80" fmla="*/ 226219 w 300071"/>
              <a:gd name="connsiteY80" fmla="*/ 5555456 h 6858000"/>
              <a:gd name="connsiteX81" fmla="*/ 276225 w 300071"/>
              <a:gd name="connsiteY81" fmla="*/ 5612606 h 6858000"/>
              <a:gd name="connsiteX82" fmla="*/ 223838 w 300071"/>
              <a:gd name="connsiteY82" fmla="*/ 5664994 h 6858000"/>
              <a:gd name="connsiteX83" fmla="*/ 273844 w 300071"/>
              <a:gd name="connsiteY83" fmla="*/ 5717381 h 6858000"/>
              <a:gd name="connsiteX84" fmla="*/ 223837 w 300071"/>
              <a:gd name="connsiteY84" fmla="*/ 5776913 h 6858000"/>
              <a:gd name="connsiteX85" fmla="*/ 276225 w 300071"/>
              <a:gd name="connsiteY85" fmla="*/ 5826919 h 6858000"/>
              <a:gd name="connsiteX86" fmla="*/ 223837 w 300071"/>
              <a:gd name="connsiteY86" fmla="*/ 5886450 h 6858000"/>
              <a:gd name="connsiteX87" fmla="*/ 273844 w 300071"/>
              <a:gd name="connsiteY87" fmla="*/ 5934075 h 6858000"/>
              <a:gd name="connsiteX88" fmla="*/ 219074 w 300071"/>
              <a:gd name="connsiteY88" fmla="*/ 5995988 h 6858000"/>
              <a:gd name="connsiteX89" fmla="*/ 273844 w 300071"/>
              <a:gd name="connsiteY89" fmla="*/ 6048375 h 6858000"/>
              <a:gd name="connsiteX90" fmla="*/ 226218 w 300071"/>
              <a:gd name="connsiteY90" fmla="*/ 6103144 h 6858000"/>
              <a:gd name="connsiteX91" fmla="*/ 273844 w 300071"/>
              <a:gd name="connsiteY91" fmla="*/ 6157913 h 6858000"/>
              <a:gd name="connsiteX92" fmla="*/ 226219 w 300071"/>
              <a:gd name="connsiteY92" fmla="*/ 6212681 h 6858000"/>
              <a:gd name="connsiteX93" fmla="*/ 271463 w 300071"/>
              <a:gd name="connsiteY93" fmla="*/ 6265069 h 6858000"/>
              <a:gd name="connsiteX94" fmla="*/ 223837 w 300071"/>
              <a:gd name="connsiteY94" fmla="*/ 6319838 h 6858000"/>
              <a:gd name="connsiteX95" fmla="*/ 278605 w 300071"/>
              <a:gd name="connsiteY95" fmla="*/ 6374606 h 6858000"/>
              <a:gd name="connsiteX96" fmla="*/ 221455 w 300071"/>
              <a:gd name="connsiteY96" fmla="*/ 6429375 h 6858000"/>
              <a:gd name="connsiteX97" fmla="*/ 276225 w 300071"/>
              <a:gd name="connsiteY97" fmla="*/ 6486525 h 6858000"/>
              <a:gd name="connsiteX98" fmla="*/ 228599 w 300071"/>
              <a:gd name="connsiteY98" fmla="*/ 6541294 h 6858000"/>
              <a:gd name="connsiteX99" fmla="*/ 273843 w 300071"/>
              <a:gd name="connsiteY99" fmla="*/ 6600825 h 6858000"/>
              <a:gd name="connsiteX100" fmla="*/ 221455 w 300071"/>
              <a:gd name="connsiteY100" fmla="*/ 6643688 h 6858000"/>
              <a:gd name="connsiteX101" fmla="*/ 276224 w 300071"/>
              <a:gd name="connsiteY101" fmla="*/ 6700838 h 6858000"/>
              <a:gd name="connsiteX102" fmla="*/ 221456 w 300071"/>
              <a:gd name="connsiteY102" fmla="*/ 6762750 h 6858000"/>
              <a:gd name="connsiteX103" fmla="*/ 288131 w 300071"/>
              <a:gd name="connsiteY103" fmla="*/ 6812756 h 6858000"/>
              <a:gd name="connsiteX104" fmla="*/ 233136 w 300071"/>
              <a:gd name="connsiteY104" fmla="*/ 6855619 h 6858000"/>
              <a:gd name="connsiteX105" fmla="*/ 0 w 300071"/>
              <a:gd name="connsiteY105" fmla="*/ 6858000 h 6858000"/>
              <a:gd name="connsiteX106" fmla="*/ 0 w 300071"/>
              <a:gd name="connsiteY106" fmla="*/ 0 h 6858000"/>
              <a:gd name="connsiteX0" fmla="*/ 0 w 300995"/>
              <a:gd name="connsiteY0" fmla="*/ 0 h 6858000"/>
              <a:gd name="connsiteX1" fmla="*/ 290286 w 300995"/>
              <a:gd name="connsiteY1" fmla="*/ 0 h 6858000"/>
              <a:gd name="connsiteX2" fmla="*/ 226218 w 300995"/>
              <a:gd name="connsiteY2" fmla="*/ 204788 h 6858000"/>
              <a:gd name="connsiteX3" fmla="*/ 221455 w 300995"/>
              <a:gd name="connsiteY3" fmla="*/ 311944 h 6858000"/>
              <a:gd name="connsiteX4" fmla="*/ 219074 w 300995"/>
              <a:gd name="connsiteY4" fmla="*/ 421481 h 6858000"/>
              <a:gd name="connsiteX5" fmla="*/ 223836 w 300995"/>
              <a:gd name="connsiteY5" fmla="*/ 533400 h 6858000"/>
              <a:gd name="connsiteX6" fmla="*/ 226218 w 300995"/>
              <a:gd name="connsiteY6" fmla="*/ 642938 h 6858000"/>
              <a:gd name="connsiteX7" fmla="*/ 216692 w 300995"/>
              <a:gd name="connsiteY7" fmla="*/ 754856 h 6858000"/>
              <a:gd name="connsiteX8" fmla="*/ 221454 w 300995"/>
              <a:gd name="connsiteY8" fmla="*/ 854869 h 6858000"/>
              <a:gd name="connsiteX9" fmla="*/ 221454 w 300995"/>
              <a:gd name="connsiteY9" fmla="*/ 962025 h 6858000"/>
              <a:gd name="connsiteX10" fmla="*/ 221453 w 300995"/>
              <a:gd name="connsiteY10" fmla="*/ 1071563 h 6858000"/>
              <a:gd name="connsiteX11" fmla="*/ 221453 w 300995"/>
              <a:gd name="connsiteY11" fmla="*/ 1183481 h 6858000"/>
              <a:gd name="connsiteX12" fmla="*/ 226216 w 300995"/>
              <a:gd name="connsiteY12" fmla="*/ 1297781 h 6858000"/>
              <a:gd name="connsiteX13" fmla="*/ 233360 w 300995"/>
              <a:gd name="connsiteY13" fmla="*/ 1404938 h 6858000"/>
              <a:gd name="connsiteX14" fmla="*/ 230979 w 300995"/>
              <a:gd name="connsiteY14" fmla="*/ 1512094 h 6858000"/>
              <a:gd name="connsiteX15" fmla="*/ 228598 w 300995"/>
              <a:gd name="connsiteY15" fmla="*/ 1621631 h 6858000"/>
              <a:gd name="connsiteX16" fmla="*/ 223836 w 300995"/>
              <a:gd name="connsiteY16" fmla="*/ 1726406 h 6858000"/>
              <a:gd name="connsiteX17" fmla="*/ 219073 w 300995"/>
              <a:gd name="connsiteY17" fmla="*/ 1838325 h 6858000"/>
              <a:gd name="connsiteX18" fmla="*/ 216692 w 300995"/>
              <a:gd name="connsiteY18" fmla="*/ 1945481 h 6858000"/>
              <a:gd name="connsiteX19" fmla="*/ 214311 w 300995"/>
              <a:gd name="connsiteY19" fmla="*/ 2057400 h 6858000"/>
              <a:gd name="connsiteX20" fmla="*/ 223835 w 300995"/>
              <a:gd name="connsiteY20" fmla="*/ 2166938 h 6858000"/>
              <a:gd name="connsiteX21" fmla="*/ 228597 w 300995"/>
              <a:gd name="connsiteY21" fmla="*/ 2276475 h 6858000"/>
              <a:gd name="connsiteX22" fmla="*/ 290510 w 300995"/>
              <a:gd name="connsiteY22" fmla="*/ 2338388 h 6858000"/>
              <a:gd name="connsiteX23" fmla="*/ 223836 w 300995"/>
              <a:gd name="connsiteY23" fmla="*/ 2386012 h 6858000"/>
              <a:gd name="connsiteX24" fmla="*/ 278603 w 300995"/>
              <a:gd name="connsiteY24" fmla="*/ 2447925 h 6858000"/>
              <a:gd name="connsiteX25" fmla="*/ 226218 w 300995"/>
              <a:gd name="connsiteY25" fmla="*/ 2497931 h 6858000"/>
              <a:gd name="connsiteX26" fmla="*/ 283366 w 300995"/>
              <a:gd name="connsiteY26" fmla="*/ 2552700 h 6858000"/>
              <a:gd name="connsiteX27" fmla="*/ 216692 w 300995"/>
              <a:gd name="connsiteY27" fmla="*/ 2607469 h 6858000"/>
              <a:gd name="connsiteX28" fmla="*/ 288128 w 300995"/>
              <a:gd name="connsiteY28" fmla="*/ 2657475 h 6858000"/>
              <a:gd name="connsiteX29" fmla="*/ 223835 w 300995"/>
              <a:gd name="connsiteY29" fmla="*/ 2714625 h 6858000"/>
              <a:gd name="connsiteX30" fmla="*/ 283366 w 300995"/>
              <a:gd name="connsiteY30" fmla="*/ 2771775 h 6858000"/>
              <a:gd name="connsiteX31" fmla="*/ 226217 w 300995"/>
              <a:gd name="connsiteY31" fmla="*/ 2826543 h 6858000"/>
              <a:gd name="connsiteX32" fmla="*/ 285747 w 300995"/>
              <a:gd name="connsiteY32" fmla="*/ 2881313 h 6858000"/>
              <a:gd name="connsiteX33" fmla="*/ 223835 w 300995"/>
              <a:gd name="connsiteY33" fmla="*/ 2931319 h 6858000"/>
              <a:gd name="connsiteX34" fmla="*/ 280985 w 300995"/>
              <a:gd name="connsiteY34" fmla="*/ 2986088 h 6858000"/>
              <a:gd name="connsiteX35" fmla="*/ 226218 w 300995"/>
              <a:gd name="connsiteY35" fmla="*/ 3043238 h 6858000"/>
              <a:gd name="connsiteX36" fmla="*/ 288128 w 300995"/>
              <a:gd name="connsiteY36" fmla="*/ 3105150 h 6858000"/>
              <a:gd name="connsiteX37" fmla="*/ 226217 w 300995"/>
              <a:gd name="connsiteY37" fmla="*/ 3155157 h 6858000"/>
              <a:gd name="connsiteX38" fmla="*/ 290510 w 300995"/>
              <a:gd name="connsiteY38" fmla="*/ 3207544 h 6858000"/>
              <a:gd name="connsiteX39" fmla="*/ 226217 w 300995"/>
              <a:gd name="connsiteY39" fmla="*/ 3264693 h 6858000"/>
              <a:gd name="connsiteX40" fmla="*/ 290510 w 300995"/>
              <a:gd name="connsiteY40" fmla="*/ 3324225 h 6858000"/>
              <a:gd name="connsiteX41" fmla="*/ 226218 w 300995"/>
              <a:gd name="connsiteY41" fmla="*/ 3371850 h 6858000"/>
              <a:gd name="connsiteX42" fmla="*/ 292891 w 300995"/>
              <a:gd name="connsiteY42" fmla="*/ 3433763 h 6858000"/>
              <a:gd name="connsiteX43" fmla="*/ 223837 w 300995"/>
              <a:gd name="connsiteY43" fmla="*/ 3476625 h 6858000"/>
              <a:gd name="connsiteX44" fmla="*/ 288128 w 300995"/>
              <a:gd name="connsiteY44" fmla="*/ 3533775 h 6858000"/>
              <a:gd name="connsiteX45" fmla="*/ 230980 w 300995"/>
              <a:gd name="connsiteY45" fmla="*/ 3583781 h 6858000"/>
              <a:gd name="connsiteX46" fmla="*/ 285747 w 300995"/>
              <a:gd name="connsiteY46" fmla="*/ 3643313 h 6858000"/>
              <a:gd name="connsiteX47" fmla="*/ 226218 w 300995"/>
              <a:gd name="connsiteY47" fmla="*/ 3698081 h 6858000"/>
              <a:gd name="connsiteX48" fmla="*/ 280985 w 300995"/>
              <a:gd name="connsiteY48" fmla="*/ 3752850 h 6858000"/>
              <a:gd name="connsiteX49" fmla="*/ 223837 w 300995"/>
              <a:gd name="connsiteY49" fmla="*/ 3800475 h 6858000"/>
              <a:gd name="connsiteX50" fmla="*/ 280985 w 300995"/>
              <a:gd name="connsiteY50" fmla="*/ 3862388 h 6858000"/>
              <a:gd name="connsiteX51" fmla="*/ 223837 w 300995"/>
              <a:gd name="connsiteY51" fmla="*/ 3910013 h 6858000"/>
              <a:gd name="connsiteX52" fmla="*/ 278603 w 300995"/>
              <a:gd name="connsiteY52" fmla="*/ 3969544 h 6858000"/>
              <a:gd name="connsiteX53" fmla="*/ 223838 w 300995"/>
              <a:gd name="connsiteY53" fmla="*/ 4021931 h 6858000"/>
              <a:gd name="connsiteX54" fmla="*/ 278603 w 300995"/>
              <a:gd name="connsiteY54" fmla="*/ 4076700 h 6858000"/>
              <a:gd name="connsiteX55" fmla="*/ 221456 w 300995"/>
              <a:gd name="connsiteY55" fmla="*/ 4138613 h 6858000"/>
              <a:gd name="connsiteX56" fmla="*/ 280985 w 300995"/>
              <a:gd name="connsiteY56" fmla="*/ 4193381 h 6858000"/>
              <a:gd name="connsiteX57" fmla="*/ 219075 w 300995"/>
              <a:gd name="connsiteY57" fmla="*/ 4243388 h 6858000"/>
              <a:gd name="connsiteX58" fmla="*/ 278603 w 300995"/>
              <a:gd name="connsiteY58" fmla="*/ 4300538 h 6858000"/>
              <a:gd name="connsiteX59" fmla="*/ 216695 w 300995"/>
              <a:gd name="connsiteY59" fmla="*/ 4350544 h 6858000"/>
              <a:gd name="connsiteX60" fmla="*/ 285747 w 300995"/>
              <a:gd name="connsiteY60" fmla="*/ 4405313 h 6858000"/>
              <a:gd name="connsiteX61" fmla="*/ 214313 w 300995"/>
              <a:gd name="connsiteY61" fmla="*/ 4452938 h 6858000"/>
              <a:gd name="connsiteX62" fmla="*/ 276222 w 300995"/>
              <a:gd name="connsiteY62" fmla="*/ 4514850 h 6858000"/>
              <a:gd name="connsiteX63" fmla="*/ 216694 w 300995"/>
              <a:gd name="connsiteY63" fmla="*/ 4569619 h 6858000"/>
              <a:gd name="connsiteX64" fmla="*/ 278603 w 300995"/>
              <a:gd name="connsiteY64" fmla="*/ 4622006 h 6858000"/>
              <a:gd name="connsiteX65" fmla="*/ 219075 w 300995"/>
              <a:gd name="connsiteY65" fmla="*/ 4674394 h 6858000"/>
              <a:gd name="connsiteX66" fmla="*/ 278603 w 300995"/>
              <a:gd name="connsiteY66" fmla="*/ 4731544 h 6858000"/>
              <a:gd name="connsiteX67" fmla="*/ 221455 w 300995"/>
              <a:gd name="connsiteY67" fmla="*/ 4786313 h 6858000"/>
              <a:gd name="connsiteX68" fmla="*/ 273844 w 300995"/>
              <a:gd name="connsiteY68" fmla="*/ 4848225 h 6858000"/>
              <a:gd name="connsiteX69" fmla="*/ 226219 w 300995"/>
              <a:gd name="connsiteY69" fmla="*/ 4902994 h 6858000"/>
              <a:gd name="connsiteX70" fmla="*/ 278606 w 300995"/>
              <a:gd name="connsiteY70" fmla="*/ 4955381 h 6858000"/>
              <a:gd name="connsiteX71" fmla="*/ 223838 w 300995"/>
              <a:gd name="connsiteY71" fmla="*/ 5010150 h 6858000"/>
              <a:gd name="connsiteX72" fmla="*/ 276225 w 300995"/>
              <a:gd name="connsiteY72" fmla="*/ 5069681 h 6858000"/>
              <a:gd name="connsiteX73" fmla="*/ 221455 w 300995"/>
              <a:gd name="connsiteY73" fmla="*/ 5117306 h 6858000"/>
              <a:gd name="connsiteX74" fmla="*/ 276225 w 300995"/>
              <a:gd name="connsiteY74" fmla="*/ 5169694 h 6858000"/>
              <a:gd name="connsiteX75" fmla="*/ 221455 w 300995"/>
              <a:gd name="connsiteY75" fmla="*/ 5226844 h 6858000"/>
              <a:gd name="connsiteX76" fmla="*/ 276225 w 300995"/>
              <a:gd name="connsiteY76" fmla="*/ 5286375 h 6858000"/>
              <a:gd name="connsiteX77" fmla="*/ 223837 w 300995"/>
              <a:gd name="connsiteY77" fmla="*/ 5338763 h 6858000"/>
              <a:gd name="connsiteX78" fmla="*/ 276225 w 300995"/>
              <a:gd name="connsiteY78" fmla="*/ 5388769 h 6858000"/>
              <a:gd name="connsiteX79" fmla="*/ 223838 w 300995"/>
              <a:gd name="connsiteY79" fmla="*/ 5448300 h 6858000"/>
              <a:gd name="connsiteX80" fmla="*/ 276226 w 300995"/>
              <a:gd name="connsiteY80" fmla="*/ 5495925 h 6858000"/>
              <a:gd name="connsiteX81" fmla="*/ 226219 w 300995"/>
              <a:gd name="connsiteY81" fmla="*/ 5555456 h 6858000"/>
              <a:gd name="connsiteX82" fmla="*/ 276225 w 300995"/>
              <a:gd name="connsiteY82" fmla="*/ 5612606 h 6858000"/>
              <a:gd name="connsiteX83" fmla="*/ 223838 w 300995"/>
              <a:gd name="connsiteY83" fmla="*/ 5664994 h 6858000"/>
              <a:gd name="connsiteX84" fmla="*/ 273844 w 300995"/>
              <a:gd name="connsiteY84" fmla="*/ 5717381 h 6858000"/>
              <a:gd name="connsiteX85" fmla="*/ 223837 w 300995"/>
              <a:gd name="connsiteY85" fmla="*/ 5776913 h 6858000"/>
              <a:gd name="connsiteX86" fmla="*/ 276225 w 300995"/>
              <a:gd name="connsiteY86" fmla="*/ 5826919 h 6858000"/>
              <a:gd name="connsiteX87" fmla="*/ 223837 w 300995"/>
              <a:gd name="connsiteY87" fmla="*/ 5886450 h 6858000"/>
              <a:gd name="connsiteX88" fmla="*/ 273844 w 300995"/>
              <a:gd name="connsiteY88" fmla="*/ 5934075 h 6858000"/>
              <a:gd name="connsiteX89" fmla="*/ 219074 w 300995"/>
              <a:gd name="connsiteY89" fmla="*/ 5995988 h 6858000"/>
              <a:gd name="connsiteX90" fmla="*/ 273844 w 300995"/>
              <a:gd name="connsiteY90" fmla="*/ 6048375 h 6858000"/>
              <a:gd name="connsiteX91" fmla="*/ 226218 w 300995"/>
              <a:gd name="connsiteY91" fmla="*/ 6103144 h 6858000"/>
              <a:gd name="connsiteX92" fmla="*/ 273844 w 300995"/>
              <a:gd name="connsiteY92" fmla="*/ 6157913 h 6858000"/>
              <a:gd name="connsiteX93" fmla="*/ 226219 w 300995"/>
              <a:gd name="connsiteY93" fmla="*/ 6212681 h 6858000"/>
              <a:gd name="connsiteX94" fmla="*/ 271463 w 300995"/>
              <a:gd name="connsiteY94" fmla="*/ 6265069 h 6858000"/>
              <a:gd name="connsiteX95" fmla="*/ 223837 w 300995"/>
              <a:gd name="connsiteY95" fmla="*/ 6319838 h 6858000"/>
              <a:gd name="connsiteX96" fmla="*/ 278605 w 300995"/>
              <a:gd name="connsiteY96" fmla="*/ 6374606 h 6858000"/>
              <a:gd name="connsiteX97" fmla="*/ 221455 w 300995"/>
              <a:gd name="connsiteY97" fmla="*/ 6429375 h 6858000"/>
              <a:gd name="connsiteX98" fmla="*/ 276225 w 300995"/>
              <a:gd name="connsiteY98" fmla="*/ 6486525 h 6858000"/>
              <a:gd name="connsiteX99" fmla="*/ 228599 w 300995"/>
              <a:gd name="connsiteY99" fmla="*/ 6541294 h 6858000"/>
              <a:gd name="connsiteX100" fmla="*/ 273843 w 300995"/>
              <a:gd name="connsiteY100" fmla="*/ 6600825 h 6858000"/>
              <a:gd name="connsiteX101" fmla="*/ 221455 w 300995"/>
              <a:gd name="connsiteY101" fmla="*/ 6643688 h 6858000"/>
              <a:gd name="connsiteX102" fmla="*/ 276224 w 300995"/>
              <a:gd name="connsiteY102" fmla="*/ 6700838 h 6858000"/>
              <a:gd name="connsiteX103" fmla="*/ 221456 w 300995"/>
              <a:gd name="connsiteY103" fmla="*/ 6762750 h 6858000"/>
              <a:gd name="connsiteX104" fmla="*/ 288131 w 300995"/>
              <a:gd name="connsiteY104" fmla="*/ 6812756 h 6858000"/>
              <a:gd name="connsiteX105" fmla="*/ 233136 w 300995"/>
              <a:gd name="connsiteY105" fmla="*/ 6855619 h 6858000"/>
              <a:gd name="connsiteX106" fmla="*/ 0 w 300995"/>
              <a:gd name="connsiteY106" fmla="*/ 6858000 h 6858000"/>
              <a:gd name="connsiteX107" fmla="*/ 0 w 300995"/>
              <a:gd name="connsiteY107" fmla="*/ 0 h 6858000"/>
              <a:gd name="connsiteX0" fmla="*/ 0 w 303134"/>
              <a:gd name="connsiteY0" fmla="*/ 0 h 6858000"/>
              <a:gd name="connsiteX1" fmla="*/ 290286 w 303134"/>
              <a:gd name="connsiteY1" fmla="*/ 0 h 6858000"/>
              <a:gd name="connsiteX2" fmla="*/ 230980 w 303134"/>
              <a:gd name="connsiteY2" fmla="*/ 83344 h 6858000"/>
              <a:gd name="connsiteX3" fmla="*/ 226218 w 303134"/>
              <a:gd name="connsiteY3" fmla="*/ 204788 h 6858000"/>
              <a:gd name="connsiteX4" fmla="*/ 221455 w 303134"/>
              <a:gd name="connsiteY4" fmla="*/ 311944 h 6858000"/>
              <a:gd name="connsiteX5" fmla="*/ 219074 w 303134"/>
              <a:gd name="connsiteY5" fmla="*/ 421481 h 6858000"/>
              <a:gd name="connsiteX6" fmla="*/ 223836 w 303134"/>
              <a:gd name="connsiteY6" fmla="*/ 533400 h 6858000"/>
              <a:gd name="connsiteX7" fmla="*/ 226218 w 303134"/>
              <a:gd name="connsiteY7" fmla="*/ 642938 h 6858000"/>
              <a:gd name="connsiteX8" fmla="*/ 216692 w 303134"/>
              <a:gd name="connsiteY8" fmla="*/ 754856 h 6858000"/>
              <a:gd name="connsiteX9" fmla="*/ 221454 w 303134"/>
              <a:gd name="connsiteY9" fmla="*/ 854869 h 6858000"/>
              <a:gd name="connsiteX10" fmla="*/ 221454 w 303134"/>
              <a:gd name="connsiteY10" fmla="*/ 962025 h 6858000"/>
              <a:gd name="connsiteX11" fmla="*/ 221453 w 303134"/>
              <a:gd name="connsiteY11" fmla="*/ 1071563 h 6858000"/>
              <a:gd name="connsiteX12" fmla="*/ 221453 w 303134"/>
              <a:gd name="connsiteY12" fmla="*/ 1183481 h 6858000"/>
              <a:gd name="connsiteX13" fmla="*/ 226216 w 303134"/>
              <a:gd name="connsiteY13" fmla="*/ 1297781 h 6858000"/>
              <a:gd name="connsiteX14" fmla="*/ 233360 w 303134"/>
              <a:gd name="connsiteY14" fmla="*/ 1404938 h 6858000"/>
              <a:gd name="connsiteX15" fmla="*/ 230979 w 303134"/>
              <a:gd name="connsiteY15" fmla="*/ 1512094 h 6858000"/>
              <a:gd name="connsiteX16" fmla="*/ 228598 w 303134"/>
              <a:gd name="connsiteY16" fmla="*/ 1621631 h 6858000"/>
              <a:gd name="connsiteX17" fmla="*/ 223836 w 303134"/>
              <a:gd name="connsiteY17" fmla="*/ 1726406 h 6858000"/>
              <a:gd name="connsiteX18" fmla="*/ 219073 w 303134"/>
              <a:gd name="connsiteY18" fmla="*/ 1838325 h 6858000"/>
              <a:gd name="connsiteX19" fmla="*/ 216692 w 303134"/>
              <a:gd name="connsiteY19" fmla="*/ 1945481 h 6858000"/>
              <a:gd name="connsiteX20" fmla="*/ 214311 w 303134"/>
              <a:gd name="connsiteY20" fmla="*/ 2057400 h 6858000"/>
              <a:gd name="connsiteX21" fmla="*/ 223835 w 303134"/>
              <a:gd name="connsiteY21" fmla="*/ 2166938 h 6858000"/>
              <a:gd name="connsiteX22" fmla="*/ 228597 w 303134"/>
              <a:gd name="connsiteY22" fmla="*/ 2276475 h 6858000"/>
              <a:gd name="connsiteX23" fmla="*/ 290510 w 303134"/>
              <a:gd name="connsiteY23" fmla="*/ 2338388 h 6858000"/>
              <a:gd name="connsiteX24" fmla="*/ 223836 w 303134"/>
              <a:gd name="connsiteY24" fmla="*/ 2386012 h 6858000"/>
              <a:gd name="connsiteX25" fmla="*/ 278603 w 303134"/>
              <a:gd name="connsiteY25" fmla="*/ 2447925 h 6858000"/>
              <a:gd name="connsiteX26" fmla="*/ 226218 w 303134"/>
              <a:gd name="connsiteY26" fmla="*/ 2497931 h 6858000"/>
              <a:gd name="connsiteX27" fmla="*/ 283366 w 303134"/>
              <a:gd name="connsiteY27" fmla="*/ 2552700 h 6858000"/>
              <a:gd name="connsiteX28" fmla="*/ 216692 w 303134"/>
              <a:gd name="connsiteY28" fmla="*/ 2607469 h 6858000"/>
              <a:gd name="connsiteX29" fmla="*/ 288128 w 303134"/>
              <a:gd name="connsiteY29" fmla="*/ 2657475 h 6858000"/>
              <a:gd name="connsiteX30" fmla="*/ 223835 w 303134"/>
              <a:gd name="connsiteY30" fmla="*/ 2714625 h 6858000"/>
              <a:gd name="connsiteX31" fmla="*/ 283366 w 303134"/>
              <a:gd name="connsiteY31" fmla="*/ 2771775 h 6858000"/>
              <a:gd name="connsiteX32" fmla="*/ 226217 w 303134"/>
              <a:gd name="connsiteY32" fmla="*/ 2826543 h 6858000"/>
              <a:gd name="connsiteX33" fmla="*/ 285747 w 303134"/>
              <a:gd name="connsiteY33" fmla="*/ 2881313 h 6858000"/>
              <a:gd name="connsiteX34" fmla="*/ 223835 w 303134"/>
              <a:gd name="connsiteY34" fmla="*/ 2931319 h 6858000"/>
              <a:gd name="connsiteX35" fmla="*/ 280985 w 303134"/>
              <a:gd name="connsiteY35" fmla="*/ 2986088 h 6858000"/>
              <a:gd name="connsiteX36" fmla="*/ 226218 w 303134"/>
              <a:gd name="connsiteY36" fmla="*/ 3043238 h 6858000"/>
              <a:gd name="connsiteX37" fmla="*/ 288128 w 303134"/>
              <a:gd name="connsiteY37" fmla="*/ 3105150 h 6858000"/>
              <a:gd name="connsiteX38" fmla="*/ 226217 w 303134"/>
              <a:gd name="connsiteY38" fmla="*/ 3155157 h 6858000"/>
              <a:gd name="connsiteX39" fmla="*/ 290510 w 303134"/>
              <a:gd name="connsiteY39" fmla="*/ 3207544 h 6858000"/>
              <a:gd name="connsiteX40" fmla="*/ 226217 w 303134"/>
              <a:gd name="connsiteY40" fmla="*/ 3264693 h 6858000"/>
              <a:gd name="connsiteX41" fmla="*/ 290510 w 303134"/>
              <a:gd name="connsiteY41" fmla="*/ 3324225 h 6858000"/>
              <a:gd name="connsiteX42" fmla="*/ 226218 w 303134"/>
              <a:gd name="connsiteY42" fmla="*/ 3371850 h 6858000"/>
              <a:gd name="connsiteX43" fmla="*/ 292891 w 303134"/>
              <a:gd name="connsiteY43" fmla="*/ 3433763 h 6858000"/>
              <a:gd name="connsiteX44" fmla="*/ 223837 w 303134"/>
              <a:gd name="connsiteY44" fmla="*/ 3476625 h 6858000"/>
              <a:gd name="connsiteX45" fmla="*/ 288128 w 303134"/>
              <a:gd name="connsiteY45" fmla="*/ 3533775 h 6858000"/>
              <a:gd name="connsiteX46" fmla="*/ 230980 w 303134"/>
              <a:gd name="connsiteY46" fmla="*/ 3583781 h 6858000"/>
              <a:gd name="connsiteX47" fmla="*/ 285747 w 303134"/>
              <a:gd name="connsiteY47" fmla="*/ 3643313 h 6858000"/>
              <a:gd name="connsiteX48" fmla="*/ 226218 w 303134"/>
              <a:gd name="connsiteY48" fmla="*/ 3698081 h 6858000"/>
              <a:gd name="connsiteX49" fmla="*/ 280985 w 303134"/>
              <a:gd name="connsiteY49" fmla="*/ 3752850 h 6858000"/>
              <a:gd name="connsiteX50" fmla="*/ 223837 w 303134"/>
              <a:gd name="connsiteY50" fmla="*/ 3800475 h 6858000"/>
              <a:gd name="connsiteX51" fmla="*/ 280985 w 303134"/>
              <a:gd name="connsiteY51" fmla="*/ 3862388 h 6858000"/>
              <a:gd name="connsiteX52" fmla="*/ 223837 w 303134"/>
              <a:gd name="connsiteY52" fmla="*/ 3910013 h 6858000"/>
              <a:gd name="connsiteX53" fmla="*/ 278603 w 303134"/>
              <a:gd name="connsiteY53" fmla="*/ 3969544 h 6858000"/>
              <a:gd name="connsiteX54" fmla="*/ 223838 w 303134"/>
              <a:gd name="connsiteY54" fmla="*/ 4021931 h 6858000"/>
              <a:gd name="connsiteX55" fmla="*/ 278603 w 303134"/>
              <a:gd name="connsiteY55" fmla="*/ 4076700 h 6858000"/>
              <a:gd name="connsiteX56" fmla="*/ 221456 w 303134"/>
              <a:gd name="connsiteY56" fmla="*/ 4138613 h 6858000"/>
              <a:gd name="connsiteX57" fmla="*/ 280985 w 303134"/>
              <a:gd name="connsiteY57" fmla="*/ 4193381 h 6858000"/>
              <a:gd name="connsiteX58" fmla="*/ 219075 w 303134"/>
              <a:gd name="connsiteY58" fmla="*/ 4243388 h 6858000"/>
              <a:gd name="connsiteX59" fmla="*/ 278603 w 303134"/>
              <a:gd name="connsiteY59" fmla="*/ 4300538 h 6858000"/>
              <a:gd name="connsiteX60" fmla="*/ 216695 w 303134"/>
              <a:gd name="connsiteY60" fmla="*/ 4350544 h 6858000"/>
              <a:gd name="connsiteX61" fmla="*/ 285747 w 303134"/>
              <a:gd name="connsiteY61" fmla="*/ 4405313 h 6858000"/>
              <a:gd name="connsiteX62" fmla="*/ 214313 w 303134"/>
              <a:gd name="connsiteY62" fmla="*/ 4452938 h 6858000"/>
              <a:gd name="connsiteX63" fmla="*/ 276222 w 303134"/>
              <a:gd name="connsiteY63" fmla="*/ 4514850 h 6858000"/>
              <a:gd name="connsiteX64" fmla="*/ 216694 w 303134"/>
              <a:gd name="connsiteY64" fmla="*/ 4569619 h 6858000"/>
              <a:gd name="connsiteX65" fmla="*/ 278603 w 303134"/>
              <a:gd name="connsiteY65" fmla="*/ 4622006 h 6858000"/>
              <a:gd name="connsiteX66" fmla="*/ 219075 w 303134"/>
              <a:gd name="connsiteY66" fmla="*/ 4674394 h 6858000"/>
              <a:gd name="connsiteX67" fmla="*/ 278603 w 303134"/>
              <a:gd name="connsiteY67" fmla="*/ 4731544 h 6858000"/>
              <a:gd name="connsiteX68" fmla="*/ 221455 w 303134"/>
              <a:gd name="connsiteY68" fmla="*/ 4786313 h 6858000"/>
              <a:gd name="connsiteX69" fmla="*/ 273844 w 303134"/>
              <a:gd name="connsiteY69" fmla="*/ 4848225 h 6858000"/>
              <a:gd name="connsiteX70" fmla="*/ 226219 w 303134"/>
              <a:gd name="connsiteY70" fmla="*/ 4902994 h 6858000"/>
              <a:gd name="connsiteX71" fmla="*/ 278606 w 303134"/>
              <a:gd name="connsiteY71" fmla="*/ 4955381 h 6858000"/>
              <a:gd name="connsiteX72" fmla="*/ 223838 w 303134"/>
              <a:gd name="connsiteY72" fmla="*/ 5010150 h 6858000"/>
              <a:gd name="connsiteX73" fmla="*/ 276225 w 303134"/>
              <a:gd name="connsiteY73" fmla="*/ 5069681 h 6858000"/>
              <a:gd name="connsiteX74" fmla="*/ 221455 w 303134"/>
              <a:gd name="connsiteY74" fmla="*/ 5117306 h 6858000"/>
              <a:gd name="connsiteX75" fmla="*/ 276225 w 303134"/>
              <a:gd name="connsiteY75" fmla="*/ 5169694 h 6858000"/>
              <a:gd name="connsiteX76" fmla="*/ 221455 w 303134"/>
              <a:gd name="connsiteY76" fmla="*/ 5226844 h 6858000"/>
              <a:gd name="connsiteX77" fmla="*/ 276225 w 303134"/>
              <a:gd name="connsiteY77" fmla="*/ 5286375 h 6858000"/>
              <a:gd name="connsiteX78" fmla="*/ 223837 w 303134"/>
              <a:gd name="connsiteY78" fmla="*/ 5338763 h 6858000"/>
              <a:gd name="connsiteX79" fmla="*/ 276225 w 303134"/>
              <a:gd name="connsiteY79" fmla="*/ 5388769 h 6858000"/>
              <a:gd name="connsiteX80" fmla="*/ 223838 w 303134"/>
              <a:gd name="connsiteY80" fmla="*/ 5448300 h 6858000"/>
              <a:gd name="connsiteX81" fmla="*/ 276226 w 303134"/>
              <a:gd name="connsiteY81" fmla="*/ 5495925 h 6858000"/>
              <a:gd name="connsiteX82" fmla="*/ 226219 w 303134"/>
              <a:gd name="connsiteY82" fmla="*/ 5555456 h 6858000"/>
              <a:gd name="connsiteX83" fmla="*/ 276225 w 303134"/>
              <a:gd name="connsiteY83" fmla="*/ 5612606 h 6858000"/>
              <a:gd name="connsiteX84" fmla="*/ 223838 w 303134"/>
              <a:gd name="connsiteY84" fmla="*/ 5664994 h 6858000"/>
              <a:gd name="connsiteX85" fmla="*/ 273844 w 303134"/>
              <a:gd name="connsiteY85" fmla="*/ 5717381 h 6858000"/>
              <a:gd name="connsiteX86" fmla="*/ 223837 w 303134"/>
              <a:gd name="connsiteY86" fmla="*/ 5776913 h 6858000"/>
              <a:gd name="connsiteX87" fmla="*/ 276225 w 303134"/>
              <a:gd name="connsiteY87" fmla="*/ 5826919 h 6858000"/>
              <a:gd name="connsiteX88" fmla="*/ 223837 w 303134"/>
              <a:gd name="connsiteY88" fmla="*/ 5886450 h 6858000"/>
              <a:gd name="connsiteX89" fmla="*/ 273844 w 303134"/>
              <a:gd name="connsiteY89" fmla="*/ 5934075 h 6858000"/>
              <a:gd name="connsiteX90" fmla="*/ 219074 w 303134"/>
              <a:gd name="connsiteY90" fmla="*/ 5995988 h 6858000"/>
              <a:gd name="connsiteX91" fmla="*/ 273844 w 303134"/>
              <a:gd name="connsiteY91" fmla="*/ 6048375 h 6858000"/>
              <a:gd name="connsiteX92" fmla="*/ 226218 w 303134"/>
              <a:gd name="connsiteY92" fmla="*/ 6103144 h 6858000"/>
              <a:gd name="connsiteX93" fmla="*/ 273844 w 303134"/>
              <a:gd name="connsiteY93" fmla="*/ 6157913 h 6858000"/>
              <a:gd name="connsiteX94" fmla="*/ 226219 w 303134"/>
              <a:gd name="connsiteY94" fmla="*/ 6212681 h 6858000"/>
              <a:gd name="connsiteX95" fmla="*/ 271463 w 303134"/>
              <a:gd name="connsiteY95" fmla="*/ 6265069 h 6858000"/>
              <a:gd name="connsiteX96" fmla="*/ 223837 w 303134"/>
              <a:gd name="connsiteY96" fmla="*/ 6319838 h 6858000"/>
              <a:gd name="connsiteX97" fmla="*/ 278605 w 303134"/>
              <a:gd name="connsiteY97" fmla="*/ 6374606 h 6858000"/>
              <a:gd name="connsiteX98" fmla="*/ 221455 w 303134"/>
              <a:gd name="connsiteY98" fmla="*/ 6429375 h 6858000"/>
              <a:gd name="connsiteX99" fmla="*/ 276225 w 303134"/>
              <a:gd name="connsiteY99" fmla="*/ 6486525 h 6858000"/>
              <a:gd name="connsiteX100" fmla="*/ 228599 w 303134"/>
              <a:gd name="connsiteY100" fmla="*/ 6541294 h 6858000"/>
              <a:gd name="connsiteX101" fmla="*/ 273843 w 303134"/>
              <a:gd name="connsiteY101" fmla="*/ 6600825 h 6858000"/>
              <a:gd name="connsiteX102" fmla="*/ 221455 w 303134"/>
              <a:gd name="connsiteY102" fmla="*/ 6643688 h 6858000"/>
              <a:gd name="connsiteX103" fmla="*/ 276224 w 303134"/>
              <a:gd name="connsiteY103" fmla="*/ 6700838 h 6858000"/>
              <a:gd name="connsiteX104" fmla="*/ 221456 w 303134"/>
              <a:gd name="connsiteY104" fmla="*/ 6762750 h 6858000"/>
              <a:gd name="connsiteX105" fmla="*/ 288131 w 303134"/>
              <a:gd name="connsiteY105" fmla="*/ 6812756 h 6858000"/>
              <a:gd name="connsiteX106" fmla="*/ 233136 w 303134"/>
              <a:gd name="connsiteY106" fmla="*/ 6855619 h 6858000"/>
              <a:gd name="connsiteX107" fmla="*/ 0 w 303134"/>
              <a:gd name="connsiteY107" fmla="*/ 6858000 h 6858000"/>
              <a:gd name="connsiteX108" fmla="*/ 0 w 303134"/>
              <a:gd name="connsiteY108" fmla="*/ 0 h 6858000"/>
              <a:gd name="connsiteX0" fmla="*/ 0 w 292893"/>
              <a:gd name="connsiteY0" fmla="*/ 0 h 6858000"/>
              <a:gd name="connsiteX1" fmla="*/ 249805 w 292893"/>
              <a:gd name="connsiteY1" fmla="*/ 0 h 6858000"/>
              <a:gd name="connsiteX2" fmla="*/ 230980 w 292893"/>
              <a:gd name="connsiteY2" fmla="*/ 83344 h 6858000"/>
              <a:gd name="connsiteX3" fmla="*/ 226218 w 292893"/>
              <a:gd name="connsiteY3" fmla="*/ 204788 h 6858000"/>
              <a:gd name="connsiteX4" fmla="*/ 221455 w 292893"/>
              <a:gd name="connsiteY4" fmla="*/ 311944 h 6858000"/>
              <a:gd name="connsiteX5" fmla="*/ 219074 w 292893"/>
              <a:gd name="connsiteY5" fmla="*/ 421481 h 6858000"/>
              <a:gd name="connsiteX6" fmla="*/ 223836 w 292893"/>
              <a:gd name="connsiteY6" fmla="*/ 533400 h 6858000"/>
              <a:gd name="connsiteX7" fmla="*/ 226218 w 292893"/>
              <a:gd name="connsiteY7" fmla="*/ 642938 h 6858000"/>
              <a:gd name="connsiteX8" fmla="*/ 216692 w 292893"/>
              <a:gd name="connsiteY8" fmla="*/ 754856 h 6858000"/>
              <a:gd name="connsiteX9" fmla="*/ 221454 w 292893"/>
              <a:gd name="connsiteY9" fmla="*/ 854869 h 6858000"/>
              <a:gd name="connsiteX10" fmla="*/ 221454 w 292893"/>
              <a:gd name="connsiteY10" fmla="*/ 962025 h 6858000"/>
              <a:gd name="connsiteX11" fmla="*/ 221453 w 292893"/>
              <a:gd name="connsiteY11" fmla="*/ 1071563 h 6858000"/>
              <a:gd name="connsiteX12" fmla="*/ 221453 w 292893"/>
              <a:gd name="connsiteY12" fmla="*/ 1183481 h 6858000"/>
              <a:gd name="connsiteX13" fmla="*/ 226216 w 292893"/>
              <a:gd name="connsiteY13" fmla="*/ 1297781 h 6858000"/>
              <a:gd name="connsiteX14" fmla="*/ 233360 w 292893"/>
              <a:gd name="connsiteY14" fmla="*/ 1404938 h 6858000"/>
              <a:gd name="connsiteX15" fmla="*/ 230979 w 292893"/>
              <a:gd name="connsiteY15" fmla="*/ 1512094 h 6858000"/>
              <a:gd name="connsiteX16" fmla="*/ 228598 w 292893"/>
              <a:gd name="connsiteY16" fmla="*/ 1621631 h 6858000"/>
              <a:gd name="connsiteX17" fmla="*/ 223836 w 292893"/>
              <a:gd name="connsiteY17" fmla="*/ 1726406 h 6858000"/>
              <a:gd name="connsiteX18" fmla="*/ 219073 w 292893"/>
              <a:gd name="connsiteY18" fmla="*/ 1838325 h 6858000"/>
              <a:gd name="connsiteX19" fmla="*/ 216692 w 292893"/>
              <a:gd name="connsiteY19" fmla="*/ 1945481 h 6858000"/>
              <a:gd name="connsiteX20" fmla="*/ 214311 w 292893"/>
              <a:gd name="connsiteY20" fmla="*/ 2057400 h 6858000"/>
              <a:gd name="connsiteX21" fmla="*/ 223835 w 292893"/>
              <a:gd name="connsiteY21" fmla="*/ 2166938 h 6858000"/>
              <a:gd name="connsiteX22" fmla="*/ 228597 w 292893"/>
              <a:gd name="connsiteY22" fmla="*/ 2276475 h 6858000"/>
              <a:gd name="connsiteX23" fmla="*/ 290510 w 292893"/>
              <a:gd name="connsiteY23" fmla="*/ 2338388 h 6858000"/>
              <a:gd name="connsiteX24" fmla="*/ 223836 w 292893"/>
              <a:gd name="connsiteY24" fmla="*/ 2386012 h 6858000"/>
              <a:gd name="connsiteX25" fmla="*/ 278603 w 292893"/>
              <a:gd name="connsiteY25" fmla="*/ 2447925 h 6858000"/>
              <a:gd name="connsiteX26" fmla="*/ 226218 w 292893"/>
              <a:gd name="connsiteY26" fmla="*/ 2497931 h 6858000"/>
              <a:gd name="connsiteX27" fmla="*/ 283366 w 292893"/>
              <a:gd name="connsiteY27" fmla="*/ 2552700 h 6858000"/>
              <a:gd name="connsiteX28" fmla="*/ 216692 w 292893"/>
              <a:gd name="connsiteY28" fmla="*/ 2607469 h 6858000"/>
              <a:gd name="connsiteX29" fmla="*/ 288128 w 292893"/>
              <a:gd name="connsiteY29" fmla="*/ 2657475 h 6858000"/>
              <a:gd name="connsiteX30" fmla="*/ 223835 w 292893"/>
              <a:gd name="connsiteY30" fmla="*/ 2714625 h 6858000"/>
              <a:gd name="connsiteX31" fmla="*/ 283366 w 292893"/>
              <a:gd name="connsiteY31" fmla="*/ 2771775 h 6858000"/>
              <a:gd name="connsiteX32" fmla="*/ 226217 w 292893"/>
              <a:gd name="connsiteY32" fmla="*/ 2826543 h 6858000"/>
              <a:gd name="connsiteX33" fmla="*/ 285747 w 292893"/>
              <a:gd name="connsiteY33" fmla="*/ 2881313 h 6858000"/>
              <a:gd name="connsiteX34" fmla="*/ 223835 w 292893"/>
              <a:gd name="connsiteY34" fmla="*/ 2931319 h 6858000"/>
              <a:gd name="connsiteX35" fmla="*/ 280985 w 292893"/>
              <a:gd name="connsiteY35" fmla="*/ 2986088 h 6858000"/>
              <a:gd name="connsiteX36" fmla="*/ 226218 w 292893"/>
              <a:gd name="connsiteY36" fmla="*/ 3043238 h 6858000"/>
              <a:gd name="connsiteX37" fmla="*/ 288128 w 292893"/>
              <a:gd name="connsiteY37" fmla="*/ 3105150 h 6858000"/>
              <a:gd name="connsiteX38" fmla="*/ 226217 w 292893"/>
              <a:gd name="connsiteY38" fmla="*/ 3155157 h 6858000"/>
              <a:gd name="connsiteX39" fmla="*/ 290510 w 292893"/>
              <a:gd name="connsiteY39" fmla="*/ 3207544 h 6858000"/>
              <a:gd name="connsiteX40" fmla="*/ 226217 w 292893"/>
              <a:gd name="connsiteY40" fmla="*/ 3264693 h 6858000"/>
              <a:gd name="connsiteX41" fmla="*/ 290510 w 292893"/>
              <a:gd name="connsiteY41" fmla="*/ 3324225 h 6858000"/>
              <a:gd name="connsiteX42" fmla="*/ 226218 w 292893"/>
              <a:gd name="connsiteY42" fmla="*/ 3371850 h 6858000"/>
              <a:gd name="connsiteX43" fmla="*/ 292891 w 292893"/>
              <a:gd name="connsiteY43" fmla="*/ 3433763 h 6858000"/>
              <a:gd name="connsiteX44" fmla="*/ 223837 w 292893"/>
              <a:gd name="connsiteY44" fmla="*/ 3476625 h 6858000"/>
              <a:gd name="connsiteX45" fmla="*/ 288128 w 292893"/>
              <a:gd name="connsiteY45" fmla="*/ 3533775 h 6858000"/>
              <a:gd name="connsiteX46" fmla="*/ 230980 w 292893"/>
              <a:gd name="connsiteY46" fmla="*/ 3583781 h 6858000"/>
              <a:gd name="connsiteX47" fmla="*/ 285747 w 292893"/>
              <a:gd name="connsiteY47" fmla="*/ 3643313 h 6858000"/>
              <a:gd name="connsiteX48" fmla="*/ 226218 w 292893"/>
              <a:gd name="connsiteY48" fmla="*/ 3698081 h 6858000"/>
              <a:gd name="connsiteX49" fmla="*/ 280985 w 292893"/>
              <a:gd name="connsiteY49" fmla="*/ 3752850 h 6858000"/>
              <a:gd name="connsiteX50" fmla="*/ 223837 w 292893"/>
              <a:gd name="connsiteY50" fmla="*/ 3800475 h 6858000"/>
              <a:gd name="connsiteX51" fmla="*/ 280985 w 292893"/>
              <a:gd name="connsiteY51" fmla="*/ 3862388 h 6858000"/>
              <a:gd name="connsiteX52" fmla="*/ 223837 w 292893"/>
              <a:gd name="connsiteY52" fmla="*/ 3910013 h 6858000"/>
              <a:gd name="connsiteX53" fmla="*/ 278603 w 292893"/>
              <a:gd name="connsiteY53" fmla="*/ 3969544 h 6858000"/>
              <a:gd name="connsiteX54" fmla="*/ 223838 w 292893"/>
              <a:gd name="connsiteY54" fmla="*/ 4021931 h 6858000"/>
              <a:gd name="connsiteX55" fmla="*/ 278603 w 292893"/>
              <a:gd name="connsiteY55" fmla="*/ 4076700 h 6858000"/>
              <a:gd name="connsiteX56" fmla="*/ 221456 w 292893"/>
              <a:gd name="connsiteY56" fmla="*/ 4138613 h 6858000"/>
              <a:gd name="connsiteX57" fmla="*/ 280985 w 292893"/>
              <a:gd name="connsiteY57" fmla="*/ 4193381 h 6858000"/>
              <a:gd name="connsiteX58" fmla="*/ 219075 w 292893"/>
              <a:gd name="connsiteY58" fmla="*/ 4243388 h 6858000"/>
              <a:gd name="connsiteX59" fmla="*/ 278603 w 292893"/>
              <a:gd name="connsiteY59" fmla="*/ 4300538 h 6858000"/>
              <a:gd name="connsiteX60" fmla="*/ 216695 w 292893"/>
              <a:gd name="connsiteY60" fmla="*/ 4350544 h 6858000"/>
              <a:gd name="connsiteX61" fmla="*/ 285747 w 292893"/>
              <a:gd name="connsiteY61" fmla="*/ 4405313 h 6858000"/>
              <a:gd name="connsiteX62" fmla="*/ 214313 w 292893"/>
              <a:gd name="connsiteY62" fmla="*/ 4452938 h 6858000"/>
              <a:gd name="connsiteX63" fmla="*/ 276222 w 292893"/>
              <a:gd name="connsiteY63" fmla="*/ 4514850 h 6858000"/>
              <a:gd name="connsiteX64" fmla="*/ 216694 w 292893"/>
              <a:gd name="connsiteY64" fmla="*/ 4569619 h 6858000"/>
              <a:gd name="connsiteX65" fmla="*/ 278603 w 292893"/>
              <a:gd name="connsiteY65" fmla="*/ 4622006 h 6858000"/>
              <a:gd name="connsiteX66" fmla="*/ 219075 w 292893"/>
              <a:gd name="connsiteY66" fmla="*/ 4674394 h 6858000"/>
              <a:gd name="connsiteX67" fmla="*/ 278603 w 292893"/>
              <a:gd name="connsiteY67" fmla="*/ 4731544 h 6858000"/>
              <a:gd name="connsiteX68" fmla="*/ 221455 w 292893"/>
              <a:gd name="connsiteY68" fmla="*/ 4786313 h 6858000"/>
              <a:gd name="connsiteX69" fmla="*/ 273844 w 292893"/>
              <a:gd name="connsiteY69" fmla="*/ 4848225 h 6858000"/>
              <a:gd name="connsiteX70" fmla="*/ 226219 w 292893"/>
              <a:gd name="connsiteY70" fmla="*/ 4902994 h 6858000"/>
              <a:gd name="connsiteX71" fmla="*/ 278606 w 292893"/>
              <a:gd name="connsiteY71" fmla="*/ 4955381 h 6858000"/>
              <a:gd name="connsiteX72" fmla="*/ 223838 w 292893"/>
              <a:gd name="connsiteY72" fmla="*/ 5010150 h 6858000"/>
              <a:gd name="connsiteX73" fmla="*/ 276225 w 292893"/>
              <a:gd name="connsiteY73" fmla="*/ 5069681 h 6858000"/>
              <a:gd name="connsiteX74" fmla="*/ 221455 w 292893"/>
              <a:gd name="connsiteY74" fmla="*/ 5117306 h 6858000"/>
              <a:gd name="connsiteX75" fmla="*/ 276225 w 292893"/>
              <a:gd name="connsiteY75" fmla="*/ 5169694 h 6858000"/>
              <a:gd name="connsiteX76" fmla="*/ 221455 w 292893"/>
              <a:gd name="connsiteY76" fmla="*/ 5226844 h 6858000"/>
              <a:gd name="connsiteX77" fmla="*/ 276225 w 292893"/>
              <a:gd name="connsiteY77" fmla="*/ 5286375 h 6858000"/>
              <a:gd name="connsiteX78" fmla="*/ 223837 w 292893"/>
              <a:gd name="connsiteY78" fmla="*/ 5338763 h 6858000"/>
              <a:gd name="connsiteX79" fmla="*/ 276225 w 292893"/>
              <a:gd name="connsiteY79" fmla="*/ 5388769 h 6858000"/>
              <a:gd name="connsiteX80" fmla="*/ 223838 w 292893"/>
              <a:gd name="connsiteY80" fmla="*/ 5448300 h 6858000"/>
              <a:gd name="connsiteX81" fmla="*/ 276226 w 292893"/>
              <a:gd name="connsiteY81" fmla="*/ 5495925 h 6858000"/>
              <a:gd name="connsiteX82" fmla="*/ 226219 w 292893"/>
              <a:gd name="connsiteY82" fmla="*/ 5555456 h 6858000"/>
              <a:gd name="connsiteX83" fmla="*/ 276225 w 292893"/>
              <a:gd name="connsiteY83" fmla="*/ 5612606 h 6858000"/>
              <a:gd name="connsiteX84" fmla="*/ 223838 w 292893"/>
              <a:gd name="connsiteY84" fmla="*/ 5664994 h 6858000"/>
              <a:gd name="connsiteX85" fmla="*/ 273844 w 292893"/>
              <a:gd name="connsiteY85" fmla="*/ 5717381 h 6858000"/>
              <a:gd name="connsiteX86" fmla="*/ 223837 w 292893"/>
              <a:gd name="connsiteY86" fmla="*/ 5776913 h 6858000"/>
              <a:gd name="connsiteX87" fmla="*/ 276225 w 292893"/>
              <a:gd name="connsiteY87" fmla="*/ 5826919 h 6858000"/>
              <a:gd name="connsiteX88" fmla="*/ 223837 w 292893"/>
              <a:gd name="connsiteY88" fmla="*/ 5886450 h 6858000"/>
              <a:gd name="connsiteX89" fmla="*/ 273844 w 292893"/>
              <a:gd name="connsiteY89" fmla="*/ 5934075 h 6858000"/>
              <a:gd name="connsiteX90" fmla="*/ 219074 w 292893"/>
              <a:gd name="connsiteY90" fmla="*/ 5995988 h 6858000"/>
              <a:gd name="connsiteX91" fmla="*/ 273844 w 292893"/>
              <a:gd name="connsiteY91" fmla="*/ 6048375 h 6858000"/>
              <a:gd name="connsiteX92" fmla="*/ 226218 w 292893"/>
              <a:gd name="connsiteY92" fmla="*/ 6103144 h 6858000"/>
              <a:gd name="connsiteX93" fmla="*/ 273844 w 292893"/>
              <a:gd name="connsiteY93" fmla="*/ 6157913 h 6858000"/>
              <a:gd name="connsiteX94" fmla="*/ 226219 w 292893"/>
              <a:gd name="connsiteY94" fmla="*/ 6212681 h 6858000"/>
              <a:gd name="connsiteX95" fmla="*/ 271463 w 292893"/>
              <a:gd name="connsiteY95" fmla="*/ 6265069 h 6858000"/>
              <a:gd name="connsiteX96" fmla="*/ 223837 w 292893"/>
              <a:gd name="connsiteY96" fmla="*/ 6319838 h 6858000"/>
              <a:gd name="connsiteX97" fmla="*/ 278605 w 292893"/>
              <a:gd name="connsiteY97" fmla="*/ 6374606 h 6858000"/>
              <a:gd name="connsiteX98" fmla="*/ 221455 w 292893"/>
              <a:gd name="connsiteY98" fmla="*/ 6429375 h 6858000"/>
              <a:gd name="connsiteX99" fmla="*/ 276225 w 292893"/>
              <a:gd name="connsiteY99" fmla="*/ 6486525 h 6858000"/>
              <a:gd name="connsiteX100" fmla="*/ 228599 w 292893"/>
              <a:gd name="connsiteY100" fmla="*/ 6541294 h 6858000"/>
              <a:gd name="connsiteX101" fmla="*/ 273843 w 292893"/>
              <a:gd name="connsiteY101" fmla="*/ 6600825 h 6858000"/>
              <a:gd name="connsiteX102" fmla="*/ 221455 w 292893"/>
              <a:gd name="connsiteY102" fmla="*/ 6643688 h 6858000"/>
              <a:gd name="connsiteX103" fmla="*/ 276224 w 292893"/>
              <a:gd name="connsiteY103" fmla="*/ 6700838 h 6858000"/>
              <a:gd name="connsiteX104" fmla="*/ 221456 w 292893"/>
              <a:gd name="connsiteY104" fmla="*/ 6762750 h 6858000"/>
              <a:gd name="connsiteX105" fmla="*/ 288131 w 292893"/>
              <a:gd name="connsiteY105" fmla="*/ 6812756 h 6858000"/>
              <a:gd name="connsiteX106" fmla="*/ 233136 w 292893"/>
              <a:gd name="connsiteY106" fmla="*/ 6855619 h 6858000"/>
              <a:gd name="connsiteX107" fmla="*/ 0 w 292893"/>
              <a:gd name="connsiteY107" fmla="*/ 6858000 h 6858000"/>
              <a:gd name="connsiteX108" fmla="*/ 0 w 292893"/>
              <a:gd name="connsiteY10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26218 w 292893"/>
              <a:gd name="connsiteY4" fmla="*/ 204788 h 6858000"/>
              <a:gd name="connsiteX5" fmla="*/ 221455 w 292893"/>
              <a:gd name="connsiteY5" fmla="*/ 311944 h 6858000"/>
              <a:gd name="connsiteX6" fmla="*/ 219074 w 292893"/>
              <a:gd name="connsiteY6" fmla="*/ 421481 h 6858000"/>
              <a:gd name="connsiteX7" fmla="*/ 223836 w 292893"/>
              <a:gd name="connsiteY7" fmla="*/ 533400 h 6858000"/>
              <a:gd name="connsiteX8" fmla="*/ 226218 w 292893"/>
              <a:gd name="connsiteY8" fmla="*/ 642938 h 6858000"/>
              <a:gd name="connsiteX9" fmla="*/ 216692 w 292893"/>
              <a:gd name="connsiteY9" fmla="*/ 754856 h 6858000"/>
              <a:gd name="connsiteX10" fmla="*/ 221454 w 292893"/>
              <a:gd name="connsiteY10" fmla="*/ 854869 h 6858000"/>
              <a:gd name="connsiteX11" fmla="*/ 221454 w 292893"/>
              <a:gd name="connsiteY11" fmla="*/ 962025 h 6858000"/>
              <a:gd name="connsiteX12" fmla="*/ 221453 w 292893"/>
              <a:gd name="connsiteY12" fmla="*/ 1071563 h 6858000"/>
              <a:gd name="connsiteX13" fmla="*/ 221453 w 292893"/>
              <a:gd name="connsiteY13" fmla="*/ 1183481 h 6858000"/>
              <a:gd name="connsiteX14" fmla="*/ 226216 w 292893"/>
              <a:gd name="connsiteY14" fmla="*/ 1297781 h 6858000"/>
              <a:gd name="connsiteX15" fmla="*/ 233360 w 292893"/>
              <a:gd name="connsiteY15" fmla="*/ 1404938 h 6858000"/>
              <a:gd name="connsiteX16" fmla="*/ 230979 w 292893"/>
              <a:gd name="connsiteY16" fmla="*/ 1512094 h 6858000"/>
              <a:gd name="connsiteX17" fmla="*/ 228598 w 292893"/>
              <a:gd name="connsiteY17" fmla="*/ 1621631 h 6858000"/>
              <a:gd name="connsiteX18" fmla="*/ 223836 w 292893"/>
              <a:gd name="connsiteY18" fmla="*/ 1726406 h 6858000"/>
              <a:gd name="connsiteX19" fmla="*/ 219073 w 292893"/>
              <a:gd name="connsiteY19" fmla="*/ 1838325 h 6858000"/>
              <a:gd name="connsiteX20" fmla="*/ 216692 w 292893"/>
              <a:gd name="connsiteY20" fmla="*/ 1945481 h 6858000"/>
              <a:gd name="connsiteX21" fmla="*/ 214311 w 292893"/>
              <a:gd name="connsiteY21" fmla="*/ 2057400 h 6858000"/>
              <a:gd name="connsiteX22" fmla="*/ 223835 w 292893"/>
              <a:gd name="connsiteY22" fmla="*/ 2166938 h 6858000"/>
              <a:gd name="connsiteX23" fmla="*/ 228597 w 292893"/>
              <a:gd name="connsiteY23" fmla="*/ 2276475 h 6858000"/>
              <a:gd name="connsiteX24" fmla="*/ 290510 w 292893"/>
              <a:gd name="connsiteY24" fmla="*/ 2338388 h 6858000"/>
              <a:gd name="connsiteX25" fmla="*/ 223836 w 292893"/>
              <a:gd name="connsiteY25" fmla="*/ 2386012 h 6858000"/>
              <a:gd name="connsiteX26" fmla="*/ 278603 w 292893"/>
              <a:gd name="connsiteY26" fmla="*/ 2447925 h 6858000"/>
              <a:gd name="connsiteX27" fmla="*/ 226218 w 292893"/>
              <a:gd name="connsiteY27" fmla="*/ 2497931 h 6858000"/>
              <a:gd name="connsiteX28" fmla="*/ 283366 w 292893"/>
              <a:gd name="connsiteY28" fmla="*/ 2552700 h 6858000"/>
              <a:gd name="connsiteX29" fmla="*/ 216692 w 292893"/>
              <a:gd name="connsiteY29" fmla="*/ 2607469 h 6858000"/>
              <a:gd name="connsiteX30" fmla="*/ 288128 w 292893"/>
              <a:gd name="connsiteY30" fmla="*/ 2657475 h 6858000"/>
              <a:gd name="connsiteX31" fmla="*/ 223835 w 292893"/>
              <a:gd name="connsiteY31" fmla="*/ 2714625 h 6858000"/>
              <a:gd name="connsiteX32" fmla="*/ 283366 w 292893"/>
              <a:gd name="connsiteY32" fmla="*/ 2771775 h 6858000"/>
              <a:gd name="connsiteX33" fmla="*/ 226217 w 292893"/>
              <a:gd name="connsiteY33" fmla="*/ 2826543 h 6858000"/>
              <a:gd name="connsiteX34" fmla="*/ 285747 w 292893"/>
              <a:gd name="connsiteY34" fmla="*/ 2881313 h 6858000"/>
              <a:gd name="connsiteX35" fmla="*/ 223835 w 292893"/>
              <a:gd name="connsiteY35" fmla="*/ 2931319 h 6858000"/>
              <a:gd name="connsiteX36" fmla="*/ 280985 w 292893"/>
              <a:gd name="connsiteY36" fmla="*/ 2986088 h 6858000"/>
              <a:gd name="connsiteX37" fmla="*/ 226218 w 292893"/>
              <a:gd name="connsiteY37" fmla="*/ 3043238 h 6858000"/>
              <a:gd name="connsiteX38" fmla="*/ 288128 w 292893"/>
              <a:gd name="connsiteY38" fmla="*/ 3105150 h 6858000"/>
              <a:gd name="connsiteX39" fmla="*/ 226217 w 292893"/>
              <a:gd name="connsiteY39" fmla="*/ 3155157 h 6858000"/>
              <a:gd name="connsiteX40" fmla="*/ 290510 w 292893"/>
              <a:gd name="connsiteY40" fmla="*/ 3207544 h 6858000"/>
              <a:gd name="connsiteX41" fmla="*/ 226217 w 292893"/>
              <a:gd name="connsiteY41" fmla="*/ 3264693 h 6858000"/>
              <a:gd name="connsiteX42" fmla="*/ 290510 w 292893"/>
              <a:gd name="connsiteY42" fmla="*/ 3324225 h 6858000"/>
              <a:gd name="connsiteX43" fmla="*/ 226218 w 292893"/>
              <a:gd name="connsiteY43" fmla="*/ 3371850 h 6858000"/>
              <a:gd name="connsiteX44" fmla="*/ 292891 w 292893"/>
              <a:gd name="connsiteY44" fmla="*/ 3433763 h 6858000"/>
              <a:gd name="connsiteX45" fmla="*/ 223837 w 292893"/>
              <a:gd name="connsiteY45" fmla="*/ 3476625 h 6858000"/>
              <a:gd name="connsiteX46" fmla="*/ 288128 w 292893"/>
              <a:gd name="connsiteY46" fmla="*/ 3533775 h 6858000"/>
              <a:gd name="connsiteX47" fmla="*/ 230980 w 292893"/>
              <a:gd name="connsiteY47" fmla="*/ 3583781 h 6858000"/>
              <a:gd name="connsiteX48" fmla="*/ 285747 w 292893"/>
              <a:gd name="connsiteY48" fmla="*/ 3643313 h 6858000"/>
              <a:gd name="connsiteX49" fmla="*/ 226218 w 292893"/>
              <a:gd name="connsiteY49" fmla="*/ 3698081 h 6858000"/>
              <a:gd name="connsiteX50" fmla="*/ 280985 w 292893"/>
              <a:gd name="connsiteY50" fmla="*/ 3752850 h 6858000"/>
              <a:gd name="connsiteX51" fmla="*/ 223837 w 292893"/>
              <a:gd name="connsiteY51" fmla="*/ 3800475 h 6858000"/>
              <a:gd name="connsiteX52" fmla="*/ 280985 w 292893"/>
              <a:gd name="connsiteY52" fmla="*/ 3862388 h 6858000"/>
              <a:gd name="connsiteX53" fmla="*/ 223837 w 292893"/>
              <a:gd name="connsiteY53" fmla="*/ 3910013 h 6858000"/>
              <a:gd name="connsiteX54" fmla="*/ 278603 w 292893"/>
              <a:gd name="connsiteY54" fmla="*/ 3969544 h 6858000"/>
              <a:gd name="connsiteX55" fmla="*/ 223838 w 292893"/>
              <a:gd name="connsiteY55" fmla="*/ 4021931 h 6858000"/>
              <a:gd name="connsiteX56" fmla="*/ 278603 w 292893"/>
              <a:gd name="connsiteY56" fmla="*/ 4076700 h 6858000"/>
              <a:gd name="connsiteX57" fmla="*/ 221456 w 292893"/>
              <a:gd name="connsiteY57" fmla="*/ 4138613 h 6858000"/>
              <a:gd name="connsiteX58" fmla="*/ 280985 w 292893"/>
              <a:gd name="connsiteY58" fmla="*/ 4193381 h 6858000"/>
              <a:gd name="connsiteX59" fmla="*/ 219075 w 292893"/>
              <a:gd name="connsiteY59" fmla="*/ 4243388 h 6858000"/>
              <a:gd name="connsiteX60" fmla="*/ 278603 w 292893"/>
              <a:gd name="connsiteY60" fmla="*/ 4300538 h 6858000"/>
              <a:gd name="connsiteX61" fmla="*/ 216695 w 292893"/>
              <a:gd name="connsiteY61" fmla="*/ 4350544 h 6858000"/>
              <a:gd name="connsiteX62" fmla="*/ 285747 w 292893"/>
              <a:gd name="connsiteY62" fmla="*/ 4405313 h 6858000"/>
              <a:gd name="connsiteX63" fmla="*/ 214313 w 292893"/>
              <a:gd name="connsiteY63" fmla="*/ 4452938 h 6858000"/>
              <a:gd name="connsiteX64" fmla="*/ 276222 w 292893"/>
              <a:gd name="connsiteY64" fmla="*/ 4514850 h 6858000"/>
              <a:gd name="connsiteX65" fmla="*/ 216694 w 292893"/>
              <a:gd name="connsiteY65" fmla="*/ 4569619 h 6858000"/>
              <a:gd name="connsiteX66" fmla="*/ 278603 w 292893"/>
              <a:gd name="connsiteY66" fmla="*/ 4622006 h 6858000"/>
              <a:gd name="connsiteX67" fmla="*/ 219075 w 292893"/>
              <a:gd name="connsiteY67" fmla="*/ 4674394 h 6858000"/>
              <a:gd name="connsiteX68" fmla="*/ 278603 w 292893"/>
              <a:gd name="connsiteY68" fmla="*/ 4731544 h 6858000"/>
              <a:gd name="connsiteX69" fmla="*/ 221455 w 292893"/>
              <a:gd name="connsiteY69" fmla="*/ 4786313 h 6858000"/>
              <a:gd name="connsiteX70" fmla="*/ 273844 w 292893"/>
              <a:gd name="connsiteY70" fmla="*/ 4848225 h 6858000"/>
              <a:gd name="connsiteX71" fmla="*/ 226219 w 292893"/>
              <a:gd name="connsiteY71" fmla="*/ 4902994 h 6858000"/>
              <a:gd name="connsiteX72" fmla="*/ 278606 w 292893"/>
              <a:gd name="connsiteY72" fmla="*/ 4955381 h 6858000"/>
              <a:gd name="connsiteX73" fmla="*/ 223838 w 292893"/>
              <a:gd name="connsiteY73" fmla="*/ 5010150 h 6858000"/>
              <a:gd name="connsiteX74" fmla="*/ 276225 w 292893"/>
              <a:gd name="connsiteY74" fmla="*/ 5069681 h 6858000"/>
              <a:gd name="connsiteX75" fmla="*/ 221455 w 292893"/>
              <a:gd name="connsiteY75" fmla="*/ 5117306 h 6858000"/>
              <a:gd name="connsiteX76" fmla="*/ 276225 w 292893"/>
              <a:gd name="connsiteY76" fmla="*/ 5169694 h 6858000"/>
              <a:gd name="connsiteX77" fmla="*/ 221455 w 292893"/>
              <a:gd name="connsiteY77" fmla="*/ 5226844 h 6858000"/>
              <a:gd name="connsiteX78" fmla="*/ 276225 w 292893"/>
              <a:gd name="connsiteY78" fmla="*/ 5286375 h 6858000"/>
              <a:gd name="connsiteX79" fmla="*/ 223837 w 292893"/>
              <a:gd name="connsiteY79" fmla="*/ 5338763 h 6858000"/>
              <a:gd name="connsiteX80" fmla="*/ 276225 w 292893"/>
              <a:gd name="connsiteY80" fmla="*/ 5388769 h 6858000"/>
              <a:gd name="connsiteX81" fmla="*/ 223838 w 292893"/>
              <a:gd name="connsiteY81" fmla="*/ 5448300 h 6858000"/>
              <a:gd name="connsiteX82" fmla="*/ 276226 w 292893"/>
              <a:gd name="connsiteY82" fmla="*/ 5495925 h 6858000"/>
              <a:gd name="connsiteX83" fmla="*/ 226219 w 292893"/>
              <a:gd name="connsiteY83" fmla="*/ 5555456 h 6858000"/>
              <a:gd name="connsiteX84" fmla="*/ 276225 w 292893"/>
              <a:gd name="connsiteY84" fmla="*/ 5612606 h 6858000"/>
              <a:gd name="connsiteX85" fmla="*/ 223838 w 292893"/>
              <a:gd name="connsiteY85" fmla="*/ 5664994 h 6858000"/>
              <a:gd name="connsiteX86" fmla="*/ 273844 w 292893"/>
              <a:gd name="connsiteY86" fmla="*/ 5717381 h 6858000"/>
              <a:gd name="connsiteX87" fmla="*/ 223837 w 292893"/>
              <a:gd name="connsiteY87" fmla="*/ 5776913 h 6858000"/>
              <a:gd name="connsiteX88" fmla="*/ 276225 w 292893"/>
              <a:gd name="connsiteY88" fmla="*/ 5826919 h 6858000"/>
              <a:gd name="connsiteX89" fmla="*/ 223837 w 292893"/>
              <a:gd name="connsiteY89" fmla="*/ 5886450 h 6858000"/>
              <a:gd name="connsiteX90" fmla="*/ 273844 w 292893"/>
              <a:gd name="connsiteY90" fmla="*/ 5934075 h 6858000"/>
              <a:gd name="connsiteX91" fmla="*/ 219074 w 292893"/>
              <a:gd name="connsiteY91" fmla="*/ 5995988 h 6858000"/>
              <a:gd name="connsiteX92" fmla="*/ 273844 w 292893"/>
              <a:gd name="connsiteY92" fmla="*/ 6048375 h 6858000"/>
              <a:gd name="connsiteX93" fmla="*/ 226218 w 292893"/>
              <a:gd name="connsiteY93" fmla="*/ 6103144 h 6858000"/>
              <a:gd name="connsiteX94" fmla="*/ 273844 w 292893"/>
              <a:gd name="connsiteY94" fmla="*/ 6157913 h 6858000"/>
              <a:gd name="connsiteX95" fmla="*/ 226219 w 292893"/>
              <a:gd name="connsiteY95" fmla="*/ 6212681 h 6858000"/>
              <a:gd name="connsiteX96" fmla="*/ 271463 w 292893"/>
              <a:gd name="connsiteY96" fmla="*/ 6265069 h 6858000"/>
              <a:gd name="connsiteX97" fmla="*/ 223837 w 292893"/>
              <a:gd name="connsiteY97" fmla="*/ 6319838 h 6858000"/>
              <a:gd name="connsiteX98" fmla="*/ 278605 w 292893"/>
              <a:gd name="connsiteY98" fmla="*/ 6374606 h 6858000"/>
              <a:gd name="connsiteX99" fmla="*/ 221455 w 292893"/>
              <a:gd name="connsiteY99" fmla="*/ 6429375 h 6858000"/>
              <a:gd name="connsiteX100" fmla="*/ 276225 w 292893"/>
              <a:gd name="connsiteY100" fmla="*/ 6486525 h 6858000"/>
              <a:gd name="connsiteX101" fmla="*/ 228599 w 292893"/>
              <a:gd name="connsiteY101" fmla="*/ 6541294 h 6858000"/>
              <a:gd name="connsiteX102" fmla="*/ 273843 w 292893"/>
              <a:gd name="connsiteY102" fmla="*/ 6600825 h 6858000"/>
              <a:gd name="connsiteX103" fmla="*/ 221455 w 292893"/>
              <a:gd name="connsiteY103" fmla="*/ 6643688 h 6858000"/>
              <a:gd name="connsiteX104" fmla="*/ 276224 w 292893"/>
              <a:gd name="connsiteY104" fmla="*/ 6700838 h 6858000"/>
              <a:gd name="connsiteX105" fmla="*/ 221456 w 292893"/>
              <a:gd name="connsiteY105" fmla="*/ 6762750 h 6858000"/>
              <a:gd name="connsiteX106" fmla="*/ 288131 w 292893"/>
              <a:gd name="connsiteY106" fmla="*/ 6812756 h 6858000"/>
              <a:gd name="connsiteX107" fmla="*/ 233136 w 292893"/>
              <a:gd name="connsiteY107" fmla="*/ 6855619 h 6858000"/>
              <a:gd name="connsiteX108" fmla="*/ 0 w 292893"/>
              <a:gd name="connsiteY108" fmla="*/ 6858000 h 6858000"/>
              <a:gd name="connsiteX109" fmla="*/ 0 w 292893"/>
              <a:gd name="connsiteY10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21455 w 292893"/>
              <a:gd name="connsiteY6" fmla="*/ 311944 h 6858000"/>
              <a:gd name="connsiteX7" fmla="*/ 219074 w 292893"/>
              <a:gd name="connsiteY7" fmla="*/ 421481 h 6858000"/>
              <a:gd name="connsiteX8" fmla="*/ 223836 w 292893"/>
              <a:gd name="connsiteY8" fmla="*/ 533400 h 6858000"/>
              <a:gd name="connsiteX9" fmla="*/ 226218 w 292893"/>
              <a:gd name="connsiteY9" fmla="*/ 642938 h 6858000"/>
              <a:gd name="connsiteX10" fmla="*/ 216692 w 292893"/>
              <a:gd name="connsiteY10" fmla="*/ 754856 h 6858000"/>
              <a:gd name="connsiteX11" fmla="*/ 221454 w 292893"/>
              <a:gd name="connsiteY11" fmla="*/ 854869 h 6858000"/>
              <a:gd name="connsiteX12" fmla="*/ 221454 w 292893"/>
              <a:gd name="connsiteY12" fmla="*/ 962025 h 6858000"/>
              <a:gd name="connsiteX13" fmla="*/ 221453 w 292893"/>
              <a:gd name="connsiteY13" fmla="*/ 1071563 h 6858000"/>
              <a:gd name="connsiteX14" fmla="*/ 221453 w 292893"/>
              <a:gd name="connsiteY14" fmla="*/ 1183481 h 6858000"/>
              <a:gd name="connsiteX15" fmla="*/ 226216 w 292893"/>
              <a:gd name="connsiteY15" fmla="*/ 1297781 h 6858000"/>
              <a:gd name="connsiteX16" fmla="*/ 233360 w 292893"/>
              <a:gd name="connsiteY16" fmla="*/ 1404938 h 6858000"/>
              <a:gd name="connsiteX17" fmla="*/ 230979 w 292893"/>
              <a:gd name="connsiteY17" fmla="*/ 1512094 h 6858000"/>
              <a:gd name="connsiteX18" fmla="*/ 228598 w 292893"/>
              <a:gd name="connsiteY18" fmla="*/ 1621631 h 6858000"/>
              <a:gd name="connsiteX19" fmla="*/ 223836 w 292893"/>
              <a:gd name="connsiteY19" fmla="*/ 1726406 h 6858000"/>
              <a:gd name="connsiteX20" fmla="*/ 219073 w 292893"/>
              <a:gd name="connsiteY20" fmla="*/ 1838325 h 6858000"/>
              <a:gd name="connsiteX21" fmla="*/ 216692 w 292893"/>
              <a:gd name="connsiteY21" fmla="*/ 1945481 h 6858000"/>
              <a:gd name="connsiteX22" fmla="*/ 214311 w 292893"/>
              <a:gd name="connsiteY22" fmla="*/ 2057400 h 6858000"/>
              <a:gd name="connsiteX23" fmla="*/ 223835 w 292893"/>
              <a:gd name="connsiteY23" fmla="*/ 2166938 h 6858000"/>
              <a:gd name="connsiteX24" fmla="*/ 228597 w 292893"/>
              <a:gd name="connsiteY24" fmla="*/ 2276475 h 6858000"/>
              <a:gd name="connsiteX25" fmla="*/ 290510 w 292893"/>
              <a:gd name="connsiteY25" fmla="*/ 2338388 h 6858000"/>
              <a:gd name="connsiteX26" fmla="*/ 223836 w 292893"/>
              <a:gd name="connsiteY26" fmla="*/ 2386012 h 6858000"/>
              <a:gd name="connsiteX27" fmla="*/ 278603 w 292893"/>
              <a:gd name="connsiteY27" fmla="*/ 2447925 h 6858000"/>
              <a:gd name="connsiteX28" fmla="*/ 226218 w 292893"/>
              <a:gd name="connsiteY28" fmla="*/ 2497931 h 6858000"/>
              <a:gd name="connsiteX29" fmla="*/ 283366 w 292893"/>
              <a:gd name="connsiteY29" fmla="*/ 2552700 h 6858000"/>
              <a:gd name="connsiteX30" fmla="*/ 216692 w 292893"/>
              <a:gd name="connsiteY30" fmla="*/ 2607469 h 6858000"/>
              <a:gd name="connsiteX31" fmla="*/ 288128 w 292893"/>
              <a:gd name="connsiteY31" fmla="*/ 2657475 h 6858000"/>
              <a:gd name="connsiteX32" fmla="*/ 223835 w 292893"/>
              <a:gd name="connsiteY32" fmla="*/ 2714625 h 6858000"/>
              <a:gd name="connsiteX33" fmla="*/ 283366 w 292893"/>
              <a:gd name="connsiteY33" fmla="*/ 2771775 h 6858000"/>
              <a:gd name="connsiteX34" fmla="*/ 226217 w 292893"/>
              <a:gd name="connsiteY34" fmla="*/ 2826543 h 6858000"/>
              <a:gd name="connsiteX35" fmla="*/ 285747 w 292893"/>
              <a:gd name="connsiteY35" fmla="*/ 2881313 h 6858000"/>
              <a:gd name="connsiteX36" fmla="*/ 223835 w 292893"/>
              <a:gd name="connsiteY36" fmla="*/ 2931319 h 6858000"/>
              <a:gd name="connsiteX37" fmla="*/ 280985 w 292893"/>
              <a:gd name="connsiteY37" fmla="*/ 2986088 h 6858000"/>
              <a:gd name="connsiteX38" fmla="*/ 226218 w 292893"/>
              <a:gd name="connsiteY38" fmla="*/ 3043238 h 6858000"/>
              <a:gd name="connsiteX39" fmla="*/ 288128 w 292893"/>
              <a:gd name="connsiteY39" fmla="*/ 3105150 h 6858000"/>
              <a:gd name="connsiteX40" fmla="*/ 226217 w 292893"/>
              <a:gd name="connsiteY40" fmla="*/ 3155157 h 6858000"/>
              <a:gd name="connsiteX41" fmla="*/ 290510 w 292893"/>
              <a:gd name="connsiteY41" fmla="*/ 3207544 h 6858000"/>
              <a:gd name="connsiteX42" fmla="*/ 226217 w 292893"/>
              <a:gd name="connsiteY42" fmla="*/ 3264693 h 6858000"/>
              <a:gd name="connsiteX43" fmla="*/ 290510 w 292893"/>
              <a:gd name="connsiteY43" fmla="*/ 3324225 h 6858000"/>
              <a:gd name="connsiteX44" fmla="*/ 226218 w 292893"/>
              <a:gd name="connsiteY44" fmla="*/ 3371850 h 6858000"/>
              <a:gd name="connsiteX45" fmla="*/ 292891 w 292893"/>
              <a:gd name="connsiteY45" fmla="*/ 3433763 h 6858000"/>
              <a:gd name="connsiteX46" fmla="*/ 223837 w 292893"/>
              <a:gd name="connsiteY46" fmla="*/ 3476625 h 6858000"/>
              <a:gd name="connsiteX47" fmla="*/ 288128 w 292893"/>
              <a:gd name="connsiteY47" fmla="*/ 3533775 h 6858000"/>
              <a:gd name="connsiteX48" fmla="*/ 230980 w 292893"/>
              <a:gd name="connsiteY48" fmla="*/ 3583781 h 6858000"/>
              <a:gd name="connsiteX49" fmla="*/ 285747 w 292893"/>
              <a:gd name="connsiteY49" fmla="*/ 3643313 h 6858000"/>
              <a:gd name="connsiteX50" fmla="*/ 226218 w 292893"/>
              <a:gd name="connsiteY50" fmla="*/ 3698081 h 6858000"/>
              <a:gd name="connsiteX51" fmla="*/ 280985 w 292893"/>
              <a:gd name="connsiteY51" fmla="*/ 3752850 h 6858000"/>
              <a:gd name="connsiteX52" fmla="*/ 223837 w 292893"/>
              <a:gd name="connsiteY52" fmla="*/ 3800475 h 6858000"/>
              <a:gd name="connsiteX53" fmla="*/ 280985 w 292893"/>
              <a:gd name="connsiteY53" fmla="*/ 3862388 h 6858000"/>
              <a:gd name="connsiteX54" fmla="*/ 223837 w 292893"/>
              <a:gd name="connsiteY54" fmla="*/ 3910013 h 6858000"/>
              <a:gd name="connsiteX55" fmla="*/ 278603 w 292893"/>
              <a:gd name="connsiteY55" fmla="*/ 3969544 h 6858000"/>
              <a:gd name="connsiteX56" fmla="*/ 223838 w 292893"/>
              <a:gd name="connsiteY56" fmla="*/ 4021931 h 6858000"/>
              <a:gd name="connsiteX57" fmla="*/ 278603 w 292893"/>
              <a:gd name="connsiteY57" fmla="*/ 4076700 h 6858000"/>
              <a:gd name="connsiteX58" fmla="*/ 221456 w 292893"/>
              <a:gd name="connsiteY58" fmla="*/ 4138613 h 6858000"/>
              <a:gd name="connsiteX59" fmla="*/ 280985 w 292893"/>
              <a:gd name="connsiteY59" fmla="*/ 4193381 h 6858000"/>
              <a:gd name="connsiteX60" fmla="*/ 219075 w 292893"/>
              <a:gd name="connsiteY60" fmla="*/ 4243388 h 6858000"/>
              <a:gd name="connsiteX61" fmla="*/ 278603 w 292893"/>
              <a:gd name="connsiteY61" fmla="*/ 4300538 h 6858000"/>
              <a:gd name="connsiteX62" fmla="*/ 216695 w 292893"/>
              <a:gd name="connsiteY62" fmla="*/ 4350544 h 6858000"/>
              <a:gd name="connsiteX63" fmla="*/ 285747 w 292893"/>
              <a:gd name="connsiteY63" fmla="*/ 4405313 h 6858000"/>
              <a:gd name="connsiteX64" fmla="*/ 214313 w 292893"/>
              <a:gd name="connsiteY64" fmla="*/ 4452938 h 6858000"/>
              <a:gd name="connsiteX65" fmla="*/ 276222 w 292893"/>
              <a:gd name="connsiteY65" fmla="*/ 4514850 h 6858000"/>
              <a:gd name="connsiteX66" fmla="*/ 216694 w 292893"/>
              <a:gd name="connsiteY66" fmla="*/ 4569619 h 6858000"/>
              <a:gd name="connsiteX67" fmla="*/ 278603 w 292893"/>
              <a:gd name="connsiteY67" fmla="*/ 4622006 h 6858000"/>
              <a:gd name="connsiteX68" fmla="*/ 219075 w 292893"/>
              <a:gd name="connsiteY68" fmla="*/ 4674394 h 6858000"/>
              <a:gd name="connsiteX69" fmla="*/ 278603 w 292893"/>
              <a:gd name="connsiteY69" fmla="*/ 4731544 h 6858000"/>
              <a:gd name="connsiteX70" fmla="*/ 221455 w 292893"/>
              <a:gd name="connsiteY70" fmla="*/ 4786313 h 6858000"/>
              <a:gd name="connsiteX71" fmla="*/ 273844 w 292893"/>
              <a:gd name="connsiteY71" fmla="*/ 4848225 h 6858000"/>
              <a:gd name="connsiteX72" fmla="*/ 226219 w 292893"/>
              <a:gd name="connsiteY72" fmla="*/ 4902994 h 6858000"/>
              <a:gd name="connsiteX73" fmla="*/ 278606 w 292893"/>
              <a:gd name="connsiteY73" fmla="*/ 4955381 h 6858000"/>
              <a:gd name="connsiteX74" fmla="*/ 223838 w 292893"/>
              <a:gd name="connsiteY74" fmla="*/ 5010150 h 6858000"/>
              <a:gd name="connsiteX75" fmla="*/ 276225 w 292893"/>
              <a:gd name="connsiteY75" fmla="*/ 5069681 h 6858000"/>
              <a:gd name="connsiteX76" fmla="*/ 221455 w 292893"/>
              <a:gd name="connsiteY76" fmla="*/ 5117306 h 6858000"/>
              <a:gd name="connsiteX77" fmla="*/ 276225 w 292893"/>
              <a:gd name="connsiteY77" fmla="*/ 5169694 h 6858000"/>
              <a:gd name="connsiteX78" fmla="*/ 221455 w 292893"/>
              <a:gd name="connsiteY78" fmla="*/ 5226844 h 6858000"/>
              <a:gd name="connsiteX79" fmla="*/ 276225 w 292893"/>
              <a:gd name="connsiteY79" fmla="*/ 5286375 h 6858000"/>
              <a:gd name="connsiteX80" fmla="*/ 223837 w 292893"/>
              <a:gd name="connsiteY80" fmla="*/ 5338763 h 6858000"/>
              <a:gd name="connsiteX81" fmla="*/ 276225 w 292893"/>
              <a:gd name="connsiteY81" fmla="*/ 5388769 h 6858000"/>
              <a:gd name="connsiteX82" fmla="*/ 223838 w 292893"/>
              <a:gd name="connsiteY82" fmla="*/ 5448300 h 6858000"/>
              <a:gd name="connsiteX83" fmla="*/ 276226 w 292893"/>
              <a:gd name="connsiteY83" fmla="*/ 5495925 h 6858000"/>
              <a:gd name="connsiteX84" fmla="*/ 226219 w 292893"/>
              <a:gd name="connsiteY84" fmla="*/ 5555456 h 6858000"/>
              <a:gd name="connsiteX85" fmla="*/ 276225 w 292893"/>
              <a:gd name="connsiteY85" fmla="*/ 5612606 h 6858000"/>
              <a:gd name="connsiteX86" fmla="*/ 223838 w 292893"/>
              <a:gd name="connsiteY86" fmla="*/ 5664994 h 6858000"/>
              <a:gd name="connsiteX87" fmla="*/ 273844 w 292893"/>
              <a:gd name="connsiteY87" fmla="*/ 5717381 h 6858000"/>
              <a:gd name="connsiteX88" fmla="*/ 223837 w 292893"/>
              <a:gd name="connsiteY88" fmla="*/ 5776913 h 6858000"/>
              <a:gd name="connsiteX89" fmla="*/ 276225 w 292893"/>
              <a:gd name="connsiteY89" fmla="*/ 5826919 h 6858000"/>
              <a:gd name="connsiteX90" fmla="*/ 223837 w 292893"/>
              <a:gd name="connsiteY90" fmla="*/ 5886450 h 6858000"/>
              <a:gd name="connsiteX91" fmla="*/ 273844 w 292893"/>
              <a:gd name="connsiteY91" fmla="*/ 5934075 h 6858000"/>
              <a:gd name="connsiteX92" fmla="*/ 219074 w 292893"/>
              <a:gd name="connsiteY92" fmla="*/ 5995988 h 6858000"/>
              <a:gd name="connsiteX93" fmla="*/ 273844 w 292893"/>
              <a:gd name="connsiteY93" fmla="*/ 6048375 h 6858000"/>
              <a:gd name="connsiteX94" fmla="*/ 226218 w 292893"/>
              <a:gd name="connsiteY94" fmla="*/ 6103144 h 6858000"/>
              <a:gd name="connsiteX95" fmla="*/ 273844 w 292893"/>
              <a:gd name="connsiteY95" fmla="*/ 6157913 h 6858000"/>
              <a:gd name="connsiteX96" fmla="*/ 226219 w 292893"/>
              <a:gd name="connsiteY96" fmla="*/ 6212681 h 6858000"/>
              <a:gd name="connsiteX97" fmla="*/ 271463 w 292893"/>
              <a:gd name="connsiteY97" fmla="*/ 6265069 h 6858000"/>
              <a:gd name="connsiteX98" fmla="*/ 223837 w 292893"/>
              <a:gd name="connsiteY98" fmla="*/ 6319838 h 6858000"/>
              <a:gd name="connsiteX99" fmla="*/ 278605 w 292893"/>
              <a:gd name="connsiteY99" fmla="*/ 6374606 h 6858000"/>
              <a:gd name="connsiteX100" fmla="*/ 221455 w 292893"/>
              <a:gd name="connsiteY100" fmla="*/ 6429375 h 6858000"/>
              <a:gd name="connsiteX101" fmla="*/ 276225 w 292893"/>
              <a:gd name="connsiteY101" fmla="*/ 6486525 h 6858000"/>
              <a:gd name="connsiteX102" fmla="*/ 228599 w 292893"/>
              <a:gd name="connsiteY102" fmla="*/ 6541294 h 6858000"/>
              <a:gd name="connsiteX103" fmla="*/ 273843 w 292893"/>
              <a:gd name="connsiteY103" fmla="*/ 6600825 h 6858000"/>
              <a:gd name="connsiteX104" fmla="*/ 221455 w 292893"/>
              <a:gd name="connsiteY104" fmla="*/ 6643688 h 6858000"/>
              <a:gd name="connsiteX105" fmla="*/ 276224 w 292893"/>
              <a:gd name="connsiteY105" fmla="*/ 6700838 h 6858000"/>
              <a:gd name="connsiteX106" fmla="*/ 221456 w 292893"/>
              <a:gd name="connsiteY106" fmla="*/ 6762750 h 6858000"/>
              <a:gd name="connsiteX107" fmla="*/ 288131 w 292893"/>
              <a:gd name="connsiteY107" fmla="*/ 6812756 h 6858000"/>
              <a:gd name="connsiteX108" fmla="*/ 233136 w 292893"/>
              <a:gd name="connsiteY108" fmla="*/ 6855619 h 6858000"/>
              <a:gd name="connsiteX109" fmla="*/ 0 w 292893"/>
              <a:gd name="connsiteY109" fmla="*/ 6858000 h 6858000"/>
              <a:gd name="connsiteX110" fmla="*/ 0 w 292893"/>
              <a:gd name="connsiteY11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19074 w 292893"/>
              <a:gd name="connsiteY8" fmla="*/ 421481 h 6858000"/>
              <a:gd name="connsiteX9" fmla="*/ 223836 w 292893"/>
              <a:gd name="connsiteY9" fmla="*/ 533400 h 6858000"/>
              <a:gd name="connsiteX10" fmla="*/ 226218 w 292893"/>
              <a:gd name="connsiteY10" fmla="*/ 642938 h 6858000"/>
              <a:gd name="connsiteX11" fmla="*/ 216692 w 292893"/>
              <a:gd name="connsiteY11" fmla="*/ 754856 h 6858000"/>
              <a:gd name="connsiteX12" fmla="*/ 221454 w 292893"/>
              <a:gd name="connsiteY12" fmla="*/ 854869 h 6858000"/>
              <a:gd name="connsiteX13" fmla="*/ 221454 w 292893"/>
              <a:gd name="connsiteY13" fmla="*/ 962025 h 6858000"/>
              <a:gd name="connsiteX14" fmla="*/ 221453 w 292893"/>
              <a:gd name="connsiteY14" fmla="*/ 1071563 h 6858000"/>
              <a:gd name="connsiteX15" fmla="*/ 221453 w 292893"/>
              <a:gd name="connsiteY15" fmla="*/ 1183481 h 6858000"/>
              <a:gd name="connsiteX16" fmla="*/ 226216 w 292893"/>
              <a:gd name="connsiteY16" fmla="*/ 1297781 h 6858000"/>
              <a:gd name="connsiteX17" fmla="*/ 233360 w 292893"/>
              <a:gd name="connsiteY17" fmla="*/ 1404938 h 6858000"/>
              <a:gd name="connsiteX18" fmla="*/ 230979 w 292893"/>
              <a:gd name="connsiteY18" fmla="*/ 1512094 h 6858000"/>
              <a:gd name="connsiteX19" fmla="*/ 228598 w 292893"/>
              <a:gd name="connsiteY19" fmla="*/ 1621631 h 6858000"/>
              <a:gd name="connsiteX20" fmla="*/ 223836 w 292893"/>
              <a:gd name="connsiteY20" fmla="*/ 1726406 h 6858000"/>
              <a:gd name="connsiteX21" fmla="*/ 219073 w 292893"/>
              <a:gd name="connsiteY21" fmla="*/ 1838325 h 6858000"/>
              <a:gd name="connsiteX22" fmla="*/ 216692 w 292893"/>
              <a:gd name="connsiteY22" fmla="*/ 1945481 h 6858000"/>
              <a:gd name="connsiteX23" fmla="*/ 214311 w 292893"/>
              <a:gd name="connsiteY23" fmla="*/ 2057400 h 6858000"/>
              <a:gd name="connsiteX24" fmla="*/ 223835 w 292893"/>
              <a:gd name="connsiteY24" fmla="*/ 2166938 h 6858000"/>
              <a:gd name="connsiteX25" fmla="*/ 228597 w 292893"/>
              <a:gd name="connsiteY25" fmla="*/ 2276475 h 6858000"/>
              <a:gd name="connsiteX26" fmla="*/ 290510 w 292893"/>
              <a:gd name="connsiteY26" fmla="*/ 2338388 h 6858000"/>
              <a:gd name="connsiteX27" fmla="*/ 223836 w 292893"/>
              <a:gd name="connsiteY27" fmla="*/ 2386012 h 6858000"/>
              <a:gd name="connsiteX28" fmla="*/ 278603 w 292893"/>
              <a:gd name="connsiteY28" fmla="*/ 2447925 h 6858000"/>
              <a:gd name="connsiteX29" fmla="*/ 226218 w 292893"/>
              <a:gd name="connsiteY29" fmla="*/ 2497931 h 6858000"/>
              <a:gd name="connsiteX30" fmla="*/ 283366 w 292893"/>
              <a:gd name="connsiteY30" fmla="*/ 2552700 h 6858000"/>
              <a:gd name="connsiteX31" fmla="*/ 216692 w 292893"/>
              <a:gd name="connsiteY31" fmla="*/ 2607469 h 6858000"/>
              <a:gd name="connsiteX32" fmla="*/ 288128 w 292893"/>
              <a:gd name="connsiteY32" fmla="*/ 2657475 h 6858000"/>
              <a:gd name="connsiteX33" fmla="*/ 223835 w 292893"/>
              <a:gd name="connsiteY33" fmla="*/ 2714625 h 6858000"/>
              <a:gd name="connsiteX34" fmla="*/ 283366 w 292893"/>
              <a:gd name="connsiteY34" fmla="*/ 2771775 h 6858000"/>
              <a:gd name="connsiteX35" fmla="*/ 226217 w 292893"/>
              <a:gd name="connsiteY35" fmla="*/ 2826543 h 6858000"/>
              <a:gd name="connsiteX36" fmla="*/ 285747 w 292893"/>
              <a:gd name="connsiteY36" fmla="*/ 2881313 h 6858000"/>
              <a:gd name="connsiteX37" fmla="*/ 223835 w 292893"/>
              <a:gd name="connsiteY37" fmla="*/ 2931319 h 6858000"/>
              <a:gd name="connsiteX38" fmla="*/ 280985 w 292893"/>
              <a:gd name="connsiteY38" fmla="*/ 2986088 h 6858000"/>
              <a:gd name="connsiteX39" fmla="*/ 226218 w 292893"/>
              <a:gd name="connsiteY39" fmla="*/ 3043238 h 6858000"/>
              <a:gd name="connsiteX40" fmla="*/ 288128 w 292893"/>
              <a:gd name="connsiteY40" fmla="*/ 3105150 h 6858000"/>
              <a:gd name="connsiteX41" fmla="*/ 226217 w 292893"/>
              <a:gd name="connsiteY41" fmla="*/ 3155157 h 6858000"/>
              <a:gd name="connsiteX42" fmla="*/ 290510 w 292893"/>
              <a:gd name="connsiteY42" fmla="*/ 3207544 h 6858000"/>
              <a:gd name="connsiteX43" fmla="*/ 226217 w 292893"/>
              <a:gd name="connsiteY43" fmla="*/ 3264693 h 6858000"/>
              <a:gd name="connsiteX44" fmla="*/ 290510 w 292893"/>
              <a:gd name="connsiteY44" fmla="*/ 3324225 h 6858000"/>
              <a:gd name="connsiteX45" fmla="*/ 226218 w 292893"/>
              <a:gd name="connsiteY45" fmla="*/ 3371850 h 6858000"/>
              <a:gd name="connsiteX46" fmla="*/ 292891 w 292893"/>
              <a:gd name="connsiteY46" fmla="*/ 3433763 h 6858000"/>
              <a:gd name="connsiteX47" fmla="*/ 223837 w 292893"/>
              <a:gd name="connsiteY47" fmla="*/ 3476625 h 6858000"/>
              <a:gd name="connsiteX48" fmla="*/ 288128 w 292893"/>
              <a:gd name="connsiteY48" fmla="*/ 3533775 h 6858000"/>
              <a:gd name="connsiteX49" fmla="*/ 230980 w 292893"/>
              <a:gd name="connsiteY49" fmla="*/ 3583781 h 6858000"/>
              <a:gd name="connsiteX50" fmla="*/ 285747 w 292893"/>
              <a:gd name="connsiteY50" fmla="*/ 3643313 h 6858000"/>
              <a:gd name="connsiteX51" fmla="*/ 226218 w 292893"/>
              <a:gd name="connsiteY51" fmla="*/ 3698081 h 6858000"/>
              <a:gd name="connsiteX52" fmla="*/ 280985 w 292893"/>
              <a:gd name="connsiteY52" fmla="*/ 3752850 h 6858000"/>
              <a:gd name="connsiteX53" fmla="*/ 223837 w 292893"/>
              <a:gd name="connsiteY53" fmla="*/ 3800475 h 6858000"/>
              <a:gd name="connsiteX54" fmla="*/ 280985 w 292893"/>
              <a:gd name="connsiteY54" fmla="*/ 3862388 h 6858000"/>
              <a:gd name="connsiteX55" fmla="*/ 223837 w 292893"/>
              <a:gd name="connsiteY55" fmla="*/ 3910013 h 6858000"/>
              <a:gd name="connsiteX56" fmla="*/ 278603 w 292893"/>
              <a:gd name="connsiteY56" fmla="*/ 3969544 h 6858000"/>
              <a:gd name="connsiteX57" fmla="*/ 223838 w 292893"/>
              <a:gd name="connsiteY57" fmla="*/ 4021931 h 6858000"/>
              <a:gd name="connsiteX58" fmla="*/ 278603 w 292893"/>
              <a:gd name="connsiteY58" fmla="*/ 4076700 h 6858000"/>
              <a:gd name="connsiteX59" fmla="*/ 221456 w 292893"/>
              <a:gd name="connsiteY59" fmla="*/ 4138613 h 6858000"/>
              <a:gd name="connsiteX60" fmla="*/ 280985 w 292893"/>
              <a:gd name="connsiteY60" fmla="*/ 4193381 h 6858000"/>
              <a:gd name="connsiteX61" fmla="*/ 219075 w 292893"/>
              <a:gd name="connsiteY61" fmla="*/ 4243388 h 6858000"/>
              <a:gd name="connsiteX62" fmla="*/ 278603 w 292893"/>
              <a:gd name="connsiteY62" fmla="*/ 4300538 h 6858000"/>
              <a:gd name="connsiteX63" fmla="*/ 216695 w 292893"/>
              <a:gd name="connsiteY63" fmla="*/ 4350544 h 6858000"/>
              <a:gd name="connsiteX64" fmla="*/ 285747 w 292893"/>
              <a:gd name="connsiteY64" fmla="*/ 4405313 h 6858000"/>
              <a:gd name="connsiteX65" fmla="*/ 214313 w 292893"/>
              <a:gd name="connsiteY65" fmla="*/ 4452938 h 6858000"/>
              <a:gd name="connsiteX66" fmla="*/ 276222 w 292893"/>
              <a:gd name="connsiteY66" fmla="*/ 4514850 h 6858000"/>
              <a:gd name="connsiteX67" fmla="*/ 216694 w 292893"/>
              <a:gd name="connsiteY67" fmla="*/ 4569619 h 6858000"/>
              <a:gd name="connsiteX68" fmla="*/ 278603 w 292893"/>
              <a:gd name="connsiteY68" fmla="*/ 4622006 h 6858000"/>
              <a:gd name="connsiteX69" fmla="*/ 219075 w 292893"/>
              <a:gd name="connsiteY69" fmla="*/ 4674394 h 6858000"/>
              <a:gd name="connsiteX70" fmla="*/ 278603 w 292893"/>
              <a:gd name="connsiteY70" fmla="*/ 4731544 h 6858000"/>
              <a:gd name="connsiteX71" fmla="*/ 221455 w 292893"/>
              <a:gd name="connsiteY71" fmla="*/ 4786313 h 6858000"/>
              <a:gd name="connsiteX72" fmla="*/ 273844 w 292893"/>
              <a:gd name="connsiteY72" fmla="*/ 4848225 h 6858000"/>
              <a:gd name="connsiteX73" fmla="*/ 226219 w 292893"/>
              <a:gd name="connsiteY73" fmla="*/ 4902994 h 6858000"/>
              <a:gd name="connsiteX74" fmla="*/ 278606 w 292893"/>
              <a:gd name="connsiteY74" fmla="*/ 4955381 h 6858000"/>
              <a:gd name="connsiteX75" fmla="*/ 223838 w 292893"/>
              <a:gd name="connsiteY75" fmla="*/ 5010150 h 6858000"/>
              <a:gd name="connsiteX76" fmla="*/ 276225 w 292893"/>
              <a:gd name="connsiteY76" fmla="*/ 5069681 h 6858000"/>
              <a:gd name="connsiteX77" fmla="*/ 221455 w 292893"/>
              <a:gd name="connsiteY77" fmla="*/ 5117306 h 6858000"/>
              <a:gd name="connsiteX78" fmla="*/ 276225 w 292893"/>
              <a:gd name="connsiteY78" fmla="*/ 5169694 h 6858000"/>
              <a:gd name="connsiteX79" fmla="*/ 221455 w 292893"/>
              <a:gd name="connsiteY79" fmla="*/ 5226844 h 6858000"/>
              <a:gd name="connsiteX80" fmla="*/ 276225 w 292893"/>
              <a:gd name="connsiteY80" fmla="*/ 5286375 h 6858000"/>
              <a:gd name="connsiteX81" fmla="*/ 223837 w 292893"/>
              <a:gd name="connsiteY81" fmla="*/ 5338763 h 6858000"/>
              <a:gd name="connsiteX82" fmla="*/ 276225 w 292893"/>
              <a:gd name="connsiteY82" fmla="*/ 5388769 h 6858000"/>
              <a:gd name="connsiteX83" fmla="*/ 223838 w 292893"/>
              <a:gd name="connsiteY83" fmla="*/ 5448300 h 6858000"/>
              <a:gd name="connsiteX84" fmla="*/ 276226 w 292893"/>
              <a:gd name="connsiteY84" fmla="*/ 5495925 h 6858000"/>
              <a:gd name="connsiteX85" fmla="*/ 226219 w 292893"/>
              <a:gd name="connsiteY85" fmla="*/ 5555456 h 6858000"/>
              <a:gd name="connsiteX86" fmla="*/ 276225 w 292893"/>
              <a:gd name="connsiteY86" fmla="*/ 5612606 h 6858000"/>
              <a:gd name="connsiteX87" fmla="*/ 223838 w 292893"/>
              <a:gd name="connsiteY87" fmla="*/ 5664994 h 6858000"/>
              <a:gd name="connsiteX88" fmla="*/ 273844 w 292893"/>
              <a:gd name="connsiteY88" fmla="*/ 5717381 h 6858000"/>
              <a:gd name="connsiteX89" fmla="*/ 223837 w 292893"/>
              <a:gd name="connsiteY89" fmla="*/ 5776913 h 6858000"/>
              <a:gd name="connsiteX90" fmla="*/ 276225 w 292893"/>
              <a:gd name="connsiteY90" fmla="*/ 5826919 h 6858000"/>
              <a:gd name="connsiteX91" fmla="*/ 223837 w 292893"/>
              <a:gd name="connsiteY91" fmla="*/ 5886450 h 6858000"/>
              <a:gd name="connsiteX92" fmla="*/ 273844 w 292893"/>
              <a:gd name="connsiteY92" fmla="*/ 5934075 h 6858000"/>
              <a:gd name="connsiteX93" fmla="*/ 219074 w 292893"/>
              <a:gd name="connsiteY93" fmla="*/ 5995988 h 6858000"/>
              <a:gd name="connsiteX94" fmla="*/ 273844 w 292893"/>
              <a:gd name="connsiteY94" fmla="*/ 6048375 h 6858000"/>
              <a:gd name="connsiteX95" fmla="*/ 226218 w 292893"/>
              <a:gd name="connsiteY95" fmla="*/ 6103144 h 6858000"/>
              <a:gd name="connsiteX96" fmla="*/ 273844 w 292893"/>
              <a:gd name="connsiteY96" fmla="*/ 6157913 h 6858000"/>
              <a:gd name="connsiteX97" fmla="*/ 226219 w 292893"/>
              <a:gd name="connsiteY97" fmla="*/ 6212681 h 6858000"/>
              <a:gd name="connsiteX98" fmla="*/ 271463 w 292893"/>
              <a:gd name="connsiteY98" fmla="*/ 6265069 h 6858000"/>
              <a:gd name="connsiteX99" fmla="*/ 223837 w 292893"/>
              <a:gd name="connsiteY99" fmla="*/ 6319838 h 6858000"/>
              <a:gd name="connsiteX100" fmla="*/ 278605 w 292893"/>
              <a:gd name="connsiteY100" fmla="*/ 6374606 h 6858000"/>
              <a:gd name="connsiteX101" fmla="*/ 221455 w 292893"/>
              <a:gd name="connsiteY101" fmla="*/ 6429375 h 6858000"/>
              <a:gd name="connsiteX102" fmla="*/ 276225 w 292893"/>
              <a:gd name="connsiteY102" fmla="*/ 6486525 h 6858000"/>
              <a:gd name="connsiteX103" fmla="*/ 228599 w 292893"/>
              <a:gd name="connsiteY103" fmla="*/ 6541294 h 6858000"/>
              <a:gd name="connsiteX104" fmla="*/ 273843 w 292893"/>
              <a:gd name="connsiteY104" fmla="*/ 6600825 h 6858000"/>
              <a:gd name="connsiteX105" fmla="*/ 221455 w 292893"/>
              <a:gd name="connsiteY105" fmla="*/ 6643688 h 6858000"/>
              <a:gd name="connsiteX106" fmla="*/ 276224 w 292893"/>
              <a:gd name="connsiteY106" fmla="*/ 6700838 h 6858000"/>
              <a:gd name="connsiteX107" fmla="*/ 221456 w 292893"/>
              <a:gd name="connsiteY107" fmla="*/ 6762750 h 6858000"/>
              <a:gd name="connsiteX108" fmla="*/ 288131 w 292893"/>
              <a:gd name="connsiteY108" fmla="*/ 6812756 h 6858000"/>
              <a:gd name="connsiteX109" fmla="*/ 233136 w 292893"/>
              <a:gd name="connsiteY109" fmla="*/ 6855619 h 6858000"/>
              <a:gd name="connsiteX110" fmla="*/ 0 w 292893"/>
              <a:gd name="connsiteY110" fmla="*/ 6858000 h 6858000"/>
              <a:gd name="connsiteX111" fmla="*/ 0 w 292893"/>
              <a:gd name="connsiteY11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23836 w 292893"/>
              <a:gd name="connsiteY10" fmla="*/ 533400 h 6858000"/>
              <a:gd name="connsiteX11" fmla="*/ 226218 w 292893"/>
              <a:gd name="connsiteY11" fmla="*/ 642938 h 6858000"/>
              <a:gd name="connsiteX12" fmla="*/ 216692 w 292893"/>
              <a:gd name="connsiteY12" fmla="*/ 754856 h 6858000"/>
              <a:gd name="connsiteX13" fmla="*/ 221454 w 292893"/>
              <a:gd name="connsiteY13" fmla="*/ 854869 h 6858000"/>
              <a:gd name="connsiteX14" fmla="*/ 221454 w 292893"/>
              <a:gd name="connsiteY14" fmla="*/ 962025 h 6858000"/>
              <a:gd name="connsiteX15" fmla="*/ 221453 w 292893"/>
              <a:gd name="connsiteY15" fmla="*/ 1071563 h 6858000"/>
              <a:gd name="connsiteX16" fmla="*/ 221453 w 292893"/>
              <a:gd name="connsiteY16" fmla="*/ 1183481 h 6858000"/>
              <a:gd name="connsiteX17" fmla="*/ 226216 w 292893"/>
              <a:gd name="connsiteY17" fmla="*/ 1297781 h 6858000"/>
              <a:gd name="connsiteX18" fmla="*/ 233360 w 292893"/>
              <a:gd name="connsiteY18" fmla="*/ 1404938 h 6858000"/>
              <a:gd name="connsiteX19" fmla="*/ 230979 w 292893"/>
              <a:gd name="connsiteY19" fmla="*/ 1512094 h 6858000"/>
              <a:gd name="connsiteX20" fmla="*/ 228598 w 292893"/>
              <a:gd name="connsiteY20" fmla="*/ 1621631 h 6858000"/>
              <a:gd name="connsiteX21" fmla="*/ 223836 w 292893"/>
              <a:gd name="connsiteY21" fmla="*/ 1726406 h 6858000"/>
              <a:gd name="connsiteX22" fmla="*/ 219073 w 292893"/>
              <a:gd name="connsiteY22" fmla="*/ 1838325 h 6858000"/>
              <a:gd name="connsiteX23" fmla="*/ 216692 w 292893"/>
              <a:gd name="connsiteY23" fmla="*/ 1945481 h 6858000"/>
              <a:gd name="connsiteX24" fmla="*/ 214311 w 292893"/>
              <a:gd name="connsiteY24" fmla="*/ 2057400 h 6858000"/>
              <a:gd name="connsiteX25" fmla="*/ 223835 w 292893"/>
              <a:gd name="connsiteY25" fmla="*/ 2166938 h 6858000"/>
              <a:gd name="connsiteX26" fmla="*/ 228597 w 292893"/>
              <a:gd name="connsiteY26" fmla="*/ 2276475 h 6858000"/>
              <a:gd name="connsiteX27" fmla="*/ 290510 w 292893"/>
              <a:gd name="connsiteY27" fmla="*/ 2338388 h 6858000"/>
              <a:gd name="connsiteX28" fmla="*/ 223836 w 292893"/>
              <a:gd name="connsiteY28" fmla="*/ 2386012 h 6858000"/>
              <a:gd name="connsiteX29" fmla="*/ 278603 w 292893"/>
              <a:gd name="connsiteY29" fmla="*/ 2447925 h 6858000"/>
              <a:gd name="connsiteX30" fmla="*/ 226218 w 292893"/>
              <a:gd name="connsiteY30" fmla="*/ 2497931 h 6858000"/>
              <a:gd name="connsiteX31" fmla="*/ 283366 w 292893"/>
              <a:gd name="connsiteY31" fmla="*/ 2552700 h 6858000"/>
              <a:gd name="connsiteX32" fmla="*/ 216692 w 292893"/>
              <a:gd name="connsiteY32" fmla="*/ 2607469 h 6858000"/>
              <a:gd name="connsiteX33" fmla="*/ 288128 w 292893"/>
              <a:gd name="connsiteY33" fmla="*/ 2657475 h 6858000"/>
              <a:gd name="connsiteX34" fmla="*/ 223835 w 292893"/>
              <a:gd name="connsiteY34" fmla="*/ 2714625 h 6858000"/>
              <a:gd name="connsiteX35" fmla="*/ 283366 w 292893"/>
              <a:gd name="connsiteY35" fmla="*/ 2771775 h 6858000"/>
              <a:gd name="connsiteX36" fmla="*/ 226217 w 292893"/>
              <a:gd name="connsiteY36" fmla="*/ 2826543 h 6858000"/>
              <a:gd name="connsiteX37" fmla="*/ 285747 w 292893"/>
              <a:gd name="connsiteY37" fmla="*/ 2881313 h 6858000"/>
              <a:gd name="connsiteX38" fmla="*/ 223835 w 292893"/>
              <a:gd name="connsiteY38" fmla="*/ 2931319 h 6858000"/>
              <a:gd name="connsiteX39" fmla="*/ 280985 w 292893"/>
              <a:gd name="connsiteY39" fmla="*/ 2986088 h 6858000"/>
              <a:gd name="connsiteX40" fmla="*/ 226218 w 292893"/>
              <a:gd name="connsiteY40" fmla="*/ 3043238 h 6858000"/>
              <a:gd name="connsiteX41" fmla="*/ 288128 w 292893"/>
              <a:gd name="connsiteY41" fmla="*/ 3105150 h 6858000"/>
              <a:gd name="connsiteX42" fmla="*/ 226217 w 292893"/>
              <a:gd name="connsiteY42" fmla="*/ 3155157 h 6858000"/>
              <a:gd name="connsiteX43" fmla="*/ 290510 w 292893"/>
              <a:gd name="connsiteY43" fmla="*/ 3207544 h 6858000"/>
              <a:gd name="connsiteX44" fmla="*/ 226217 w 292893"/>
              <a:gd name="connsiteY44" fmla="*/ 3264693 h 6858000"/>
              <a:gd name="connsiteX45" fmla="*/ 290510 w 292893"/>
              <a:gd name="connsiteY45" fmla="*/ 3324225 h 6858000"/>
              <a:gd name="connsiteX46" fmla="*/ 226218 w 292893"/>
              <a:gd name="connsiteY46" fmla="*/ 3371850 h 6858000"/>
              <a:gd name="connsiteX47" fmla="*/ 292891 w 292893"/>
              <a:gd name="connsiteY47" fmla="*/ 3433763 h 6858000"/>
              <a:gd name="connsiteX48" fmla="*/ 223837 w 292893"/>
              <a:gd name="connsiteY48" fmla="*/ 3476625 h 6858000"/>
              <a:gd name="connsiteX49" fmla="*/ 288128 w 292893"/>
              <a:gd name="connsiteY49" fmla="*/ 3533775 h 6858000"/>
              <a:gd name="connsiteX50" fmla="*/ 230980 w 292893"/>
              <a:gd name="connsiteY50" fmla="*/ 3583781 h 6858000"/>
              <a:gd name="connsiteX51" fmla="*/ 285747 w 292893"/>
              <a:gd name="connsiteY51" fmla="*/ 3643313 h 6858000"/>
              <a:gd name="connsiteX52" fmla="*/ 226218 w 292893"/>
              <a:gd name="connsiteY52" fmla="*/ 3698081 h 6858000"/>
              <a:gd name="connsiteX53" fmla="*/ 280985 w 292893"/>
              <a:gd name="connsiteY53" fmla="*/ 3752850 h 6858000"/>
              <a:gd name="connsiteX54" fmla="*/ 223837 w 292893"/>
              <a:gd name="connsiteY54" fmla="*/ 3800475 h 6858000"/>
              <a:gd name="connsiteX55" fmla="*/ 280985 w 292893"/>
              <a:gd name="connsiteY55" fmla="*/ 3862388 h 6858000"/>
              <a:gd name="connsiteX56" fmla="*/ 223837 w 292893"/>
              <a:gd name="connsiteY56" fmla="*/ 3910013 h 6858000"/>
              <a:gd name="connsiteX57" fmla="*/ 278603 w 292893"/>
              <a:gd name="connsiteY57" fmla="*/ 3969544 h 6858000"/>
              <a:gd name="connsiteX58" fmla="*/ 223838 w 292893"/>
              <a:gd name="connsiteY58" fmla="*/ 4021931 h 6858000"/>
              <a:gd name="connsiteX59" fmla="*/ 278603 w 292893"/>
              <a:gd name="connsiteY59" fmla="*/ 4076700 h 6858000"/>
              <a:gd name="connsiteX60" fmla="*/ 221456 w 292893"/>
              <a:gd name="connsiteY60" fmla="*/ 4138613 h 6858000"/>
              <a:gd name="connsiteX61" fmla="*/ 280985 w 292893"/>
              <a:gd name="connsiteY61" fmla="*/ 4193381 h 6858000"/>
              <a:gd name="connsiteX62" fmla="*/ 219075 w 292893"/>
              <a:gd name="connsiteY62" fmla="*/ 4243388 h 6858000"/>
              <a:gd name="connsiteX63" fmla="*/ 278603 w 292893"/>
              <a:gd name="connsiteY63" fmla="*/ 4300538 h 6858000"/>
              <a:gd name="connsiteX64" fmla="*/ 216695 w 292893"/>
              <a:gd name="connsiteY64" fmla="*/ 4350544 h 6858000"/>
              <a:gd name="connsiteX65" fmla="*/ 285747 w 292893"/>
              <a:gd name="connsiteY65" fmla="*/ 4405313 h 6858000"/>
              <a:gd name="connsiteX66" fmla="*/ 214313 w 292893"/>
              <a:gd name="connsiteY66" fmla="*/ 4452938 h 6858000"/>
              <a:gd name="connsiteX67" fmla="*/ 276222 w 292893"/>
              <a:gd name="connsiteY67" fmla="*/ 4514850 h 6858000"/>
              <a:gd name="connsiteX68" fmla="*/ 216694 w 292893"/>
              <a:gd name="connsiteY68" fmla="*/ 4569619 h 6858000"/>
              <a:gd name="connsiteX69" fmla="*/ 278603 w 292893"/>
              <a:gd name="connsiteY69" fmla="*/ 4622006 h 6858000"/>
              <a:gd name="connsiteX70" fmla="*/ 219075 w 292893"/>
              <a:gd name="connsiteY70" fmla="*/ 4674394 h 6858000"/>
              <a:gd name="connsiteX71" fmla="*/ 278603 w 292893"/>
              <a:gd name="connsiteY71" fmla="*/ 4731544 h 6858000"/>
              <a:gd name="connsiteX72" fmla="*/ 221455 w 292893"/>
              <a:gd name="connsiteY72" fmla="*/ 4786313 h 6858000"/>
              <a:gd name="connsiteX73" fmla="*/ 273844 w 292893"/>
              <a:gd name="connsiteY73" fmla="*/ 4848225 h 6858000"/>
              <a:gd name="connsiteX74" fmla="*/ 226219 w 292893"/>
              <a:gd name="connsiteY74" fmla="*/ 4902994 h 6858000"/>
              <a:gd name="connsiteX75" fmla="*/ 278606 w 292893"/>
              <a:gd name="connsiteY75" fmla="*/ 4955381 h 6858000"/>
              <a:gd name="connsiteX76" fmla="*/ 223838 w 292893"/>
              <a:gd name="connsiteY76" fmla="*/ 5010150 h 6858000"/>
              <a:gd name="connsiteX77" fmla="*/ 276225 w 292893"/>
              <a:gd name="connsiteY77" fmla="*/ 5069681 h 6858000"/>
              <a:gd name="connsiteX78" fmla="*/ 221455 w 292893"/>
              <a:gd name="connsiteY78" fmla="*/ 5117306 h 6858000"/>
              <a:gd name="connsiteX79" fmla="*/ 276225 w 292893"/>
              <a:gd name="connsiteY79" fmla="*/ 5169694 h 6858000"/>
              <a:gd name="connsiteX80" fmla="*/ 221455 w 292893"/>
              <a:gd name="connsiteY80" fmla="*/ 5226844 h 6858000"/>
              <a:gd name="connsiteX81" fmla="*/ 276225 w 292893"/>
              <a:gd name="connsiteY81" fmla="*/ 5286375 h 6858000"/>
              <a:gd name="connsiteX82" fmla="*/ 223837 w 292893"/>
              <a:gd name="connsiteY82" fmla="*/ 5338763 h 6858000"/>
              <a:gd name="connsiteX83" fmla="*/ 276225 w 292893"/>
              <a:gd name="connsiteY83" fmla="*/ 5388769 h 6858000"/>
              <a:gd name="connsiteX84" fmla="*/ 223838 w 292893"/>
              <a:gd name="connsiteY84" fmla="*/ 5448300 h 6858000"/>
              <a:gd name="connsiteX85" fmla="*/ 276226 w 292893"/>
              <a:gd name="connsiteY85" fmla="*/ 5495925 h 6858000"/>
              <a:gd name="connsiteX86" fmla="*/ 226219 w 292893"/>
              <a:gd name="connsiteY86" fmla="*/ 5555456 h 6858000"/>
              <a:gd name="connsiteX87" fmla="*/ 276225 w 292893"/>
              <a:gd name="connsiteY87" fmla="*/ 5612606 h 6858000"/>
              <a:gd name="connsiteX88" fmla="*/ 223838 w 292893"/>
              <a:gd name="connsiteY88" fmla="*/ 5664994 h 6858000"/>
              <a:gd name="connsiteX89" fmla="*/ 273844 w 292893"/>
              <a:gd name="connsiteY89" fmla="*/ 5717381 h 6858000"/>
              <a:gd name="connsiteX90" fmla="*/ 223837 w 292893"/>
              <a:gd name="connsiteY90" fmla="*/ 5776913 h 6858000"/>
              <a:gd name="connsiteX91" fmla="*/ 276225 w 292893"/>
              <a:gd name="connsiteY91" fmla="*/ 5826919 h 6858000"/>
              <a:gd name="connsiteX92" fmla="*/ 223837 w 292893"/>
              <a:gd name="connsiteY92" fmla="*/ 5886450 h 6858000"/>
              <a:gd name="connsiteX93" fmla="*/ 273844 w 292893"/>
              <a:gd name="connsiteY93" fmla="*/ 5934075 h 6858000"/>
              <a:gd name="connsiteX94" fmla="*/ 219074 w 292893"/>
              <a:gd name="connsiteY94" fmla="*/ 5995988 h 6858000"/>
              <a:gd name="connsiteX95" fmla="*/ 273844 w 292893"/>
              <a:gd name="connsiteY95" fmla="*/ 6048375 h 6858000"/>
              <a:gd name="connsiteX96" fmla="*/ 226218 w 292893"/>
              <a:gd name="connsiteY96" fmla="*/ 6103144 h 6858000"/>
              <a:gd name="connsiteX97" fmla="*/ 273844 w 292893"/>
              <a:gd name="connsiteY97" fmla="*/ 6157913 h 6858000"/>
              <a:gd name="connsiteX98" fmla="*/ 226219 w 292893"/>
              <a:gd name="connsiteY98" fmla="*/ 6212681 h 6858000"/>
              <a:gd name="connsiteX99" fmla="*/ 271463 w 292893"/>
              <a:gd name="connsiteY99" fmla="*/ 6265069 h 6858000"/>
              <a:gd name="connsiteX100" fmla="*/ 223837 w 292893"/>
              <a:gd name="connsiteY100" fmla="*/ 6319838 h 6858000"/>
              <a:gd name="connsiteX101" fmla="*/ 278605 w 292893"/>
              <a:gd name="connsiteY101" fmla="*/ 6374606 h 6858000"/>
              <a:gd name="connsiteX102" fmla="*/ 221455 w 292893"/>
              <a:gd name="connsiteY102" fmla="*/ 6429375 h 6858000"/>
              <a:gd name="connsiteX103" fmla="*/ 276225 w 292893"/>
              <a:gd name="connsiteY103" fmla="*/ 6486525 h 6858000"/>
              <a:gd name="connsiteX104" fmla="*/ 228599 w 292893"/>
              <a:gd name="connsiteY104" fmla="*/ 6541294 h 6858000"/>
              <a:gd name="connsiteX105" fmla="*/ 273843 w 292893"/>
              <a:gd name="connsiteY105" fmla="*/ 6600825 h 6858000"/>
              <a:gd name="connsiteX106" fmla="*/ 221455 w 292893"/>
              <a:gd name="connsiteY106" fmla="*/ 6643688 h 6858000"/>
              <a:gd name="connsiteX107" fmla="*/ 276224 w 292893"/>
              <a:gd name="connsiteY107" fmla="*/ 6700838 h 6858000"/>
              <a:gd name="connsiteX108" fmla="*/ 221456 w 292893"/>
              <a:gd name="connsiteY108" fmla="*/ 6762750 h 6858000"/>
              <a:gd name="connsiteX109" fmla="*/ 288131 w 292893"/>
              <a:gd name="connsiteY109" fmla="*/ 6812756 h 6858000"/>
              <a:gd name="connsiteX110" fmla="*/ 233136 w 292893"/>
              <a:gd name="connsiteY110" fmla="*/ 6855619 h 6858000"/>
              <a:gd name="connsiteX111" fmla="*/ 0 w 292893"/>
              <a:gd name="connsiteY111" fmla="*/ 6858000 h 6858000"/>
              <a:gd name="connsiteX112" fmla="*/ 0 w 292893"/>
              <a:gd name="connsiteY11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26218 w 292893"/>
              <a:gd name="connsiteY12" fmla="*/ 642938 h 6858000"/>
              <a:gd name="connsiteX13" fmla="*/ 216692 w 292893"/>
              <a:gd name="connsiteY13" fmla="*/ 754856 h 6858000"/>
              <a:gd name="connsiteX14" fmla="*/ 221454 w 292893"/>
              <a:gd name="connsiteY14" fmla="*/ 854869 h 6858000"/>
              <a:gd name="connsiteX15" fmla="*/ 221454 w 292893"/>
              <a:gd name="connsiteY15" fmla="*/ 962025 h 6858000"/>
              <a:gd name="connsiteX16" fmla="*/ 221453 w 292893"/>
              <a:gd name="connsiteY16" fmla="*/ 1071563 h 6858000"/>
              <a:gd name="connsiteX17" fmla="*/ 221453 w 292893"/>
              <a:gd name="connsiteY17" fmla="*/ 1183481 h 6858000"/>
              <a:gd name="connsiteX18" fmla="*/ 226216 w 292893"/>
              <a:gd name="connsiteY18" fmla="*/ 1297781 h 6858000"/>
              <a:gd name="connsiteX19" fmla="*/ 233360 w 292893"/>
              <a:gd name="connsiteY19" fmla="*/ 1404938 h 6858000"/>
              <a:gd name="connsiteX20" fmla="*/ 230979 w 292893"/>
              <a:gd name="connsiteY20" fmla="*/ 1512094 h 6858000"/>
              <a:gd name="connsiteX21" fmla="*/ 228598 w 292893"/>
              <a:gd name="connsiteY21" fmla="*/ 1621631 h 6858000"/>
              <a:gd name="connsiteX22" fmla="*/ 223836 w 292893"/>
              <a:gd name="connsiteY22" fmla="*/ 1726406 h 6858000"/>
              <a:gd name="connsiteX23" fmla="*/ 219073 w 292893"/>
              <a:gd name="connsiteY23" fmla="*/ 1838325 h 6858000"/>
              <a:gd name="connsiteX24" fmla="*/ 216692 w 292893"/>
              <a:gd name="connsiteY24" fmla="*/ 1945481 h 6858000"/>
              <a:gd name="connsiteX25" fmla="*/ 214311 w 292893"/>
              <a:gd name="connsiteY25" fmla="*/ 2057400 h 6858000"/>
              <a:gd name="connsiteX26" fmla="*/ 223835 w 292893"/>
              <a:gd name="connsiteY26" fmla="*/ 2166938 h 6858000"/>
              <a:gd name="connsiteX27" fmla="*/ 228597 w 292893"/>
              <a:gd name="connsiteY27" fmla="*/ 2276475 h 6858000"/>
              <a:gd name="connsiteX28" fmla="*/ 290510 w 292893"/>
              <a:gd name="connsiteY28" fmla="*/ 2338388 h 6858000"/>
              <a:gd name="connsiteX29" fmla="*/ 223836 w 292893"/>
              <a:gd name="connsiteY29" fmla="*/ 2386012 h 6858000"/>
              <a:gd name="connsiteX30" fmla="*/ 278603 w 292893"/>
              <a:gd name="connsiteY30" fmla="*/ 2447925 h 6858000"/>
              <a:gd name="connsiteX31" fmla="*/ 226218 w 292893"/>
              <a:gd name="connsiteY31" fmla="*/ 2497931 h 6858000"/>
              <a:gd name="connsiteX32" fmla="*/ 283366 w 292893"/>
              <a:gd name="connsiteY32" fmla="*/ 2552700 h 6858000"/>
              <a:gd name="connsiteX33" fmla="*/ 216692 w 292893"/>
              <a:gd name="connsiteY33" fmla="*/ 2607469 h 6858000"/>
              <a:gd name="connsiteX34" fmla="*/ 288128 w 292893"/>
              <a:gd name="connsiteY34" fmla="*/ 2657475 h 6858000"/>
              <a:gd name="connsiteX35" fmla="*/ 223835 w 292893"/>
              <a:gd name="connsiteY35" fmla="*/ 2714625 h 6858000"/>
              <a:gd name="connsiteX36" fmla="*/ 283366 w 292893"/>
              <a:gd name="connsiteY36" fmla="*/ 2771775 h 6858000"/>
              <a:gd name="connsiteX37" fmla="*/ 226217 w 292893"/>
              <a:gd name="connsiteY37" fmla="*/ 2826543 h 6858000"/>
              <a:gd name="connsiteX38" fmla="*/ 285747 w 292893"/>
              <a:gd name="connsiteY38" fmla="*/ 2881313 h 6858000"/>
              <a:gd name="connsiteX39" fmla="*/ 223835 w 292893"/>
              <a:gd name="connsiteY39" fmla="*/ 2931319 h 6858000"/>
              <a:gd name="connsiteX40" fmla="*/ 280985 w 292893"/>
              <a:gd name="connsiteY40" fmla="*/ 2986088 h 6858000"/>
              <a:gd name="connsiteX41" fmla="*/ 226218 w 292893"/>
              <a:gd name="connsiteY41" fmla="*/ 3043238 h 6858000"/>
              <a:gd name="connsiteX42" fmla="*/ 288128 w 292893"/>
              <a:gd name="connsiteY42" fmla="*/ 3105150 h 6858000"/>
              <a:gd name="connsiteX43" fmla="*/ 226217 w 292893"/>
              <a:gd name="connsiteY43" fmla="*/ 3155157 h 6858000"/>
              <a:gd name="connsiteX44" fmla="*/ 290510 w 292893"/>
              <a:gd name="connsiteY44" fmla="*/ 3207544 h 6858000"/>
              <a:gd name="connsiteX45" fmla="*/ 226217 w 292893"/>
              <a:gd name="connsiteY45" fmla="*/ 3264693 h 6858000"/>
              <a:gd name="connsiteX46" fmla="*/ 290510 w 292893"/>
              <a:gd name="connsiteY46" fmla="*/ 3324225 h 6858000"/>
              <a:gd name="connsiteX47" fmla="*/ 226218 w 292893"/>
              <a:gd name="connsiteY47" fmla="*/ 3371850 h 6858000"/>
              <a:gd name="connsiteX48" fmla="*/ 292891 w 292893"/>
              <a:gd name="connsiteY48" fmla="*/ 3433763 h 6858000"/>
              <a:gd name="connsiteX49" fmla="*/ 223837 w 292893"/>
              <a:gd name="connsiteY49" fmla="*/ 3476625 h 6858000"/>
              <a:gd name="connsiteX50" fmla="*/ 288128 w 292893"/>
              <a:gd name="connsiteY50" fmla="*/ 3533775 h 6858000"/>
              <a:gd name="connsiteX51" fmla="*/ 230980 w 292893"/>
              <a:gd name="connsiteY51" fmla="*/ 3583781 h 6858000"/>
              <a:gd name="connsiteX52" fmla="*/ 285747 w 292893"/>
              <a:gd name="connsiteY52" fmla="*/ 3643313 h 6858000"/>
              <a:gd name="connsiteX53" fmla="*/ 226218 w 292893"/>
              <a:gd name="connsiteY53" fmla="*/ 3698081 h 6858000"/>
              <a:gd name="connsiteX54" fmla="*/ 280985 w 292893"/>
              <a:gd name="connsiteY54" fmla="*/ 3752850 h 6858000"/>
              <a:gd name="connsiteX55" fmla="*/ 223837 w 292893"/>
              <a:gd name="connsiteY55" fmla="*/ 3800475 h 6858000"/>
              <a:gd name="connsiteX56" fmla="*/ 280985 w 292893"/>
              <a:gd name="connsiteY56" fmla="*/ 3862388 h 6858000"/>
              <a:gd name="connsiteX57" fmla="*/ 223837 w 292893"/>
              <a:gd name="connsiteY57" fmla="*/ 3910013 h 6858000"/>
              <a:gd name="connsiteX58" fmla="*/ 278603 w 292893"/>
              <a:gd name="connsiteY58" fmla="*/ 3969544 h 6858000"/>
              <a:gd name="connsiteX59" fmla="*/ 223838 w 292893"/>
              <a:gd name="connsiteY59" fmla="*/ 4021931 h 6858000"/>
              <a:gd name="connsiteX60" fmla="*/ 278603 w 292893"/>
              <a:gd name="connsiteY60" fmla="*/ 4076700 h 6858000"/>
              <a:gd name="connsiteX61" fmla="*/ 221456 w 292893"/>
              <a:gd name="connsiteY61" fmla="*/ 4138613 h 6858000"/>
              <a:gd name="connsiteX62" fmla="*/ 280985 w 292893"/>
              <a:gd name="connsiteY62" fmla="*/ 4193381 h 6858000"/>
              <a:gd name="connsiteX63" fmla="*/ 219075 w 292893"/>
              <a:gd name="connsiteY63" fmla="*/ 4243388 h 6858000"/>
              <a:gd name="connsiteX64" fmla="*/ 278603 w 292893"/>
              <a:gd name="connsiteY64" fmla="*/ 4300538 h 6858000"/>
              <a:gd name="connsiteX65" fmla="*/ 216695 w 292893"/>
              <a:gd name="connsiteY65" fmla="*/ 4350544 h 6858000"/>
              <a:gd name="connsiteX66" fmla="*/ 285747 w 292893"/>
              <a:gd name="connsiteY66" fmla="*/ 4405313 h 6858000"/>
              <a:gd name="connsiteX67" fmla="*/ 214313 w 292893"/>
              <a:gd name="connsiteY67" fmla="*/ 4452938 h 6858000"/>
              <a:gd name="connsiteX68" fmla="*/ 276222 w 292893"/>
              <a:gd name="connsiteY68" fmla="*/ 4514850 h 6858000"/>
              <a:gd name="connsiteX69" fmla="*/ 216694 w 292893"/>
              <a:gd name="connsiteY69" fmla="*/ 4569619 h 6858000"/>
              <a:gd name="connsiteX70" fmla="*/ 278603 w 292893"/>
              <a:gd name="connsiteY70" fmla="*/ 4622006 h 6858000"/>
              <a:gd name="connsiteX71" fmla="*/ 219075 w 292893"/>
              <a:gd name="connsiteY71" fmla="*/ 4674394 h 6858000"/>
              <a:gd name="connsiteX72" fmla="*/ 278603 w 292893"/>
              <a:gd name="connsiteY72" fmla="*/ 4731544 h 6858000"/>
              <a:gd name="connsiteX73" fmla="*/ 221455 w 292893"/>
              <a:gd name="connsiteY73" fmla="*/ 4786313 h 6858000"/>
              <a:gd name="connsiteX74" fmla="*/ 273844 w 292893"/>
              <a:gd name="connsiteY74" fmla="*/ 4848225 h 6858000"/>
              <a:gd name="connsiteX75" fmla="*/ 226219 w 292893"/>
              <a:gd name="connsiteY75" fmla="*/ 4902994 h 6858000"/>
              <a:gd name="connsiteX76" fmla="*/ 278606 w 292893"/>
              <a:gd name="connsiteY76" fmla="*/ 4955381 h 6858000"/>
              <a:gd name="connsiteX77" fmla="*/ 223838 w 292893"/>
              <a:gd name="connsiteY77" fmla="*/ 5010150 h 6858000"/>
              <a:gd name="connsiteX78" fmla="*/ 276225 w 292893"/>
              <a:gd name="connsiteY78" fmla="*/ 5069681 h 6858000"/>
              <a:gd name="connsiteX79" fmla="*/ 221455 w 292893"/>
              <a:gd name="connsiteY79" fmla="*/ 5117306 h 6858000"/>
              <a:gd name="connsiteX80" fmla="*/ 276225 w 292893"/>
              <a:gd name="connsiteY80" fmla="*/ 5169694 h 6858000"/>
              <a:gd name="connsiteX81" fmla="*/ 221455 w 292893"/>
              <a:gd name="connsiteY81" fmla="*/ 5226844 h 6858000"/>
              <a:gd name="connsiteX82" fmla="*/ 276225 w 292893"/>
              <a:gd name="connsiteY82" fmla="*/ 5286375 h 6858000"/>
              <a:gd name="connsiteX83" fmla="*/ 223837 w 292893"/>
              <a:gd name="connsiteY83" fmla="*/ 5338763 h 6858000"/>
              <a:gd name="connsiteX84" fmla="*/ 276225 w 292893"/>
              <a:gd name="connsiteY84" fmla="*/ 5388769 h 6858000"/>
              <a:gd name="connsiteX85" fmla="*/ 223838 w 292893"/>
              <a:gd name="connsiteY85" fmla="*/ 5448300 h 6858000"/>
              <a:gd name="connsiteX86" fmla="*/ 276226 w 292893"/>
              <a:gd name="connsiteY86" fmla="*/ 5495925 h 6858000"/>
              <a:gd name="connsiteX87" fmla="*/ 226219 w 292893"/>
              <a:gd name="connsiteY87" fmla="*/ 5555456 h 6858000"/>
              <a:gd name="connsiteX88" fmla="*/ 276225 w 292893"/>
              <a:gd name="connsiteY88" fmla="*/ 5612606 h 6858000"/>
              <a:gd name="connsiteX89" fmla="*/ 223838 w 292893"/>
              <a:gd name="connsiteY89" fmla="*/ 5664994 h 6858000"/>
              <a:gd name="connsiteX90" fmla="*/ 273844 w 292893"/>
              <a:gd name="connsiteY90" fmla="*/ 5717381 h 6858000"/>
              <a:gd name="connsiteX91" fmla="*/ 223837 w 292893"/>
              <a:gd name="connsiteY91" fmla="*/ 5776913 h 6858000"/>
              <a:gd name="connsiteX92" fmla="*/ 276225 w 292893"/>
              <a:gd name="connsiteY92" fmla="*/ 5826919 h 6858000"/>
              <a:gd name="connsiteX93" fmla="*/ 223837 w 292893"/>
              <a:gd name="connsiteY93" fmla="*/ 5886450 h 6858000"/>
              <a:gd name="connsiteX94" fmla="*/ 273844 w 292893"/>
              <a:gd name="connsiteY94" fmla="*/ 5934075 h 6858000"/>
              <a:gd name="connsiteX95" fmla="*/ 219074 w 292893"/>
              <a:gd name="connsiteY95" fmla="*/ 5995988 h 6858000"/>
              <a:gd name="connsiteX96" fmla="*/ 273844 w 292893"/>
              <a:gd name="connsiteY96" fmla="*/ 6048375 h 6858000"/>
              <a:gd name="connsiteX97" fmla="*/ 226218 w 292893"/>
              <a:gd name="connsiteY97" fmla="*/ 6103144 h 6858000"/>
              <a:gd name="connsiteX98" fmla="*/ 273844 w 292893"/>
              <a:gd name="connsiteY98" fmla="*/ 6157913 h 6858000"/>
              <a:gd name="connsiteX99" fmla="*/ 226219 w 292893"/>
              <a:gd name="connsiteY99" fmla="*/ 6212681 h 6858000"/>
              <a:gd name="connsiteX100" fmla="*/ 271463 w 292893"/>
              <a:gd name="connsiteY100" fmla="*/ 6265069 h 6858000"/>
              <a:gd name="connsiteX101" fmla="*/ 223837 w 292893"/>
              <a:gd name="connsiteY101" fmla="*/ 6319838 h 6858000"/>
              <a:gd name="connsiteX102" fmla="*/ 278605 w 292893"/>
              <a:gd name="connsiteY102" fmla="*/ 6374606 h 6858000"/>
              <a:gd name="connsiteX103" fmla="*/ 221455 w 292893"/>
              <a:gd name="connsiteY103" fmla="*/ 6429375 h 6858000"/>
              <a:gd name="connsiteX104" fmla="*/ 276225 w 292893"/>
              <a:gd name="connsiteY104" fmla="*/ 6486525 h 6858000"/>
              <a:gd name="connsiteX105" fmla="*/ 228599 w 292893"/>
              <a:gd name="connsiteY105" fmla="*/ 6541294 h 6858000"/>
              <a:gd name="connsiteX106" fmla="*/ 273843 w 292893"/>
              <a:gd name="connsiteY106" fmla="*/ 6600825 h 6858000"/>
              <a:gd name="connsiteX107" fmla="*/ 221455 w 292893"/>
              <a:gd name="connsiteY107" fmla="*/ 6643688 h 6858000"/>
              <a:gd name="connsiteX108" fmla="*/ 276224 w 292893"/>
              <a:gd name="connsiteY108" fmla="*/ 6700838 h 6858000"/>
              <a:gd name="connsiteX109" fmla="*/ 221456 w 292893"/>
              <a:gd name="connsiteY109" fmla="*/ 6762750 h 6858000"/>
              <a:gd name="connsiteX110" fmla="*/ 288131 w 292893"/>
              <a:gd name="connsiteY110" fmla="*/ 6812756 h 6858000"/>
              <a:gd name="connsiteX111" fmla="*/ 233136 w 292893"/>
              <a:gd name="connsiteY111" fmla="*/ 6855619 h 6858000"/>
              <a:gd name="connsiteX112" fmla="*/ 0 w 292893"/>
              <a:gd name="connsiteY112" fmla="*/ 6858000 h 6858000"/>
              <a:gd name="connsiteX113" fmla="*/ 0 w 292893"/>
              <a:gd name="connsiteY11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16692 w 292893"/>
              <a:gd name="connsiteY14" fmla="*/ 754856 h 6858000"/>
              <a:gd name="connsiteX15" fmla="*/ 221454 w 292893"/>
              <a:gd name="connsiteY15" fmla="*/ 854869 h 6858000"/>
              <a:gd name="connsiteX16" fmla="*/ 221454 w 292893"/>
              <a:gd name="connsiteY16" fmla="*/ 962025 h 6858000"/>
              <a:gd name="connsiteX17" fmla="*/ 221453 w 292893"/>
              <a:gd name="connsiteY17" fmla="*/ 1071563 h 6858000"/>
              <a:gd name="connsiteX18" fmla="*/ 221453 w 292893"/>
              <a:gd name="connsiteY18" fmla="*/ 1183481 h 6858000"/>
              <a:gd name="connsiteX19" fmla="*/ 226216 w 292893"/>
              <a:gd name="connsiteY19" fmla="*/ 1297781 h 6858000"/>
              <a:gd name="connsiteX20" fmla="*/ 233360 w 292893"/>
              <a:gd name="connsiteY20" fmla="*/ 1404938 h 6858000"/>
              <a:gd name="connsiteX21" fmla="*/ 230979 w 292893"/>
              <a:gd name="connsiteY21" fmla="*/ 1512094 h 6858000"/>
              <a:gd name="connsiteX22" fmla="*/ 228598 w 292893"/>
              <a:gd name="connsiteY22" fmla="*/ 1621631 h 6858000"/>
              <a:gd name="connsiteX23" fmla="*/ 223836 w 292893"/>
              <a:gd name="connsiteY23" fmla="*/ 1726406 h 6858000"/>
              <a:gd name="connsiteX24" fmla="*/ 219073 w 292893"/>
              <a:gd name="connsiteY24" fmla="*/ 1838325 h 6858000"/>
              <a:gd name="connsiteX25" fmla="*/ 216692 w 292893"/>
              <a:gd name="connsiteY25" fmla="*/ 1945481 h 6858000"/>
              <a:gd name="connsiteX26" fmla="*/ 214311 w 292893"/>
              <a:gd name="connsiteY26" fmla="*/ 2057400 h 6858000"/>
              <a:gd name="connsiteX27" fmla="*/ 223835 w 292893"/>
              <a:gd name="connsiteY27" fmla="*/ 2166938 h 6858000"/>
              <a:gd name="connsiteX28" fmla="*/ 228597 w 292893"/>
              <a:gd name="connsiteY28" fmla="*/ 2276475 h 6858000"/>
              <a:gd name="connsiteX29" fmla="*/ 290510 w 292893"/>
              <a:gd name="connsiteY29" fmla="*/ 2338388 h 6858000"/>
              <a:gd name="connsiteX30" fmla="*/ 223836 w 292893"/>
              <a:gd name="connsiteY30" fmla="*/ 2386012 h 6858000"/>
              <a:gd name="connsiteX31" fmla="*/ 278603 w 292893"/>
              <a:gd name="connsiteY31" fmla="*/ 2447925 h 6858000"/>
              <a:gd name="connsiteX32" fmla="*/ 226218 w 292893"/>
              <a:gd name="connsiteY32" fmla="*/ 2497931 h 6858000"/>
              <a:gd name="connsiteX33" fmla="*/ 283366 w 292893"/>
              <a:gd name="connsiteY33" fmla="*/ 2552700 h 6858000"/>
              <a:gd name="connsiteX34" fmla="*/ 216692 w 292893"/>
              <a:gd name="connsiteY34" fmla="*/ 2607469 h 6858000"/>
              <a:gd name="connsiteX35" fmla="*/ 288128 w 292893"/>
              <a:gd name="connsiteY35" fmla="*/ 2657475 h 6858000"/>
              <a:gd name="connsiteX36" fmla="*/ 223835 w 292893"/>
              <a:gd name="connsiteY36" fmla="*/ 2714625 h 6858000"/>
              <a:gd name="connsiteX37" fmla="*/ 283366 w 292893"/>
              <a:gd name="connsiteY37" fmla="*/ 2771775 h 6858000"/>
              <a:gd name="connsiteX38" fmla="*/ 226217 w 292893"/>
              <a:gd name="connsiteY38" fmla="*/ 2826543 h 6858000"/>
              <a:gd name="connsiteX39" fmla="*/ 285747 w 292893"/>
              <a:gd name="connsiteY39" fmla="*/ 2881313 h 6858000"/>
              <a:gd name="connsiteX40" fmla="*/ 223835 w 292893"/>
              <a:gd name="connsiteY40" fmla="*/ 2931319 h 6858000"/>
              <a:gd name="connsiteX41" fmla="*/ 280985 w 292893"/>
              <a:gd name="connsiteY41" fmla="*/ 2986088 h 6858000"/>
              <a:gd name="connsiteX42" fmla="*/ 226218 w 292893"/>
              <a:gd name="connsiteY42" fmla="*/ 3043238 h 6858000"/>
              <a:gd name="connsiteX43" fmla="*/ 288128 w 292893"/>
              <a:gd name="connsiteY43" fmla="*/ 3105150 h 6858000"/>
              <a:gd name="connsiteX44" fmla="*/ 226217 w 292893"/>
              <a:gd name="connsiteY44" fmla="*/ 3155157 h 6858000"/>
              <a:gd name="connsiteX45" fmla="*/ 290510 w 292893"/>
              <a:gd name="connsiteY45" fmla="*/ 3207544 h 6858000"/>
              <a:gd name="connsiteX46" fmla="*/ 226217 w 292893"/>
              <a:gd name="connsiteY46" fmla="*/ 3264693 h 6858000"/>
              <a:gd name="connsiteX47" fmla="*/ 290510 w 292893"/>
              <a:gd name="connsiteY47" fmla="*/ 3324225 h 6858000"/>
              <a:gd name="connsiteX48" fmla="*/ 226218 w 292893"/>
              <a:gd name="connsiteY48" fmla="*/ 3371850 h 6858000"/>
              <a:gd name="connsiteX49" fmla="*/ 292891 w 292893"/>
              <a:gd name="connsiteY49" fmla="*/ 3433763 h 6858000"/>
              <a:gd name="connsiteX50" fmla="*/ 223837 w 292893"/>
              <a:gd name="connsiteY50" fmla="*/ 3476625 h 6858000"/>
              <a:gd name="connsiteX51" fmla="*/ 288128 w 292893"/>
              <a:gd name="connsiteY51" fmla="*/ 3533775 h 6858000"/>
              <a:gd name="connsiteX52" fmla="*/ 230980 w 292893"/>
              <a:gd name="connsiteY52" fmla="*/ 3583781 h 6858000"/>
              <a:gd name="connsiteX53" fmla="*/ 285747 w 292893"/>
              <a:gd name="connsiteY53" fmla="*/ 3643313 h 6858000"/>
              <a:gd name="connsiteX54" fmla="*/ 226218 w 292893"/>
              <a:gd name="connsiteY54" fmla="*/ 3698081 h 6858000"/>
              <a:gd name="connsiteX55" fmla="*/ 280985 w 292893"/>
              <a:gd name="connsiteY55" fmla="*/ 3752850 h 6858000"/>
              <a:gd name="connsiteX56" fmla="*/ 223837 w 292893"/>
              <a:gd name="connsiteY56" fmla="*/ 3800475 h 6858000"/>
              <a:gd name="connsiteX57" fmla="*/ 280985 w 292893"/>
              <a:gd name="connsiteY57" fmla="*/ 3862388 h 6858000"/>
              <a:gd name="connsiteX58" fmla="*/ 223837 w 292893"/>
              <a:gd name="connsiteY58" fmla="*/ 3910013 h 6858000"/>
              <a:gd name="connsiteX59" fmla="*/ 278603 w 292893"/>
              <a:gd name="connsiteY59" fmla="*/ 3969544 h 6858000"/>
              <a:gd name="connsiteX60" fmla="*/ 223838 w 292893"/>
              <a:gd name="connsiteY60" fmla="*/ 4021931 h 6858000"/>
              <a:gd name="connsiteX61" fmla="*/ 278603 w 292893"/>
              <a:gd name="connsiteY61" fmla="*/ 4076700 h 6858000"/>
              <a:gd name="connsiteX62" fmla="*/ 221456 w 292893"/>
              <a:gd name="connsiteY62" fmla="*/ 4138613 h 6858000"/>
              <a:gd name="connsiteX63" fmla="*/ 280985 w 292893"/>
              <a:gd name="connsiteY63" fmla="*/ 4193381 h 6858000"/>
              <a:gd name="connsiteX64" fmla="*/ 219075 w 292893"/>
              <a:gd name="connsiteY64" fmla="*/ 4243388 h 6858000"/>
              <a:gd name="connsiteX65" fmla="*/ 278603 w 292893"/>
              <a:gd name="connsiteY65" fmla="*/ 4300538 h 6858000"/>
              <a:gd name="connsiteX66" fmla="*/ 216695 w 292893"/>
              <a:gd name="connsiteY66" fmla="*/ 4350544 h 6858000"/>
              <a:gd name="connsiteX67" fmla="*/ 285747 w 292893"/>
              <a:gd name="connsiteY67" fmla="*/ 4405313 h 6858000"/>
              <a:gd name="connsiteX68" fmla="*/ 214313 w 292893"/>
              <a:gd name="connsiteY68" fmla="*/ 4452938 h 6858000"/>
              <a:gd name="connsiteX69" fmla="*/ 276222 w 292893"/>
              <a:gd name="connsiteY69" fmla="*/ 4514850 h 6858000"/>
              <a:gd name="connsiteX70" fmla="*/ 216694 w 292893"/>
              <a:gd name="connsiteY70" fmla="*/ 4569619 h 6858000"/>
              <a:gd name="connsiteX71" fmla="*/ 278603 w 292893"/>
              <a:gd name="connsiteY71" fmla="*/ 4622006 h 6858000"/>
              <a:gd name="connsiteX72" fmla="*/ 219075 w 292893"/>
              <a:gd name="connsiteY72" fmla="*/ 4674394 h 6858000"/>
              <a:gd name="connsiteX73" fmla="*/ 278603 w 292893"/>
              <a:gd name="connsiteY73" fmla="*/ 4731544 h 6858000"/>
              <a:gd name="connsiteX74" fmla="*/ 221455 w 292893"/>
              <a:gd name="connsiteY74" fmla="*/ 4786313 h 6858000"/>
              <a:gd name="connsiteX75" fmla="*/ 273844 w 292893"/>
              <a:gd name="connsiteY75" fmla="*/ 4848225 h 6858000"/>
              <a:gd name="connsiteX76" fmla="*/ 226219 w 292893"/>
              <a:gd name="connsiteY76" fmla="*/ 4902994 h 6858000"/>
              <a:gd name="connsiteX77" fmla="*/ 278606 w 292893"/>
              <a:gd name="connsiteY77" fmla="*/ 4955381 h 6858000"/>
              <a:gd name="connsiteX78" fmla="*/ 223838 w 292893"/>
              <a:gd name="connsiteY78" fmla="*/ 5010150 h 6858000"/>
              <a:gd name="connsiteX79" fmla="*/ 276225 w 292893"/>
              <a:gd name="connsiteY79" fmla="*/ 5069681 h 6858000"/>
              <a:gd name="connsiteX80" fmla="*/ 221455 w 292893"/>
              <a:gd name="connsiteY80" fmla="*/ 5117306 h 6858000"/>
              <a:gd name="connsiteX81" fmla="*/ 276225 w 292893"/>
              <a:gd name="connsiteY81" fmla="*/ 5169694 h 6858000"/>
              <a:gd name="connsiteX82" fmla="*/ 221455 w 292893"/>
              <a:gd name="connsiteY82" fmla="*/ 5226844 h 6858000"/>
              <a:gd name="connsiteX83" fmla="*/ 276225 w 292893"/>
              <a:gd name="connsiteY83" fmla="*/ 5286375 h 6858000"/>
              <a:gd name="connsiteX84" fmla="*/ 223837 w 292893"/>
              <a:gd name="connsiteY84" fmla="*/ 5338763 h 6858000"/>
              <a:gd name="connsiteX85" fmla="*/ 276225 w 292893"/>
              <a:gd name="connsiteY85" fmla="*/ 5388769 h 6858000"/>
              <a:gd name="connsiteX86" fmla="*/ 223838 w 292893"/>
              <a:gd name="connsiteY86" fmla="*/ 5448300 h 6858000"/>
              <a:gd name="connsiteX87" fmla="*/ 276226 w 292893"/>
              <a:gd name="connsiteY87" fmla="*/ 5495925 h 6858000"/>
              <a:gd name="connsiteX88" fmla="*/ 226219 w 292893"/>
              <a:gd name="connsiteY88" fmla="*/ 5555456 h 6858000"/>
              <a:gd name="connsiteX89" fmla="*/ 276225 w 292893"/>
              <a:gd name="connsiteY89" fmla="*/ 5612606 h 6858000"/>
              <a:gd name="connsiteX90" fmla="*/ 223838 w 292893"/>
              <a:gd name="connsiteY90" fmla="*/ 5664994 h 6858000"/>
              <a:gd name="connsiteX91" fmla="*/ 273844 w 292893"/>
              <a:gd name="connsiteY91" fmla="*/ 5717381 h 6858000"/>
              <a:gd name="connsiteX92" fmla="*/ 223837 w 292893"/>
              <a:gd name="connsiteY92" fmla="*/ 5776913 h 6858000"/>
              <a:gd name="connsiteX93" fmla="*/ 276225 w 292893"/>
              <a:gd name="connsiteY93" fmla="*/ 5826919 h 6858000"/>
              <a:gd name="connsiteX94" fmla="*/ 223837 w 292893"/>
              <a:gd name="connsiteY94" fmla="*/ 5886450 h 6858000"/>
              <a:gd name="connsiteX95" fmla="*/ 273844 w 292893"/>
              <a:gd name="connsiteY95" fmla="*/ 5934075 h 6858000"/>
              <a:gd name="connsiteX96" fmla="*/ 219074 w 292893"/>
              <a:gd name="connsiteY96" fmla="*/ 5995988 h 6858000"/>
              <a:gd name="connsiteX97" fmla="*/ 273844 w 292893"/>
              <a:gd name="connsiteY97" fmla="*/ 6048375 h 6858000"/>
              <a:gd name="connsiteX98" fmla="*/ 226218 w 292893"/>
              <a:gd name="connsiteY98" fmla="*/ 6103144 h 6858000"/>
              <a:gd name="connsiteX99" fmla="*/ 273844 w 292893"/>
              <a:gd name="connsiteY99" fmla="*/ 6157913 h 6858000"/>
              <a:gd name="connsiteX100" fmla="*/ 226219 w 292893"/>
              <a:gd name="connsiteY100" fmla="*/ 6212681 h 6858000"/>
              <a:gd name="connsiteX101" fmla="*/ 271463 w 292893"/>
              <a:gd name="connsiteY101" fmla="*/ 6265069 h 6858000"/>
              <a:gd name="connsiteX102" fmla="*/ 223837 w 292893"/>
              <a:gd name="connsiteY102" fmla="*/ 6319838 h 6858000"/>
              <a:gd name="connsiteX103" fmla="*/ 278605 w 292893"/>
              <a:gd name="connsiteY103" fmla="*/ 6374606 h 6858000"/>
              <a:gd name="connsiteX104" fmla="*/ 221455 w 292893"/>
              <a:gd name="connsiteY104" fmla="*/ 6429375 h 6858000"/>
              <a:gd name="connsiteX105" fmla="*/ 276225 w 292893"/>
              <a:gd name="connsiteY105" fmla="*/ 6486525 h 6858000"/>
              <a:gd name="connsiteX106" fmla="*/ 228599 w 292893"/>
              <a:gd name="connsiteY106" fmla="*/ 6541294 h 6858000"/>
              <a:gd name="connsiteX107" fmla="*/ 273843 w 292893"/>
              <a:gd name="connsiteY107" fmla="*/ 6600825 h 6858000"/>
              <a:gd name="connsiteX108" fmla="*/ 221455 w 292893"/>
              <a:gd name="connsiteY108" fmla="*/ 6643688 h 6858000"/>
              <a:gd name="connsiteX109" fmla="*/ 276224 w 292893"/>
              <a:gd name="connsiteY109" fmla="*/ 6700838 h 6858000"/>
              <a:gd name="connsiteX110" fmla="*/ 221456 w 292893"/>
              <a:gd name="connsiteY110" fmla="*/ 6762750 h 6858000"/>
              <a:gd name="connsiteX111" fmla="*/ 288131 w 292893"/>
              <a:gd name="connsiteY111" fmla="*/ 6812756 h 6858000"/>
              <a:gd name="connsiteX112" fmla="*/ 233136 w 292893"/>
              <a:gd name="connsiteY112" fmla="*/ 6855619 h 6858000"/>
              <a:gd name="connsiteX113" fmla="*/ 0 w 292893"/>
              <a:gd name="connsiteY113" fmla="*/ 6858000 h 6858000"/>
              <a:gd name="connsiteX114" fmla="*/ 0 w 292893"/>
              <a:gd name="connsiteY11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21454 w 292893"/>
              <a:gd name="connsiteY16" fmla="*/ 854869 h 6858000"/>
              <a:gd name="connsiteX17" fmla="*/ 221454 w 292893"/>
              <a:gd name="connsiteY17" fmla="*/ 962025 h 6858000"/>
              <a:gd name="connsiteX18" fmla="*/ 221453 w 292893"/>
              <a:gd name="connsiteY18" fmla="*/ 1071563 h 6858000"/>
              <a:gd name="connsiteX19" fmla="*/ 221453 w 292893"/>
              <a:gd name="connsiteY19" fmla="*/ 1183481 h 6858000"/>
              <a:gd name="connsiteX20" fmla="*/ 226216 w 292893"/>
              <a:gd name="connsiteY20" fmla="*/ 1297781 h 6858000"/>
              <a:gd name="connsiteX21" fmla="*/ 233360 w 292893"/>
              <a:gd name="connsiteY21" fmla="*/ 1404938 h 6858000"/>
              <a:gd name="connsiteX22" fmla="*/ 230979 w 292893"/>
              <a:gd name="connsiteY22" fmla="*/ 1512094 h 6858000"/>
              <a:gd name="connsiteX23" fmla="*/ 228598 w 292893"/>
              <a:gd name="connsiteY23" fmla="*/ 1621631 h 6858000"/>
              <a:gd name="connsiteX24" fmla="*/ 223836 w 292893"/>
              <a:gd name="connsiteY24" fmla="*/ 1726406 h 6858000"/>
              <a:gd name="connsiteX25" fmla="*/ 219073 w 292893"/>
              <a:gd name="connsiteY25" fmla="*/ 1838325 h 6858000"/>
              <a:gd name="connsiteX26" fmla="*/ 216692 w 292893"/>
              <a:gd name="connsiteY26" fmla="*/ 1945481 h 6858000"/>
              <a:gd name="connsiteX27" fmla="*/ 214311 w 292893"/>
              <a:gd name="connsiteY27" fmla="*/ 2057400 h 6858000"/>
              <a:gd name="connsiteX28" fmla="*/ 223835 w 292893"/>
              <a:gd name="connsiteY28" fmla="*/ 2166938 h 6858000"/>
              <a:gd name="connsiteX29" fmla="*/ 228597 w 292893"/>
              <a:gd name="connsiteY29" fmla="*/ 2276475 h 6858000"/>
              <a:gd name="connsiteX30" fmla="*/ 290510 w 292893"/>
              <a:gd name="connsiteY30" fmla="*/ 2338388 h 6858000"/>
              <a:gd name="connsiteX31" fmla="*/ 223836 w 292893"/>
              <a:gd name="connsiteY31" fmla="*/ 2386012 h 6858000"/>
              <a:gd name="connsiteX32" fmla="*/ 278603 w 292893"/>
              <a:gd name="connsiteY32" fmla="*/ 2447925 h 6858000"/>
              <a:gd name="connsiteX33" fmla="*/ 226218 w 292893"/>
              <a:gd name="connsiteY33" fmla="*/ 2497931 h 6858000"/>
              <a:gd name="connsiteX34" fmla="*/ 283366 w 292893"/>
              <a:gd name="connsiteY34" fmla="*/ 2552700 h 6858000"/>
              <a:gd name="connsiteX35" fmla="*/ 216692 w 292893"/>
              <a:gd name="connsiteY35" fmla="*/ 2607469 h 6858000"/>
              <a:gd name="connsiteX36" fmla="*/ 288128 w 292893"/>
              <a:gd name="connsiteY36" fmla="*/ 2657475 h 6858000"/>
              <a:gd name="connsiteX37" fmla="*/ 223835 w 292893"/>
              <a:gd name="connsiteY37" fmla="*/ 2714625 h 6858000"/>
              <a:gd name="connsiteX38" fmla="*/ 283366 w 292893"/>
              <a:gd name="connsiteY38" fmla="*/ 2771775 h 6858000"/>
              <a:gd name="connsiteX39" fmla="*/ 226217 w 292893"/>
              <a:gd name="connsiteY39" fmla="*/ 2826543 h 6858000"/>
              <a:gd name="connsiteX40" fmla="*/ 285747 w 292893"/>
              <a:gd name="connsiteY40" fmla="*/ 2881313 h 6858000"/>
              <a:gd name="connsiteX41" fmla="*/ 223835 w 292893"/>
              <a:gd name="connsiteY41" fmla="*/ 2931319 h 6858000"/>
              <a:gd name="connsiteX42" fmla="*/ 280985 w 292893"/>
              <a:gd name="connsiteY42" fmla="*/ 2986088 h 6858000"/>
              <a:gd name="connsiteX43" fmla="*/ 226218 w 292893"/>
              <a:gd name="connsiteY43" fmla="*/ 3043238 h 6858000"/>
              <a:gd name="connsiteX44" fmla="*/ 288128 w 292893"/>
              <a:gd name="connsiteY44" fmla="*/ 3105150 h 6858000"/>
              <a:gd name="connsiteX45" fmla="*/ 226217 w 292893"/>
              <a:gd name="connsiteY45" fmla="*/ 3155157 h 6858000"/>
              <a:gd name="connsiteX46" fmla="*/ 290510 w 292893"/>
              <a:gd name="connsiteY46" fmla="*/ 3207544 h 6858000"/>
              <a:gd name="connsiteX47" fmla="*/ 226217 w 292893"/>
              <a:gd name="connsiteY47" fmla="*/ 3264693 h 6858000"/>
              <a:gd name="connsiteX48" fmla="*/ 290510 w 292893"/>
              <a:gd name="connsiteY48" fmla="*/ 3324225 h 6858000"/>
              <a:gd name="connsiteX49" fmla="*/ 226218 w 292893"/>
              <a:gd name="connsiteY49" fmla="*/ 3371850 h 6858000"/>
              <a:gd name="connsiteX50" fmla="*/ 292891 w 292893"/>
              <a:gd name="connsiteY50" fmla="*/ 3433763 h 6858000"/>
              <a:gd name="connsiteX51" fmla="*/ 223837 w 292893"/>
              <a:gd name="connsiteY51" fmla="*/ 3476625 h 6858000"/>
              <a:gd name="connsiteX52" fmla="*/ 288128 w 292893"/>
              <a:gd name="connsiteY52" fmla="*/ 3533775 h 6858000"/>
              <a:gd name="connsiteX53" fmla="*/ 230980 w 292893"/>
              <a:gd name="connsiteY53" fmla="*/ 3583781 h 6858000"/>
              <a:gd name="connsiteX54" fmla="*/ 285747 w 292893"/>
              <a:gd name="connsiteY54" fmla="*/ 3643313 h 6858000"/>
              <a:gd name="connsiteX55" fmla="*/ 226218 w 292893"/>
              <a:gd name="connsiteY55" fmla="*/ 3698081 h 6858000"/>
              <a:gd name="connsiteX56" fmla="*/ 280985 w 292893"/>
              <a:gd name="connsiteY56" fmla="*/ 3752850 h 6858000"/>
              <a:gd name="connsiteX57" fmla="*/ 223837 w 292893"/>
              <a:gd name="connsiteY57" fmla="*/ 3800475 h 6858000"/>
              <a:gd name="connsiteX58" fmla="*/ 280985 w 292893"/>
              <a:gd name="connsiteY58" fmla="*/ 3862388 h 6858000"/>
              <a:gd name="connsiteX59" fmla="*/ 223837 w 292893"/>
              <a:gd name="connsiteY59" fmla="*/ 3910013 h 6858000"/>
              <a:gd name="connsiteX60" fmla="*/ 278603 w 292893"/>
              <a:gd name="connsiteY60" fmla="*/ 3969544 h 6858000"/>
              <a:gd name="connsiteX61" fmla="*/ 223838 w 292893"/>
              <a:gd name="connsiteY61" fmla="*/ 4021931 h 6858000"/>
              <a:gd name="connsiteX62" fmla="*/ 278603 w 292893"/>
              <a:gd name="connsiteY62" fmla="*/ 4076700 h 6858000"/>
              <a:gd name="connsiteX63" fmla="*/ 221456 w 292893"/>
              <a:gd name="connsiteY63" fmla="*/ 4138613 h 6858000"/>
              <a:gd name="connsiteX64" fmla="*/ 280985 w 292893"/>
              <a:gd name="connsiteY64" fmla="*/ 4193381 h 6858000"/>
              <a:gd name="connsiteX65" fmla="*/ 219075 w 292893"/>
              <a:gd name="connsiteY65" fmla="*/ 4243388 h 6858000"/>
              <a:gd name="connsiteX66" fmla="*/ 278603 w 292893"/>
              <a:gd name="connsiteY66" fmla="*/ 4300538 h 6858000"/>
              <a:gd name="connsiteX67" fmla="*/ 216695 w 292893"/>
              <a:gd name="connsiteY67" fmla="*/ 4350544 h 6858000"/>
              <a:gd name="connsiteX68" fmla="*/ 285747 w 292893"/>
              <a:gd name="connsiteY68" fmla="*/ 4405313 h 6858000"/>
              <a:gd name="connsiteX69" fmla="*/ 214313 w 292893"/>
              <a:gd name="connsiteY69" fmla="*/ 4452938 h 6858000"/>
              <a:gd name="connsiteX70" fmla="*/ 276222 w 292893"/>
              <a:gd name="connsiteY70" fmla="*/ 4514850 h 6858000"/>
              <a:gd name="connsiteX71" fmla="*/ 216694 w 292893"/>
              <a:gd name="connsiteY71" fmla="*/ 4569619 h 6858000"/>
              <a:gd name="connsiteX72" fmla="*/ 278603 w 292893"/>
              <a:gd name="connsiteY72" fmla="*/ 4622006 h 6858000"/>
              <a:gd name="connsiteX73" fmla="*/ 219075 w 292893"/>
              <a:gd name="connsiteY73" fmla="*/ 4674394 h 6858000"/>
              <a:gd name="connsiteX74" fmla="*/ 278603 w 292893"/>
              <a:gd name="connsiteY74" fmla="*/ 4731544 h 6858000"/>
              <a:gd name="connsiteX75" fmla="*/ 221455 w 292893"/>
              <a:gd name="connsiteY75" fmla="*/ 4786313 h 6858000"/>
              <a:gd name="connsiteX76" fmla="*/ 273844 w 292893"/>
              <a:gd name="connsiteY76" fmla="*/ 4848225 h 6858000"/>
              <a:gd name="connsiteX77" fmla="*/ 226219 w 292893"/>
              <a:gd name="connsiteY77" fmla="*/ 4902994 h 6858000"/>
              <a:gd name="connsiteX78" fmla="*/ 278606 w 292893"/>
              <a:gd name="connsiteY78" fmla="*/ 4955381 h 6858000"/>
              <a:gd name="connsiteX79" fmla="*/ 223838 w 292893"/>
              <a:gd name="connsiteY79" fmla="*/ 5010150 h 6858000"/>
              <a:gd name="connsiteX80" fmla="*/ 276225 w 292893"/>
              <a:gd name="connsiteY80" fmla="*/ 5069681 h 6858000"/>
              <a:gd name="connsiteX81" fmla="*/ 221455 w 292893"/>
              <a:gd name="connsiteY81" fmla="*/ 5117306 h 6858000"/>
              <a:gd name="connsiteX82" fmla="*/ 276225 w 292893"/>
              <a:gd name="connsiteY82" fmla="*/ 5169694 h 6858000"/>
              <a:gd name="connsiteX83" fmla="*/ 221455 w 292893"/>
              <a:gd name="connsiteY83" fmla="*/ 5226844 h 6858000"/>
              <a:gd name="connsiteX84" fmla="*/ 276225 w 292893"/>
              <a:gd name="connsiteY84" fmla="*/ 5286375 h 6858000"/>
              <a:gd name="connsiteX85" fmla="*/ 223837 w 292893"/>
              <a:gd name="connsiteY85" fmla="*/ 5338763 h 6858000"/>
              <a:gd name="connsiteX86" fmla="*/ 276225 w 292893"/>
              <a:gd name="connsiteY86" fmla="*/ 5388769 h 6858000"/>
              <a:gd name="connsiteX87" fmla="*/ 223838 w 292893"/>
              <a:gd name="connsiteY87" fmla="*/ 5448300 h 6858000"/>
              <a:gd name="connsiteX88" fmla="*/ 276226 w 292893"/>
              <a:gd name="connsiteY88" fmla="*/ 5495925 h 6858000"/>
              <a:gd name="connsiteX89" fmla="*/ 226219 w 292893"/>
              <a:gd name="connsiteY89" fmla="*/ 5555456 h 6858000"/>
              <a:gd name="connsiteX90" fmla="*/ 276225 w 292893"/>
              <a:gd name="connsiteY90" fmla="*/ 5612606 h 6858000"/>
              <a:gd name="connsiteX91" fmla="*/ 223838 w 292893"/>
              <a:gd name="connsiteY91" fmla="*/ 5664994 h 6858000"/>
              <a:gd name="connsiteX92" fmla="*/ 273844 w 292893"/>
              <a:gd name="connsiteY92" fmla="*/ 5717381 h 6858000"/>
              <a:gd name="connsiteX93" fmla="*/ 223837 w 292893"/>
              <a:gd name="connsiteY93" fmla="*/ 5776913 h 6858000"/>
              <a:gd name="connsiteX94" fmla="*/ 276225 w 292893"/>
              <a:gd name="connsiteY94" fmla="*/ 5826919 h 6858000"/>
              <a:gd name="connsiteX95" fmla="*/ 223837 w 292893"/>
              <a:gd name="connsiteY95" fmla="*/ 5886450 h 6858000"/>
              <a:gd name="connsiteX96" fmla="*/ 273844 w 292893"/>
              <a:gd name="connsiteY96" fmla="*/ 5934075 h 6858000"/>
              <a:gd name="connsiteX97" fmla="*/ 219074 w 292893"/>
              <a:gd name="connsiteY97" fmla="*/ 5995988 h 6858000"/>
              <a:gd name="connsiteX98" fmla="*/ 273844 w 292893"/>
              <a:gd name="connsiteY98" fmla="*/ 6048375 h 6858000"/>
              <a:gd name="connsiteX99" fmla="*/ 226218 w 292893"/>
              <a:gd name="connsiteY99" fmla="*/ 6103144 h 6858000"/>
              <a:gd name="connsiteX100" fmla="*/ 273844 w 292893"/>
              <a:gd name="connsiteY100" fmla="*/ 6157913 h 6858000"/>
              <a:gd name="connsiteX101" fmla="*/ 226219 w 292893"/>
              <a:gd name="connsiteY101" fmla="*/ 6212681 h 6858000"/>
              <a:gd name="connsiteX102" fmla="*/ 271463 w 292893"/>
              <a:gd name="connsiteY102" fmla="*/ 6265069 h 6858000"/>
              <a:gd name="connsiteX103" fmla="*/ 223837 w 292893"/>
              <a:gd name="connsiteY103" fmla="*/ 6319838 h 6858000"/>
              <a:gd name="connsiteX104" fmla="*/ 278605 w 292893"/>
              <a:gd name="connsiteY104" fmla="*/ 6374606 h 6858000"/>
              <a:gd name="connsiteX105" fmla="*/ 221455 w 292893"/>
              <a:gd name="connsiteY105" fmla="*/ 6429375 h 6858000"/>
              <a:gd name="connsiteX106" fmla="*/ 276225 w 292893"/>
              <a:gd name="connsiteY106" fmla="*/ 6486525 h 6858000"/>
              <a:gd name="connsiteX107" fmla="*/ 228599 w 292893"/>
              <a:gd name="connsiteY107" fmla="*/ 6541294 h 6858000"/>
              <a:gd name="connsiteX108" fmla="*/ 273843 w 292893"/>
              <a:gd name="connsiteY108" fmla="*/ 6600825 h 6858000"/>
              <a:gd name="connsiteX109" fmla="*/ 221455 w 292893"/>
              <a:gd name="connsiteY109" fmla="*/ 6643688 h 6858000"/>
              <a:gd name="connsiteX110" fmla="*/ 276224 w 292893"/>
              <a:gd name="connsiteY110" fmla="*/ 6700838 h 6858000"/>
              <a:gd name="connsiteX111" fmla="*/ 221456 w 292893"/>
              <a:gd name="connsiteY111" fmla="*/ 6762750 h 6858000"/>
              <a:gd name="connsiteX112" fmla="*/ 288131 w 292893"/>
              <a:gd name="connsiteY112" fmla="*/ 6812756 h 6858000"/>
              <a:gd name="connsiteX113" fmla="*/ 233136 w 292893"/>
              <a:gd name="connsiteY113" fmla="*/ 6855619 h 6858000"/>
              <a:gd name="connsiteX114" fmla="*/ 0 w 292893"/>
              <a:gd name="connsiteY114" fmla="*/ 6858000 h 6858000"/>
              <a:gd name="connsiteX115" fmla="*/ 0 w 292893"/>
              <a:gd name="connsiteY11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21454 w 292893"/>
              <a:gd name="connsiteY18" fmla="*/ 962025 h 6858000"/>
              <a:gd name="connsiteX19" fmla="*/ 221453 w 292893"/>
              <a:gd name="connsiteY19" fmla="*/ 1071563 h 6858000"/>
              <a:gd name="connsiteX20" fmla="*/ 221453 w 292893"/>
              <a:gd name="connsiteY20" fmla="*/ 1183481 h 6858000"/>
              <a:gd name="connsiteX21" fmla="*/ 226216 w 292893"/>
              <a:gd name="connsiteY21" fmla="*/ 1297781 h 6858000"/>
              <a:gd name="connsiteX22" fmla="*/ 233360 w 292893"/>
              <a:gd name="connsiteY22" fmla="*/ 1404938 h 6858000"/>
              <a:gd name="connsiteX23" fmla="*/ 230979 w 292893"/>
              <a:gd name="connsiteY23" fmla="*/ 1512094 h 6858000"/>
              <a:gd name="connsiteX24" fmla="*/ 228598 w 292893"/>
              <a:gd name="connsiteY24" fmla="*/ 1621631 h 6858000"/>
              <a:gd name="connsiteX25" fmla="*/ 223836 w 292893"/>
              <a:gd name="connsiteY25" fmla="*/ 1726406 h 6858000"/>
              <a:gd name="connsiteX26" fmla="*/ 219073 w 292893"/>
              <a:gd name="connsiteY26" fmla="*/ 1838325 h 6858000"/>
              <a:gd name="connsiteX27" fmla="*/ 216692 w 292893"/>
              <a:gd name="connsiteY27" fmla="*/ 1945481 h 6858000"/>
              <a:gd name="connsiteX28" fmla="*/ 214311 w 292893"/>
              <a:gd name="connsiteY28" fmla="*/ 2057400 h 6858000"/>
              <a:gd name="connsiteX29" fmla="*/ 223835 w 292893"/>
              <a:gd name="connsiteY29" fmla="*/ 2166938 h 6858000"/>
              <a:gd name="connsiteX30" fmla="*/ 228597 w 292893"/>
              <a:gd name="connsiteY30" fmla="*/ 2276475 h 6858000"/>
              <a:gd name="connsiteX31" fmla="*/ 290510 w 292893"/>
              <a:gd name="connsiteY31" fmla="*/ 2338388 h 6858000"/>
              <a:gd name="connsiteX32" fmla="*/ 223836 w 292893"/>
              <a:gd name="connsiteY32" fmla="*/ 2386012 h 6858000"/>
              <a:gd name="connsiteX33" fmla="*/ 278603 w 292893"/>
              <a:gd name="connsiteY33" fmla="*/ 2447925 h 6858000"/>
              <a:gd name="connsiteX34" fmla="*/ 226218 w 292893"/>
              <a:gd name="connsiteY34" fmla="*/ 2497931 h 6858000"/>
              <a:gd name="connsiteX35" fmla="*/ 283366 w 292893"/>
              <a:gd name="connsiteY35" fmla="*/ 2552700 h 6858000"/>
              <a:gd name="connsiteX36" fmla="*/ 216692 w 292893"/>
              <a:gd name="connsiteY36" fmla="*/ 2607469 h 6858000"/>
              <a:gd name="connsiteX37" fmla="*/ 288128 w 292893"/>
              <a:gd name="connsiteY37" fmla="*/ 2657475 h 6858000"/>
              <a:gd name="connsiteX38" fmla="*/ 223835 w 292893"/>
              <a:gd name="connsiteY38" fmla="*/ 2714625 h 6858000"/>
              <a:gd name="connsiteX39" fmla="*/ 283366 w 292893"/>
              <a:gd name="connsiteY39" fmla="*/ 2771775 h 6858000"/>
              <a:gd name="connsiteX40" fmla="*/ 226217 w 292893"/>
              <a:gd name="connsiteY40" fmla="*/ 2826543 h 6858000"/>
              <a:gd name="connsiteX41" fmla="*/ 285747 w 292893"/>
              <a:gd name="connsiteY41" fmla="*/ 2881313 h 6858000"/>
              <a:gd name="connsiteX42" fmla="*/ 223835 w 292893"/>
              <a:gd name="connsiteY42" fmla="*/ 2931319 h 6858000"/>
              <a:gd name="connsiteX43" fmla="*/ 280985 w 292893"/>
              <a:gd name="connsiteY43" fmla="*/ 2986088 h 6858000"/>
              <a:gd name="connsiteX44" fmla="*/ 226218 w 292893"/>
              <a:gd name="connsiteY44" fmla="*/ 3043238 h 6858000"/>
              <a:gd name="connsiteX45" fmla="*/ 288128 w 292893"/>
              <a:gd name="connsiteY45" fmla="*/ 3105150 h 6858000"/>
              <a:gd name="connsiteX46" fmla="*/ 226217 w 292893"/>
              <a:gd name="connsiteY46" fmla="*/ 3155157 h 6858000"/>
              <a:gd name="connsiteX47" fmla="*/ 290510 w 292893"/>
              <a:gd name="connsiteY47" fmla="*/ 3207544 h 6858000"/>
              <a:gd name="connsiteX48" fmla="*/ 226217 w 292893"/>
              <a:gd name="connsiteY48" fmla="*/ 3264693 h 6858000"/>
              <a:gd name="connsiteX49" fmla="*/ 290510 w 292893"/>
              <a:gd name="connsiteY49" fmla="*/ 3324225 h 6858000"/>
              <a:gd name="connsiteX50" fmla="*/ 226218 w 292893"/>
              <a:gd name="connsiteY50" fmla="*/ 3371850 h 6858000"/>
              <a:gd name="connsiteX51" fmla="*/ 292891 w 292893"/>
              <a:gd name="connsiteY51" fmla="*/ 3433763 h 6858000"/>
              <a:gd name="connsiteX52" fmla="*/ 223837 w 292893"/>
              <a:gd name="connsiteY52" fmla="*/ 3476625 h 6858000"/>
              <a:gd name="connsiteX53" fmla="*/ 288128 w 292893"/>
              <a:gd name="connsiteY53" fmla="*/ 3533775 h 6858000"/>
              <a:gd name="connsiteX54" fmla="*/ 230980 w 292893"/>
              <a:gd name="connsiteY54" fmla="*/ 3583781 h 6858000"/>
              <a:gd name="connsiteX55" fmla="*/ 285747 w 292893"/>
              <a:gd name="connsiteY55" fmla="*/ 3643313 h 6858000"/>
              <a:gd name="connsiteX56" fmla="*/ 226218 w 292893"/>
              <a:gd name="connsiteY56" fmla="*/ 3698081 h 6858000"/>
              <a:gd name="connsiteX57" fmla="*/ 280985 w 292893"/>
              <a:gd name="connsiteY57" fmla="*/ 3752850 h 6858000"/>
              <a:gd name="connsiteX58" fmla="*/ 223837 w 292893"/>
              <a:gd name="connsiteY58" fmla="*/ 3800475 h 6858000"/>
              <a:gd name="connsiteX59" fmla="*/ 280985 w 292893"/>
              <a:gd name="connsiteY59" fmla="*/ 3862388 h 6858000"/>
              <a:gd name="connsiteX60" fmla="*/ 223837 w 292893"/>
              <a:gd name="connsiteY60" fmla="*/ 3910013 h 6858000"/>
              <a:gd name="connsiteX61" fmla="*/ 278603 w 292893"/>
              <a:gd name="connsiteY61" fmla="*/ 3969544 h 6858000"/>
              <a:gd name="connsiteX62" fmla="*/ 223838 w 292893"/>
              <a:gd name="connsiteY62" fmla="*/ 4021931 h 6858000"/>
              <a:gd name="connsiteX63" fmla="*/ 278603 w 292893"/>
              <a:gd name="connsiteY63" fmla="*/ 4076700 h 6858000"/>
              <a:gd name="connsiteX64" fmla="*/ 221456 w 292893"/>
              <a:gd name="connsiteY64" fmla="*/ 4138613 h 6858000"/>
              <a:gd name="connsiteX65" fmla="*/ 280985 w 292893"/>
              <a:gd name="connsiteY65" fmla="*/ 4193381 h 6858000"/>
              <a:gd name="connsiteX66" fmla="*/ 219075 w 292893"/>
              <a:gd name="connsiteY66" fmla="*/ 4243388 h 6858000"/>
              <a:gd name="connsiteX67" fmla="*/ 278603 w 292893"/>
              <a:gd name="connsiteY67" fmla="*/ 4300538 h 6858000"/>
              <a:gd name="connsiteX68" fmla="*/ 216695 w 292893"/>
              <a:gd name="connsiteY68" fmla="*/ 4350544 h 6858000"/>
              <a:gd name="connsiteX69" fmla="*/ 285747 w 292893"/>
              <a:gd name="connsiteY69" fmla="*/ 4405313 h 6858000"/>
              <a:gd name="connsiteX70" fmla="*/ 214313 w 292893"/>
              <a:gd name="connsiteY70" fmla="*/ 4452938 h 6858000"/>
              <a:gd name="connsiteX71" fmla="*/ 276222 w 292893"/>
              <a:gd name="connsiteY71" fmla="*/ 4514850 h 6858000"/>
              <a:gd name="connsiteX72" fmla="*/ 216694 w 292893"/>
              <a:gd name="connsiteY72" fmla="*/ 4569619 h 6858000"/>
              <a:gd name="connsiteX73" fmla="*/ 278603 w 292893"/>
              <a:gd name="connsiteY73" fmla="*/ 4622006 h 6858000"/>
              <a:gd name="connsiteX74" fmla="*/ 219075 w 292893"/>
              <a:gd name="connsiteY74" fmla="*/ 4674394 h 6858000"/>
              <a:gd name="connsiteX75" fmla="*/ 278603 w 292893"/>
              <a:gd name="connsiteY75" fmla="*/ 4731544 h 6858000"/>
              <a:gd name="connsiteX76" fmla="*/ 221455 w 292893"/>
              <a:gd name="connsiteY76" fmla="*/ 4786313 h 6858000"/>
              <a:gd name="connsiteX77" fmla="*/ 273844 w 292893"/>
              <a:gd name="connsiteY77" fmla="*/ 4848225 h 6858000"/>
              <a:gd name="connsiteX78" fmla="*/ 226219 w 292893"/>
              <a:gd name="connsiteY78" fmla="*/ 4902994 h 6858000"/>
              <a:gd name="connsiteX79" fmla="*/ 278606 w 292893"/>
              <a:gd name="connsiteY79" fmla="*/ 4955381 h 6858000"/>
              <a:gd name="connsiteX80" fmla="*/ 223838 w 292893"/>
              <a:gd name="connsiteY80" fmla="*/ 5010150 h 6858000"/>
              <a:gd name="connsiteX81" fmla="*/ 276225 w 292893"/>
              <a:gd name="connsiteY81" fmla="*/ 5069681 h 6858000"/>
              <a:gd name="connsiteX82" fmla="*/ 221455 w 292893"/>
              <a:gd name="connsiteY82" fmla="*/ 5117306 h 6858000"/>
              <a:gd name="connsiteX83" fmla="*/ 276225 w 292893"/>
              <a:gd name="connsiteY83" fmla="*/ 5169694 h 6858000"/>
              <a:gd name="connsiteX84" fmla="*/ 221455 w 292893"/>
              <a:gd name="connsiteY84" fmla="*/ 5226844 h 6858000"/>
              <a:gd name="connsiteX85" fmla="*/ 276225 w 292893"/>
              <a:gd name="connsiteY85" fmla="*/ 5286375 h 6858000"/>
              <a:gd name="connsiteX86" fmla="*/ 223837 w 292893"/>
              <a:gd name="connsiteY86" fmla="*/ 5338763 h 6858000"/>
              <a:gd name="connsiteX87" fmla="*/ 276225 w 292893"/>
              <a:gd name="connsiteY87" fmla="*/ 5388769 h 6858000"/>
              <a:gd name="connsiteX88" fmla="*/ 223838 w 292893"/>
              <a:gd name="connsiteY88" fmla="*/ 5448300 h 6858000"/>
              <a:gd name="connsiteX89" fmla="*/ 276226 w 292893"/>
              <a:gd name="connsiteY89" fmla="*/ 5495925 h 6858000"/>
              <a:gd name="connsiteX90" fmla="*/ 226219 w 292893"/>
              <a:gd name="connsiteY90" fmla="*/ 5555456 h 6858000"/>
              <a:gd name="connsiteX91" fmla="*/ 276225 w 292893"/>
              <a:gd name="connsiteY91" fmla="*/ 5612606 h 6858000"/>
              <a:gd name="connsiteX92" fmla="*/ 223838 w 292893"/>
              <a:gd name="connsiteY92" fmla="*/ 5664994 h 6858000"/>
              <a:gd name="connsiteX93" fmla="*/ 273844 w 292893"/>
              <a:gd name="connsiteY93" fmla="*/ 5717381 h 6858000"/>
              <a:gd name="connsiteX94" fmla="*/ 223837 w 292893"/>
              <a:gd name="connsiteY94" fmla="*/ 5776913 h 6858000"/>
              <a:gd name="connsiteX95" fmla="*/ 276225 w 292893"/>
              <a:gd name="connsiteY95" fmla="*/ 5826919 h 6858000"/>
              <a:gd name="connsiteX96" fmla="*/ 223837 w 292893"/>
              <a:gd name="connsiteY96" fmla="*/ 5886450 h 6858000"/>
              <a:gd name="connsiteX97" fmla="*/ 273844 w 292893"/>
              <a:gd name="connsiteY97" fmla="*/ 5934075 h 6858000"/>
              <a:gd name="connsiteX98" fmla="*/ 219074 w 292893"/>
              <a:gd name="connsiteY98" fmla="*/ 5995988 h 6858000"/>
              <a:gd name="connsiteX99" fmla="*/ 273844 w 292893"/>
              <a:gd name="connsiteY99" fmla="*/ 6048375 h 6858000"/>
              <a:gd name="connsiteX100" fmla="*/ 226218 w 292893"/>
              <a:gd name="connsiteY100" fmla="*/ 6103144 h 6858000"/>
              <a:gd name="connsiteX101" fmla="*/ 273844 w 292893"/>
              <a:gd name="connsiteY101" fmla="*/ 6157913 h 6858000"/>
              <a:gd name="connsiteX102" fmla="*/ 226219 w 292893"/>
              <a:gd name="connsiteY102" fmla="*/ 6212681 h 6858000"/>
              <a:gd name="connsiteX103" fmla="*/ 271463 w 292893"/>
              <a:gd name="connsiteY103" fmla="*/ 6265069 h 6858000"/>
              <a:gd name="connsiteX104" fmla="*/ 223837 w 292893"/>
              <a:gd name="connsiteY104" fmla="*/ 6319838 h 6858000"/>
              <a:gd name="connsiteX105" fmla="*/ 278605 w 292893"/>
              <a:gd name="connsiteY105" fmla="*/ 6374606 h 6858000"/>
              <a:gd name="connsiteX106" fmla="*/ 221455 w 292893"/>
              <a:gd name="connsiteY106" fmla="*/ 6429375 h 6858000"/>
              <a:gd name="connsiteX107" fmla="*/ 276225 w 292893"/>
              <a:gd name="connsiteY107" fmla="*/ 6486525 h 6858000"/>
              <a:gd name="connsiteX108" fmla="*/ 228599 w 292893"/>
              <a:gd name="connsiteY108" fmla="*/ 6541294 h 6858000"/>
              <a:gd name="connsiteX109" fmla="*/ 273843 w 292893"/>
              <a:gd name="connsiteY109" fmla="*/ 6600825 h 6858000"/>
              <a:gd name="connsiteX110" fmla="*/ 221455 w 292893"/>
              <a:gd name="connsiteY110" fmla="*/ 6643688 h 6858000"/>
              <a:gd name="connsiteX111" fmla="*/ 276224 w 292893"/>
              <a:gd name="connsiteY111" fmla="*/ 6700838 h 6858000"/>
              <a:gd name="connsiteX112" fmla="*/ 221456 w 292893"/>
              <a:gd name="connsiteY112" fmla="*/ 6762750 h 6858000"/>
              <a:gd name="connsiteX113" fmla="*/ 288131 w 292893"/>
              <a:gd name="connsiteY113" fmla="*/ 6812756 h 6858000"/>
              <a:gd name="connsiteX114" fmla="*/ 233136 w 292893"/>
              <a:gd name="connsiteY114" fmla="*/ 6855619 h 6858000"/>
              <a:gd name="connsiteX115" fmla="*/ 0 w 292893"/>
              <a:gd name="connsiteY115" fmla="*/ 6858000 h 6858000"/>
              <a:gd name="connsiteX116" fmla="*/ 0 w 292893"/>
              <a:gd name="connsiteY11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21453 w 292893"/>
              <a:gd name="connsiteY20" fmla="*/ 1071563 h 6858000"/>
              <a:gd name="connsiteX21" fmla="*/ 221453 w 292893"/>
              <a:gd name="connsiteY21" fmla="*/ 1183481 h 6858000"/>
              <a:gd name="connsiteX22" fmla="*/ 226216 w 292893"/>
              <a:gd name="connsiteY22" fmla="*/ 1297781 h 6858000"/>
              <a:gd name="connsiteX23" fmla="*/ 233360 w 292893"/>
              <a:gd name="connsiteY23" fmla="*/ 1404938 h 6858000"/>
              <a:gd name="connsiteX24" fmla="*/ 230979 w 292893"/>
              <a:gd name="connsiteY24" fmla="*/ 1512094 h 6858000"/>
              <a:gd name="connsiteX25" fmla="*/ 228598 w 292893"/>
              <a:gd name="connsiteY25" fmla="*/ 1621631 h 6858000"/>
              <a:gd name="connsiteX26" fmla="*/ 223836 w 292893"/>
              <a:gd name="connsiteY26" fmla="*/ 1726406 h 6858000"/>
              <a:gd name="connsiteX27" fmla="*/ 219073 w 292893"/>
              <a:gd name="connsiteY27" fmla="*/ 1838325 h 6858000"/>
              <a:gd name="connsiteX28" fmla="*/ 216692 w 292893"/>
              <a:gd name="connsiteY28" fmla="*/ 1945481 h 6858000"/>
              <a:gd name="connsiteX29" fmla="*/ 214311 w 292893"/>
              <a:gd name="connsiteY29" fmla="*/ 2057400 h 6858000"/>
              <a:gd name="connsiteX30" fmla="*/ 223835 w 292893"/>
              <a:gd name="connsiteY30" fmla="*/ 2166938 h 6858000"/>
              <a:gd name="connsiteX31" fmla="*/ 228597 w 292893"/>
              <a:gd name="connsiteY31" fmla="*/ 2276475 h 6858000"/>
              <a:gd name="connsiteX32" fmla="*/ 290510 w 292893"/>
              <a:gd name="connsiteY32" fmla="*/ 2338388 h 6858000"/>
              <a:gd name="connsiteX33" fmla="*/ 223836 w 292893"/>
              <a:gd name="connsiteY33" fmla="*/ 2386012 h 6858000"/>
              <a:gd name="connsiteX34" fmla="*/ 278603 w 292893"/>
              <a:gd name="connsiteY34" fmla="*/ 2447925 h 6858000"/>
              <a:gd name="connsiteX35" fmla="*/ 226218 w 292893"/>
              <a:gd name="connsiteY35" fmla="*/ 2497931 h 6858000"/>
              <a:gd name="connsiteX36" fmla="*/ 283366 w 292893"/>
              <a:gd name="connsiteY36" fmla="*/ 2552700 h 6858000"/>
              <a:gd name="connsiteX37" fmla="*/ 216692 w 292893"/>
              <a:gd name="connsiteY37" fmla="*/ 2607469 h 6858000"/>
              <a:gd name="connsiteX38" fmla="*/ 288128 w 292893"/>
              <a:gd name="connsiteY38" fmla="*/ 2657475 h 6858000"/>
              <a:gd name="connsiteX39" fmla="*/ 223835 w 292893"/>
              <a:gd name="connsiteY39" fmla="*/ 2714625 h 6858000"/>
              <a:gd name="connsiteX40" fmla="*/ 283366 w 292893"/>
              <a:gd name="connsiteY40" fmla="*/ 2771775 h 6858000"/>
              <a:gd name="connsiteX41" fmla="*/ 226217 w 292893"/>
              <a:gd name="connsiteY41" fmla="*/ 2826543 h 6858000"/>
              <a:gd name="connsiteX42" fmla="*/ 285747 w 292893"/>
              <a:gd name="connsiteY42" fmla="*/ 2881313 h 6858000"/>
              <a:gd name="connsiteX43" fmla="*/ 223835 w 292893"/>
              <a:gd name="connsiteY43" fmla="*/ 2931319 h 6858000"/>
              <a:gd name="connsiteX44" fmla="*/ 280985 w 292893"/>
              <a:gd name="connsiteY44" fmla="*/ 2986088 h 6858000"/>
              <a:gd name="connsiteX45" fmla="*/ 226218 w 292893"/>
              <a:gd name="connsiteY45" fmla="*/ 3043238 h 6858000"/>
              <a:gd name="connsiteX46" fmla="*/ 288128 w 292893"/>
              <a:gd name="connsiteY46" fmla="*/ 3105150 h 6858000"/>
              <a:gd name="connsiteX47" fmla="*/ 226217 w 292893"/>
              <a:gd name="connsiteY47" fmla="*/ 3155157 h 6858000"/>
              <a:gd name="connsiteX48" fmla="*/ 290510 w 292893"/>
              <a:gd name="connsiteY48" fmla="*/ 3207544 h 6858000"/>
              <a:gd name="connsiteX49" fmla="*/ 226217 w 292893"/>
              <a:gd name="connsiteY49" fmla="*/ 3264693 h 6858000"/>
              <a:gd name="connsiteX50" fmla="*/ 290510 w 292893"/>
              <a:gd name="connsiteY50" fmla="*/ 3324225 h 6858000"/>
              <a:gd name="connsiteX51" fmla="*/ 226218 w 292893"/>
              <a:gd name="connsiteY51" fmla="*/ 3371850 h 6858000"/>
              <a:gd name="connsiteX52" fmla="*/ 292891 w 292893"/>
              <a:gd name="connsiteY52" fmla="*/ 3433763 h 6858000"/>
              <a:gd name="connsiteX53" fmla="*/ 223837 w 292893"/>
              <a:gd name="connsiteY53" fmla="*/ 3476625 h 6858000"/>
              <a:gd name="connsiteX54" fmla="*/ 288128 w 292893"/>
              <a:gd name="connsiteY54" fmla="*/ 3533775 h 6858000"/>
              <a:gd name="connsiteX55" fmla="*/ 230980 w 292893"/>
              <a:gd name="connsiteY55" fmla="*/ 3583781 h 6858000"/>
              <a:gd name="connsiteX56" fmla="*/ 285747 w 292893"/>
              <a:gd name="connsiteY56" fmla="*/ 3643313 h 6858000"/>
              <a:gd name="connsiteX57" fmla="*/ 226218 w 292893"/>
              <a:gd name="connsiteY57" fmla="*/ 3698081 h 6858000"/>
              <a:gd name="connsiteX58" fmla="*/ 280985 w 292893"/>
              <a:gd name="connsiteY58" fmla="*/ 3752850 h 6858000"/>
              <a:gd name="connsiteX59" fmla="*/ 223837 w 292893"/>
              <a:gd name="connsiteY59" fmla="*/ 3800475 h 6858000"/>
              <a:gd name="connsiteX60" fmla="*/ 280985 w 292893"/>
              <a:gd name="connsiteY60" fmla="*/ 3862388 h 6858000"/>
              <a:gd name="connsiteX61" fmla="*/ 223837 w 292893"/>
              <a:gd name="connsiteY61" fmla="*/ 3910013 h 6858000"/>
              <a:gd name="connsiteX62" fmla="*/ 278603 w 292893"/>
              <a:gd name="connsiteY62" fmla="*/ 3969544 h 6858000"/>
              <a:gd name="connsiteX63" fmla="*/ 223838 w 292893"/>
              <a:gd name="connsiteY63" fmla="*/ 4021931 h 6858000"/>
              <a:gd name="connsiteX64" fmla="*/ 278603 w 292893"/>
              <a:gd name="connsiteY64" fmla="*/ 4076700 h 6858000"/>
              <a:gd name="connsiteX65" fmla="*/ 221456 w 292893"/>
              <a:gd name="connsiteY65" fmla="*/ 4138613 h 6858000"/>
              <a:gd name="connsiteX66" fmla="*/ 280985 w 292893"/>
              <a:gd name="connsiteY66" fmla="*/ 4193381 h 6858000"/>
              <a:gd name="connsiteX67" fmla="*/ 219075 w 292893"/>
              <a:gd name="connsiteY67" fmla="*/ 4243388 h 6858000"/>
              <a:gd name="connsiteX68" fmla="*/ 278603 w 292893"/>
              <a:gd name="connsiteY68" fmla="*/ 4300538 h 6858000"/>
              <a:gd name="connsiteX69" fmla="*/ 216695 w 292893"/>
              <a:gd name="connsiteY69" fmla="*/ 4350544 h 6858000"/>
              <a:gd name="connsiteX70" fmla="*/ 285747 w 292893"/>
              <a:gd name="connsiteY70" fmla="*/ 4405313 h 6858000"/>
              <a:gd name="connsiteX71" fmla="*/ 214313 w 292893"/>
              <a:gd name="connsiteY71" fmla="*/ 4452938 h 6858000"/>
              <a:gd name="connsiteX72" fmla="*/ 276222 w 292893"/>
              <a:gd name="connsiteY72" fmla="*/ 4514850 h 6858000"/>
              <a:gd name="connsiteX73" fmla="*/ 216694 w 292893"/>
              <a:gd name="connsiteY73" fmla="*/ 4569619 h 6858000"/>
              <a:gd name="connsiteX74" fmla="*/ 278603 w 292893"/>
              <a:gd name="connsiteY74" fmla="*/ 4622006 h 6858000"/>
              <a:gd name="connsiteX75" fmla="*/ 219075 w 292893"/>
              <a:gd name="connsiteY75" fmla="*/ 4674394 h 6858000"/>
              <a:gd name="connsiteX76" fmla="*/ 278603 w 292893"/>
              <a:gd name="connsiteY76" fmla="*/ 4731544 h 6858000"/>
              <a:gd name="connsiteX77" fmla="*/ 221455 w 292893"/>
              <a:gd name="connsiteY77" fmla="*/ 4786313 h 6858000"/>
              <a:gd name="connsiteX78" fmla="*/ 273844 w 292893"/>
              <a:gd name="connsiteY78" fmla="*/ 4848225 h 6858000"/>
              <a:gd name="connsiteX79" fmla="*/ 226219 w 292893"/>
              <a:gd name="connsiteY79" fmla="*/ 4902994 h 6858000"/>
              <a:gd name="connsiteX80" fmla="*/ 278606 w 292893"/>
              <a:gd name="connsiteY80" fmla="*/ 4955381 h 6858000"/>
              <a:gd name="connsiteX81" fmla="*/ 223838 w 292893"/>
              <a:gd name="connsiteY81" fmla="*/ 5010150 h 6858000"/>
              <a:gd name="connsiteX82" fmla="*/ 276225 w 292893"/>
              <a:gd name="connsiteY82" fmla="*/ 5069681 h 6858000"/>
              <a:gd name="connsiteX83" fmla="*/ 221455 w 292893"/>
              <a:gd name="connsiteY83" fmla="*/ 5117306 h 6858000"/>
              <a:gd name="connsiteX84" fmla="*/ 276225 w 292893"/>
              <a:gd name="connsiteY84" fmla="*/ 5169694 h 6858000"/>
              <a:gd name="connsiteX85" fmla="*/ 221455 w 292893"/>
              <a:gd name="connsiteY85" fmla="*/ 5226844 h 6858000"/>
              <a:gd name="connsiteX86" fmla="*/ 276225 w 292893"/>
              <a:gd name="connsiteY86" fmla="*/ 5286375 h 6858000"/>
              <a:gd name="connsiteX87" fmla="*/ 223837 w 292893"/>
              <a:gd name="connsiteY87" fmla="*/ 5338763 h 6858000"/>
              <a:gd name="connsiteX88" fmla="*/ 276225 w 292893"/>
              <a:gd name="connsiteY88" fmla="*/ 5388769 h 6858000"/>
              <a:gd name="connsiteX89" fmla="*/ 223838 w 292893"/>
              <a:gd name="connsiteY89" fmla="*/ 5448300 h 6858000"/>
              <a:gd name="connsiteX90" fmla="*/ 276226 w 292893"/>
              <a:gd name="connsiteY90" fmla="*/ 5495925 h 6858000"/>
              <a:gd name="connsiteX91" fmla="*/ 226219 w 292893"/>
              <a:gd name="connsiteY91" fmla="*/ 5555456 h 6858000"/>
              <a:gd name="connsiteX92" fmla="*/ 276225 w 292893"/>
              <a:gd name="connsiteY92" fmla="*/ 5612606 h 6858000"/>
              <a:gd name="connsiteX93" fmla="*/ 223838 w 292893"/>
              <a:gd name="connsiteY93" fmla="*/ 5664994 h 6858000"/>
              <a:gd name="connsiteX94" fmla="*/ 273844 w 292893"/>
              <a:gd name="connsiteY94" fmla="*/ 5717381 h 6858000"/>
              <a:gd name="connsiteX95" fmla="*/ 223837 w 292893"/>
              <a:gd name="connsiteY95" fmla="*/ 5776913 h 6858000"/>
              <a:gd name="connsiteX96" fmla="*/ 276225 w 292893"/>
              <a:gd name="connsiteY96" fmla="*/ 5826919 h 6858000"/>
              <a:gd name="connsiteX97" fmla="*/ 223837 w 292893"/>
              <a:gd name="connsiteY97" fmla="*/ 5886450 h 6858000"/>
              <a:gd name="connsiteX98" fmla="*/ 273844 w 292893"/>
              <a:gd name="connsiteY98" fmla="*/ 5934075 h 6858000"/>
              <a:gd name="connsiteX99" fmla="*/ 219074 w 292893"/>
              <a:gd name="connsiteY99" fmla="*/ 5995988 h 6858000"/>
              <a:gd name="connsiteX100" fmla="*/ 273844 w 292893"/>
              <a:gd name="connsiteY100" fmla="*/ 6048375 h 6858000"/>
              <a:gd name="connsiteX101" fmla="*/ 226218 w 292893"/>
              <a:gd name="connsiteY101" fmla="*/ 6103144 h 6858000"/>
              <a:gd name="connsiteX102" fmla="*/ 273844 w 292893"/>
              <a:gd name="connsiteY102" fmla="*/ 6157913 h 6858000"/>
              <a:gd name="connsiteX103" fmla="*/ 226219 w 292893"/>
              <a:gd name="connsiteY103" fmla="*/ 6212681 h 6858000"/>
              <a:gd name="connsiteX104" fmla="*/ 271463 w 292893"/>
              <a:gd name="connsiteY104" fmla="*/ 6265069 h 6858000"/>
              <a:gd name="connsiteX105" fmla="*/ 223837 w 292893"/>
              <a:gd name="connsiteY105" fmla="*/ 6319838 h 6858000"/>
              <a:gd name="connsiteX106" fmla="*/ 278605 w 292893"/>
              <a:gd name="connsiteY106" fmla="*/ 6374606 h 6858000"/>
              <a:gd name="connsiteX107" fmla="*/ 221455 w 292893"/>
              <a:gd name="connsiteY107" fmla="*/ 6429375 h 6858000"/>
              <a:gd name="connsiteX108" fmla="*/ 276225 w 292893"/>
              <a:gd name="connsiteY108" fmla="*/ 6486525 h 6858000"/>
              <a:gd name="connsiteX109" fmla="*/ 228599 w 292893"/>
              <a:gd name="connsiteY109" fmla="*/ 6541294 h 6858000"/>
              <a:gd name="connsiteX110" fmla="*/ 273843 w 292893"/>
              <a:gd name="connsiteY110" fmla="*/ 6600825 h 6858000"/>
              <a:gd name="connsiteX111" fmla="*/ 221455 w 292893"/>
              <a:gd name="connsiteY111" fmla="*/ 6643688 h 6858000"/>
              <a:gd name="connsiteX112" fmla="*/ 276224 w 292893"/>
              <a:gd name="connsiteY112" fmla="*/ 6700838 h 6858000"/>
              <a:gd name="connsiteX113" fmla="*/ 221456 w 292893"/>
              <a:gd name="connsiteY113" fmla="*/ 6762750 h 6858000"/>
              <a:gd name="connsiteX114" fmla="*/ 288131 w 292893"/>
              <a:gd name="connsiteY114" fmla="*/ 6812756 h 6858000"/>
              <a:gd name="connsiteX115" fmla="*/ 233136 w 292893"/>
              <a:gd name="connsiteY115" fmla="*/ 6855619 h 6858000"/>
              <a:gd name="connsiteX116" fmla="*/ 0 w 292893"/>
              <a:gd name="connsiteY116" fmla="*/ 6858000 h 6858000"/>
              <a:gd name="connsiteX117" fmla="*/ 0 w 292893"/>
              <a:gd name="connsiteY11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21453 w 292893"/>
              <a:gd name="connsiteY22" fmla="*/ 1183481 h 6858000"/>
              <a:gd name="connsiteX23" fmla="*/ 226216 w 292893"/>
              <a:gd name="connsiteY23" fmla="*/ 1297781 h 6858000"/>
              <a:gd name="connsiteX24" fmla="*/ 233360 w 292893"/>
              <a:gd name="connsiteY24" fmla="*/ 1404938 h 6858000"/>
              <a:gd name="connsiteX25" fmla="*/ 230979 w 292893"/>
              <a:gd name="connsiteY25" fmla="*/ 1512094 h 6858000"/>
              <a:gd name="connsiteX26" fmla="*/ 228598 w 292893"/>
              <a:gd name="connsiteY26" fmla="*/ 1621631 h 6858000"/>
              <a:gd name="connsiteX27" fmla="*/ 223836 w 292893"/>
              <a:gd name="connsiteY27" fmla="*/ 1726406 h 6858000"/>
              <a:gd name="connsiteX28" fmla="*/ 219073 w 292893"/>
              <a:gd name="connsiteY28" fmla="*/ 1838325 h 6858000"/>
              <a:gd name="connsiteX29" fmla="*/ 216692 w 292893"/>
              <a:gd name="connsiteY29" fmla="*/ 1945481 h 6858000"/>
              <a:gd name="connsiteX30" fmla="*/ 214311 w 292893"/>
              <a:gd name="connsiteY30" fmla="*/ 2057400 h 6858000"/>
              <a:gd name="connsiteX31" fmla="*/ 223835 w 292893"/>
              <a:gd name="connsiteY31" fmla="*/ 2166938 h 6858000"/>
              <a:gd name="connsiteX32" fmla="*/ 228597 w 292893"/>
              <a:gd name="connsiteY32" fmla="*/ 2276475 h 6858000"/>
              <a:gd name="connsiteX33" fmla="*/ 290510 w 292893"/>
              <a:gd name="connsiteY33" fmla="*/ 2338388 h 6858000"/>
              <a:gd name="connsiteX34" fmla="*/ 223836 w 292893"/>
              <a:gd name="connsiteY34" fmla="*/ 2386012 h 6858000"/>
              <a:gd name="connsiteX35" fmla="*/ 278603 w 292893"/>
              <a:gd name="connsiteY35" fmla="*/ 2447925 h 6858000"/>
              <a:gd name="connsiteX36" fmla="*/ 226218 w 292893"/>
              <a:gd name="connsiteY36" fmla="*/ 2497931 h 6858000"/>
              <a:gd name="connsiteX37" fmla="*/ 283366 w 292893"/>
              <a:gd name="connsiteY37" fmla="*/ 2552700 h 6858000"/>
              <a:gd name="connsiteX38" fmla="*/ 216692 w 292893"/>
              <a:gd name="connsiteY38" fmla="*/ 2607469 h 6858000"/>
              <a:gd name="connsiteX39" fmla="*/ 288128 w 292893"/>
              <a:gd name="connsiteY39" fmla="*/ 2657475 h 6858000"/>
              <a:gd name="connsiteX40" fmla="*/ 223835 w 292893"/>
              <a:gd name="connsiteY40" fmla="*/ 2714625 h 6858000"/>
              <a:gd name="connsiteX41" fmla="*/ 283366 w 292893"/>
              <a:gd name="connsiteY41" fmla="*/ 2771775 h 6858000"/>
              <a:gd name="connsiteX42" fmla="*/ 226217 w 292893"/>
              <a:gd name="connsiteY42" fmla="*/ 2826543 h 6858000"/>
              <a:gd name="connsiteX43" fmla="*/ 285747 w 292893"/>
              <a:gd name="connsiteY43" fmla="*/ 2881313 h 6858000"/>
              <a:gd name="connsiteX44" fmla="*/ 223835 w 292893"/>
              <a:gd name="connsiteY44" fmla="*/ 2931319 h 6858000"/>
              <a:gd name="connsiteX45" fmla="*/ 280985 w 292893"/>
              <a:gd name="connsiteY45" fmla="*/ 2986088 h 6858000"/>
              <a:gd name="connsiteX46" fmla="*/ 226218 w 292893"/>
              <a:gd name="connsiteY46" fmla="*/ 3043238 h 6858000"/>
              <a:gd name="connsiteX47" fmla="*/ 288128 w 292893"/>
              <a:gd name="connsiteY47" fmla="*/ 3105150 h 6858000"/>
              <a:gd name="connsiteX48" fmla="*/ 226217 w 292893"/>
              <a:gd name="connsiteY48" fmla="*/ 3155157 h 6858000"/>
              <a:gd name="connsiteX49" fmla="*/ 290510 w 292893"/>
              <a:gd name="connsiteY49" fmla="*/ 3207544 h 6858000"/>
              <a:gd name="connsiteX50" fmla="*/ 226217 w 292893"/>
              <a:gd name="connsiteY50" fmla="*/ 3264693 h 6858000"/>
              <a:gd name="connsiteX51" fmla="*/ 290510 w 292893"/>
              <a:gd name="connsiteY51" fmla="*/ 3324225 h 6858000"/>
              <a:gd name="connsiteX52" fmla="*/ 226218 w 292893"/>
              <a:gd name="connsiteY52" fmla="*/ 3371850 h 6858000"/>
              <a:gd name="connsiteX53" fmla="*/ 292891 w 292893"/>
              <a:gd name="connsiteY53" fmla="*/ 3433763 h 6858000"/>
              <a:gd name="connsiteX54" fmla="*/ 223837 w 292893"/>
              <a:gd name="connsiteY54" fmla="*/ 3476625 h 6858000"/>
              <a:gd name="connsiteX55" fmla="*/ 288128 w 292893"/>
              <a:gd name="connsiteY55" fmla="*/ 3533775 h 6858000"/>
              <a:gd name="connsiteX56" fmla="*/ 230980 w 292893"/>
              <a:gd name="connsiteY56" fmla="*/ 3583781 h 6858000"/>
              <a:gd name="connsiteX57" fmla="*/ 285747 w 292893"/>
              <a:gd name="connsiteY57" fmla="*/ 3643313 h 6858000"/>
              <a:gd name="connsiteX58" fmla="*/ 226218 w 292893"/>
              <a:gd name="connsiteY58" fmla="*/ 3698081 h 6858000"/>
              <a:gd name="connsiteX59" fmla="*/ 280985 w 292893"/>
              <a:gd name="connsiteY59" fmla="*/ 3752850 h 6858000"/>
              <a:gd name="connsiteX60" fmla="*/ 223837 w 292893"/>
              <a:gd name="connsiteY60" fmla="*/ 3800475 h 6858000"/>
              <a:gd name="connsiteX61" fmla="*/ 280985 w 292893"/>
              <a:gd name="connsiteY61" fmla="*/ 3862388 h 6858000"/>
              <a:gd name="connsiteX62" fmla="*/ 223837 w 292893"/>
              <a:gd name="connsiteY62" fmla="*/ 3910013 h 6858000"/>
              <a:gd name="connsiteX63" fmla="*/ 278603 w 292893"/>
              <a:gd name="connsiteY63" fmla="*/ 3969544 h 6858000"/>
              <a:gd name="connsiteX64" fmla="*/ 223838 w 292893"/>
              <a:gd name="connsiteY64" fmla="*/ 4021931 h 6858000"/>
              <a:gd name="connsiteX65" fmla="*/ 278603 w 292893"/>
              <a:gd name="connsiteY65" fmla="*/ 4076700 h 6858000"/>
              <a:gd name="connsiteX66" fmla="*/ 221456 w 292893"/>
              <a:gd name="connsiteY66" fmla="*/ 4138613 h 6858000"/>
              <a:gd name="connsiteX67" fmla="*/ 280985 w 292893"/>
              <a:gd name="connsiteY67" fmla="*/ 4193381 h 6858000"/>
              <a:gd name="connsiteX68" fmla="*/ 219075 w 292893"/>
              <a:gd name="connsiteY68" fmla="*/ 4243388 h 6858000"/>
              <a:gd name="connsiteX69" fmla="*/ 278603 w 292893"/>
              <a:gd name="connsiteY69" fmla="*/ 4300538 h 6858000"/>
              <a:gd name="connsiteX70" fmla="*/ 216695 w 292893"/>
              <a:gd name="connsiteY70" fmla="*/ 4350544 h 6858000"/>
              <a:gd name="connsiteX71" fmla="*/ 285747 w 292893"/>
              <a:gd name="connsiteY71" fmla="*/ 4405313 h 6858000"/>
              <a:gd name="connsiteX72" fmla="*/ 214313 w 292893"/>
              <a:gd name="connsiteY72" fmla="*/ 4452938 h 6858000"/>
              <a:gd name="connsiteX73" fmla="*/ 276222 w 292893"/>
              <a:gd name="connsiteY73" fmla="*/ 4514850 h 6858000"/>
              <a:gd name="connsiteX74" fmla="*/ 216694 w 292893"/>
              <a:gd name="connsiteY74" fmla="*/ 4569619 h 6858000"/>
              <a:gd name="connsiteX75" fmla="*/ 278603 w 292893"/>
              <a:gd name="connsiteY75" fmla="*/ 4622006 h 6858000"/>
              <a:gd name="connsiteX76" fmla="*/ 219075 w 292893"/>
              <a:gd name="connsiteY76" fmla="*/ 4674394 h 6858000"/>
              <a:gd name="connsiteX77" fmla="*/ 278603 w 292893"/>
              <a:gd name="connsiteY77" fmla="*/ 4731544 h 6858000"/>
              <a:gd name="connsiteX78" fmla="*/ 221455 w 292893"/>
              <a:gd name="connsiteY78" fmla="*/ 4786313 h 6858000"/>
              <a:gd name="connsiteX79" fmla="*/ 273844 w 292893"/>
              <a:gd name="connsiteY79" fmla="*/ 4848225 h 6858000"/>
              <a:gd name="connsiteX80" fmla="*/ 226219 w 292893"/>
              <a:gd name="connsiteY80" fmla="*/ 4902994 h 6858000"/>
              <a:gd name="connsiteX81" fmla="*/ 278606 w 292893"/>
              <a:gd name="connsiteY81" fmla="*/ 4955381 h 6858000"/>
              <a:gd name="connsiteX82" fmla="*/ 223838 w 292893"/>
              <a:gd name="connsiteY82" fmla="*/ 5010150 h 6858000"/>
              <a:gd name="connsiteX83" fmla="*/ 276225 w 292893"/>
              <a:gd name="connsiteY83" fmla="*/ 5069681 h 6858000"/>
              <a:gd name="connsiteX84" fmla="*/ 221455 w 292893"/>
              <a:gd name="connsiteY84" fmla="*/ 5117306 h 6858000"/>
              <a:gd name="connsiteX85" fmla="*/ 276225 w 292893"/>
              <a:gd name="connsiteY85" fmla="*/ 5169694 h 6858000"/>
              <a:gd name="connsiteX86" fmla="*/ 221455 w 292893"/>
              <a:gd name="connsiteY86" fmla="*/ 5226844 h 6858000"/>
              <a:gd name="connsiteX87" fmla="*/ 276225 w 292893"/>
              <a:gd name="connsiteY87" fmla="*/ 5286375 h 6858000"/>
              <a:gd name="connsiteX88" fmla="*/ 223837 w 292893"/>
              <a:gd name="connsiteY88" fmla="*/ 5338763 h 6858000"/>
              <a:gd name="connsiteX89" fmla="*/ 276225 w 292893"/>
              <a:gd name="connsiteY89" fmla="*/ 5388769 h 6858000"/>
              <a:gd name="connsiteX90" fmla="*/ 223838 w 292893"/>
              <a:gd name="connsiteY90" fmla="*/ 5448300 h 6858000"/>
              <a:gd name="connsiteX91" fmla="*/ 276226 w 292893"/>
              <a:gd name="connsiteY91" fmla="*/ 5495925 h 6858000"/>
              <a:gd name="connsiteX92" fmla="*/ 226219 w 292893"/>
              <a:gd name="connsiteY92" fmla="*/ 5555456 h 6858000"/>
              <a:gd name="connsiteX93" fmla="*/ 276225 w 292893"/>
              <a:gd name="connsiteY93" fmla="*/ 5612606 h 6858000"/>
              <a:gd name="connsiteX94" fmla="*/ 223838 w 292893"/>
              <a:gd name="connsiteY94" fmla="*/ 5664994 h 6858000"/>
              <a:gd name="connsiteX95" fmla="*/ 273844 w 292893"/>
              <a:gd name="connsiteY95" fmla="*/ 5717381 h 6858000"/>
              <a:gd name="connsiteX96" fmla="*/ 223837 w 292893"/>
              <a:gd name="connsiteY96" fmla="*/ 5776913 h 6858000"/>
              <a:gd name="connsiteX97" fmla="*/ 276225 w 292893"/>
              <a:gd name="connsiteY97" fmla="*/ 5826919 h 6858000"/>
              <a:gd name="connsiteX98" fmla="*/ 223837 w 292893"/>
              <a:gd name="connsiteY98" fmla="*/ 5886450 h 6858000"/>
              <a:gd name="connsiteX99" fmla="*/ 273844 w 292893"/>
              <a:gd name="connsiteY99" fmla="*/ 5934075 h 6858000"/>
              <a:gd name="connsiteX100" fmla="*/ 219074 w 292893"/>
              <a:gd name="connsiteY100" fmla="*/ 5995988 h 6858000"/>
              <a:gd name="connsiteX101" fmla="*/ 273844 w 292893"/>
              <a:gd name="connsiteY101" fmla="*/ 6048375 h 6858000"/>
              <a:gd name="connsiteX102" fmla="*/ 226218 w 292893"/>
              <a:gd name="connsiteY102" fmla="*/ 6103144 h 6858000"/>
              <a:gd name="connsiteX103" fmla="*/ 273844 w 292893"/>
              <a:gd name="connsiteY103" fmla="*/ 6157913 h 6858000"/>
              <a:gd name="connsiteX104" fmla="*/ 226219 w 292893"/>
              <a:gd name="connsiteY104" fmla="*/ 6212681 h 6858000"/>
              <a:gd name="connsiteX105" fmla="*/ 271463 w 292893"/>
              <a:gd name="connsiteY105" fmla="*/ 6265069 h 6858000"/>
              <a:gd name="connsiteX106" fmla="*/ 223837 w 292893"/>
              <a:gd name="connsiteY106" fmla="*/ 6319838 h 6858000"/>
              <a:gd name="connsiteX107" fmla="*/ 278605 w 292893"/>
              <a:gd name="connsiteY107" fmla="*/ 6374606 h 6858000"/>
              <a:gd name="connsiteX108" fmla="*/ 221455 w 292893"/>
              <a:gd name="connsiteY108" fmla="*/ 6429375 h 6858000"/>
              <a:gd name="connsiteX109" fmla="*/ 276225 w 292893"/>
              <a:gd name="connsiteY109" fmla="*/ 6486525 h 6858000"/>
              <a:gd name="connsiteX110" fmla="*/ 228599 w 292893"/>
              <a:gd name="connsiteY110" fmla="*/ 6541294 h 6858000"/>
              <a:gd name="connsiteX111" fmla="*/ 273843 w 292893"/>
              <a:gd name="connsiteY111" fmla="*/ 6600825 h 6858000"/>
              <a:gd name="connsiteX112" fmla="*/ 221455 w 292893"/>
              <a:gd name="connsiteY112" fmla="*/ 6643688 h 6858000"/>
              <a:gd name="connsiteX113" fmla="*/ 276224 w 292893"/>
              <a:gd name="connsiteY113" fmla="*/ 6700838 h 6858000"/>
              <a:gd name="connsiteX114" fmla="*/ 221456 w 292893"/>
              <a:gd name="connsiteY114" fmla="*/ 6762750 h 6858000"/>
              <a:gd name="connsiteX115" fmla="*/ 288131 w 292893"/>
              <a:gd name="connsiteY115" fmla="*/ 6812756 h 6858000"/>
              <a:gd name="connsiteX116" fmla="*/ 233136 w 292893"/>
              <a:gd name="connsiteY116" fmla="*/ 6855619 h 6858000"/>
              <a:gd name="connsiteX117" fmla="*/ 0 w 292893"/>
              <a:gd name="connsiteY117" fmla="*/ 6858000 h 6858000"/>
              <a:gd name="connsiteX118" fmla="*/ 0 w 292893"/>
              <a:gd name="connsiteY11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26216 w 292893"/>
              <a:gd name="connsiteY24" fmla="*/ 1297781 h 6858000"/>
              <a:gd name="connsiteX25" fmla="*/ 233360 w 292893"/>
              <a:gd name="connsiteY25" fmla="*/ 1404938 h 6858000"/>
              <a:gd name="connsiteX26" fmla="*/ 230979 w 292893"/>
              <a:gd name="connsiteY26" fmla="*/ 1512094 h 6858000"/>
              <a:gd name="connsiteX27" fmla="*/ 228598 w 292893"/>
              <a:gd name="connsiteY27" fmla="*/ 1621631 h 6858000"/>
              <a:gd name="connsiteX28" fmla="*/ 223836 w 292893"/>
              <a:gd name="connsiteY28" fmla="*/ 1726406 h 6858000"/>
              <a:gd name="connsiteX29" fmla="*/ 219073 w 292893"/>
              <a:gd name="connsiteY29" fmla="*/ 1838325 h 6858000"/>
              <a:gd name="connsiteX30" fmla="*/ 216692 w 292893"/>
              <a:gd name="connsiteY30" fmla="*/ 1945481 h 6858000"/>
              <a:gd name="connsiteX31" fmla="*/ 214311 w 292893"/>
              <a:gd name="connsiteY31" fmla="*/ 2057400 h 6858000"/>
              <a:gd name="connsiteX32" fmla="*/ 223835 w 292893"/>
              <a:gd name="connsiteY32" fmla="*/ 2166938 h 6858000"/>
              <a:gd name="connsiteX33" fmla="*/ 228597 w 292893"/>
              <a:gd name="connsiteY33" fmla="*/ 2276475 h 6858000"/>
              <a:gd name="connsiteX34" fmla="*/ 290510 w 292893"/>
              <a:gd name="connsiteY34" fmla="*/ 2338388 h 6858000"/>
              <a:gd name="connsiteX35" fmla="*/ 223836 w 292893"/>
              <a:gd name="connsiteY35" fmla="*/ 2386012 h 6858000"/>
              <a:gd name="connsiteX36" fmla="*/ 278603 w 292893"/>
              <a:gd name="connsiteY36" fmla="*/ 2447925 h 6858000"/>
              <a:gd name="connsiteX37" fmla="*/ 226218 w 292893"/>
              <a:gd name="connsiteY37" fmla="*/ 2497931 h 6858000"/>
              <a:gd name="connsiteX38" fmla="*/ 283366 w 292893"/>
              <a:gd name="connsiteY38" fmla="*/ 2552700 h 6858000"/>
              <a:gd name="connsiteX39" fmla="*/ 216692 w 292893"/>
              <a:gd name="connsiteY39" fmla="*/ 2607469 h 6858000"/>
              <a:gd name="connsiteX40" fmla="*/ 288128 w 292893"/>
              <a:gd name="connsiteY40" fmla="*/ 2657475 h 6858000"/>
              <a:gd name="connsiteX41" fmla="*/ 223835 w 292893"/>
              <a:gd name="connsiteY41" fmla="*/ 2714625 h 6858000"/>
              <a:gd name="connsiteX42" fmla="*/ 283366 w 292893"/>
              <a:gd name="connsiteY42" fmla="*/ 2771775 h 6858000"/>
              <a:gd name="connsiteX43" fmla="*/ 226217 w 292893"/>
              <a:gd name="connsiteY43" fmla="*/ 2826543 h 6858000"/>
              <a:gd name="connsiteX44" fmla="*/ 285747 w 292893"/>
              <a:gd name="connsiteY44" fmla="*/ 2881313 h 6858000"/>
              <a:gd name="connsiteX45" fmla="*/ 223835 w 292893"/>
              <a:gd name="connsiteY45" fmla="*/ 2931319 h 6858000"/>
              <a:gd name="connsiteX46" fmla="*/ 280985 w 292893"/>
              <a:gd name="connsiteY46" fmla="*/ 2986088 h 6858000"/>
              <a:gd name="connsiteX47" fmla="*/ 226218 w 292893"/>
              <a:gd name="connsiteY47" fmla="*/ 3043238 h 6858000"/>
              <a:gd name="connsiteX48" fmla="*/ 288128 w 292893"/>
              <a:gd name="connsiteY48" fmla="*/ 3105150 h 6858000"/>
              <a:gd name="connsiteX49" fmla="*/ 226217 w 292893"/>
              <a:gd name="connsiteY49" fmla="*/ 3155157 h 6858000"/>
              <a:gd name="connsiteX50" fmla="*/ 290510 w 292893"/>
              <a:gd name="connsiteY50" fmla="*/ 3207544 h 6858000"/>
              <a:gd name="connsiteX51" fmla="*/ 226217 w 292893"/>
              <a:gd name="connsiteY51" fmla="*/ 3264693 h 6858000"/>
              <a:gd name="connsiteX52" fmla="*/ 290510 w 292893"/>
              <a:gd name="connsiteY52" fmla="*/ 3324225 h 6858000"/>
              <a:gd name="connsiteX53" fmla="*/ 226218 w 292893"/>
              <a:gd name="connsiteY53" fmla="*/ 3371850 h 6858000"/>
              <a:gd name="connsiteX54" fmla="*/ 292891 w 292893"/>
              <a:gd name="connsiteY54" fmla="*/ 3433763 h 6858000"/>
              <a:gd name="connsiteX55" fmla="*/ 223837 w 292893"/>
              <a:gd name="connsiteY55" fmla="*/ 3476625 h 6858000"/>
              <a:gd name="connsiteX56" fmla="*/ 288128 w 292893"/>
              <a:gd name="connsiteY56" fmla="*/ 3533775 h 6858000"/>
              <a:gd name="connsiteX57" fmla="*/ 230980 w 292893"/>
              <a:gd name="connsiteY57" fmla="*/ 3583781 h 6858000"/>
              <a:gd name="connsiteX58" fmla="*/ 285747 w 292893"/>
              <a:gd name="connsiteY58" fmla="*/ 3643313 h 6858000"/>
              <a:gd name="connsiteX59" fmla="*/ 226218 w 292893"/>
              <a:gd name="connsiteY59" fmla="*/ 3698081 h 6858000"/>
              <a:gd name="connsiteX60" fmla="*/ 280985 w 292893"/>
              <a:gd name="connsiteY60" fmla="*/ 3752850 h 6858000"/>
              <a:gd name="connsiteX61" fmla="*/ 223837 w 292893"/>
              <a:gd name="connsiteY61" fmla="*/ 3800475 h 6858000"/>
              <a:gd name="connsiteX62" fmla="*/ 280985 w 292893"/>
              <a:gd name="connsiteY62" fmla="*/ 3862388 h 6858000"/>
              <a:gd name="connsiteX63" fmla="*/ 223837 w 292893"/>
              <a:gd name="connsiteY63" fmla="*/ 3910013 h 6858000"/>
              <a:gd name="connsiteX64" fmla="*/ 278603 w 292893"/>
              <a:gd name="connsiteY64" fmla="*/ 3969544 h 6858000"/>
              <a:gd name="connsiteX65" fmla="*/ 223838 w 292893"/>
              <a:gd name="connsiteY65" fmla="*/ 4021931 h 6858000"/>
              <a:gd name="connsiteX66" fmla="*/ 278603 w 292893"/>
              <a:gd name="connsiteY66" fmla="*/ 4076700 h 6858000"/>
              <a:gd name="connsiteX67" fmla="*/ 221456 w 292893"/>
              <a:gd name="connsiteY67" fmla="*/ 4138613 h 6858000"/>
              <a:gd name="connsiteX68" fmla="*/ 280985 w 292893"/>
              <a:gd name="connsiteY68" fmla="*/ 4193381 h 6858000"/>
              <a:gd name="connsiteX69" fmla="*/ 219075 w 292893"/>
              <a:gd name="connsiteY69" fmla="*/ 4243388 h 6858000"/>
              <a:gd name="connsiteX70" fmla="*/ 278603 w 292893"/>
              <a:gd name="connsiteY70" fmla="*/ 4300538 h 6858000"/>
              <a:gd name="connsiteX71" fmla="*/ 216695 w 292893"/>
              <a:gd name="connsiteY71" fmla="*/ 4350544 h 6858000"/>
              <a:gd name="connsiteX72" fmla="*/ 285747 w 292893"/>
              <a:gd name="connsiteY72" fmla="*/ 4405313 h 6858000"/>
              <a:gd name="connsiteX73" fmla="*/ 214313 w 292893"/>
              <a:gd name="connsiteY73" fmla="*/ 4452938 h 6858000"/>
              <a:gd name="connsiteX74" fmla="*/ 276222 w 292893"/>
              <a:gd name="connsiteY74" fmla="*/ 4514850 h 6858000"/>
              <a:gd name="connsiteX75" fmla="*/ 216694 w 292893"/>
              <a:gd name="connsiteY75" fmla="*/ 4569619 h 6858000"/>
              <a:gd name="connsiteX76" fmla="*/ 278603 w 292893"/>
              <a:gd name="connsiteY76" fmla="*/ 4622006 h 6858000"/>
              <a:gd name="connsiteX77" fmla="*/ 219075 w 292893"/>
              <a:gd name="connsiteY77" fmla="*/ 4674394 h 6858000"/>
              <a:gd name="connsiteX78" fmla="*/ 278603 w 292893"/>
              <a:gd name="connsiteY78" fmla="*/ 4731544 h 6858000"/>
              <a:gd name="connsiteX79" fmla="*/ 221455 w 292893"/>
              <a:gd name="connsiteY79" fmla="*/ 4786313 h 6858000"/>
              <a:gd name="connsiteX80" fmla="*/ 273844 w 292893"/>
              <a:gd name="connsiteY80" fmla="*/ 4848225 h 6858000"/>
              <a:gd name="connsiteX81" fmla="*/ 226219 w 292893"/>
              <a:gd name="connsiteY81" fmla="*/ 4902994 h 6858000"/>
              <a:gd name="connsiteX82" fmla="*/ 278606 w 292893"/>
              <a:gd name="connsiteY82" fmla="*/ 4955381 h 6858000"/>
              <a:gd name="connsiteX83" fmla="*/ 223838 w 292893"/>
              <a:gd name="connsiteY83" fmla="*/ 5010150 h 6858000"/>
              <a:gd name="connsiteX84" fmla="*/ 276225 w 292893"/>
              <a:gd name="connsiteY84" fmla="*/ 5069681 h 6858000"/>
              <a:gd name="connsiteX85" fmla="*/ 221455 w 292893"/>
              <a:gd name="connsiteY85" fmla="*/ 5117306 h 6858000"/>
              <a:gd name="connsiteX86" fmla="*/ 276225 w 292893"/>
              <a:gd name="connsiteY86" fmla="*/ 5169694 h 6858000"/>
              <a:gd name="connsiteX87" fmla="*/ 221455 w 292893"/>
              <a:gd name="connsiteY87" fmla="*/ 5226844 h 6858000"/>
              <a:gd name="connsiteX88" fmla="*/ 276225 w 292893"/>
              <a:gd name="connsiteY88" fmla="*/ 5286375 h 6858000"/>
              <a:gd name="connsiteX89" fmla="*/ 223837 w 292893"/>
              <a:gd name="connsiteY89" fmla="*/ 5338763 h 6858000"/>
              <a:gd name="connsiteX90" fmla="*/ 276225 w 292893"/>
              <a:gd name="connsiteY90" fmla="*/ 5388769 h 6858000"/>
              <a:gd name="connsiteX91" fmla="*/ 223838 w 292893"/>
              <a:gd name="connsiteY91" fmla="*/ 5448300 h 6858000"/>
              <a:gd name="connsiteX92" fmla="*/ 276226 w 292893"/>
              <a:gd name="connsiteY92" fmla="*/ 5495925 h 6858000"/>
              <a:gd name="connsiteX93" fmla="*/ 226219 w 292893"/>
              <a:gd name="connsiteY93" fmla="*/ 5555456 h 6858000"/>
              <a:gd name="connsiteX94" fmla="*/ 276225 w 292893"/>
              <a:gd name="connsiteY94" fmla="*/ 5612606 h 6858000"/>
              <a:gd name="connsiteX95" fmla="*/ 223838 w 292893"/>
              <a:gd name="connsiteY95" fmla="*/ 5664994 h 6858000"/>
              <a:gd name="connsiteX96" fmla="*/ 273844 w 292893"/>
              <a:gd name="connsiteY96" fmla="*/ 5717381 h 6858000"/>
              <a:gd name="connsiteX97" fmla="*/ 223837 w 292893"/>
              <a:gd name="connsiteY97" fmla="*/ 5776913 h 6858000"/>
              <a:gd name="connsiteX98" fmla="*/ 276225 w 292893"/>
              <a:gd name="connsiteY98" fmla="*/ 5826919 h 6858000"/>
              <a:gd name="connsiteX99" fmla="*/ 223837 w 292893"/>
              <a:gd name="connsiteY99" fmla="*/ 5886450 h 6858000"/>
              <a:gd name="connsiteX100" fmla="*/ 273844 w 292893"/>
              <a:gd name="connsiteY100" fmla="*/ 5934075 h 6858000"/>
              <a:gd name="connsiteX101" fmla="*/ 219074 w 292893"/>
              <a:gd name="connsiteY101" fmla="*/ 5995988 h 6858000"/>
              <a:gd name="connsiteX102" fmla="*/ 273844 w 292893"/>
              <a:gd name="connsiteY102" fmla="*/ 6048375 h 6858000"/>
              <a:gd name="connsiteX103" fmla="*/ 226218 w 292893"/>
              <a:gd name="connsiteY103" fmla="*/ 6103144 h 6858000"/>
              <a:gd name="connsiteX104" fmla="*/ 273844 w 292893"/>
              <a:gd name="connsiteY104" fmla="*/ 6157913 h 6858000"/>
              <a:gd name="connsiteX105" fmla="*/ 226219 w 292893"/>
              <a:gd name="connsiteY105" fmla="*/ 6212681 h 6858000"/>
              <a:gd name="connsiteX106" fmla="*/ 271463 w 292893"/>
              <a:gd name="connsiteY106" fmla="*/ 6265069 h 6858000"/>
              <a:gd name="connsiteX107" fmla="*/ 223837 w 292893"/>
              <a:gd name="connsiteY107" fmla="*/ 6319838 h 6858000"/>
              <a:gd name="connsiteX108" fmla="*/ 278605 w 292893"/>
              <a:gd name="connsiteY108" fmla="*/ 6374606 h 6858000"/>
              <a:gd name="connsiteX109" fmla="*/ 221455 w 292893"/>
              <a:gd name="connsiteY109" fmla="*/ 6429375 h 6858000"/>
              <a:gd name="connsiteX110" fmla="*/ 276225 w 292893"/>
              <a:gd name="connsiteY110" fmla="*/ 6486525 h 6858000"/>
              <a:gd name="connsiteX111" fmla="*/ 228599 w 292893"/>
              <a:gd name="connsiteY111" fmla="*/ 6541294 h 6858000"/>
              <a:gd name="connsiteX112" fmla="*/ 273843 w 292893"/>
              <a:gd name="connsiteY112" fmla="*/ 6600825 h 6858000"/>
              <a:gd name="connsiteX113" fmla="*/ 221455 w 292893"/>
              <a:gd name="connsiteY113" fmla="*/ 6643688 h 6858000"/>
              <a:gd name="connsiteX114" fmla="*/ 276224 w 292893"/>
              <a:gd name="connsiteY114" fmla="*/ 6700838 h 6858000"/>
              <a:gd name="connsiteX115" fmla="*/ 221456 w 292893"/>
              <a:gd name="connsiteY115" fmla="*/ 6762750 h 6858000"/>
              <a:gd name="connsiteX116" fmla="*/ 288131 w 292893"/>
              <a:gd name="connsiteY116" fmla="*/ 6812756 h 6858000"/>
              <a:gd name="connsiteX117" fmla="*/ 233136 w 292893"/>
              <a:gd name="connsiteY117" fmla="*/ 6855619 h 6858000"/>
              <a:gd name="connsiteX118" fmla="*/ 0 w 292893"/>
              <a:gd name="connsiteY118" fmla="*/ 6858000 h 6858000"/>
              <a:gd name="connsiteX119" fmla="*/ 0 w 292893"/>
              <a:gd name="connsiteY11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33360 w 292893"/>
              <a:gd name="connsiteY26" fmla="*/ 1404938 h 6858000"/>
              <a:gd name="connsiteX27" fmla="*/ 230979 w 292893"/>
              <a:gd name="connsiteY27" fmla="*/ 1512094 h 6858000"/>
              <a:gd name="connsiteX28" fmla="*/ 228598 w 292893"/>
              <a:gd name="connsiteY28" fmla="*/ 1621631 h 6858000"/>
              <a:gd name="connsiteX29" fmla="*/ 223836 w 292893"/>
              <a:gd name="connsiteY29" fmla="*/ 1726406 h 6858000"/>
              <a:gd name="connsiteX30" fmla="*/ 219073 w 292893"/>
              <a:gd name="connsiteY30" fmla="*/ 1838325 h 6858000"/>
              <a:gd name="connsiteX31" fmla="*/ 216692 w 292893"/>
              <a:gd name="connsiteY31" fmla="*/ 1945481 h 6858000"/>
              <a:gd name="connsiteX32" fmla="*/ 214311 w 292893"/>
              <a:gd name="connsiteY32" fmla="*/ 2057400 h 6858000"/>
              <a:gd name="connsiteX33" fmla="*/ 223835 w 292893"/>
              <a:gd name="connsiteY33" fmla="*/ 2166938 h 6858000"/>
              <a:gd name="connsiteX34" fmla="*/ 228597 w 292893"/>
              <a:gd name="connsiteY34" fmla="*/ 2276475 h 6858000"/>
              <a:gd name="connsiteX35" fmla="*/ 290510 w 292893"/>
              <a:gd name="connsiteY35" fmla="*/ 2338388 h 6858000"/>
              <a:gd name="connsiteX36" fmla="*/ 223836 w 292893"/>
              <a:gd name="connsiteY36" fmla="*/ 2386012 h 6858000"/>
              <a:gd name="connsiteX37" fmla="*/ 278603 w 292893"/>
              <a:gd name="connsiteY37" fmla="*/ 2447925 h 6858000"/>
              <a:gd name="connsiteX38" fmla="*/ 226218 w 292893"/>
              <a:gd name="connsiteY38" fmla="*/ 2497931 h 6858000"/>
              <a:gd name="connsiteX39" fmla="*/ 283366 w 292893"/>
              <a:gd name="connsiteY39" fmla="*/ 2552700 h 6858000"/>
              <a:gd name="connsiteX40" fmla="*/ 216692 w 292893"/>
              <a:gd name="connsiteY40" fmla="*/ 2607469 h 6858000"/>
              <a:gd name="connsiteX41" fmla="*/ 288128 w 292893"/>
              <a:gd name="connsiteY41" fmla="*/ 2657475 h 6858000"/>
              <a:gd name="connsiteX42" fmla="*/ 223835 w 292893"/>
              <a:gd name="connsiteY42" fmla="*/ 2714625 h 6858000"/>
              <a:gd name="connsiteX43" fmla="*/ 283366 w 292893"/>
              <a:gd name="connsiteY43" fmla="*/ 2771775 h 6858000"/>
              <a:gd name="connsiteX44" fmla="*/ 226217 w 292893"/>
              <a:gd name="connsiteY44" fmla="*/ 2826543 h 6858000"/>
              <a:gd name="connsiteX45" fmla="*/ 285747 w 292893"/>
              <a:gd name="connsiteY45" fmla="*/ 2881313 h 6858000"/>
              <a:gd name="connsiteX46" fmla="*/ 223835 w 292893"/>
              <a:gd name="connsiteY46" fmla="*/ 2931319 h 6858000"/>
              <a:gd name="connsiteX47" fmla="*/ 280985 w 292893"/>
              <a:gd name="connsiteY47" fmla="*/ 2986088 h 6858000"/>
              <a:gd name="connsiteX48" fmla="*/ 226218 w 292893"/>
              <a:gd name="connsiteY48" fmla="*/ 3043238 h 6858000"/>
              <a:gd name="connsiteX49" fmla="*/ 288128 w 292893"/>
              <a:gd name="connsiteY49" fmla="*/ 3105150 h 6858000"/>
              <a:gd name="connsiteX50" fmla="*/ 226217 w 292893"/>
              <a:gd name="connsiteY50" fmla="*/ 3155157 h 6858000"/>
              <a:gd name="connsiteX51" fmla="*/ 290510 w 292893"/>
              <a:gd name="connsiteY51" fmla="*/ 3207544 h 6858000"/>
              <a:gd name="connsiteX52" fmla="*/ 226217 w 292893"/>
              <a:gd name="connsiteY52" fmla="*/ 3264693 h 6858000"/>
              <a:gd name="connsiteX53" fmla="*/ 290510 w 292893"/>
              <a:gd name="connsiteY53" fmla="*/ 3324225 h 6858000"/>
              <a:gd name="connsiteX54" fmla="*/ 226218 w 292893"/>
              <a:gd name="connsiteY54" fmla="*/ 3371850 h 6858000"/>
              <a:gd name="connsiteX55" fmla="*/ 292891 w 292893"/>
              <a:gd name="connsiteY55" fmla="*/ 3433763 h 6858000"/>
              <a:gd name="connsiteX56" fmla="*/ 223837 w 292893"/>
              <a:gd name="connsiteY56" fmla="*/ 3476625 h 6858000"/>
              <a:gd name="connsiteX57" fmla="*/ 288128 w 292893"/>
              <a:gd name="connsiteY57" fmla="*/ 3533775 h 6858000"/>
              <a:gd name="connsiteX58" fmla="*/ 230980 w 292893"/>
              <a:gd name="connsiteY58" fmla="*/ 3583781 h 6858000"/>
              <a:gd name="connsiteX59" fmla="*/ 285747 w 292893"/>
              <a:gd name="connsiteY59" fmla="*/ 3643313 h 6858000"/>
              <a:gd name="connsiteX60" fmla="*/ 226218 w 292893"/>
              <a:gd name="connsiteY60" fmla="*/ 3698081 h 6858000"/>
              <a:gd name="connsiteX61" fmla="*/ 280985 w 292893"/>
              <a:gd name="connsiteY61" fmla="*/ 3752850 h 6858000"/>
              <a:gd name="connsiteX62" fmla="*/ 223837 w 292893"/>
              <a:gd name="connsiteY62" fmla="*/ 3800475 h 6858000"/>
              <a:gd name="connsiteX63" fmla="*/ 280985 w 292893"/>
              <a:gd name="connsiteY63" fmla="*/ 3862388 h 6858000"/>
              <a:gd name="connsiteX64" fmla="*/ 223837 w 292893"/>
              <a:gd name="connsiteY64" fmla="*/ 3910013 h 6858000"/>
              <a:gd name="connsiteX65" fmla="*/ 278603 w 292893"/>
              <a:gd name="connsiteY65" fmla="*/ 3969544 h 6858000"/>
              <a:gd name="connsiteX66" fmla="*/ 223838 w 292893"/>
              <a:gd name="connsiteY66" fmla="*/ 4021931 h 6858000"/>
              <a:gd name="connsiteX67" fmla="*/ 278603 w 292893"/>
              <a:gd name="connsiteY67" fmla="*/ 4076700 h 6858000"/>
              <a:gd name="connsiteX68" fmla="*/ 221456 w 292893"/>
              <a:gd name="connsiteY68" fmla="*/ 4138613 h 6858000"/>
              <a:gd name="connsiteX69" fmla="*/ 280985 w 292893"/>
              <a:gd name="connsiteY69" fmla="*/ 4193381 h 6858000"/>
              <a:gd name="connsiteX70" fmla="*/ 219075 w 292893"/>
              <a:gd name="connsiteY70" fmla="*/ 4243388 h 6858000"/>
              <a:gd name="connsiteX71" fmla="*/ 278603 w 292893"/>
              <a:gd name="connsiteY71" fmla="*/ 4300538 h 6858000"/>
              <a:gd name="connsiteX72" fmla="*/ 216695 w 292893"/>
              <a:gd name="connsiteY72" fmla="*/ 4350544 h 6858000"/>
              <a:gd name="connsiteX73" fmla="*/ 285747 w 292893"/>
              <a:gd name="connsiteY73" fmla="*/ 4405313 h 6858000"/>
              <a:gd name="connsiteX74" fmla="*/ 214313 w 292893"/>
              <a:gd name="connsiteY74" fmla="*/ 4452938 h 6858000"/>
              <a:gd name="connsiteX75" fmla="*/ 276222 w 292893"/>
              <a:gd name="connsiteY75" fmla="*/ 4514850 h 6858000"/>
              <a:gd name="connsiteX76" fmla="*/ 216694 w 292893"/>
              <a:gd name="connsiteY76" fmla="*/ 4569619 h 6858000"/>
              <a:gd name="connsiteX77" fmla="*/ 278603 w 292893"/>
              <a:gd name="connsiteY77" fmla="*/ 4622006 h 6858000"/>
              <a:gd name="connsiteX78" fmla="*/ 219075 w 292893"/>
              <a:gd name="connsiteY78" fmla="*/ 4674394 h 6858000"/>
              <a:gd name="connsiteX79" fmla="*/ 278603 w 292893"/>
              <a:gd name="connsiteY79" fmla="*/ 4731544 h 6858000"/>
              <a:gd name="connsiteX80" fmla="*/ 221455 w 292893"/>
              <a:gd name="connsiteY80" fmla="*/ 4786313 h 6858000"/>
              <a:gd name="connsiteX81" fmla="*/ 273844 w 292893"/>
              <a:gd name="connsiteY81" fmla="*/ 4848225 h 6858000"/>
              <a:gd name="connsiteX82" fmla="*/ 226219 w 292893"/>
              <a:gd name="connsiteY82" fmla="*/ 4902994 h 6858000"/>
              <a:gd name="connsiteX83" fmla="*/ 278606 w 292893"/>
              <a:gd name="connsiteY83" fmla="*/ 4955381 h 6858000"/>
              <a:gd name="connsiteX84" fmla="*/ 223838 w 292893"/>
              <a:gd name="connsiteY84" fmla="*/ 5010150 h 6858000"/>
              <a:gd name="connsiteX85" fmla="*/ 276225 w 292893"/>
              <a:gd name="connsiteY85" fmla="*/ 5069681 h 6858000"/>
              <a:gd name="connsiteX86" fmla="*/ 221455 w 292893"/>
              <a:gd name="connsiteY86" fmla="*/ 5117306 h 6858000"/>
              <a:gd name="connsiteX87" fmla="*/ 276225 w 292893"/>
              <a:gd name="connsiteY87" fmla="*/ 5169694 h 6858000"/>
              <a:gd name="connsiteX88" fmla="*/ 221455 w 292893"/>
              <a:gd name="connsiteY88" fmla="*/ 5226844 h 6858000"/>
              <a:gd name="connsiteX89" fmla="*/ 276225 w 292893"/>
              <a:gd name="connsiteY89" fmla="*/ 5286375 h 6858000"/>
              <a:gd name="connsiteX90" fmla="*/ 223837 w 292893"/>
              <a:gd name="connsiteY90" fmla="*/ 5338763 h 6858000"/>
              <a:gd name="connsiteX91" fmla="*/ 276225 w 292893"/>
              <a:gd name="connsiteY91" fmla="*/ 5388769 h 6858000"/>
              <a:gd name="connsiteX92" fmla="*/ 223838 w 292893"/>
              <a:gd name="connsiteY92" fmla="*/ 5448300 h 6858000"/>
              <a:gd name="connsiteX93" fmla="*/ 276226 w 292893"/>
              <a:gd name="connsiteY93" fmla="*/ 5495925 h 6858000"/>
              <a:gd name="connsiteX94" fmla="*/ 226219 w 292893"/>
              <a:gd name="connsiteY94" fmla="*/ 5555456 h 6858000"/>
              <a:gd name="connsiteX95" fmla="*/ 276225 w 292893"/>
              <a:gd name="connsiteY95" fmla="*/ 5612606 h 6858000"/>
              <a:gd name="connsiteX96" fmla="*/ 223838 w 292893"/>
              <a:gd name="connsiteY96" fmla="*/ 5664994 h 6858000"/>
              <a:gd name="connsiteX97" fmla="*/ 273844 w 292893"/>
              <a:gd name="connsiteY97" fmla="*/ 5717381 h 6858000"/>
              <a:gd name="connsiteX98" fmla="*/ 223837 w 292893"/>
              <a:gd name="connsiteY98" fmla="*/ 5776913 h 6858000"/>
              <a:gd name="connsiteX99" fmla="*/ 276225 w 292893"/>
              <a:gd name="connsiteY99" fmla="*/ 5826919 h 6858000"/>
              <a:gd name="connsiteX100" fmla="*/ 223837 w 292893"/>
              <a:gd name="connsiteY100" fmla="*/ 5886450 h 6858000"/>
              <a:gd name="connsiteX101" fmla="*/ 273844 w 292893"/>
              <a:gd name="connsiteY101" fmla="*/ 5934075 h 6858000"/>
              <a:gd name="connsiteX102" fmla="*/ 219074 w 292893"/>
              <a:gd name="connsiteY102" fmla="*/ 5995988 h 6858000"/>
              <a:gd name="connsiteX103" fmla="*/ 273844 w 292893"/>
              <a:gd name="connsiteY103" fmla="*/ 6048375 h 6858000"/>
              <a:gd name="connsiteX104" fmla="*/ 226218 w 292893"/>
              <a:gd name="connsiteY104" fmla="*/ 6103144 h 6858000"/>
              <a:gd name="connsiteX105" fmla="*/ 273844 w 292893"/>
              <a:gd name="connsiteY105" fmla="*/ 6157913 h 6858000"/>
              <a:gd name="connsiteX106" fmla="*/ 226219 w 292893"/>
              <a:gd name="connsiteY106" fmla="*/ 6212681 h 6858000"/>
              <a:gd name="connsiteX107" fmla="*/ 271463 w 292893"/>
              <a:gd name="connsiteY107" fmla="*/ 6265069 h 6858000"/>
              <a:gd name="connsiteX108" fmla="*/ 223837 w 292893"/>
              <a:gd name="connsiteY108" fmla="*/ 6319838 h 6858000"/>
              <a:gd name="connsiteX109" fmla="*/ 278605 w 292893"/>
              <a:gd name="connsiteY109" fmla="*/ 6374606 h 6858000"/>
              <a:gd name="connsiteX110" fmla="*/ 221455 w 292893"/>
              <a:gd name="connsiteY110" fmla="*/ 6429375 h 6858000"/>
              <a:gd name="connsiteX111" fmla="*/ 276225 w 292893"/>
              <a:gd name="connsiteY111" fmla="*/ 6486525 h 6858000"/>
              <a:gd name="connsiteX112" fmla="*/ 228599 w 292893"/>
              <a:gd name="connsiteY112" fmla="*/ 6541294 h 6858000"/>
              <a:gd name="connsiteX113" fmla="*/ 273843 w 292893"/>
              <a:gd name="connsiteY113" fmla="*/ 6600825 h 6858000"/>
              <a:gd name="connsiteX114" fmla="*/ 221455 w 292893"/>
              <a:gd name="connsiteY114" fmla="*/ 6643688 h 6858000"/>
              <a:gd name="connsiteX115" fmla="*/ 276224 w 292893"/>
              <a:gd name="connsiteY115" fmla="*/ 6700838 h 6858000"/>
              <a:gd name="connsiteX116" fmla="*/ 221456 w 292893"/>
              <a:gd name="connsiteY116" fmla="*/ 6762750 h 6858000"/>
              <a:gd name="connsiteX117" fmla="*/ 288131 w 292893"/>
              <a:gd name="connsiteY117" fmla="*/ 6812756 h 6858000"/>
              <a:gd name="connsiteX118" fmla="*/ 233136 w 292893"/>
              <a:gd name="connsiteY118" fmla="*/ 6855619 h 6858000"/>
              <a:gd name="connsiteX119" fmla="*/ 0 w 292893"/>
              <a:gd name="connsiteY119" fmla="*/ 6858000 h 6858000"/>
              <a:gd name="connsiteX120" fmla="*/ 0 w 292893"/>
              <a:gd name="connsiteY12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33360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30979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3836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23836 w 292893"/>
              <a:gd name="connsiteY32" fmla="*/ 1726406 h 6858000"/>
              <a:gd name="connsiteX33" fmla="*/ 219073 w 292893"/>
              <a:gd name="connsiteY33" fmla="*/ 1838325 h 6858000"/>
              <a:gd name="connsiteX34" fmla="*/ 216692 w 292893"/>
              <a:gd name="connsiteY34" fmla="*/ 1945481 h 6858000"/>
              <a:gd name="connsiteX35" fmla="*/ 214311 w 292893"/>
              <a:gd name="connsiteY35" fmla="*/ 2057400 h 6858000"/>
              <a:gd name="connsiteX36" fmla="*/ 223835 w 292893"/>
              <a:gd name="connsiteY36" fmla="*/ 2166938 h 6858000"/>
              <a:gd name="connsiteX37" fmla="*/ 228597 w 292893"/>
              <a:gd name="connsiteY37" fmla="*/ 2276475 h 6858000"/>
              <a:gd name="connsiteX38" fmla="*/ 290510 w 292893"/>
              <a:gd name="connsiteY38" fmla="*/ 2338388 h 6858000"/>
              <a:gd name="connsiteX39" fmla="*/ 223836 w 292893"/>
              <a:gd name="connsiteY39" fmla="*/ 2386012 h 6858000"/>
              <a:gd name="connsiteX40" fmla="*/ 278603 w 292893"/>
              <a:gd name="connsiteY40" fmla="*/ 2447925 h 6858000"/>
              <a:gd name="connsiteX41" fmla="*/ 226218 w 292893"/>
              <a:gd name="connsiteY41" fmla="*/ 2497931 h 6858000"/>
              <a:gd name="connsiteX42" fmla="*/ 283366 w 292893"/>
              <a:gd name="connsiteY42" fmla="*/ 2552700 h 6858000"/>
              <a:gd name="connsiteX43" fmla="*/ 216692 w 292893"/>
              <a:gd name="connsiteY43" fmla="*/ 2607469 h 6858000"/>
              <a:gd name="connsiteX44" fmla="*/ 288128 w 292893"/>
              <a:gd name="connsiteY44" fmla="*/ 2657475 h 6858000"/>
              <a:gd name="connsiteX45" fmla="*/ 223835 w 292893"/>
              <a:gd name="connsiteY45" fmla="*/ 2714625 h 6858000"/>
              <a:gd name="connsiteX46" fmla="*/ 283366 w 292893"/>
              <a:gd name="connsiteY46" fmla="*/ 2771775 h 6858000"/>
              <a:gd name="connsiteX47" fmla="*/ 226217 w 292893"/>
              <a:gd name="connsiteY47" fmla="*/ 2826543 h 6858000"/>
              <a:gd name="connsiteX48" fmla="*/ 285747 w 292893"/>
              <a:gd name="connsiteY48" fmla="*/ 2881313 h 6858000"/>
              <a:gd name="connsiteX49" fmla="*/ 223835 w 292893"/>
              <a:gd name="connsiteY49" fmla="*/ 2931319 h 6858000"/>
              <a:gd name="connsiteX50" fmla="*/ 280985 w 292893"/>
              <a:gd name="connsiteY50" fmla="*/ 2986088 h 6858000"/>
              <a:gd name="connsiteX51" fmla="*/ 226218 w 292893"/>
              <a:gd name="connsiteY51" fmla="*/ 3043238 h 6858000"/>
              <a:gd name="connsiteX52" fmla="*/ 288128 w 292893"/>
              <a:gd name="connsiteY52" fmla="*/ 3105150 h 6858000"/>
              <a:gd name="connsiteX53" fmla="*/ 226217 w 292893"/>
              <a:gd name="connsiteY53" fmla="*/ 3155157 h 6858000"/>
              <a:gd name="connsiteX54" fmla="*/ 290510 w 292893"/>
              <a:gd name="connsiteY54" fmla="*/ 3207544 h 6858000"/>
              <a:gd name="connsiteX55" fmla="*/ 226217 w 292893"/>
              <a:gd name="connsiteY55" fmla="*/ 3264693 h 6858000"/>
              <a:gd name="connsiteX56" fmla="*/ 290510 w 292893"/>
              <a:gd name="connsiteY56" fmla="*/ 3324225 h 6858000"/>
              <a:gd name="connsiteX57" fmla="*/ 226218 w 292893"/>
              <a:gd name="connsiteY57" fmla="*/ 3371850 h 6858000"/>
              <a:gd name="connsiteX58" fmla="*/ 292891 w 292893"/>
              <a:gd name="connsiteY58" fmla="*/ 3433763 h 6858000"/>
              <a:gd name="connsiteX59" fmla="*/ 223837 w 292893"/>
              <a:gd name="connsiteY59" fmla="*/ 3476625 h 6858000"/>
              <a:gd name="connsiteX60" fmla="*/ 288128 w 292893"/>
              <a:gd name="connsiteY60" fmla="*/ 3533775 h 6858000"/>
              <a:gd name="connsiteX61" fmla="*/ 230980 w 292893"/>
              <a:gd name="connsiteY61" fmla="*/ 3583781 h 6858000"/>
              <a:gd name="connsiteX62" fmla="*/ 285747 w 292893"/>
              <a:gd name="connsiteY62" fmla="*/ 3643313 h 6858000"/>
              <a:gd name="connsiteX63" fmla="*/ 226218 w 292893"/>
              <a:gd name="connsiteY63" fmla="*/ 3698081 h 6858000"/>
              <a:gd name="connsiteX64" fmla="*/ 280985 w 292893"/>
              <a:gd name="connsiteY64" fmla="*/ 3752850 h 6858000"/>
              <a:gd name="connsiteX65" fmla="*/ 223837 w 292893"/>
              <a:gd name="connsiteY65" fmla="*/ 3800475 h 6858000"/>
              <a:gd name="connsiteX66" fmla="*/ 280985 w 292893"/>
              <a:gd name="connsiteY66" fmla="*/ 3862388 h 6858000"/>
              <a:gd name="connsiteX67" fmla="*/ 223837 w 292893"/>
              <a:gd name="connsiteY67" fmla="*/ 3910013 h 6858000"/>
              <a:gd name="connsiteX68" fmla="*/ 278603 w 292893"/>
              <a:gd name="connsiteY68" fmla="*/ 3969544 h 6858000"/>
              <a:gd name="connsiteX69" fmla="*/ 223838 w 292893"/>
              <a:gd name="connsiteY69" fmla="*/ 4021931 h 6858000"/>
              <a:gd name="connsiteX70" fmla="*/ 278603 w 292893"/>
              <a:gd name="connsiteY70" fmla="*/ 4076700 h 6858000"/>
              <a:gd name="connsiteX71" fmla="*/ 221456 w 292893"/>
              <a:gd name="connsiteY71" fmla="*/ 4138613 h 6858000"/>
              <a:gd name="connsiteX72" fmla="*/ 280985 w 292893"/>
              <a:gd name="connsiteY72" fmla="*/ 4193381 h 6858000"/>
              <a:gd name="connsiteX73" fmla="*/ 219075 w 292893"/>
              <a:gd name="connsiteY73" fmla="*/ 4243388 h 6858000"/>
              <a:gd name="connsiteX74" fmla="*/ 278603 w 292893"/>
              <a:gd name="connsiteY74" fmla="*/ 4300538 h 6858000"/>
              <a:gd name="connsiteX75" fmla="*/ 216695 w 292893"/>
              <a:gd name="connsiteY75" fmla="*/ 4350544 h 6858000"/>
              <a:gd name="connsiteX76" fmla="*/ 285747 w 292893"/>
              <a:gd name="connsiteY76" fmla="*/ 4405313 h 6858000"/>
              <a:gd name="connsiteX77" fmla="*/ 214313 w 292893"/>
              <a:gd name="connsiteY77" fmla="*/ 4452938 h 6858000"/>
              <a:gd name="connsiteX78" fmla="*/ 276222 w 292893"/>
              <a:gd name="connsiteY78" fmla="*/ 4514850 h 6858000"/>
              <a:gd name="connsiteX79" fmla="*/ 216694 w 292893"/>
              <a:gd name="connsiteY79" fmla="*/ 4569619 h 6858000"/>
              <a:gd name="connsiteX80" fmla="*/ 278603 w 292893"/>
              <a:gd name="connsiteY80" fmla="*/ 4622006 h 6858000"/>
              <a:gd name="connsiteX81" fmla="*/ 219075 w 292893"/>
              <a:gd name="connsiteY81" fmla="*/ 4674394 h 6858000"/>
              <a:gd name="connsiteX82" fmla="*/ 278603 w 292893"/>
              <a:gd name="connsiteY82" fmla="*/ 4731544 h 6858000"/>
              <a:gd name="connsiteX83" fmla="*/ 221455 w 292893"/>
              <a:gd name="connsiteY83" fmla="*/ 4786313 h 6858000"/>
              <a:gd name="connsiteX84" fmla="*/ 273844 w 292893"/>
              <a:gd name="connsiteY84" fmla="*/ 4848225 h 6858000"/>
              <a:gd name="connsiteX85" fmla="*/ 226219 w 292893"/>
              <a:gd name="connsiteY85" fmla="*/ 4902994 h 6858000"/>
              <a:gd name="connsiteX86" fmla="*/ 278606 w 292893"/>
              <a:gd name="connsiteY86" fmla="*/ 4955381 h 6858000"/>
              <a:gd name="connsiteX87" fmla="*/ 223838 w 292893"/>
              <a:gd name="connsiteY87" fmla="*/ 5010150 h 6858000"/>
              <a:gd name="connsiteX88" fmla="*/ 276225 w 292893"/>
              <a:gd name="connsiteY88" fmla="*/ 5069681 h 6858000"/>
              <a:gd name="connsiteX89" fmla="*/ 221455 w 292893"/>
              <a:gd name="connsiteY89" fmla="*/ 5117306 h 6858000"/>
              <a:gd name="connsiteX90" fmla="*/ 276225 w 292893"/>
              <a:gd name="connsiteY90" fmla="*/ 5169694 h 6858000"/>
              <a:gd name="connsiteX91" fmla="*/ 221455 w 292893"/>
              <a:gd name="connsiteY91" fmla="*/ 5226844 h 6858000"/>
              <a:gd name="connsiteX92" fmla="*/ 276225 w 292893"/>
              <a:gd name="connsiteY92" fmla="*/ 5286375 h 6858000"/>
              <a:gd name="connsiteX93" fmla="*/ 223837 w 292893"/>
              <a:gd name="connsiteY93" fmla="*/ 5338763 h 6858000"/>
              <a:gd name="connsiteX94" fmla="*/ 276225 w 292893"/>
              <a:gd name="connsiteY94" fmla="*/ 5388769 h 6858000"/>
              <a:gd name="connsiteX95" fmla="*/ 223838 w 292893"/>
              <a:gd name="connsiteY95" fmla="*/ 5448300 h 6858000"/>
              <a:gd name="connsiteX96" fmla="*/ 276226 w 292893"/>
              <a:gd name="connsiteY96" fmla="*/ 5495925 h 6858000"/>
              <a:gd name="connsiteX97" fmla="*/ 226219 w 292893"/>
              <a:gd name="connsiteY97" fmla="*/ 5555456 h 6858000"/>
              <a:gd name="connsiteX98" fmla="*/ 276225 w 292893"/>
              <a:gd name="connsiteY98" fmla="*/ 5612606 h 6858000"/>
              <a:gd name="connsiteX99" fmla="*/ 223838 w 292893"/>
              <a:gd name="connsiteY99" fmla="*/ 5664994 h 6858000"/>
              <a:gd name="connsiteX100" fmla="*/ 273844 w 292893"/>
              <a:gd name="connsiteY100" fmla="*/ 5717381 h 6858000"/>
              <a:gd name="connsiteX101" fmla="*/ 223837 w 292893"/>
              <a:gd name="connsiteY101" fmla="*/ 5776913 h 6858000"/>
              <a:gd name="connsiteX102" fmla="*/ 276225 w 292893"/>
              <a:gd name="connsiteY102" fmla="*/ 5826919 h 6858000"/>
              <a:gd name="connsiteX103" fmla="*/ 223837 w 292893"/>
              <a:gd name="connsiteY103" fmla="*/ 5886450 h 6858000"/>
              <a:gd name="connsiteX104" fmla="*/ 273844 w 292893"/>
              <a:gd name="connsiteY104" fmla="*/ 5934075 h 6858000"/>
              <a:gd name="connsiteX105" fmla="*/ 219074 w 292893"/>
              <a:gd name="connsiteY105" fmla="*/ 5995988 h 6858000"/>
              <a:gd name="connsiteX106" fmla="*/ 273844 w 292893"/>
              <a:gd name="connsiteY106" fmla="*/ 6048375 h 6858000"/>
              <a:gd name="connsiteX107" fmla="*/ 226218 w 292893"/>
              <a:gd name="connsiteY107" fmla="*/ 6103144 h 6858000"/>
              <a:gd name="connsiteX108" fmla="*/ 273844 w 292893"/>
              <a:gd name="connsiteY108" fmla="*/ 6157913 h 6858000"/>
              <a:gd name="connsiteX109" fmla="*/ 226219 w 292893"/>
              <a:gd name="connsiteY109" fmla="*/ 6212681 h 6858000"/>
              <a:gd name="connsiteX110" fmla="*/ 271463 w 292893"/>
              <a:gd name="connsiteY110" fmla="*/ 6265069 h 6858000"/>
              <a:gd name="connsiteX111" fmla="*/ 223837 w 292893"/>
              <a:gd name="connsiteY111" fmla="*/ 6319838 h 6858000"/>
              <a:gd name="connsiteX112" fmla="*/ 278605 w 292893"/>
              <a:gd name="connsiteY112" fmla="*/ 6374606 h 6858000"/>
              <a:gd name="connsiteX113" fmla="*/ 221455 w 292893"/>
              <a:gd name="connsiteY113" fmla="*/ 6429375 h 6858000"/>
              <a:gd name="connsiteX114" fmla="*/ 276225 w 292893"/>
              <a:gd name="connsiteY114" fmla="*/ 6486525 h 6858000"/>
              <a:gd name="connsiteX115" fmla="*/ 228599 w 292893"/>
              <a:gd name="connsiteY115" fmla="*/ 6541294 h 6858000"/>
              <a:gd name="connsiteX116" fmla="*/ 273843 w 292893"/>
              <a:gd name="connsiteY116" fmla="*/ 6600825 h 6858000"/>
              <a:gd name="connsiteX117" fmla="*/ 221455 w 292893"/>
              <a:gd name="connsiteY117" fmla="*/ 6643688 h 6858000"/>
              <a:gd name="connsiteX118" fmla="*/ 276224 w 292893"/>
              <a:gd name="connsiteY118" fmla="*/ 6700838 h 6858000"/>
              <a:gd name="connsiteX119" fmla="*/ 221456 w 292893"/>
              <a:gd name="connsiteY119" fmla="*/ 6762750 h 6858000"/>
              <a:gd name="connsiteX120" fmla="*/ 288131 w 292893"/>
              <a:gd name="connsiteY120" fmla="*/ 6812756 h 6858000"/>
              <a:gd name="connsiteX121" fmla="*/ 233136 w 292893"/>
              <a:gd name="connsiteY121" fmla="*/ 6855619 h 6858000"/>
              <a:gd name="connsiteX122" fmla="*/ 0 w 292893"/>
              <a:gd name="connsiteY122" fmla="*/ 6858000 h 6858000"/>
              <a:gd name="connsiteX123" fmla="*/ 0 w 292893"/>
              <a:gd name="connsiteY12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19073 w 292893"/>
              <a:gd name="connsiteY34" fmla="*/ 1838325 h 6858000"/>
              <a:gd name="connsiteX35" fmla="*/ 216692 w 292893"/>
              <a:gd name="connsiteY35" fmla="*/ 1945481 h 6858000"/>
              <a:gd name="connsiteX36" fmla="*/ 214311 w 292893"/>
              <a:gd name="connsiteY36" fmla="*/ 2057400 h 6858000"/>
              <a:gd name="connsiteX37" fmla="*/ 223835 w 292893"/>
              <a:gd name="connsiteY37" fmla="*/ 2166938 h 6858000"/>
              <a:gd name="connsiteX38" fmla="*/ 228597 w 292893"/>
              <a:gd name="connsiteY38" fmla="*/ 2276475 h 6858000"/>
              <a:gd name="connsiteX39" fmla="*/ 290510 w 292893"/>
              <a:gd name="connsiteY39" fmla="*/ 2338388 h 6858000"/>
              <a:gd name="connsiteX40" fmla="*/ 223836 w 292893"/>
              <a:gd name="connsiteY40" fmla="*/ 2386012 h 6858000"/>
              <a:gd name="connsiteX41" fmla="*/ 278603 w 292893"/>
              <a:gd name="connsiteY41" fmla="*/ 2447925 h 6858000"/>
              <a:gd name="connsiteX42" fmla="*/ 226218 w 292893"/>
              <a:gd name="connsiteY42" fmla="*/ 2497931 h 6858000"/>
              <a:gd name="connsiteX43" fmla="*/ 283366 w 292893"/>
              <a:gd name="connsiteY43" fmla="*/ 2552700 h 6858000"/>
              <a:gd name="connsiteX44" fmla="*/ 216692 w 292893"/>
              <a:gd name="connsiteY44" fmla="*/ 2607469 h 6858000"/>
              <a:gd name="connsiteX45" fmla="*/ 288128 w 292893"/>
              <a:gd name="connsiteY45" fmla="*/ 2657475 h 6858000"/>
              <a:gd name="connsiteX46" fmla="*/ 223835 w 292893"/>
              <a:gd name="connsiteY46" fmla="*/ 2714625 h 6858000"/>
              <a:gd name="connsiteX47" fmla="*/ 283366 w 292893"/>
              <a:gd name="connsiteY47" fmla="*/ 2771775 h 6858000"/>
              <a:gd name="connsiteX48" fmla="*/ 226217 w 292893"/>
              <a:gd name="connsiteY48" fmla="*/ 2826543 h 6858000"/>
              <a:gd name="connsiteX49" fmla="*/ 285747 w 292893"/>
              <a:gd name="connsiteY49" fmla="*/ 2881313 h 6858000"/>
              <a:gd name="connsiteX50" fmla="*/ 223835 w 292893"/>
              <a:gd name="connsiteY50" fmla="*/ 2931319 h 6858000"/>
              <a:gd name="connsiteX51" fmla="*/ 280985 w 292893"/>
              <a:gd name="connsiteY51" fmla="*/ 2986088 h 6858000"/>
              <a:gd name="connsiteX52" fmla="*/ 226218 w 292893"/>
              <a:gd name="connsiteY52" fmla="*/ 3043238 h 6858000"/>
              <a:gd name="connsiteX53" fmla="*/ 288128 w 292893"/>
              <a:gd name="connsiteY53" fmla="*/ 3105150 h 6858000"/>
              <a:gd name="connsiteX54" fmla="*/ 226217 w 292893"/>
              <a:gd name="connsiteY54" fmla="*/ 3155157 h 6858000"/>
              <a:gd name="connsiteX55" fmla="*/ 290510 w 292893"/>
              <a:gd name="connsiteY55" fmla="*/ 3207544 h 6858000"/>
              <a:gd name="connsiteX56" fmla="*/ 226217 w 292893"/>
              <a:gd name="connsiteY56" fmla="*/ 3264693 h 6858000"/>
              <a:gd name="connsiteX57" fmla="*/ 290510 w 292893"/>
              <a:gd name="connsiteY57" fmla="*/ 3324225 h 6858000"/>
              <a:gd name="connsiteX58" fmla="*/ 226218 w 292893"/>
              <a:gd name="connsiteY58" fmla="*/ 3371850 h 6858000"/>
              <a:gd name="connsiteX59" fmla="*/ 292891 w 292893"/>
              <a:gd name="connsiteY59" fmla="*/ 3433763 h 6858000"/>
              <a:gd name="connsiteX60" fmla="*/ 223837 w 292893"/>
              <a:gd name="connsiteY60" fmla="*/ 3476625 h 6858000"/>
              <a:gd name="connsiteX61" fmla="*/ 288128 w 292893"/>
              <a:gd name="connsiteY61" fmla="*/ 3533775 h 6858000"/>
              <a:gd name="connsiteX62" fmla="*/ 230980 w 292893"/>
              <a:gd name="connsiteY62" fmla="*/ 3583781 h 6858000"/>
              <a:gd name="connsiteX63" fmla="*/ 285747 w 292893"/>
              <a:gd name="connsiteY63" fmla="*/ 3643313 h 6858000"/>
              <a:gd name="connsiteX64" fmla="*/ 226218 w 292893"/>
              <a:gd name="connsiteY64" fmla="*/ 3698081 h 6858000"/>
              <a:gd name="connsiteX65" fmla="*/ 280985 w 292893"/>
              <a:gd name="connsiteY65" fmla="*/ 3752850 h 6858000"/>
              <a:gd name="connsiteX66" fmla="*/ 223837 w 292893"/>
              <a:gd name="connsiteY66" fmla="*/ 3800475 h 6858000"/>
              <a:gd name="connsiteX67" fmla="*/ 280985 w 292893"/>
              <a:gd name="connsiteY67" fmla="*/ 3862388 h 6858000"/>
              <a:gd name="connsiteX68" fmla="*/ 223837 w 292893"/>
              <a:gd name="connsiteY68" fmla="*/ 3910013 h 6858000"/>
              <a:gd name="connsiteX69" fmla="*/ 278603 w 292893"/>
              <a:gd name="connsiteY69" fmla="*/ 3969544 h 6858000"/>
              <a:gd name="connsiteX70" fmla="*/ 223838 w 292893"/>
              <a:gd name="connsiteY70" fmla="*/ 4021931 h 6858000"/>
              <a:gd name="connsiteX71" fmla="*/ 278603 w 292893"/>
              <a:gd name="connsiteY71" fmla="*/ 4076700 h 6858000"/>
              <a:gd name="connsiteX72" fmla="*/ 221456 w 292893"/>
              <a:gd name="connsiteY72" fmla="*/ 4138613 h 6858000"/>
              <a:gd name="connsiteX73" fmla="*/ 280985 w 292893"/>
              <a:gd name="connsiteY73" fmla="*/ 4193381 h 6858000"/>
              <a:gd name="connsiteX74" fmla="*/ 219075 w 292893"/>
              <a:gd name="connsiteY74" fmla="*/ 4243388 h 6858000"/>
              <a:gd name="connsiteX75" fmla="*/ 278603 w 292893"/>
              <a:gd name="connsiteY75" fmla="*/ 4300538 h 6858000"/>
              <a:gd name="connsiteX76" fmla="*/ 216695 w 292893"/>
              <a:gd name="connsiteY76" fmla="*/ 4350544 h 6858000"/>
              <a:gd name="connsiteX77" fmla="*/ 285747 w 292893"/>
              <a:gd name="connsiteY77" fmla="*/ 4405313 h 6858000"/>
              <a:gd name="connsiteX78" fmla="*/ 214313 w 292893"/>
              <a:gd name="connsiteY78" fmla="*/ 4452938 h 6858000"/>
              <a:gd name="connsiteX79" fmla="*/ 276222 w 292893"/>
              <a:gd name="connsiteY79" fmla="*/ 4514850 h 6858000"/>
              <a:gd name="connsiteX80" fmla="*/ 216694 w 292893"/>
              <a:gd name="connsiteY80" fmla="*/ 4569619 h 6858000"/>
              <a:gd name="connsiteX81" fmla="*/ 278603 w 292893"/>
              <a:gd name="connsiteY81" fmla="*/ 4622006 h 6858000"/>
              <a:gd name="connsiteX82" fmla="*/ 219075 w 292893"/>
              <a:gd name="connsiteY82" fmla="*/ 4674394 h 6858000"/>
              <a:gd name="connsiteX83" fmla="*/ 278603 w 292893"/>
              <a:gd name="connsiteY83" fmla="*/ 4731544 h 6858000"/>
              <a:gd name="connsiteX84" fmla="*/ 221455 w 292893"/>
              <a:gd name="connsiteY84" fmla="*/ 4786313 h 6858000"/>
              <a:gd name="connsiteX85" fmla="*/ 273844 w 292893"/>
              <a:gd name="connsiteY85" fmla="*/ 4848225 h 6858000"/>
              <a:gd name="connsiteX86" fmla="*/ 226219 w 292893"/>
              <a:gd name="connsiteY86" fmla="*/ 4902994 h 6858000"/>
              <a:gd name="connsiteX87" fmla="*/ 278606 w 292893"/>
              <a:gd name="connsiteY87" fmla="*/ 4955381 h 6858000"/>
              <a:gd name="connsiteX88" fmla="*/ 223838 w 292893"/>
              <a:gd name="connsiteY88" fmla="*/ 5010150 h 6858000"/>
              <a:gd name="connsiteX89" fmla="*/ 276225 w 292893"/>
              <a:gd name="connsiteY89" fmla="*/ 5069681 h 6858000"/>
              <a:gd name="connsiteX90" fmla="*/ 221455 w 292893"/>
              <a:gd name="connsiteY90" fmla="*/ 5117306 h 6858000"/>
              <a:gd name="connsiteX91" fmla="*/ 276225 w 292893"/>
              <a:gd name="connsiteY91" fmla="*/ 5169694 h 6858000"/>
              <a:gd name="connsiteX92" fmla="*/ 221455 w 292893"/>
              <a:gd name="connsiteY92" fmla="*/ 5226844 h 6858000"/>
              <a:gd name="connsiteX93" fmla="*/ 276225 w 292893"/>
              <a:gd name="connsiteY93" fmla="*/ 5286375 h 6858000"/>
              <a:gd name="connsiteX94" fmla="*/ 223837 w 292893"/>
              <a:gd name="connsiteY94" fmla="*/ 5338763 h 6858000"/>
              <a:gd name="connsiteX95" fmla="*/ 276225 w 292893"/>
              <a:gd name="connsiteY95" fmla="*/ 5388769 h 6858000"/>
              <a:gd name="connsiteX96" fmla="*/ 223838 w 292893"/>
              <a:gd name="connsiteY96" fmla="*/ 5448300 h 6858000"/>
              <a:gd name="connsiteX97" fmla="*/ 276226 w 292893"/>
              <a:gd name="connsiteY97" fmla="*/ 5495925 h 6858000"/>
              <a:gd name="connsiteX98" fmla="*/ 226219 w 292893"/>
              <a:gd name="connsiteY98" fmla="*/ 5555456 h 6858000"/>
              <a:gd name="connsiteX99" fmla="*/ 276225 w 292893"/>
              <a:gd name="connsiteY99" fmla="*/ 5612606 h 6858000"/>
              <a:gd name="connsiteX100" fmla="*/ 223838 w 292893"/>
              <a:gd name="connsiteY100" fmla="*/ 5664994 h 6858000"/>
              <a:gd name="connsiteX101" fmla="*/ 273844 w 292893"/>
              <a:gd name="connsiteY101" fmla="*/ 5717381 h 6858000"/>
              <a:gd name="connsiteX102" fmla="*/ 223837 w 292893"/>
              <a:gd name="connsiteY102" fmla="*/ 5776913 h 6858000"/>
              <a:gd name="connsiteX103" fmla="*/ 276225 w 292893"/>
              <a:gd name="connsiteY103" fmla="*/ 5826919 h 6858000"/>
              <a:gd name="connsiteX104" fmla="*/ 223837 w 292893"/>
              <a:gd name="connsiteY104" fmla="*/ 5886450 h 6858000"/>
              <a:gd name="connsiteX105" fmla="*/ 273844 w 292893"/>
              <a:gd name="connsiteY105" fmla="*/ 5934075 h 6858000"/>
              <a:gd name="connsiteX106" fmla="*/ 219074 w 292893"/>
              <a:gd name="connsiteY106" fmla="*/ 5995988 h 6858000"/>
              <a:gd name="connsiteX107" fmla="*/ 273844 w 292893"/>
              <a:gd name="connsiteY107" fmla="*/ 6048375 h 6858000"/>
              <a:gd name="connsiteX108" fmla="*/ 226218 w 292893"/>
              <a:gd name="connsiteY108" fmla="*/ 6103144 h 6858000"/>
              <a:gd name="connsiteX109" fmla="*/ 273844 w 292893"/>
              <a:gd name="connsiteY109" fmla="*/ 6157913 h 6858000"/>
              <a:gd name="connsiteX110" fmla="*/ 226219 w 292893"/>
              <a:gd name="connsiteY110" fmla="*/ 6212681 h 6858000"/>
              <a:gd name="connsiteX111" fmla="*/ 271463 w 292893"/>
              <a:gd name="connsiteY111" fmla="*/ 6265069 h 6858000"/>
              <a:gd name="connsiteX112" fmla="*/ 223837 w 292893"/>
              <a:gd name="connsiteY112" fmla="*/ 6319838 h 6858000"/>
              <a:gd name="connsiteX113" fmla="*/ 278605 w 292893"/>
              <a:gd name="connsiteY113" fmla="*/ 6374606 h 6858000"/>
              <a:gd name="connsiteX114" fmla="*/ 221455 w 292893"/>
              <a:gd name="connsiteY114" fmla="*/ 6429375 h 6858000"/>
              <a:gd name="connsiteX115" fmla="*/ 276225 w 292893"/>
              <a:gd name="connsiteY115" fmla="*/ 6486525 h 6858000"/>
              <a:gd name="connsiteX116" fmla="*/ 228599 w 292893"/>
              <a:gd name="connsiteY116" fmla="*/ 6541294 h 6858000"/>
              <a:gd name="connsiteX117" fmla="*/ 273843 w 292893"/>
              <a:gd name="connsiteY117" fmla="*/ 6600825 h 6858000"/>
              <a:gd name="connsiteX118" fmla="*/ 221455 w 292893"/>
              <a:gd name="connsiteY118" fmla="*/ 6643688 h 6858000"/>
              <a:gd name="connsiteX119" fmla="*/ 276224 w 292893"/>
              <a:gd name="connsiteY119" fmla="*/ 6700838 h 6858000"/>
              <a:gd name="connsiteX120" fmla="*/ 221456 w 292893"/>
              <a:gd name="connsiteY120" fmla="*/ 6762750 h 6858000"/>
              <a:gd name="connsiteX121" fmla="*/ 288131 w 292893"/>
              <a:gd name="connsiteY121" fmla="*/ 6812756 h 6858000"/>
              <a:gd name="connsiteX122" fmla="*/ 233136 w 292893"/>
              <a:gd name="connsiteY122" fmla="*/ 6855619 h 6858000"/>
              <a:gd name="connsiteX123" fmla="*/ 0 w 292893"/>
              <a:gd name="connsiteY123" fmla="*/ 6858000 h 6858000"/>
              <a:gd name="connsiteX124" fmla="*/ 0 w 292893"/>
              <a:gd name="connsiteY12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16692 w 292893"/>
              <a:gd name="connsiteY36" fmla="*/ 1945481 h 6858000"/>
              <a:gd name="connsiteX37" fmla="*/ 214311 w 292893"/>
              <a:gd name="connsiteY37" fmla="*/ 2057400 h 6858000"/>
              <a:gd name="connsiteX38" fmla="*/ 223835 w 292893"/>
              <a:gd name="connsiteY38" fmla="*/ 2166938 h 6858000"/>
              <a:gd name="connsiteX39" fmla="*/ 228597 w 292893"/>
              <a:gd name="connsiteY39" fmla="*/ 2276475 h 6858000"/>
              <a:gd name="connsiteX40" fmla="*/ 290510 w 292893"/>
              <a:gd name="connsiteY40" fmla="*/ 2338388 h 6858000"/>
              <a:gd name="connsiteX41" fmla="*/ 223836 w 292893"/>
              <a:gd name="connsiteY41" fmla="*/ 2386012 h 6858000"/>
              <a:gd name="connsiteX42" fmla="*/ 278603 w 292893"/>
              <a:gd name="connsiteY42" fmla="*/ 2447925 h 6858000"/>
              <a:gd name="connsiteX43" fmla="*/ 226218 w 292893"/>
              <a:gd name="connsiteY43" fmla="*/ 2497931 h 6858000"/>
              <a:gd name="connsiteX44" fmla="*/ 283366 w 292893"/>
              <a:gd name="connsiteY44" fmla="*/ 2552700 h 6858000"/>
              <a:gd name="connsiteX45" fmla="*/ 216692 w 292893"/>
              <a:gd name="connsiteY45" fmla="*/ 2607469 h 6858000"/>
              <a:gd name="connsiteX46" fmla="*/ 288128 w 292893"/>
              <a:gd name="connsiteY46" fmla="*/ 2657475 h 6858000"/>
              <a:gd name="connsiteX47" fmla="*/ 223835 w 292893"/>
              <a:gd name="connsiteY47" fmla="*/ 2714625 h 6858000"/>
              <a:gd name="connsiteX48" fmla="*/ 283366 w 292893"/>
              <a:gd name="connsiteY48" fmla="*/ 2771775 h 6858000"/>
              <a:gd name="connsiteX49" fmla="*/ 226217 w 292893"/>
              <a:gd name="connsiteY49" fmla="*/ 2826543 h 6858000"/>
              <a:gd name="connsiteX50" fmla="*/ 285747 w 292893"/>
              <a:gd name="connsiteY50" fmla="*/ 2881313 h 6858000"/>
              <a:gd name="connsiteX51" fmla="*/ 223835 w 292893"/>
              <a:gd name="connsiteY51" fmla="*/ 2931319 h 6858000"/>
              <a:gd name="connsiteX52" fmla="*/ 280985 w 292893"/>
              <a:gd name="connsiteY52" fmla="*/ 2986088 h 6858000"/>
              <a:gd name="connsiteX53" fmla="*/ 226218 w 292893"/>
              <a:gd name="connsiteY53" fmla="*/ 3043238 h 6858000"/>
              <a:gd name="connsiteX54" fmla="*/ 288128 w 292893"/>
              <a:gd name="connsiteY54" fmla="*/ 3105150 h 6858000"/>
              <a:gd name="connsiteX55" fmla="*/ 226217 w 292893"/>
              <a:gd name="connsiteY55" fmla="*/ 3155157 h 6858000"/>
              <a:gd name="connsiteX56" fmla="*/ 290510 w 292893"/>
              <a:gd name="connsiteY56" fmla="*/ 3207544 h 6858000"/>
              <a:gd name="connsiteX57" fmla="*/ 226217 w 292893"/>
              <a:gd name="connsiteY57" fmla="*/ 3264693 h 6858000"/>
              <a:gd name="connsiteX58" fmla="*/ 290510 w 292893"/>
              <a:gd name="connsiteY58" fmla="*/ 3324225 h 6858000"/>
              <a:gd name="connsiteX59" fmla="*/ 226218 w 292893"/>
              <a:gd name="connsiteY59" fmla="*/ 3371850 h 6858000"/>
              <a:gd name="connsiteX60" fmla="*/ 292891 w 292893"/>
              <a:gd name="connsiteY60" fmla="*/ 3433763 h 6858000"/>
              <a:gd name="connsiteX61" fmla="*/ 223837 w 292893"/>
              <a:gd name="connsiteY61" fmla="*/ 3476625 h 6858000"/>
              <a:gd name="connsiteX62" fmla="*/ 288128 w 292893"/>
              <a:gd name="connsiteY62" fmla="*/ 3533775 h 6858000"/>
              <a:gd name="connsiteX63" fmla="*/ 230980 w 292893"/>
              <a:gd name="connsiteY63" fmla="*/ 3583781 h 6858000"/>
              <a:gd name="connsiteX64" fmla="*/ 285747 w 292893"/>
              <a:gd name="connsiteY64" fmla="*/ 3643313 h 6858000"/>
              <a:gd name="connsiteX65" fmla="*/ 226218 w 292893"/>
              <a:gd name="connsiteY65" fmla="*/ 3698081 h 6858000"/>
              <a:gd name="connsiteX66" fmla="*/ 280985 w 292893"/>
              <a:gd name="connsiteY66" fmla="*/ 3752850 h 6858000"/>
              <a:gd name="connsiteX67" fmla="*/ 223837 w 292893"/>
              <a:gd name="connsiteY67" fmla="*/ 3800475 h 6858000"/>
              <a:gd name="connsiteX68" fmla="*/ 280985 w 292893"/>
              <a:gd name="connsiteY68" fmla="*/ 3862388 h 6858000"/>
              <a:gd name="connsiteX69" fmla="*/ 223837 w 292893"/>
              <a:gd name="connsiteY69" fmla="*/ 3910013 h 6858000"/>
              <a:gd name="connsiteX70" fmla="*/ 278603 w 292893"/>
              <a:gd name="connsiteY70" fmla="*/ 3969544 h 6858000"/>
              <a:gd name="connsiteX71" fmla="*/ 223838 w 292893"/>
              <a:gd name="connsiteY71" fmla="*/ 4021931 h 6858000"/>
              <a:gd name="connsiteX72" fmla="*/ 278603 w 292893"/>
              <a:gd name="connsiteY72" fmla="*/ 4076700 h 6858000"/>
              <a:gd name="connsiteX73" fmla="*/ 221456 w 292893"/>
              <a:gd name="connsiteY73" fmla="*/ 4138613 h 6858000"/>
              <a:gd name="connsiteX74" fmla="*/ 280985 w 292893"/>
              <a:gd name="connsiteY74" fmla="*/ 4193381 h 6858000"/>
              <a:gd name="connsiteX75" fmla="*/ 219075 w 292893"/>
              <a:gd name="connsiteY75" fmla="*/ 4243388 h 6858000"/>
              <a:gd name="connsiteX76" fmla="*/ 278603 w 292893"/>
              <a:gd name="connsiteY76" fmla="*/ 4300538 h 6858000"/>
              <a:gd name="connsiteX77" fmla="*/ 216695 w 292893"/>
              <a:gd name="connsiteY77" fmla="*/ 4350544 h 6858000"/>
              <a:gd name="connsiteX78" fmla="*/ 285747 w 292893"/>
              <a:gd name="connsiteY78" fmla="*/ 4405313 h 6858000"/>
              <a:gd name="connsiteX79" fmla="*/ 214313 w 292893"/>
              <a:gd name="connsiteY79" fmla="*/ 4452938 h 6858000"/>
              <a:gd name="connsiteX80" fmla="*/ 276222 w 292893"/>
              <a:gd name="connsiteY80" fmla="*/ 4514850 h 6858000"/>
              <a:gd name="connsiteX81" fmla="*/ 216694 w 292893"/>
              <a:gd name="connsiteY81" fmla="*/ 4569619 h 6858000"/>
              <a:gd name="connsiteX82" fmla="*/ 278603 w 292893"/>
              <a:gd name="connsiteY82" fmla="*/ 4622006 h 6858000"/>
              <a:gd name="connsiteX83" fmla="*/ 219075 w 292893"/>
              <a:gd name="connsiteY83" fmla="*/ 4674394 h 6858000"/>
              <a:gd name="connsiteX84" fmla="*/ 278603 w 292893"/>
              <a:gd name="connsiteY84" fmla="*/ 4731544 h 6858000"/>
              <a:gd name="connsiteX85" fmla="*/ 221455 w 292893"/>
              <a:gd name="connsiteY85" fmla="*/ 4786313 h 6858000"/>
              <a:gd name="connsiteX86" fmla="*/ 273844 w 292893"/>
              <a:gd name="connsiteY86" fmla="*/ 4848225 h 6858000"/>
              <a:gd name="connsiteX87" fmla="*/ 226219 w 292893"/>
              <a:gd name="connsiteY87" fmla="*/ 4902994 h 6858000"/>
              <a:gd name="connsiteX88" fmla="*/ 278606 w 292893"/>
              <a:gd name="connsiteY88" fmla="*/ 4955381 h 6858000"/>
              <a:gd name="connsiteX89" fmla="*/ 223838 w 292893"/>
              <a:gd name="connsiteY89" fmla="*/ 5010150 h 6858000"/>
              <a:gd name="connsiteX90" fmla="*/ 276225 w 292893"/>
              <a:gd name="connsiteY90" fmla="*/ 5069681 h 6858000"/>
              <a:gd name="connsiteX91" fmla="*/ 221455 w 292893"/>
              <a:gd name="connsiteY91" fmla="*/ 5117306 h 6858000"/>
              <a:gd name="connsiteX92" fmla="*/ 276225 w 292893"/>
              <a:gd name="connsiteY92" fmla="*/ 5169694 h 6858000"/>
              <a:gd name="connsiteX93" fmla="*/ 221455 w 292893"/>
              <a:gd name="connsiteY93" fmla="*/ 5226844 h 6858000"/>
              <a:gd name="connsiteX94" fmla="*/ 276225 w 292893"/>
              <a:gd name="connsiteY94" fmla="*/ 5286375 h 6858000"/>
              <a:gd name="connsiteX95" fmla="*/ 223837 w 292893"/>
              <a:gd name="connsiteY95" fmla="*/ 5338763 h 6858000"/>
              <a:gd name="connsiteX96" fmla="*/ 276225 w 292893"/>
              <a:gd name="connsiteY96" fmla="*/ 5388769 h 6858000"/>
              <a:gd name="connsiteX97" fmla="*/ 223838 w 292893"/>
              <a:gd name="connsiteY97" fmla="*/ 5448300 h 6858000"/>
              <a:gd name="connsiteX98" fmla="*/ 276226 w 292893"/>
              <a:gd name="connsiteY98" fmla="*/ 5495925 h 6858000"/>
              <a:gd name="connsiteX99" fmla="*/ 226219 w 292893"/>
              <a:gd name="connsiteY99" fmla="*/ 5555456 h 6858000"/>
              <a:gd name="connsiteX100" fmla="*/ 276225 w 292893"/>
              <a:gd name="connsiteY100" fmla="*/ 5612606 h 6858000"/>
              <a:gd name="connsiteX101" fmla="*/ 223838 w 292893"/>
              <a:gd name="connsiteY101" fmla="*/ 5664994 h 6858000"/>
              <a:gd name="connsiteX102" fmla="*/ 273844 w 292893"/>
              <a:gd name="connsiteY102" fmla="*/ 5717381 h 6858000"/>
              <a:gd name="connsiteX103" fmla="*/ 223837 w 292893"/>
              <a:gd name="connsiteY103" fmla="*/ 5776913 h 6858000"/>
              <a:gd name="connsiteX104" fmla="*/ 276225 w 292893"/>
              <a:gd name="connsiteY104" fmla="*/ 5826919 h 6858000"/>
              <a:gd name="connsiteX105" fmla="*/ 223837 w 292893"/>
              <a:gd name="connsiteY105" fmla="*/ 5886450 h 6858000"/>
              <a:gd name="connsiteX106" fmla="*/ 273844 w 292893"/>
              <a:gd name="connsiteY106" fmla="*/ 5934075 h 6858000"/>
              <a:gd name="connsiteX107" fmla="*/ 219074 w 292893"/>
              <a:gd name="connsiteY107" fmla="*/ 5995988 h 6858000"/>
              <a:gd name="connsiteX108" fmla="*/ 273844 w 292893"/>
              <a:gd name="connsiteY108" fmla="*/ 6048375 h 6858000"/>
              <a:gd name="connsiteX109" fmla="*/ 226218 w 292893"/>
              <a:gd name="connsiteY109" fmla="*/ 6103144 h 6858000"/>
              <a:gd name="connsiteX110" fmla="*/ 273844 w 292893"/>
              <a:gd name="connsiteY110" fmla="*/ 6157913 h 6858000"/>
              <a:gd name="connsiteX111" fmla="*/ 226219 w 292893"/>
              <a:gd name="connsiteY111" fmla="*/ 6212681 h 6858000"/>
              <a:gd name="connsiteX112" fmla="*/ 271463 w 292893"/>
              <a:gd name="connsiteY112" fmla="*/ 6265069 h 6858000"/>
              <a:gd name="connsiteX113" fmla="*/ 223837 w 292893"/>
              <a:gd name="connsiteY113" fmla="*/ 6319838 h 6858000"/>
              <a:gd name="connsiteX114" fmla="*/ 278605 w 292893"/>
              <a:gd name="connsiteY114" fmla="*/ 6374606 h 6858000"/>
              <a:gd name="connsiteX115" fmla="*/ 221455 w 292893"/>
              <a:gd name="connsiteY115" fmla="*/ 6429375 h 6858000"/>
              <a:gd name="connsiteX116" fmla="*/ 276225 w 292893"/>
              <a:gd name="connsiteY116" fmla="*/ 6486525 h 6858000"/>
              <a:gd name="connsiteX117" fmla="*/ 228599 w 292893"/>
              <a:gd name="connsiteY117" fmla="*/ 6541294 h 6858000"/>
              <a:gd name="connsiteX118" fmla="*/ 273843 w 292893"/>
              <a:gd name="connsiteY118" fmla="*/ 6600825 h 6858000"/>
              <a:gd name="connsiteX119" fmla="*/ 221455 w 292893"/>
              <a:gd name="connsiteY119" fmla="*/ 6643688 h 6858000"/>
              <a:gd name="connsiteX120" fmla="*/ 276224 w 292893"/>
              <a:gd name="connsiteY120" fmla="*/ 6700838 h 6858000"/>
              <a:gd name="connsiteX121" fmla="*/ 221456 w 292893"/>
              <a:gd name="connsiteY121" fmla="*/ 6762750 h 6858000"/>
              <a:gd name="connsiteX122" fmla="*/ 288131 w 292893"/>
              <a:gd name="connsiteY122" fmla="*/ 6812756 h 6858000"/>
              <a:gd name="connsiteX123" fmla="*/ 233136 w 292893"/>
              <a:gd name="connsiteY123" fmla="*/ 6855619 h 6858000"/>
              <a:gd name="connsiteX124" fmla="*/ 0 w 292893"/>
              <a:gd name="connsiteY124" fmla="*/ 6858000 h 6858000"/>
              <a:gd name="connsiteX125" fmla="*/ 0 w 292893"/>
              <a:gd name="connsiteY12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14311 w 292893"/>
              <a:gd name="connsiteY38" fmla="*/ 2057400 h 6858000"/>
              <a:gd name="connsiteX39" fmla="*/ 223835 w 292893"/>
              <a:gd name="connsiteY39" fmla="*/ 2166938 h 6858000"/>
              <a:gd name="connsiteX40" fmla="*/ 228597 w 292893"/>
              <a:gd name="connsiteY40" fmla="*/ 2276475 h 6858000"/>
              <a:gd name="connsiteX41" fmla="*/ 290510 w 292893"/>
              <a:gd name="connsiteY41" fmla="*/ 2338388 h 6858000"/>
              <a:gd name="connsiteX42" fmla="*/ 223836 w 292893"/>
              <a:gd name="connsiteY42" fmla="*/ 2386012 h 6858000"/>
              <a:gd name="connsiteX43" fmla="*/ 278603 w 292893"/>
              <a:gd name="connsiteY43" fmla="*/ 2447925 h 6858000"/>
              <a:gd name="connsiteX44" fmla="*/ 226218 w 292893"/>
              <a:gd name="connsiteY44" fmla="*/ 2497931 h 6858000"/>
              <a:gd name="connsiteX45" fmla="*/ 283366 w 292893"/>
              <a:gd name="connsiteY45" fmla="*/ 2552700 h 6858000"/>
              <a:gd name="connsiteX46" fmla="*/ 216692 w 292893"/>
              <a:gd name="connsiteY46" fmla="*/ 2607469 h 6858000"/>
              <a:gd name="connsiteX47" fmla="*/ 288128 w 292893"/>
              <a:gd name="connsiteY47" fmla="*/ 2657475 h 6858000"/>
              <a:gd name="connsiteX48" fmla="*/ 223835 w 292893"/>
              <a:gd name="connsiteY48" fmla="*/ 2714625 h 6858000"/>
              <a:gd name="connsiteX49" fmla="*/ 283366 w 292893"/>
              <a:gd name="connsiteY49" fmla="*/ 2771775 h 6858000"/>
              <a:gd name="connsiteX50" fmla="*/ 226217 w 292893"/>
              <a:gd name="connsiteY50" fmla="*/ 2826543 h 6858000"/>
              <a:gd name="connsiteX51" fmla="*/ 285747 w 292893"/>
              <a:gd name="connsiteY51" fmla="*/ 2881313 h 6858000"/>
              <a:gd name="connsiteX52" fmla="*/ 223835 w 292893"/>
              <a:gd name="connsiteY52" fmla="*/ 2931319 h 6858000"/>
              <a:gd name="connsiteX53" fmla="*/ 280985 w 292893"/>
              <a:gd name="connsiteY53" fmla="*/ 2986088 h 6858000"/>
              <a:gd name="connsiteX54" fmla="*/ 226218 w 292893"/>
              <a:gd name="connsiteY54" fmla="*/ 3043238 h 6858000"/>
              <a:gd name="connsiteX55" fmla="*/ 288128 w 292893"/>
              <a:gd name="connsiteY55" fmla="*/ 3105150 h 6858000"/>
              <a:gd name="connsiteX56" fmla="*/ 226217 w 292893"/>
              <a:gd name="connsiteY56" fmla="*/ 3155157 h 6858000"/>
              <a:gd name="connsiteX57" fmla="*/ 290510 w 292893"/>
              <a:gd name="connsiteY57" fmla="*/ 3207544 h 6858000"/>
              <a:gd name="connsiteX58" fmla="*/ 226217 w 292893"/>
              <a:gd name="connsiteY58" fmla="*/ 3264693 h 6858000"/>
              <a:gd name="connsiteX59" fmla="*/ 290510 w 292893"/>
              <a:gd name="connsiteY59" fmla="*/ 3324225 h 6858000"/>
              <a:gd name="connsiteX60" fmla="*/ 226218 w 292893"/>
              <a:gd name="connsiteY60" fmla="*/ 3371850 h 6858000"/>
              <a:gd name="connsiteX61" fmla="*/ 292891 w 292893"/>
              <a:gd name="connsiteY61" fmla="*/ 3433763 h 6858000"/>
              <a:gd name="connsiteX62" fmla="*/ 223837 w 292893"/>
              <a:gd name="connsiteY62" fmla="*/ 3476625 h 6858000"/>
              <a:gd name="connsiteX63" fmla="*/ 288128 w 292893"/>
              <a:gd name="connsiteY63" fmla="*/ 3533775 h 6858000"/>
              <a:gd name="connsiteX64" fmla="*/ 230980 w 292893"/>
              <a:gd name="connsiteY64" fmla="*/ 3583781 h 6858000"/>
              <a:gd name="connsiteX65" fmla="*/ 285747 w 292893"/>
              <a:gd name="connsiteY65" fmla="*/ 3643313 h 6858000"/>
              <a:gd name="connsiteX66" fmla="*/ 226218 w 292893"/>
              <a:gd name="connsiteY66" fmla="*/ 3698081 h 6858000"/>
              <a:gd name="connsiteX67" fmla="*/ 280985 w 292893"/>
              <a:gd name="connsiteY67" fmla="*/ 3752850 h 6858000"/>
              <a:gd name="connsiteX68" fmla="*/ 223837 w 292893"/>
              <a:gd name="connsiteY68" fmla="*/ 3800475 h 6858000"/>
              <a:gd name="connsiteX69" fmla="*/ 280985 w 292893"/>
              <a:gd name="connsiteY69" fmla="*/ 3862388 h 6858000"/>
              <a:gd name="connsiteX70" fmla="*/ 223837 w 292893"/>
              <a:gd name="connsiteY70" fmla="*/ 3910013 h 6858000"/>
              <a:gd name="connsiteX71" fmla="*/ 278603 w 292893"/>
              <a:gd name="connsiteY71" fmla="*/ 3969544 h 6858000"/>
              <a:gd name="connsiteX72" fmla="*/ 223838 w 292893"/>
              <a:gd name="connsiteY72" fmla="*/ 4021931 h 6858000"/>
              <a:gd name="connsiteX73" fmla="*/ 278603 w 292893"/>
              <a:gd name="connsiteY73" fmla="*/ 4076700 h 6858000"/>
              <a:gd name="connsiteX74" fmla="*/ 221456 w 292893"/>
              <a:gd name="connsiteY74" fmla="*/ 4138613 h 6858000"/>
              <a:gd name="connsiteX75" fmla="*/ 280985 w 292893"/>
              <a:gd name="connsiteY75" fmla="*/ 4193381 h 6858000"/>
              <a:gd name="connsiteX76" fmla="*/ 219075 w 292893"/>
              <a:gd name="connsiteY76" fmla="*/ 4243388 h 6858000"/>
              <a:gd name="connsiteX77" fmla="*/ 278603 w 292893"/>
              <a:gd name="connsiteY77" fmla="*/ 4300538 h 6858000"/>
              <a:gd name="connsiteX78" fmla="*/ 216695 w 292893"/>
              <a:gd name="connsiteY78" fmla="*/ 4350544 h 6858000"/>
              <a:gd name="connsiteX79" fmla="*/ 285747 w 292893"/>
              <a:gd name="connsiteY79" fmla="*/ 4405313 h 6858000"/>
              <a:gd name="connsiteX80" fmla="*/ 214313 w 292893"/>
              <a:gd name="connsiteY80" fmla="*/ 4452938 h 6858000"/>
              <a:gd name="connsiteX81" fmla="*/ 276222 w 292893"/>
              <a:gd name="connsiteY81" fmla="*/ 4514850 h 6858000"/>
              <a:gd name="connsiteX82" fmla="*/ 216694 w 292893"/>
              <a:gd name="connsiteY82" fmla="*/ 4569619 h 6858000"/>
              <a:gd name="connsiteX83" fmla="*/ 278603 w 292893"/>
              <a:gd name="connsiteY83" fmla="*/ 4622006 h 6858000"/>
              <a:gd name="connsiteX84" fmla="*/ 219075 w 292893"/>
              <a:gd name="connsiteY84" fmla="*/ 4674394 h 6858000"/>
              <a:gd name="connsiteX85" fmla="*/ 278603 w 292893"/>
              <a:gd name="connsiteY85" fmla="*/ 4731544 h 6858000"/>
              <a:gd name="connsiteX86" fmla="*/ 221455 w 292893"/>
              <a:gd name="connsiteY86" fmla="*/ 4786313 h 6858000"/>
              <a:gd name="connsiteX87" fmla="*/ 273844 w 292893"/>
              <a:gd name="connsiteY87" fmla="*/ 4848225 h 6858000"/>
              <a:gd name="connsiteX88" fmla="*/ 226219 w 292893"/>
              <a:gd name="connsiteY88" fmla="*/ 4902994 h 6858000"/>
              <a:gd name="connsiteX89" fmla="*/ 278606 w 292893"/>
              <a:gd name="connsiteY89" fmla="*/ 4955381 h 6858000"/>
              <a:gd name="connsiteX90" fmla="*/ 223838 w 292893"/>
              <a:gd name="connsiteY90" fmla="*/ 5010150 h 6858000"/>
              <a:gd name="connsiteX91" fmla="*/ 276225 w 292893"/>
              <a:gd name="connsiteY91" fmla="*/ 5069681 h 6858000"/>
              <a:gd name="connsiteX92" fmla="*/ 221455 w 292893"/>
              <a:gd name="connsiteY92" fmla="*/ 5117306 h 6858000"/>
              <a:gd name="connsiteX93" fmla="*/ 276225 w 292893"/>
              <a:gd name="connsiteY93" fmla="*/ 5169694 h 6858000"/>
              <a:gd name="connsiteX94" fmla="*/ 221455 w 292893"/>
              <a:gd name="connsiteY94" fmla="*/ 5226844 h 6858000"/>
              <a:gd name="connsiteX95" fmla="*/ 276225 w 292893"/>
              <a:gd name="connsiteY95" fmla="*/ 5286375 h 6858000"/>
              <a:gd name="connsiteX96" fmla="*/ 223837 w 292893"/>
              <a:gd name="connsiteY96" fmla="*/ 5338763 h 6858000"/>
              <a:gd name="connsiteX97" fmla="*/ 276225 w 292893"/>
              <a:gd name="connsiteY97" fmla="*/ 5388769 h 6858000"/>
              <a:gd name="connsiteX98" fmla="*/ 223838 w 292893"/>
              <a:gd name="connsiteY98" fmla="*/ 5448300 h 6858000"/>
              <a:gd name="connsiteX99" fmla="*/ 276226 w 292893"/>
              <a:gd name="connsiteY99" fmla="*/ 5495925 h 6858000"/>
              <a:gd name="connsiteX100" fmla="*/ 226219 w 292893"/>
              <a:gd name="connsiteY100" fmla="*/ 5555456 h 6858000"/>
              <a:gd name="connsiteX101" fmla="*/ 276225 w 292893"/>
              <a:gd name="connsiteY101" fmla="*/ 5612606 h 6858000"/>
              <a:gd name="connsiteX102" fmla="*/ 223838 w 292893"/>
              <a:gd name="connsiteY102" fmla="*/ 5664994 h 6858000"/>
              <a:gd name="connsiteX103" fmla="*/ 273844 w 292893"/>
              <a:gd name="connsiteY103" fmla="*/ 5717381 h 6858000"/>
              <a:gd name="connsiteX104" fmla="*/ 223837 w 292893"/>
              <a:gd name="connsiteY104" fmla="*/ 5776913 h 6858000"/>
              <a:gd name="connsiteX105" fmla="*/ 276225 w 292893"/>
              <a:gd name="connsiteY105" fmla="*/ 5826919 h 6858000"/>
              <a:gd name="connsiteX106" fmla="*/ 223837 w 292893"/>
              <a:gd name="connsiteY106" fmla="*/ 5886450 h 6858000"/>
              <a:gd name="connsiteX107" fmla="*/ 273844 w 292893"/>
              <a:gd name="connsiteY107" fmla="*/ 5934075 h 6858000"/>
              <a:gd name="connsiteX108" fmla="*/ 219074 w 292893"/>
              <a:gd name="connsiteY108" fmla="*/ 5995988 h 6858000"/>
              <a:gd name="connsiteX109" fmla="*/ 273844 w 292893"/>
              <a:gd name="connsiteY109" fmla="*/ 6048375 h 6858000"/>
              <a:gd name="connsiteX110" fmla="*/ 226218 w 292893"/>
              <a:gd name="connsiteY110" fmla="*/ 6103144 h 6858000"/>
              <a:gd name="connsiteX111" fmla="*/ 273844 w 292893"/>
              <a:gd name="connsiteY111" fmla="*/ 6157913 h 6858000"/>
              <a:gd name="connsiteX112" fmla="*/ 226219 w 292893"/>
              <a:gd name="connsiteY112" fmla="*/ 6212681 h 6858000"/>
              <a:gd name="connsiteX113" fmla="*/ 271463 w 292893"/>
              <a:gd name="connsiteY113" fmla="*/ 6265069 h 6858000"/>
              <a:gd name="connsiteX114" fmla="*/ 223837 w 292893"/>
              <a:gd name="connsiteY114" fmla="*/ 6319838 h 6858000"/>
              <a:gd name="connsiteX115" fmla="*/ 278605 w 292893"/>
              <a:gd name="connsiteY115" fmla="*/ 6374606 h 6858000"/>
              <a:gd name="connsiteX116" fmla="*/ 221455 w 292893"/>
              <a:gd name="connsiteY116" fmla="*/ 6429375 h 6858000"/>
              <a:gd name="connsiteX117" fmla="*/ 276225 w 292893"/>
              <a:gd name="connsiteY117" fmla="*/ 6486525 h 6858000"/>
              <a:gd name="connsiteX118" fmla="*/ 228599 w 292893"/>
              <a:gd name="connsiteY118" fmla="*/ 6541294 h 6858000"/>
              <a:gd name="connsiteX119" fmla="*/ 273843 w 292893"/>
              <a:gd name="connsiteY119" fmla="*/ 6600825 h 6858000"/>
              <a:gd name="connsiteX120" fmla="*/ 221455 w 292893"/>
              <a:gd name="connsiteY120" fmla="*/ 6643688 h 6858000"/>
              <a:gd name="connsiteX121" fmla="*/ 276224 w 292893"/>
              <a:gd name="connsiteY121" fmla="*/ 6700838 h 6858000"/>
              <a:gd name="connsiteX122" fmla="*/ 221456 w 292893"/>
              <a:gd name="connsiteY122" fmla="*/ 6762750 h 6858000"/>
              <a:gd name="connsiteX123" fmla="*/ 288131 w 292893"/>
              <a:gd name="connsiteY123" fmla="*/ 6812756 h 6858000"/>
              <a:gd name="connsiteX124" fmla="*/ 233136 w 292893"/>
              <a:gd name="connsiteY124" fmla="*/ 6855619 h 6858000"/>
              <a:gd name="connsiteX125" fmla="*/ 0 w 292893"/>
              <a:gd name="connsiteY125" fmla="*/ 6858000 h 6858000"/>
              <a:gd name="connsiteX126" fmla="*/ 0 w 292893"/>
              <a:gd name="connsiteY12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23835 w 292893"/>
              <a:gd name="connsiteY40" fmla="*/ 2166938 h 6858000"/>
              <a:gd name="connsiteX41" fmla="*/ 228597 w 292893"/>
              <a:gd name="connsiteY41" fmla="*/ 2276475 h 6858000"/>
              <a:gd name="connsiteX42" fmla="*/ 290510 w 292893"/>
              <a:gd name="connsiteY42" fmla="*/ 2338388 h 6858000"/>
              <a:gd name="connsiteX43" fmla="*/ 223836 w 292893"/>
              <a:gd name="connsiteY43" fmla="*/ 2386012 h 6858000"/>
              <a:gd name="connsiteX44" fmla="*/ 278603 w 292893"/>
              <a:gd name="connsiteY44" fmla="*/ 2447925 h 6858000"/>
              <a:gd name="connsiteX45" fmla="*/ 226218 w 292893"/>
              <a:gd name="connsiteY45" fmla="*/ 2497931 h 6858000"/>
              <a:gd name="connsiteX46" fmla="*/ 283366 w 292893"/>
              <a:gd name="connsiteY46" fmla="*/ 2552700 h 6858000"/>
              <a:gd name="connsiteX47" fmla="*/ 216692 w 292893"/>
              <a:gd name="connsiteY47" fmla="*/ 2607469 h 6858000"/>
              <a:gd name="connsiteX48" fmla="*/ 288128 w 292893"/>
              <a:gd name="connsiteY48" fmla="*/ 2657475 h 6858000"/>
              <a:gd name="connsiteX49" fmla="*/ 223835 w 292893"/>
              <a:gd name="connsiteY49" fmla="*/ 2714625 h 6858000"/>
              <a:gd name="connsiteX50" fmla="*/ 283366 w 292893"/>
              <a:gd name="connsiteY50" fmla="*/ 2771775 h 6858000"/>
              <a:gd name="connsiteX51" fmla="*/ 226217 w 292893"/>
              <a:gd name="connsiteY51" fmla="*/ 2826543 h 6858000"/>
              <a:gd name="connsiteX52" fmla="*/ 285747 w 292893"/>
              <a:gd name="connsiteY52" fmla="*/ 2881313 h 6858000"/>
              <a:gd name="connsiteX53" fmla="*/ 223835 w 292893"/>
              <a:gd name="connsiteY53" fmla="*/ 2931319 h 6858000"/>
              <a:gd name="connsiteX54" fmla="*/ 280985 w 292893"/>
              <a:gd name="connsiteY54" fmla="*/ 2986088 h 6858000"/>
              <a:gd name="connsiteX55" fmla="*/ 226218 w 292893"/>
              <a:gd name="connsiteY55" fmla="*/ 3043238 h 6858000"/>
              <a:gd name="connsiteX56" fmla="*/ 288128 w 292893"/>
              <a:gd name="connsiteY56" fmla="*/ 3105150 h 6858000"/>
              <a:gd name="connsiteX57" fmla="*/ 226217 w 292893"/>
              <a:gd name="connsiteY57" fmla="*/ 3155157 h 6858000"/>
              <a:gd name="connsiteX58" fmla="*/ 290510 w 292893"/>
              <a:gd name="connsiteY58" fmla="*/ 3207544 h 6858000"/>
              <a:gd name="connsiteX59" fmla="*/ 226217 w 292893"/>
              <a:gd name="connsiteY59" fmla="*/ 3264693 h 6858000"/>
              <a:gd name="connsiteX60" fmla="*/ 290510 w 292893"/>
              <a:gd name="connsiteY60" fmla="*/ 3324225 h 6858000"/>
              <a:gd name="connsiteX61" fmla="*/ 226218 w 292893"/>
              <a:gd name="connsiteY61" fmla="*/ 3371850 h 6858000"/>
              <a:gd name="connsiteX62" fmla="*/ 292891 w 292893"/>
              <a:gd name="connsiteY62" fmla="*/ 3433763 h 6858000"/>
              <a:gd name="connsiteX63" fmla="*/ 223837 w 292893"/>
              <a:gd name="connsiteY63" fmla="*/ 3476625 h 6858000"/>
              <a:gd name="connsiteX64" fmla="*/ 288128 w 292893"/>
              <a:gd name="connsiteY64" fmla="*/ 3533775 h 6858000"/>
              <a:gd name="connsiteX65" fmla="*/ 230980 w 292893"/>
              <a:gd name="connsiteY65" fmla="*/ 3583781 h 6858000"/>
              <a:gd name="connsiteX66" fmla="*/ 285747 w 292893"/>
              <a:gd name="connsiteY66" fmla="*/ 3643313 h 6858000"/>
              <a:gd name="connsiteX67" fmla="*/ 226218 w 292893"/>
              <a:gd name="connsiteY67" fmla="*/ 3698081 h 6858000"/>
              <a:gd name="connsiteX68" fmla="*/ 280985 w 292893"/>
              <a:gd name="connsiteY68" fmla="*/ 3752850 h 6858000"/>
              <a:gd name="connsiteX69" fmla="*/ 223837 w 292893"/>
              <a:gd name="connsiteY69" fmla="*/ 3800475 h 6858000"/>
              <a:gd name="connsiteX70" fmla="*/ 280985 w 292893"/>
              <a:gd name="connsiteY70" fmla="*/ 3862388 h 6858000"/>
              <a:gd name="connsiteX71" fmla="*/ 223837 w 292893"/>
              <a:gd name="connsiteY71" fmla="*/ 3910013 h 6858000"/>
              <a:gd name="connsiteX72" fmla="*/ 278603 w 292893"/>
              <a:gd name="connsiteY72" fmla="*/ 3969544 h 6858000"/>
              <a:gd name="connsiteX73" fmla="*/ 223838 w 292893"/>
              <a:gd name="connsiteY73" fmla="*/ 4021931 h 6858000"/>
              <a:gd name="connsiteX74" fmla="*/ 278603 w 292893"/>
              <a:gd name="connsiteY74" fmla="*/ 4076700 h 6858000"/>
              <a:gd name="connsiteX75" fmla="*/ 221456 w 292893"/>
              <a:gd name="connsiteY75" fmla="*/ 4138613 h 6858000"/>
              <a:gd name="connsiteX76" fmla="*/ 280985 w 292893"/>
              <a:gd name="connsiteY76" fmla="*/ 4193381 h 6858000"/>
              <a:gd name="connsiteX77" fmla="*/ 219075 w 292893"/>
              <a:gd name="connsiteY77" fmla="*/ 4243388 h 6858000"/>
              <a:gd name="connsiteX78" fmla="*/ 278603 w 292893"/>
              <a:gd name="connsiteY78" fmla="*/ 4300538 h 6858000"/>
              <a:gd name="connsiteX79" fmla="*/ 216695 w 292893"/>
              <a:gd name="connsiteY79" fmla="*/ 4350544 h 6858000"/>
              <a:gd name="connsiteX80" fmla="*/ 285747 w 292893"/>
              <a:gd name="connsiteY80" fmla="*/ 4405313 h 6858000"/>
              <a:gd name="connsiteX81" fmla="*/ 214313 w 292893"/>
              <a:gd name="connsiteY81" fmla="*/ 4452938 h 6858000"/>
              <a:gd name="connsiteX82" fmla="*/ 276222 w 292893"/>
              <a:gd name="connsiteY82" fmla="*/ 4514850 h 6858000"/>
              <a:gd name="connsiteX83" fmla="*/ 216694 w 292893"/>
              <a:gd name="connsiteY83" fmla="*/ 4569619 h 6858000"/>
              <a:gd name="connsiteX84" fmla="*/ 278603 w 292893"/>
              <a:gd name="connsiteY84" fmla="*/ 4622006 h 6858000"/>
              <a:gd name="connsiteX85" fmla="*/ 219075 w 292893"/>
              <a:gd name="connsiteY85" fmla="*/ 4674394 h 6858000"/>
              <a:gd name="connsiteX86" fmla="*/ 278603 w 292893"/>
              <a:gd name="connsiteY86" fmla="*/ 4731544 h 6858000"/>
              <a:gd name="connsiteX87" fmla="*/ 221455 w 292893"/>
              <a:gd name="connsiteY87" fmla="*/ 4786313 h 6858000"/>
              <a:gd name="connsiteX88" fmla="*/ 273844 w 292893"/>
              <a:gd name="connsiteY88" fmla="*/ 4848225 h 6858000"/>
              <a:gd name="connsiteX89" fmla="*/ 226219 w 292893"/>
              <a:gd name="connsiteY89" fmla="*/ 4902994 h 6858000"/>
              <a:gd name="connsiteX90" fmla="*/ 278606 w 292893"/>
              <a:gd name="connsiteY90" fmla="*/ 4955381 h 6858000"/>
              <a:gd name="connsiteX91" fmla="*/ 223838 w 292893"/>
              <a:gd name="connsiteY91" fmla="*/ 5010150 h 6858000"/>
              <a:gd name="connsiteX92" fmla="*/ 276225 w 292893"/>
              <a:gd name="connsiteY92" fmla="*/ 5069681 h 6858000"/>
              <a:gd name="connsiteX93" fmla="*/ 221455 w 292893"/>
              <a:gd name="connsiteY93" fmla="*/ 5117306 h 6858000"/>
              <a:gd name="connsiteX94" fmla="*/ 276225 w 292893"/>
              <a:gd name="connsiteY94" fmla="*/ 5169694 h 6858000"/>
              <a:gd name="connsiteX95" fmla="*/ 221455 w 292893"/>
              <a:gd name="connsiteY95" fmla="*/ 5226844 h 6858000"/>
              <a:gd name="connsiteX96" fmla="*/ 276225 w 292893"/>
              <a:gd name="connsiteY96" fmla="*/ 5286375 h 6858000"/>
              <a:gd name="connsiteX97" fmla="*/ 223837 w 292893"/>
              <a:gd name="connsiteY97" fmla="*/ 5338763 h 6858000"/>
              <a:gd name="connsiteX98" fmla="*/ 276225 w 292893"/>
              <a:gd name="connsiteY98" fmla="*/ 5388769 h 6858000"/>
              <a:gd name="connsiteX99" fmla="*/ 223838 w 292893"/>
              <a:gd name="connsiteY99" fmla="*/ 5448300 h 6858000"/>
              <a:gd name="connsiteX100" fmla="*/ 276226 w 292893"/>
              <a:gd name="connsiteY100" fmla="*/ 5495925 h 6858000"/>
              <a:gd name="connsiteX101" fmla="*/ 226219 w 292893"/>
              <a:gd name="connsiteY101" fmla="*/ 5555456 h 6858000"/>
              <a:gd name="connsiteX102" fmla="*/ 276225 w 292893"/>
              <a:gd name="connsiteY102" fmla="*/ 5612606 h 6858000"/>
              <a:gd name="connsiteX103" fmla="*/ 223838 w 292893"/>
              <a:gd name="connsiteY103" fmla="*/ 5664994 h 6858000"/>
              <a:gd name="connsiteX104" fmla="*/ 273844 w 292893"/>
              <a:gd name="connsiteY104" fmla="*/ 5717381 h 6858000"/>
              <a:gd name="connsiteX105" fmla="*/ 223837 w 292893"/>
              <a:gd name="connsiteY105" fmla="*/ 5776913 h 6858000"/>
              <a:gd name="connsiteX106" fmla="*/ 276225 w 292893"/>
              <a:gd name="connsiteY106" fmla="*/ 5826919 h 6858000"/>
              <a:gd name="connsiteX107" fmla="*/ 223837 w 292893"/>
              <a:gd name="connsiteY107" fmla="*/ 5886450 h 6858000"/>
              <a:gd name="connsiteX108" fmla="*/ 273844 w 292893"/>
              <a:gd name="connsiteY108" fmla="*/ 5934075 h 6858000"/>
              <a:gd name="connsiteX109" fmla="*/ 219074 w 292893"/>
              <a:gd name="connsiteY109" fmla="*/ 5995988 h 6858000"/>
              <a:gd name="connsiteX110" fmla="*/ 273844 w 292893"/>
              <a:gd name="connsiteY110" fmla="*/ 6048375 h 6858000"/>
              <a:gd name="connsiteX111" fmla="*/ 226218 w 292893"/>
              <a:gd name="connsiteY111" fmla="*/ 6103144 h 6858000"/>
              <a:gd name="connsiteX112" fmla="*/ 273844 w 292893"/>
              <a:gd name="connsiteY112" fmla="*/ 6157913 h 6858000"/>
              <a:gd name="connsiteX113" fmla="*/ 226219 w 292893"/>
              <a:gd name="connsiteY113" fmla="*/ 6212681 h 6858000"/>
              <a:gd name="connsiteX114" fmla="*/ 271463 w 292893"/>
              <a:gd name="connsiteY114" fmla="*/ 6265069 h 6858000"/>
              <a:gd name="connsiteX115" fmla="*/ 223837 w 292893"/>
              <a:gd name="connsiteY115" fmla="*/ 6319838 h 6858000"/>
              <a:gd name="connsiteX116" fmla="*/ 278605 w 292893"/>
              <a:gd name="connsiteY116" fmla="*/ 6374606 h 6858000"/>
              <a:gd name="connsiteX117" fmla="*/ 221455 w 292893"/>
              <a:gd name="connsiteY117" fmla="*/ 6429375 h 6858000"/>
              <a:gd name="connsiteX118" fmla="*/ 276225 w 292893"/>
              <a:gd name="connsiteY118" fmla="*/ 6486525 h 6858000"/>
              <a:gd name="connsiteX119" fmla="*/ 228599 w 292893"/>
              <a:gd name="connsiteY119" fmla="*/ 6541294 h 6858000"/>
              <a:gd name="connsiteX120" fmla="*/ 273843 w 292893"/>
              <a:gd name="connsiteY120" fmla="*/ 6600825 h 6858000"/>
              <a:gd name="connsiteX121" fmla="*/ 221455 w 292893"/>
              <a:gd name="connsiteY121" fmla="*/ 6643688 h 6858000"/>
              <a:gd name="connsiteX122" fmla="*/ 276224 w 292893"/>
              <a:gd name="connsiteY122" fmla="*/ 6700838 h 6858000"/>
              <a:gd name="connsiteX123" fmla="*/ 221456 w 292893"/>
              <a:gd name="connsiteY123" fmla="*/ 6762750 h 6858000"/>
              <a:gd name="connsiteX124" fmla="*/ 288131 w 292893"/>
              <a:gd name="connsiteY124" fmla="*/ 6812756 h 6858000"/>
              <a:gd name="connsiteX125" fmla="*/ 233136 w 292893"/>
              <a:gd name="connsiteY125" fmla="*/ 6855619 h 6858000"/>
              <a:gd name="connsiteX126" fmla="*/ 0 w 292893"/>
              <a:gd name="connsiteY126" fmla="*/ 6858000 h 6858000"/>
              <a:gd name="connsiteX127" fmla="*/ 0 w 292893"/>
              <a:gd name="connsiteY12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28597 w 292893"/>
              <a:gd name="connsiteY42" fmla="*/ 2276475 h 6858000"/>
              <a:gd name="connsiteX43" fmla="*/ 290510 w 292893"/>
              <a:gd name="connsiteY43" fmla="*/ 2338388 h 6858000"/>
              <a:gd name="connsiteX44" fmla="*/ 223836 w 292893"/>
              <a:gd name="connsiteY44" fmla="*/ 2386012 h 6858000"/>
              <a:gd name="connsiteX45" fmla="*/ 278603 w 292893"/>
              <a:gd name="connsiteY45" fmla="*/ 2447925 h 6858000"/>
              <a:gd name="connsiteX46" fmla="*/ 226218 w 292893"/>
              <a:gd name="connsiteY46" fmla="*/ 2497931 h 6858000"/>
              <a:gd name="connsiteX47" fmla="*/ 283366 w 292893"/>
              <a:gd name="connsiteY47" fmla="*/ 2552700 h 6858000"/>
              <a:gd name="connsiteX48" fmla="*/ 216692 w 292893"/>
              <a:gd name="connsiteY48" fmla="*/ 2607469 h 6858000"/>
              <a:gd name="connsiteX49" fmla="*/ 288128 w 292893"/>
              <a:gd name="connsiteY49" fmla="*/ 2657475 h 6858000"/>
              <a:gd name="connsiteX50" fmla="*/ 223835 w 292893"/>
              <a:gd name="connsiteY50" fmla="*/ 2714625 h 6858000"/>
              <a:gd name="connsiteX51" fmla="*/ 283366 w 292893"/>
              <a:gd name="connsiteY51" fmla="*/ 2771775 h 6858000"/>
              <a:gd name="connsiteX52" fmla="*/ 226217 w 292893"/>
              <a:gd name="connsiteY52" fmla="*/ 2826543 h 6858000"/>
              <a:gd name="connsiteX53" fmla="*/ 285747 w 292893"/>
              <a:gd name="connsiteY53" fmla="*/ 2881313 h 6858000"/>
              <a:gd name="connsiteX54" fmla="*/ 223835 w 292893"/>
              <a:gd name="connsiteY54" fmla="*/ 2931319 h 6858000"/>
              <a:gd name="connsiteX55" fmla="*/ 280985 w 292893"/>
              <a:gd name="connsiteY55" fmla="*/ 2986088 h 6858000"/>
              <a:gd name="connsiteX56" fmla="*/ 226218 w 292893"/>
              <a:gd name="connsiteY56" fmla="*/ 3043238 h 6858000"/>
              <a:gd name="connsiteX57" fmla="*/ 288128 w 292893"/>
              <a:gd name="connsiteY57" fmla="*/ 3105150 h 6858000"/>
              <a:gd name="connsiteX58" fmla="*/ 226217 w 292893"/>
              <a:gd name="connsiteY58" fmla="*/ 3155157 h 6858000"/>
              <a:gd name="connsiteX59" fmla="*/ 290510 w 292893"/>
              <a:gd name="connsiteY59" fmla="*/ 3207544 h 6858000"/>
              <a:gd name="connsiteX60" fmla="*/ 226217 w 292893"/>
              <a:gd name="connsiteY60" fmla="*/ 3264693 h 6858000"/>
              <a:gd name="connsiteX61" fmla="*/ 290510 w 292893"/>
              <a:gd name="connsiteY61" fmla="*/ 3324225 h 6858000"/>
              <a:gd name="connsiteX62" fmla="*/ 226218 w 292893"/>
              <a:gd name="connsiteY62" fmla="*/ 3371850 h 6858000"/>
              <a:gd name="connsiteX63" fmla="*/ 292891 w 292893"/>
              <a:gd name="connsiteY63" fmla="*/ 3433763 h 6858000"/>
              <a:gd name="connsiteX64" fmla="*/ 223837 w 292893"/>
              <a:gd name="connsiteY64" fmla="*/ 3476625 h 6858000"/>
              <a:gd name="connsiteX65" fmla="*/ 288128 w 292893"/>
              <a:gd name="connsiteY65" fmla="*/ 3533775 h 6858000"/>
              <a:gd name="connsiteX66" fmla="*/ 230980 w 292893"/>
              <a:gd name="connsiteY66" fmla="*/ 3583781 h 6858000"/>
              <a:gd name="connsiteX67" fmla="*/ 285747 w 292893"/>
              <a:gd name="connsiteY67" fmla="*/ 3643313 h 6858000"/>
              <a:gd name="connsiteX68" fmla="*/ 226218 w 292893"/>
              <a:gd name="connsiteY68" fmla="*/ 3698081 h 6858000"/>
              <a:gd name="connsiteX69" fmla="*/ 280985 w 292893"/>
              <a:gd name="connsiteY69" fmla="*/ 3752850 h 6858000"/>
              <a:gd name="connsiteX70" fmla="*/ 223837 w 292893"/>
              <a:gd name="connsiteY70" fmla="*/ 3800475 h 6858000"/>
              <a:gd name="connsiteX71" fmla="*/ 280985 w 292893"/>
              <a:gd name="connsiteY71" fmla="*/ 3862388 h 6858000"/>
              <a:gd name="connsiteX72" fmla="*/ 223837 w 292893"/>
              <a:gd name="connsiteY72" fmla="*/ 3910013 h 6858000"/>
              <a:gd name="connsiteX73" fmla="*/ 278603 w 292893"/>
              <a:gd name="connsiteY73" fmla="*/ 3969544 h 6858000"/>
              <a:gd name="connsiteX74" fmla="*/ 223838 w 292893"/>
              <a:gd name="connsiteY74" fmla="*/ 4021931 h 6858000"/>
              <a:gd name="connsiteX75" fmla="*/ 278603 w 292893"/>
              <a:gd name="connsiteY75" fmla="*/ 4076700 h 6858000"/>
              <a:gd name="connsiteX76" fmla="*/ 221456 w 292893"/>
              <a:gd name="connsiteY76" fmla="*/ 4138613 h 6858000"/>
              <a:gd name="connsiteX77" fmla="*/ 280985 w 292893"/>
              <a:gd name="connsiteY77" fmla="*/ 4193381 h 6858000"/>
              <a:gd name="connsiteX78" fmla="*/ 219075 w 292893"/>
              <a:gd name="connsiteY78" fmla="*/ 4243388 h 6858000"/>
              <a:gd name="connsiteX79" fmla="*/ 278603 w 292893"/>
              <a:gd name="connsiteY79" fmla="*/ 4300538 h 6858000"/>
              <a:gd name="connsiteX80" fmla="*/ 216695 w 292893"/>
              <a:gd name="connsiteY80" fmla="*/ 4350544 h 6858000"/>
              <a:gd name="connsiteX81" fmla="*/ 285747 w 292893"/>
              <a:gd name="connsiteY81" fmla="*/ 4405313 h 6858000"/>
              <a:gd name="connsiteX82" fmla="*/ 214313 w 292893"/>
              <a:gd name="connsiteY82" fmla="*/ 4452938 h 6858000"/>
              <a:gd name="connsiteX83" fmla="*/ 276222 w 292893"/>
              <a:gd name="connsiteY83" fmla="*/ 4514850 h 6858000"/>
              <a:gd name="connsiteX84" fmla="*/ 216694 w 292893"/>
              <a:gd name="connsiteY84" fmla="*/ 4569619 h 6858000"/>
              <a:gd name="connsiteX85" fmla="*/ 278603 w 292893"/>
              <a:gd name="connsiteY85" fmla="*/ 4622006 h 6858000"/>
              <a:gd name="connsiteX86" fmla="*/ 219075 w 292893"/>
              <a:gd name="connsiteY86" fmla="*/ 4674394 h 6858000"/>
              <a:gd name="connsiteX87" fmla="*/ 278603 w 292893"/>
              <a:gd name="connsiteY87" fmla="*/ 4731544 h 6858000"/>
              <a:gd name="connsiteX88" fmla="*/ 221455 w 292893"/>
              <a:gd name="connsiteY88" fmla="*/ 4786313 h 6858000"/>
              <a:gd name="connsiteX89" fmla="*/ 273844 w 292893"/>
              <a:gd name="connsiteY89" fmla="*/ 4848225 h 6858000"/>
              <a:gd name="connsiteX90" fmla="*/ 226219 w 292893"/>
              <a:gd name="connsiteY90" fmla="*/ 4902994 h 6858000"/>
              <a:gd name="connsiteX91" fmla="*/ 278606 w 292893"/>
              <a:gd name="connsiteY91" fmla="*/ 4955381 h 6858000"/>
              <a:gd name="connsiteX92" fmla="*/ 223838 w 292893"/>
              <a:gd name="connsiteY92" fmla="*/ 5010150 h 6858000"/>
              <a:gd name="connsiteX93" fmla="*/ 276225 w 292893"/>
              <a:gd name="connsiteY93" fmla="*/ 5069681 h 6858000"/>
              <a:gd name="connsiteX94" fmla="*/ 221455 w 292893"/>
              <a:gd name="connsiteY94" fmla="*/ 5117306 h 6858000"/>
              <a:gd name="connsiteX95" fmla="*/ 276225 w 292893"/>
              <a:gd name="connsiteY95" fmla="*/ 5169694 h 6858000"/>
              <a:gd name="connsiteX96" fmla="*/ 221455 w 292893"/>
              <a:gd name="connsiteY96" fmla="*/ 5226844 h 6858000"/>
              <a:gd name="connsiteX97" fmla="*/ 276225 w 292893"/>
              <a:gd name="connsiteY97" fmla="*/ 5286375 h 6858000"/>
              <a:gd name="connsiteX98" fmla="*/ 223837 w 292893"/>
              <a:gd name="connsiteY98" fmla="*/ 5338763 h 6858000"/>
              <a:gd name="connsiteX99" fmla="*/ 276225 w 292893"/>
              <a:gd name="connsiteY99" fmla="*/ 5388769 h 6858000"/>
              <a:gd name="connsiteX100" fmla="*/ 223838 w 292893"/>
              <a:gd name="connsiteY100" fmla="*/ 5448300 h 6858000"/>
              <a:gd name="connsiteX101" fmla="*/ 276226 w 292893"/>
              <a:gd name="connsiteY101" fmla="*/ 5495925 h 6858000"/>
              <a:gd name="connsiteX102" fmla="*/ 226219 w 292893"/>
              <a:gd name="connsiteY102" fmla="*/ 5555456 h 6858000"/>
              <a:gd name="connsiteX103" fmla="*/ 276225 w 292893"/>
              <a:gd name="connsiteY103" fmla="*/ 5612606 h 6858000"/>
              <a:gd name="connsiteX104" fmla="*/ 223838 w 292893"/>
              <a:gd name="connsiteY104" fmla="*/ 5664994 h 6858000"/>
              <a:gd name="connsiteX105" fmla="*/ 273844 w 292893"/>
              <a:gd name="connsiteY105" fmla="*/ 5717381 h 6858000"/>
              <a:gd name="connsiteX106" fmla="*/ 223837 w 292893"/>
              <a:gd name="connsiteY106" fmla="*/ 5776913 h 6858000"/>
              <a:gd name="connsiteX107" fmla="*/ 276225 w 292893"/>
              <a:gd name="connsiteY107" fmla="*/ 5826919 h 6858000"/>
              <a:gd name="connsiteX108" fmla="*/ 223837 w 292893"/>
              <a:gd name="connsiteY108" fmla="*/ 5886450 h 6858000"/>
              <a:gd name="connsiteX109" fmla="*/ 273844 w 292893"/>
              <a:gd name="connsiteY109" fmla="*/ 5934075 h 6858000"/>
              <a:gd name="connsiteX110" fmla="*/ 219074 w 292893"/>
              <a:gd name="connsiteY110" fmla="*/ 5995988 h 6858000"/>
              <a:gd name="connsiteX111" fmla="*/ 273844 w 292893"/>
              <a:gd name="connsiteY111" fmla="*/ 6048375 h 6858000"/>
              <a:gd name="connsiteX112" fmla="*/ 226218 w 292893"/>
              <a:gd name="connsiteY112" fmla="*/ 6103144 h 6858000"/>
              <a:gd name="connsiteX113" fmla="*/ 273844 w 292893"/>
              <a:gd name="connsiteY113" fmla="*/ 6157913 h 6858000"/>
              <a:gd name="connsiteX114" fmla="*/ 226219 w 292893"/>
              <a:gd name="connsiteY114" fmla="*/ 6212681 h 6858000"/>
              <a:gd name="connsiteX115" fmla="*/ 271463 w 292893"/>
              <a:gd name="connsiteY115" fmla="*/ 6265069 h 6858000"/>
              <a:gd name="connsiteX116" fmla="*/ 223837 w 292893"/>
              <a:gd name="connsiteY116" fmla="*/ 6319838 h 6858000"/>
              <a:gd name="connsiteX117" fmla="*/ 278605 w 292893"/>
              <a:gd name="connsiteY117" fmla="*/ 6374606 h 6858000"/>
              <a:gd name="connsiteX118" fmla="*/ 221455 w 292893"/>
              <a:gd name="connsiteY118" fmla="*/ 6429375 h 6858000"/>
              <a:gd name="connsiteX119" fmla="*/ 276225 w 292893"/>
              <a:gd name="connsiteY119" fmla="*/ 6486525 h 6858000"/>
              <a:gd name="connsiteX120" fmla="*/ 228599 w 292893"/>
              <a:gd name="connsiteY120" fmla="*/ 6541294 h 6858000"/>
              <a:gd name="connsiteX121" fmla="*/ 273843 w 292893"/>
              <a:gd name="connsiteY121" fmla="*/ 6600825 h 6858000"/>
              <a:gd name="connsiteX122" fmla="*/ 221455 w 292893"/>
              <a:gd name="connsiteY122" fmla="*/ 6643688 h 6858000"/>
              <a:gd name="connsiteX123" fmla="*/ 276224 w 292893"/>
              <a:gd name="connsiteY123" fmla="*/ 6700838 h 6858000"/>
              <a:gd name="connsiteX124" fmla="*/ 221456 w 292893"/>
              <a:gd name="connsiteY124" fmla="*/ 6762750 h 6858000"/>
              <a:gd name="connsiteX125" fmla="*/ 288131 w 292893"/>
              <a:gd name="connsiteY125" fmla="*/ 6812756 h 6858000"/>
              <a:gd name="connsiteX126" fmla="*/ 233136 w 292893"/>
              <a:gd name="connsiteY126" fmla="*/ 6855619 h 6858000"/>
              <a:gd name="connsiteX127" fmla="*/ 0 w 292893"/>
              <a:gd name="connsiteY127" fmla="*/ 6858000 h 6858000"/>
              <a:gd name="connsiteX128" fmla="*/ 0 w 292893"/>
              <a:gd name="connsiteY12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78605 w 292893"/>
              <a:gd name="connsiteY42" fmla="*/ 2228850 h 6858000"/>
              <a:gd name="connsiteX43" fmla="*/ 228597 w 292893"/>
              <a:gd name="connsiteY43" fmla="*/ 2276475 h 6858000"/>
              <a:gd name="connsiteX44" fmla="*/ 290510 w 292893"/>
              <a:gd name="connsiteY44" fmla="*/ 2338388 h 6858000"/>
              <a:gd name="connsiteX45" fmla="*/ 223836 w 292893"/>
              <a:gd name="connsiteY45" fmla="*/ 2386012 h 6858000"/>
              <a:gd name="connsiteX46" fmla="*/ 278603 w 292893"/>
              <a:gd name="connsiteY46" fmla="*/ 2447925 h 6858000"/>
              <a:gd name="connsiteX47" fmla="*/ 226218 w 292893"/>
              <a:gd name="connsiteY47" fmla="*/ 2497931 h 6858000"/>
              <a:gd name="connsiteX48" fmla="*/ 283366 w 292893"/>
              <a:gd name="connsiteY48" fmla="*/ 2552700 h 6858000"/>
              <a:gd name="connsiteX49" fmla="*/ 216692 w 292893"/>
              <a:gd name="connsiteY49" fmla="*/ 2607469 h 6858000"/>
              <a:gd name="connsiteX50" fmla="*/ 288128 w 292893"/>
              <a:gd name="connsiteY50" fmla="*/ 2657475 h 6858000"/>
              <a:gd name="connsiteX51" fmla="*/ 223835 w 292893"/>
              <a:gd name="connsiteY51" fmla="*/ 2714625 h 6858000"/>
              <a:gd name="connsiteX52" fmla="*/ 283366 w 292893"/>
              <a:gd name="connsiteY52" fmla="*/ 2771775 h 6858000"/>
              <a:gd name="connsiteX53" fmla="*/ 226217 w 292893"/>
              <a:gd name="connsiteY53" fmla="*/ 2826543 h 6858000"/>
              <a:gd name="connsiteX54" fmla="*/ 285747 w 292893"/>
              <a:gd name="connsiteY54" fmla="*/ 2881313 h 6858000"/>
              <a:gd name="connsiteX55" fmla="*/ 223835 w 292893"/>
              <a:gd name="connsiteY55" fmla="*/ 2931319 h 6858000"/>
              <a:gd name="connsiteX56" fmla="*/ 280985 w 292893"/>
              <a:gd name="connsiteY56" fmla="*/ 2986088 h 6858000"/>
              <a:gd name="connsiteX57" fmla="*/ 226218 w 292893"/>
              <a:gd name="connsiteY57" fmla="*/ 3043238 h 6858000"/>
              <a:gd name="connsiteX58" fmla="*/ 288128 w 292893"/>
              <a:gd name="connsiteY58" fmla="*/ 3105150 h 6858000"/>
              <a:gd name="connsiteX59" fmla="*/ 226217 w 292893"/>
              <a:gd name="connsiteY59" fmla="*/ 3155157 h 6858000"/>
              <a:gd name="connsiteX60" fmla="*/ 290510 w 292893"/>
              <a:gd name="connsiteY60" fmla="*/ 3207544 h 6858000"/>
              <a:gd name="connsiteX61" fmla="*/ 226217 w 292893"/>
              <a:gd name="connsiteY61" fmla="*/ 3264693 h 6858000"/>
              <a:gd name="connsiteX62" fmla="*/ 290510 w 292893"/>
              <a:gd name="connsiteY62" fmla="*/ 3324225 h 6858000"/>
              <a:gd name="connsiteX63" fmla="*/ 226218 w 292893"/>
              <a:gd name="connsiteY63" fmla="*/ 3371850 h 6858000"/>
              <a:gd name="connsiteX64" fmla="*/ 292891 w 292893"/>
              <a:gd name="connsiteY64" fmla="*/ 3433763 h 6858000"/>
              <a:gd name="connsiteX65" fmla="*/ 223837 w 292893"/>
              <a:gd name="connsiteY65" fmla="*/ 3476625 h 6858000"/>
              <a:gd name="connsiteX66" fmla="*/ 288128 w 292893"/>
              <a:gd name="connsiteY66" fmla="*/ 3533775 h 6858000"/>
              <a:gd name="connsiteX67" fmla="*/ 230980 w 292893"/>
              <a:gd name="connsiteY67" fmla="*/ 3583781 h 6858000"/>
              <a:gd name="connsiteX68" fmla="*/ 285747 w 292893"/>
              <a:gd name="connsiteY68" fmla="*/ 3643313 h 6858000"/>
              <a:gd name="connsiteX69" fmla="*/ 226218 w 292893"/>
              <a:gd name="connsiteY69" fmla="*/ 3698081 h 6858000"/>
              <a:gd name="connsiteX70" fmla="*/ 280985 w 292893"/>
              <a:gd name="connsiteY70" fmla="*/ 3752850 h 6858000"/>
              <a:gd name="connsiteX71" fmla="*/ 223837 w 292893"/>
              <a:gd name="connsiteY71" fmla="*/ 3800475 h 6858000"/>
              <a:gd name="connsiteX72" fmla="*/ 280985 w 292893"/>
              <a:gd name="connsiteY72" fmla="*/ 3862388 h 6858000"/>
              <a:gd name="connsiteX73" fmla="*/ 223837 w 292893"/>
              <a:gd name="connsiteY73" fmla="*/ 3910013 h 6858000"/>
              <a:gd name="connsiteX74" fmla="*/ 278603 w 292893"/>
              <a:gd name="connsiteY74" fmla="*/ 3969544 h 6858000"/>
              <a:gd name="connsiteX75" fmla="*/ 223838 w 292893"/>
              <a:gd name="connsiteY75" fmla="*/ 4021931 h 6858000"/>
              <a:gd name="connsiteX76" fmla="*/ 278603 w 292893"/>
              <a:gd name="connsiteY76" fmla="*/ 4076700 h 6858000"/>
              <a:gd name="connsiteX77" fmla="*/ 221456 w 292893"/>
              <a:gd name="connsiteY77" fmla="*/ 4138613 h 6858000"/>
              <a:gd name="connsiteX78" fmla="*/ 280985 w 292893"/>
              <a:gd name="connsiteY78" fmla="*/ 4193381 h 6858000"/>
              <a:gd name="connsiteX79" fmla="*/ 219075 w 292893"/>
              <a:gd name="connsiteY79" fmla="*/ 4243388 h 6858000"/>
              <a:gd name="connsiteX80" fmla="*/ 278603 w 292893"/>
              <a:gd name="connsiteY80" fmla="*/ 4300538 h 6858000"/>
              <a:gd name="connsiteX81" fmla="*/ 216695 w 292893"/>
              <a:gd name="connsiteY81" fmla="*/ 4350544 h 6858000"/>
              <a:gd name="connsiteX82" fmla="*/ 285747 w 292893"/>
              <a:gd name="connsiteY82" fmla="*/ 4405313 h 6858000"/>
              <a:gd name="connsiteX83" fmla="*/ 214313 w 292893"/>
              <a:gd name="connsiteY83" fmla="*/ 4452938 h 6858000"/>
              <a:gd name="connsiteX84" fmla="*/ 276222 w 292893"/>
              <a:gd name="connsiteY84" fmla="*/ 4514850 h 6858000"/>
              <a:gd name="connsiteX85" fmla="*/ 216694 w 292893"/>
              <a:gd name="connsiteY85" fmla="*/ 4569619 h 6858000"/>
              <a:gd name="connsiteX86" fmla="*/ 278603 w 292893"/>
              <a:gd name="connsiteY86" fmla="*/ 4622006 h 6858000"/>
              <a:gd name="connsiteX87" fmla="*/ 219075 w 292893"/>
              <a:gd name="connsiteY87" fmla="*/ 4674394 h 6858000"/>
              <a:gd name="connsiteX88" fmla="*/ 278603 w 292893"/>
              <a:gd name="connsiteY88" fmla="*/ 4731544 h 6858000"/>
              <a:gd name="connsiteX89" fmla="*/ 221455 w 292893"/>
              <a:gd name="connsiteY89" fmla="*/ 4786313 h 6858000"/>
              <a:gd name="connsiteX90" fmla="*/ 273844 w 292893"/>
              <a:gd name="connsiteY90" fmla="*/ 4848225 h 6858000"/>
              <a:gd name="connsiteX91" fmla="*/ 226219 w 292893"/>
              <a:gd name="connsiteY91" fmla="*/ 4902994 h 6858000"/>
              <a:gd name="connsiteX92" fmla="*/ 278606 w 292893"/>
              <a:gd name="connsiteY92" fmla="*/ 4955381 h 6858000"/>
              <a:gd name="connsiteX93" fmla="*/ 223838 w 292893"/>
              <a:gd name="connsiteY93" fmla="*/ 5010150 h 6858000"/>
              <a:gd name="connsiteX94" fmla="*/ 276225 w 292893"/>
              <a:gd name="connsiteY94" fmla="*/ 5069681 h 6858000"/>
              <a:gd name="connsiteX95" fmla="*/ 221455 w 292893"/>
              <a:gd name="connsiteY95" fmla="*/ 5117306 h 6858000"/>
              <a:gd name="connsiteX96" fmla="*/ 276225 w 292893"/>
              <a:gd name="connsiteY96" fmla="*/ 5169694 h 6858000"/>
              <a:gd name="connsiteX97" fmla="*/ 221455 w 292893"/>
              <a:gd name="connsiteY97" fmla="*/ 5226844 h 6858000"/>
              <a:gd name="connsiteX98" fmla="*/ 276225 w 292893"/>
              <a:gd name="connsiteY98" fmla="*/ 5286375 h 6858000"/>
              <a:gd name="connsiteX99" fmla="*/ 223837 w 292893"/>
              <a:gd name="connsiteY99" fmla="*/ 5338763 h 6858000"/>
              <a:gd name="connsiteX100" fmla="*/ 276225 w 292893"/>
              <a:gd name="connsiteY100" fmla="*/ 5388769 h 6858000"/>
              <a:gd name="connsiteX101" fmla="*/ 223838 w 292893"/>
              <a:gd name="connsiteY101" fmla="*/ 5448300 h 6858000"/>
              <a:gd name="connsiteX102" fmla="*/ 276226 w 292893"/>
              <a:gd name="connsiteY102" fmla="*/ 5495925 h 6858000"/>
              <a:gd name="connsiteX103" fmla="*/ 226219 w 292893"/>
              <a:gd name="connsiteY103" fmla="*/ 5555456 h 6858000"/>
              <a:gd name="connsiteX104" fmla="*/ 276225 w 292893"/>
              <a:gd name="connsiteY104" fmla="*/ 5612606 h 6858000"/>
              <a:gd name="connsiteX105" fmla="*/ 223838 w 292893"/>
              <a:gd name="connsiteY105" fmla="*/ 5664994 h 6858000"/>
              <a:gd name="connsiteX106" fmla="*/ 273844 w 292893"/>
              <a:gd name="connsiteY106" fmla="*/ 5717381 h 6858000"/>
              <a:gd name="connsiteX107" fmla="*/ 223837 w 292893"/>
              <a:gd name="connsiteY107" fmla="*/ 5776913 h 6858000"/>
              <a:gd name="connsiteX108" fmla="*/ 276225 w 292893"/>
              <a:gd name="connsiteY108" fmla="*/ 5826919 h 6858000"/>
              <a:gd name="connsiteX109" fmla="*/ 223837 w 292893"/>
              <a:gd name="connsiteY109" fmla="*/ 5886450 h 6858000"/>
              <a:gd name="connsiteX110" fmla="*/ 273844 w 292893"/>
              <a:gd name="connsiteY110" fmla="*/ 5934075 h 6858000"/>
              <a:gd name="connsiteX111" fmla="*/ 219074 w 292893"/>
              <a:gd name="connsiteY111" fmla="*/ 5995988 h 6858000"/>
              <a:gd name="connsiteX112" fmla="*/ 273844 w 292893"/>
              <a:gd name="connsiteY112" fmla="*/ 6048375 h 6858000"/>
              <a:gd name="connsiteX113" fmla="*/ 226218 w 292893"/>
              <a:gd name="connsiteY113" fmla="*/ 6103144 h 6858000"/>
              <a:gd name="connsiteX114" fmla="*/ 273844 w 292893"/>
              <a:gd name="connsiteY114" fmla="*/ 6157913 h 6858000"/>
              <a:gd name="connsiteX115" fmla="*/ 226219 w 292893"/>
              <a:gd name="connsiteY115" fmla="*/ 6212681 h 6858000"/>
              <a:gd name="connsiteX116" fmla="*/ 271463 w 292893"/>
              <a:gd name="connsiteY116" fmla="*/ 6265069 h 6858000"/>
              <a:gd name="connsiteX117" fmla="*/ 223837 w 292893"/>
              <a:gd name="connsiteY117" fmla="*/ 6319838 h 6858000"/>
              <a:gd name="connsiteX118" fmla="*/ 278605 w 292893"/>
              <a:gd name="connsiteY118" fmla="*/ 6374606 h 6858000"/>
              <a:gd name="connsiteX119" fmla="*/ 221455 w 292893"/>
              <a:gd name="connsiteY119" fmla="*/ 6429375 h 6858000"/>
              <a:gd name="connsiteX120" fmla="*/ 276225 w 292893"/>
              <a:gd name="connsiteY120" fmla="*/ 6486525 h 6858000"/>
              <a:gd name="connsiteX121" fmla="*/ 228599 w 292893"/>
              <a:gd name="connsiteY121" fmla="*/ 6541294 h 6858000"/>
              <a:gd name="connsiteX122" fmla="*/ 273843 w 292893"/>
              <a:gd name="connsiteY122" fmla="*/ 6600825 h 6858000"/>
              <a:gd name="connsiteX123" fmla="*/ 221455 w 292893"/>
              <a:gd name="connsiteY123" fmla="*/ 6643688 h 6858000"/>
              <a:gd name="connsiteX124" fmla="*/ 276224 w 292893"/>
              <a:gd name="connsiteY124" fmla="*/ 6700838 h 6858000"/>
              <a:gd name="connsiteX125" fmla="*/ 221456 w 292893"/>
              <a:gd name="connsiteY125" fmla="*/ 6762750 h 6858000"/>
              <a:gd name="connsiteX126" fmla="*/ 288131 w 292893"/>
              <a:gd name="connsiteY126" fmla="*/ 6812756 h 6858000"/>
              <a:gd name="connsiteX127" fmla="*/ 233136 w 292893"/>
              <a:gd name="connsiteY127" fmla="*/ 6855619 h 6858000"/>
              <a:gd name="connsiteX128" fmla="*/ 0 w 292893"/>
              <a:gd name="connsiteY128" fmla="*/ 6858000 h 6858000"/>
              <a:gd name="connsiteX129" fmla="*/ 0 w 292893"/>
              <a:gd name="connsiteY1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92893" h="6858000">
                <a:moveTo>
                  <a:pt x="0" y="0"/>
                </a:moveTo>
                <a:lnTo>
                  <a:pt x="249805" y="0"/>
                </a:lnTo>
                <a:cubicBezTo>
                  <a:pt x="293858" y="5159"/>
                  <a:pt x="284124" y="19447"/>
                  <a:pt x="280987" y="33338"/>
                </a:cubicBezTo>
                <a:cubicBezTo>
                  <a:pt x="277850" y="47229"/>
                  <a:pt x="239711" y="63500"/>
                  <a:pt x="230980" y="83344"/>
                </a:cubicBezTo>
                <a:cubicBezTo>
                  <a:pt x="222249" y="103188"/>
                  <a:pt x="277018" y="127397"/>
                  <a:pt x="276224" y="147638"/>
                </a:cubicBezTo>
                <a:cubicBezTo>
                  <a:pt x="275430" y="167879"/>
                  <a:pt x="234949" y="186135"/>
                  <a:pt x="226218" y="204788"/>
                </a:cubicBezTo>
                <a:cubicBezTo>
                  <a:pt x="217487" y="223441"/>
                  <a:pt x="279399" y="239316"/>
                  <a:pt x="278605" y="257175"/>
                </a:cubicBezTo>
                <a:cubicBezTo>
                  <a:pt x="277811" y="275034"/>
                  <a:pt x="230980" y="292497"/>
                  <a:pt x="221455" y="311944"/>
                </a:cubicBezTo>
                <a:cubicBezTo>
                  <a:pt x="211930" y="331391"/>
                  <a:pt x="274240" y="346075"/>
                  <a:pt x="273843" y="364331"/>
                </a:cubicBezTo>
                <a:cubicBezTo>
                  <a:pt x="273446" y="382587"/>
                  <a:pt x="227805" y="402828"/>
                  <a:pt x="219074" y="421481"/>
                </a:cubicBezTo>
                <a:cubicBezTo>
                  <a:pt x="210343" y="440134"/>
                  <a:pt x="282574" y="452835"/>
                  <a:pt x="283368" y="471488"/>
                </a:cubicBezTo>
                <a:cubicBezTo>
                  <a:pt x="284162" y="490141"/>
                  <a:pt x="234552" y="514747"/>
                  <a:pt x="223836" y="533400"/>
                </a:cubicBezTo>
                <a:cubicBezTo>
                  <a:pt x="213120" y="552053"/>
                  <a:pt x="285352" y="565150"/>
                  <a:pt x="285749" y="583406"/>
                </a:cubicBezTo>
                <a:cubicBezTo>
                  <a:pt x="286146" y="601662"/>
                  <a:pt x="236537" y="624682"/>
                  <a:pt x="226218" y="642938"/>
                </a:cubicBezTo>
                <a:cubicBezTo>
                  <a:pt x="215899" y="661194"/>
                  <a:pt x="287337" y="676672"/>
                  <a:pt x="285749" y="695325"/>
                </a:cubicBezTo>
                <a:cubicBezTo>
                  <a:pt x="284161" y="713978"/>
                  <a:pt x="228201" y="736203"/>
                  <a:pt x="216692" y="754856"/>
                </a:cubicBezTo>
                <a:cubicBezTo>
                  <a:pt x="205183" y="773509"/>
                  <a:pt x="273049" y="792956"/>
                  <a:pt x="273843" y="809625"/>
                </a:cubicBezTo>
                <a:cubicBezTo>
                  <a:pt x="274637" y="826294"/>
                  <a:pt x="230582" y="838994"/>
                  <a:pt x="221454" y="854869"/>
                </a:cubicBezTo>
                <a:cubicBezTo>
                  <a:pt x="212326" y="870744"/>
                  <a:pt x="271462" y="891779"/>
                  <a:pt x="271462" y="909638"/>
                </a:cubicBezTo>
                <a:cubicBezTo>
                  <a:pt x="271462" y="927497"/>
                  <a:pt x="229788" y="944563"/>
                  <a:pt x="221454" y="962025"/>
                </a:cubicBezTo>
                <a:cubicBezTo>
                  <a:pt x="213120" y="979487"/>
                  <a:pt x="276224" y="998538"/>
                  <a:pt x="276224" y="1016794"/>
                </a:cubicBezTo>
                <a:cubicBezTo>
                  <a:pt x="276224" y="1035050"/>
                  <a:pt x="230978" y="1052513"/>
                  <a:pt x="221453" y="1071563"/>
                </a:cubicBezTo>
                <a:cubicBezTo>
                  <a:pt x="220660" y="1091407"/>
                  <a:pt x="277017" y="1113631"/>
                  <a:pt x="276224" y="1133475"/>
                </a:cubicBezTo>
                <a:lnTo>
                  <a:pt x="221453" y="1183481"/>
                </a:lnTo>
                <a:cubicBezTo>
                  <a:pt x="212325" y="1201737"/>
                  <a:pt x="280193" y="1223963"/>
                  <a:pt x="280987" y="1243013"/>
                </a:cubicBezTo>
                <a:cubicBezTo>
                  <a:pt x="281781" y="1262063"/>
                  <a:pt x="234947" y="1279525"/>
                  <a:pt x="226216" y="1297781"/>
                </a:cubicBezTo>
                <a:cubicBezTo>
                  <a:pt x="217485" y="1316037"/>
                  <a:pt x="284558" y="1332310"/>
                  <a:pt x="285749" y="1350169"/>
                </a:cubicBezTo>
                <a:cubicBezTo>
                  <a:pt x="286940" y="1368028"/>
                  <a:pt x="233360" y="1385094"/>
                  <a:pt x="223835" y="1404938"/>
                </a:cubicBezTo>
                <a:cubicBezTo>
                  <a:pt x="214310" y="1424782"/>
                  <a:pt x="272652" y="1441847"/>
                  <a:pt x="273843" y="1459706"/>
                </a:cubicBezTo>
                <a:cubicBezTo>
                  <a:pt x="275034" y="1477565"/>
                  <a:pt x="234550" y="1494234"/>
                  <a:pt x="226216" y="1512094"/>
                </a:cubicBezTo>
                <a:cubicBezTo>
                  <a:pt x="217882" y="1529954"/>
                  <a:pt x="283765" y="1548607"/>
                  <a:pt x="283368" y="1566863"/>
                </a:cubicBezTo>
                <a:cubicBezTo>
                  <a:pt x="282971" y="1585119"/>
                  <a:pt x="234155" y="1604168"/>
                  <a:pt x="223836" y="1621631"/>
                </a:cubicBezTo>
                <a:cubicBezTo>
                  <a:pt x="213517" y="1639094"/>
                  <a:pt x="280987" y="1656557"/>
                  <a:pt x="280987" y="1674019"/>
                </a:cubicBezTo>
                <a:cubicBezTo>
                  <a:pt x="280987" y="1691481"/>
                  <a:pt x="233361" y="1708150"/>
                  <a:pt x="223836" y="1726406"/>
                </a:cubicBezTo>
                <a:cubicBezTo>
                  <a:pt x="214311" y="1744662"/>
                  <a:pt x="269874" y="1764903"/>
                  <a:pt x="269080" y="1783556"/>
                </a:cubicBezTo>
                <a:cubicBezTo>
                  <a:pt x="268286" y="1802209"/>
                  <a:pt x="227804" y="1820863"/>
                  <a:pt x="219073" y="1838325"/>
                </a:cubicBezTo>
                <a:cubicBezTo>
                  <a:pt x="210342" y="1855787"/>
                  <a:pt x="276621" y="1877616"/>
                  <a:pt x="276224" y="1895475"/>
                </a:cubicBezTo>
                <a:cubicBezTo>
                  <a:pt x="275827" y="1913334"/>
                  <a:pt x="226614" y="1929209"/>
                  <a:pt x="216692" y="1945481"/>
                </a:cubicBezTo>
                <a:cubicBezTo>
                  <a:pt x="206770" y="1961753"/>
                  <a:pt x="274240" y="1981597"/>
                  <a:pt x="273843" y="2000250"/>
                </a:cubicBezTo>
                <a:cubicBezTo>
                  <a:pt x="273446" y="2018903"/>
                  <a:pt x="223439" y="2039144"/>
                  <a:pt x="214311" y="2057400"/>
                </a:cubicBezTo>
                <a:cubicBezTo>
                  <a:pt x="205183" y="2075656"/>
                  <a:pt x="272256" y="2096294"/>
                  <a:pt x="273843" y="2114550"/>
                </a:cubicBezTo>
                <a:cubicBezTo>
                  <a:pt x="275430" y="2132806"/>
                  <a:pt x="231376" y="2148682"/>
                  <a:pt x="223835" y="2166938"/>
                </a:cubicBezTo>
                <a:cubicBezTo>
                  <a:pt x="216294" y="2185194"/>
                  <a:pt x="277811" y="2210594"/>
                  <a:pt x="278605" y="2228850"/>
                </a:cubicBezTo>
                <a:cubicBezTo>
                  <a:pt x="279399" y="2247106"/>
                  <a:pt x="218279" y="2257425"/>
                  <a:pt x="228597" y="2276475"/>
                </a:cubicBezTo>
                <a:cubicBezTo>
                  <a:pt x="238915" y="2295525"/>
                  <a:pt x="291303" y="2320132"/>
                  <a:pt x="290510" y="2338388"/>
                </a:cubicBezTo>
                <a:cubicBezTo>
                  <a:pt x="289717" y="2356644"/>
                  <a:pt x="214311" y="2368550"/>
                  <a:pt x="223836" y="2386012"/>
                </a:cubicBezTo>
                <a:cubicBezTo>
                  <a:pt x="233361" y="2403475"/>
                  <a:pt x="278206" y="2429272"/>
                  <a:pt x="278603" y="2447925"/>
                </a:cubicBezTo>
                <a:cubicBezTo>
                  <a:pt x="279000" y="2466578"/>
                  <a:pt x="216296" y="2480468"/>
                  <a:pt x="226218" y="2497931"/>
                </a:cubicBezTo>
                <a:cubicBezTo>
                  <a:pt x="236140" y="2515394"/>
                  <a:pt x="284954" y="2534444"/>
                  <a:pt x="283366" y="2552700"/>
                </a:cubicBezTo>
                <a:cubicBezTo>
                  <a:pt x="281778" y="2570956"/>
                  <a:pt x="205183" y="2590403"/>
                  <a:pt x="216692" y="2607469"/>
                </a:cubicBezTo>
                <a:cubicBezTo>
                  <a:pt x="228201" y="2624535"/>
                  <a:pt x="286938" y="2639616"/>
                  <a:pt x="288128" y="2657475"/>
                </a:cubicBezTo>
                <a:cubicBezTo>
                  <a:pt x="289318" y="2675334"/>
                  <a:pt x="213516" y="2696369"/>
                  <a:pt x="223835" y="2714625"/>
                </a:cubicBezTo>
                <a:cubicBezTo>
                  <a:pt x="234154" y="2732881"/>
                  <a:pt x="282969" y="2753122"/>
                  <a:pt x="283366" y="2771775"/>
                </a:cubicBezTo>
                <a:cubicBezTo>
                  <a:pt x="283763" y="2790428"/>
                  <a:pt x="215898" y="2809081"/>
                  <a:pt x="226217" y="2826543"/>
                </a:cubicBezTo>
                <a:cubicBezTo>
                  <a:pt x="236536" y="2844005"/>
                  <a:pt x="288922" y="2862660"/>
                  <a:pt x="285747" y="2881313"/>
                </a:cubicBezTo>
                <a:cubicBezTo>
                  <a:pt x="282572" y="2899966"/>
                  <a:pt x="216294" y="2911872"/>
                  <a:pt x="223835" y="2931319"/>
                </a:cubicBezTo>
                <a:cubicBezTo>
                  <a:pt x="231376" y="2950766"/>
                  <a:pt x="280588" y="2967435"/>
                  <a:pt x="280985" y="2986088"/>
                </a:cubicBezTo>
                <a:cubicBezTo>
                  <a:pt x="281382" y="3004741"/>
                  <a:pt x="215503" y="3023791"/>
                  <a:pt x="226218" y="3043238"/>
                </a:cubicBezTo>
                <a:cubicBezTo>
                  <a:pt x="236933" y="3062685"/>
                  <a:pt x="288525" y="3087291"/>
                  <a:pt x="288128" y="3105150"/>
                </a:cubicBezTo>
                <a:cubicBezTo>
                  <a:pt x="287731" y="3123009"/>
                  <a:pt x="218280" y="3136504"/>
                  <a:pt x="226217" y="3155157"/>
                </a:cubicBezTo>
                <a:cubicBezTo>
                  <a:pt x="234155" y="3173810"/>
                  <a:pt x="290510" y="3189288"/>
                  <a:pt x="290510" y="3207544"/>
                </a:cubicBezTo>
                <a:cubicBezTo>
                  <a:pt x="290510" y="3225800"/>
                  <a:pt x="217883" y="3243659"/>
                  <a:pt x="226217" y="3264693"/>
                </a:cubicBezTo>
                <a:cubicBezTo>
                  <a:pt x="234551" y="3285727"/>
                  <a:pt x="291304" y="3305969"/>
                  <a:pt x="290510" y="3324225"/>
                </a:cubicBezTo>
                <a:cubicBezTo>
                  <a:pt x="289716" y="3342481"/>
                  <a:pt x="217090" y="3352006"/>
                  <a:pt x="226218" y="3371850"/>
                </a:cubicBezTo>
                <a:cubicBezTo>
                  <a:pt x="235346" y="3391694"/>
                  <a:pt x="293288" y="3416697"/>
                  <a:pt x="292891" y="3433763"/>
                </a:cubicBezTo>
                <a:cubicBezTo>
                  <a:pt x="292494" y="3450829"/>
                  <a:pt x="215106" y="3459163"/>
                  <a:pt x="223837" y="3476625"/>
                </a:cubicBezTo>
                <a:cubicBezTo>
                  <a:pt x="223440" y="3501231"/>
                  <a:pt x="288525" y="3515122"/>
                  <a:pt x="288128" y="3533775"/>
                </a:cubicBezTo>
                <a:cubicBezTo>
                  <a:pt x="287731" y="3552428"/>
                  <a:pt x="222249" y="3562747"/>
                  <a:pt x="230980" y="3583781"/>
                </a:cubicBezTo>
                <a:cubicBezTo>
                  <a:pt x="239711" y="3604816"/>
                  <a:pt x="286541" y="3624263"/>
                  <a:pt x="285747" y="3643313"/>
                </a:cubicBezTo>
                <a:cubicBezTo>
                  <a:pt x="284953" y="3662363"/>
                  <a:pt x="217884" y="3678237"/>
                  <a:pt x="226218" y="3698081"/>
                </a:cubicBezTo>
                <a:cubicBezTo>
                  <a:pt x="234552" y="3717925"/>
                  <a:pt x="281382" y="3735784"/>
                  <a:pt x="280985" y="3752850"/>
                </a:cubicBezTo>
                <a:cubicBezTo>
                  <a:pt x="280588" y="3769916"/>
                  <a:pt x="214709" y="3780631"/>
                  <a:pt x="223837" y="3800475"/>
                </a:cubicBezTo>
                <a:cubicBezTo>
                  <a:pt x="232965" y="3820319"/>
                  <a:pt x="280985" y="3844132"/>
                  <a:pt x="280985" y="3862388"/>
                </a:cubicBezTo>
                <a:cubicBezTo>
                  <a:pt x="280985" y="3880644"/>
                  <a:pt x="214709" y="3890169"/>
                  <a:pt x="223837" y="3910013"/>
                </a:cubicBezTo>
                <a:cubicBezTo>
                  <a:pt x="232965" y="3929857"/>
                  <a:pt x="278603" y="3950891"/>
                  <a:pt x="278603" y="3969544"/>
                </a:cubicBezTo>
                <a:cubicBezTo>
                  <a:pt x="278603" y="3988197"/>
                  <a:pt x="214313" y="4002881"/>
                  <a:pt x="223838" y="4021931"/>
                </a:cubicBezTo>
                <a:cubicBezTo>
                  <a:pt x="233363" y="4040981"/>
                  <a:pt x="279000" y="4057253"/>
                  <a:pt x="278603" y="4076700"/>
                </a:cubicBezTo>
                <a:cubicBezTo>
                  <a:pt x="278206" y="4096147"/>
                  <a:pt x="211137" y="4117976"/>
                  <a:pt x="221456" y="4138613"/>
                </a:cubicBezTo>
                <a:cubicBezTo>
                  <a:pt x="231775" y="4159251"/>
                  <a:pt x="281382" y="4175919"/>
                  <a:pt x="280985" y="4193381"/>
                </a:cubicBezTo>
                <a:cubicBezTo>
                  <a:pt x="280588" y="4210843"/>
                  <a:pt x="209153" y="4224338"/>
                  <a:pt x="219075" y="4243388"/>
                </a:cubicBezTo>
                <a:cubicBezTo>
                  <a:pt x="228997" y="4262438"/>
                  <a:pt x="279000" y="4282679"/>
                  <a:pt x="278603" y="4300538"/>
                </a:cubicBezTo>
                <a:cubicBezTo>
                  <a:pt x="278206" y="4318397"/>
                  <a:pt x="204789" y="4331097"/>
                  <a:pt x="216695" y="4350544"/>
                </a:cubicBezTo>
                <a:cubicBezTo>
                  <a:pt x="228601" y="4369991"/>
                  <a:pt x="286144" y="4388247"/>
                  <a:pt x="285747" y="4405313"/>
                </a:cubicBezTo>
                <a:cubicBezTo>
                  <a:pt x="285350" y="4422379"/>
                  <a:pt x="203994" y="4433094"/>
                  <a:pt x="214313" y="4452938"/>
                </a:cubicBezTo>
                <a:cubicBezTo>
                  <a:pt x="224632" y="4472782"/>
                  <a:pt x="275825" y="4495403"/>
                  <a:pt x="276222" y="4514850"/>
                </a:cubicBezTo>
                <a:cubicBezTo>
                  <a:pt x="276619" y="4534297"/>
                  <a:pt x="205582" y="4549379"/>
                  <a:pt x="216694" y="4569619"/>
                </a:cubicBezTo>
                <a:cubicBezTo>
                  <a:pt x="227807" y="4589860"/>
                  <a:pt x="278206" y="4604544"/>
                  <a:pt x="278603" y="4622006"/>
                </a:cubicBezTo>
                <a:cubicBezTo>
                  <a:pt x="279000" y="4639468"/>
                  <a:pt x="209153" y="4654947"/>
                  <a:pt x="219075" y="4674394"/>
                </a:cubicBezTo>
                <a:cubicBezTo>
                  <a:pt x="228997" y="4693841"/>
                  <a:pt x="278206" y="4712891"/>
                  <a:pt x="278603" y="4731544"/>
                </a:cubicBezTo>
                <a:cubicBezTo>
                  <a:pt x="279000" y="4750197"/>
                  <a:pt x="211929" y="4765675"/>
                  <a:pt x="221455" y="4786313"/>
                </a:cubicBezTo>
                <a:cubicBezTo>
                  <a:pt x="230981" y="4806951"/>
                  <a:pt x="281781" y="4830366"/>
                  <a:pt x="273844" y="4848225"/>
                </a:cubicBezTo>
                <a:cubicBezTo>
                  <a:pt x="265907" y="4866084"/>
                  <a:pt x="217091" y="4886325"/>
                  <a:pt x="226219" y="4902994"/>
                </a:cubicBezTo>
                <a:cubicBezTo>
                  <a:pt x="235347" y="4919663"/>
                  <a:pt x="288131" y="4936728"/>
                  <a:pt x="278606" y="4955381"/>
                </a:cubicBezTo>
                <a:cubicBezTo>
                  <a:pt x="269081" y="4974034"/>
                  <a:pt x="214710" y="4990703"/>
                  <a:pt x="223838" y="5010150"/>
                </a:cubicBezTo>
                <a:cubicBezTo>
                  <a:pt x="232966" y="5029597"/>
                  <a:pt x="285353" y="5051822"/>
                  <a:pt x="276225" y="5069681"/>
                </a:cubicBezTo>
                <a:cubicBezTo>
                  <a:pt x="267097" y="5087540"/>
                  <a:pt x="212327" y="5098256"/>
                  <a:pt x="221455" y="5117306"/>
                </a:cubicBezTo>
                <a:cubicBezTo>
                  <a:pt x="230583" y="5136356"/>
                  <a:pt x="284956" y="5151041"/>
                  <a:pt x="276225" y="5169694"/>
                </a:cubicBezTo>
                <a:cubicBezTo>
                  <a:pt x="267494" y="5188347"/>
                  <a:pt x="211930" y="5207000"/>
                  <a:pt x="221455" y="5226844"/>
                </a:cubicBezTo>
                <a:cubicBezTo>
                  <a:pt x="230980" y="5246688"/>
                  <a:pt x="284956" y="5267325"/>
                  <a:pt x="276225" y="5286375"/>
                </a:cubicBezTo>
                <a:cubicBezTo>
                  <a:pt x="267494" y="5305425"/>
                  <a:pt x="214709" y="5320110"/>
                  <a:pt x="223837" y="5338763"/>
                </a:cubicBezTo>
                <a:cubicBezTo>
                  <a:pt x="232965" y="5357416"/>
                  <a:pt x="284956" y="5370910"/>
                  <a:pt x="276225" y="5388769"/>
                </a:cubicBezTo>
                <a:cubicBezTo>
                  <a:pt x="267494" y="5406628"/>
                  <a:pt x="215107" y="5430441"/>
                  <a:pt x="223838" y="5448300"/>
                </a:cubicBezTo>
                <a:cubicBezTo>
                  <a:pt x="232569" y="5466159"/>
                  <a:pt x="284560" y="5477669"/>
                  <a:pt x="276226" y="5495925"/>
                </a:cubicBezTo>
                <a:cubicBezTo>
                  <a:pt x="267892" y="5514181"/>
                  <a:pt x="217488" y="5535612"/>
                  <a:pt x="226219" y="5555456"/>
                </a:cubicBezTo>
                <a:cubicBezTo>
                  <a:pt x="234950" y="5575300"/>
                  <a:pt x="284956" y="5593556"/>
                  <a:pt x="276225" y="5612606"/>
                </a:cubicBezTo>
                <a:cubicBezTo>
                  <a:pt x="267494" y="5631656"/>
                  <a:pt x="215107" y="5647135"/>
                  <a:pt x="223838" y="5664994"/>
                </a:cubicBezTo>
                <a:cubicBezTo>
                  <a:pt x="232569" y="5682853"/>
                  <a:pt x="282178" y="5698331"/>
                  <a:pt x="273844" y="5717381"/>
                </a:cubicBezTo>
                <a:cubicBezTo>
                  <a:pt x="265510" y="5736431"/>
                  <a:pt x="214709" y="5757069"/>
                  <a:pt x="223837" y="5776913"/>
                </a:cubicBezTo>
                <a:cubicBezTo>
                  <a:pt x="232965" y="5796757"/>
                  <a:pt x="284956" y="5807472"/>
                  <a:pt x="276225" y="5826919"/>
                </a:cubicBezTo>
                <a:cubicBezTo>
                  <a:pt x="267494" y="5846366"/>
                  <a:pt x="215503" y="5867797"/>
                  <a:pt x="223837" y="5886450"/>
                </a:cubicBezTo>
                <a:cubicBezTo>
                  <a:pt x="232171" y="5905103"/>
                  <a:pt x="282575" y="5914628"/>
                  <a:pt x="273844" y="5934075"/>
                </a:cubicBezTo>
                <a:cubicBezTo>
                  <a:pt x="265113" y="5953522"/>
                  <a:pt x="209549" y="5976938"/>
                  <a:pt x="219074" y="5995988"/>
                </a:cubicBezTo>
                <a:cubicBezTo>
                  <a:pt x="228599" y="6015038"/>
                  <a:pt x="281385" y="6029722"/>
                  <a:pt x="273844" y="6048375"/>
                </a:cubicBezTo>
                <a:cubicBezTo>
                  <a:pt x="266303" y="6067028"/>
                  <a:pt x="217884" y="6085682"/>
                  <a:pt x="226218" y="6103144"/>
                </a:cubicBezTo>
                <a:cubicBezTo>
                  <a:pt x="234552" y="6120606"/>
                  <a:pt x="281384" y="6140451"/>
                  <a:pt x="273844" y="6157913"/>
                </a:cubicBezTo>
                <a:cubicBezTo>
                  <a:pt x="266304" y="6175375"/>
                  <a:pt x="218678" y="6195615"/>
                  <a:pt x="226219" y="6212681"/>
                </a:cubicBezTo>
                <a:cubicBezTo>
                  <a:pt x="233760" y="6229747"/>
                  <a:pt x="279797" y="6245622"/>
                  <a:pt x="271463" y="6265069"/>
                </a:cubicBezTo>
                <a:cubicBezTo>
                  <a:pt x="263129" y="6284516"/>
                  <a:pt x="214709" y="6301185"/>
                  <a:pt x="223837" y="6319838"/>
                </a:cubicBezTo>
                <a:cubicBezTo>
                  <a:pt x="232965" y="6338491"/>
                  <a:pt x="288527" y="6355953"/>
                  <a:pt x="278605" y="6374606"/>
                </a:cubicBezTo>
                <a:cubicBezTo>
                  <a:pt x="268683" y="6393259"/>
                  <a:pt x="212327" y="6411119"/>
                  <a:pt x="221455" y="6429375"/>
                </a:cubicBezTo>
                <a:cubicBezTo>
                  <a:pt x="230583" y="6447631"/>
                  <a:pt x="283766" y="6467872"/>
                  <a:pt x="276225" y="6486525"/>
                </a:cubicBezTo>
                <a:cubicBezTo>
                  <a:pt x="268684" y="6505178"/>
                  <a:pt x="221059" y="6522244"/>
                  <a:pt x="228599" y="6541294"/>
                </a:cubicBezTo>
                <a:cubicBezTo>
                  <a:pt x="236139" y="6560344"/>
                  <a:pt x="282178" y="6582966"/>
                  <a:pt x="273843" y="6600825"/>
                </a:cubicBezTo>
                <a:cubicBezTo>
                  <a:pt x="256021" y="6622256"/>
                  <a:pt x="212327" y="6624638"/>
                  <a:pt x="221455" y="6643688"/>
                </a:cubicBezTo>
                <a:cubicBezTo>
                  <a:pt x="230583" y="6662738"/>
                  <a:pt x="285352" y="6680597"/>
                  <a:pt x="276224" y="6700838"/>
                </a:cubicBezTo>
                <a:cubicBezTo>
                  <a:pt x="267096" y="6721079"/>
                  <a:pt x="238522" y="6733778"/>
                  <a:pt x="221456" y="6762750"/>
                </a:cubicBezTo>
                <a:cubicBezTo>
                  <a:pt x="252847" y="6786959"/>
                  <a:pt x="265944" y="6791722"/>
                  <a:pt x="288131" y="6812756"/>
                </a:cubicBezTo>
                <a:lnTo>
                  <a:pt x="233136" y="6855619"/>
                </a:lnTo>
                <a:lnTo>
                  <a:pt x="0" y="6858000"/>
                </a:lnTo>
                <a:lnTo>
                  <a:pt x="0" y="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9732744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theme" Target="../theme/theme5.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62227" y="194986"/>
            <a:ext cx="9986874" cy="54782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830654" y="1050925"/>
            <a:ext cx="10018446" cy="5233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830654" y="6356350"/>
            <a:ext cx="1193800" cy="365125"/>
          </a:xfrm>
          <a:prstGeom prst="rect">
            <a:avLst/>
          </a:prstGeom>
        </p:spPr>
        <p:txBody>
          <a:bodyPr vert="horz" lIns="91440" tIns="45720" rIns="91440" bIns="45720" rtlCol="0" anchor="ctr"/>
          <a:lstStyle>
            <a:lvl1pPr algn="l">
              <a:defRPr sz="1200">
                <a:solidFill>
                  <a:schemeClr val="tx1">
                    <a:lumMod val="65000"/>
                    <a:lumOff val="35000"/>
                  </a:schemeClr>
                </a:solidFill>
                <a:latin typeface="HELVETICA" panose="020B0604020202020204" pitchFamily="34" charset="0"/>
                <a:cs typeface="HELVETICA" panose="020B0604020202020204" pitchFamily="34" charset="0"/>
              </a:defRPr>
            </a:lvl1pPr>
          </a:lstStyle>
          <a:p>
            <a:fld id="{940FCD23-1AF7-4BAA-ADCE-67D9F08D19C3}" type="datetime1">
              <a:rPr lang="en-US" smtClean="0"/>
              <a:t>8/15/2024</a:t>
            </a:fld>
            <a:endParaRPr lang="en-US"/>
          </a:p>
        </p:txBody>
      </p:sp>
      <p:sp>
        <p:nvSpPr>
          <p:cNvPr id="5" name="Footer Placeholder 4"/>
          <p:cNvSpPr>
            <a:spLocks noGrp="1"/>
          </p:cNvSpPr>
          <p:nvPr>
            <p:ph type="ftr" sz="quarter" idx="3"/>
          </p:nvPr>
        </p:nvSpPr>
        <p:spPr>
          <a:xfrm>
            <a:off x="5070768" y="6356350"/>
            <a:ext cx="2050464" cy="365125"/>
          </a:xfrm>
          <a:prstGeom prst="rect">
            <a:avLst/>
          </a:prstGeom>
        </p:spPr>
        <p:txBody>
          <a:bodyPr vert="horz" lIns="91440" tIns="45720" rIns="91440" bIns="45720" rtlCol="0" anchor="ctr"/>
          <a:lstStyle>
            <a:lvl1pPr algn="ctr">
              <a:defRPr sz="1200">
                <a:solidFill>
                  <a:schemeClr val="tx1">
                    <a:lumMod val="65000"/>
                    <a:lumOff val="35000"/>
                  </a:schemeClr>
                </a:solidFill>
                <a:latin typeface="HELVETICA" panose="020B0604020202020204" pitchFamily="34" charset="0"/>
                <a:cs typeface="HELVETICA" panose="020B0604020202020204" pitchFamily="34" charset="0"/>
              </a:defRPr>
            </a:lvl1pPr>
          </a:lstStyle>
          <a:p>
            <a:endParaRPr lang="en-US" dirty="0"/>
          </a:p>
        </p:txBody>
      </p:sp>
      <p:grpSp>
        <p:nvGrpSpPr>
          <p:cNvPr id="28" name="Group 27"/>
          <p:cNvGrpSpPr/>
          <p:nvPr userDrawn="1"/>
        </p:nvGrpSpPr>
        <p:grpSpPr>
          <a:xfrm>
            <a:off x="69226" y="114953"/>
            <a:ext cx="1761428" cy="707886"/>
            <a:chOff x="69226" y="114953"/>
            <a:chExt cx="1761428" cy="707886"/>
          </a:xfrm>
        </p:grpSpPr>
        <p:sp>
          <p:nvSpPr>
            <p:cNvPr id="18" name="Rectangle 17"/>
            <p:cNvSpPr/>
            <p:nvPr/>
          </p:nvSpPr>
          <p:spPr>
            <a:xfrm>
              <a:off x="69226" y="114953"/>
              <a:ext cx="1723775" cy="707886"/>
            </a:xfrm>
            <a:prstGeom prst="rect">
              <a:avLst/>
            </a:prstGeom>
          </p:spPr>
          <p:txBody>
            <a:bodyPr wrap="square">
              <a:spAutoFit/>
            </a:bodyPr>
            <a:lstStyle/>
            <a:p>
              <a:pPr algn="r"/>
              <a:r>
                <a:rPr lang="en-US" sz="1000" dirty="0">
                  <a:solidFill>
                    <a:schemeClr val="bg1">
                      <a:lumMod val="65000"/>
                    </a:schemeClr>
                  </a:solidFill>
                  <a:latin typeface="HELVETICA" panose="020B0604020202020204" pitchFamily="34" charset="0"/>
                  <a:cs typeface="HELVETICA" panose="020B0604020202020204" pitchFamily="34" charset="0"/>
                </a:rPr>
                <a:t>This slide is 100% editable. Adapt it to your needs and capture your audience's attention.</a:t>
              </a:r>
            </a:p>
          </p:txBody>
        </p:sp>
        <p:cxnSp>
          <p:nvCxnSpPr>
            <p:cNvPr id="19" name="Straight Connector 18"/>
            <p:cNvCxnSpPr/>
            <p:nvPr/>
          </p:nvCxnSpPr>
          <p:spPr>
            <a:xfrm>
              <a:off x="1830654" y="123273"/>
              <a:ext cx="0" cy="691247"/>
            </a:xfrm>
            <a:prstGeom prst="line">
              <a:avLst/>
            </a:prstGeom>
            <a:ln w="12700">
              <a:solidFill>
                <a:srgbClr val="C7474C"/>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20" name="Rectangle 4"/>
          <p:cNvSpPr/>
          <p:nvPr userDrawn="1"/>
        </p:nvSpPr>
        <p:spPr>
          <a:xfrm>
            <a:off x="1" y="0"/>
            <a:ext cx="111655" cy="6858000"/>
          </a:xfrm>
          <a:custGeom>
            <a:avLst/>
            <a:gdLst>
              <a:gd name="connsiteX0" fmla="*/ 184434 w 2840042"/>
              <a:gd name="connsiteY0" fmla="*/ 0 h 6858000"/>
              <a:gd name="connsiteX1" fmla="*/ 290286 w 290286"/>
              <a:gd name="connsiteY1" fmla="*/ 0 h 6858000"/>
              <a:gd name="connsiteX2" fmla="*/ 290286 w 290286"/>
              <a:gd name="connsiteY2" fmla="*/ 6858000 h 6858000"/>
              <a:gd name="connsiteX3" fmla="*/ 184434 w 2840042"/>
              <a:gd name="connsiteY3" fmla="*/ 6858000 h 6858000"/>
              <a:gd name="connsiteX4" fmla="*/ 184434 w 2840042"/>
              <a:gd name="connsiteY4" fmla="*/ 0 h 6858000"/>
              <a:gd name="connsiteX0" fmla="*/ 184434 w 2840042"/>
              <a:gd name="connsiteY0" fmla="*/ 0 h 6858000"/>
              <a:gd name="connsiteX1" fmla="*/ 290286 w 290286"/>
              <a:gd name="connsiteY1" fmla="*/ 0 h 6858000"/>
              <a:gd name="connsiteX2" fmla="*/ 288131 w 290286"/>
              <a:gd name="connsiteY2" fmla="*/ 6812756 h 6858000"/>
              <a:gd name="connsiteX3" fmla="*/ 290286 w 290286"/>
              <a:gd name="connsiteY3" fmla="*/ 6858000 h 6858000"/>
              <a:gd name="connsiteX4" fmla="*/ 184434 w 2840042"/>
              <a:gd name="connsiteY4" fmla="*/ 6858000 h 6858000"/>
              <a:gd name="connsiteX5" fmla="*/ 184434 w 2840042"/>
              <a:gd name="connsiteY5" fmla="*/ 0 h 6858000"/>
              <a:gd name="connsiteX0" fmla="*/ 0 w 301753"/>
              <a:gd name="connsiteY0" fmla="*/ 0 h 7276937"/>
              <a:gd name="connsiteX1" fmla="*/ 290286 w 301753"/>
              <a:gd name="connsiteY1" fmla="*/ 0 h 7276937"/>
              <a:gd name="connsiteX2" fmla="*/ 221456 w 301753"/>
              <a:gd name="connsiteY2" fmla="*/ 6762750 h 7276937"/>
              <a:gd name="connsiteX3" fmla="*/ 288131 w 301753"/>
              <a:gd name="connsiteY3" fmla="*/ 6812756 h 7276937"/>
              <a:gd name="connsiteX4" fmla="*/ 290286 w 301753"/>
              <a:gd name="connsiteY4" fmla="*/ 6858000 h 7276937"/>
              <a:gd name="connsiteX5" fmla="*/ 0 w 301753"/>
              <a:gd name="connsiteY5" fmla="*/ 6858000 h 7276937"/>
              <a:gd name="connsiteX6" fmla="*/ 0 w 301753"/>
              <a:gd name="connsiteY6" fmla="*/ 0 h 7276937"/>
              <a:gd name="connsiteX0" fmla="*/ 0 w 304784"/>
              <a:gd name="connsiteY0" fmla="*/ 0 h 7276937"/>
              <a:gd name="connsiteX1" fmla="*/ 290286 w 304784"/>
              <a:gd name="connsiteY1" fmla="*/ 0 h 7276937"/>
              <a:gd name="connsiteX2" fmla="*/ 221456 w 304784"/>
              <a:gd name="connsiteY2" fmla="*/ 6762750 h 7276937"/>
              <a:gd name="connsiteX3" fmla="*/ 288131 w 304784"/>
              <a:gd name="connsiteY3" fmla="*/ 6812756 h 7276937"/>
              <a:gd name="connsiteX4" fmla="*/ 290286 w 304784"/>
              <a:gd name="connsiteY4" fmla="*/ 6858000 h 7276937"/>
              <a:gd name="connsiteX5" fmla="*/ 0 w 304784"/>
              <a:gd name="connsiteY5" fmla="*/ 6858000 h 7276937"/>
              <a:gd name="connsiteX6" fmla="*/ 0 w 304784"/>
              <a:gd name="connsiteY6" fmla="*/ 0 h 7276937"/>
              <a:gd name="connsiteX0" fmla="*/ 0 w 305521"/>
              <a:gd name="connsiteY0" fmla="*/ 0 h 7276937"/>
              <a:gd name="connsiteX1" fmla="*/ 290286 w 305521"/>
              <a:gd name="connsiteY1" fmla="*/ 0 h 7276937"/>
              <a:gd name="connsiteX2" fmla="*/ 276224 w 305521"/>
              <a:gd name="connsiteY2" fmla="*/ 6700838 h 7276937"/>
              <a:gd name="connsiteX3" fmla="*/ 221456 w 305521"/>
              <a:gd name="connsiteY3" fmla="*/ 6762750 h 7276937"/>
              <a:gd name="connsiteX4" fmla="*/ 288131 w 305521"/>
              <a:gd name="connsiteY4" fmla="*/ 6812756 h 7276937"/>
              <a:gd name="connsiteX5" fmla="*/ 290286 w 305521"/>
              <a:gd name="connsiteY5" fmla="*/ 6858000 h 7276937"/>
              <a:gd name="connsiteX6" fmla="*/ 0 w 305521"/>
              <a:gd name="connsiteY6" fmla="*/ 6858000 h 7276937"/>
              <a:gd name="connsiteX7" fmla="*/ 0 w 305521"/>
              <a:gd name="connsiteY7" fmla="*/ 0 h 7276937"/>
              <a:gd name="connsiteX0" fmla="*/ 0 w 301338"/>
              <a:gd name="connsiteY0" fmla="*/ 0 h 7276937"/>
              <a:gd name="connsiteX1" fmla="*/ 290286 w 301338"/>
              <a:gd name="connsiteY1" fmla="*/ 0 h 7276937"/>
              <a:gd name="connsiteX2" fmla="*/ 221455 w 301338"/>
              <a:gd name="connsiteY2" fmla="*/ 6643688 h 7276937"/>
              <a:gd name="connsiteX3" fmla="*/ 276224 w 301338"/>
              <a:gd name="connsiteY3" fmla="*/ 6700838 h 7276937"/>
              <a:gd name="connsiteX4" fmla="*/ 221456 w 301338"/>
              <a:gd name="connsiteY4" fmla="*/ 6762750 h 7276937"/>
              <a:gd name="connsiteX5" fmla="*/ 288131 w 301338"/>
              <a:gd name="connsiteY5" fmla="*/ 6812756 h 7276937"/>
              <a:gd name="connsiteX6" fmla="*/ 290286 w 301338"/>
              <a:gd name="connsiteY6" fmla="*/ 6858000 h 7276937"/>
              <a:gd name="connsiteX7" fmla="*/ 0 w 301338"/>
              <a:gd name="connsiteY7" fmla="*/ 6858000 h 7276937"/>
              <a:gd name="connsiteX8" fmla="*/ 0 w 301338"/>
              <a:gd name="connsiteY8"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7276937"/>
              <a:gd name="connsiteX1" fmla="*/ 290286 w 305184"/>
              <a:gd name="connsiteY1" fmla="*/ 0 h 7276937"/>
              <a:gd name="connsiteX2" fmla="*/ 273843 w 305184"/>
              <a:gd name="connsiteY2" fmla="*/ 6600825 h 7276937"/>
              <a:gd name="connsiteX3" fmla="*/ 221455 w 305184"/>
              <a:gd name="connsiteY3" fmla="*/ 6643688 h 7276937"/>
              <a:gd name="connsiteX4" fmla="*/ 276224 w 305184"/>
              <a:gd name="connsiteY4" fmla="*/ 6700838 h 7276937"/>
              <a:gd name="connsiteX5" fmla="*/ 221456 w 305184"/>
              <a:gd name="connsiteY5" fmla="*/ 6762750 h 7276937"/>
              <a:gd name="connsiteX6" fmla="*/ 288131 w 305184"/>
              <a:gd name="connsiteY6" fmla="*/ 6812756 h 7276937"/>
              <a:gd name="connsiteX7" fmla="*/ 290286 w 305184"/>
              <a:gd name="connsiteY7" fmla="*/ 6858000 h 7276937"/>
              <a:gd name="connsiteX8" fmla="*/ 0 w 305184"/>
              <a:gd name="connsiteY8" fmla="*/ 6858000 h 7276937"/>
              <a:gd name="connsiteX9" fmla="*/ 0 w 305184"/>
              <a:gd name="connsiteY9" fmla="*/ 0 h 7276937"/>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90286 w 305184"/>
              <a:gd name="connsiteY7" fmla="*/ 6858000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5184"/>
              <a:gd name="connsiteY0" fmla="*/ 0 h 6858000"/>
              <a:gd name="connsiteX1" fmla="*/ 290286 w 305184"/>
              <a:gd name="connsiteY1" fmla="*/ 0 h 6858000"/>
              <a:gd name="connsiteX2" fmla="*/ 273843 w 305184"/>
              <a:gd name="connsiteY2" fmla="*/ 6600825 h 6858000"/>
              <a:gd name="connsiteX3" fmla="*/ 221455 w 305184"/>
              <a:gd name="connsiteY3" fmla="*/ 6643688 h 6858000"/>
              <a:gd name="connsiteX4" fmla="*/ 276224 w 305184"/>
              <a:gd name="connsiteY4" fmla="*/ 6700838 h 6858000"/>
              <a:gd name="connsiteX5" fmla="*/ 221456 w 305184"/>
              <a:gd name="connsiteY5" fmla="*/ 6762750 h 6858000"/>
              <a:gd name="connsiteX6" fmla="*/ 288131 w 305184"/>
              <a:gd name="connsiteY6" fmla="*/ 6812756 h 6858000"/>
              <a:gd name="connsiteX7" fmla="*/ 233136 w 305184"/>
              <a:gd name="connsiteY7" fmla="*/ 6855619 h 6858000"/>
              <a:gd name="connsiteX8" fmla="*/ 0 w 305184"/>
              <a:gd name="connsiteY8" fmla="*/ 6858000 h 6858000"/>
              <a:gd name="connsiteX9" fmla="*/ 0 w 305184"/>
              <a:gd name="connsiteY9" fmla="*/ 0 h 6858000"/>
              <a:gd name="connsiteX0" fmla="*/ 0 w 301657"/>
              <a:gd name="connsiteY0" fmla="*/ 0 h 7042003"/>
              <a:gd name="connsiteX1" fmla="*/ 290286 w 301657"/>
              <a:gd name="connsiteY1" fmla="*/ 0 h 7042003"/>
              <a:gd name="connsiteX2" fmla="*/ 228599 w 301657"/>
              <a:gd name="connsiteY2" fmla="*/ 6541294 h 7042003"/>
              <a:gd name="connsiteX3" fmla="*/ 273843 w 301657"/>
              <a:gd name="connsiteY3" fmla="*/ 6600825 h 7042003"/>
              <a:gd name="connsiteX4" fmla="*/ 221455 w 301657"/>
              <a:gd name="connsiteY4" fmla="*/ 6643688 h 7042003"/>
              <a:gd name="connsiteX5" fmla="*/ 276224 w 301657"/>
              <a:gd name="connsiteY5" fmla="*/ 6700838 h 7042003"/>
              <a:gd name="connsiteX6" fmla="*/ 221456 w 301657"/>
              <a:gd name="connsiteY6" fmla="*/ 6762750 h 7042003"/>
              <a:gd name="connsiteX7" fmla="*/ 288131 w 301657"/>
              <a:gd name="connsiteY7" fmla="*/ 6812756 h 7042003"/>
              <a:gd name="connsiteX8" fmla="*/ 233136 w 301657"/>
              <a:gd name="connsiteY8" fmla="*/ 6855619 h 7042003"/>
              <a:gd name="connsiteX9" fmla="*/ 0 w 301657"/>
              <a:gd name="connsiteY9" fmla="*/ 6858000 h 7042003"/>
              <a:gd name="connsiteX10" fmla="*/ 0 w 301657"/>
              <a:gd name="connsiteY10" fmla="*/ 0 h 7042003"/>
              <a:gd name="connsiteX0" fmla="*/ 0 w 305994"/>
              <a:gd name="connsiteY0" fmla="*/ 0 h 6981259"/>
              <a:gd name="connsiteX1" fmla="*/ 290286 w 305994"/>
              <a:gd name="connsiteY1" fmla="*/ 0 h 6981259"/>
              <a:gd name="connsiteX2" fmla="*/ 276225 w 305994"/>
              <a:gd name="connsiteY2" fmla="*/ 6486525 h 6981259"/>
              <a:gd name="connsiteX3" fmla="*/ 228599 w 305994"/>
              <a:gd name="connsiteY3" fmla="*/ 6541294 h 6981259"/>
              <a:gd name="connsiteX4" fmla="*/ 273843 w 305994"/>
              <a:gd name="connsiteY4" fmla="*/ 6600825 h 6981259"/>
              <a:gd name="connsiteX5" fmla="*/ 221455 w 305994"/>
              <a:gd name="connsiteY5" fmla="*/ 6643688 h 6981259"/>
              <a:gd name="connsiteX6" fmla="*/ 276224 w 305994"/>
              <a:gd name="connsiteY6" fmla="*/ 6700838 h 6981259"/>
              <a:gd name="connsiteX7" fmla="*/ 221456 w 305994"/>
              <a:gd name="connsiteY7" fmla="*/ 6762750 h 6981259"/>
              <a:gd name="connsiteX8" fmla="*/ 288131 w 305994"/>
              <a:gd name="connsiteY8" fmla="*/ 6812756 h 6981259"/>
              <a:gd name="connsiteX9" fmla="*/ 233136 w 305994"/>
              <a:gd name="connsiteY9" fmla="*/ 6855619 h 6981259"/>
              <a:gd name="connsiteX10" fmla="*/ 0 w 305994"/>
              <a:gd name="connsiteY10" fmla="*/ 6858000 h 6981259"/>
              <a:gd name="connsiteX11" fmla="*/ 0 w 305994"/>
              <a:gd name="connsiteY11" fmla="*/ 0 h 6981259"/>
              <a:gd name="connsiteX0" fmla="*/ 0 w 301198"/>
              <a:gd name="connsiteY0" fmla="*/ 0 h 6920791"/>
              <a:gd name="connsiteX1" fmla="*/ 290286 w 301198"/>
              <a:gd name="connsiteY1" fmla="*/ 0 h 6920791"/>
              <a:gd name="connsiteX2" fmla="*/ 221455 w 301198"/>
              <a:gd name="connsiteY2" fmla="*/ 6429375 h 6920791"/>
              <a:gd name="connsiteX3" fmla="*/ 276225 w 301198"/>
              <a:gd name="connsiteY3" fmla="*/ 6486525 h 6920791"/>
              <a:gd name="connsiteX4" fmla="*/ 228599 w 301198"/>
              <a:gd name="connsiteY4" fmla="*/ 6541294 h 6920791"/>
              <a:gd name="connsiteX5" fmla="*/ 273843 w 301198"/>
              <a:gd name="connsiteY5" fmla="*/ 6600825 h 6920791"/>
              <a:gd name="connsiteX6" fmla="*/ 221455 w 301198"/>
              <a:gd name="connsiteY6" fmla="*/ 6643688 h 6920791"/>
              <a:gd name="connsiteX7" fmla="*/ 276224 w 301198"/>
              <a:gd name="connsiteY7" fmla="*/ 6700838 h 6920791"/>
              <a:gd name="connsiteX8" fmla="*/ 221456 w 301198"/>
              <a:gd name="connsiteY8" fmla="*/ 6762750 h 6920791"/>
              <a:gd name="connsiteX9" fmla="*/ 288131 w 301198"/>
              <a:gd name="connsiteY9" fmla="*/ 6812756 h 6920791"/>
              <a:gd name="connsiteX10" fmla="*/ 233136 w 301198"/>
              <a:gd name="connsiteY10" fmla="*/ 6855619 h 6920791"/>
              <a:gd name="connsiteX11" fmla="*/ 0 w 301198"/>
              <a:gd name="connsiteY11" fmla="*/ 6858000 h 6920791"/>
              <a:gd name="connsiteX12" fmla="*/ 0 w 301198"/>
              <a:gd name="connsiteY12" fmla="*/ 0 h 6920791"/>
              <a:gd name="connsiteX0" fmla="*/ 0 w 306244"/>
              <a:gd name="connsiteY0" fmla="*/ 0 h 6861237"/>
              <a:gd name="connsiteX1" fmla="*/ 290286 w 306244"/>
              <a:gd name="connsiteY1" fmla="*/ 0 h 6861237"/>
              <a:gd name="connsiteX2" fmla="*/ 278605 w 306244"/>
              <a:gd name="connsiteY2" fmla="*/ 6374606 h 6861237"/>
              <a:gd name="connsiteX3" fmla="*/ 221455 w 306244"/>
              <a:gd name="connsiteY3" fmla="*/ 6429375 h 6861237"/>
              <a:gd name="connsiteX4" fmla="*/ 276225 w 306244"/>
              <a:gd name="connsiteY4" fmla="*/ 6486525 h 6861237"/>
              <a:gd name="connsiteX5" fmla="*/ 228599 w 306244"/>
              <a:gd name="connsiteY5" fmla="*/ 6541294 h 6861237"/>
              <a:gd name="connsiteX6" fmla="*/ 273843 w 306244"/>
              <a:gd name="connsiteY6" fmla="*/ 6600825 h 6861237"/>
              <a:gd name="connsiteX7" fmla="*/ 221455 w 306244"/>
              <a:gd name="connsiteY7" fmla="*/ 6643688 h 6861237"/>
              <a:gd name="connsiteX8" fmla="*/ 276224 w 306244"/>
              <a:gd name="connsiteY8" fmla="*/ 6700838 h 6861237"/>
              <a:gd name="connsiteX9" fmla="*/ 221456 w 306244"/>
              <a:gd name="connsiteY9" fmla="*/ 6762750 h 6861237"/>
              <a:gd name="connsiteX10" fmla="*/ 288131 w 306244"/>
              <a:gd name="connsiteY10" fmla="*/ 6812756 h 6861237"/>
              <a:gd name="connsiteX11" fmla="*/ 233136 w 306244"/>
              <a:gd name="connsiteY11" fmla="*/ 6855619 h 6861237"/>
              <a:gd name="connsiteX12" fmla="*/ 0 w 306244"/>
              <a:gd name="connsiteY12" fmla="*/ 6858000 h 6861237"/>
              <a:gd name="connsiteX13" fmla="*/ 0 w 306244"/>
              <a:gd name="connsiteY13" fmla="*/ 0 h 6861237"/>
              <a:gd name="connsiteX0" fmla="*/ 0 w 301775"/>
              <a:gd name="connsiteY0" fmla="*/ 0 h 6858000"/>
              <a:gd name="connsiteX1" fmla="*/ 290286 w 301775"/>
              <a:gd name="connsiteY1" fmla="*/ 0 h 6858000"/>
              <a:gd name="connsiteX2" fmla="*/ 223837 w 301775"/>
              <a:gd name="connsiteY2" fmla="*/ 6319838 h 6858000"/>
              <a:gd name="connsiteX3" fmla="*/ 278605 w 301775"/>
              <a:gd name="connsiteY3" fmla="*/ 6374606 h 6858000"/>
              <a:gd name="connsiteX4" fmla="*/ 221455 w 301775"/>
              <a:gd name="connsiteY4" fmla="*/ 6429375 h 6858000"/>
              <a:gd name="connsiteX5" fmla="*/ 276225 w 301775"/>
              <a:gd name="connsiteY5" fmla="*/ 6486525 h 6858000"/>
              <a:gd name="connsiteX6" fmla="*/ 228599 w 301775"/>
              <a:gd name="connsiteY6" fmla="*/ 6541294 h 6858000"/>
              <a:gd name="connsiteX7" fmla="*/ 273843 w 301775"/>
              <a:gd name="connsiteY7" fmla="*/ 6600825 h 6858000"/>
              <a:gd name="connsiteX8" fmla="*/ 221455 w 301775"/>
              <a:gd name="connsiteY8" fmla="*/ 6643688 h 6858000"/>
              <a:gd name="connsiteX9" fmla="*/ 276224 w 301775"/>
              <a:gd name="connsiteY9" fmla="*/ 6700838 h 6858000"/>
              <a:gd name="connsiteX10" fmla="*/ 221456 w 301775"/>
              <a:gd name="connsiteY10" fmla="*/ 6762750 h 6858000"/>
              <a:gd name="connsiteX11" fmla="*/ 288131 w 301775"/>
              <a:gd name="connsiteY11" fmla="*/ 6812756 h 6858000"/>
              <a:gd name="connsiteX12" fmla="*/ 233136 w 301775"/>
              <a:gd name="connsiteY12" fmla="*/ 6855619 h 6858000"/>
              <a:gd name="connsiteX13" fmla="*/ 0 w 301775"/>
              <a:gd name="connsiteY13" fmla="*/ 6858000 h 6858000"/>
              <a:gd name="connsiteX14" fmla="*/ 0 w 301775"/>
              <a:gd name="connsiteY14" fmla="*/ 0 h 6858000"/>
              <a:gd name="connsiteX0" fmla="*/ 0 w 304807"/>
              <a:gd name="connsiteY0" fmla="*/ 0 h 6858000"/>
              <a:gd name="connsiteX1" fmla="*/ 290286 w 304807"/>
              <a:gd name="connsiteY1" fmla="*/ 0 h 6858000"/>
              <a:gd name="connsiteX2" fmla="*/ 271463 w 304807"/>
              <a:gd name="connsiteY2" fmla="*/ 6265069 h 6858000"/>
              <a:gd name="connsiteX3" fmla="*/ 223837 w 304807"/>
              <a:gd name="connsiteY3" fmla="*/ 6319838 h 6858000"/>
              <a:gd name="connsiteX4" fmla="*/ 278605 w 304807"/>
              <a:gd name="connsiteY4" fmla="*/ 6374606 h 6858000"/>
              <a:gd name="connsiteX5" fmla="*/ 221455 w 304807"/>
              <a:gd name="connsiteY5" fmla="*/ 6429375 h 6858000"/>
              <a:gd name="connsiteX6" fmla="*/ 276225 w 304807"/>
              <a:gd name="connsiteY6" fmla="*/ 6486525 h 6858000"/>
              <a:gd name="connsiteX7" fmla="*/ 228599 w 304807"/>
              <a:gd name="connsiteY7" fmla="*/ 6541294 h 6858000"/>
              <a:gd name="connsiteX8" fmla="*/ 273843 w 304807"/>
              <a:gd name="connsiteY8" fmla="*/ 6600825 h 6858000"/>
              <a:gd name="connsiteX9" fmla="*/ 221455 w 304807"/>
              <a:gd name="connsiteY9" fmla="*/ 6643688 h 6858000"/>
              <a:gd name="connsiteX10" fmla="*/ 276224 w 304807"/>
              <a:gd name="connsiteY10" fmla="*/ 6700838 h 6858000"/>
              <a:gd name="connsiteX11" fmla="*/ 221456 w 304807"/>
              <a:gd name="connsiteY11" fmla="*/ 6762750 h 6858000"/>
              <a:gd name="connsiteX12" fmla="*/ 288131 w 304807"/>
              <a:gd name="connsiteY12" fmla="*/ 6812756 h 6858000"/>
              <a:gd name="connsiteX13" fmla="*/ 233136 w 304807"/>
              <a:gd name="connsiteY13" fmla="*/ 6855619 h 6858000"/>
              <a:gd name="connsiteX14" fmla="*/ 0 w 304807"/>
              <a:gd name="connsiteY14" fmla="*/ 6858000 h 6858000"/>
              <a:gd name="connsiteX15" fmla="*/ 0 w 304807"/>
              <a:gd name="connsiteY15" fmla="*/ 0 h 6858000"/>
              <a:gd name="connsiteX0" fmla="*/ 0 w 301633"/>
              <a:gd name="connsiteY0" fmla="*/ 0 h 6858000"/>
              <a:gd name="connsiteX1" fmla="*/ 290286 w 301633"/>
              <a:gd name="connsiteY1" fmla="*/ 0 h 6858000"/>
              <a:gd name="connsiteX2" fmla="*/ 226219 w 301633"/>
              <a:gd name="connsiteY2" fmla="*/ 6212681 h 6858000"/>
              <a:gd name="connsiteX3" fmla="*/ 271463 w 301633"/>
              <a:gd name="connsiteY3" fmla="*/ 6265069 h 6858000"/>
              <a:gd name="connsiteX4" fmla="*/ 223837 w 301633"/>
              <a:gd name="connsiteY4" fmla="*/ 6319838 h 6858000"/>
              <a:gd name="connsiteX5" fmla="*/ 278605 w 301633"/>
              <a:gd name="connsiteY5" fmla="*/ 6374606 h 6858000"/>
              <a:gd name="connsiteX6" fmla="*/ 221455 w 301633"/>
              <a:gd name="connsiteY6" fmla="*/ 6429375 h 6858000"/>
              <a:gd name="connsiteX7" fmla="*/ 276225 w 301633"/>
              <a:gd name="connsiteY7" fmla="*/ 6486525 h 6858000"/>
              <a:gd name="connsiteX8" fmla="*/ 228599 w 301633"/>
              <a:gd name="connsiteY8" fmla="*/ 6541294 h 6858000"/>
              <a:gd name="connsiteX9" fmla="*/ 273843 w 301633"/>
              <a:gd name="connsiteY9" fmla="*/ 6600825 h 6858000"/>
              <a:gd name="connsiteX10" fmla="*/ 221455 w 301633"/>
              <a:gd name="connsiteY10" fmla="*/ 6643688 h 6858000"/>
              <a:gd name="connsiteX11" fmla="*/ 276224 w 301633"/>
              <a:gd name="connsiteY11" fmla="*/ 6700838 h 6858000"/>
              <a:gd name="connsiteX12" fmla="*/ 221456 w 301633"/>
              <a:gd name="connsiteY12" fmla="*/ 6762750 h 6858000"/>
              <a:gd name="connsiteX13" fmla="*/ 288131 w 301633"/>
              <a:gd name="connsiteY13" fmla="*/ 6812756 h 6858000"/>
              <a:gd name="connsiteX14" fmla="*/ 233136 w 301633"/>
              <a:gd name="connsiteY14" fmla="*/ 6855619 h 6858000"/>
              <a:gd name="connsiteX15" fmla="*/ 0 w 301633"/>
              <a:gd name="connsiteY15" fmla="*/ 6858000 h 6858000"/>
              <a:gd name="connsiteX16" fmla="*/ 0 w 301633"/>
              <a:gd name="connsiteY16" fmla="*/ 0 h 6858000"/>
              <a:gd name="connsiteX0" fmla="*/ 0 w 305388"/>
              <a:gd name="connsiteY0" fmla="*/ 0 h 6858000"/>
              <a:gd name="connsiteX1" fmla="*/ 290286 w 305388"/>
              <a:gd name="connsiteY1" fmla="*/ 0 h 6858000"/>
              <a:gd name="connsiteX2" fmla="*/ 273844 w 305388"/>
              <a:gd name="connsiteY2" fmla="*/ 6157913 h 6858000"/>
              <a:gd name="connsiteX3" fmla="*/ 226219 w 305388"/>
              <a:gd name="connsiteY3" fmla="*/ 6212681 h 6858000"/>
              <a:gd name="connsiteX4" fmla="*/ 271463 w 305388"/>
              <a:gd name="connsiteY4" fmla="*/ 6265069 h 6858000"/>
              <a:gd name="connsiteX5" fmla="*/ 223837 w 305388"/>
              <a:gd name="connsiteY5" fmla="*/ 6319838 h 6858000"/>
              <a:gd name="connsiteX6" fmla="*/ 278605 w 305388"/>
              <a:gd name="connsiteY6" fmla="*/ 6374606 h 6858000"/>
              <a:gd name="connsiteX7" fmla="*/ 221455 w 305388"/>
              <a:gd name="connsiteY7" fmla="*/ 6429375 h 6858000"/>
              <a:gd name="connsiteX8" fmla="*/ 276225 w 305388"/>
              <a:gd name="connsiteY8" fmla="*/ 6486525 h 6858000"/>
              <a:gd name="connsiteX9" fmla="*/ 228599 w 305388"/>
              <a:gd name="connsiteY9" fmla="*/ 6541294 h 6858000"/>
              <a:gd name="connsiteX10" fmla="*/ 273843 w 305388"/>
              <a:gd name="connsiteY10" fmla="*/ 6600825 h 6858000"/>
              <a:gd name="connsiteX11" fmla="*/ 221455 w 305388"/>
              <a:gd name="connsiteY11" fmla="*/ 6643688 h 6858000"/>
              <a:gd name="connsiteX12" fmla="*/ 276224 w 305388"/>
              <a:gd name="connsiteY12" fmla="*/ 6700838 h 6858000"/>
              <a:gd name="connsiteX13" fmla="*/ 221456 w 305388"/>
              <a:gd name="connsiteY13" fmla="*/ 6762750 h 6858000"/>
              <a:gd name="connsiteX14" fmla="*/ 288131 w 305388"/>
              <a:gd name="connsiteY14" fmla="*/ 6812756 h 6858000"/>
              <a:gd name="connsiteX15" fmla="*/ 233136 w 305388"/>
              <a:gd name="connsiteY15" fmla="*/ 6855619 h 6858000"/>
              <a:gd name="connsiteX16" fmla="*/ 0 w 305388"/>
              <a:gd name="connsiteY16" fmla="*/ 6858000 h 6858000"/>
              <a:gd name="connsiteX17" fmla="*/ 0 w 305388"/>
              <a:gd name="connsiteY17" fmla="*/ 0 h 6858000"/>
              <a:gd name="connsiteX0" fmla="*/ 0 w 301461"/>
              <a:gd name="connsiteY0" fmla="*/ 0 h 6858000"/>
              <a:gd name="connsiteX1" fmla="*/ 290286 w 301461"/>
              <a:gd name="connsiteY1" fmla="*/ 0 h 6858000"/>
              <a:gd name="connsiteX2" fmla="*/ 226218 w 301461"/>
              <a:gd name="connsiteY2" fmla="*/ 6103144 h 6858000"/>
              <a:gd name="connsiteX3" fmla="*/ 273844 w 301461"/>
              <a:gd name="connsiteY3" fmla="*/ 6157913 h 6858000"/>
              <a:gd name="connsiteX4" fmla="*/ 226219 w 301461"/>
              <a:gd name="connsiteY4" fmla="*/ 6212681 h 6858000"/>
              <a:gd name="connsiteX5" fmla="*/ 271463 w 301461"/>
              <a:gd name="connsiteY5" fmla="*/ 6265069 h 6858000"/>
              <a:gd name="connsiteX6" fmla="*/ 223837 w 301461"/>
              <a:gd name="connsiteY6" fmla="*/ 6319838 h 6858000"/>
              <a:gd name="connsiteX7" fmla="*/ 278605 w 301461"/>
              <a:gd name="connsiteY7" fmla="*/ 6374606 h 6858000"/>
              <a:gd name="connsiteX8" fmla="*/ 221455 w 301461"/>
              <a:gd name="connsiteY8" fmla="*/ 6429375 h 6858000"/>
              <a:gd name="connsiteX9" fmla="*/ 276225 w 301461"/>
              <a:gd name="connsiteY9" fmla="*/ 6486525 h 6858000"/>
              <a:gd name="connsiteX10" fmla="*/ 228599 w 301461"/>
              <a:gd name="connsiteY10" fmla="*/ 6541294 h 6858000"/>
              <a:gd name="connsiteX11" fmla="*/ 273843 w 301461"/>
              <a:gd name="connsiteY11" fmla="*/ 6600825 h 6858000"/>
              <a:gd name="connsiteX12" fmla="*/ 221455 w 301461"/>
              <a:gd name="connsiteY12" fmla="*/ 6643688 h 6858000"/>
              <a:gd name="connsiteX13" fmla="*/ 276224 w 301461"/>
              <a:gd name="connsiteY13" fmla="*/ 6700838 h 6858000"/>
              <a:gd name="connsiteX14" fmla="*/ 221456 w 301461"/>
              <a:gd name="connsiteY14" fmla="*/ 6762750 h 6858000"/>
              <a:gd name="connsiteX15" fmla="*/ 288131 w 301461"/>
              <a:gd name="connsiteY15" fmla="*/ 6812756 h 6858000"/>
              <a:gd name="connsiteX16" fmla="*/ 233136 w 301461"/>
              <a:gd name="connsiteY16" fmla="*/ 6855619 h 6858000"/>
              <a:gd name="connsiteX17" fmla="*/ 0 w 301461"/>
              <a:gd name="connsiteY17" fmla="*/ 6858000 h 6858000"/>
              <a:gd name="connsiteX18" fmla="*/ 0 w 301461"/>
              <a:gd name="connsiteY18" fmla="*/ 0 h 6858000"/>
              <a:gd name="connsiteX0" fmla="*/ 0 w 305214"/>
              <a:gd name="connsiteY0" fmla="*/ 0 h 6858000"/>
              <a:gd name="connsiteX1" fmla="*/ 290286 w 305214"/>
              <a:gd name="connsiteY1" fmla="*/ 0 h 6858000"/>
              <a:gd name="connsiteX2" fmla="*/ 273844 w 305214"/>
              <a:gd name="connsiteY2" fmla="*/ 6048375 h 6858000"/>
              <a:gd name="connsiteX3" fmla="*/ 226218 w 305214"/>
              <a:gd name="connsiteY3" fmla="*/ 6103144 h 6858000"/>
              <a:gd name="connsiteX4" fmla="*/ 273844 w 305214"/>
              <a:gd name="connsiteY4" fmla="*/ 6157913 h 6858000"/>
              <a:gd name="connsiteX5" fmla="*/ 226219 w 305214"/>
              <a:gd name="connsiteY5" fmla="*/ 6212681 h 6858000"/>
              <a:gd name="connsiteX6" fmla="*/ 271463 w 305214"/>
              <a:gd name="connsiteY6" fmla="*/ 6265069 h 6858000"/>
              <a:gd name="connsiteX7" fmla="*/ 223837 w 305214"/>
              <a:gd name="connsiteY7" fmla="*/ 6319838 h 6858000"/>
              <a:gd name="connsiteX8" fmla="*/ 278605 w 305214"/>
              <a:gd name="connsiteY8" fmla="*/ 6374606 h 6858000"/>
              <a:gd name="connsiteX9" fmla="*/ 221455 w 305214"/>
              <a:gd name="connsiteY9" fmla="*/ 6429375 h 6858000"/>
              <a:gd name="connsiteX10" fmla="*/ 276225 w 305214"/>
              <a:gd name="connsiteY10" fmla="*/ 6486525 h 6858000"/>
              <a:gd name="connsiteX11" fmla="*/ 228599 w 305214"/>
              <a:gd name="connsiteY11" fmla="*/ 6541294 h 6858000"/>
              <a:gd name="connsiteX12" fmla="*/ 273843 w 305214"/>
              <a:gd name="connsiteY12" fmla="*/ 6600825 h 6858000"/>
              <a:gd name="connsiteX13" fmla="*/ 221455 w 305214"/>
              <a:gd name="connsiteY13" fmla="*/ 6643688 h 6858000"/>
              <a:gd name="connsiteX14" fmla="*/ 276224 w 305214"/>
              <a:gd name="connsiteY14" fmla="*/ 6700838 h 6858000"/>
              <a:gd name="connsiteX15" fmla="*/ 221456 w 305214"/>
              <a:gd name="connsiteY15" fmla="*/ 6762750 h 6858000"/>
              <a:gd name="connsiteX16" fmla="*/ 288131 w 305214"/>
              <a:gd name="connsiteY16" fmla="*/ 6812756 h 6858000"/>
              <a:gd name="connsiteX17" fmla="*/ 233136 w 305214"/>
              <a:gd name="connsiteY17" fmla="*/ 6855619 h 6858000"/>
              <a:gd name="connsiteX18" fmla="*/ 0 w 305214"/>
              <a:gd name="connsiteY18" fmla="*/ 6858000 h 6858000"/>
              <a:gd name="connsiteX19" fmla="*/ 0 w 305214"/>
              <a:gd name="connsiteY19" fmla="*/ 0 h 6858000"/>
              <a:gd name="connsiteX0" fmla="*/ 0 w 300911"/>
              <a:gd name="connsiteY0" fmla="*/ 0 h 6858000"/>
              <a:gd name="connsiteX1" fmla="*/ 290286 w 300911"/>
              <a:gd name="connsiteY1" fmla="*/ 0 h 6858000"/>
              <a:gd name="connsiteX2" fmla="*/ 219074 w 300911"/>
              <a:gd name="connsiteY2" fmla="*/ 5995988 h 6858000"/>
              <a:gd name="connsiteX3" fmla="*/ 273844 w 300911"/>
              <a:gd name="connsiteY3" fmla="*/ 6048375 h 6858000"/>
              <a:gd name="connsiteX4" fmla="*/ 226218 w 300911"/>
              <a:gd name="connsiteY4" fmla="*/ 6103144 h 6858000"/>
              <a:gd name="connsiteX5" fmla="*/ 273844 w 300911"/>
              <a:gd name="connsiteY5" fmla="*/ 6157913 h 6858000"/>
              <a:gd name="connsiteX6" fmla="*/ 226219 w 300911"/>
              <a:gd name="connsiteY6" fmla="*/ 6212681 h 6858000"/>
              <a:gd name="connsiteX7" fmla="*/ 271463 w 300911"/>
              <a:gd name="connsiteY7" fmla="*/ 6265069 h 6858000"/>
              <a:gd name="connsiteX8" fmla="*/ 223837 w 300911"/>
              <a:gd name="connsiteY8" fmla="*/ 6319838 h 6858000"/>
              <a:gd name="connsiteX9" fmla="*/ 278605 w 300911"/>
              <a:gd name="connsiteY9" fmla="*/ 6374606 h 6858000"/>
              <a:gd name="connsiteX10" fmla="*/ 221455 w 300911"/>
              <a:gd name="connsiteY10" fmla="*/ 6429375 h 6858000"/>
              <a:gd name="connsiteX11" fmla="*/ 276225 w 300911"/>
              <a:gd name="connsiteY11" fmla="*/ 6486525 h 6858000"/>
              <a:gd name="connsiteX12" fmla="*/ 228599 w 300911"/>
              <a:gd name="connsiteY12" fmla="*/ 6541294 h 6858000"/>
              <a:gd name="connsiteX13" fmla="*/ 273843 w 300911"/>
              <a:gd name="connsiteY13" fmla="*/ 6600825 h 6858000"/>
              <a:gd name="connsiteX14" fmla="*/ 221455 w 300911"/>
              <a:gd name="connsiteY14" fmla="*/ 6643688 h 6858000"/>
              <a:gd name="connsiteX15" fmla="*/ 276224 w 300911"/>
              <a:gd name="connsiteY15" fmla="*/ 6700838 h 6858000"/>
              <a:gd name="connsiteX16" fmla="*/ 221456 w 300911"/>
              <a:gd name="connsiteY16" fmla="*/ 6762750 h 6858000"/>
              <a:gd name="connsiteX17" fmla="*/ 288131 w 300911"/>
              <a:gd name="connsiteY17" fmla="*/ 6812756 h 6858000"/>
              <a:gd name="connsiteX18" fmla="*/ 233136 w 300911"/>
              <a:gd name="connsiteY18" fmla="*/ 6855619 h 6858000"/>
              <a:gd name="connsiteX19" fmla="*/ 0 w 300911"/>
              <a:gd name="connsiteY19" fmla="*/ 6858000 h 6858000"/>
              <a:gd name="connsiteX20" fmla="*/ 0 w 300911"/>
              <a:gd name="connsiteY20" fmla="*/ 0 h 6858000"/>
              <a:gd name="connsiteX0" fmla="*/ 0 w 304908"/>
              <a:gd name="connsiteY0" fmla="*/ 0 h 6858000"/>
              <a:gd name="connsiteX1" fmla="*/ 290286 w 304908"/>
              <a:gd name="connsiteY1" fmla="*/ 0 h 6858000"/>
              <a:gd name="connsiteX2" fmla="*/ 273844 w 304908"/>
              <a:gd name="connsiteY2" fmla="*/ 5934075 h 6858000"/>
              <a:gd name="connsiteX3" fmla="*/ 219074 w 304908"/>
              <a:gd name="connsiteY3" fmla="*/ 5995988 h 6858000"/>
              <a:gd name="connsiteX4" fmla="*/ 273844 w 304908"/>
              <a:gd name="connsiteY4" fmla="*/ 6048375 h 6858000"/>
              <a:gd name="connsiteX5" fmla="*/ 226218 w 304908"/>
              <a:gd name="connsiteY5" fmla="*/ 6103144 h 6858000"/>
              <a:gd name="connsiteX6" fmla="*/ 273844 w 304908"/>
              <a:gd name="connsiteY6" fmla="*/ 6157913 h 6858000"/>
              <a:gd name="connsiteX7" fmla="*/ 226219 w 304908"/>
              <a:gd name="connsiteY7" fmla="*/ 6212681 h 6858000"/>
              <a:gd name="connsiteX8" fmla="*/ 271463 w 304908"/>
              <a:gd name="connsiteY8" fmla="*/ 6265069 h 6858000"/>
              <a:gd name="connsiteX9" fmla="*/ 223837 w 304908"/>
              <a:gd name="connsiteY9" fmla="*/ 6319838 h 6858000"/>
              <a:gd name="connsiteX10" fmla="*/ 278605 w 304908"/>
              <a:gd name="connsiteY10" fmla="*/ 6374606 h 6858000"/>
              <a:gd name="connsiteX11" fmla="*/ 221455 w 304908"/>
              <a:gd name="connsiteY11" fmla="*/ 6429375 h 6858000"/>
              <a:gd name="connsiteX12" fmla="*/ 276225 w 304908"/>
              <a:gd name="connsiteY12" fmla="*/ 6486525 h 6858000"/>
              <a:gd name="connsiteX13" fmla="*/ 228599 w 304908"/>
              <a:gd name="connsiteY13" fmla="*/ 6541294 h 6858000"/>
              <a:gd name="connsiteX14" fmla="*/ 273843 w 304908"/>
              <a:gd name="connsiteY14" fmla="*/ 6600825 h 6858000"/>
              <a:gd name="connsiteX15" fmla="*/ 221455 w 304908"/>
              <a:gd name="connsiteY15" fmla="*/ 6643688 h 6858000"/>
              <a:gd name="connsiteX16" fmla="*/ 276224 w 304908"/>
              <a:gd name="connsiteY16" fmla="*/ 6700838 h 6858000"/>
              <a:gd name="connsiteX17" fmla="*/ 221456 w 304908"/>
              <a:gd name="connsiteY17" fmla="*/ 6762750 h 6858000"/>
              <a:gd name="connsiteX18" fmla="*/ 288131 w 304908"/>
              <a:gd name="connsiteY18" fmla="*/ 6812756 h 6858000"/>
              <a:gd name="connsiteX19" fmla="*/ 233136 w 304908"/>
              <a:gd name="connsiteY19" fmla="*/ 6855619 h 6858000"/>
              <a:gd name="connsiteX20" fmla="*/ 0 w 304908"/>
              <a:gd name="connsiteY20" fmla="*/ 6858000 h 6858000"/>
              <a:gd name="connsiteX21" fmla="*/ 0 w 304908"/>
              <a:gd name="connsiteY21" fmla="*/ 0 h 6858000"/>
              <a:gd name="connsiteX0" fmla="*/ 0 w 301271"/>
              <a:gd name="connsiteY0" fmla="*/ 0 h 6858000"/>
              <a:gd name="connsiteX1" fmla="*/ 290286 w 301271"/>
              <a:gd name="connsiteY1" fmla="*/ 0 h 6858000"/>
              <a:gd name="connsiteX2" fmla="*/ 223837 w 301271"/>
              <a:gd name="connsiteY2" fmla="*/ 5886450 h 6858000"/>
              <a:gd name="connsiteX3" fmla="*/ 273844 w 301271"/>
              <a:gd name="connsiteY3" fmla="*/ 5934075 h 6858000"/>
              <a:gd name="connsiteX4" fmla="*/ 219074 w 301271"/>
              <a:gd name="connsiteY4" fmla="*/ 5995988 h 6858000"/>
              <a:gd name="connsiteX5" fmla="*/ 273844 w 301271"/>
              <a:gd name="connsiteY5" fmla="*/ 6048375 h 6858000"/>
              <a:gd name="connsiteX6" fmla="*/ 226218 w 301271"/>
              <a:gd name="connsiteY6" fmla="*/ 6103144 h 6858000"/>
              <a:gd name="connsiteX7" fmla="*/ 273844 w 301271"/>
              <a:gd name="connsiteY7" fmla="*/ 6157913 h 6858000"/>
              <a:gd name="connsiteX8" fmla="*/ 226219 w 301271"/>
              <a:gd name="connsiteY8" fmla="*/ 6212681 h 6858000"/>
              <a:gd name="connsiteX9" fmla="*/ 271463 w 301271"/>
              <a:gd name="connsiteY9" fmla="*/ 6265069 h 6858000"/>
              <a:gd name="connsiteX10" fmla="*/ 223837 w 301271"/>
              <a:gd name="connsiteY10" fmla="*/ 6319838 h 6858000"/>
              <a:gd name="connsiteX11" fmla="*/ 278605 w 301271"/>
              <a:gd name="connsiteY11" fmla="*/ 6374606 h 6858000"/>
              <a:gd name="connsiteX12" fmla="*/ 221455 w 301271"/>
              <a:gd name="connsiteY12" fmla="*/ 6429375 h 6858000"/>
              <a:gd name="connsiteX13" fmla="*/ 276225 w 301271"/>
              <a:gd name="connsiteY13" fmla="*/ 6486525 h 6858000"/>
              <a:gd name="connsiteX14" fmla="*/ 228599 w 301271"/>
              <a:gd name="connsiteY14" fmla="*/ 6541294 h 6858000"/>
              <a:gd name="connsiteX15" fmla="*/ 273843 w 301271"/>
              <a:gd name="connsiteY15" fmla="*/ 6600825 h 6858000"/>
              <a:gd name="connsiteX16" fmla="*/ 221455 w 301271"/>
              <a:gd name="connsiteY16" fmla="*/ 6643688 h 6858000"/>
              <a:gd name="connsiteX17" fmla="*/ 276224 w 301271"/>
              <a:gd name="connsiteY17" fmla="*/ 6700838 h 6858000"/>
              <a:gd name="connsiteX18" fmla="*/ 221456 w 301271"/>
              <a:gd name="connsiteY18" fmla="*/ 6762750 h 6858000"/>
              <a:gd name="connsiteX19" fmla="*/ 288131 w 301271"/>
              <a:gd name="connsiteY19" fmla="*/ 6812756 h 6858000"/>
              <a:gd name="connsiteX20" fmla="*/ 233136 w 301271"/>
              <a:gd name="connsiteY20" fmla="*/ 6855619 h 6858000"/>
              <a:gd name="connsiteX21" fmla="*/ 0 w 301271"/>
              <a:gd name="connsiteY21" fmla="*/ 6858000 h 6858000"/>
              <a:gd name="connsiteX22" fmla="*/ 0 w 301271"/>
              <a:gd name="connsiteY22" fmla="*/ 0 h 6858000"/>
              <a:gd name="connsiteX0" fmla="*/ 0 w 305796"/>
              <a:gd name="connsiteY0" fmla="*/ 0 h 6858000"/>
              <a:gd name="connsiteX1" fmla="*/ 290286 w 305796"/>
              <a:gd name="connsiteY1" fmla="*/ 0 h 6858000"/>
              <a:gd name="connsiteX2" fmla="*/ 276225 w 305796"/>
              <a:gd name="connsiteY2" fmla="*/ 5826919 h 6858000"/>
              <a:gd name="connsiteX3" fmla="*/ 223837 w 305796"/>
              <a:gd name="connsiteY3" fmla="*/ 5886450 h 6858000"/>
              <a:gd name="connsiteX4" fmla="*/ 273844 w 305796"/>
              <a:gd name="connsiteY4" fmla="*/ 5934075 h 6858000"/>
              <a:gd name="connsiteX5" fmla="*/ 219074 w 305796"/>
              <a:gd name="connsiteY5" fmla="*/ 5995988 h 6858000"/>
              <a:gd name="connsiteX6" fmla="*/ 273844 w 305796"/>
              <a:gd name="connsiteY6" fmla="*/ 6048375 h 6858000"/>
              <a:gd name="connsiteX7" fmla="*/ 226218 w 305796"/>
              <a:gd name="connsiteY7" fmla="*/ 6103144 h 6858000"/>
              <a:gd name="connsiteX8" fmla="*/ 273844 w 305796"/>
              <a:gd name="connsiteY8" fmla="*/ 6157913 h 6858000"/>
              <a:gd name="connsiteX9" fmla="*/ 226219 w 305796"/>
              <a:gd name="connsiteY9" fmla="*/ 6212681 h 6858000"/>
              <a:gd name="connsiteX10" fmla="*/ 271463 w 305796"/>
              <a:gd name="connsiteY10" fmla="*/ 6265069 h 6858000"/>
              <a:gd name="connsiteX11" fmla="*/ 223837 w 305796"/>
              <a:gd name="connsiteY11" fmla="*/ 6319838 h 6858000"/>
              <a:gd name="connsiteX12" fmla="*/ 278605 w 305796"/>
              <a:gd name="connsiteY12" fmla="*/ 6374606 h 6858000"/>
              <a:gd name="connsiteX13" fmla="*/ 221455 w 305796"/>
              <a:gd name="connsiteY13" fmla="*/ 6429375 h 6858000"/>
              <a:gd name="connsiteX14" fmla="*/ 276225 w 305796"/>
              <a:gd name="connsiteY14" fmla="*/ 6486525 h 6858000"/>
              <a:gd name="connsiteX15" fmla="*/ 228599 w 305796"/>
              <a:gd name="connsiteY15" fmla="*/ 6541294 h 6858000"/>
              <a:gd name="connsiteX16" fmla="*/ 273843 w 305796"/>
              <a:gd name="connsiteY16" fmla="*/ 6600825 h 6858000"/>
              <a:gd name="connsiteX17" fmla="*/ 221455 w 305796"/>
              <a:gd name="connsiteY17" fmla="*/ 6643688 h 6858000"/>
              <a:gd name="connsiteX18" fmla="*/ 276224 w 305796"/>
              <a:gd name="connsiteY18" fmla="*/ 6700838 h 6858000"/>
              <a:gd name="connsiteX19" fmla="*/ 221456 w 305796"/>
              <a:gd name="connsiteY19" fmla="*/ 6762750 h 6858000"/>
              <a:gd name="connsiteX20" fmla="*/ 288131 w 305796"/>
              <a:gd name="connsiteY20" fmla="*/ 6812756 h 6858000"/>
              <a:gd name="connsiteX21" fmla="*/ 233136 w 305796"/>
              <a:gd name="connsiteY21" fmla="*/ 6855619 h 6858000"/>
              <a:gd name="connsiteX22" fmla="*/ 0 w 305796"/>
              <a:gd name="connsiteY22" fmla="*/ 6858000 h 6858000"/>
              <a:gd name="connsiteX23" fmla="*/ 0 w 305796"/>
              <a:gd name="connsiteY23" fmla="*/ 0 h 6858000"/>
              <a:gd name="connsiteX0" fmla="*/ 0 w 301523"/>
              <a:gd name="connsiteY0" fmla="*/ 0 h 6858000"/>
              <a:gd name="connsiteX1" fmla="*/ 290286 w 301523"/>
              <a:gd name="connsiteY1" fmla="*/ 0 h 6858000"/>
              <a:gd name="connsiteX2" fmla="*/ 223837 w 301523"/>
              <a:gd name="connsiteY2" fmla="*/ 5776913 h 6858000"/>
              <a:gd name="connsiteX3" fmla="*/ 276225 w 301523"/>
              <a:gd name="connsiteY3" fmla="*/ 5826919 h 6858000"/>
              <a:gd name="connsiteX4" fmla="*/ 223837 w 301523"/>
              <a:gd name="connsiteY4" fmla="*/ 5886450 h 6858000"/>
              <a:gd name="connsiteX5" fmla="*/ 273844 w 301523"/>
              <a:gd name="connsiteY5" fmla="*/ 5934075 h 6858000"/>
              <a:gd name="connsiteX6" fmla="*/ 219074 w 301523"/>
              <a:gd name="connsiteY6" fmla="*/ 5995988 h 6858000"/>
              <a:gd name="connsiteX7" fmla="*/ 273844 w 301523"/>
              <a:gd name="connsiteY7" fmla="*/ 6048375 h 6858000"/>
              <a:gd name="connsiteX8" fmla="*/ 226218 w 301523"/>
              <a:gd name="connsiteY8" fmla="*/ 6103144 h 6858000"/>
              <a:gd name="connsiteX9" fmla="*/ 273844 w 301523"/>
              <a:gd name="connsiteY9" fmla="*/ 6157913 h 6858000"/>
              <a:gd name="connsiteX10" fmla="*/ 226219 w 301523"/>
              <a:gd name="connsiteY10" fmla="*/ 6212681 h 6858000"/>
              <a:gd name="connsiteX11" fmla="*/ 271463 w 301523"/>
              <a:gd name="connsiteY11" fmla="*/ 6265069 h 6858000"/>
              <a:gd name="connsiteX12" fmla="*/ 223837 w 301523"/>
              <a:gd name="connsiteY12" fmla="*/ 6319838 h 6858000"/>
              <a:gd name="connsiteX13" fmla="*/ 278605 w 301523"/>
              <a:gd name="connsiteY13" fmla="*/ 6374606 h 6858000"/>
              <a:gd name="connsiteX14" fmla="*/ 221455 w 301523"/>
              <a:gd name="connsiteY14" fmla="*/ 6429375 h 6858000"/>
              <a:gd name="connsiteX15" fmla="*/ 276225 w 301523"/>
              <a:gd name="connsiteY15" fmla="*/ 6486525 h 6858000"/>
              <a:gd name="connsiteX16" fmla="*/ 228599 w 301523"/>
              <a:gd name="connsiteY16" fmla="*/ 6541294 h 6858000"/>
              <a:gd name="connsiteX17" fmla="*/ 273843 w 301523"/>
              <a:gd name="connsiteY17" fmla="*/ 6600825 h 6858000"/>
              <a:gd name="connsiteX18" fmla="*/ 221455 w 301523"/>
              <a:gd name="connsiteY18" fmla="*/ 6643688 h 6858000"/>
              <a:gd name="connsiteX19" fmla="*/ 276224 w 301523"/>
              <a:gd name="connsiteY19" fmla="*/ 6700838 h 6858000"/>
              <a:gd name="connsiteX20" fmla="*/ 221456 w 301523"/>
              <a:gd name="connsiteY20" fmla="*/ 6762750 h 6858000"/>
              <a:gd name="connsiteX21" fmla="*/ 288131 w 301523"/>
              <a:gd name="connsiteY21" fmla="*/ 6812756 h 6858000"/>
              <a:gd name="connsiteX22" fmla="*/ 233136 w 301523"/>
              <a:gd name="connsiteY22" fmla="*/ 6855619 h 6858000"/>
              <a:gd name="connsiteX23" fmla="*/ 0 w 301523"/>
              <a:gd name="connsiteY23" fmla="*/ 6858000 h 6858000"/>
              <a:gd name="connsiteX24" fmla="*/ 0 w 301523"/>
              <a:gd name="connsiteY24" fmla="*/ 0 h 6858000"/>
              <a:gd name="connsiteX0" fmla="*/ 0 w 305111"/>
              <a:gd name="connsiteY0" fmla="*/ 0 h 6858000"/>
              <a:gd name="connsiteX1" fmla="*/ 290286 w 305111"/>
              <a:gd name="connsiteY1" fmla="*/ 0 h 6858000"/>
              <a:gd name="connsiteX2" fmla="*/ 273844 w 305111"/>
              <a:gd name="connsiteY2" fmla="*/ 5717381 h 6858000"/>
              <a:gd name="connsiteX3" fmla="*/ 223837 w 305111"/>
              <a:gd name="connsiteY3" fmla="*/ 5776913 h 6858000"/>
              <a:gd name="connsiteX4" fmla="*/ 276225 w 305111"/>
              <a:gd name="connsiteY4" fmla="*/ 5826919 h 6858000"/>
              <a:gd name="connsiteX5" fmla="*/ 223837 w 305111"/>
              <a:gd name="connsiteY5" fmla="*/ 5886450 h 6858000"/>
              <a:gd name="connsiteX6" fmla="*/ 273844 w 305111"/>
              <a:gd name="connsiteY6" fmla="*/ 5934075 h 6858000"/>
              <a:gd name="connsiteX7" fmla="*/ 219074 w 305111"/>
              <a:gd name="connsiteY7" fmla="*/ 5995988 h 6858000"/>
              <a:gd name="connsiteX8" fmla="*/ 273844 w 305111"/>
              <a:gd name="connsiteY8" fmla="*/ 6048375 h 6858000"/>
              <a:gd name="connsiteX9" fmla="*/ 226218 w 305111"/>
              <a:gd name="connsiteY9" fmla="*/ 6103144 h 6858000"/>
              <a:gd name="connsiteX10" fmla="*/ 273844 w 305111"/>
              <a:gd name="connsiteY10" fmla="*/ 6157913 h 6858000"/>
              <a:gd name="connsiteX11" fmla="*/ 226219 w 305111"/>
              <a:gd name="connsiteY11" fmla="*/ 6212681 h 6858000"/>
              <a:gd name="connsiteX12" fmla="*/ 271463 w 305111"/>
              <a:gd name="connsiteY12" fmla="*/ 6265069 h 6858000"/>
              <a:gd name="connsiteX13" fmla="*/ 223837 w 305111"/>
              <a:gd name="connsiteY13" fmla="*/ 6319838 h 6858000"/>
              <a:gd name="connsiteX14" fmla="*/ 278605 w 305111"/>
              <a:gd name="connsiteY14" fmla="*/ 6374606 h 6858000"/>
              <a:gd name="connsiteX15" fmla="*/ 221455 w 305111"/>
              <a:gd name="connsiteY15" fmla="*/ 6429375 h 6858000"/>
              <a:gd name="connsiteX16" fmla="*/ 276225 w 305111"/>
              <a:gd name="connsiteY16" fmla="*/ 6486525 h 6858000"/>
              <a:gd name="connsiteX17" fmla="*/ 228599 w 305111"/>
              <a:gd name="connsiteY17" fmla="*/ 6541294 h 6858000"/>
              <a:gd name="connsiteX18" fmla="*/ 273843 w 305111"/>
              <a:gd name="connsiteY18" fmla="*/ 6600825 h 6858000"/>
              <a:gd name="connsiteX19" fmla="*/ 221455 w 305111"/>
              <a:gd name="connsiteY19" fmla="*/ 6643688 h 6858000"/>
              <a:gd name="connsiteX20" fmla="*/ 276224 w 305111"/>
              <a:gd name="connsiteY20" fmla="*/ 6700838 h 6858000"/>
              <a:gd name="connsiteX21" fmla="*/ 221456 w 305111"/>
              <a:gd name="connsiteY21" fmla="*/ 6762750 h 6858000"/>
              <a:gd name="connsiteX22" fmla="*/ 288131 w 305111"/>
              <a:gd name="connsiteY22" fmla="*/ 6812756 h 6858000"/>
              <a:gd name="connsiteX23" fmla="*/ 233136 w 305111"/>
              <a:gd name="connsiteY23" fmla="*/ 6855619 h 6858000"/>
              <a:gd name="connsiteX24" fmla="*/ 0 w 305111"/>
              <a:gd name="connsiteY24" fmla="*/ 6858000 h 6858000"/>
              <a:gd name="connsiteX25" fmla="*/ 0 w 305111"/>
              <a:gd name="connsiteY25" fmla="*/ 0 h 6858000"/>
              <a:gd name="connsiteX0" fmla="*/ 0 w 301412"/>
              <a:gd name="connsiteY0" fmla="*/ 0 h 6858000"/>
              <a:gd name="connsiteX1" fmla="*/ 290286 w 301412"/>
              <a:gd name="connsiteY1" fmla="*/ 0 h 6858000"/>
              <a:gd name="connsiteX2" fmla="*/ 223838 w 301412"/>
              <a:gd name="connsiteY2" fmla="*/ 5664994 h 6858000"/>
              <a:gd name="connsiteX3" fmla="*/ 273844 w 301412"/>
              <a:gd name="connsiteY3" fmla="*/ 5717381 h 6858000"/>
              <a:gd name="connsiteX4" fmla="*/ 223837 w 301412"/>
              <a:gd name="connsiteY4" fmla="*/ 5776913 h 6858000"/>
              <a:gd name="connsiteX5" fmla="*/ 276225 w 301412"/>
              <a:gd name="connsiteY5" fmla="*/ 5826919 h 6858000"/>
              <a:gd name="connsiteX6" fmla="*/ 223837 w 301412"/>
              <a:gd name="connsiteY6" fmla="*/ 5886450 h 6858000"/>
              <a:gd name="connsiteX7" fmla="*/ 273844 w 301412"/>
              <a:gd name="connsiteY7" fmla="*/ 5934075 h 6858000"/>
              <a:gd name="connsiteX8" fmla="*/ 219074 w 301412"/>
              <a:gd name="connsiteY8" fmla="*/ 5995988 h 6858000"/>
              <a:gd name="connsiteX9" fmla="*/ 273844 w 301412"/>
              <a:gd name="connsiteY9" fmla="*/ 6048375 h 6858000"/>
              <a:gd name="connsiteX10" fmla="*/ 226218 w 301412"/>
              <a:gd name="connsiteY10" fmla="*/ 6103144 h 6858000"/>
              <a:gd name="connsiteX11" fmla="*/ 273844 w 301412"/>
              <a:gd name="connsiteY11" fmla="*/ 6157913 h 6858000"/>
              <a:gd name="connsiteX12" fmla="*/ 226219 w 301412"/>
              <a:gd name="connsiteY12" fmla="*/ 6212681 h 6858000"/>
              <a:gd name="connsiteX13" fmla="*/ 271463 w 301412"/>
              <a:gd name="connsiteY13" fmla="*/ 6265069 h 6858000"/>
              <a:gd name="connsiteX14" fmla="*/ 223837 w 301412"/>
              <a:gd name="connsiteY14" fmla="*/ 6319838 h 6858000"/>
              <a:gd name="connsiteX15" fmla="*/ 278605 w 301412"/>
              <a:gd name="connsiteY15" fmla="*/ 6374606 h 6858000"/>
              <a:gd name="connsiteX16" fmla="*/ 221455 w 301412"/>
              <a:gd name="connsiteY16" fmla="*/ 6429375 h 6858000"/>
              <a:gd name="connsiteX17" fmla="*/ 276225 w 301412"/>
              <a:gd name="connsiteY17" fmla="*/ 6486525 h 6858000"/>
              <a:gd name="connsiteX18" fmla="*/ 228599 w 301412"/>
              <a:gd name="connsiteY18" fmla="*/ 6541294 h 6858000"/>
              <a:gd name="connsiteX19" fmla="*/ 273843 w 301412"/>
              <a:gd name="connsiteY19" fmla="*/ 6600825 h 6858000"/>
              <a:gd name="connsiteX20" fmla="*/ 221455 w 301412"/>
              <a:gd name="connsiteY20" fmla="*/ 6643688 h 6858000"/>
              <a:gd name="connsiteX21" fmla="*/ 276224 w 301412"/>
              <a:gd name="connsiteY21" fmla="*/ 6700838 h 6858000"/>
              <a:gd name="connsiteX22" fmla="*/ 221456 w 301412"/>
              <a:gd name="connsiteY22" fmla="*/ 6762750 h 6858000"/>
              <a:gd name="connsiteX23" fmla="*/ 288131 w 301412"/>
              <a:gd name="connsiteY23" fmla="*/ 6812756 h 6858000"/>
              <a:gd name="connsiteX24" fmla="*/ 233136 w 301412"/>
              <a:gd name="connsiteY24" fmla="*/ 6855619 h 6858000"/>
              <a:gd name="connsiteX25" fmla="*/ 0 w 301412"/>
              <a:gd name="connsiteY25" fmla="*/ 6858000 h 6858000"/>
              <a:gd name="connsiteX26" fmla="*/ 0 w 301412"/>
              <a:gd name="connsiteY26" fmla="*/ 0 h 6858000"/>
              <a:gd name="connsiteX0" fmla="*/ 0 w 305620"/>
              <a:gd name="connsiteY0" fmla="*/ 0 h 6858000"/>
              <a:gd name="connsiteX1" fmla="*/ 290286 w 305620"/>
              <a:gd name="connsiteY1" fmla="*/ 0 h 6858000"/>
              <a:gd name="connsiteX2" fmla="*/ 276225 w 305620"/>
              <a:gd name="connsiteY2" fmla="*/ 5612606 h 6858000"/>
              <a:gd name="connsiteX3" fmla="*/ 223838 w 305620"/>
              <a:gd name="connsiteY3" fmla="*/ 5664994 h 6858000"/>
              <a:gd name="connsiteX4" fmla="*/ 273844 w 305620"/>
              <a:gd name="connsiteY4" fmla="*/ 5717381 h 6858000"/>
              <a:gd name="connsiteX5" fmla="*/ 223837 w 305620"/>
              <a:gd name="connsiteY5" fmla="*/ 5776913 h 6858000"/>
              <a:gd name="connsiteX6" fmla="*/ 276225 w 305620"/>
              <a:gd name="connsiteY6" fmla="*/ 5826919 h 6858000"/>
              <a:gd name="connsiteX7" fmla="*/ 223837 w 305620"/>
              <a:gd name="connsiteY7" fmla="*/ 5886450 h 6858000"/>
              <a:gd name="connsiteX8" fmla="*/ 273844 w 305620"/>
              <a:gd name="connsiteY8" fmla="*/ 5934075 h 6858000"/>
              <a:gd name="connsiteX9" fmla="*/ 219074 w 305620"/>
              <a:gd name="connsiteY9" fmla="*/ 5995988 h 6858000"/>
              <a:gd name="connsiteX10" fmla="*/ 273844 w 305620"/>
              <a:gd name="connsiteY10" fmla="*/ 6048375 h 6858000"/>
              <a:gd name="connsiteX11" fmla="*/ 226218 w 305620"/>
              <a:gd name="connsiteY11" fmla="*/ 6103144 h 6858000"/>
              <a:gd name="connsiteX12" fmla="*/ 273844 w 305620"/>
              <a:gd name="connsiteY12" fmla="*/ 6157913 h 6858000"/>
              <a:gd name="connsiteX13" fmla="*/ 226219 w 305620"/>
              <a:gd name="connsiteY13" fmla="*/ 6212681 h 6858000"/>
              <a:gd name="connsiteX14" fmla="*/ 271463 w 305620"/>
              <a:gd name="connsiteY14" fmla="*/ 6265069 h 6858000"/>
              <a:gd name="connsiteX15" fmla="*/ 223837 w 305620"/>
              <a:gd name="connsiteY15" fmla="*/ 6319838 h 6858000"/>
              <a:gd name="connsiteX16" fmla="*/ 278605 w 305620"/>
              <a:gd name="connsiteY16" fmla="*/ 6374606 h 6858000"/>
              <a:gd name="connsiteX17" fmla="*/ 221455 w 305620"/>
              <a:gd name="connsiteY17" fmla="*/ 6429375 h 6858000"/>
              <a:gd name="connsiteX18" fmla="*/ 276225 w 305620"/>
              <a:gd name="connsiteY18" fmla="*/ 6486525 h 6858000"/>
              <a:gd name="connsiteX19" fmla="*/ 228599 w 305620"/>
              <a:gd name="connsiteY19" fmla="*/ 6541294 h 6858000"/>
              <a:gd name="connsiteX20" fmla="*/ 273843 w 305620"/>
              <a:gd name="connsiteY20" fmla="*/ 6600825 h 6858000"/>
              <a:gd name="connsiteX21" fmla="*/ 221455 w 305620"/>
              <a:gd name="connsiteY21" fmla="*/ 6643688 h 6858000"/>
              <a:gd name="connsiteX22" fmla="*/ 276224 w 305620"/>
              <a:gd name="connsiteY22" fmla="*/ 6700838 h 6858000"/>
              <a:gd name="connsiteX23" fmla="*/ 221456 w 305620"/>
              <a:gd name="connsiteY23" fmla="*/ 6762750 h 6858000"/>
              <a:gd name="connsiteX24" fmla="*/ 288131 w 305620"/>
              <a:gd name="connsiteY24" fmla="*/ 6812756 h 6858000"/>
              <a:gd name="connsiteX25" fmla="*/ 233136 w 305620"/>
              <a:gd name="connsiteY25" fmla="*/ 6855619 h 6858000"/>
              <a:gd name="connsiteX26" fmla="*/ 0 w 305620"/>
              <a:gd name="connsiteY26" fmla="*/ 6858000 h 6858000"/>
              <a:gd name="connsiteX27" fmla="*/ 0 w 305620"/>
              <a:gd name="connsiteY27" fmla="*/ 0 h 6858000"/>
              <a:gd name="connsiteX0" fmla="*/ 0 w 301714"/>
              <a:gd name="connsiteY0" fmla="*/ 0 h 6858000"/>
              <a:gd name="connsiteX1" fmla="*/ 290286 w 301714"/>
              <a:gd name="connsiteY1" fmla="*/ 0 h 6858000"/>
              <a:gd name="connsiteX2" fmla="*/ 226219 w 301714"/>
              <a:gd name="connsiteY2" fmla="*/ 5555456 h 6858000"/>
              <a:gd name="connsiteX3" fmla="*/ 276225 w 301714"/>
              <a:gd name="connsiteY3" fmla="*/ 5612606 h 6858000"/>
              <a:gd name="connsiteX4" fmla="*/ 223838 w 301714"/>
              <a:gd name="connsiteY4" fmla="*/ 5664994 h 6858000"/>
              <a:gd name="connsiteX5" fmla="*/ 273844 w 301714"/>
              <a:gd name="connsiteY5" fmla="*/ 5717381 h 6858000"/>
              <a:gd name="connsiteX6" fmla="*/ 223837 w 301714"/>
              <a:gd name="connsiteY6" fmla="*/ 5776913 h 6858000"/>
              <a:gd name="connsiteX7" fmla="*/ 276225 w 301714"/>
              <a:gd name="connsiteY7" fmla="*/ 5826919 h 6858000"/>
              <a:gd name="connsiteX8" fmla="*/ 223837 w 301714"/>
              <a:gd name="connsiteY8" fmla="*/ 5886450 h 6858000"/>
              <a:gd name="connsiteX9" fmla="*/ 273844 w 301714"/>
              <a:gd name="connsiteY9" fmla="*/ 5934075 h 6858000"/>
              <a:gd name="connsiteX10" fmla="*/ 219074 w 301714"/>
              <a:gd name="connsiteY10" fmla="*/ 5995988 h 6858000"/>
              <a:gd name="connsiteX11" fmla="*/ 273844 w 301714"/>
              <a:gd name="connsiteY11" fmla="*/ 6048375 h 6858000"/>
              <a:gd name="connsiteX12" fmla="*/ 226218 w 301714"/>
              <a:gd name="connsiteY12" fmla="*/ 6103144 h 6858000"/>
              <a:gd name="connsiteX13" fmla="*/ 273844 w 301714"/>
              <a:gd name="connsiteY13" fmla="*/ 6157913 h 6858000"/>
              <a:gd name="connsiteX14" fmla="*/ 226219 w 301714"/>
              <a:gd name="connsiteY14" fmla="*/ 6212681 h 6858000"/>
              <a:gd name="connsiteX15" fmla="*/ 271463 w 301714"/>
              <a:gd name="connsiteY15" fmla="*/ 6265069 h 6858000"/>
              <a:gd name="connsiteX16" fmla="*/ 223837 w 301714"/>
              <a:gd name="connsiteY16" fmla="*/ 6319838 h 6858000"/>
              <a:gd name="connsiteX17" fmla="*/ 278605 w 301714"/>
              <a:gd name="connsiteY17" fmla="*/ 6374606 h 6858000"/>
              <a:gd name="connsiteX18" fmla="*/ 221455 w 301714"/>
              <a:gd name="connsiteY18" fmla="*/ 6429375 h 6858000"/>
              <a:gd name="connsiteX19" fmla="*/ 276225 w 301714"/>
              <a:gd name="connsiteY19" fmla="*/ 6486525 h 6858000"/>
              <a:gd name="connsiteX20" fmla="*/ 228599 w 301714"/>
              <a:gd name="connsiteY20" fmla="*/ 6541294 h 6858000"/>
              <a:gd name="connsiteX21" fmla="*/ 273843 w 301714"/>
              <a:gd name="connsiteY21" fmla="*/ 6600825 h 6858000"/>
              <a:gd name="connsiteX22" fmla="*/ 221455 w 301714"/>
              <a:gd name="connsiteY22" fmla="*/ 6643688 h 6858000"/>
              <a:gd name="connsiteX23" fmla="*/ 276224 w 301714"/>
              <a:gd name="connsiteY23" fmla="*/ 6700838 h 6858000"/>
              <a:gd name="connsiteX24" fmla="*/ 221456 w 301714"/>
              <a:gd name="connsiteY24" fmla="*/ 6762750 h 6858000"/>
              <a:gd name="connsiteX25" fmla="*/ 288131 w 301714"/>
              <a:gd name="connsiteY25" fmla="*/ 6812756 h 6858000"/>
              <a:gd name="connsiteX26" fmla="*/ 233136 w 301714"/>
              <a:gd name="connsiteY26" fmla="*/ 6855619 h 6858000"/>
              <a:gd name="connsiteX27" fmla="*/ 0 w 301714"/>
              <a:gd name="connsiteY27" fmla="*/ 6858000 h 6858000"/>
              <a:gd name="connsiteX28" fmla="*/ 0 w 301714"/>
              <a:gd name="connsiteY28" fmla="*/ 0 h 6858000"/>
              <a:gd name="connsiteX0" fmla="*/ 0 w 304739"/>
              <a:gd name="connsiteY0" fmla="*/ 0 h 6858000"/>
              <a:gd name="connsiteX1" fmla="*/ 290286 w 304739"/>
              <a:gd name="connsiteY1" fmla="*/ 0 h 6858000"/>
              <a:gd name="connsiteX2" fmla="*/ 271463 w 304739"/>
              <a:gd name="connsiteY2" fmla="*/ 5493544 h 6858000"/>
              <a:gd name="connsiteX3" fmla="*/ 226219 w 304739"/>
              <a:gd name="connsiteY3" fmla="*/ 5555456 h 6858000"/>
              <a:gd name="connsiteX4" fmla="*/ 276225 w 304739"/>
              <a:gd name="connsiteY4" fmla="*/ 5612606 h 6858000"/>
              <a:gd name="connsiteX5" fmla="*/ 223838 w 304739"/>
              <a:gd name="connsiteY5" fmla="*/ 5664994 h 6858000"/>
              <a:gd name="connsiteX6" fmla="*/ 273844 w 304739"/>
              <a:gd name="connsiteY6" fmla="*/ 5717381 h 6858000"/>
              <a:gd name="connsiteX7" fmla="*/ 223837 w 304739"/>
              <a:gd name="connsiteY7" fmla="*/ 5776913 h 6858000"/>
              <a:gd name="connsiteX8" fmla="*/ 276225 w 304739"/>
              <a:gd name="connsiteY8" fmla="*/ 5826919 h 6858000"/>
              <a:gd name="connsiteX9" fmla="*/ 223837 w 304739"/>
              <a:gd name="connsiteY9" fmla="*/ 5886450 h 6858000"/>
              <a:gd name="connsiteX10" fmla="*/ 273844 w 304739"/>
              <a:gd name="connsiteY10" fmla="*/ 5934075 h 6858000"/>
              <a:gd name="connsiteX11" fmla="*/ 219074 w 304739"/>
              <a:gd name="connsiteY11" fmla="*/ 5995988 h 6858000"/>
              <a:gd name="connsiteX12" fmla="*/ 273844 w 304739"/>
              <a:gd name="connsiteY12" fmla="*/ 6048375 h 6858000"/>
              <a:gd name="connsiteX13" fmla="*/ 226218 w 304739"/>
              <a:gd name="connsiteY13" fmla="*/ 6103144 h 6858000"/>
              <a:gd name="connsiteX14" fmla="*/ 273844 w 304739"/>
              <a:gd name="connsiteY14" fmla="*/ 6157913 h 6858000"/>
              <a:gd name="connsiteX15" fmla="*/ 226219 w 304739"/>
              <a:gd name="connsiteY15" fmla="*/ 6212681 h 6858000"/>
              <a:gd name="connsiteX16" fmla="*/ 271463 w 304739"/>
              <a:gd name="connsiteY16" fmla="*/ 6265069 h 6858000"/>
              <a:gd name="connsiteX17" fmla="*/ 223837 w 304739"/>
              <a:gd name="connsiteY17" fmla="*/ 6319838 h 6858000"/>
              <a:gd name="connsiteX18" fmla="*/ 278605 w 304739"/>
              <a:gd name="connsiteY18" fmla="*/ 6374606 h 6858000"/>
              <a:gd name="connsiteX19" fmla="*/ 221455 w 304739"/>
              <a:gd name="connsiteY19" fmla="*/ 6429375 h 6858000"/>
              <a:gd name="connsiteX20" fmla="*/ 276225 w 304739"/>
              <a:gd name="connsiteY20" fmla="*/ 6486525 h 6858000"/>
              <a:gd name="connsiteX21" fmla="*/ 228599 w 304739"/>
              <a:gd name="connsiteY21" fmla="*/ 6541294 h 6858000"/>
              <a:gd name="connsiteX22" fmla="*/ 273843 w 304739"/>
              <a:gd name="connsiteY22" fmla="*/ 6600825 h 6858000"/>
              <a:gd name="connsiteX23" fmla="*/ 221455 w 304739"/>
              <a:gd name="connsiteY23" fmla="*/ 6643688 h 6858000"/>
              <a:gd name="connsiteX24" fmla="*/ 276224 w 304739"/>
              <a:gd name="connsiteY24" fmla="*/ 6700838 h 6858000"/>
              <a:gd name="connsiteX25" fmla="*/ 221456 w 304739"/>
              <a:gd name="connsiteY25" fmla="*/ 6762750 h 6858000"/>
              <a:gd name="connsiteX26" fmla="*/ 288131 w 304739"/>
              <a:gd name="connsiteY26" fmla="*/ 6812756 h 6858000"/>
              <a:gd name="connsiteX27" fmla="*/ 233136 w 304739"/>
              <a:gd name="connsiteY27" fmla="*/ 6855619 h 6858000"/>
              <a:gd name="connsiteX28" fmla="*/ 0 w 304739"/>
              <a:gd name="connsiteY28" fmla="*/ 6858000 h 6858000"/>
              <a:gd name="connsiteX29" fmla="*/ 0 w 304739"/>
              <a:gd name="connsiteY29" fmla="*/ 0 h 6858000"/>
              <a:gd name="connsiteX0" fmla="*/ 0 w 305719"/>
              <a:gd name="connsiteY0" fmla="*/ 0 h 6858000"/>
              <a:gd name="connsiteX1" fmla="*/ 290286 w 305719"/>
              <a:gd name="connsiteY1" fmla="*/ 0 h 6858000"/>
              <a:gd name="connsiteX2" fmla="*/ 276226 w 305719"/>
              <a:gd name="connsiteY2" fmla="*/ 5495925 h 6858000"/>
              <a:gd name="connsiteX3" fmla="*/ 226219 w 305719"/>
              <a:gd name="connsiteY3" fmla="*/ 5555456 h 6858000"/>
              <a:gd name="connsiteX4" fmla="*/ 276225 w 305719"/>
              <a:gd name="connsiteY4" fmla="*/ 5612606 h 6858000"/>
              <a:gd name="connsiteX5" fmla="*/ 223838 w 305719"/>
              <a:gd name="connsiteY5" fmla="*/ 5664994 h 6858000"/>
              <a:gd name="connsiteX6" fmla="*/ 273844 w 305719"/>
              <a:gd name="connsiteY6" fmla="*/ 5717381 h 6858000"/>
              <a:gd name="connsiteX7" fmla="*/ 223837 w 305719"/>
              <a:gd name="connsiteY7" fmla="*/ 5776913 h 6858000"/>
              <a:gd name="connsiteX8" fmla="*/ 276225 w 305719"/>
              <a:gd name="connsiteY8" fmla="*/ 5826919 h 6858000"/>
              <a:gd name="connsiteX9" fmla="*/ 223837 w 305719"/>
              <a:gd name="connsiteY9" fmla="*/ 5886450 h 6858000"/>
              <a:gd name="connsiteX10" fmla="*/ 273844 w 305719"/>
              <a:gd name="connsiteY10" fmla="*/ 5934075 h 6858000"/>
              <a:gd name="connsiteX11" fmla="*/ 219074 w 305719"/>
              <a:gd name="connsiteY11" fmla="*/ 5995988 h 6858000"/>
              <a:gd name="connsiteX12" fmla="*/ 273844 w 305719"/>
              <a:gd name="connsiteY12" fmla="*/ 6048375 h 6858000"/>
              <a:gd name="connsiteX13" fmla="*/ 226218 w 305719"/>
              <a:gd name="connsiteY13" fmla="*/ 6103144 h 6858000"/>
              <a:gd name="connsiteX14" fmla="*/ 273844 w 305719"/>
              <a:gd name="connsiteY14" fmla="*/ 6157913 h 6858000"/>
              <a:gd name="connsiteX15" fmla="*/ 226219 w 305719"/>
              <a:gd name="connsiteY15" fmla="*/ 6212681 h 6858000"/>
              <a:gd name="connsiteX16" fmla="*/ 271463 w 305719"/>
              <a:gd name="connsiteY16" fmla="*/ 6265069 h 6858000"/>
              <a:gd name="connsiteX17" fmla="*/ 223837 w 305719"/>
              <a:gd name="connsiteY17" fmla="*/ 6319838 h 6858000"/>
              <a:gd name="connsiteX18" fmla="*/ 278605 w 305719"/>
              <a:gd name="connsiteY18" fmla="*/ 6374606 h 6858000"/>
              <a:gd name="connsiteX19" fmla="*/ 221455 w 305719"/>
              <a:gd name="connsiteY19" fmla="*/ 6429375 h 6858000"/>
              <a:gd name="connsiteX20" fmla="*/ 276225 w 305719"/>
              <a:gd name="connsiteY20" fmla="*/ 6486525 h 6858000"/>
              <a:gd name="connsiteX21" fmla="*/ 228599 w 305719"/>
              <a:gd name="connsiteY21" fmla="*/ 6541294 h 6858000"/>
              <a:gd name="connsiteX22" fmla="*/ 273843 w 305719"/>
              <a:gd name="connsiteY22" fmla="*/ 6600825 h 6858000"/>
              <a:gd name="connsiteX23" fmla="*/ 221455 w 305719"/>
              <a:gd name="connsiteY23" fmla="*/ 6643688 h 6858000"/>
              <a:gd name="connsiteX24" fmla="*/ 276224 w 305719"/>
              <a:gd name="connsiteY24" fmla="*/ 6700838 h 6858000"/>
              <a:gd name="connsiteX25" fmla="*/ 221456 w 305719"/>
              <a:gd name="connsiteY25" fmla="*/ 6762750 h 6858000"/>
              <a:gd name="connsiteX26" fmla="*/ 288131 w 305719"/>
              <a:gd name="connsiteY26" fmla="*/ 6812756 h 6858000"/>
              <a:gd name="connsiteX27" fmla="*/ 233136 w 305719"/>
              <a:gd name="connsiteY27" fmla="*/ 6855619 h 6858000"/>
              <a:gd name="connsiteX28" fmla="*/ 0 w 305719"/>
              <a:gd name="connsiteY28" fmla="*/ 6858000 h 6858000"/>
              <a:gd name="connsiteX29" fmla="*/ 0 w 305719"/>
              <a:gd name="connsiteY29" fmla="*/ 0 h 6858000"/>
              <a:gd name="connsiteX0" fmla="*/ 0 w 301523"/>
              <a:gd name="connsiteY0" fmla="*/ 0 h 6858000"/>
              <a:gd name="connsiteX1" fmla="*/ 290286 w 301523"/>
              <a:gd name="connsiteY1" fmla="*/ 0 h 6858000"/>
              <a:gd name="connsiteX2" fmla="*/ 223838 w 301523"/>
              <a:gd name="connsiteY2" fmla="*/ 5448300 h 6858000"/>
              <a:gd name="connsiteX3" fmla="*/ 276226 w 301523"/>
              <a:gd name="connsiteY3" fmla="*/ 5495925 h 6858000"/>
              <a:gd name="connsiteX4" fmla="*/ 226219 w 301523"/>
              <a:gd name="connsiteY4" fmla="*/ 5555456 h 6858000"/>
              <a:gd name="connsiteX5" fmla="*/ 276225 w 301523"/>
              <a:gd name="connsiteY5" fmla="*/ 5612606 h 6858000"/>
              <a:gd name="connsiteX6" fmla="*/ 223838 w 301523"/>
              <a:gd name="connsiteY6" fmla="*/ 5664994 h 6858000"/>
              <a:gd name="connsiteX7" fmla="*/ 273844 w 301523"/>
              <a:gd name="connsiteY7" fmla="*/ 5717381 h 6858000"/>
              <a:gd name="connsiteX8" fmla="*/ 223837 w 301523"/>
              <a:gd name="connsiteY8" fmla="*/ 5776913 h 6858000"/>
              <a:gd name="connsiteX9" fmla="*/ 276225 w 301523"/>
              <a:gd name="connsiteY9" fmla="*/ 5826919 h 6858000"/>
              <a:gd name="connsiteX10" fmla="*/ 223837 w 301523"/>
              <a:gd name="connsiteY10" fmla="*/ 5886450 h 6858000"/>
              <a:gd name="connsiteX11" fmla="*/ 273844 w 301523"/>
              <a:gd name="connsiteY11" fmla="*/ 5934075 h 6858000"/>
              <a:gd name="connsiteX12" fmla="*/ 219074 w 301523"/>
              <a:gd name="connsiteY12" fmla="*/ 5995988 h 6858000"/>
              <a:gd name="connsiteX13" fmla="*/ 273844 w 301523"/>
              <a:gd name="connsiteY13" fmla="*/ 6048375 h 6858000"/>
              <a:gd name="connsiteX14" fmla="*/ 226218 w 301523"/>
              <a:gd name="connsiteY14" fmla="*/ 6103144 h 6858000"/>
              <a:gd name="connsiteX15" fmla="*/ 273844 w 301523"/>
              <a:gd name="connsiteY15" fmla="*/ 6157913 h 6858000"/>
              <a:gd name="connsiteX16" fmla="*/ 226219 w 301523"/>
              <a:gd name="connsiteY16" fmla="*/ 6212681 h 6858000"/>
              <a:gd name="connsiteX17" fmla="*/ 271463 w 301523"/>
              <a:gd name="connsiteY17" fmla="*/ 6265069 h 6858000"/>
              <a:gd name="connsiteX18" fmla="*/ 223837 w 301523"/>
              <a:gd name="connsiteY18" fmla="*/ 6319838 h 6858000"/>
              <a:gd name="connsiteX19" fmla="*/ 278605 w 301523"/>
              <a:gd name="connsiteY19" fmla="*/ 6374606 h 6858000"/>
              <a:gd name="connsiteX20" fmla="*/ 221455 w 301523"/>
              <a:gd name="connsiteY20" fmla="*/ 6429375 h 6858000"/>
              <a:gd name="connsiteX21" fmla="*/ 276225 w 301523"/>
              <a:gd name="connsiteY21" fmla="*/ 6486525 h 6858000"/>
              <a:gd name="connsiteX22" fmla="*/ 228599 w 301523"/>
              <a:gd name="connsiteY22" fmla="*/ 6541294 h 6858000"/>
              <a:gd name="connsiteX23" fmla="*/ 273843 w 301523"/>
              <a:gd name="connsiteY23" fmla="*/ 6600825 h 6858000"/>
              <a:gd name="connsiteX24" fmla="*/ 221455 w 301523"/>
              <a:gd name="connsiteY24" fmla="*/ 6643688 h 6858000"/>
              <a:gd name="connsiteX25" fmla="*/ 276224 w 301523"/>
              <a:gd name="connsiteY25" fmla="*/ 6700838 h 6858000"/>
              <a:gd name="connsiteX26" fmla="*/ 221456 w 301523"/>
              <a:gd name="connsiteY26" fmla="*/ 6762750 h 6858000"/>
              <a:gd name="connsiteX27" fmla="*/ 288131 w 301523"/>
              <a:gd name="connsiteY27" fmla="*/ 6812756 h 6858000"/>
              <a:gd name="connsiteX28" fmla="*/ 233136 w 301523"/>
              <a:gd name="connsiteY28" fmla="*/ 6855619 h 6858000"/>
              <a:gd name="connsiteX29" fmla="*/ 0 w 301523"/>
              <a:gd name="connsiteY29" fmla="*/ 6858000 h 6858000"/>
              <a:gd name="connsiteX30" fmla="*/ 0 w 301523"/>
              <a:gd name="connsiteY30" fmla="*/ 0 h 6858000"/>
              <a:gd name="connsiteX0" fmla="*/ 0 w 305796"/>
              <a:gd name="connsiteY0" fmla="*/ 0 h 6858000"/>
              <a:gd name="connsiteX1" fmla="*/ 290286 w 305796"/>
              <a:gd name="connsiteY1" fmla="*/ 0 h 6858000"/>
              <a:gd name="connsiteX2" fmla="*/ 276225 w 305796"/>
              <a:gd name="connsiteY2" fmla="*/ 5388769 h 6858000"/>
              <a:gd name="connsiteX3" fmla="*/ 223838 w 305796"/>
              <a:gd name="connsiteY3" fmla="*/ 5448300 h 6858000"/>
              <a:gd name="connsiteX4" fmla="*/ 276226 w 305796"/>
              <a:gd name="connsiteY4" fmla="*/ 5495925 h 6858000"/>
              <a:gd name="connsiteX5" fmla="*/ 226219 w 305796"/>
              <a:gd name="connsiteY5" fmla="*/ 5555456 h 6858000"/>
              <a:gd name="connsiteX6" fmla="*/ 276225 w 305796"/>
              <a:gd name="connsiteY6" fmla="*/ 5612606 h 6858000"/>
              <a:gd name="connsiteX7" fmla="*/ 223838 w 305796"/>
              <a:gd name="connsiteY7" fmla="*/ 5664994 h 6858000"/>
              <a:gd name="connsiteX8" fmla="*/ 273844 w 305796"/>
              <a:gd name="connsiteY8" fmla="*/ 5717381 h 6858000"/>
              <a:gd name="connsiteX9" fmla="*/ 223837 w 305796"/>
              <a:gd name="connsiteY9" fmla="*/ 5776913 h 6858000"/>
              <a:gd name="connsiteX10" fmla="*/ 276225 w 305796"/>
              <a:gd name="connsiteY10" fmla="*/ 5826919 h 6858000"/>
              <a:gd name="connsiteX11" fmla="*/ 223837 w 305796"/>
              <a:gd name="connsiteY11" fmla="*/ 5886450 h 6858000"/>
              <a:gd name="connsiteX12" fmla="*/ 273844 w 305796"/>
              <a:gd name="connsiteY12" fmla="*/ 5934075 h 6858000"/>
              <a:gd name="connsiteX13" fmla="*/ 219074 w 305796"/>
              <a:gd name="connsiteY13" fmla="*/ 5995988 h 6858000"/>
              <a:gd name="connsiteX14" fmla="*/ 273844 w 305796"/>
              <a:gd name="connsiteY14" fmla="*/ 6048375 h 6858000"/>
              <a:gd name="connsiteX15" fmla="*/ 226218 w 305796"/>
              <a:gd name="connsiteY15" fmla="*/ 6103144 h 6858000"/>
              <a:gd name="connsiteX16" fmla="*/ 273844 w 305796"/>
              <a:gd name="connsiteY16" fmla="*/ 6157913 h 6858000"/>
              <a:gd name="connsiteX17" fmla="*/ 226219 w 305796"/>
              <a:gd name="connsiteY17" fmla="*/ 6212681 h 6858000"/>
              <a:gd name="connsiteX18" fmla="*/ 271463 w 305796"/>
              <a:gd name="connsiteY18" fmla="*/ 6265069 h 6858000"/>
              <a:gd name="connsiteX19" fmla="*/ 223837 w 305796"/>
              <a:gd name="connsiteY19" fmla="*/ 6319838 h 6858000"/>
              <a:gd name="connsiteX20" fmla="*/ 278605 w 305796"/>
              <a:gd name="connsiteY20" fmla="*/ 6374606 h 6858000"/>
              <a:gd name="connsiteX21" fmla="*/ 221455 w 305796"/>
              <a:gd name="connsiteY21" fmla="*/ 6429375 h 6858000"/>
              <a:gd name="connsiteX22" fmla="*/ 276225 w 305796"/>
              <a:gd name="connsiteY22" fmla="*/ 6486525 h 6858000"/>
              <a:gd name="connsiteX23" fmla="*/ 228599 w 305796"/>
              <a:gd name="connsiteY23" fmla="*/ 6541294 h 6858000"/>
              <a:gd name="connsiteX24" fmla="*/ 273843 w 305796"/>
              <a:gd name="connsiteY24" fmla="*/ 6600825 h 6858000"/>
              <a:gd name="connsiteX25" fmla="*/ 221455 w 305796"/>
              <a:gd name="connsiteY25" fmla="*/ 6643688 h 6858000"/>
              <a:gd name="connsiteX26" fmla="*/ 276224 w 305796"/>
              <a:gd name="connsiteY26" fmla="*/ 6700838 h 6858000"/>
              <a:gd name="connsiteX27" fmla="*/ 221456 w 305796"/>
              <a:gd name="connsiteY27" fmla="*/ 6762750 h 6858000"/>
              <a:gd name="connsiteX28" fmla="*/ 288131 w 305796"/>
              <a:gd name="connsiteY28" fmla="*/ 6812756 h 6858000"/>
              <a:gd name="connsiteX29" fmla="*/ 233136 w 305796"/>
              <a:gd name="connsiteY29" fmla="*/ 6855619 h 6858000"/>
              <a:gd name="connsiteX30" fmla="*/ 0 w 305796"/>
              <a:gd name="connsiteY30" fmla="*/ 6858000 h 6858000"/>
              <a:gd name="connsiteX31" fmla="*/ 0 w 305796"/>
              <a:gd name="connsiteY31" fmla="*/ 0 h 6858000"/>
              <a:gd name="connsiteX0" fmla="*/ 0 w 301523"/>
              <a:gd name="connsiteY0" fmla="*/ 0 h 6858000"/>
              <a:gd name="connsiteX1" fmla="*/ 290286 w 301523"/>
              <a:gd name="connsiteY1" fmla="*/ 0 h 6858000"/>
              <a:gd name="connsiteX2" fmla="*/ 223837 w 301523"/>
              <a:gd name="connsiteY2" fmla="*/ 5338763 h 6858000"/>
              <a:gd name="connsiteX3" fmla="*/ 276225 w 301523"/>
              <a:gd name="connsiteY3" fmla="*/ 5388769 h 6858000"/>
              <a:gd name="connsiteX4" fmla="*/ 223838 w 301523"/>
              <a:gd name="connsiteY4" fmla="*/ 5448300 h 6858000"/>
              <a:gd name="connsiteX5" fmla="*/ 276226 w 301523"/>
              <a:gd name="connsiteY5" fmla="*/ 5495925 h 6858000"/>
              <a:gd name="connsiteX6" fmla="*/ 226219 w 301523"/>
              <a:gd name="connsiteY6" fmla="*/ 5555456 h 6858000"/>
              <a:gd name="connsiteX7" fmla="*/ 276225 w 301523"/>
              <a:gd name="connsiteY7" fmla="*/ 5612606 h 6858000"/>
              <a:gd name="connsiteX8" fmla="*/ 223838 w 301523"/>
              <a:gd name="connsiteY8" fmla="*/ 5664994 h 6858000"/>
              <a:gd name="connsiteX9" fmla="*/ 273844 w 301523"/>
              <a:gd name="connsiteY9" fmla="*/ 5717381 h 6858000"/>
              <a:gd name="connsiteX10" fmla="*/ 223837 w 301523"/>
              <a:gd name="connsiteY10" fmla="*/ 5776913 h 6858000"/>
              <a:gd name="connsiteX11" fmla="*/ 276225 w 301523"/>
              <a:gd name="connsiteY11" fmla="*/ 5826919 h 6858000"/>
              <a:gd name="connsiteX12" fmla="*/ 223837 w 301523"/>
              <a:gd name="connsiteY12" fmla="*/ 5886450 h 6858000"/>
              <a:gd name="connsiteX13" fmla="*/ 273844 w 301523"/>
              <a:gd name="connsiteY13" fmla="*/ 5934075 h 6858000"/>
              <a:gd name="connsiteX14" fmla="*/ 219074 w 301523"/>
              <a:gd name="connsiteY14" fmla="*/ 5995988 h 6858000"/>
              <a:gd name="connsiteX15" fmla="*/ 273844 w 301523"/>
              <a:gd name="connsiteY15" fmla="*/ 6048375 h 6858000"/>
              <a:gd name="connsiteX16" fmla="*/ 226218 w 301523"/>
              <a:gd name="connsiteY16" fmla="*/ 6103144 h 6858000"/>
              <a:gd name="connsiteX17" fmla="*/ 273844 w 301523"/>
              <a:gd name="connsiteY17" fmla="*/ 6157913 h 6858000"/>
              <a:gd name="connsiteX18" fmla="*/ 226219 w 301523"/>
              <a:gd name="connsiteY18" fmla="*/ 6212681 h 6858000"/>
              <a:gd name="connsiteX19" fmla="*/ 271463 w 301523"/>
              <a:gd name="connsiteY19" fmla="*/ 6265069 h 6858000"/>
              <a:gd name="connsiteX20" fmla="*/ 223837 w 301523"/>
              <a:gd name="connsiteY20" fmla="*/ 6319838 h 6858000"/>
              <a:gd name="connsiteX21" fmla="*/ 278605 w 301523"/>
              <a:gd name="connsiteY21" fmla="*/ 6374606 h 6858000"/>
              <a:gd name="connsiteX22" fmla="*/ 221455 w 301523"/>
              <a:gd name="connsiteY22" fmla="*/ 6429375 h 6858000"/>
              <a:gd name="connsiteX23" fmla="*/ 276225 w 301523"/>
              <a:gd name="connsiteY23" fmla="*/ 6486525 h 6858000"/>
              <a:gd name="connsiteX24" fmla="*/ 228599 w 301523"/>
              <a:gd name="connsiteY24" fmla="*/ 6541294 h 6858000"/>
              <a:gd name="connsiteX25" fmla="*/ 273843 w 301523"/>
              <a:gd name="connsiteY25" fmla="*/ 6600825 h 6858000"/>
              <a:gd name="connsiteX26" fmla="*/ 221455 w 301523"/>
              <a:gd name="connsiteY26" fmla="*/ 6643688 h 6858000"/>
              <a:gd name="connsiteX27" fmla="*/ 276224 w 301523"/>
              <a:gd name="connsiteY27" fmla="*/ 6700838 h 6858000"/>
              <a:gd name="connsiteX28" fmla="*/ 221456 w 301523"/>
              <a:gd name="connsiteY28" fmla="*/ 6762750 h 6858000"/>
              <a:gd name="connsiteX29" fmla="*/ 288131 w 301523"/>
              <a:gd name="connsiteY29" fmla="*/ 6812756 h 6858000"/>
              <a:gd name="connsiteX30" fmla="*/ 233136 w 301523"/>
              <a:gd name="connsiteY30" fmla="*/ 6855619 h 6858000"/>
              <a:gd name="connsiteX31" fmla="*/ 0 w 301523"/>
              <a:gd name="connsiteY31" fmla="*/ 6858000 h 6858000"/>
              <a:gd name="connsiteX32" fmla="*/ 0 w 301523"/>
              <a:gd name="connsiteY32" fmla="*/ 0 h 6858000"/>
              <a:gd name="connsiteX0" fmla="*/ 0 w 305620"/>
              <a:gd name="connsiteY0" fmla="*/ 0 h 6858000"/>
              <a:gd name="connsiteX1" fmla="*/ 290286 w 305620"/>
              <a:gd name="connsiteY1" fmla="*/ 0 h 6858000"/>
              <a:gd name="connsiteX2" fmla="*/ 276225 w 305620"/>
              <a:gd name="connsiteY2" fmla="*/ 5286375 h 6858000"/>
              <a:gd name="connsiteX3" fmla="*/ 223837 w 305620"/>
              <a:gd name="connsiteY3" fmla="*/ 5338763 h 6858000"/>
              <a:gd name="connsiteX4" fmla="*/ 276225 w 305620"/>
              <a:gd name="connsiteY4" fmla="*/ 5388769 h 6858000"/>
              <a:gd name="connsiteX5" fmla="*/ 223838 w 305620"/>
              <a:gd name="connsiteY5" fmla="*/ 5448300 h 6858000"/>
              <a:gd name="connsiteX6" fmla="*/ 276226 w 305620"/>
              <a:gd name="connsiteY6" fmla="*/ 5495925 h 6858000"/>
              <a:gd name="connsiteX7" fmla="*/ 226219 w 305620"/>
              <a:gd name="connsiteY7" fmla="*/ 5555456 h 6858000"/>
              <a:gd name="connsiteX8" fmla="*/ 276225 w 305620"/>
              <a:gd name="connsiteY8" fmla="*/ 5612606 h 6858000"/>
              <a:gd name="connsiteX9" fmla="*/ 223838 w 305620"/>
              <a:gd name="connsiteY9" fmla="*/ 5664994 h 6858000"/>
              <a:gd name="connsiteX10" fmla="*/ 273844 w 305620"/>
              <a:gd name="connsiteY10" fmla="*/ 5717381 h 6858000"/>
              <a:gd name="connsiteX11" fmla="*/ 223837 w 305620"/>
              <a:gd name="connsiteY11" fmla="*/ 5776913 h 6858000"/>
              <a:gd name="connsiteX12" fmla="*/ 276225 w 305620"/>
              <a:gd name="connsiteY12" fmla="*/ 5826919 h 6858000"/>
              <a:gd name="connsiteX13" fmla="*/ 223837 w 305620"/>
              <a:gd name="connsiteY13" fmla="*/ 5886450 h 6858000"/>
              <a:gd name="connsiteX14" fmla="*/ 273844 w 305620"/>
              <a:gd name="connsiteY14" fmla="*/ 5934075 h 6858000"/>
              <a:gd name="connsiteX15" fmla="*/ 219074 w 305620"/>
              <a:gd name="connsiteY15" fmla="*/ 5995988 h 6858000"/>
              <a:gd name="connsiteX16" fmla="*/ 273844 w 305620"/>
              <a:gd name="connsiteY16" fmla="*/ 6048375 h 6858000"/>
              <a:gd name="connsiteX17" fmla="*/ 226218 w 305620"/>
              <a:gd name="connsiteY17" fmla="*/ 6103144 h 6858000"/>
              <a:gd name="connsiteX18" fmla="*/ 273844 w 305620"/>
              <a:gd name="connsiteY18" fmla="*/ 6157913 h 6858000"/>
              <a:gd name="connsiteX19" fmla="*/ 226219 w 305620"/>
              <a:gd name="connsiteY19" fmla="*/ 6212681 h 6858000"/>
              <a:gd name="connsiteX20" fmla="*/ 271463 w 305620"/>
              <a:gd name="connsiteY20" fmla="*/ 6265069 h 6858000"/>
              <a:gd name="connsiteX21" fmla="*/ 223837 w 305620"/>
              <a:gd name="connsiteY21" fmla="*/ 6319838 h 6858000"/>
              <a:gd name="connsiteX22" fmla="*/ 278605 w 305620"/>
              <a:gd name="connsiteY22" fmla="*/ 6374606 h 6858000"/>
              <a:gd name="connsiteX23" fmla="*/ 221455 w 305620"/>
              <a:gd name="connsiteY23" fmla="*/ 6429375 h 6858000"/>
              <a:gd name="connsiteX24" fmla="*/ 276225 w 305620"/>
              <a:gd name="connsiteY24" fmla="*/ 6486525 h 6858000"/>
              <a:gd name="connsiteX25" fmla="*/ 228599 w 305620"/>
              <a:gd name="connsiteY25" fmla="*/ 6541294 h 6858000"/>
              <a:gd name="connsiteX26" fmla="*/ 273843 w 305620"/>
              <a:gd name="connsiteY26" fmla="*/ 6600825 h 6858000"/>
              <a:gd name="connsiteX27" fmla="*/ 221455 w 305620"/>
              <a:gd name="connsiteY27" fmla="*/ 6643688 h 6858000"/>
              <a:gd name="connsiteX28" fmla="*/ 276224 w 305620"/>
              <a:gd name="connsiteY28" fmla="*/ 6700838 h 6858000"/>
              <a:gd name="connsiteX29" fmla="*/ 221456 w 305620"/>
              <a:gd name="connsiteY29" fmla="*/ 6762750 h 6858000"/>
              <a:gd name="connsiteX30" fmla="*/ 288131 w 305620"/>
              <a:gd name="connsiteY30" fmla="*/ 6812756 h 6858000"/>
              <a:gd name="connsiteX31" fmla="*/ 233136 w 305620"/>
              <a:gd name="connsiteY31" fmla="*/ 6855619 h 6858000"/>
              <a:gd name="connsiteX32" fmla="*/ 0 w 305620"/>
              <a:gd name="connsiteY32" fmla="*/ 6858000 h 6858000"/>
              <a:gd name="connsiteX33" fmla="*/ 0 w 305620"/>
              <a:gd name="connsiteY33" fmla="*/ 0 h 6858000"/>
              <a:gd name="connsiteX0" fmla="*/ 0 w 301337"/>
              <a:gd name="connsiteY0" fmla="*/ 0 h 6858000"/>
              <a:gd name="connsiteX1" fmla="*/ 290286 w 301337"/>
              <a:gd name="connsiteY1" fmla="*/ 0 h 6858000"/>
              <a:gd name="connsiteX2" fmla="*/ 221455 w 301337"/>
              <a:gd name="connsiteY2" fmla="*/ 5226844 h 6858000"/>
              <a:gd name="connsiteX3" fmla="*/ 276225 w 301337"/>
              <a:gd name="connsiteY3" fmla="*/ 5286375 h 6858000"/>
              <a:gd name="connsiteX4" fmla="*/ 223837 w 301337"/>
              <a:gd name="connsiteY4" fmla="*/ 5338763 h 6858000"/>
              <a:gd name="connsiteX5" fmla="*/ 276225 w 301337"/>
              <a:gd name="connsiteY5" fmla="*/ 5388769 h 6858000"/>
              <a:gd name="connsiteX6" fmla="*/ 223838 w 301337"/>
              <a:gd name="connsiteY6" fmla="*/ 5448300 h 6858000"/>
              <a:gd name="connsiteX7" fmla="*/ 276226 w 301337"/>
              <a:gd name="connsiteY7" fmla="*/ 5495925 h 6858000"/>
              <a:gd name="connsiteX8" fmla="*/ 226219 w 301337"/>
              <a:gd name="connsiteY8" fmla="*/ 5555456 h 6858000"/>
              <a:gd name="connsiteX9" fmla="*/ 276225 w 301337"/>
              <a:gd name="connsiteY9" fmla="*/ 5612606 h 6858000"/>
              <a:gd name="connsiteX10" fmla="*/ 223838 w 301337"/>
              <a:gd name="connsiteY10" fmla="*/ 5664994 h 6858000"/>
              <a:gd name="connsiteX11" fmla="*/ 273844 w 301337"/>
              <a:gd name="connsiteY11" fmla="*/ 5717381 h 6858000"/>
              <a:gd name="connsiteX12" fmla="*/ 223837 w 301337"/>
              <a:gd name="connsiteY12" fmla="*/ 5776913 h 6858000"/>
              <a:gd name="connsiteX13" fmla="*/ 276225 w 301337"/>
              <a:gd name="connsiteY13" fmla="*/ 5826919 h 6858000"/>
              <a:gd name="connsiteX14" fmla="*/ 223837 w 301337"/>
              <a:gd name="connsiteY14" fmla="*/ 5886450 h 6858000"/>
              <a:gd name="connsiteX15" fmla="*/ 273844 w 301337"/>
              <a:gd name="connsiteY15" fmla="*/ 5934075 h 6858000"/>
              <a:gd name="connsiteX16" fmla="*/ 219074 w 301337"/>
              <a:gd name="connsiteY16" fmla="*/ 5995988 h 6858000"/>
              <a:gd name="connsiteX17" fmla="*/ 273844 w 301337"/>
              <a:gd name="connsiteY17" fmla="*/ 6048375 h 6858000"/>
              <a:gd name="connsiteX18" fmla="*/ 226218 w 301337"/>
              <a:gd name="connsiteY18" fmla="*/ 6103144 h 6858000"/>
              <a:gd name="connsiteX19" fmla="*/ 273844 w 301337"/>
              <a:gd name="connsiteY19" fmla="*/ 6157913 h 6858000"/>
              <a:gd name="connsiteX20" fmla="*/ 226219 w 301337"/>
              <a:gd name="connsiteY20" fmla="*/ 6212681 h 6858000"/>
              <a:gd name="connsiteX21" fmla="*/ 271463 w 301337"/>
              <a:gd name="connsiteY21" fmla="*/ 6265069 h 6858000"/>
              <a:gd name="connsiteX22" fmla="*/ 223837 w 301337"/>
              <a:gd name="connsiteY22" fmla="*/ 6319838 h 6858000"/>
              <a:gd name="connsiteX23" fmla="*/ 278605 w 301337"/>
              <a:gd name="connsiteY23" fmla="*/ 6374606 h 6858000"/>
              <a:gd name="connsiteX24" fmla="*/ 221455 w 301337"/>
              <a:gd name="connsiteY24" fmla="*/ 6429375 h 6858000"/>
              <a:gd name="connsiteX25" fmla="*/ 276225 w 301337"/>
              <a:gd name="connsiteY25" fmla="*/ 6486525 h 6858000"/>
              <a:gd name="connsiteX26" fmla="*/ 228599 w 301337"/>
              <a:gd name="connsiteY26" fmla="*/ 6541294 h 6858000"/>
              <a:gd name="connsiteX27" fmla="*/ 273843 w 301337"/>
              <a:gd name="connsiteY27" fmla="*/ 6600825 h 6858000"/>
              <a:gd name="connsiteX28" fmla="*/ 221455 w 301337"/>
              <a:gd name="connsiteY28" fmla="*/ 6643688 h 6858000"/>
              <a:gd name="connsiteX29" fmla="*/ 276224 w 301337"/>
              <a:gd name="connsiteY29" fmla="*/ 6700838 h 6858000"/>
              <a:gd name="connsiteX30" fmla="*/ 221456 w 301337"/>
              <a:gd name="connsiteY30" fmla="*/ 6762750 h 6858000"/>
              <a:gd name="connsiteX31" fmla="*/ 288131 w 301337"/>
              <a:gd name="connsiteY31" fmla="*/ 6812756 h 6858000"/>
              <a:gd name="connsiteX32" fmla="*/ 233136 w 301337"/>
              <a:gd name="connsiteY32" fmla="*/ 6855619 h 6858000"/>
              <a:gd name="connsiteX33" fmla="*/ 0 w 301337"/>
              <a:gd name="connsiteY33" fmla="*/ 6858000 h 6858000"/>
              <a:gd name="connsiteX34" fmla="*/ 0 w 301337"/>
              <a:gd name="connsiteY34" fmla="*/ 0 h 6858000"/>
              <a:gd name="connsiteX0" fmla="*/ 0 w 305522"/>
              <a:gd name="connsiteY0" fmla="*/ 0 h 6858000"/>
              <a:gd name="connsiteX1" fmla="*/ 290286 w 305522"/>
              <a:gd name="connsiteY1" fmla="*/ 0 h 6858000"/>
              <a:gd name="connsiteX2" fmla="*/ 276225 w 305522"/>
              <a:gd name="connsiteY2" fmla="*/ 5169694 h 6858000"/>
              <a:gd name="connsiteX3" fmla="*/ 221455 w 305522"/>
              <a:gd name="connsiteY3" fmla="*/ 5226844 h 6858000"/>
              <a:gd name="connsiteX4" fmla="*/ 276225 w 305522"/>
              <a:gd name="connsiteY4" fmla="*/ 5286375 h 6858000"/>
              <a:gd name="connsiteX5" fmla="*/ 223837 w 305522"/>
              <a:gd name="connsiteY5" fmla="*/ 5338763 h 6858000"/>
              <a:gd name="connsiteX6" fmla="*/ 276225 w 305522"/>
              <a:gd name="connsiteY6" fmla="*/ 5388769 h 6858000"/>
              <a:gd name="connsiteX7" fmla="*/ 223838 w 305522"/>
              <a:gd name="connsiteY7" fmla="*/ 5448300 h 6858000"/>
              <a:gd name="connsiteX8" fmla="*/ 276226 w 305522"/>
              <a:gd name="connsiteY8" fmla="*/ 5495925 h 6858000"/>
              <a:gd name="connsiteX9" fmla="*/ 226219 w 305522"/>
              <a:gd name="connsiteY9" fmla="*/ 5555456 h 6858000"/>
              <a:gd name="connsiteX10" fmla="*/ 276225 w 305522"/>
              <a:gd name="connsiteY10" fmla="*/ 5612606 h 6858000"/>
              <a:gd name="connsiteX11" fmla="*/ 223838 w 305522"/>
              <a:gd name="connsiteY11" fmla="*/ 5664994 h 6858000"/>
              <a:gd name="connsiteX12" fmla="*/ 273844 w 305522"/>
              <a:gd name="connsiteY12" fmla="*/ 5717381 h 6858000"/>
              <a:gd name="connsiteX13" fmla="*/ 223837 w 305522"/>
              <a:gd name="connsiteY13" fmla="*/ 5776913 h 6858000"/>
              <a:gd name="connsiteX14" fmla="*/ 276225 w 305522"/>
              <a:gd name="connsiteY14" fmla="*/ 5826919 h 6858000"/>
              <a:gd name="connsiteX15" fmla="*/ 223837 w 305522"/>
              <a:gd name="connsiteY15" fmla="*/ 5886450 h 6858000"/>
              <a:gd name="connsiteX16" fmla="*/ 273844 w 305522"/>
              <a:gd name="connsiteY16" fmla="*/ 5934075 h 6858000"/>
              <a:gd name="connsiteX17" fmla="*/ 219074 w 305522"/>
              <a:gd name="connsiteY17" fmla="*/ 5995988 h 6858000"/>
              <a:gd name="connsiteX18" fmla="*/ 273844 w 305522"/>
              <a:gd name="connsiteY18" fmla="*/ 6048375 h 6858000"/>
              <a:gd name="connsiteX19" fmla="*/ 226218 w 305522"/>
              <a:gd name="connsiteY19" fmla="*/ 6103144 h 6858000"/>
              <a:gd name="connsiteX20" fmla="*/ 273844 w 305522"/>
              <a:gd name="connsiteY20" fmla="*/ 6157913 h 6858000"/>
              <a:gd name="connsiteX21" fmla="*/ 226219 w 305522"/>
              <a:gd name="connsiteY21" fmla="*/ 6212681 h 6858000"/>
              <a:gd name="connsiteX22" fmla="*/ 271463 w 305522"/>
              <a:gd name="connsiteY22" fmla="*/ 6265069 h 6858000"/>
              <a:gd name="connsiteX23" fmla="*/ 223837 w 305522"/>
              <a:gd name="connsiteY23" fmla="*/ 6319838 h 6858000"/>
              <a:gd name="connsiteX24" fmla="*/ 278605 w 305522"/>
              <a:gd name="connsiteY24" fmla="*/ 6374606 h 6858000"/>
              <a:gd name="connsiteX25" fmla="*/ 221455 w 305522"/>
              <a:gd name="connsiteY25" fmla="*/ 6429375 h 6858000"/>
              <a:gd name="connsiteX26" fmla="*/ 276225 w 305522"/>
              <a:gd name="connsiteY26" fmla="*/ 6486525 h 6858000"/>
              <a:gd name="connsiteX27" fmla="*/ 228599 w 305522"/>
              <a:gd name="connsiteY27" fmla="*/ 6541294 h 6858000"/>
              <a:gd name="connsiteX28" fmla="*/ 273843 w 305522"/>
              <a:gd name="connsiteY28" fmla="*/ 6600825 h 6858000"/>
              <a:gd name="connsiteX29" fmla="*/ 221455 w 305522"/>
              <a:gd name="connsiteY29" fmla="*/ 6643688 h 6858000"/>
              <a:gd name="connsiteX30" fmla="*/ 276224 w 305522"/>
              <a:gd name="connsiteY30" fmla="*/ 6700838 h 6858000"/>
              <a:gd name="connsiteX31" fmla="*/ 221456 w 305522"/>
              <a:gd name="connsiteY31" fmla="*/ 6762750 h 6858000"/>
              <a:gd name="connsiteX32" fmla="*/ 288131 w 305522"/>
              <a:gd name="connsiteY32" fmla="*/ 6812756 h 6858000"/>
              <a:gd name="connsiteX33" fmla="*/ 233136 w 305522"/>
              <a:gd name="connsiteY33" fmla="*/ 6855619 h 6858000"/>
              <a:gd name="connsiteX34" fmla="*/ 0 w 305522"/>
              <a:gd name="connsiteY34" fmla="*/ 6858000 h 6858000"/>
              <a:gd name="connsiteX35" fmla="*/ 0 w 305522"/>
              <a:gd name="connsiteY35" fmla="*/ 0 h 6858000"/>
              <a:gd name="connsiteX0" fmla="*/ 0 w 301199"/>
              <a:gd name="connsiteY0" fmla="*/ 0 h 6858000"/>
              <a:gd name="connsiteX1" fmla="*/ 290286 w 301199"/>
              <a:gd name="connsiteY1" fmla="*/ 0 h 6858000"/>
              <a:gd name="connsiteX2" fmla="*/ 221455 w 301199"/>
              <a:gd name="connsiteY2" fmla="*/ 5117306 h 6858000"/>
              <a:gd name="connsiteX3" fmla="*/ 276225 w 301199"/>
              <a:gd name="connsiteY3" fmla="*/ 5169694 h 6858000"/>
              <a:gd name="connsiteX4" fmla="*/ 221455 w 301199"/>
              <a:gd name="connsiteY4" fmla="*/ 5226844 h 6858000"/>
              <a:gd name="connsiteX5" fmla="*/ 276225 w 301199"/>
              <a:gd name="connsiteY5" fmla="*/ 5286375 h 6858000"/>
              <a:gd name="connsiteX6" fmla="*/ 223837 w 301199"/>
              <a:gd name="connsiteY6" fmla="*/ 5338763 h 6858000"/>
              <a:gd name="connsiteX7" fmla="*/ 276225 w 301199"/>
              <a:gd name="connsiteY7" fmla="*/ 5388769 h 6858000"/>
              <a:gd name="connsiteX8" fmla="*/ 223838 w 301199"/>
              <a:gd name="connsiteY8" fmla="*/ 5448300 h 6858000"/>
              <a:gd name="connsiteX9" fmla="*/ 276226 w 301199"/>
              <a:gd name="connsiteY9" fmla="*/ 5495925 h 6858000"/>
              <a:gd name="connsiteX10" fmla="*/ 226219 w 301199"/>
              <a:gd name="connsiteY10" fmla="*/ 5555456 h 6858000"/>
              <a:gd name="connsiteX11" fmla="*/ 276225 w 301199"/>
              <a:gd name="connsiteY11" fmla="*/ 5612606 h 6858000"/>
              <a:gd name="connsiteX12" fmla="*/ 223838 w 301199"/>
              <a:gd name="connsiteY12" fmla="*/ 5664994 h 6858000"/>
              <a:gd name="connsiteX13" fmla="*/ 273844 w 301199"/>
              <a:gd name="connsiteY13" fmla="*/ 5717381 h 6858000"/>
              <a:gd name="connsiteX14" fmla="*/ 223837 w 301199"/>
              <a:gd name="connsiteY14" fmla="*/ 5776913 h 6858000"/>
              <a:gd name="connsiteX15" fmla="*/ 276225 w 301199"/>
              <a:gd name="connsiteY15" fmla="*/ 5826919 h 6858000"/>
              <a:gd name="connsiteX16" fmla="*/ 223837 w 301199"/>
              <a:gd name="connsiteY16" fmla="*/ 5886450 h 6858000"/>
              <a:gd name="connsiteX17" fmla="*/ 273844 w 301199"/>
              <a:gd name="connsiteY17" fmla="*/ 5934075 h 6858000"/>
              <a:gd name="connsiteX18" fmla="*/ 219074 w 301199"/>
              <a:gd name="connsiteY18" fmla="*/ 5995988 h 6858000"/>
              <a:gd name="connsiteX19" fmla="*/ 273844 w 301199"/>
              <a:gd name="connsiteY19" fmla="*/ 6048375 h 6858000"/>
              <a:gd name="connsiteX20" fmla="*/ 226218 w 301199"/>
              <a:gd name="connsiteY20" fmla="*/ 6103144 h 6858000"/>
              <a:gd name="connsiteX21" fmla="*/ 273844 w 301199"/>
              <a:gd name="connsiteY21" fmla="*/ 6157913 h 6858000"/>
              <a:gd name="connsiteX22" fmla="*/ 226219 w 301199"/>
              <a:gd name="connsiteY22" fmla="*/ 6212681 h 6858000"/>
              <a:gd name="connsiteX23" fmla="*/ 271463 w 301199"/>
              <a:gd name="connsiteY23" fmla="*/ 6265069 h 6858000"/>
              <a:gd name="connsiteX24" fmla="*/ 223837 w 301199"/>
              <a:gd name="connsiteY24" fmla="*/ 6319838 h 6858000"/>
              <a:gd name="connsiteX25" fmla="*/ 278605 w 301199"/>
              <a:gd name="connsiteY25" fmla="*/ 6374606 h 6858000"/>
              <a:gd name="connsiteX26" fmla="*/ 221455 w 301199"/>
              <a:gd name="connsiteY26" fmla="*/ 6429375 h 6858000"/>
              <a:gd name="connsiteX27" fmla="*/ 276225 w 301199"/>
              <a:gd name="connsiteY27" fmla="*/ 6486525 h 6858000"/>
              <a:gd name="connsiteX28" fmla="*/ 228599 w 301199"/>
              <a:gd name="connsiteY28" fmla="*/ 6541294 h 6858000"/>
              <a:gd name="connsiteX29" fmla="*/ 273843 w 301199"/>
              <a:gd name="connsiteY29" fmla="*/ 6600825 h 6858000"/>
              <a:gd name="connsiteX30" fmla="*/ 221455 w 301199"/>
              <a:gd name="connsiteY30" fmla="*/ 6643688 h 6858000"/>
              <a:gd name="connsiteX31" fmla="*/ 276224 w 301199"/>
              <a:gd name="connsiteY31" fmla="*/ 6700838 h 6858000"/>
              <a:gd name="connsiteX32" fmla="*/ 221456 w 301199"/>
              <a:gd name="connsiteY32" fmla="*/ 6762750 h 6858000"/>
              <a:gd name="connsiteX33" fmla="*/ 288131 w 301199"/>
              <a:gd name="connsiteY33" fmla="*/ 6812756 h 6858000"/>
              <a:gd name="connsiteX34" fmla="*/ 233136 w 301199"/>
              <a:gd name="connsiteY34" fmla="*/ 6855619 h 6858000"/>
              <a:gd name="connsiteX35" fmla="*/ 0 w 301199"/>
              <a:gd name="connsiteY35" fmla="*/ 6858000 h 6858000"/>
              <a:gd name="connsiteX36" fmla="*/ 0 w 301199"/>
              <a:gd name="connsiteY36" fmla="*/ 0 h 6858000"/>
              <a:gd name="connsiteX0" fmla="*/ 0 w 305697"/>
              <a:gd name="connsiteY0" fmla="*/ 0 h 6858000"/>
              <a:gd name="connsiteX1" fmla="*/ 290286 w 305697"/>
              <a:gd name="connsiteY1" fmla="*/ 0 h 6858000"/>
              <a:gd name="connsiteX2" fmla="*/ 276225 w 305697"/>
              <a:gd name="connsiteY2" fmla="*/ 5069681 h 6858000"/>
              <a:gd name="connsiteX3" fmla="*/ 221455 w 305697"/>
              <a:gd name="connsiteY3" fmla="*/ 5117306 h 6858000"/>
              <a:gd name="connsiteX4" fmla="*/ 276225 w 305697"/>
              <a:gd name="connsiteY4" fmla="*/ 5169694 h 6858000"/>
              <a:gd name="connsiteX5" fmla="*/ 221455 w 305697"/>
              <a:gd name="connsiteY5" fmla="*/ 5226844 h 6858000"/>
              <a:gd name="connsiteX6" fmla="*/ 276225 w 305697"/>
              <a:gd name="connsiteY6" fmla="*/ 5286375 h 6858000"/>
              <a:gd name="connsiteX7" fmla="*/ 223837 w 305697"/>
              <a:gd name="connsiteY7" fmla="*/ 5338763 h 6858000"/>
              <a:gd name="connsiteX8" fmla="*/ 276225 w 305697"/>
              <a:gd name="connsiteY8" fmla="*/ 5388769 h 6858000"/>
              <a:gd name="connsiteX9" fmla="*/ 223838 w 305697"/>
              <a:gd name="connsiteY9" fmla="*/ 5448300 h 6858000"/>
              <a:gd name="connsiteX10" fmla="*/ 276226 w 305697"/>
              <a:gd name="connsiteY10" fmla="*/ 5495925 h 6858000"/>
              <a:gd name="connsiteX11" fmla="*/ 226219 w 305697"/>
              <a:gd name="connsiteY11" fmla="*/ 5555456 h 6858000"/>
              <a:gd name="connsiteX12" fmla="*/ 276225 w 305697"/>
              <a:gd name="connsiteY12" fmla="*/ 5612606 h 6858000"/>
              <a:gd name="connsiteX13" fmla="*/ 223838 w 305697"/>
              <a:gd name="connsiteY13" fmla="*/ 5664994 h 6858000"/>
              <a:gd name="connsiteX14" fmla="*/ 273844 w 305697"/>
              <a:gd name="connsiteY14" fmla="*/ 5717381 h 6858000"/>
              <a:gd name="connsiteX15" fmla="*/ 223837 w 305697"/>
              <a:gd name="connsiteY15" fmla="*/ 5776913 h 6858000"/>
              <a:gd name="connsiteX16" fmla="*/ 276225 w 305697"/>
              <a:gd name="connsiteY16" fmla="*/ 5826919 h 6858000"/>
              <a:gd name="connsiteX17" fmla="*/ 223837 w 305697"/>
              <a:gd name="connsiteY17" fmla="*/ 5886450 h 6858000"/>
              <a:gd name="connsiteX18" fmla="*/ 273844 w 305697"/>
              <a:gd name="connsiteY18" fmla="*/ 5934075 h 6858000"/>
              <a:gd name="connsiteX19" fmla="*/ 219074 w 305697"/>
              <a:gd name="connsiteY19" fmla="*/ 5995988 h 6858000"/>
              <a:gd name="connsiteX20" fmla="*/ 273844 w 305697"/>
              <a:gd name="connsiteY20" fmla="*/ 6048375 h 6858000"/>
              <a:gd name="connsiteX21" fmla="*/ 226218 w 305697"/>
              <a:gd name="connsiteY21" fmla="*/ 6103144 h 6858000"/>
              <a:gd name="connsiteX22" fmla="*/ 273844 w 305697"/>
              <a:gd name="connsiteY22" fmla="*/ 6157913 h 6858000"/>
              <a:gd name="connsiteX23" fmla="*/ 226219 w 305697"/>
              <a:gd name="connsiteY23" fmla="*/ 6212681 h 6858000"/>
              <a:gd name="connsiteX24" fmla="*/ 271463 w 305697"/>
              <a:gd name="connsiteY24" fmla="*/ 6265069 h 6858000"/>
              <a:gd name="connsiteX25" fmla="*/ 223837 w 305697"/>
              <a:gd name="connsiteY25" fmla="*/ 6319838 h 6858000"/>
              <a:gd name="connsiteX26" fmla="*/ 278605 w 305697"/>
              <a:gd name="connsiteY26" fmla="*/ 6374606 h 6858000"/>
              <a:gd name="connsiteX27" fmla="*/ 221455 w 305697"/>
              <a:gd name="connsiteY27" fmla="*/ 6429375 h 6858000"/>
              <a:gd name="connsiteX28" fmla="*/ 276225 w 305697"/>
              <a:gd name="connsiteY28" fmla="*/ 6486525 h 6858000"/>
              <a:gd name="connsiteX29" fmla="*/ 228599 w 305697"/>
              <a:gd name="connsiteY29" fmla="*/ 6541294 h 6858000"/>
              <a:gd name="connsiteX30" fmla="*/ 273843 w 305697"/>
              <a:gd name="connsiteY30" fmla="*/ 6600825 h 6858000"/>
              <a:gd name="connsiteX31" fmla="*/ 221455 w 305697"/>
              <a:gd name="connsiteY31" fmla="*/ 6643688 h 6858000"/>
              <a:gd name="connsiteX32" fmla="*/ 276224 w 305697"/>
              <a:gd name="connsiteY32" fmla="*/ 6700838 h 6858000"/>
              <a:gd name="connsiteX33" fmla="*/ 221456 w 305697"/>
              <a:gd name="connsiteY33" fmla="*/ 6762750 h 6858000"/>
              <a:gd name="connsiteX34" fmla="*/ 288131 w 305697"/>
              <a:gd name="connsiteY34" fmla="*/ 6812756 h 6858000"/>
              <a:gd name="connsiteX35" fmla="*/ 233136 w 305697"/>
              <a:gd name="connsiteY35" fmla="*/ 6855619 h 6858000"/>
              <a:gd name="connsiteX36" fmla="*/ 0 w 305697"/>
              <a:gd name="connsiteY36" fmla="*/ 6858000 h 6858000"/>
              <a:gd name="connsiteX37" fmla="*/ 0 w 305697"/>
              <a:gd name="connsiteY37" fmla="*/ 0 h 6858000"/>
              <a:gd name="connsiteX0" fmla="*/ 0 w 301523"/>
              <a:gd name="connsiteY0" fmla="*/ 0 h 6858000"/>
              <a:gd name="connsiteX1" fmla="*/ 290286 w 301523"/>
              <a:gd name="connsiteY1" fmla="*/ 0 h 6858000"/>
              <a:gd name="connsiteX2" fmla="*/ 223838 w 301523"/>
              <a:gd name="connsiteY2" fmla="*/ 5010150 h 6858000"/>
              <a:gd name="connsiteX3" fmla="*/ 276225 w 301523"/>
              <a:gd name="connsiteY3" fmla="*/ 5069681 h 6858000"/>
              <a:gd name="connsiteX4" fmla="*/ 221455 w 301523"/>
              <a:gd name="connsiteY4" fmla="*/ 5117306 h 6858000"/>
              <a:gd name="connsiteX5" fmla="*/ 276225 w 301523"/>
              <a:gd name="connsiteY5" fmla="*/ 5169694 h 6858000"/>
              <a:gd name="connsiteX6" fmla="*/ 221455 w 301523"/>
              <a:gd name="connsiteY6" fmla="*/ 5226844 h 6858000"/>
              <a:gd name="connsiteX7" fmla="*/ 276225 w 301523"/>
              <a:gd name="connsiteY7" fmla="*/ 5286375 h 6858000"/>
              <a:gd name="connsiteX8" fmla="*/ 223837 w 301523"/>
              <a:gd name="connsiteY8" fmla="*/ 5338763 h 6858000"/>
              <a:gd name="connsiteX9" fmla="*/ 276225 w 301523"/>
              <a:gd name="connsiteY9" fmla="*/ 5388769 h 6858000"/>
              <a:gd name="connsiteX10" fmla="*/ 223838 w 301523"/>
              <a:gd name="connsiteY10" fmla="*/ 5448300 h 6858000"/>
              <a:gd name="connsiteX11" fmla="*/ 276226 w 301523"/>
              <a:gd name="connsiteY11" fmla="*/ 5495925 h 6858000"/>
              <a:gd name="connsiteX12" fmla="*/ 226219 w 301523"/>
              <a:gd name="connsiteY12" fmla="*/ 5555456 h 6858000"/>
              <a:gd name="connsiteX13" fmla="*/ 276225 w 301523"/>
              <a:gd name="connsiteY13" fmla="*/ 5612606 h 6858000"/>
              <a:gd name="connsiteX14" fmla="*/ 223838 w 301523"/>
              <a:gd name="connsiteY14" fmla="*/ 5664994 h 6858000"/>
              <a:gd name="connsiteX15" fmla="*/ 273844 w 301523"/>
              <a:gd name="connsiteY15" fmla="*/ 5717381 h 6858000"/>
              <a:gd name="connsiteX16" fmla="*/ 223837 w 301523"/>
              <a:gd name="connsiteY16" fmla="*/ 5776913 h 6858000"/>
              <a:gd name="connsiteX17" fmla="*/ 276225 w 301523"/>
              <a:gd name="connsiteY17" fmla="*/ 5826919 h 6858000"/>
              <a:gd name="connsiteX18" fmla="*/ 223837 w 301523"/>
              <a:gd name="connsiteY18" fmla="*/ 5886450 h 6858000"/>
              <a:gd name="connsiteX19" fmla="*/ 273844 w 301523"/>
              <a:gd name="connsiteY19" fmla="*/ 5934075 h 6858000"/>
              <a:gd name="connsiteX20" fmla="*/ 219074 w 301523"/>
              <a:gd name="connsiteY20" fmla="*/ 5995988 h 6858000"/>
              <a:gd name="connsiteX21" fmla="*/ 273844 w 301523"/>
              <a:gd name="connsiteY21" fmla="*/ 6048375 h 6858000"/>
              <a:gd name="connsiteX22" fmla="*/ 226218 w 301523"/>
              <a:gd name="connsiteY22" fmla="*/ 6103144 h 6858000"/>
              <a:gd name="connsiteX23" fmla="*/ 273844 w 301523"/>
              <a:gd name="connsiteY23" fmla="*/ 6157913 h 6858000"/>
              <a:gd name="connsiteX24" fmla="*/ 226219 w 301523"/>
              <a:gd name="connsiteY24" fmla="*/ 6212681 h 6858000"/>
              <a:gd name="connsiteX25" fmla="*/ 271463 w 301523"/>
              <a:gd name="connsiteY25" fmla="*/ 6265069 h 6858000"/>
              <a:gd name="connsiteX26" fmla="*/ 223837 w 301523"/>
              <a:gd name="connsiteY26" fmla="*/ 6319838 h 6858000"/>
              <a:gd name="connsiteX27" fmla="*/ 278605 w 301523"/>
              <a:gd name="connsiteY27" fmla="*/ 6374606 h 6858000"/>
              <a:gd name="connsiteX28" fmla="*/ 221455 w 301523"/>
              <a:gd name="connsiteY28" fmla="*/ 6429375 h 6858000"/>
              <a:gd name="connsiteX29" fmla="*/ 276225 w 301523"/>
              <a:gd name="connsiteY29" fmla="*/ 6486525 h 6858000"/>
              <a:gd name="connsiteX30" fmla="*/ 228599 w 301523"/>
              <a:gd name="connsiteY30" fmla="*/ 6541294 h 6858000"/>
              <a:gd name="connsiteX31" fmla="*/ 273843 w 301523"/>
              <a:gd name="connsiteY31" fmla="*/ 6600825 h 6858000"/>
              <a:gd name="connsiteX32" fmla="*/ 221455 w 301523"/>
              <a:gd name="connsiteY32" fmla="*/ 6643688 h 6858000"/>
              <a:gd name="connsiteX33" fmla="*/ 276224 w 301523"/>
              <a:gd name="connsiteY33" fmla="*/ 6700838 h 6858000"/>
              <a:gd name="connsiteX34" fmla="*/ 221456 w 301523"/>
              <a:gd name="connsiteY34" fmla="*/ 6762750 h 6858000"/>
              <a:gd name="connsiteX35" fmla="*/ 288131 w 301523"/>
              <a:gd name="connsiteY35" fmla="*/ 6812756 h 6858000"/>
              <a:gd name="connsiteX36" fmla="*/ 233136 w 301523"/>
              <a:gd name="connsiteY36" fmla="*/ 6855619 h 6858000"/>
              <a:gd name="connsiteX37" fmla="*/ 0 w 301523"/>
              <a:gd name="connsiteY37" fmla="*/ 6858000 h 6858000"/>
              <a:gd name="connsiteX38" fmla="*/ 0 w 301523"/>
              <a:gd name="connsiteY38" fmla="*/ 0 h 6858000"/>
              <a:gd name="connsiteX0" fmla="*/ 0 w 306163"/>
              <a:gd name="connsiteY0" fmla="*/ 0 h 6858000"/>
              <a:gd name="connsiteX1" fmla="*/ 290286 w 306163"/>
              <a:gd name="connsiteY1" fmla="*/ 0 h 6858000"/>
              <a:gd name="connsiteX2" fmla="*/ 278606 w 306163"/>
              <a:gd name="connsiteY2" fmla="*/ 4955381 h 6858000"/>
              <a:gd name="connsiteX3" fmla="*/ 223838 w 306163"/>
              <a:gd name="connsiteY3" fmla="*/ 5010150 h 6858000"/>
              <a:gd name="connsiteX4" fmla="*/ 276225 w 306163"/>
              <a:gd name="connsiteY4" fmla="*/ 5069681 h 6858000"/>
              <a:gd name="connsiteX5" fmla="*/ 221455 w 306163"/>
              <a:gd name="connsiteY5" fmla="*/ 5117306 h 6858000"/>
              <a:gd name="connsiteX6" fmla="*/ 276225 w 306163"/>
              <a:gd name="connsiteY6" fmla="*/ 5169694 h 6858000"/>
              <a:gd name="connsiteX7" fmla="*/ 221455 w 306163"/>
              <a:gd name="connsiteY7" fmla="*/ 5226844 h 6858000"/>
              <a:gd name="connsiteX8" fmla="*/ 276225 w 306163"/>
              <a:gd name="connsiteY8" fmla="*/ 5286375 h 6858000"/>
              <a:gd name="connsiteX9" fmla="*/ 223837 w 306163"/>
              <a:gd name="connsiteY9" fmla="*/ 5338763 h 6858000"/>
              <a:gd name="connsiteX10" fmla="*/ 276225 w 306163"/>
              <a:gd name="connsiteY10" fmla="*/ 5388769 h 6858000"/>
              <a:gd name="connsiteX11" fmla="*/ 223838 w 306163"/>
              <a:gd name="connsiteY11" fmla="*/ 5448300 h 6858000"/>
              <a:gd name="connsiteX12" fmla="*/ 276226 w 306163"/>
              <a:gd name="connsiteY12" fmla="*/ 5495925 h 6858000"/>
              <a:gd name="connsiteX13" fmla="*/ 226219 w 306163"/>
              <a:gd name="connsiteY13" fmla="*/ 5555456 h 6858000"/>
              <a:gd name="connsiteX14" fmla="*/ 276225 w 306163"/>
              <a:gd name="connsiteY14" fmla="*/ 5612606 h 6858000"/>
              <a:gd name="connsiteX15" fmla="*/ 223838 w 306163"/>
              <a:gd name="connsiteY15" fmla="*/ 5664994 h 6858000"/>
              <a:gd name="connsiteX16" fmla="*/ 273844 w 306163"/>
              <a:gd name="connsiteY16" fmla="*/ 5717381 h 6858000"/>
              <a:gd name="connsiteX17" fmla="*/ 223837 w 306163"/>
              <a:gd name="connsiteY17" fmla="*/ 5776913 h 6858000"/>
              <a:gd name="connsiteX18" fmla="*/ 276225 w 306163"/>
              <a:gd name="connsiteY18" fmla="*/ 5826919 h 6858000"/>
              <a:gd name="connsiteX19" fmla="*/ 223837 w 306163"/>
              <a:gd name="connsiteY19" fmla="*/ 5886450 h 6858000"/>
              <a:gd name="connsiteX20" fmla="*/ 273844 w 306163"/>
              <a:gd name="connsiteY20" fmla="*/ 5934075 h 6858000"/>
              <a:gd name="connsiteX21" fmla="*/ 219074 w 306163"/>
              <a:gd name="connsiteY21" fmla="*/ 5995988 h 6858000"/>
              <a:gd name="connsiteX22" fmla="*/ 273844 w 306163"/>
              <a:gd name="connsiteY22" fmla="*/ 6048375 h 6858000"/>
              <a:gd name="connsiteX23" fmla="*/ 226218 w 306163"/>
              <a:gd name="connsiteY23" fmla="*/ 6103144 h 6858000"/>
              <a:gd name="connsiteX24" fmla="*/ 273844 w 306163"/>
              <a:gd name="connsiteY24" fmla="*/ 6157913 h 6858000"/>
              <a:gd name="connsiteX25" fmla="*/ 226219 w 306163"/>
              <a:gd name="connsiteY25" fmla="*/ 6212681 h 6858000"/>
              <a:gd name="connsiteX26" fmla="*/ 271463 w 306163"/>
              <a:gd name="connsiteY26" fmla="*/ 6265069 h 6858000"/>
              <a:gd name="connsiteX27" fmla="*/ 223837 w 306163"/>
              <a:gd name="connsiteY27" fmla="*/ 6319838 h 6858000"/>
              <a:gd name="connsiteX28" fmla="*/ 278605 w 306163"/>
              <a:gd name="connsiteY28" fmla="*/ 6374606 h 6858000"/>
              <a:gd name="connsiteX29" fmla="*/ 221455 w 306163"/>
              <a:gd name="connsiteY29" fmla="*/ 6429375 h 6858000"/>
              <a:gd name="connsiteX30" fmla="*/ 276225 w 306163"/>
              <a:gd name="connsiteY30" fmla="*/ 6486525 h 6858000"/>
              <a:gd name="connsiteX31" fmla="*/ 228599 w 306163"/>
              <a:gd name="connsiteY31" fmla="*/ 6541294 h 6858000"/>
              <a:gd name="connsiteX32" fmla="*/ 273843 w 306163"/>
              <a:gd name="connsiteY32" fmla="*/ 6600825 h 6858000"/>
              <a:gd name="connsiteX33" fmla="*/ 221455 w 306163"/>
              <a:gd name="connsiteY33" fmla="*/ 6643688 h 6858000"/>
              <a:gd name="connsiteX34" fmla="*/ 276224 w 306163"/>
              <a:gd name="connsiteY34" fmla="*/ 6700838 h 6858000"/>
              <a:gd name="connsiteX35" fmla="*/ 221456 w 306163"/>
              <a:gd name="connsiteY35" fmla="*/ 6762750 h 6858000"/>
              <a:gd name="connsiteX36" fmla="*/ 288131 w 306163"/>
              <a:gd name="connsiteY36" fmla="*/ 6812756 h 6858000"/>
              <a:gd name="connsiteX37" fmla="*/ 233136 w 306163"/>
              <a:gd name="connsiteY37" fmla="*/ 6855619 h 6858000"/>
              <a:gd name="connsiteX38" fmla="*/ 0 w 306163"/>
              <a:gd name="connsiteY38" fmla="*/ 6858000 h 6858000"/>
              <a:gd name="connsiteX39" fmla="*/ 0 w 306163"/>
              <a:gd name="connsiteY39" fmla="*/ 0 h 6858000"/>
              <a:gd name="connsiteX0" fmla="*/ 0 w 301969"/>
              <a:gd name="connsiteY0" fmla="*/ 0 h 6858000"/>
              <a:gd name="connsiteX1" fmla="*/ 290286 w 301969"/>
              <a:gd name="connsiteY1" fmla="*/ 0 h 6858000"/>
              <a:gd name="connsiteX2" fmla="*/ 226219 w 301969"/>
              <a:gd name="connsiteY2" fmla="*/ 4902994 h 6858000"/>
              <a:gd name="connsiteX3" fmla="*/ 278606 w 301969"/>
              <a:gd name="connsiteY3" fmla="*/ 4955381 h 6858000"/>
              <a:gd name="connsiteX4" fmla="*/ 223838 w 301969"/>
              <a:gd name="connsiteY4" fmla="*/ 5010150 h 6858000"/>
              <a:gd name="connsiteX5" fmla="*/ 276225 w 301969"/>
              <a:gd name="connsiteY5" fmla="*/ 5069681 h 6858000"/>
              <a:gd name="connsiteX6" fmla="*/ 221455 w 301969"/>
              <a:gd name="connsiteY6" fmla="*/ 5117306 h 6858000"/>
              <a:gd name="connsiteX7" fmla="*/ 276225 w 301969"/>
              <a:gd name="connsiteY7" fmla="*/ 5169694 h 6858000"/>
              <a:gd name="connsiteX8" fmla="*/ 221455 w 301969"/>
              <a:gd name="connsiteY8" fmla="*/ 5226844 h 6858000"/>
              <a:gd name="connsiteX9" fmla="*/ 276225 w 301969"/>
              <a:gd name="connsiteY9" fmla="*/ 5286375 h 6858000"/>
              <a:gd name="connsiteX10" fmla="*/ 223837 w 301969"/>
              <a:gd name="connsiteY10" fmla="*/ 5338763 h 6858000"/>
              <a:gd name="connsiteX11" fmla="*/ 276225 w 301969"/>
              <a:gd name="connsiteY11" fmla="*/ 5388769 h 6858000"/>
              <a:gd name="connsiteX12" fmla="*/ 223838 w 301969"/>
              <a:gd name="connsiteY12" fmla="*/ 5448300 h 6858000"/>
              <a:gd name="connsiteX13" fmla="*/ 276226 w 301969"/>
              <a:gd name="connsiteY13" fmla="*/ 5495925 h 6858000"/>
              <a:gd name="connsiteX14" fmla="*/ 226219 w 301969"/>
              <a:gd name="connsiteY14" fmla="*/ 5555456 h 6858000"/>
              <a:gd name="connsiteX15" fmla="*/ 276225 w 301969"/>
              <a:gd name="connsiteY15" fmla="*/ 5612606 h 6858000"/>
              <a:gd name="connsiteX16" fmla="*/ 223838 w 301969"/>
              <a:gd name="connsiteY16" fmla="*/ 5664994 h 6858000"/>
              <a:gd name="connsiteX17" fmla="*/ 273844 w 301969"/>
              <a:gd name="connsiteY17" fmla="*/ 5717381 h 6858000"/>
              <a:gd name="connsiteX18" fmla="*/ 223837 w 301969"/>
              <a:gd name="connsiteY18" fmla="*/ 5776913 h 6858000"/>
              <a:gd name="connsiteX19" fmla="*/ 276225 w 301969"/>
              <a:gd name="connsiteY19" fmla="*/ 5826919 h 6858000"/>
              <a:gd name="connsiteX20" fmla="*/ 223837 w 301969"/>
              <a:gd name="connsiteY20" fmla="*/ 5886450 h 6858000"/>
              <a:gd name="connsiteX21" fmla="*/ 273844 w 301969"/>
              <a:gd name="connsiteY21" fmla="*/ 5934075 h 6858000"/>
              <a:gd name="connsiteX22" fmla="*/ 219074 w 301969"/>
              <a:gd name="connsiteY22" fmla="*/ 5995988 h 6858000"/>
              <a:gd name="connsiteX23" fmla="*/ 273844 w 301969"/>
              <a:gd name="connsiteY23" fmla="*/ 6048375 h 6858000"/>
              <a:gd name="connsiteX24" fmla="*/ 226218 w 301969"/>
              <a:gd name="connsiteY24" fmla="*/ 6103144 h 6858000"/>
              <a:gd name="connsiteX25" fmla="*/ 273844 w 301969"/>
              <a:gd name="connsiteY25" fmla="*/ 6157913 h 6858000"/>
              <a:gd name="connsiteX26" fmla="*/ 226219 w 301969"/>
              <a:gd name="connsiteY26" fmla="*/ 6212681 h 6858000"/>
              <a:gd name="connsiteX27" fmla="*/ 271463 w 301969"/>
              <a:gd name="connsiteY27" fmla="*/ 6265069 h 6858000"/>
              <a:gd name="connsiteX28" fmla="*/ 223837 w 301969"/>
              <a:gd name="connsiteY28" fmla="*/ 6319838 h 6858000"/>
              <a:gd name="connsiteX29" fmla="*/ 278605 w 301969"/>
              <a:gd name="connsiteY29" fmla="*/ 6374606 h 6858000"/>
              <a:gd name="connsiteX30" fmla="*/ 221455 w 301969"/>
              <a:gd name="connsiteY30" fmla="*/ 6429375 h 6858000"/>
              <a:gd name="connsiteX31" fmla="*/ 276225 w 301969"/>
              <a:gd name="connsiteY31" fmla="*/ 6486525 h 6858000"/>
              <a:gd name="connsiteX32" fmla="*/ 228599 w 301969"/>
              <a:gd name="connsiteY32" fmla="*/ 6541294 h 6858000"/>
              <a:gd name="connsiteX33" fmla="*/ 273843 w 301969"/>
              <a:gd name="connsiteY33" fmla="*/ 6600825 h 6858000"/>
              <a:gd name="connsiteX34" fmla="*/ 221455 w 301969"/>
              <a:gd name="connsiteY34" fmla="*/ 6643688 h 6858000"/>
              <a:gd name="connsiteX35" fmla="*/ 276224 w 301969"/>
              <a:gd name="connsiteY35" fmla="*/ 6700838 h 6858000"/>
              <a:gd name="connsiteX36" fmla="*/ 221456 w 301969"/>
              <a:gd name="connsiteY36" fmla="*/ 6762750 h 6858000"/>
              <a:gd name="connsiteX37" fmla="*/ 288131 w 301969"/>
              <a:gd name="connsiteY37" fmla="*/ 6812756 h 6858000"/>
              <a:gd name="connsiteX38" fmla="*/ 233136 w 301969"/>
              <a:gd name="connsiteY38" fmla="*/ 6855619 h 6858000"/>
              <a:gd name="connsiteX39" fmla="*/ 0 w 301969"/>
              <a:gd name="connsiteY39" fmla="*/ 6858000 h 6858000"/>
              <a:gd name="connsiteX40" fmla="*/ 0 w 301969"/>
              <a:gd name="connsiteY40" fmla="*/ 0 h 6858000"/>
              <a:gd name="connsiteX0" fmla="*/ 0 w 305214"/>
              <a:gd name="connsiteY0" fmla="*/ 0 h 6858000"/>
              <a:gd name="connsiteX1" fmla="*/ 290286 w 305214"/>
              <a:gd name="connsiteY1" fmla="*/ 0 h 6858000"/>
              <a:gd name="connsiteX2" fmla="*/ 273844 w 305214"/>
              <a:gd name="connsiteY2" fmla="*/ 4848225 h 6858000"/>
              <a:gd name="connsiteX3" fmla="*/ 226219 w 305214"/>
              <a:gd name="connsiteY3" fmla="*/ 4902994 h 6858000"/>
              <a:gd name="connsiteX4" fmla="*/ 278606 w 305214"/>
              <a:gd name="connsiteY4" fmla="*/ 4955381 h 6858000"/>
              <a:gd name="connsiteX5" fmla="*/ 223838 w 305214"/>
              <a:gd name="connsiteY5" fmla="*/ 5010150 h 6858000"/>
              <a:gd name="connsiteX6" fmla="*/ 276225 w 305214"/>
              <a:gd name="connsiteY6" fmla="*/ 5069681 h 6858000"/>
              <a:gd name="connsiteX7" fmla="*/ 221455 w 305214"/>
              <a:gd name="connsiteY7" fmla="*/ 5117306 h 6858000"/>
              <a:gd name="connsiteX8" fmla="*/ 276225 w 305214"/>
              <a:gd name="connsiteY8" fmla="*/ 5169694 h 6858000"/>
              <a:gd name="connsiteX9" fmla="*/ 221455 w 305214"/>
              <a:gd name="connsiteY9" fmla="*/ 5226844 h 6858000"/>
              <a:gd name="connsiteX10" fmla="*/ 276225 w 305214"/>
              <a:gd name="connsiteY10" fmla="*/ 5286375 h 6858000"/>
              <a:gd name="connsiteX11" fmla="*/ 223837 w 305214"/>
              <a:gd name="connsiteY11" fmla="*/ 5338763 h 6858000"/>
              <a:gd name="connsiteX12" fmla="*/ 276225 w 305214"/>
              <a:gd name="connsiteY12" fmla="*/ 5388769 h 6858000"/>
              <a:gd name="connsiteX13" fmla="*/ 223838 w 305214"/>
              <a:gd name="connsiteY13" fmla="*/ 5448300 h 6858000"/>
              <a:gd name="connsiteX14" fmla="*/ 276226 w 305214"/>
              <a:gd name="connsiteY14" fmla="*/ 5495925 h 6858000"/>
              <a:gd name="connsiteX15" fmla="*/ 226219 w 305214"/>
              <a:gd name="connsiteY15" fmla="*/ 5555456 h 6858000"/>
              <a:gd name="connsiteX16" fmla="*/ 276225 w 305214"/>
              <a:gd name="connsiteY16" fmla="*/ 5612606 h 6858000"/>
              <a:gd name="connsiteX17" fmla="*/ 223838 w 305214"/>
              <a:gd name="connsiteY17" fmla="*/ 5664994 h 6858000"/>
              <a:gd name="connsiteX18" fmla="*/ 273844 w 305214"/>
              <a:gd name="connsiteY18" fmla="*/ 5717381 h 6858000"/>
              <a:gd name="connsiteX19" fmla="*/ 223837 w 305214"/>
              <a:gd name="connsiteY19" fmla="*/ 5776913 h 6858000"/>
              <a:gd name="connsiteX20" fmla="*/ 276225 w 305214"/>
              <a:gd name="connsiteY20" fmla="*/ 5826919 h 6858000"/>
              <a:gd name="connsiteX21" fmla="*/ 223837 w 305214"/>
              <a:gd name="connsiteY21" fmla="*/ 5886450 h 6858000"/>
              <a:gd name="connsiteX22" fmla="*/ 273844 w 305214"/>
              <a:gd name="connsiteY22" fmla="*/ 5934075 h 6858000"/>
              <a:gd name="connsiteX23" fmla="*/ 219074 w 305214"/>
              <a:gd name="connsiteY23" fmla="*/ 5995988 h 6858000"/>
              <a:gd name="connsiteX24" fmla="*/ 273844 w 305214"/>
              <a:gd name="connsiteY24" fmla="*/ 6048375 h 6858000"/>
              <a:gd name="connsiteX25" fmla="*/ 226218 w 305214"/>
              <a:gd name="connsiteY25" fmla="*/ 6103144 h 6858000"/>
              <a:gd name="connsiteX26" fmla="*/ 273844 w 305214"/>
              <a:gd name="connsiteY26" fmla="*/ 6157913 h 6858000"/>
              <a:gd name="connsiteX27" fmla="*/ 226219 w 305214"/>
              <a:gd name="connsiteY27" fmla="*/ 6212681 h 6858000"/>
              <a:gd name="connsiteX28" fmla="*/ 271463 w 305214"/>
              <a:gd name="connsiteY28" fmla="*/ 6265069 h 6858000"/>
              <a:gd name="connsiteX29" fmla="*/ 223837 w 305214"/>
              <a:gd name="connsiteY29" fmla="*/ 6319838 h 6858000"/>
              <a:gd name="connsiteX30" fmla="*/ 278605 w 305214"/>
              <a:gd name="connsiteY30" fmla="*/ 6374606 h 6858000"/>
              <a:gd name="connsiteX31" fmla="*/ 221455 w 305214"/>
              <a:gd name="connsiteY31" fmla="*/ 6429375 h 6858000"/>
              <a:gd name="connsiteX32" fmla="*/ 276225 w 305214"/>
              <a:gd name="connsiteY32" fmla="*/ 6486525 h 6858000"/>
              <a:gd name="connsiteX33" fmla="*/ 228599 w 305214"/>
              <a:gd name="connsiteY33" fmla="*/ 6541294 h 6858000"/>
              <a:gd name="connsiteX34" fmla="*/ 273843 w 305214"/>
              <a:gd name="connsiteY34" fmla="*/ 6600825 h 6858000"/>
              <a:gd name="connsiteX35" fmla="*/ 221455 w 305214"/>
              <a:gd name="connsiteY35" fmla="*/ 6643688 h 6858000"/>
              <a:gd name="connsiteX36" fmla="*/ 276224 w 305214"/>
              <a:gd name="connsiteY36" fmla="*/ 6700838 h 6858000"/>
              <a:gd name="connsiteX37" fmla="*/ 221456 w 305214"/>
              <a:gd name="connsiteY37" fmla="*/ 6762750 h 6858000"/>
              <a:gd name="connsiteX38" fmla="*/ 288131 w 305214"/>
              <a:gd name="connsiteY38" fmla="*/ 6812756 h 6858000"/>
              <a:gd name="connsiteX39" fmla="*/ 233136 w 305214"/>
              <a:gd name="connsiteY39" fmla="*/ 6855619 h 6858000"/>
              <a:gd name="connsiteX40" fmla="*/ 0 w 305214"/>
              <a:gd name="connsiteY40" fmla="*/ 6858000 h 6858000"/>
              <a:gd name="connsiteX41" fmla="*/ 0 w 305214"/>
              <a:gd name="connsiteY41" fmla="*/ 0 h 6858000"/>
              <a:gd name="connsiteX0" fmla="*/ 0 w 301227"/>
              <a:gd name="connsiteY0" fmla="*/ 0 h 6858000"/>
              <a:gd name="connsiteX1" fmla="*/ 290286 w 301227"/>
              <a:gd name="connsiteY1" fmla="*/ 0 h 6858000"/>
              <a:gd name="connsiteX2" fmla="*/ 221455 w 301227"/>
              <a:gd name="connsiteY2" fmla="*/ 4786313 h 6858000"/>
              <a:gd name="connsiteX3" fmla="*/ 273844 w 301227"/>
              <a:gd name="connsiteY3" fmla="*/ 4848225 h 6858000"/>
              <a:gd name="connsiteX4" fmla="*/ 226219 w 301227"/>
              <a:gd name="connsiteY4" fmla="*/ 4902994 h 6858000"/>
              <a:gd name="connsiteX5" fmla="*/ 278606 w 301227"/>
              <a:gd name="connsiteY5" fmla="*/ 4955381 h 6858000"/>
              <a:gd name="connsiteX6" fmla="*/ 223838 w 301227"/>
              <a:gd name="connsiteY6" fmla="*/ 5010150 h 6858000"/>
              <a:gd name="connsiteX7" fmla="*/ 276225 w 301227"/>
              <a:gd name="connsiteY7" fmla="*/ 5069681 h 6858000"/>
              <a:gd name="connsiteX8" fmla="*/ 221455 w 301227"/>
              <a:gd name="connsiteY8" fmla="*/ 5117306 h 6858000"/>
              <a:gd name="connsiteX9" fmla="*/ 276225 w 301227"/>
              <a:gd name="connsiteY9" fmla="*/ 5169694 h 6858000"/>
              <a:gd name="connsiteX10" fmla="*/ 221455 w 301227"/>
              <a:gd name="connsiteY10" fmla="*/ 5226844 h 6858000"/>
              <a:gd name="connsiteX11" fmla="*/ 276225 w 301227"/>
              <a:gd name="connsiteY11" fmla="*/ 5286375 h 6858000"/>
              <a:gd name="connsiteX12" fmla="*/ 223837 w 301227"/>
              <a:gd name="connsiteY12" fmla="*/ 5338763 h 6858000"/>
              <a:gd name="connsiteX13" fmla="*/ 276225 w 301227"/>
              <a:gd name="connsiteY13" fmla="*/ 5388769 h 6858000"/>
              <a:gd name="connsiteX14" fmla="*/ 223838 w 301227"/>
              <a:gd name="connsiteY14" fmla="*/ 5448300 h 6858000"/>
              <a:gd name="connsiteX15" fmla="*/ 276226 w 301227"/>
              <a:gd name="connsiteY15" fmla="*/ 5495925 h 6858000"/>
              <a:gd name="connsiteX16" fmla="*/ 226219 w 301227"/>
              <a:gd name="connsiteY16" fmla="*/ 5555456 h 6858000"/>
              <a:gd name="connsiteX17" fmla="*/ 276225 w 301227"/>
              <a:gd name="connsiteY17" fmla="*/ 5612606 h 6858000"/>
              <a:gd name="connsiteX18" fmla="*/ 223838 w 301227"/>
              <a:gd name="connsiteY18" fmla="*/ 5664994 h 6858000"/>
              <a:gd name="connsiteX19" fmla="*/ 273844 w 301227"/>
              <a:gd name="connsiteY19" fmla="*/ 5717381 h 6858000"/>
              <a:gd name="connsiteX20" fmla="*/ 223837 w 301227"/>
              <a:gd name="connsiteY20" fmla="*/ 5776913 h 6858000"/>
              <a:gd name="connsiteX21" fmla="*/ 276225 w 301227"/>
              <a:gd name="connsiteY21" fmla="*/ 5826919 h 6858000"/>
              <a:gd name="connsiteX22" fmla="*/ 223837 w 301227"/>
              <a:gd name="connsiteY22" fmla="*/ 5886450 h 6858000"/>
              <a:gd name="connsiteX23" fmla="*/ 273844 w 301227"/>
              <a:gd name="connsiteY23" fmla="*/ 5934075 h 6858000"/>
              <a:gd name="connsiteX24" fmla="*/ 219074 w 301227"/>
              <a:gd name="connsiteY24" fmla="*/ 5995988 h 6858000"/>
              <a:gd name="connsiteX25" fmla="*/ 273844 w 301227"/>
              <a:gd name="connsiteY25" fmla="*/ 6048375 h 6858000"/>
              <a:gd name="connsiteX26" fmla="*/ 226218 w 301227"/>
              <a:gd name="connsiteY26" fmla="*/ 6103144 h 6858000"/>
              <a:gd name="connsiteX27" fmla="*/ 273844 w 301227"/>
              <a:gd name="connsiteY27" fmla="*/ 6157913 h 6858000"/>
              <a:gd name="connsiteX28" fmla="*/ 226219 w 301227"/>
              <a:gd name="connsiteY28" fmla="*/ 6212681 h 6858000"/>
              <a:gd name="connsiteX29" fmla="*/ 271463 w 301227"/>
              <a:gd name="connsiteY29" fmla="*/ 6265069 h 6858000"/>
              <a:gd name="connsiteX30" fmla="*/ 223837 w 301227"/>
              <a:gd name="connsiteY30" fmla="*/ 6319838 h 6858000"/>
              <a:gd name="connsiteX31" fmla="*/ 278605 w 301227"/>
              <a:gd name="connsiteY31" fmla="*/ 6374606 h 6858000"/>
              <a:gd name="connsiteX32" fmla="*/ 221455 w 301227"/>
              <a:gd name="connsiteY32" fmla="*/ 6429375 h 6858000"/>
              <a:gd name="connsiteX33" fmla="*/ 276225 w 301227"/>
              <a:gd name="connsiteY33" fmla="*/ 6486525 h 6858000"/>
              <a:gd name="connsiteX34" fmla="*/ 228599 w 301227"/>
              <a:gd name="connsiteY34" fmla="*/ 6541294 h 6858000"/>
              <a:gd name="connsiteX35" fmla="*/ 273843 w 301227"/>
              <a:gd name="connsiteY35" fmla="*/ 6600825 h 6858000"/>
              <a:gd name="connsiteX36" fmla="*/ 221455 w 301227"/>
              <a:gd name="connsiteY36" fmla="*/ 6643688 h 6858000"/>
              <a:gd name="connsiteX37" fmla="*/ 276224 w 301227"/>
              <a:gd name="connsiteY37" fmla="*/ 6700838 h 6858000"/>
              <a:gd name="connsiteX38" fmla="*/ 221456 w 301227"/>
              <a:gd name="connsiteY38" fmla="*/ 6762750 h 6858000"/>
              <a:gd name="connsiteX39" fmla="*/ 288131 w 301227"/>
              <a:gd name="connsiteY39" fmla="*/ 6812756 h 6858000"/>
              <a:gd name="connsiteX40" fmla="*/ 233136 w 301227"/>
              <a:gd name="connsiteY40" fmla="*/ 6855619 h 6858000"/>
              <a:gd name="connsiteX41" fmla="*/ 0 w 301227"/>
              <a:gd name="connsiteY41" fmla="*/ 6858000 h 6858000"/>
              <a:gd name="connsiteX42" fmla="*/ 0 w 301227"/>
              <a:gd name="connsiteY42" fmla="*/ 0 h 6858000"/>
              <a:gd name="connsiteX0" fmla="*/ 0 w 298507"/>
              <a:gd name="connsiteY0" fmla="*/ 0 h 6858000"/>
              <a:gd name="connsiteX1" fmla="*/ 290286 w 298507"/>
              <a:gd name="connsiteY1" fmla="*/ 0 h 6858000"/>
              <a:gd name="connsiteX2" fmla="*/ 219075 w 298507"/>
              <a:gd name="connsiteY2" fmla="*/ 4674394 h 6858000"/>
              <a:gd name="connsiteX3" fmla="*/ 221455 w 298507"/>
              <a:gd name="connsiteY3" fmla="*/ 4786313 h 6858000"/>
              <a:gd name="connsiteX4" fmla="*/ 273844 w 298507"/>
              <a:gd name="connsiteY4" fmla="*/ 4848225 h 6858000"/>
              <a:gd name="connsiteX5" fmla="*/ 226219 w 298507"/>
              <a:gd name="connsiteY5" fmla="*/ 4902994 h 6858000"/>
              <a:gd name="connsiteX6" fmla="*/ 278606 w 298507"/>
              <a:gd name="connsiteY6" fmla="*/ 4955381 h 6858000"/>
              <a:gd name="connsiteX7" fmla="*/ 223838 w 298507"/>
              <a:gd name="connsiteY7" fmla="*/ 5010150 h 6858000"/>
              <a:gd name="connsiteX8" fmla="*/ 276225 w 298507"/>
              <a:gd name="connsiteY8" fmla="*/ 5069681 h 6858000"/>
              <a:gd name="connsiteX9" fmla="*/ 221455 w 298507"/>
              <a:gd name="connsiteY9" fmla="*/ 5117306 h 6858000"/>
              <a:gd name="connsiteX10" fmla="*/ 276225 w 298507"/>
              <a:gd name="connsiteY10" fmla="*/ 5169694 h 6858000"/>
              <a:gd name="connsiteX11" fmla="*/ 221455 w 298507"/>
              <a:gd name="connsiteY11" fmla="*/ 5226844 h 6858000"/>
              <a:gd name="connsiteX12" fmla="*/ 276225 w 298507"/>
              <a:gd name="connsiteY12" fmla="*/ 5286375 h 6858000"/>
              <a:gd name="connsiteX13" fmla="*/ 223837 w 298507"/>
              <a:gd name="connsiteY13" fmla="*/ 5338763 h 6858000"/>
              <a:gd name="connsiteX14" fmla="*/ 276225 w 298507"/>
              <a:gd name="connsiteY14" fmla="*/ 5388769 h 6858000"/>
              <a:gd name="connsiteX15" fmla="*/ 223838 w 298507"/>
              <a:gd name="connsiteY15" fmla="*/ 5448300 h 6858000"/>
              <a:gd name="connsiteX16" fmla="*/ 276226 w 298507"/>
              <a:gd name="connsiteY16" fmla="*/ 5495925 h 6858000"/>
              <a:gd name="connsiteX17" fmla="*/ 226219 w 298507"/>
              <a:gd name="connsiteY17" fmla="*/ 5555456 h 6858000"/>
              <a:gd name="connsiteX18" fmla="*/ 276225 w 298507"/>
              <a:gd name="connsiteY18" fmla="*/ 5612606 h 6858000"/>
              <a:gd name="connsiteX19" fmla="*/ 223838 w 298507"/>
              <a:gd name="connsiteY19" fmla="*/ 5664994 h 6858000"/>
              <a:gd name="connsiteX20" fmla="*/ 273844 w 298507"/>
              <a:gd name="connsiteY20" fmla="*/ 5717381 h 6858000"/>
              <a:gd name="connsiteX21" fmla="*/ 223837 w 298507"/>
              <a:gd name="connsiteY21" fmla="*/ 5776913 h 6858000"/>
              <a:gd name="connsiteX22" fmla="*/ 276225 w 298507"/>
              <a:gd name="connsiteY22" fmla="*/ 5826919 h 6858000"/>
              <a:gd name="connsiteX23" fmla="*/ 223837 w 298507"/>
              <a:gd name="connsiteY23" fmla="*/ 5886450 h 6858000"/>
              <a:gd name="connsiteX24" fmla="*/ 273844 w 298507"/>
              <a:gd name="connsiteY24" fmla="*/ 5934075 h 6858000"/>
              <a:gd name="connsiteX25" fmla="*/ 219074 w 298507"/>
              <a:gd name="connsiteY25" fmla="*/ 5995988 h 6858000"/>
              <a:gd name="connsiteX26" fmla="*/ 273844 w 298507"/>
              <a:gd name="connsiteY26" fmla="*/ 6048375 h 6858000"/>
              <a:gd name="connsiteX27" fmla="*/ 226218 w 298507"/>
              <a:gd name="connsiteY27" fmla="*/ 6103144 h 6858000"/>
              <a:gd name="connsiteX28" fmla="*/ 273844 w 298507"/>
              <a:gd name="connsiteY28" fmla="*/ 6157913 h 6858000"/>
              <a:gd name="connsiteX29" fmla="*/ 226219 w 298507"/>
              <a:gd name="connsiteY29" fmla="*/ 6212681 h 6858000"/>
              <a:gd name="connsiteX30" fmla="*/ 271463 w 298507"/>
              <a:gd name="connsiteY30" fmla="*/ 6265069 h 6858000"/>
              <a:gd name="connsiteX31" fmla="*/ 223837 w 298507"/>
              <a:gd name="connsiteY31" fmla="*/ 6319838 h 6858000"/>
              <a:gd name="connsiteX32" fmla="*/ 278605 w 298507"/>
              <a:gd name="connsiteY32" fmla="*/ 6374606 h 6858000"/>
              <a:gd name="connsiteX33" fmla="*/ 221455 w 298507"/>
              <a:gd name="connsiteY33" fmla="*/ 6429375 h 6858000"/>
              <a:gd name="connsiteX34" fmla="*/ 276225 w 298507"/>
              <a:gd name="connsiteY34" fmla="*/ 6486525 h 6858000"/>
              <a:gd name="connsiteX35" fmla="*/ 228599 w 298507"/>
              <a:gd name="connsiteY35" fmla="*/ 6541294 h 6858000"/>
              <a:gd name="connsiteX36" fmla="*/ 273843 w 298507"/>
              <a:gd name="connsiteY36" fmla="*/ 6600825 h 6858000"/>
              <a:gd name="connsiteX37" fmla="*/ 221455 w 298507"/>
              <a:gd name="connsiteY37" fmla="*/ 6643688 h 6858000"/>
              <a:gd name="connsiteX38" fmla="*/ 276224 w 298507"/>
              <a:gd name="connsiteY38" fmla="*/ 6700838 h 6858000"/>
              <a:gd name="connsiteX39" fmla="*/ 221456 w 298507"/>
              <a:gd name="connsiteY39" fmla="*/ 6762750 h 6858000"/>
              <a:gd name="connsiteX40" fmla="*/ 288131 w 298507"/>
              <a:gd name="connsiteY40" fmla="*/ 6812756 h 6858000"/>
              <a:gd name="connsiteX41" fmla="*/ 233136 w 298507"/>
              <a:gd name="connsiteY41" fmla="*/ 6855619 h 6858000"/>
              <a:gd name="connsiteX42" fmla="*/ 0 w 298507"/>
              <a:gd name="connsiteY42" fmla="*/ 6858000 h 6858000"/>
              <a:gd name="connsiteX43" fmla="*/ 0 w 298507"/>
              <a:gd name="connsiteY43" fmla="*/ 0 h 6858000"/>
              <a:gd name="connsiteX0" fmla="*/ 0 w 298244"/>
              <a:gd name="connsiteY0" fmla="*/ 0 h 6858000"/>
              <a:gd name="connsiteX1" fmla="*/ 290286 w 298244"/>
              <a:gd name="connsiteY1" fmla="*/ 0 h 6858000"/>
              <a:gd name="connsiteX2" fmla="*/ 216694 w 298244"/>
              <a:gd name="connsiteY2" fmla="*/ 4569619 h 6858000"/>
              <a:gd name="connsiteX3" fmla="*/ 219075 w 298244"/>
              <a:gd name="connsiteY3" fmla="*/ 4674394 h 6858000"/>
              <a:gd name="connsiteX4" fmla="*/ 221455 w 298244"/>
              <a:gd name="connsiteY4" fmla="*/ 4786313 h 6858000"/>
              <a:gd name="connsiteX5" fmla="*/ 273844 w 298244"/>
              <a:gd name="connsiteY5" fmla="*/ 4848225 h 6858000"/>
              <a:gd name="connsiteX6" fmla="*/ 226219 w 298244"/>
              <a:gd name="connsiteY6" fmla="*/ 4902994 h 6858000"/>
              <a:gd name="connsiteX7" fmla="*/ 278606 w 298244"/>
              <a:gd name="connsiteY7" fmla="*/ 4955381 h 6858000"/>
              <a:gd name="connsiteX8" fmla="*/ 223838 w 298244"/>
              <a:gd name="connsiteY8" fmla="*/ 5010150 h 6858000"/>
              <a:gd name="connsiteX9" fmla="*/ 276225 w 298244"/>
              <a:gd name="connsiteY9" fmla="*/ 5069681 h 6858000"/>
              <a:gd name="connsiteX10" fmla="*/ 221455 w 298244"/>
              <a:gd name="connsiteY10" fmla="*/ 5117306 h 6858000"/>
              <a:gd name="connsiteX11" fmla="*/ 276225 w 298244"/>
              <a:gd name="connsiteY11" fmla="*/ 5169694 h 6858000"/>
              <a:gd name="connsiteX12" fmla="*/ 221455 w 298244"/>
              <a:gd name="connsiteY12" fmla="*/ 5226844 h 6858000"/>
              <a:gd name="connsiteX13" fmla="*/ 276225 w 298244"/>
              <a:gd name="connsiteY13" fmla="*/ 5286375 h 6858000"/>
              <a:gd name="connsiteX14" fmla="*/ 223837 w 298244"/>
              <a:gd name="connsiteY14" fmla="*/ 5338763 h 6858000"/>
              <a:gd name="connsiteX15" fmla="*/ 276225 w 298244"/>
              <a:gd name="connsiteY15" fmla="*/ 5388769 h 6858000"/>
              <a:gd name="connsiteX16" fmla="*/ 223838 w 298244"/>
              <a:gd name="connsiteY16" fmla="*/ 5448300 h 6858000"/>
              <a:gd name="connsiteX17" fmla="*/ 276226 w 298244"/>
              <a:gd name="connsiteY17" fmla="*/ 5495925 h 6858000"/>
              <a:gd name="connsiteX18" fmla="*/ 226219 w 298244"/>
              <a:gd name="connsiteY18" fmla="*/ 5555456 h 6858000"/>
              <a:gd name="connsiteX19" fmla="*/ 276225 w 298244"/>
              <a:gd name="connsiteY19" fmla="*/ 5612606 h 6858000"/>
              <a:gd name="connsiteX20" fmla="*/ 223838 w 298244"/>
              <a:gd name="connsiteY20" fmla="*/ 5664994 h 6858000"/>
              <a:gd name="connsiteX21" fmla="*/ 273844 w 298244"/>
              <a:gd name="connsiteY21" fmla="*/ 5717381 h 6858000"/>
              <a:gd name="connsiteX22" fmla="*/ 223837 w 298244"/>
              <a:gd name="connsiteY22" fmla="*/ 5776913 h 6858000"/>
              <a:gd name="connsiteX23" fmla="*/ 276225 w 298244"/>
              <a:gd name="connsiteY23" fmla="*/ 5826919 h 6858000"/>
              <a:gd name="connsiteX24" fmla="*/ 223837 w 298244"/>
              <a:gd name="connsiteY24" fmla="*/ 5886450 h 6858000"/>
              <a:gd name="connsiteX25" fmla="*/ 273844 w 298244"/>
              <a:gd name="connsiteY25" fmla="*/ 5934075 h 6858000"/>
              <a:gd name="connsiteX26" fmla="*/ 219074 w 298244"/>
              <a:gd name="connsiteY26" fmla="*/ 5995988 h 6858000"/>
              <a:gd name="connsiteX27" fmla="*/ 273844 w 298244"/>
              <a:gd name="connsiteY27" fmla="*/ 6048375 h 6858000"/>
              <a:gd name="connsiteX28" fmla="*/ 226218 w 298244"/>
              <a:gd name="connsiteY28" fmla="*/ 6103144 h 6858000"/>
              <a:gd name="connsiteX29" fmla="*/ 273844 w 298244"/>
              <a:gd name="connsiteY29" fmla="*/ 6157913 h 6858000"/>
              <a:gd name="connsiteX30" fmla="*/ 226219 w 298244"/>
              <a:gd name="connsiteY30" fmla="*/ 6212681 h 6858000"/>
              <a:gd name="connsiteX31" fmla="*/ 271463 w 298244"/>
              <a:gd name="connsiteY31" fmla="*/ 6265069 h 6858000"/>
              <a:gd name="connsiteX32" fmla="*/ 223837 w 298244"/>
              <a:gd name="connsiteY32" fmla="*/ 6319838 h 6858000"/>
              <a:gd name="connsiteX33" fmla="*/ 278605 w 298244"/>
              <a:gd name="connsiteY33" fmla="*/ 6374606 h 6858000"/>
              <a:gd name="connsiteX34" fmla="*/ 221455 w 298244"/>
              <a:gd name="connsiteY34" fmla="*/ 6429375 h 6858000"/>
              <a:gd name="connsiteX35" fmla="*/ 276225 w 298244"/>
              <a:gd name="connsiteY35" fmla="*/ 6486525 h 6858000"/>
              <a:gd name="connsiteX36" fmla="*/ 228599 w 298244"/>
              <a:gd name="connsiteY36" fmla="*/ 6541294 h 6858000"/>
              <a:gd name="connsiteX37" fmla="*/ 273843 w 298244"/>
              <a:gd name="connsiteY37" fmla="*/ 6600825 h 6858000"/>
              <a:gd name="connsiteX38" fmla="*/ 221455 w 298244"/>
              <a:gd name="connsiteY38" fmla="*/ 6643688 h 6858000"/>
              <a:gd name="connsiteX39" fmla="*/ 276224 w 298244"/>
              <a:gd name="connsiteY39" fmla="*/ 6700838 h 6858000"/>
              <a:gd name="connsiteX40" fmla="*/ 221456 w 298244"/>
              <a:gd name="connsiteY40" fmla="*/ 6762750 h 6858000"/>
              <a:gd name="connsiteX41" fmla="*/ 288131 w 298244"/>
              <a:gd name="connsiteY41" fmla="*/ 6812756 h 6858000"/>
              <a:gd name="connsiteX42" fmla="*/ 233136 w 298244"/>
              <a:gd name="connsiteY42" fmla="*/ 6855619 h 6858000"/>
              <a:gd name="connsiteX43" fmla="*/ 0 w 298244"/>
              <a:gd name="connsiteY43" fmla="*/ 6858000 h 6858000"/>
              <a:gd name="connsiteX44" fmla="*/ 0 w 298244"/>
              <a:gd name="connsiteY44" fmla="*/ 0 h 6858000"/>
              <a:gd name="connsiteX0" fmla="*/ 0 w 297987"/>
              <a:gd name="connsiteY0" fmla="*/ 0 h 6858000"/>
              <a:gd name="connsiteX1" fmla="*/ 290286 w 297987"/>
              <a:gd name="connsiteY1" fmla="*/ 0 h 6858000"/>
              <a:gd name="connsiteX2" fmla="*/ 214313 w 297987"/>
              <a:gd name="connsiteY2" fmla="*/ 4452938 h 6858000"/>
              <a:gd name="connsiteX3" fmla="*/ 216694 w 297987"/>
              <a:gd name="connsiteY3" fmla="*/ 4569619 h 6858000"/>
              <a:gd name="connsiteX4" fmla="*/ 219075 w 297987"/>
              <a:gd name="connsiteY4" fmla="*/ 4674394 h 6858000"/>
              <a:gd name="connsiteX5" fmla="*/ 221455 w 297987"/>
              <a:gd name="connsiteY5" fmla="*/ 4786313 h 6858000"/>
              <a:gd name="connsiteX6" fmla="*/ 273844 w 297987"/>
              <a:gd name="connsiteY6" fmla="*/ 4848225 h 6858000"/>
              <a:gd name="connsiteX7" fmla="*/ 226219 w 297987"/>
              <a:gd name="connsiteY7" fmla="*/ 4902994 h 6858000"/>
              <a:gd name="connsiteX8" fmla="*/ 278606 w 297987"/>
              <a:gd name="connsiteY8" fmla="*/ 4955381 h 6858000"/>
              <a:gd name="connsiteX9" fmla="*/ 223838 w 297987"/>
              <a:gd name="connsiteY9" fmla="*/ 5010150 h 6858000"/>
              <a:gd name="connsiteX10" fmla="*/ 276225 w 297987"/>
              <a:gd name="connsiteY10" fmla="*/ 5069681 h 6858000"/>
              <a:gd name="connsiteX11" fmla="*/ 221455 w 297987"/>
              <a:gd name="connsiteY11" fmla="*/ 5117306 h 6858000"/>
              <a:gd name="connsiteX12" fmla="*/ 276225 w 297987"/>
              <a:gd name="connsiteY12" fmla="*/ 5169694 h 6858000"/>
              <a:gd name="connsiteX13" fmla="*/ 221455 w 297987"/>
              <a:gd name="connsiteY13" fmla="*/ 5226844 h 6858000"/>
              <a:gd name="connsiteX14" fmla="*/ 276225 w 297987"/>
              <a:gd name="connsiteY14" fmla="*/ 5286375 h 6858000"/>
              <a:gd name="connsiteX15" fmla="*/ 223837 w 297987"/>
              <a:gd name="connsiteY15" fmla="*/ 5338763 h 6858000"/>
              <a:gd name="connsiteX16" fmla="*/ 276225 w 297987"/>
              <a:gd name="connsiteY16" fmla="*/ 5388769 h 6858000"/>
              <a:gd name="connsiteX17" fmla="*/ 223838 w 297987"/>
              <a:gd name="connsiteY17" fmla="*/ 5448300 h 6858000"/>
              <a:gd name="connsiteX18" fmla="*/ 276226 w 297987"/>
              <a:gd name="connsiteY18" fmla="*/ 5495925 h 6858000"/>
              <a:gd name="connsiteX19" fmla="*/ 226219 w 297987"/>
              <a:gd name="connsiteY19" fmla="*/ 5555456 h 6858000"/>
              <a:gd name="connsiteX20" fmla="*/ 276225 w 297987"/>
              <a:gd name="connsiteY20" fmla="*/ 5612606 h 6858000"/>
              <a:gd name="connsiteX21" fmla="*/ 223838 w 297987"/>
              <a:gd name="connsiteY21" fmla="*/ 5664994 h 6858000"/>
              <a:gd name="connsiteX22" fmla="*/ 273844 w 297987"/>
              <a:gd name="connsiteY22" fmla="*/ 5717381 h 6858000"/>
              <a:gd name="connsiteX23" fmla="*/ 223837 w 297987"/>
              <a:gd name="connsiteY23" fmla="*/ 5776913 h 6858000"/>
              <a:gd name="connsiteX24" fmla="*/ 276225 w 297987"/>
              <a:gd name="connsiteY24" fmla="*/ 5826919 h 6858000"/>
              <a:gd name="connsiteX25" fmla="*/ 223837 w 297987"/>
              <a:gd name="connsiteY25" fmla="*/ 5886450 h 6858000"/>
              <a:gd name="connsiteX26" fmla="*/ 273844 w 297987"/>
              <a:gd name="connsiteY26" fmla="*/ 5934075 h 6858000"/>
              <a:gd name="connsiteX27" fmla="*/ 219074 w 297987"/>
              <a:gd name="connsiteY27" fmla="*/ 5995988 h 6858000"/>
              <a:gd name="connsiteX28" fmla="*/ 273844 w 297987"/>
              <a:gd name="connsiteY28" fmla="*/ 6048375 h 6858000"/>
              <a:gd name="connsiteX29" fmla="*/ 226218 w 297987"/>
              <a:gd name="connsiteY29" fmla="*/ 6103144 h 6858000"/>
              <a:gd name="connsiteX30" fmla="*/ 273844 w 297987"/>
              <a:gd name="connsiteY30" fmla="*/ 6157913 h 6858000"/>
              <a:gd name="connsiteX31" fmla="*/ 226219 w 297987"/>
              <a:gd name="connsiteY31" fmla="*/ 6212681 h 6858000"/>
              <a:gd name="connsiteX32" fmla="*/ 271463 w 297987"/>
              <a:gd name="connsiteY32" fmla="*/ 6265069 h 6858000"/>
              <a:gd name="connsiteX33" fmla="*/ 223837 w 297987"/>
              <a:gd name="connsiteY33" fmla="*/ 6319838 h 6858000"/>
              <a:gd name="connsiteX34" fmla="*/ 278605 w 297987"/>
              <a:gd name="connsiteY34" fmla="*/ 6374606 h 6858000"/>
              <a:gd name="connsiteX35" fmla="*/ 221455 w 297987"/>
              <a:gd name="connsiteY35" fmla="*/ 6429375 h 6858000"/>
              <a:gd name="connsiteX36" fmla="*/ 276225 w 297987"/>
              <a:gd name="connsiteY36" fmla="*/ 6486525 h 6858000"/>
              <a:gd name="connsiteX37" fmla="*/ 228599 w 297987"/>
              <a:gd name="connsiteY37" fmla="*/ 6541294 h 6858000"/>
              <a:gd name="connsiteX38" fmla="*/ 273843 w 297987"/>
              <a:gd name="connsiteY38" fmla="*/ 6600825 h 6858000"/>
              <a:gd name="connsiteX39" fmla="*/ 221455 w 297987"/>
              <a:gd name="connsiteY39" fmla="*/ 6643688 h 6858000"/>
              <a:gd name="connsiteX40" fmla="*/ 276224 w 297987"/>
              <a:gd name="connsiteY40" fmla="*/ 6700838 h 6858000"/>
              <a:gd name="connsiteX41" fmla="*/ 221456 w 297987"/>
              <a:gd name="connsiteY41" fmla="*/ 6762750 h 6858000"/>
              <a:gd name="connsiteX42" fmla="*/ 288131 w 297987"/>
              <a:gd name="connsiteY42" fmla="*/ 6812756 h 6858000"/>
              <a:gd name="connsiteX43" fmla="*/ 233136 w 297987"/>
              <a:gd name="connsiteY43" fmla="*/ 6855619 h 6858000"/>
              <a:gd name="connsiteX44" fmla="*/ 0 w 297987"/>
              <a:gd name="connsiteY44" fmla="*/ 6858000 h 6858000"/>
              <a:gd name="connsiteX45" fmla="*/ 0 w 297987"/>
              <a:gd name="connsiteY45" fmla="*/ 0 h 6858000"/>
              <a:gd name="connsiteX0" fmla="*/ 0 w 298292"/>
              <a:gd name="connsiteY0" fmla="*/ 0 h 6858000"/>
              <a:gd name="connsiteX1" fmla="*/ 290286 w 298292"/>
              <a:gd name="connsiteY1" fmla="*/ 0 h 6858000"/>
              <a:gd name="connsiteX2" fmla="*/ 216695 w 298292"/>
              <a:gd name="connsiteY2" fmla="*/ 4350544 h 6858000"/>
              <a:gd name="connsiteX3" fmla="*/ 214313 w 298292"/>
              <a:gd name="connsiteY3" fmla="*/ 4452938 h 6858000"/>
              <a:gd name="connsiteX4" fmla="*/ 216694 w 298292"/>
              <a:gd name="connsiteY4" fmla="*/ 4569619 h 6858000"/>
              <a:gd name="connsiteX5" fmla="*/ 219075 w 298292"/>
              <a:gd name="connsiteY5" fmla="*/ 4674394 h 6858000"/>
              <a:gd name="connsiteX6" fmla="*/ 221455 w 298292"/>
              <a:gd name="connsiteY6" fmla="*/ 4786313 h 6858000"/>
              <a:gd name="connsiteX7" fmla="*/ 273844 w 298292"/>
              <a:gd name="connsiteY7" fmla="*/ 4848225 h 6858000"/>
              <a:gd name="connsiteX8" fmla="*/ 226219 w 298292"/>
              <a:gd name="connsiteY8" fmla="*/ 4902994 h 6858000"/>
              <a:gd name="connsiteX9" fmla="*/ 278606 w 298292"/>
              <a:gd name="connsiteY9" fmla="*/ 4955381 h 6858000"/>
              <a:gd name="connsiteX10" fmla="*/ 223838 w 298292"/>
              <a:gd name="connsiteY10" fmla="*/ 5010150 h 6858000"/>
              <a:gd name="connsiteX11" fmla="*/ 276225 w 298292"/>
              <a:gd name="connsiteY11" fmla="*/ 5069681 h 6858000"/>
              <a:gd name="connsiteX12" fmla="*/ 221455 w 298292"/>
              <a:gd name="connsiteY12" fmla="*/ 5117306 h 6858000"/>
              <a:gd name="connsiteX13" fmla="*/ 276225 w 298292"/>
              <a:gd name="connsiteY13" fmla="*/ 5169694 h 6858000"/>
              <a:gd name="connsiteX14" fmla="*/ 221455 w 298292"/>
              <a:gd name="connsiteY14" fmla="*/ 5226844 h 6858000"/>
              <a:gd name="connsiteX15" fmla="*/ 276225 w 298292"/>
              <a:gd name="connsiteY15" fmla="*/ 5286375 h 6858000"/>
              <a:gd name="connsiteX16" fmla="*/ 223837 w 298292"/>
              <a:gd name="connsiteY16" fmla="*/ 5338763 h 6858000"/>
              <a:gd name="connsiteX17" fmla="*/ 276225 w 298292"/>
              <a:gd name="connsiteY17" fmla="*/ 5388769 h 6858000"/>
              <a:gd name="connsiteX18" fmla="*/ 223838 w 298292"/>
              <a:gd name="connsiteY18" fmla="*/ 5448300 h 6858000"/>
              <a:gd name="connsiteX19" fmla="*/ 276226 w 298292"/>
              <a:gd name="connsiteY19" fmla="*/ 5495925 h 6858000"/>
              <a:gd name="connsiteX20" fmla="*/ 226219 w 298292"/>
              <a:gd name="connsiteY20" fmla="*/ 5555456 h 6858000"/>
              <a:gd name="connsiteX21" fmla="*/ 276225 w 298292"/>
              <a:gd name="connsiteY21" fmla="*/ 5612606 h 6858000"/>
              <a:gd name="connsiteX22" fmla="*/ 223838 w 298292"/>
              <a:gd name="connsiteY22" fmla="*/ 5664994 h 6858000"/>
              <a:gd name="connsiteX23" fmla="*/ 273844 w 298292"/>
              <a:gd name="connsiteY23" fmla="*/ 5717381 h 6858000"/>
              <a:gd name="connsiteX24" fmla="*/ 223837 w 298292"/>
              <a:gd name="connsiteY24" fmla="*/ 5776913 h 6858000"/>
              <a:gd name="connsiteX25" fmla="*/ 276225 w 298292"/>
              <a:gd name="connsiteY25" fmla="*/ 5826919 h 6858000"/>
              <a:gd name="connsiteX26" fmla="*/ 223837 w 298292"/>
              <a:gd name="connsiteY26" fmla="*/ 5886450 h 6858000"/>
              <a:gd name="connsiteX27" fmla="*/ 273844 w 298292"/>
              <a:gd name="connsiteY27" fmla="*/ 5934075 h 6858000"/>
              <a:gd name="connsiteX28" fmla="*/ 219074 w 298292"/>
              <a:gd name="connsiteY28" fmla="*/ 5995988 h 6858000"/>
              <a:gd name="connsiteX29" fmla="*/ 273844 w 298292"/>
              <a:gd name="connsiteY29" fmla="*/ 6048375 h 6858000"/>
              <a:gd name="connsiteX30" fmla="*/ 226218 w 298292"/>
              <a:gd name="connsiteY30" fmla="*/ 6103144 h 6858000"/>
              <a:gd name="connsiteX31" fmla="*/ 273844 w 298292"/>
              <a:gd name="connsiteY31" fmla="*/ 6157913 h 6858000"/>
              <a:gd name="connsiteX32" fmla="*/ 226219 w 298292"/>
              <a:gd name="connsiteY32" fmla="*/ 6212681 h 6858000"/>
              <a:gd name="connsiteX33" fmla="*/ 271463 w 298292"/>
              <a:gd name="connsiteY33" fmla="*/ 6265069 h 6858000"/>
              <a:gd name="connsiteX34" fmla="*/ 223837 w 298292"/>
              <a:gd name="connsiteY34" fmla="*/ 6319838 h 6858000"/>
              <a:gd name="connsiteX35" fmla="*/ 278605 w 298292"/>
              <a:gd name="connsiteY35" fmla="*/ 6374606 h 6858000"/>
              <a:gd name="connsiteX36" fmla="*/ 221455 w 298292"/>
              <a:gd name="connsiteY36" fmla="*/ 6429375 h 6858000"/>
              <a:gd name="connsiteX37" fmla="*/ 276225 w 298292"/>
              <a:gd name="connsiteY37" fmla="*/ 6486525 h 6858000"/>
              <a:gd name="connsiteX38" fmla="*/ 228599 w 298292"/>
              <a:gd name="connsiteY38" fmla="*/ 6541294 h 6858000"/>
              <a:gd name="connsiteX39" fmla="*/ 273843 w 298292"/>
              <a:gd name="connsiteY39" fmla="*/ 6600825 h 6858000"/>
              <a:gd name="connsiteX40" fmla="*/ 221455 w 298292"/>
              <a:gd name="connsiteY40" fmla="*/ 6643688 h 6858000"/>
              <a:gd name="connsiteX41" fmla="*/ 276224 w 298292"/>
              <a:gd name="connsiteY41" fmla="*/ 6700838 h 6858000"/>
              <a:gd name="connsiteX42" fmla="*/ 221456 w 298292"/>
              <a:gd name="connsiteY42" fmla="*/ 6762750 h 6858000"/>
              <a:gd name="connsiteX43" fmla="*/ 288131 w 298292"/>
              <a:gd name="connsiteY43" fmla="*/ 6812756 h 6858000"/>
              <a:gd name="connsiteX44" fmla="*/ 233136 w 298292"/>
              <a:gd name="connsiteY44" fmla="*/ 6855619 h 6858000"/>
              <a:gd name="connsiteX45" fmla="*/ 0 w 298292"/>
              <a:gd name="connsiteY45" fmla="*/ 6858000 h 6858000"/>
              <a:gd name="connsiteX46" fmla="*/ 0 w 298292"/>
              <a:gd name="connsiteY46" fmla="*/ 0 h 6858000"/>
              <a:gd name="connsiteX0" fmla="*/ 0 w 298558"/>
              <a:gd name="connsiteY0" fmla="*/ 0 h 6858000"/>
              <a:gd name="connsiteX1" fmla="*/ 290286 w 298558"/>
              <a:gd name="connsiteY1" fmla="*/ 0 h 6858000"/>
              <a:gd name="connsiteX2" fmla="*/ 219075 w 298558"/>
              <a:gd name="connsiteY2" fmla="*/ 4243388 h 6858000"/>
              <a:gd name="connsiteX3" fmla="*/ 216695 w 298558"/>
              <a:gd name="connsiteY3" fmla="*/ 4350544 h 6858000"/>
              <a:gd name="connsiteX4" fmla="*/ 214313 w 298558"/>
              <a:gd name="connsiteY4" fmla="*/ 4452938 h 6858000"/>
              <a:gd name="connsiteX5" fmla="*/ 216694 w 298558"/>
              <a:gd name="connsiteY5" fmla="*/ 4569619 h 6858000"/>
              <a:gd name="connsiteX6" fmla="*/ 219075 w 298558"/>
              <a:gd name="connsiteY6" fmla="*/ 4674394 h 6858000"/>
              <a:gd name="connsiteX7" fmla="*/ 221455 w 298558"/>
              <a:gd name="connsiteY7" fmla="*/ 4786313 h 6858000"/>
              <a:gd name="connsiteX8" fmla="*/ 273844 w 298558"/>
              <a:gd name="connsiteY8" fmla="*/ 4848225 h 6858000"/>
              <a:gd name="connsiteX9" fmla="*/ 226219 w 298558"/>
              <a:gd name="connsiteY9" fmla="*/ 4902994 h 6858000"/>
              <a:gd name="connsiteX10" fmla="*/ 278606 w 298558"/>
              <a:gd name="connsiteY10" fmla="*/ 4955381 h 6858000"/>
              <a:gd name="connsiteX11" fmla="*/ 223838 w 298558"/>
              <a:gd name="connsiteY11" fmla="*/ 5010150 h 6858000"/>
              <a:gd name="connsiteX12" fmla="*/ 276225 w 298558"/>
              <a:gd name="connsiteY12" fmla="*/ 5069681 h 6858000"/>
              <a:gd name="connsiteX13" fmla="*/ 221455 w 298558"/>
              <a:gd name="connsiteY13" fmla="*/ 5117306 h 6858000"/>
              <a:gd name="connsiteX14" fmla="*/ 276225 w 298558"/>
              <a:gd name="connsiteY14" fmla="*/ 5169694 h 6858000"/>
              <a:gd name="connsiteX15" fmla="*/ 221455 w 298558"/>
              <a:gd name="connsiteY15" fmla="*/ 5226844 h 6858000"/>
              <a:gd name="connsiteX16" fmla="*/ 276225 w 298558"/>
              <a:gd name="connsiteY16" fmla="*/ 5286375 h 6858000"/>
              <a:gd name="connsiteX17" fmla="*/ 223837 w 298558"/>
              <a:gd name="connsiteY17" fmla="*/ 5338763 h 6858000"/>
              <a:gd name="connsiteX18" fmla="*/ 276225 w 298558"/>
              <a:gd name="connsiteY18" fmla="*/ 5388769 h 6858000"/>
              <a:gd name="connsiteX19" fmla="*/ 223838 w 298558"/>
              <a:gd name="connsiteY19" fmla="*/ 5448300 h 6858000"/>
              <a:gd name="connsiteX20" fmla="*/ 276226 w 298558"/>
              <a:gd name="connsiteY20" fmla="*/ 5495925 h 6858000"/>
              <a:gd name="connsiteX21" fmla="*/ 226219 w 298558"/>
              <a:gd name="connsiteY21" fmla="*/ 5555456 h 6858000"/>
              <a:gd name="connsiteX22" fmla="*/ 276225 w 298558"/>
              <a:gd name="connsiteY22" fmla="*/ 5612606 h 6858000"/>
              <a:gd name="connsiteX23" fmla="*/ 223838 w 298558"/>
              <a:gd name="connsiteY23" fmla="*/ 5664994 h 6858000"/>
              <a:gd name="connsiteX24" fmla="*/ 273844 w 298558"/>
              <a:gd name="connsiteY24" fmla="*/ 5717381 h 6858000"/>
              <a:gd name="connsiteX25" fmla="*/ 223837 w 298558"/>
              <a:gd name="connsiteY25" fmla="*/ 5776913 h 6858000"/>
              <a:gd name="connsiteX26" fmla="*/ 276225 w 298558"/>
              <a:gd name="connsiteY26" fmla="*/ 5826919 h 6858000"/>
              <a:gd name="connsiteX27" fmla="*/ 223837 w 298558"/>
              <a:gd name="connsiteY27" fmla="*/ 5886450 h 6858000"/>
              <a:gd name="connsiteX28" fmla="*/ 273844 w 298558"/>
              <a:gd name="connsiteY28" fmla="*/ 5934075 h 6858000"/>
              <a:gd name="connsiteX29" fmla="*/ 219074 w 298558"/>
              <a:gd name="connsiteY29" fmla="*/ 5995988 h 6858000"/>
              <a:gd name="connsiteX30" fmla="*/ 273844 w 298558"/>
              <a:gd name="connsiteY30" fmla="*/ 6048375 h 6858000"/>
              <a:gd name="connsiteX31" fmla="*/ 226218 w 298558"/>
              <a:gd name="connsiteY31" fmla="*/ 6103144 h 6858000"/>
              <a:gd name="connsiteX32" fmla="*/ 273844 w 298558"/>
              <a:gd name="connsiteY32" fmla="*/ 6157913 h 6858000"/>
              <a:gd name="connsiteX33" fmla="*/ 226219 w 298558"/>
              <a:gd name="connsiteY33" fmla="*/ 6212681 h 6858000"/>
              <a:gd name="connsiteX34" fmla="*/ 271463 w 298558"/>
              <a:gd name="connsiteY34" fmla="*/ 6265069 h 6858000"/>
              <a:gd name="connsiteX35" fmla="*/ 223837 w 298558"/>
              <a:gd name="connsiteY35" fmla="*/ 6319838 h 6858000"/>
              <a:gd name="connsiteX36" fmla="*/ 278605 w 298558"/>
              <a:gd name="connsiteY36" fmla="*/ 6374606 h 6858000"/>
              <a:gd name="connsiteX37" fmla="*/ 221455 w 298558"/>
              <a:gd name="connsiteY37" fmla="*/ 6429375 h 6858000"/>
              <a:gd name="connsiteX38" fmla="*/ 276225 w 298558"/>
              <a:gd name="connsiteY38" fmla="*/ 6486525 h 6858000"/>
              <a:gd name="connsiteX39" fmla="*/ 228599 w 298558"/>
              <a:gd name="connsiteY39" fmla="*/ 6541294 h 6858000"/>
              <a:gd name="connsiteX40" fmla="*/ 273843 w 298558"/>
              <a:gd name="connsiteY40" fmla="*/ 6600825 h 6858000"/>
              <a:gd name="connsiteX41" fmla="*/ 221455 w 298558"/>
              <a:gd name="connsiteY41" fmla="*/ 6643688 h 6858000"/>
              <a:gd name="connsiteX42" fmla="*/ 276224 w 298558"/>
              <a:gd name="connsiteY42" fmla="*/ 6700838 h 6858000"/>
              <a:gd name="connsiteX43" fmla="*/ 221456 w 298558"/>
              <a:gd name="connsiteY43" fmla="*/ 6762750 h 6858000"/>
              <a:gd name="connsiteX44" fmla="*/ 288131 w 298558"/>
              <a:gd name="connsiteY44" fmla="*/ 6812756 h 6858000"/>
              <a:gd name="connsiteX45" fmla="*/ 233136 w 298558"/>
              <a:gd name="connsiteY45" fmla="*/ 6855619 h 6858000"/>
              <a:gd name="connsiteX46" fmla="*/ 0 w 298558"/>
              <a:gd name="connsiteY46" fmla="*/ 6858000 h 6858000"/>
              <a:gd name="connsiteX47" fmla="*/ 0 w 298558"/>
              <a:gd name="connsiteY47" fmla="*/ 0 h 6858000"/>
              <a:gd name="connsiteX0" fmla="*/ 0 w 298831"/>
              <a:gd name="connsiteY0" fmla="*/ 0 h 6858000"/>
              <a:gd name="connsiteX1" fmla="*/ 290286 w 298831"/>
              <a:gd name="connsiteY1" fmla="*/ 0 h 6858000"/>
              <a:gd name="connsiteX2" fmla="*/ 221456 w 298831"/>
              <a:gd name="connsiteY2" fmla="*/ 4138613 h 6858000"/>
              <a:gd name="connsiteX3" fmla="*/ 219075 w 298831"/>
              <a:gd name="connsiteY3" fmla="*/ 4243388 h 6858000"/>
              <a:gd name="connsiteX4" fmla="*/ 216695 w 298831"/>
              <a:gd name="connsiteY4" fmla="*/ 4350544 h 6858000"/>
              <a:gd name="connsiteX5" fmla="*/ 214313 w 298831"/>
              <a:gd name="connsiteY5" fmla="*/ 4452938 h 6858000"/>
              <a:gd name="connsiteX6" fmla="*/ 216694 w 298831"/>
              <a:gd name="connsiteY6" fmla="*/ 4569619 h 6858000"/>
              <a:gd name="connsiteX7" fmla="*/ 219075 w 298831"/>
              <a:gd name="connsiteY7" fmla="*/ 4674394 h 6858000"/>
              <a:gd name="connsiteX8" fmla="*/ 221455 w 298831"/>
              <a:gd name="connsiteY8" fmla="*/ 4786313 h 6858000"/>
              <a:gd name="connsiteX9" fmla="*/ 273844 w 298831"/>
              <a:gd name="connsiteY9" fmla="*/ 4848225 h 6858000"/>
              <a:gd name="connsiteX10" fmla="*/ 226219 w 298831"/>
              <a:gd name="connsiteY10" fmla="*/ 4902994 h 6858000"/>
              <a:gd name="connsiteX11" fmla="*/ 278606 w 298831"/>
              <a:gd name="connsiteY11" fmla="*/ 4955381 h 6858000"/>
              <a:gd name="connsiteX12" fmla="*/ 223838 w 298831"/>
              <a:gd name="connsiteY12" fmla="*/ 5010150 h 6858000"/>
              <a:gd name="connsiteX13" fmla="*/ 276225 w 298831"/>
              <a:gd name="connsiteY13" fmla="*/ 5069681 h 6858000"/>
              <a:gd name="connsiteX14" fmla="*/ 221455 w 298831"/>
              <a:gd name="connsiteY14" fmla="*/ 5117306 h 6858000"/>
              <a:gd name="connsiteX15" fmla="*/ 276225 w 298831"/>
              <a:gd name="connsiteY15" fmla="*/ 5169694 h 6858000"/>
              <a:gd name="connsiteX16" fmla="*/ 221455 w 298831"/>
              <a:gd name="connsiteY16" fmla="*/ 5226844 h 6858000"/>
              <a:gd name="connsiteX17" fmla="*/ 276225 w 298831"/>
              <a:gd name="connsiteY17" fmla="*/ 5286375 h 6858000"/>
              <a:gd name="connsiteX18" fmla="*/ 223837 w 298831"/>
              <a:gd name="connsiteY18" fmla="*/ 5338763 h 6858000"/>
              <a:gd name="connsiteX19" fmla="*/ 276225 w 298831"/>
              <a:gd name="connsiteY19" fmla="*/ 5388769 h 6858000"/>
              <a:gd name="connsiteX20" fmla="*/ 223838 w 298831"/>
              <a:gd name="connsiteY20" fmla="*/ 5448300 h 6858000"/>
              <a:gd name="connsiteX21" fmla="*/ 276226 w 298831"/>
              <a:gd name="connsiteY21" fmla="*/ 5495925 h 6858000"/>
              <a:gd name="connsiteX22" fmla="*/ 226219 w 298831"/>
              <a:gd name="connsiteY22" fmla="*/ 5555456 h 6858000"/>
              <a:gd name="connsiteX23" fmla="*/ 276225 w 298831"/>
              <a:gd name="connsiteY23" fmla="*/ 5612606 h 6858000"/>
              <a:gd name="connsiteX24" fmla="*/ 223838 w 298831"/>
              <a:gd name="connsiteY24" fmla="*/ 5664994 h 6858000"/>
              <a:gd name="connsiteX25" fmla="*/ 273844 w 298831"/>
              <a:gd name="connsiteY25" fmla="*/ 5717381 h 6858000"/>
              <a:gd name="connsiteX26" fmla="*/ 223837 w 298831"/>
              <a:gd name="connsiteY26" fmla="*/ 5776913 h 6858000"/>
              <a:gd name="connsiteX27" fmla="*/ 276225 w 298831"/>
              <a:gd name="connsiteY27" fmla="*/ 5826919 h 6858000"/>
              <a:gd name="connsiteX28" fmla="*/ 223837 w 298831"/>
              <a:gd name="connsiteY28" fmla="*/ 5886450 h 6858000"/>
              <a:gd name="connsiteX29" fmla="*/ 273844 w 298831"/>
              <a:gd name="connsiteY29" fmla="*/ 5934075 h 6858000"/>
              <a:gd name="connsiteX30" fmla="*/ 219074 w 298831"/>
              <a:gd name="connsiteY30" fmla="*/ 5995988 h 6858000"/>
              <a:gd name="connsiteX31" fmla="*/ 273844 w 298831"/>
              <a:gd name="connsiteY31" fmla="*/ 6048375 h 6858000"/>
              <a:gd name="connsiteX32" fmla="*/ 226218 w 298831"/>
              <a:gd name="connsiteY32" fmla="*/ 6103144 h 6858000"/>
              <a:gd name="connsiteX33" fmla="*/ 273844 w 298831"/>
              <a:gd name="connsiteY33" fmla="*/ 6157913 h 6858000"/>
              <a:gd name="connsiteX34" fmla="*/ 226219 w 298831"/>
              <a:gd name="connsiteY34" fmla="*/ 6212681 h 6858000"/>
              <a:gd name="connsiteX35" fmla="*/ 271463 w 298831"/>
              <a:gd name="connsiteY35" fmla="*/ 6265069 h 6858000"/>
              <a:gd name="connsiteX36" fmla="*/ 223837 w 298831"/>
              <a:gd name="connsiteY36" fmla="*/ 6319838 h 6858000"/>
              <a:gd name="connsiteX37" fmla="*/ 278605 w 298831"/>
              <a:gd name="connsiteY37" fmla="*/ 6374606 h 6858000"/>
              <a:gd name="connsiteX38" fmla="*/ 221455 w 298831"/>
              <a:gd name="connsiteY38" fmla="*/ 6429375 h 6858000"/>
              <a:gd name="connsiteX39" fmla="*/ 276225 w 298831"/>
              <a:gd name="connsiteY39" fmla="*/ 6486525 h 6858000"/>
              <a:gd name="connsiteX40" fmla="*/ 228599 w 298831"/>
              <a:gd name="connsiteY40" fmla="*/ 6541294 h 6858000"/>
              <a:gd name="connsiteX41" fmla="*/ 273843 w 298831"/>
              <a:gd name="connsiteY41" fmla="*/ 6600825 h 6858000"/>
              <a:gd name="connsiteX42" fmla="*/ 221455 w 298831"/>
              <a:gd name="connsiteY42" fmla="*/ 6643688 h 6858000"/>
              <a:gd name="connsiteX43" fmla="*/ 276224 w 298831"/>
              <a:gd name="connsiteY43" fmla="*/ 6700838 h 6858000"/>
              <a:gd name="connsiteX44" fmla="*/ 221456 w 298831"/>
              <a:gd name="connsiteY44" fmla="*/ 6762750 h 6858000"/>
              <a:gd name="connsiteX45" fmla="*/ 288131 w 298831"/>
              <a:gd name="connsiteY45" fmla="*/ 6812756 h 6858000"/>
              <a:gd name="connsiteX46" fmla="*/ 233136 w 298831"/>
              <a:gd name="connsiteY46" fmla="*/ 6855619 h 6858000"/>
              <a:gd name="connsiteX47" fmla="*/ 0 w 298831"/>
              <a:gd name="connsiteY47" fmla="*/ 6858000 h 6858000"/>
              <a:gd name="connsiteX48" fmla="*/ 0 w 298831"/>
              <a:gd name="connsiteY48" fmla="*/ 0 h 6858000"/>
              <a:gd name="connsiteX0" fmla="*/ 0 w 299114"/>
              <a:gd name="connsiteY0" fmla="*/ 0 h 6858000"/>
              <a:gd name="connsiteX1" fmla="*/ 290286 w 299114"/>
              <a:gd name="connsiteY1" fmla="*/ 0 h 6858000"/>
              <a:gd name="connsiteX2" fmla="*/ 223838 w 299114"/>
              <a:gd name="connsiteY2" fmla="*/ 4021931 h 6858000"/>
              <a:gd name="connsiteX3" fmla="*/ 221456 w 299114"/>
              <a:gd name="connsiteY3" fmla="*/ 4138613 h 6858000"/>
              <a:gd name="connsiteX4" fmla="*/ 219075 w 299114"/>
              <a:gd name="connsiteY4" fmla="*/ 4243388 h 6858000"/>
              <a:gd name="connsiteX5" fmla="*/ 216695 w 299114"/>
              <a:gd name="connsiteY5" fmla="*/ 4350544 h 6858000"/>
              <a:gd name="connsiteX6" fmla="*/ 214313 w 299114"/>
              <a:gd name="connsiteY6" fmla="*/ 4452938 h 6858000"/>
              <a:gd name="connsiteX7" fmla="*/ 216694 w 299114"/>
              <a:gd name="connsiteY7" fmla="*/ 4569619 h 6858000"/>
              <a:gd name="connsiteX8" fmla="*/ 219075 w 299114"/>
              <a:gd name="connsiteY8" fmla="*/ 4674394 h 6858000"/>
              <a:gd name="connsiteX9" fmla="*/ 221455 w 299114"/>
              <a:gd name="connsiteY9" fmla="*/ 4786313 h 6858000"/>
              <a:gd name="connsiteX10" fmla="*/ 273844 w 299114"/>
              <a:gd name="connsiteY10" fmla="*/ 4848225 h 6858000"/>
              <a:gd name="connsiteX11" fmla="*/ 226219 w 299114"/>
              <a:gd name="connsiteY11" fmla="*/ 4902994 h 6858000"/>
              <a:gd name="connsiteX12" fmla="*/ 278606 w 299114"/>
              <a:gd name="connsiteY12" fmla="*/ 4955381 h 6858000"/>
              <a:gd name="connsiteX13" fmla="*/ 223838 w 299114"/>
              <a:gd name="connsiteY13" fmla="*/ 5010150 h 6858000"/>
              <a:gd name="connsiteX14" fmla="*/ 276225 w 299114"/>
              <a:gd name="connsiteY14" fmla="*/ 5069681 h 6858000"/>
              <a:gd name="connsiteX15" fmla="*/ 221455 w 299114"/>
              <a:gd name="connsiteY15" fmla="*/ 5117306 h 6858000"/>
              <a:gd name="connsiteX16" fmla="*/ 276225 w 299114"/>
              <a:gd name="connsiteY16" fmla="*/ 5169694 h 6858000"/>
              <a:gd name="connsiteX17" fmla="*/ 221455 w 299114"/>
              <a:gd name="connsiteY17" fmla="*/ 5226844 h 6858000"/>
              <a:gd name="connsiteX18" fmla="*/ 276225 w 299114"/>
              <a:gd name="connsiteY18" fmla="*/ 5286375 h 6858000"/>
              <a:gd name="connsiteX19" fmla="*/ 223837 w 299114"/>
              <a:gd name="connsiteY19" fmla="*/ 5338763 h 6858000"/>
              <a:gd name="connsiteX20" fmla="*/ 276225 w 299114"/>
              <a:gd name="connsiteY20" fmla="*/ 5388769 h 6858000"/>
              <a:gd name="connsiteX21" fmla="*/ 223838 w 299114"/>
              <a:gd name="connsiteY21" fmla="*/ 5448300 h 6858000"/>
              <a:gd name="connsiteX22" fmla="*/ 276226 w 299114"/>
              <a:gd name="connsiteY22" fmla="*/ 5495925 h 6858000"/>
              <a:gd name="connsiteX23" fmla="*/ 226219 w 299114"/>
              <a:gd name="connsiteY23" fmla="*/ 5555456 h 6858000"/>
              <a:gd name="connsiteX24" fmla="*/ 276225 w 299114"/>
              <a:gd name="connsiteY24" fmla="*/ 5612606 h 6858000"/>
              <a:gd name="connsiteX25" fmla="*/ 223838 w 299114"/>
              <a:gd name="connsiteY25" fmla="*/ 5664994 h 6858000"/>
              <a:gd name="connsiteX26" fmla="*/ 273844 w 299114"/>
              <a:gd name="connsiteY26" fmla="*/ 5717381 h 6858000"/>
              <a:gd name="connsiteX27" fmla="*/ 223837 w 299114"/>
              <a:gd name="connsiteY27" fmla="*/ 5776913 h 6858000"/>
              <a:gd name="connsiteX28" fmla="*/ 276225 w 299114"/>
              <a:gd name="connsiteY28" fmla="*/ 5826919 h 6858000"/>
              <a:gd name="connsiteX29" fmla="*/ 223837 w 299114"/>
              <a:gd name="connsiteY29" fmla="*/ 5886450 h 6858000"/>
              <a:gd name="connsiteX30" fmla="*/ 273844 w 299114"/>
              <a:gd name="connsiteY30" fmla="*/ 5934075 h 6858000"/>
              <a:gd name="connsiteX31" fmla="*/ 219074 w 299114"/>
              <a:gd name="connsiteY31" fmla="*/ 5995988 h 6858000"/>
              <a:gd name="connsiteX32" fmla="*/ 273844 w 299114"/>
              <a:gd name="connsiteY32" fmla="*/ 6048375 h 6858000"/>
              <a:gd name="connsiteX33" fmla="*/ 226218 w 299114"/>
              <a:gd name="connsiteY33" fmla="*/ 6103144 h 6858000"/>
              <a:gd name="connsiteX34" fmla="*/ 273844 w 299114"/>
              <a:gd name="connsiteY34" fmla="*/ 6157913 h 6858000"/>
              <a:gd name="connsiteX35" fmla="*/ 226219 w 299114"/>
              <a:gd name="connsiteY35" fmla="*/ 6212681 h 6858000"/>
              <a:gd name="connsiteX36" fmla="*/ 271463 w 299114"/>
              <a:gd name="connsiteY36" fmla="*/ 6265069 h 6858000"/>
              <a:gd name="connsiteX37" fmla="*/ 223837 w 299114"/>
              <a:gd name="connsiteY37" fmla="*/ 6319838 h 6858000"/>
              <a:gd name="connsiteX38" fmla="*/ 278605 w 299114"/>
              <a:gd name="connsiteY38" fmla="*/ 6374606 h 6858000"/>
              <a:gd name="connsiteX39" fmla="*/ 221455 w 299114"/>
              <a:gd name="connsiteY39" fmla="*/ 6429375 h 6858000"/>
              <a:gd name="connsiteX40" fmla="*/ 276225 w 299114"/>
              <a:gd name="connsiteY40" fmla="*/ 6486525 h 6858000"/>
              <a:gd name="connsiteX41" fmla="*/ 228599 w 299114"/>
              <a:gd name="connsiteY41" fmla="*/ 6541294 h 6858000"/>
              <a:gd name="connsiteX42" fmla="*/ 273843 w 299114"/>
              <a:gd name="connsiteY42" fmla="*/ 6600825 h 6858000"/>
              <a:gd name="connsiteX43" fmla="*/ 221455 w 299114"/>
              <a:gd name="connsiteY43" fmla="*/ 6643688 h 6858000"/>
              <a:gd name="connsiteX44" fmla="*/ 276224 w 299114"/>
              <a:gd name="connsiteY44" fmla="*/ 6700838 h 6858000"/>
              <a:gd name="connsiteX45" fmla="*/ 221456 w 299114"/>
              <a:gd name="connsiteY45" fmla="*/ 6762750 h 6858000"/>
              <a:gd name="connsiteX46" fmla="*/ 288131 w 299114"/>
              <a:gd name="connsiteY46" fmla="*/ 6812756 h 6858000"/>
              <a:gd name="connsiteX47" fmla="*/ 233136 w 299114"/>
              <a:gd name="connsiteY47" fmla="*/ 6855619 h 6858000"/>
              <a:gd name="connsiteX48" fmla="*/ 0 w 299114"/>
              <a:gd name="connsiteY48" fmla="*/ 6858000 h 6858000"/>
              <a:gd name="connsiteX49" fmla="*/ 0 w 299114"/>
              <a:gd name="connsiteY49" fmla="*/ 0 h 6858000"/>
              <a:gd name="connsiteX0" fmla="*/ 0 w 299086"/>
              <a:gd name="connsiteY0" fmla="*/ 0 h 6858000"/>
              <a:gd name="connsiteX1" fmla="*/ 290286 w 299086"/>
              <a:gd name="connsiteY1" fmla="*/ 0 h 6858000"/>
              <a:gd name="connsiteX2" fmla="*/ 223837 w 299086"/>
              <a:gd name="connsiteY2" fmla="*/ 3910013 h 6858000"/>
              <a:gd name="connsiteX3" fmla="*/ 223838 w 299086"/>
              <a:gd name="connsiteY3" fmla="*/ 4021931 h 6858000"/>
              <a:gd name="connsiteX4" fmla="*/ 221456 w 299086"/>
              <a:gd name="connsiteY4" fmla="*/ 4138613 h 6858000"/>
              <a:gd name="connsiteX5" fmla="*/ 219075 w 299086"/>
              <a:gd name="connsiteY5" fmla="*/ 4243388 h 6858000"/>
              <a:gd name="connsiteX6" fmla="*/ 216695 w 299086"/>
              <a:gd name="connsiteY6" fmla="*/ 4350544 h 6858000"/>
              <a:gd name="connsiteX7" fmla="*/ 214313 w 299086"/>
              <a:gd name="connsiteY7" fmla="*/ 4452938 h 6858000"/>
              <a:gd name="connsiteX8" fmla="*/ 216694 w 299086"/>
              <a:gd name="connsiteY8" fmla="*/ 4569619 h 6858000"/>
              <a:gd name="connsiteX9" fmla="*/ 219075 w 299086"/>
              <a:gd name="connsiteY9" fmla="*/ 4674394 h 6858000"/>
              <a:gd name="connsiteX10" fmla="*/ 221455 w 299086"/>
              <a:gd name="connsiteY10" fmla="*/ 4786313 h 6858000"/>
              <a:gd name="connsiteX11" fmla="*/ 273844 w 299086"/>
              <a:gd name="connsiteY11" fmla="*/ 4848225 h 6858000"/>
              <a:gd name="connsiteX12" fmla="*/ 226219 w 299086"/>
              <a:gd name="connsiteY12" fmla="*/ 4902994 h 6858000"/>
              <a:gd name="connsiteX13" fmla="*/ 278606 w 299086"/>
              <a:gd name="connsiteY13" fmla="*/ 4955381 h 6858000"/>
              <a:gd name="connsiteX14" fmla="*/ 223838 w 299086"/>
              <a:gd name="connsiteY14" fmla="*/ 5010150 h 6858000"/>
              <a:gd name="connsiteX15" fmla="*/ 276225 w 299086"/>
              <a:gd name="connsiteY15" fmla="*/ 5069681 h 6858000"/>
              <a:gd name="connsiteX16" fmla="*/ 221455 w 299086"/>
              <a:gd name="connsiteY16" fmla="*/ 5117306 h 6858000"/>
              <a:gd name="connsiteX17" fmla="*/ 276225 w 299086"/>
              <a:gd name="connsiteY17" fmla="*/ 5169694 h 6858000"/>
              <a:gd name="connsiteX18" fmla="*/ 221455 w 299086"/>
              <a:gd name="connsiteY18" fmla="*/ 5226844 h 6858000"/>
              <a:gd name="connsiteX19" fmla="*/ 276225 w 299086"/>
              <a:gd name="connsiteY19" fmla="*/ 5286375 h 6858000"/>
              <a:gd name="connsiteX20" fmla="*/ 223837 w 299086"/>
              <a:gd name="connsiteY20" fmla="*/ 5338763 h 6858000"/>
              <a:gd name="connsiteX21" fmla="*/ 276225 w 299086"/>
              <a:gd name="connsiteY21" fmla="*/ 5388769 h 6858000"/>
              <a:gd name="connsiteX22" fmla="*/ 223838 w 299086"/>
              <a:gd name="connsiteY22" fmla="*/ 5448300 h 6858000"/>
              <a:gd name="connsiteX23" fmla="*/ 276226 w 299086"/>
              <a:gd name="connsiteY23" fmla="*/ 5495925 h 6858000"/>
              <a:gd name="connsiteX24" fmla="*/ 226219 w 299086"/>
              <a:gd name="connsiteY24" fmla="*/ 5555456 h 6858000"/>
              <a:gd name="connsiteX25" fmla="*/ 276225 w 299086"/>
              <a:gd name="connsiteY25" fmla="*/ 5612606 h 6858000"/>
              <a:gd name="connsiteX26" fmla="*/ 223838 w 299086"/>
              <a:gd name="connsiteY26" fmla="*/ 5664994 h 6858000"/>
              <a:gd name="connsiteX27" fmla="*/ 273844 w 299086"/>
              <a:gd name="connsiteY27" fmla="*/ 5717381 h 6858000"/>
              <a:gd name="connsiteX28" fmla="*/ 223837 w 299086"/>
              <a:gd name="connsiteY28" fmla="*/ 5776913 h 6858000"/>
              <a:gd name="connsiteX29" fmla="*/ 276225 w 299086"/>
              <a:gd name="connsiteY29" fmla="*/ 5826919 h 6858000"/>
              <a:gd name="connsiteX30" fmla="*/ 223837 w 299086"/>
              <a:gd name="connsiteY30" fmla="*/ 5886450 h 6858000"/>
              <a:gd name="connsiteX31" fmla="*/ 273844 w 299086"/>
              <a:gd name="connsiteY31" fmla="*/ 5934075 h 6858000"/>
              <a:gd name="connsiteX32" fmla="*/ 219074 w 299086"/>
              <a:gd name="connsiteY32" fmla="*/ 5995988 h 6858000"/>
              <a:gd name="connsiteX33" fmla="*/ 273844 w 299086"/>
              <a:gd name="connsiteY33" fmla="*/ 6048375 h 6858000"/>
              <a:gd name="connsiteX34" fmla="*/ 226218 w 299086"/>
              <a:gd name="connsiteY34" fmla="*/ 6103144 h 6858000"/>
              <a:gd name="connsiteX35" fmla="*/ 273844 w 299086"/>
              <a:gd name="connsiteY35" fmla="*/ 6157913 h 6858000"/>
              <a:gd name="connsiteX36" fmla="*/ 226219 w 299086"/>
              <a:gd name="connsiteY36" fmla="*/ 6212681 h 6858000"/>
              <a:gd name="connsiteX37" fmla="*/ 271463 w 299086"/>
              <a:gd name="connsiteY37" fmla="*/ 6265069 h 6858000"/>
              <a:gd name="connsiteX38" fmla="*/ 223837 w 299086"/>
              <a:gd name="connsiteY38" fmla="*/ 6319838 h 6858000"/>
              <a:gd name="connsiteX39" fmla="*/ 278605 w 299086"/>
              <a:gd name="connsiteY39" fmla="*/ 6374606 h 6858000"/>
              <a:gd name="connsiteX40" fmla="*/ 221455 w 299086"/>
              <a:gd name="connsiteY40" fmla="*/ 6429375 h 6858000"/>
              <a:gd name="connsiteX41" fmla="*/ 276225 w 299086"/>
              <a:gd name="connsiteY41" fmla="*/ 6486525 h 6858000"/>
              <a:gd name="connsiteX42" fmla="*/ 228599 w 299086"/>
              <a:gd name="connsiteY42" fmla="*/ 6541294 h 6858000"/>
              <a:gd name="connsiteX43" fmla="*/ 273843 w 299086"/>
              <a:gd name="connsiteY43" fmla="*/ 6600825 h 6858000"/>
              <a:gd name="connsiteX44" fmla="*/ 221455 w 299086"/>
              <a:gd name="connsiteY44" fmla="*/ 6643688 h 6858000"/>
              <a:gd name="connsiteX45" fmla="*/ 276224 w 299086"/>
              <a:gd name="connsiteY45" fmla="*/ 6700838 h 6858000"/>
              <a:gd name="connsiteX46" fmla="*/ 221456 w 299086"/>
              <a:gd name="connsiteY46" fmla="*/ 6762750 h 6858000"/>
              <a:gd name="connsiteX47" fmla="*/ 288131 w 299086"/>
              <a:gd name="connsiteY47" fmla="*/ 6812756 h 6858000"/>
              <a:gd name="connsiteX48" fmla="*/ 233136 w 299086"/>
              <a:gd name="connsiteY48" fmla="*/ 6855619 h 6858000"/>
              <a:gd name="connsiteX49" fmla="*/ 0 w 299086"/>
              <a:gd name="connsiteY49" fmla="*/ 6858000 h 6858000"/>
              <a:gd name="connsiteX50" fmla="*/ 0 w 299086"/>
              <a:gd name="connsiteY50" fmla="*/ 0 h 6858000"/>
              <a:gd name="connsiteX0" fmla="*/ 0 w 299086"/>
              <a:gd name="connsiteY0" fmla="*/ 0 h 6858000"/>
              <a:gd name="connsiteX1" fmla="*/ 290286 w 299086"/>
              <a:gd name="connsiteY1" fmla="*/ 0 h 6858000"/>
              <a:gd name="connsiteX2" fmla="*/ 223837 w 299086"/>
              <a:gd name="connsiteY2" fmla="*/ 3800475 h 6858000"/>
              <a:gd name="connsiteX3" fmla="*/ 223837 w 299086"/>
              <a:gd name="connsiteY3" fmla="*/ 3910013 h 6858000"/>
              <a:gd name="connsiteX4" fmla="*/ 223838 w 299086"/>
              <a:gd name="connsiteY4" fmla="*/ 4021931 h 6858000"/>
              <a:gd name="connsiteX5" fmla="*/ 221456 w 299086"/>
              <a:gd name="connsiteY5" fmla="*/ 4138613 h 6858000"/>
              <a:gd name="connsiteX6" fmla="*/ 219075 w 299086"/>
              <a:gd name="connsiteY6" fmla="*/ 4243388 h 6858000"/>
              <a:gd name="connsiteX7" fmla="*/ 216695 w 299086"/>
              <a:gd name="connsiteY7" fmla="*/ 4350544 h 6858000"/>
              <a:gd name="connsiteX8" fmla="*/ 214313 w 299086"/>
              <a:gd name="connsiteY8" fmla="*/ 4452938 h 6858000"/>
              <a:gd name="connsiteX9" fmla="*/ 216694 w 299086"/>
              <a:gd name="connsiteY9" fmla="*/ 4569619 h 6858000"/>
              <a:gd name="connsiteX10" fmla="*/ 219075 w 299086"/>
              <a:gd name="connsiteY10" fmla="*/ 4674394 h 6858000"/>
              <a:gd name="connsiteX11" fmla="*/ 221455 w 299086"/>
              <a:gd name="connsiteY11" fmla="*/ 4786313 h 6858000"/>
              <a:gd name="connsiteX12" fmla="*/ 273844 w 299086"/>
              <a:gd name="connsiteY12" fmla="*/ 4848225 h 6858000"/>
              <a:gd name="connsiteX13" fmla="*/ 226219 w 299086"/>
              <a:gd name="connsiteY13" fmla="*/ 4902994 h 6858000"/>
              <a:gd name="connsiteX14" fmla="*/ 278606 w 299086"/>
              <a:gd name="connsiteY14" fmla="*/ 4955381 h 6858000"/>
              <a:gd name="connsiteX15" fmla="*/ 223838 w 299086"/>
              <a:gd name="connsiteY15" fmla="*/ 5010150 h 6858000"/>
              <a:gd name="connsiteX16" fmla="*/ 276225 w 299086"/>
              <a:gd name="connsiteY16" fmla="*/ 5069681 h 6858000"/>
              <a:gd name="connsiteX17" fmla="*/ 221455 w 299086"/>
              <a:gd name="connsiteY17" fmla="*/ 5117306 h 6858000"/>
              <a:gd name="connsiteX18" fmla="*/ 276225 w 299086"/>
              <a:gd name="connsiteY18" fmla="*/ 5169694 h 6858000"/>
              <a:gd name="connsiteX19" fmla="*/ 221455 w 299086"/>
              <a:gd name="connsiteY19" fmla="*/ 5226844 h 6858000"/>
              <a:gd name="connsiteX20" fmla="*/ 276225 w 299086"/>
              <a:gd name="connsiteY20" fmla="*/ 5286375 h 6858000"/>
              <a:gd name="connsiteX21" fmla="*/ 223837 w 299086"/>
              <a:gd name="connsiteY21" fmla="*/ 5338763 h 6858000"/>
              <a:gd name="connsiteX22" fmla="*/ 276225 w 299086"/>
              <a:gd name="connsiteY22" fmla="*/ 5388769 h 6858000"/>
              <a:gd name="connsiteX23" fmla="*/ 223838 w 299086"/>
              <a:gd name="connsiteY23" fmla="*/ 5448300 h 6858000"/>
              <a:gd name="connsiteX24" fmla="*/ 276226 w 299086"/>
              <a:gd name="connsiteY24" fmla="*/ 5495925 h 6858000"/>
              <a:gd name="connsiteX25" fmla="*/ 226219 w 299086"/>
              <a:gd name="connsiteY25" fmla="*/ 5555456 h 6858000"/>
              <a:gd name="connsiteX26" fmla="*/ 276225 w 299086"/>
              <a:gd name="connsiteY26" fmla="*/ 5612606 h 6858000"/>
              <a:gd name="connsiteX27" fmla="*/ 223838 w 299086"/>
              <a:gd name="connsiteY27" fmla="*/ 5664994 h 6858000"/>
              <a:gd name="connsiteX28" fmla="*/ 273844 w 299086"/>
              <a:gd name="connsiteY28" fmla="*/ 5717381 h 6858000"/>
              <a:gd name="connsiteX29" fmla="*/ 223837 w 299086"/>
              <a:gd name="connsiteY29" fmla="*/ 5776913 h 6858000"/>
              <a:gd name="connsiteX30" fmla="*/ 276225 w 299086"/>
              <a:gd name="connsiteY30" fmla="*/ 5826919 h 6858000"/>
              <a:gd name="connsiteX31" fmla="*/ 223837 w 299086"/>
              <a:gd name="connsiteY31" fmla="*/ 5886450 h 6858000"/>
              <a:gd name="connsiteX32" fmla="*/ 273844 w 299086"/>
              <a:gd name="connsiteY32" fmla="*/ 5934075 h 6858000"/>
              <a:gd name="connsiteX33" fmla="*/ 219074 w 299086"/>
              <a:gd name="connsiteY33" fmla="*/ 5995988 h 6858000"/>
              <a:gd name="connsiteX34" fmla="*/ 273844 w 299086"/>
              <a:gd name="connsiteY34" fmla="*/ 6048375 h 6858000"/>
              <a:gd name="connsiteX35" fmla="*/ 226218 w 299086"/>
              <a:gd name="connsiteY35" fmla="*/ 6103144 h 6858000"/>
              <a:gd name="connsiteX36" fmla="*/ 273844 w 299086"/>
              <a:gd name="connsiteY36" fmla="*/ 6157913 h 6858000"/>
              <a:gd name="connsiteX37" fmla="*/ 226219 w 299086"/>
              <a:gd name="connsiteY37" fmla="*/ 6212681 h 6858000"/>
              <a:gd name="connsiteX38" fmla="*/ 271463 w 299086"/>
              <a:gd name="connsiteY38" fmla="*/ 6265069 h 6858000"/>
              <a:gd name="connsiteX39" fmla="*/ 223837 w 299086"/>
              <a:gd name="connsiteY39" fmla="*/ 6319838 h 6858000"/>
              <a:gd name="connsiteX40" fmla="*/ 278605 w 299086"/>
              <a:gd name="connsiteY40" fmla="*/ 6374606 h 6858000"/>
              <a:gd name="connsiteX41" fmla="*/ 221455 w 299086"/>
              <a:gd name="connsiteY41" fmla="*/ 6429375 h 6858000"/>
              <a:gd name="connsiteX42" fmla="*/ 276225 w 299086"/>
              <a:gd name="connsiteY42" fmla="*/ 6486525 h 6858000"/>
              <a:gd name="connsiteX43" fmla="*/ 228599 w 299086"/>
              <a:gd name="connsiteY43" fmla="*/ 6541294 h 6858000"/>
              <a:gd name="connsiteX44" fmla="*/ 273843 w 299086"/>
              <a:gd name="connsiteY44" fmla="*/ 6600825 h 6858000"/>
              <a:gd name="connsiteX45" fmla="*/ 221455 w 299086"/>
              <a:gd name="connsiteY45" fmla="*/ 6643688 h 6858000"/>
              <a:gd name="connsiteX46" fmla="*/ 276224 w 299086"/>
              <a:gd name="connsiteY46" fmla="*/ 6700838 h 6858000"/>
              <a:gd name="connsiteX47" fmla="*/ 221456 w 299086"/>
              <a:gd name="connsiteY47" fmla="*/ 6762750 h 6858000"/>
              <a:gd name="connsiteX48" fmla="*/ 288131 w 299086"/>
              <a:gd name="connsiteY48" fmla="*/ 6812756 h 6858000"/>
              <a:gd name="connsiteX49" fmla="*/ 233136 w 299086"/>
              <a:gd name="connsiteY49" fmla="*/ 6855619 h 6858000"/>
              <a:gd name="connsiteX50" fmla="*/ 0 w 299086"/>
              <a:gd name="connsiteY50" fmla="*/ 6858000 h 6858000"/>
              <a:gd name="connsiteX51" fmla="*/ 0 w 299086"/>
              <a:gd name="connsiteY51" fmla="*/ 0 h 6858000"/>
              <a:gd name="connsiteX0" fmla="*/ 0 w 299404"/>
              <a:gd name="connsiteY0" fmla="*/ 0 h 6858000"/>
              <a:gd name="connsiteX1" fmla="*/ 290286 w 299404"/>
              <a:gd name="connsiteY1" fmla="*/ 0 h 6858000"/>
              <a:gd name="connsiteX2" fmla="*/ 226218 w 299404"/>
              <a:gd name="connsiteY2" fmla="*/ 3698081 h 6858000"/>
              <a:gd name="connsiteX3" fmla="*/ 223837 w 299404"/>
              <a:gd name="connsiteY3" fmla="*/ 3800475 h 6858000"/>
              <a:gd name="connsiteX4" fmla="*/ 223837 w 299404"/>
              <a:gd name="connsiteY4" fmla="*/ 3910013 h 6858000"/>
              <a:gd name="connsiteX5" fmla="*/ 223838 w 299404"/>
              <a:gd name="connsiteY5" fmla="*/ 4021931 h 6858000"/>
              <a:gd name="connsiteX6" fmla="*/ 221456 w 299404"/>
              <a:gd name="connsiteY6" fmla="*/ 4138613 h 6858000"/>
              <a:gd name="connsiteX7" fmla="*/ 219075 w 299404"/>
              <a:gd name="connsiteY7" fmla="*/ 4243388 h 6858000"/>
              <a:gd name="connsiteX8" fmla="*/ 216695 w 299404"/>
              <a:gd name="connsiteY8" fmla="*/ 4350544 h 6858000"/>
              <a:gd name="connsiteX9" fmla="*/ 214313 w 299404"/>
              <a:gd name="connsiteY9" fmla="*/ 4452938 h 6858000"/>
              <a:gd name="connsiteX10" fmla="*/ 216694 w 299404"/>
              <a:gd name="connsiteY10" fmla="*/ 4569619 h 6858000"/>
              <a:gd name="connsiteX11" fmla="*/ 219075 w 299404"/>
              <a:gd name="connsiteY11" fmla="*/ 4674394 h 6858000"/>
              <a:gd name="connsiteX12" fmla="*/ 221455 w 299404"/>
              <a:gd name="connsiteY12" fmla="*/ 4786313 h 6858000"/>
              <a:gd name="connsiteX13" fmla="*/ 273844 w 299404"/>
              <a:gd name="connsiteY13" fmla="*/ 4848225 h 6858000"/>
              <a:gd name="connsiteX14" fmla="*/ 226219 w 299404"/>
              <a:gd name="connsiteY14" fmla="*/ 4902994 h 6858000"/>
              <a:gd name="connsiteX15" fmla="*/ 278606 w 299404"/>
              <a:gd name="connsiteY15" fmla="*/ 4955381 h 6858000"/>
              <a:gd name="connsiteX16" fmla="*/ 223838 w 299404"/>
              <a:gd name="connsiteY16" fmla="*/ 5010150 h 6858000"/>
              <a:gd name="connsiteX17" fmla="*/ 276225 w 299404"/>
              <a:gd name="connsiteY17" fmla="*/ 5069681 h 6858000"/>
              <a:gd name="connsiteX18" fmla="*/ 221455 w 299404"/>
              <a:gd name="connsiteY18" fmla="*/ 5117306 h 6858000"/>
              <a:gd name="connsiteX19" fmla="*/ 276225 w 299404"/>
              <a:gd name="connsiteY19" fmla="*/ 5169694 h 6858000"/>
              <a:gd name="connsiteX20" fmla="*/ 221455 w 299404"/>
              <a:gd name="connsiteY20" fmla="*/ 5226844 h 6858000"/>
              <a:gd name="connsiteX21" fmla="*/ 276225 w 299404"/>
              <a:gd name="connsiteY21" fmla="*/ 5286375 h 6858000"/>
              <a:gd name="connsiteX22" fmla="*/ 223837 w 299404"/>
              <a:gd name="connsiteY22" fmla="*/ 5338763 h 6858000"/>
              <a:gd name="connsiteX23" fmla="*/ 276225 w 299404"/>
              <a:gd name="connsiteY23" fmla="*/ 5388769 h 6858000"/>
              <a:gd name="connsiteX24" fmla="*/ 223838 w 299404"/>
              <a:gd name="connsiteY24" fmla="*/ 5448300 h 6858000"/>
              <a:gd name="connsiteX25" fmla="*/ 276226 w 299404"/>
              <a:gd name="connsiteY25" fmla="*/ 5495925 h 6858000"/>
              <a:gd name="connsiteX26" fmla="*/ 226219 w 299404"/>
              <a:gd name="connsiteY26" fmla="*/ 5555456 h 6858000"/>
              <a:gd name="connsiteX27" fmla="*/ 276225 w 299404"/>
              <a:gd name="connsiteY27" fmla="*/ 5612606 h 6858000"/>
              <a:gd name="connsiteX28" fmla="*/ 223838 w 299404"/>
              <a:gd name="connsiteY28" fmla="*/ 5664994 h 6858000"/>
              <a:gd name="connsiteX29" fmla="*/ 273844 w 299404"/>
              <a:gd name="connsiteY29" fmla="*/ 5717381 h 6858000"/>
              <a:gd name="connsiteX30" fmla="*/ 223837 w 299404"/>
              <a:gd name="connsiteY30" fmla="*/ 5776913 h 6858000"/>
              <a:gd name="connsiteX31" fmla="*/ 276225 w 299404"/>
              <a:gd name="connsiteY31" fmla="*/ 5826919 h 6858000"/>
              <a:gd name="connsiteX32" fmla="*/ 223837 w 299404"/>
              <a:gd name="connsiteY32" fmla="*/ 5886450 h 6858000"/>
              <a:gd name="connsiteX33" fmla="*/ 273844 w 299404"/>
              <a:gd name="connsiteY33" fmla="*/ 5934075 h 6858000"/>
              <a:gd name="connsiteX34" fmla="*/ 219074 w 299404"/>
              <a:gd name="connsiteY34" fmla="*/ 5995988 h 6858000"/>
              <a:gd name="connsiteX35" fmla="*/ 273844 w 299404"/>
              <a:gd name="connsiteY35" fmla="*/ 6048375 h 6858000"/>
              <a:gd name="connsiteX36" fmla="*/ 226218 w 299404"/>
              <a:gd name="connsiteY36" fmla="*/ 6103144 h 6858000"/>
              <a:gd name="connsiteX37" fmla="*/ 273844 w 299404"/>
              <a:gd name="connsiteY37" fmla="*/ 6157913 h 6858000"/>
              <a:gd name="connsiteX38" fmla="*/ 226219 w 299404"/>
              <a:gd name="connsiteY38" fmla="*/ 6212681 h 6858000"/>
              <a:gd name="connsiteX39" fmla="*/ 271463 w 299404"/>
              <a:gd name="connsiteY39" fmla="*/ 6265069 h 6858000"/>
              <a:gd name="connsiteX40" fmla="*/ 223837 w 299404"/>
              <a:gd name="connsiteY40" fmla="*/ 6319838 h 6858000"/>
              <a:gd name="connsiteX41" fmla="*/ 278605 w 299404"/>
              <a:gd name="connsiteY41" fmla="*/ 6374606 h 6858000"/>
              <a:gd name="connsiteX42" fmla="*/ 221455 w 299404"/>
              <a:gd name="connsiteY42" fmla="*/ 6429375 h 6858000"/>
              <a:gd name="connsiteX43" fmla="*/ 276225 w 299404"/>
              <a:gd name="connsiteY43" fmla="*/ 6486525 h 6858000"/>
              <a:gd name="connsiteX44" fmla="*/ 228599 w 299404"/>
              <a:gd name="connsiteY44" fmla="*/ 6541294 h 6858000"/>
              <a:gd name="connsiteX45" fmla="*/ 273843 w 299404"/>
              <a:gd name="connsiteY45" fmla="*/ 6600825 h 6858000"/>
              <a:gd name="connsiteX46" fmla="*/ 221455 w 299404"/>
              <a:gd name="connsiteY46" fmla="*/ 6643688 h 6858000"/>
              <a:gd name="connsiteX47" fmla="*/ 276224 w 299404"/>
              <a:gd name="connsiteY47" fmla="*/ 6700838 h 6858000"/>
              <a:gd name="connsiteX48" fmla="*/ 221456 w 299404"/>
              <a:gd name="connsiteY48" fmla="*/ 6762750 h 6858000"/>
              <a:gd name="connsiteX49" fmla="*/ 288131 w 299404"/>
              <a:gd name="connsiteY49" fmla="*/ 6812756 h 6858000"/>
              <a:gd name="connsiteX50" fmla="*/ 233136 w 299404"/>
              <a:gd name="connsiteY50" fmla="*/ 6855619 h 6858000"/>
              <a:gd name="connsiteX51" fmla="*/ 0 w 299404"/>
              <a:gd name="connsiteY51" fmla="*/ 6858000 h 6858000"/>
              <a:gd name="connsiteX52" fmla="*/ 0 w 299404"/>
              <a:gd name="connsiteY52" fmla="*/ 0 h 6858000"/>
              <a:gd name="connsiteX0" fmla="*/ 0 w 300042"/>
              <a:gd name="connsiteY0" fmla="*/ 0 h 6858000"/>
              <a:gd name="connsiteX1" fmla="*/ 290286 w 300042"/>
              <a:gd name="connsiteY1" fmla="*/ 0 h 6858000"/>
              <a:gd name="connsiteX2" fmla="*/ 230980 w 300042"/>
              <a:gd name="connsiteY2" fmla="*/ 3583781 h 6858000"/>
              <a:gd name="connsiteX3" fmla="*/ 226218 w 300042"/>
              <a:gd name="connsiteY3" fmla="*/ 3698081 h 6858000"/>
              <a:gd name="connsiteX4" fmla="*/ 223837 w 300042"/>
              <a:gd name="connsiteY4" fmla="*/ 3800475 h 6858000"/>
              <a:gd name="connsiteX5" fmla="*/ 223837 w 300042"/>
              <a:gd name="connsiteY5" fmla="*/ 3910013 h 6858000"/>
              <a:gd name="connsiteX6" fmla="*/ 223838 w 300042"/>
              <a:gd name="connsiteY6" fmla="*/ 4021931 h 6858000"/>
              <a:gd name="connsiteX7" fmla="*/ 221456 w 300042"/>
              <a:gd name="connsiteY7" fmla="*/ 4138613 h 6858000"/>
              <a:gd name="connsiteX8" fmla="*/ 219075 w 300042"/>
              <a:gd name="connsiteY8" fmla="*/ 4243388 h 6858000"/>
              <a:gd name="connsiteX9" fmla="*/ 216695 w 300042"/>
              <a:gd name="connsiteY9" fmla="*/ 4350544 h 6858000"/>
              <a:gd name="connsiteX10" fmla="*/ 214313 w 300042"/>
              <a:gd name="connsiteY10" fmla="*/ 4452938 h 6858000"/>
              <a:gd name="connsiteX11" fmla="*/ 216694 w 300042"/>
              <a:gd name="connsiteY11" fmla="*/ 4569619 h 6858000"/>
              <a:gd name="connsiteX12" fmla="*/ 219075 w 300042"/>
              <a:gd name="connsiteY12" fmla="*/ 4674394 h 6858000"/>
              <a:gd name="connsiteX13" fmla="*/ 221455 w 300042"/>
              <a:gd name="connsiteY13" fmla="*/ 4786313 h 6858000"/>
              <a:gd name="connsiteX14" fmla="*/ 273844 w 300042"/>
              <a:gd name="connsiteY14" fmla="*/ 4848225 h 6858000"/>
              <a:gd name="connsiteX15" fmla="*/ 226219 w 300042"/>
              <a:gd name="connsiteY15" fmla="*/ 4902994 h 6858000"/>
              <a:gd name="connsiteX16" fmla="*/ 278606 w 300042"/>
              <a:gd name="connsiteY16" fmla="*/ 4955381 h 6858000"/>
              <a:gd name="connsiteX17" fmla="*/ 223838 w 300042"/>
              <a:gd name="connsiteY17" fmla="*/ 5010150 h 6858000"/>
              <a:gd name="connsiteX18" fmla="*/ 276225 w 300042"/>
              <a:gd name="connsiteY18" fmla="*/ 5069681 h 6858000"/>
              <a:gd name="connsiteX19" fmla="*/ 221455 w 300042"/>
              <a:gd name="connsiteY19" fmla="*/ 5117306 h 6858000"/>
              <a:gd name="connsiteX20" fmla="*/ 276225 w 300042"/>
              <a:gd name="connsiteY20" fmla="*/ 5169694 h 6858000"/>
              <a:gd name="connsiteX21" fmla="*/ 221455 w 300042"/>
              <a:gd name="connsiteY21" fmla="*/ 5226844 h 6858000"/>
              <a:gd name="connsiteX22" fmla="*/ 276225 w 300042"/>
              <a:gd name="connsiteY22" fmla="*/ 5286375 h 6858000"/>
              <a:gd name="connsiteX23" fmla="*/ 223837 w 300042"/>
              <a:gd name="connsiteY23" fmla="*/ 5338763 h 6858000"/>
              <a:gd name="connsiteX24" fmla="*/ 276225 w 300042"/>
              <a:gd name="connsiteY24" fmla="*/ 5388769 h 6858000"/>
              <a:gd name="connsiteX25" fmla="*/ 223838 w 300042"/>
              <a:gd name="connsiteY25" fmla="*/ 5448300 h 6858000"/>
              <a:gd name="connsiteX26" fmla="*/ 276226 w 300042"/>
              <a:gd name="connsiteY26" fmla="*/ 5495925 h 6858000"/>
              <a:gd name="connsiteX27" fmla="*/ 226219 w 300042"/>
              <a:gd name="connsiteY27" fmla="*/ 5555456 h 6858000"/>
              <a:gd name="connsiteX28" fmla="*/ 276225 w 300042"/>
              <a:gd name="connsiteY28" fmla="*/ 5612606 h 6858000"/>
              <a:gd name="connsiteX29" fmla="*/ 223838 w 300042"/>
              <a:gd name="connsiteY29" fmla="*/ 5664994 h 6858000"/>
              <a:gd name="connsiteX30" fmla="*/ 273844 w 300042"/>
              <a:gd name="connsiteY30" fmla="*/ 5717381 h 6858000"/>
              <a:gd name="connsiteX31" fmla="*/ 223837 w 300042"/>
              <a:gd name="connsiteY31" fmla="*/ 5776913 h 6858000"/>
              <a:gd name="connsiteX32" fmla="*/ 276225 w 300042"/>
              <a:gd name="connsiteY32" fmla="*/ 5826919 h 6858000"/>
              <a:gd name="connsiteX33" fmla="*/ 223837 w 300042"/>
              <a:gd name="connsiteY33" fmla="*/ 5886450 h 6858000"/>
              <a:gd name="connsiteX34" fmla="*/ 273844 w 300042"/>
              <a:gd name="connsiteY34" fmla="*/ 5934075 h 6858000"/>
              <a:gd name="connsiteX35" fmla="*/ 219074 w 300042"/>
              <a:gd name="connsiteY35" fmla="*/ 5995988 h 6858000"/>
              <a:gd name="connsiteX36" fmla="*/ 273844 w 300042"/>
              <a:gd name="connsiteY36" fmla="*/ 6048375 h 6858000"/>
              <a:gd name="connsiteX37" fmla="*/ 226218 w 300042"/>
              <a:gd name="connsiteY37" fmla="*/ 6103144 h 6858000"/>
              <a:gd name="connsiteX38" fmla="*/ 273844 w 300042"/>
              <a:gd name="connsiteY38" fmla="*/ 6157913 h 6858000"/>
              <a:gd name="connsiteX39" fmla="*/ 226219 w 300042"/>
              <a:gd name="connsiteY39" fmla="*/ 6212681 h 6858000"/>
              <a:gd name="connsiteX40" fmla="*/ 271463 w 300042"/>
              <a:gd name="connsiteY40" fmla="*/ 6265069 h 6858000"/>
              <a:gd name="connsiteX41" fmla="*/ 223837 w 300042"/>
              <a:gd name="connsiteY41" fmla="*/ 6319838 h 6858000"/>
              <a:gd name="connsiteX42" fmla="*/ 278605 w 300042"/>
              <a:gd name="connsiteY42" fmla="*/ 6374606 h 6858000"/>
              <a:gd name="connsiteX43" fmla="*/ 221455 w 300042"/>
              <a:gd name="connsiteY43" fmla="*/ 6429375 h 6858000"/>
              <a:gd name="connsiteX44" fmla="*/ 276225 w 300042"/>
              <a:gd name="connsiteY44" fmla="*/ 6486525 h 6858000"/>
              <a:gd name="connsiteX45" fmla="*/ 228599 w 300042"/>
              <a:gd name="connsiteY45" fmla="*/ 6541294 h 6858000"/>
              <a:gd name="connsiteX46" fmla="*/ 273843 w 300042"/>
              <a:gd name="connsiteY46" fmla="*/ 6600825 h 6858000"/>
              <a:gd name="connsiteX47" fmla="*/ 221455 w 300042"/>
              <a:gd name="connsiteY47" fmla="*/ 6643688 h 6858000"/>
              <a:gd name="connsiteX48" fmla="*/ 276224 w 300042"/>
              <a:gd name="connsiteY48" fmla="*/ 6700838 h 6858000"/>
              <a:gd name="connsiteX49" fmla="*/ 221456 w 300042"/>
              <a:gd name="connsiteY49" fmla="*/ 6762750 h 6858000"/>
              <a:gd name="connsiteX50" fmla="*/ 288131 w 300042"/>
              <a:gd name="connsiteY50" fmla="*/ 6812756 h 6858000"/>
              <a:gd name="connsiteX51" fmla="*/ 233136 w 300042"/>
              <a:gd name="connsiteY51" fmla="*/ 6855619 h 6858000"/>
              <a:gd name="connsiteX52" fmla="*/ 0 w 300042"/>
              <a:gd name="connsiteY52" fmla="*/ 6858000 h 6858000"/>
              <a:gd name="connsiteX53" fmla="*/ 0 w 300042"/>
              <a:gd name="connsiteY53" fmla="*/ 0 h 6858000"/>
              <a:gd name="connsiteX0" fmla="*/ 0 w 300328"/>
              <a:gd name="connsiteY0" fmla="*/ 0 h 6858000"/>
              <a:gd name="connsiteX1" fmla="*/ 290286 w 300328"/>
              <a:gd name="connsiteY1" fmla="*/ 0 h 6858000"/>
              <a:gd name="connsiteX2" fmla="*/ 233362 w 300328"/>
              <a:gd name="connsiteY2" fmla="*/ 3471863 h 6858000"/>
              <a:gd name="connsiteX3" fmla="*/ 230980 w 300328"/>
              <a:gd name="connsiteY3" fmla="*/ 3583781 h 6858000"/>
              <a:gd name="connsiteX4" fmla="*/ 226218 w 300328"/>
              <a:gd name="connsiteY4" fmla="*/ 3698081 h 6858000"/>
              <a:gd name="connsiteX5" fmla="*/ 223837 w 300328"/>
              <a:gd name="connsiteY5" fmla="*/ 3800475 h 6858000"/>
              <a:gd name="connsiteX6" fmla="*/ 223837 w 300328"/>
              <a:gd name="connsiteY6" fmla="*/ 3910013 h 6858000"/>
              <a:gd name="connsiteX7" fmla="*/ 223838 w 300328"/>
              <a:gd name="connsiteY7" fmla="*/ 4021931 h 6858000"/>
              <a:gd name="connsiteX8" fmla="*/ 221456 w 300328"/>
              <a:gd name="connsiteY8" fmla="*/ 4138613 h 6858000"/>
              <a:gd name="connsiteX9" fmla="*/ 219075 w 300328"/>
              <a:gd name="connsiteY9" fmla="*/ 4243388 h 6858000"/>
              <a:gd name="connsiteX10" fmla="*/ 216695 w 300328"/>
              <a:gd name="connsiteY10" fmla="*/ 4350544 h 6858000"/>
              <a:gd name="connsiteX11" fmla="*/ 214313 w 300328"/>
              <a:gd name="connsiteY11" fmla="*/ 4452938 h 6858000"/>
              <a:gd name="connsiteX12" fmla="*/ 216694 w 300328"/>
              <a:gd name="connsiteY12" fmla="*/ 4569619 h 6858000"/>
              <a:gd name="connsiteX13" fmla="*/ 219075 w 300328"/>
              <a:gd name="connsiteY13" fmla="*/ 4674394 h 6858000"/>
              <a:gd name="connsiteX14" fmla="*/ 221455 w 300328"/>
              <a:gd name="connsiteY14" fmla="*/ 4786313 h 6858000"/>
              <a:gd name="connsiteX15" fmla="*/ 273844 w 300328"/>
              <a:gd name="connsiteY15" fmla="*/ 4848225 h 6858000"/>
              <a:gd name="connsiteX16" fmla="*/ 226219 w 300328"/>
              <a:gd name="connsiteY16" fmla="*/ 4902994 h 6858000"/>
              <a:gd name="connsiteX17" fmla="*/ 278606 w 300328"/>
              <a:gd name="connsiteY17" fmla="*/ 4955381 h 6858000"/>
              <a:gd name="connsiteX18" fmla="*/ 223838 w 300328"/>
              <a:gd name="connsiteY18" fmla="*/ 5010150 h 6858000"/>
              <a:gd name="connsiteX19" fmla="*/ 276225 w 300328"/>
              <a:gd name="connsiteY19" fmla="*/ 5069681 h 6858000"/>
              <a:gd name="connsiteX20" fmla="*/ 221455 w 300328"/>
              <a:gd name="connsiteY20" fmla="*/ 5117306 h 6858000"/>
              <a:gd name="connsiteX21" fmla="*/ 276225 w 300328"/>
              <a:gd name="connsiteY21" fmla="*/ 5169694 h 6858000"/>
              <a:gd name="connsiteX22" fmla="*/ 221455 w 300328"/>
              <a:gd name="connsiteY22" fmla="*/ 5226844 h 6858000"/>
              <a:gd name="connsiteX23" fmla="*/ 276225 w 300328"/>
              <a:gd name="connsiteY23" fmla="*/ 5286375 h 6858000"/>
              <a:gd name="connsiteX24" fmla="*/ 223837 w 300328"/>
              <a:gd name="connsiteY24" fmla="*/ 5338763 h 6858000"/>
              <a:gd name="connsiteX25" fmla="*/ 276225 w 300328"/>
              <a:gd name="connsiteY25" fmla="*/ 5388769 h 6858000"/>
              <a:gd name="connsiteX26" fmla="*/ 223838 w 300328"/>
              <a:gd name="connsiteY26" fmla="*/ 5448300 h 6858000"/>
              <a:gd name="connsiteX27" fmla="*/ 276226 w 300328"/>
              <a:gd name="connsiteY27" fmla="*/ 5495925 h 6858000"/>
              <a:gd name="connsiteX28" fmla="*/ 226219 w 300328"/>
              <a:gd name="connsiteY28" fmla="*/ 5555456 h 6858000"/>
              <a:gd name="connsiteX29" fmla="*/ 276225 w 300328"/>
              <a:gd name="connsiteY29" fmla="*/ 5612606 h 6858000"/>
              <a:gd name="connsiteX30" fmla="*/ 223838 w 300328"/>
              <a:gd name="connsiteY30" fmla="*/ 5664994 h 6858000"/>
              <a:gd name="connsiteX31" fmla="*/ 273844 w 300328"/>
              <a:gd name="connsiteY31" fmla="*/ 5717381 h 6858000"/>
              <a:gd name="connsiteX32" fmla="*/ 223837 w 300328"/>
              <a:gd name="connsiteY32" fmla="*/ 5776913 h 6858000"/>
              <a:gd name="connsiteX33" fmla="*/ 276225 w 300328"/>
              <a:gd name="connsiteY33" fmla="*/ 5826919 h 6858000"/>
              <a:gd name="connsiteX34" fmla="*/ 223837 w 300328"/>
              <a:gd name="connsiteY34" fmla="*/ 5886450 h 6858000"/>
              <a:gd name="connsiteX35" fmla="*/ 273844 w 300328"/>
              <a:gd name="connsiteY35" fmla="*/ 5934075 h 6858000"/>
              <a:gd name="connsiteX36" fmla="*/ 219074 w 300328"/>
              <a:gd name="connsiteY36" fmla="*/ 5995988 h 6858000"/>
              <a:gd name="connsiteX37" fmla="*/ 273844 w 300328"/>
              <a:gd name="connsiteY37" fmla="*/ 6048375 h 6858000"/>
              <a:gd name="connsiteX38" fmla="*/ 226218 w 300328"/>
              <a:gd name="connsiteY38" fmla="*/ 6103144 h 6858000"/>
              <a:gd name="connsiteX39" fmla="*/ 273844 w 300328"/>
              <a:gd name="connsiteY39" fmla="*/ 6157913 h 6858000"/>
              <a:gd name="connsiteX40" fmla="*/ 226219 w 300328"/>
              <a:gd name="connsiteY40" fmla="*/ 6212681 h 6858000"/>
              <a:gd name="connsiteX41" fmla="*/ 271463 w 300328"/>
              <a:gd name="connsiteY41" fmla="*/ 6265069 h 6858000"/>
              <a:gd name="connsiteX42" fmla="*/ 223837 w 300328"/>
              <a:gd name="connsiteY42" fmla="*/ 6319838 h 6858000"/>
              <a:gd name="connsiteX43" fmla="*/ 278605 w 300328"/>
              <a:gd name="connsiteY43" fmla="*/ 6374606 h 6858000"/>
              <a:gd name="connsiteX44" fmla="*/ 221455 w 300328"/>
              <a:gd name="connsiteY44" fmla="*/ 6429375 h 6858000"/>
              <a:gd name="connsiteX45" fmla="*/ 276225 w 300328"/>
              <a:gd name="connsiteY45" fmla="*/ 6486525 h 6858000"/>
              <a:gd name="connsiteX46" fmla="*/ 228599 w 300328"/>
              <a:gd name="connsiteY46" fmla="*/ 6541294 h 6858000"/>
              <a:gd name="connsiteX47" fmla="*/ 273843 w 300328"/>
              <a:gd name="connsiteY47" fmla="*/ 6600825 h 6858000"/>
              <a:gd name="connsiteX48" fmla="*/ 221455 w 300328"/>
              <a:gd name="connsiteY48" fmla="*/ 6643688 h 6858000"/>
              <a:gd name="connsiteX49" fmla="*/ 276224 w 300328"/>
              <a:gd name="connsiteY49" fmla="*/ 6700838 h 6858000"/>
              <a:gd name="connsiteX50" fmla="*/ 221456 w 300328"/>
              <a:gd name="connsiteY50" fmla="*/ 6762750 h 6858000"/>
              <a:gd name="connsiteX51" fmla="*/ 288131 w 300328"/>
              <a:gd name="connsiteY51" fmla="*/ 6812756 h 6858000"/>
              <a:gd name="connsiteX52" fmla="*/ 233136 w 300328"/>
              <a:gd name="connsiteY52" fmla="*/ 6855619 h 6858000"/>
              <a:gd name="connsiteX53" fmla="*/ 0 w 300328"/>
              <a:gd name="connsiteY53" fmla="*/ 6858000 h 6858000"/>
              <a:gd name="connsiteX54" fmla="*/ 0 w 300328"/>
              <a:gd name="connsiteY54" fmla="*/ 0 h 6858000"/>
              <a:gd name="connsiteX0" fmla="*/ 0 w 300655"/>
              <a:gd name="connsiteY0" fmla="*/ 0 h 6858000"/>
              <a:gd name="connsiteX1" fmla="*/ 290286 w 300655"/>
              <a:gd name="connsiteY1" fmla="*/ 0 h 6858000"/>
              <a:gd name="connsiteX2" fmla="*/ 235743 w 300655"/>
              <a:gd name="connsiteY2" fmla="*/ 3369469 h 6858000"/>
              <a:gd name="connsiteX3" fmla="*/ 233362 w 300655"/>
              <a:gd name="connsiteY3" fmla="*/ 3471863 h 6858000"/>
              <a:gd name="connsiteX4" fmla="*/ 230980 w 300655"/>
              <a:gd name="connsiteY4" fmla="*/ 3583781 h 6858000"/>
              <a:gd name="connsiteX5" fmla="*/ 226218 w 300655"/>
              <a:gd name="connsiteY5" fmla="*/ 3698081 h 6858000"/>
              <a:gd name="connsiteX6" fmla="*/ 223837 w 300655"/>
              <a:gd name="connsiteY6" fmla="*/ 3800475 h 6858000"/>
              <a:gd name="connsiteX7" fmla="*/ 223837 w 300655"/>
              <a:gd name="connsiteY7" fmla="*/ 3910013 h 6858000"/>
              <a:gd name="connsiteX8" fmla="*/ 223838 w 300655"/>
              <a:gd name="connsiteY8" fmla="*/ 4021931 h 6858000"/>
              <a:gd name="connsiteX9" fmla="*/ 221456 w 300655"/>
              <a:gd name="connsiteY9" fmla="*/ 4138613 h 6858000"/>
              <a:gd name="connsiteX10" fmla="*/ 219075 w 300655"/>
              <a:gd name="connsiteY10" fmla="*/ 4243388 h 6858000"/>
              <a:gd name="connsiteX11" fmla="*/ 216695 w 300655"/>
              <a:gd name="connsiteY11" fmla="*/ 4350544 h 6858000"/>
              <a:gd name="connsiteX12" fmla="*/ 214313 w 300655"/>
              <a:gd name="connsiteY12" fmla="*/ 4452938 h 6858000"/>
              <a:gd name="connsiteX13" fmla="*/ 216694 w 300655"/>
              <a:gd name="connsiteY13" fmla="*/ 4569619 h 6858000"/>
              <a:gd name="connsiteX14" fmla="*/ 219075 w 300655"/>
              <a:gd name="connsiteY14" fmla="*/ 4674394 h 6858000"/>
              <a:gd name="connsiteX15" fmla="*/ 221455 w 300655"/>
              <a:gd name="connsiteY15" fmla="*/ 4786313 h 6858000"/>
              <a:gd name="connsiteX16" fmla="*/ 273844 w 300655"/>
              <a:gd name="connsiteY16" fmla="*/ 4848225 h 6858000"/>
              <a:gd name="connsiteX17" fmla="*/ 226219 w 300655"/>
              <a:gd name="connsiteY17" fmla="*/ 4902994 h 6858000"/>
              <a:gd name="connsiteX18" fmla="*/ 278606 w 300655"/>
              <a:gd name="connsiteY18" fmla="*/ 4955381 h 6858000"/>
              <a:gd name="connsiteX19" fmla="*/ 223838 w 300655"/>
              <a:gd name="connsiteY19" fmla="*/ 5010150 h 6858000"/>
              <a:gd name="connsiteX20" fmla="*/ 276225 w 300655"/>
              <a:gd name="connsiteY20" fmla="*/ 5069681 h 6858000"/>
              <a:gd name="connsiteX21" fmla="*/ 221455 w 300655"/>
              <a:gd name="connsiteY21" fmla="*/ 5117306 h 6858000"/>
              <a:gd name="connsiteX22" fmla="*/ 276225 w 300655"/>
              <a:gd name="connsiteY22" fmla="*/ 5169694 h 6858000"/>
              <a:gd name="connsiteX23" fmla="*/ 221455 w 300655"/>
              <a:gd name="connsiteY23" fmla="*/ 5226844 h 6858000"/>
              <a:gd name="connsiteX24" fmla="*/ 276225 w 300655"/>
              <a:gd name="connsiteY24" fmla="*/ 5286375 h 6858000"/>
              <a:gd name="connsiteX25" fmla="*/ 223837 w 300655"/>
              <a:gd name="connsiteY25" fmla="*/ 5338763 h 6858000"/>
              <a:gd name="connsiteX26" fmla="*/ 276225 w 300655"/>
              <a:gd name="connsiteY26" fmla="*/ 5388769 h 6858000"/>
              <a:gd name="connsiteX27" fmla="*/ 223838 w 300655"/>
              <a:gd name="connsiteY27" fmla="*/ 5448300 h 6858000"/>
              <a:gd name="connsiteX28" fmla="*/ 276226 w 300655"/>
              <a:gd name="connsiteY28" fmla="*/ 5495925 h 6858000"/>
              <a:gd name="connsiteX29" fmla="*/ 226219 w 300655"/>
              <a:gd name="connsiteY29" fmla="*/ 5555456 h 6858000"/>
              <a:gd name="connsiteX30" fmla="*/ 276225 w 300655"/>
              <a:gd name="connsiteY30" fmla="*/ 5612606 h 6858000"/>
              <a:gd name="connsiteX31" fmla="*/ 223838 w 300655"/>
              <a:gd name="connsiteY31" fmla="*/ 5664994 h 6858000"/>
              <a:gd name="connsiteX32" fmla="*/ 273844 w 300655"/>
              <a:gd name="connsiteY32" fmla="*/ 5717381 h 6858000"/>
              <a:gd name="connsiteX33" fmla="*/ 223837 w 300655"/>
              <a:gd name="connsiteY33" fmla="*/ 5776913 h 6858000"/>
              <a:gd name="connsiteX34" fmla="*/ 276225 w 300655"/>
              <a:gd name="connsiteY34" fmla="*/ 5826919 h 6858000"/>
              <a:gd name="connsiteX35" fmla="*/ 223837 w 300655"/>
              <a:gd name="connsiteY35" fmla="*/ 5886450 h 6858000"/>
              <a:gd name="connsiteX36" fmla="*/ 273844 w 300655"/>
              <a:gd name="connsiteY36" fmla="*/ 5934075 h 6858000"/>
              <a:gd name="connsiteX37" fmla="*/ 219074 w 300655"/>
              <a:gd name="connsiteY37" fmla="*/ 5995988 h 6858000"/>
              <a:gd name="connsiteX38" fmla="*/ 273844 w 300655"/>
              <a:gd name="connsiteY38" fmla="*/ 6048375 h 6858000"/>
              <a:gd name="connsiteX39" fmla="*/ 226218 w 300655"/>
              <a:gd name="connsiteY39" fmla="*/ 6103144 h 6858000"/>
              <a:gd name="connsiteX40" fmla="*/ 273844 w 300655"/>
              <a:gd name="connsiteY40" fmla="*/ 6157913 h 6858000"/>
              <a:gd name="connsiteX41" fmla="*/ 226219 w 300655"/>
              <a:gd name="connsiteY41" fmla="*/ 6212681 h 6858000"/>
              <a:gd name="connsiteX42" fmla="*/ 271463 w 300655"/>
              <a:gd name="connsiteY42" fmla="*/ 6265069 h 6858000"/>
              <a:gd name="connsiteX43" fmla="*/ 223837 w 300655"/>
              <a:gd name="connsiteY43" fmla="*/ 6319838 h 6858000"/>
              <a:gd name="connsiteX44" fmla="*/ 278605 w 300655"/>
              <a:gd name="connsiteY44" fmla="*/ 6374606 h 6858000"/>
              <a:gd name="connsiteX45" fmla="*/ 221455 w 300655"/>
              <a:gd name="connsiteY45" fmla="*/ 6429375 h 6858000"/>
              <a:gd name="connsiteX46" fmla="*/ 276225 w 300655"/>
              <a:gd name="connsiteY46" fmla="*/ 6486525 h 6858000"/>
              <a:gd name="connsiteX47" fmla="*/ 228599 w 300655"/>
              <a:gd name="connsiteY47" fmla="*/ 6541294 h 6858000"/>
              <a:gd name="connsiteX48" fmla="*/ 273843 w 300655"/>
              <a:gd name="connsiteY48" fmla="*/ 6600825 h 6858000"/>
              <a:gd name="connsiteX49" fmla="*/ 221455 w 300655"/>
              <a:gd name="connsiteY49" fmla="*/ 6643688 h 6858000"/>
              <a:gd name="connsiteX50" fmla="*/ 276224 w 300655"/>
              <a:gd name="connsiteY50" fmla="*/ 6700838 h 6858000"/>
              <a:gd name="connsiteX51" fmla="*/ 221456 w 300655"/>
              <a:gd name="connsiteY51" fmla="*/ 6762750 h 6858000"/>
              <a:gd name="connsiteX52" fmla="*/ 288131 w 300655"/>
              <a:gd name="connsiteY52" fmla="*/ 6812756 h 6858000"/>
              <a:gd name="connsiteX53" fmla="*/ 233136 w 300655"/>
              <a:gd name="connsiteY53" fmla="*/ 6855619 h 6858000"/>
              <a:gd name="connsiteX54" fmla="*/ 0 w 300655"/>
              <a:gd name="connsiteY54" fmla="*/ 6858000 h 6858000"/>
              <a:gd name="connsiteX55" fmla="*/ 0 w 300655"/>
              <a:gd name="connsiteY55" fmla="*/ 0 h 6858000"/>
              <a:gd name="connsiteX0" fmla="*/ 0 w 301376"/>
              <a:gd name="connsiteY0" fmla="*/ 0 h 6858000"/>
              <a:gd name="connsiteX1" fmla="*/ 290286 w 301376"/>
              <a:gd name="connsiteY1" fmla="*/ 0 h 6858000"/>
              <a:gd name="connsiteX2" fmla="*/ 240505 w 301376"/>
              <a:gd name="connsiteY2" fmla="*/ 3259931 h 6858000"/>
              <a:gd name="connsiteX3" fmla="*/ 235743 w 301376"/>
              <a:gd name="connsiteY3" fmla="*/ 3369469 h 6858000"/>
              <a:gd name="connsiteX4" fmla="*/ 233362 w 301376"/>
              <a:gd name="connsiteY4" fmla="*/ 3471863 h 6858000"/>
              <a:gd name="connsiteX5" fmla="*/ 230980 w 301376"/>
              <a:gd name="connsiteY5" fmla="*/ 3583781 h 6858000"/>
              <a:gd name="connsiteX6" fmla="*/ 226218 w 301376"/>
              <a:gd name="connsiteY6" fmla="*/ 3698081 h 6858000"/>
              <a:gd name="connsiteX7" fmla="*/ 223837 w 301376"/>
              <a:gd name="connsiteY7" fmla="*/ 3800475 h 6858000"/>
              <a:gd name="connsiteX8" fmla="*/ 223837 w 301376"/>
              <a:gd name="connsiteY8" fmla="*/ 3910013 h 6858000"/>
              <a:gd name="connsiteX9" fmla="*/ 223838 w 301376"/>
              <a:gd name="connsiteY9" fmla="*/ 4021931 h 6858000"/>
              <a:gd name="connsiteX10" fmla="*/ 221456 w 301376"/>
              <a:gd name="connsiteY10" fmla="*/ 4138613 h 6858000"/>
              <a:gd name="connsiteX11" fmla="*/ 219075 w 301376"/>
              <a:gd name="connsiteY11" fmla="*/ 4243388 h 6858000"/>
              <a:gd name="connsiteX12" fmla="*/ 216695 w 301376"/>
              <a:gd name="connsiteY12" fmla="*/ 4350544 h 6858000"/>
              <a:gd name="connsiteX13" fmla="*/ 214313 w 301376"/>
              <a:gd name="connsiteY13" fmla="*/ 4452938 h 6858000"/>
              <a:gd name="connsiteX14" fmla="*/ 216694 w 301376"/>
              <a:gd name="connsiteY14" fmla="*/ 4569619 h 6858000"/>
              <a:gd name="connsiteX15" fmla="*/ 219075 w 301376"/>
              <a:gd name="connsiteY15" fmla="*/ 4674394 h 6858000"/>
              <a:gd name="connsiteX16" fmla="*/ 221455 w 301376"/>
              <a:gd name="connsiteY16" fmla="*/ 4786313 h 6858000"/>
              <a:gd name="connsiteX17" fmla="*/ 273844 w 301376"/>
              <a:gd name="connsiteY17" fmla="*/ 4848225 h 6858000"/>
              <a:gd name="connsiteX18" fmla="*/ 226219 w 301376"/>
              <a:gd name="connsiteY18" fmla="*/ 4902994 h 6858000"/>
              <a:gd name="connsiteX19" fmla="*/ 278606 w 301376"/>
              <a:gd name="connsiteY19" fmla="*/ 4955381 h 6858000"/>
              <a:gd name="connsiteX20" fmla="*/ 223838 w 301376"/>
              <a:gd name="connsiteY20" fmla="*/ 5010150 h 6858000"/>
              <a:gd name="connsiteX21" fmla="*/ 276225 w 301376"/>
              <a:gd name="connsiteY21" fmla="*/ 5069681 h 6858000"/>
              <a:gd name="connsiteX22" fmla="*/ 221455 w 301376"/>
              <a:gd name="connsiteY22" fmla="*/ 5117306 h 6858000"/>
              <a:gd name="connsiteX23" fmla="*/ 276225 w 301376"/>
              <a:gd name="connsiteY23" fmla="*/ 5169694 h 6858000"/>
              <a:gd name="connsiteX24" fmla="*/ 221455 w 301376"/>
              <a:gd name="connsiteY24" fmla="*/ 5226844 h 6858000"/>
              <a:gd name="connsiteX25" fmla="*/ 276225 w 301376"/>
              <a:gd name="connsiteY25" fmla="*/ 5286375 h 6858000"/>
              <a:gd name="connsiteX26" fmla="*/ 223837 w 301376"/>
              <a:gd name="connsiteY26" fmla="*/ 5338763 h 6858000"/>
              <a:gd name="connsiteX27" fmla="*/ 276225 w 301376"/>
              <a:gd name="connsiteY27" fmla="*/ 5388769 h 6858000"/>
              <a:gd name="connsiteX28" fmla="*/ 223838 w 301376"/>
              <a:gd name="connsiteY28" fmla="*/ 5448300 h 6858000"/>
              <a:gd name="connsiteX29" fmla="*/ 276226 w 301376"/>
              <a:gd name="connsiteY29" fmla="*/ 5495925 h 6858000"/>
              <a:gd name="connsiteX30" fmla="*/ 226219 w 301376"/>
              <a:gd name="connsiteY30" fmla="*/ 5555456 h 6858000"/>
              <a:gd name="connsiteX31" fmla="*/ 276225 w 301376"/>
              <a:gd name="connsiteY31" fmla="*/ 5612606 h 6858000"/>
              <a:gd name="connsiteX32" fmla="*/ 223838 w 301376"/>
              <a:gd name="connsiteY32" fmla="*/ 5664994 h 6858000"/>
              <a:gd name="connsiteX33" fmla="*/ 273844 w 301376"/>
              <a:gd name="connsiteY33" fmla="*/ 5717381 h 6858000"/>
              <a:gd name="connsiteX34" fmla="*/ 223837 w 301376"/>
              <a:gd name="connsiteY34" fmla="*/ 5776913 h 6858000"/>
              <a:gd name="connsiteX35" fmla="*/ 276225 w 301376"/>
              <a:gd name="connsiteY35" fmla="*/ 5826919 h 6858000"/>
              <a:gd name="connsiteX36" fmla="*/ 223837 w 301376"/>
              <a:gd name="connsiteY36" fmla="*/ 5886450 h 6858000"/>
              <a:gd name="connsiteX37" fmla="*/ 273844 w 301376"/>
              <a:gd name="connsiteY37" fmla="*/ 5934075 h 6858000"/>
              <a:gd name="connsiteX38" fmla="*/ 219074 w 301376"/>
              <a:gd name="connsiteY38" fmla="*/ 5995988 h 6858000"/>
              <a:gd name="connsiteX39" fmla="*/ 273844 w 301376"/>
              <a:gd name="connsiteY39" fmla="*/ 6048375 h 6858000"/>
              <a:gd name="connsiteX40" fmla="*/ 226218 w 301376"/>
              <a:gd name="connsiteY40" fmla="*/ 6103144 h 6858000"/>
              <a:gd name="connsiteX41" fmla="*/ 273844 w 301376"/>
              <a:gd name="connsiteY41" fmla="*/ 6157913 h 6858000"/>
              <a:gd name="connsiteX42" fmla="*/ 226219 w 301376"/>
              <a:gd name="connsiteY42" fmla="*/ 6212681 h 6858000"/>
              <a:gd name="connsiteX43" fmla="*/ 271463 w 301376"/>
              <a:gd name="connsiteY43" fmla="*/ 6265069 h 6858000"/>
              <a:gd name="connsiteX44" fmla="*/ 223837 w 301376"/>
              <a:gd name="connsiteY44" fmla="*/ 6319838 h 6858000"/>
              <a:gd name="connsiteX45" fmla="*/ 278605 w 301376"/>
              <a:gd name="connsiteY45" fmla="*/ 6374606 h 6858000"/>
              <a:gd name="connsiteX46" fmla="*/ 221455 w 301376"/>
              <a:gd name="connsiteY46" fmla="*/ 6429375 h 6858000"/>
              <a:gd name="connsiteX47" fmla="*/ 276225 w 301376"/>
              <a:gd name="connsiteY47" fmla="*/ 6486525 h 6858000"/>
              <a:gd name="connsiteX48" fmla="*/ 228599 w 301376"/>
              <a:gd name="connsiteY48" fmla="*/ 6541294 h 6858000"/>
              <a:gd name="connsiteX49" fmla="*/ 273843 w 301376"/>
              <a:gd name="connsiteY49" fmla="*/ 6600825 h 6858000"/>
              <a:gd name="connsiteX50" fmla="*/ 221455 w 301376"/>
              <a:gd name="connsiteY50" fmla="*/ 6643688 h 6858000"/>
              <a:gd name="connsiteX51" fmla="*/ 276224 w 301376"/>
              <a:gd name="connsiteY51" fmla="*/ 6700838 h 6858000"/>
              <a:gd name="connsiteX52" fmla="*/ 221456 w 301376"/>
              <a:gd name="connsiteY52" fmla="*/ 6762750 h 6858000"/>
              <a:gd name="connsiteX53" fmla="*/ 288131 w 301376"/>
              <a:gd name="connsiteY53" fmla="*/ 6812756 h 6858000"/>
              <a:gd name="connsiteX54" fmla="*/ 233136 w 301376"/>
              <a:gd name="connsiteY54" fmla="*/ 6855619 h 6858000"/>
              <a:gd name="connsiteX55" fmla="*/ 0 w 301376"/>
              <a:gd name="connsiteY55" fmla="*/ 6858000 h 6858000"/>
              <a:gd name="connsiteX56" fmla="*/ 0 w 301376"/>
              <a:gd name="connsiteY56" fmla="*/ 0 h 6858000"/>
              <a:gd name="connsiteX0" fmla="*/ 0 w 301302"/>
              <a:gd name="connsiteY0" fmla="*/ 0 h 6858000"/>
              <a:gd name="connsiteX1" fmla="*/ 290286 w 301302"/>
              <a:gd name="connsiteY1" fmla="*/ 0 h 6858000"/>
              <a:gd name="connsiteX2" fmla="*/ 240504 w 301302"/>
              <a:gd name="connsiteY2" fmla="*/ 3150394 h 6858000"/>
              <a:gd name="connsiteX3" fmla="*/ 240505 w 301302"/>
              <a:gd name="connsiteY3" fmla="*/ 3259931 h 6858000"/>
              <a:gd name="connsiteX4" fmla="*/ 235743 w 301302"/>
              <a:gd name="connsiteY4" fmla="*/ 3369469 h 6858000"/>
              <a:gd name="connsiteX5" fmla="*/ 233362 w 301302"/>
              <a:gd name="connsiteY5" fmla="*/ 3471863 h 6858000"/>
              <a:gd name="connsiteX6" fmla="*/ 230980 w 301302"/>
              <a:gd name="connsiteY6" fmla="*/ 3583781 h 6858000"/>
              <a:gd name="connsiteX7" fmla="*/ 226218 w 301302"/>
              <a:gd name="connsiteY7" fmla="*/ 3698081 h 6858000"/>
              <a:gd name="connsiteX8" fmla="*/ 223837 w 301302"/>
              <a:gd name="connsiteY8" fmla="*/ 3800475 h 6858000"/>
              <a:gd name="connsiteX9" fmla="*/ 223837 w 301302"/>
              <a:gd name="connsiteY9" fmla="*/ 3910013 h 6858000"/>
              <a:gd name="connsiteX10" fmla="*/ 223838 w 301302"/>
              <a:gd name="connsiteY10" fmla="*/ 4021931 h 6858000"/>
              <a:gd name="connsiteX11" fmla="*/ 221456 w 301302"/>
              <a:gd name="connsiteY11" fmla="*/ 4138613 h 6858000"/>
              <a:gd name="connsiteX12" fmla="*/ 219075 w 301302"/>
              <a:gd name="connsiteY12" fmla="*/ 4243388 h 6858000"/>
              <a:gd name="connsiteX13" fmla="*/ 216695 w 301302"/>
              <a:gd name="connsiteY13" fmla="*/ 4350544 h 6858000"/>
              <a:gd name="connsiteX14" fmla="*/ 214313 w 301302"/>
              <a:gd name="connsiteY14" fmla="*/ 4452938 h 6858000"/>
              <a:gd name="connsiteX15" fmla="*/ 216694 w 301302"/>
              <a:gd name="connsiteY15" fmla="*/ 4569619 h 6858000"/>
              <a:gd name="connsiteX16" fmla="*/ 219075 w 301302"/>
              <a:gd name="connsiteY16" fmla="*/ 4674394 h 6858000"/>
              <a:gd name="connsiteX17" fmla="*/ 221455 w 301302"/>
              <a:gd name="connsiteY17" fmla="*/ 4786313 h 6858000"/>
              <a:gd name="connsiteX18" fmla="*/ 273844 w 301302"/>
              <a:gd name="connsiteY18" fmla="*/ 4848225 h 6858000"/>
              <a:gd name="connsiteX19" fmla="*/ 226219 w 301302"/>
              <a:gd name="connsiteY19" fmla="*/ 4902994 h 6858000"/>
              <a:gd name="connsiteX20" fmla="*/ 278606 w 301302"/>
              <a:gd name="connsiteY20" fmla="*/ 4955381 h 6858000"/>
              <a:gd name="connsiteX21" fmla="*/ 223838 w 301302"/>
              <a:gd name="connsiteY21" fmla="*/ 5010150 h 6858000"/>
              <a:gd name="connsiteX22" fmla="*/ 276225 w 301302"/>
              <a:gd name="connsiteY22" fmla="*/ 5069681 h 6858000"/>
              <a:gd name="connsiteX23" fmla="*/ 221455 w 301302"/>
              <a:gd name="connsiteY23" fmla="*/ 5117306 h 6858000"/>
              <a:gd name="connsiteX24" fmla="*/ 276225 w 301302"/>
              <a:gd name="connsiteY24" fmla="*/ 5169694 h 6858000"/>
              <a:gd name="connsiteX25" fmla="*/ 221455 w 301302"/>
              <a:gd name="connsiteY25" fmla="*/ 5226844 h 6858000"/>
              <a:gd name="connsiteX26" fmla="*/ 276225 w 301302"/>
              <a:gd name="connsiteY26" fmla="*/ 5286375 h 6858000"/>
              <a:gd name="connsiteX27" fmla="*/ 223837 w 301302"/>
              <a:gd name="connsiteY27" fmla="*/ 5338763 h 6858000"/>
              <a:gd name="connsiteX28" fmla="*/ 276225 w 301302"/>
              <a:gd name="connsiteY28" fmla="*/ 5388769 h 6858000"/>
              <a:gd name="connsiteX29" fmla="*/ 223838 w 301302"/>
              <a:gd name="connsiteY29" fmla="*/ 5448300 h 6858000"/>
              <a:gd name="connsiteX30" fmla="*/ 276226 w 301302"/>
              <a:gd name="connsiteY30" fmla="*/ 5495925 h 6858000"/>
              <a:gd name="connsiteX31" fmla="*/ 226219 w 301302"/>
              <a:gd name="connsiteY31" fmla="*/ 5555456 h 6858000"/>
              <a:gd name="connsiteX32" fmla="*/ 276225 w 301302"/>
              <a:gd name="connsiteY32" fmla="*/ 5612606 h 6858000"/>
              <a:gd name="connsiteX33" fmla="*/ 223838 w 301302"/>
              <a:gd name="connsiteY33" fmla="*/ 5664994 h 6858000"/>
              <a:gd name="connsiteX34" fmla="*/ 273844 w 301302"/>
              <a:gd name="connsiteY34" fmla="*/ 5717381 h 6858000"/>
              <a:gd name="connsiteX35" fmla="*/ 223837 w 301302"/>
              <a:gd name="connsiteY35" fmla="*/ 5776913 h 6858000"/>
              <a:gd name="connsiteX36" fmla="*/ 276225 w 301302"/>
              <a:gd name="connsiteY36" fmla="*/ 5826919 h 6858000"/>
              <a:gd name="connsiteX37" fmla="*/ 223837 w 301302"/>
              <a:gd name="connsiteY37" fmla="*/ 5886450 h 6858000"/>
              <a:gd name="connsiteX38" fmla="*/ 273844 w 301302"/>
              <a:gd name="connsiteY38" fmla="*/ 5934075 h 6858000"/>
              <a:gd name="connsiteX39" fmla="*/ 219074 w 301302"/>
              <a:gd name="connsiteY39" fmla="*/ 5995988 h 6858000"/>
              <a:gd name="connsiteX40" fmla="*/ 273844 w 301302"/>
              <a:gd name="connsiteY40" fmla="*/ 6048375 h 6858000"/>
              <a:gd name="connsiteX41" fmla="*/ 226218 w 301302"/>
              <a:gd name="connsiteY41" fmla="*/ 6103144 h 6858000"/>
              <a:gd name="connsiteX42" fmla="*/ 273844 w 301302"/>
              <a:gd name="connsiteY42" fmla="*/ 6157913 h 6858000"/>
              <a:gd name="connsiteX43" fmla="*/ 226219 w 301302"/>
              <a:gd name="connsiteY43" fmla="*/ 6212681 h 6858000"/>
              <a:gd name="connsiteX44" fmla="*/ 271463 w 301302"/>
              <a:gd name="connsiteY44" fmla="*/ 6265069 h 6858000"/>
              <a:gd name="connsiteX45" fmla="*/ 223837 w 301302"/>
              <a:gd name="connsiteY45" fmla="*/ 6319838 h 6858000"/>
              <a:gd name="connsiteX46" fmla="*/ 278605 w 301302"/>
              <a:gd name="connsiteY46" fmla="*/ 6374606 h 6858000"/>
              <a:gd name="connsiteX47" fmla="*/ 221455 w 301302"/>
              <a:gd name="connsiteY47" fmla="*/ 6429375 h 6858000"/>
              <a:gd name="connsiteX48" fmla="*/ 276225 w 301302"/>
              <a:gd name="connsiteY48" fmla="*/ 6486525 h 6858000"/>
              <a:gd name="connsiteX49" fmla="*/ 228599 w 301302"/>
              <a:gd name="connsiteY49" fmla="*/ 6541294 h 6858000"/>
              <a:gd name="connsiteX50" fmla="*/ 273843 w 301302"/>
              <a:gd name="connsiteY50" fmla="*/ 6600825 h 6858000"/>
              <a:gd name="connsiteX51" fmla="*/ 221455 w 301302"/>
              <a:gd name="connsiteY51" fmla="*/ 6643688 h 6858000"/>
              <a:gd name="connsiteX52" fmla="*/ 276224 w 301302"/>
              <a:gd name="connsiteY52" fmla="*/ 6700838 h 6858000"/>
              <a:gd name="connsiteX53" fmla="*/ 221456 w 301302"/>
              <a:gd name="connsiteY53" fmla="*/ 6762750 h 6858000"/>
              <a:gd name="connsiteX54" fmla="*/ 288131 w 301302"/>
              <a:gd name="connsiteY54" fmla="*/ 6812756 h 6858000"/>
              <a:gd name="connsiteX55" fmla="*/ 233136 w 301302"/>
              <a:gd name="connsiteY55" fmla="*/ 6855619 h 6858000"/>
              <a:gd name="connsiteX56" fmla="*/ 0 w 301302"/>
              <a:gd name="connsiteY56" fmla="*/ 6858000 h 6858000"/>
              <a:gd name="connsiteX57" fmla="*/ 0 w 301302"/>
              <a:gd name="connsiteY57" fmla="*/ 0 h 6858000"/>
              <a:gd name="connsiteX0" fmla="*/ 0 w 301697"/>
              <a:gd name="connsiteY0" fmla="*/ 0 h 6858000"/>
              <a:gd name="connsiteX1" fmla="*/ 290286 w 301697"/>
              <a:gd name="connsiteY1" fmla="*/ 0 h 6858000"/>
              <a:gd name="connsiteX2" fmla="*/ 242886 w 301697"/>
              <a:gd name="connsiteY2" fmla="*/ 3043238 h 6858000"/>
              <a:gd name="connsiteX3" fmla="*/ 240504 w 301697"/>
              <a:gd name="connsiteY3" fmla="*/ 3150394 h 6858000"/>
              <a:gd name="connsiteX4" fmla="*/ 240505 w 301697"/>
              <a:gd name="connsiteY4" fmla="*/ 3259931 h 6858000"/>
              <a:gd name="connsiteX5" fmla="*/ 235743 w 301697"/>
              <a:gd name="connsiteY5" fmla="*/ 3369469 h 6858000"/>
              <a:gd name="connsiteX6" fmla="*/ 233362 w 301697"/>
              <a:gd name="connsiteY6" fmla="*/ 3471863 h 6858000"/>
              <a:gd name="connsiteX7" fmla="*/ 230980 w 301697"/>
              <a:gd name="connsiteY7" fmla="*/ 3583781 h 6858000"/>
              <a:gd name="connsiteX8" fmla="*/ 226218 w 301697"/>
              <a:gd name="connsiteY8" fmla="*/ 3698081 h 6858000"/>
              <a:gd name="connsiteX9" fmla="*/ 223837 w 301697"/>
              <a:gd name="connsiteY9" fmla="*/ 3800475 h 6858000"/>
              <a:gd name="connsiteX10" fmla="*/ 223837 w 301697"/>
              <a:gd name="connsiteY10" fmla="*/ 3910013 h 6858000"/>
              <a:gd name="connsiteX11" fmla="*/ 223838 w 301697"/>
              <a:gd name="connsiteY11" fmla="*/ 4021931 h 6858000"/>
              <a:gd name="connsiteX12" fmla="*/ 221456 w 301697"/>
              <a:gd name="connsiteY12" fmla="*/ 4138613 h 6858000"/>
              <a:gd name="connsiteX13" fmla="*/ 219075 w 301697"/>
              <a:gd name="connsiteY13" fmla="*/ 4243388 h 6858000"/>
              <a:gd name="connsiteX14" fmla="*/ 216695 w 301697"/>
              <a:gd name="connsiteY14" fmla="*/ 4350544 h 6858000"/>
              <a:gd name="connsiteX15" fmla="*/ 214313 w 301697"/>
              <a:gd name="connsiteY15" fmla="*/ 4452938 h 6858000"/>
              <a:gd name="connsiteX16" fmla="*/ 216694 w 301697"/>
              <a:gd name="connsiteY16" fmla="*/ 4569619 h 6858000"/>
              <a:gd name="connsiteX17" fmla="*/ 219075 w 301697"/>
              <a:gd name="connsiteY17" fmla="*/ 4674394 h 6858000"/>
              <a:gd name="connsiteX18" fmla="*/ 221455 w 301697"/>
              <a:gd name="connsiteY18" fmla="*/ 4786313 h 6858000"/>
              <a:gd name="connsiteX19" fmla="*/ 273844 w 301697"/>
              <a:gd name="connsiteY19" fmla="*/ 4848225 h 6858000"/>
              <a:gd name="connsiteX20" fmla="*/ 226219 w 301697"/>
              <a:gd name="connsiteY20" fmla="*/ 4902994 h 6858000"/>
              <a:gd name="connsiteX21" fmla="*/ 278606 w 301697"/>
              <a:gd name="connsiteY21" fmla="*/ 4955381 h 6858000"/>
              <a:gd name="connsiteX22" fmla="*/ 223838 w 301697"/>
              <a:gd name="connsiteY22" fmla="*/ 5010150 h 6858000"/>
              <a:gd name="connsiteX23" fmla="*/ 276225 w 301697"/>
              <a:gd name="connsiteY23" fmla="*/ 5069681 h 6858000"/>
              <a:gd name="connsiteX24" fmla="*/ 221455 w 301697"/>
              <a:gd name="connsiteY24" fmla="*/ 5117306 h 6858000"/>
              <a:gd name="connsiteX25" fmla="*/ 276225 w 301697"/>
              <a:gd name="connsiteY25" fmla="*/ 5169694 h 6858000"/>
              <a:gd name="connsiteX26" fmla="*/ 221455 w 301697"/>
              <a:gd name="connsiteY26" fmla="*/ 5226844 h 6858000"/>
              <a:gd name="connsiteX27" fmla="*/ 276225 w 301697"/>
              <a:gd name="connsiteY27" fmla="*/ 5286375 h 6858000"/>
              <a:gd name="connsiteX28" fmla="*/ 223837 w 301697"/>
              <a:gd name="connsiteY28" fmla="*/ 5338763 h 6858000"/>
              <a:gd name="connsiteX29" fmla="*/ 276225 w 301697"/>
              <a:gd name="connsiteY29" fmla="*/ 5388769 h 6858000"/>
              <a:gd name="connsiteX30" fmla="*/ 223838 w 301697"/>
              <a:gd name="connsiteY30" fmla="*/ 5448300 h 6858000"/>
              <a:gd name="connsiteX31" fmla="*/ 276226 w 301697"/>
              <a:gd name="connsiteY31" fmla="*/ 5495925 h 6858000"/>
              <a:gd name="connsiteX32" fmla="*/ 226219 w 301697"/>
              <a:gd name="connsiteY32" fmla="*/ 5555456 h 6858000"/>
              <a:gd name="connsiteX33" fmla="*/ 276225 w 301697"/>
              <a:gd name="connsiteY33" fmla="*/ 5612606 h 6858000"/>
              <a:gd name="connsiteX34" fmla="*/ 223838 w 301697"/>
              <a:gd name="connsiteY34" fmla="*/ 5664994 h 6858000"/>
              <a:gd name="connsiteX35" fmla="*/ 273844 w 301697"/>
              <a:gd name="connsiteY35" fmla="*/ 5717381 h 6858000"/>
              <a:gd name="connsiteX36" fmla="*/ 223837 w 301697"/>
              <a:gd name="connsiteY36" fmla="*/ 5776913 h 6858000"/>
              <a:gd name="connsiteX37" fmla="*/ 276225 w 301697"/>
              <a:gd name="connsiteY37" fmla="*/ 5826919 h 6858000"/>
              <a:gd name="connsiteX38" fmla="*/ 223837 w 301697"/>
              <a:gd name="connsiteY38" fmla="*/ 5886450 h 6858000"/>
              <a:gd name="connsiteX39" fmla="*/ 273844 w 301697"/>
              <a:gd name="connsiteY39" fmla="*/ 5934075 h 6858000"/>
              <a:gd name="connsiteX40" fmla="*/ 219074 w 301697"/>
              <a:gd name="connsiteY40" fmla="*/ 5995988 h 6858000"/>
              <a:gd name="connsiteX41" fmla="*/ 273844 w 301697"/>
              <a:gd name="connsiteY41" fmla="*/ 6048375 h 6858000"/>
              <a:gd name="connsiteX42" fmla="*/ 226218 w 301697"/>
              <a:gd name="connsiteY42" fmla="*/ 6103144 h 6858000"/>
              <a:gd name="connsiteX43" fmla="*/ 273844 w 301697"/>
              <a:gd name="connsiteY43" fmla="*/ 6157913 h 6858000"/>
              <a:gd name="connsiteX44" fmla="*/ 226219 w 301697"/>
              <a:gd name="connsiteY44" fmla="*/ 6212681 h 6858000"/>
              <a:gd name="connsiteX45" fmla="*/ 271463 w 301697"/>
              <a:gd name="connsiteY45" fmla="*/ 6265069 h 6858000"/>
              <a:gd name="connsiteX46" fmla="*/ 223837 w 301697"/>
              <a:gd name="connsiteY46" fmla="*/ 6319838 h 6858000"/>
              <a:gd name="connsiteX47" fmla="*/ 278605 w 301697"/>
              <a:gd name="connsiteY47" fmla="*/ 6374606 h 6858000"/>
              <a:gd name="connsiteX48" fmla="*/ 221455 w 301697"/>
              <a:gd name="connsiteY48" fmla="*/ 6429375 h 6858000"/>
              <a:gd name="connsiteX49" fmla="*/ 276225 w 301697"/>
              <a:gd name="connsiteY49" fmla="*/ 6486525 h 6858000"/>
              <a:gd name="connsiteX50" fmla="*/ 228599 w 301697"/>
              <a:gd name="connsiteY50" fmla="*/ 6541294 h 6858000"/>
              <a:gd name="connsiteX51" fmla="*/ 273843 w 301697"/>
              <a:gd name="connsiteY51" fmla="*/ 6600825 h 6858000"/>
              <a:gd name="connsiteX52" fmla="*/ 221455 w 301697"/>
              <a:gd name="connsiteY52" fmla="*/ 6643688 h 6858000"/>
              <a:gd name="connsiteX53" fmla="*/ 276224 w 301697"/>
              <a:gd name="connsiteY53" fmla="*/ 6700838 h 6858000"/>
              <a:gd name="connsiteX54" fmla="*/ 221456 w 301697"/>
              <a:gd name="connsiteY54" fmla="*/ 6762750 h 6858000"/>
              <a:gd name="connsiteX55" fmla="*/ 288131 w 301697"/>
              <a:gd name="connsiteY55" fmla="*/ 6812756 h 6858000"/>
              <a:gd name="connsiteX56" fmla="*/ 233136 w 301697"/>
              <a:gd name="connsiteY56" fmla="*/ 6855619 h 6858000"/>
              <a:gd name="connsiteX57" fmla="*/ 0 w 301697"/>
              <a:gd name="connsiteY57" fmla="*/ 6858000 h 6858000"/>
              <a:gd name="connsiteX58" fmla="*/ 0 w 301697"/>
              <a:gd name="connsiteY58" fmla="*/ 0 h 6858000"/>
              <a:gd name="connsiteX0" fmla="*/ 0 w 302066"/>
              <a:gd name="connsiteY0" fmla="*/ 0 h 6858000"/>
              <a:gd name="connsiteX1" fmla="*/ 290286 w 302066"/>
              <a:gd name="connsiteY1" fmla="*/ 0 h 6858000"/>
              <a:gd name="connsiteX2" fmla="*/ 245267 w 302066"/>
              <a:gd name="connsiteY2" fmla="*/ 2926556 h 6858000"/>
              <a:gd name="connsiteX3" fmla="*/ 242886 w 302066"/>
              <a:gd name="connsiteY3" fmla="*/ 3043238 h 6858000"/>
              <a:gd name="connsiteX4" fmla="*/ 240504 w 302066"/>
              <a:gd name="connsiteY4" fmla="*/ 3150394 h 6858000"/>
              <a:gd name="connsiteX5" fmla="*/ 240505 w 302066"/>
              <a:gd name="connsiteY5" fmla="*/ 3259931 h 6858000"/>
              <a:gd name="connsiteX6" fmla="*/ 235743 w 302066"/>
              <a:gd name="connsiteY6" fmla="*/ 3369469 h 6858000"/>
              <a:gd name="connsiteX7" fmla="*/ 233362 w 302066"/>
              <a:gd name="connsiteY7" fmla="*/ 3471863 h 6858000"/>
              <a:gd name="connsiteX8" fmla="*/ 230980 w 302066"/>
              <a:gd name="connsiteY8" fmla="*/ 3583781 h 6858000"/>
              <a:gd name="connsiteX9" fmla="*/ 226218 w 302066"/>
              <a:gd name="connsiteY9" fmla="*/ 3698081 h 6858000"/>
              <a:gd name="connsiteX10" fmla="*/ 223837 w 302066"/>
              <a:gd name="connsiteY10" fmla="*/ 3800475 h 6858000"/>
              <a:gd name="connsiteX11" fmla="*/ 223837 w 302066"/>
              <a:gd name="connsiteY11" fmla="*/ 3910013 h 6858000"/>
              <a:gd name="connsiteX12" fmla="*/ 223838 w 302066"/>
              <a:gd name="connsiteY12" fmla="*/ 4021931 h 6858000"/>
              <a:gd name="connsiteX13" fmla="*/ 221456 w 302066"/>
              <a:gd name="connsiteY13" fmla="*/ 4138613 h 6858000"/>
              <a:gd name="connsiteX14" fmla="*/ 219075 w 302066"/>
              <a:gd name="connsiteY14" fmla="*/ 4243388 h 6858000"/>
              <a:gd name="connsiteX15" fmla="*/ 216695 w 302066"/>
              <a:gd name="connsiteY15" fmla="*/ 4350544 h 6858000"/>
              <a:gd name="connsiteX16" fmla="*/ 214313 w 302066"/>
              <a:gd name="connsiteY16" fmla="*/ 4452938 h 6858000"/>
              <a:gd name="connsiteX17" fmla="*/ 216694 w 302066"/>
              <a:gd name="connsiteY17" fmla="*/ 4569619 h 6858000"/>
              <a:gd name="connsiteX18" fmla="*/ 219075 w 302066"/>
              <a:gd name="connsiteY18" fmla="*/ 4674394 h 6858000"/>
              <a:gd name="connsiteX19" fmla="*/ 221455 w 302066"/>
              <a:gd name="connsiteY19" fmla="*/ 4786313 h 6858000"/>
              <a:gd name="connsiteX20" fmla="*/ 273844 w 302066"/>
              <a:gd name="connsiteY20" fmla="*/ 4848225 h 6858000"/>
              <a:gd name="connsiteX21" fmla="*/ 226219 w 302066"/>
              <a:gd name="connsiteY21" fmla="*/ 4902994 h 6858000"/>
              <a:gd name="connsiteX22" fmla="*/ 278606 w 302066"/>
              <a:gd name="connsiteY22" fmla="*/ 4955381 h 6858000"/>
              <a:gd name="connsiteX23" fmla="*/ 223838 w 302066"/>
              <a:gd name="connsiteY23" fmla="*/ 5010150 h 6858000"/>
              <a:gd name="connsiteX24" fmla="*/ 276225 w 302066"/>
              <a:gd name="connsiteY24" fmla="*/ 5069681 h 6858000"/>
              <a:gd name="connsiteX25" fmla="*/ 221455 w 302066"/>
              <a:gd name="connsiteY25" fmla="*/ 5117306 h 6858000"/>
              <a:gd name="connsiteX26" fmla="*/ 276225 w 302066"/>
              <a:gd name="connsiteY26" fmla="*/ 5169694 h 6858000"/>
              <a:gd name="connsiteX27" fmla="*/ 221455 w 302066"/>
              <a:gd name="connsiteY27" fmla="*/ 5226844 h 6858000"/>
              <a:gd name="connsiteX28" fmla="*/ 276225 w 302066"/>
              <a:gd name="connsiteY28" fmla="*/ 5286375 h 6858000"/>
              <a:gd name="connsiteX29" fmla="*/ 223837 w 302066"/>
              <a:gd name="connsiteY29" fmla="*/ 5338763 h 6858000"/>
              <a:gd name="connsiteX30" fmla="*/ 276225 w 302066"/>
              <a:gd name="connsiteY30" fmla="*/ 5388769 h 6858000"/>
              <a:gd name="connsiteX31" fmla="*/ 223838 w 302066"/>
              <a:gd name="connsiteY31" fmla="*/ 5448300 h 6858000"/>
              <a:gd name="connsiteX32" fmla="*/ 276226 w 302066"/>
              <a:gd name="connsiteY32" fmla="*/ 5495925 h 6858000"/>
              <a:gd name="connsiteX33" fmla="*/ 226219 w 302066"/>
              <a:gd name="connsiteY33" fmla="*/ 5555456 h 6858000"/>
              <a:gd name="connsiteX34" fmla="*/ 276225 w 302066"/>
              <a:gd name="connsiteY34" fmla="*/ 5612606 h 6858000"/>
              <a:gd name="connsiteX35" fmla="*/ 223838 w 302066"/>
              <a:gd name="connsiteY35" fmla="*/ 5664994 h 6858000"/>
              <a:gd name="connsiteX36" fmla="*/ 273844 w 302066"/>
              <a:gd name="connsiteY36" fmla="*/ 5717381 h 6858000"/>
              <a:gd name="connsiteX37" fmla="*/ 223837 w 302066"/>
              <a:gd name="connsiteY37" fmla="*/ 5776913 h 6858000"/>
              <a:gd name="connsiteX38" fmla="*/ 276225 w 302066"/>
              <a:gd name="connsiteY38" fmla="*/ 5826919 h 6858000"/>
              <a:gd name="connsiteX39" fmla="*/ 223837 w 302066"/>
              <a:gd name="connsiteY39" fmla="*/ 5886450 h 6858000"/>
              <a:gd name="connsiteX40" fmla="*/ 273844 w 302066"/>
              <a:gd name="connsiteY40" fmla="*/ 5934075 h 6858000"/>
              <a:gd name="connsiteX41" fmla="*/ 219074 w 302066"/>
              <a:gd name="connsiteY41" fmla="*/ 5995988 h 6858000"/>
              <a:gd name="connsiteX42" fmla="*/ 273844 w 302066"/>
              <a:gd name="connsiteY42" fmla="*/ 6048375 h 6858000"/>
              <a:gd name="connsiteX43" fmla="*/ 226218 w 302066"/>
              <a:gd name="connsiteY43" fmla="*/ 6103144 h 6858000"/>
              <a:gd name="connsiteX44" fmla="*/ 273844 w 302066"/>
              <a:gd name="connsiteY44" fmla="*/ 6157913 h 6858000"/>
              <a:gd name="connsiteX45" fmla="*/ 226219 w 302066"/>
              <a:gd name="connsiteY45" fmla="*/ 6212681 h 6858000"/>
              <a:gd name="connsiteX46" fmla="*/ 271463 w 302066"/>
              <a:gd name="connsiteY46" fmla="*/ 6265069 h 6858000"/>
              <a:gd name="connsiteX47" fmla="*/ 223837 w 302066"/>
              <a:gd name="connsiteY47" fmla="*/ 6319838 h 6858000"/>
              <a:gd name="connsiteX48" fmla="*/ 278605 w 302066"/>
              <a:gd name="connsiteY48" fmla="*/ 6374606 h 6858000"/>
              <a:gd name="connsiteX49" fmla="*/ 221455 w 302066"/>
              <a:gd name="connsiteY49" fmla="*/ 6429375 h 6858000"/>
              <a:gd name="connsiteX50" fmla="*/ 276225 w 302066"/>
              <a:gd name="connsiteY50" fmla="*/ 6486525 h 6858000"/>
              <a:gd name="connsiteX51" fmla="*/ 228599 w 302066"/>
              <a:gd name="connsiteY51" fmla="*/ 6541294 h 6858000"/>
              <a:gd name="connsiteX52" fmla="*/ 273843 w 302066"/>
              <a:gd name="connsiteY52" fmla="*/ 6600825 h 6858000"/>
              <a:gd name="connsiteX53" fmla="*/ 221455 w 302066"/>
              <a:gd name="connsiteY53" fmla="*/ 6643688 h 6858000"/>
              <a:gd name="connsiteX54" fmla="*/ 276224 w 302066"/>
              <a:gd name="connsiteY54" fmla="*/ 6700838 h 6858000"/>
              <a:gd name="connsiteX55" fmla="*/ 221456 w 302066"/>
              <a:gd name="connsiteY55" fmla="*/ 6762750 h 6858000"/>
              <a:gd name="connsiteX56" fmla="*/ 288131 w 302066"/>
              <a:gd name="connsiteY56" fmla="*/ 6812756 h 6858000"/>
              <a:gd name="connsiteX57" fmla="*/ 233136 w 302066"/>
              <a:gd name="connsiteY57" fmla="*/ 6855619 h 6858000"/>
              <a:gd name="connsiteX58" fmla="*/ 0 w 302066"/>
              <a:gd name="connsiteY58" fmla="*/ 6858000 h 6858000"/>
              <a:gd name="connsiteX59" fmla="*/ 0 w 302066"/>
              <a:gd name="connsiteY59" fmla="*/ 0 h 6858000"/>
              <a:gd name="connsiteX0" fmla="*/ 0 w 301621"/>
              <a:gd name="connsiteY0" fmla="*/ 0 h 6858000"/>
              <a:gd name="connsiteX1" fmla="*/ 290286 w 301621"/>
              <a:gd name="connsiteY1" fmla="*/ 0 h 6858000"/>
              <a:gd name="connsiteX2" fmla="*/ 242885 w 301621"/>
              <a:gd name="connsiteY2" fmla="*/ 2819400 h 6858000"/>
              <a:gd name="connsiteX3" fmla="*/ 245267 w 301621"/>
              <a:gd name="connsiteY3" fmla="*/ 2926556 h 6858000"/>
              <a:gd name="connsiteX4" fmla="*/ 242886 w 301621"/>
              <a:gd name="connsiteY4" fmla="*/ 3043238 h 6858000"/>
              <a:gd name="connsiteX5" fmla="*/ 240504 w 301621"/>
              <a:gd name="connsiteY5" fmla="*/ 3150394 h 6858000"/>
              <a:gd name="connsiteX6" fmla="*/ 240505 w 301621"/>
              <a:gd name="connsiteY6" fmla="*/ 3259931 h 6858000"/>
              <a:gd name="connsiteX7" fmla="*/ 235743 w 301621"/>
              <a:gd name="connsiteY7" fmla="*/ 3369469 h 6858000"/>
              <a:gd name="connsiteX8" fmla="*/ 233362 w 301621"/>
              <a:gd name="connsiteY8" fmla="*/ 3471863 h 6858000"/>
              <a:gd name="connsiteX9" fmla="*/ 230980 w 301621"/>
              <a:gd name="connsiteY9" fmla="*/ 3583781 h 6858000"/>
              <a:gd name="connsiteX10" fmla="*/ 226218 w 301621"/>
              <a:gd name="connsiteY10" fmla="*/ 3698081 h 6858000"/>
              <a:gd name="connsiteX11" fmla="*/ 223837 w 301621"/>
              <a:gd name="connsiteY11" fmla="*/ 3800475 h 6858000"/>
              <a:gd name="connsiteX12" fmla="*/ 223837 w 301621"/>
              <a:gd name="connsiteY12" fmla="*/ 3910013 h 6858000"/>
              <a:gd name="connsiteX13" fmla="*/ 223838 w 301621"/>
              <a:gd name="connsiteY13" fmla="*/ 4021931 h 6858000"/>
              <a:gd name="connsiteX14" fmla="*/ 221456 w 301621"/>
              <a:gd name="connsiteY14" fmla="*/ 4138613 h 6858000"/>
              <a:gd name="connsiteX15" fmla="*/ 219075 w 301621"/>
              <a:gd name="connsiteY15" fmla="*/ 4243388 h 6858000"/>
              <a:gd name="connsiteX16" fmla="*/ 216695 w 301621"/>
              <a:gd name="connsiteY16" fmla="*/ 4350544 h 6858000"/>
              <a:gd name="connsiteX17" fmla="*/ 214313 w 301621"/>
              <a:gd name="connsiteY17" fmla="*/ 4452938 h 6858000"/>
              <a:gd name="connsiteX18" fmla="*/ 216694 w 301621"/>
              <a:gd name="connsiteY18" fmla="*/ 4569619 h 6858000"/>
              <a:gd name="connsiteX19" fmla="*/ 219075 w 301621"/>
              <a:gd name="connsiteY19" fmla="*/ 4674394 h 6858000"/>
              <a:gd name="connsiteX20" fmla="*/ 221455 w 301621"/>
              <a:gd name="connsiteY20" fmla="*/ 4786313 h 6858000"/>
              <a:gd name="connsiteX21" fmla="*/ 273844 w 301621"/>
              <a:gd name="connsiteY21" fmla="*/ 4848225 h 6858000"/>
              <a:gd name="connsiteX22" fmla="*/ 226219 w 301621"/>
              <a:gd name="connsiteY22" fmla="*/ 4902994 h 6858000"/>
              <a:gd name="connsiteX23" fmla="*/ 278606 w 301621"/>
              <a:gd name="connsiteY23" fmla="*/ 4955381 h 6858000"/>
              <a:gd name="connsiteX24" fmla="*/ 223838 w 301621"/>
              <a:gd name="connsiteY24" fmla="*/ 5010150 h 6858000"/>
              <a:gd name="connsiteX25" fmla="*/ 276225 w 301621"/>
              <a:gd name="connsiteY25" fmla="*/ 5069681 h 6858000"/>
              <a:gd name="connsiteX26" fmla="*/ 221455 w 301621"/>
              <a:gd name="connsiteY26" fmla="*/ 5117306 h 6858000"/>
              <a:gd name="connsiteX27" fmla="*/ 276225 w 301621"/>
              <a:gd name="connsiteY27" fmla="*/ 5169694 h 6858000"/>
              <a:gd name="connsiteX28" fmla="*/ 221455 w 301621"/>
              <a:gd name="connsiteY28" fmla="*/ 5226844 h 6858000"/>
              <a:gd name="connsiteX29" fmla="*/ 276225 w 301621"/>
              <a:gd name="connsiteY29" fmla="*/ 5286375 h 6858000"/>
              <a:gd name="connsiteX30" fmla="*/ 223837 w 301621"/>
              <a:gd name="connsiteY30" fmla="*/ 5338763 h 6858000"/>
              <a:gd name="connsiteX31" fmla="*/ 276225 w 301621"/>
              <a:gd name="connsiteY31" fmla="*/ 5388769 h 6858000"/>
              <a:gd name="connsiteX32" fmla="*/ 223838 w 301621"/>
              <a:gd name="connsiteY32" fmla="*/ 5448300 h 6858000"/>
              <a:gd name="connsiteX33" fmla="*/ 276226 w 301621"/>
              <a:gd name="connsiteY33" fmla="*/ 5495925 h 6858000"/>
              <a:gd name="connsiteX34" fmla="*/ 226219 w 301621"/>
              <a:gd name="connsiteY34" fmla="*/ 5555456 h 6858000"/>
              <a:gd name="connsiteX35" fmla="*/ 276225 w 301621"/>
              <a:gd name="connsiteY35" fmla="*/ 5612606 h 6858000"/>
              <a:gd name="connsiteX36" fmla="*/ 223838 w 301621"/>
              <a:gd name="connsiteY36" fmla="*/ 5664994 h 6858000"/>
              <a:gd name="connsiteX37" fmla="*/ 273844 w 301621"/>
              <a:gd name="connsiteY37" fmla="*/ 5717381 h 6858000"/>
              <a:gd name="connsiteX38" fmla="*/ 223837 w 301621"/>
              <a:gd name="connsiteY38" fmla="*/ 5776913 h 6858000"/>
              <a:gd name="connsiteX39" fmla="*/ 276225 w 301621"/>
              <a:gd name="connsiteY39" fmla="*/ 5826919 h 6858000"/>
              <a:gd name="connsiteX40" fmla="*/ 223837 w 301621"/>
              <a:gd name="connsiteY40" fmla="*/ 5886450 h 6858000"/>
              <a:gd name="connsiteX41" fmla="*/ 273844 w 301621"/>
              <a:gd name="connsiteY41" fmla="*/ 5934075 h 6858000"/>
              <a:gd name="connsiteX42" fmla="*/ 219074 w 301621"/>
              <a:gd name="connsiteY42" fmla="*/ 5995988 h 6858000"/>
              <a:gd name="connsiteX43" fmla="*/ 273844 w 301621"/>
              <a:gd name="connsiteY43" fmla="*/ 6048375 h 6858000"/>
              <a:gd name="connsiteX44" fmla="*/ 226218 w 301621"/>
              <a:gd name="connsiteY44" fmla="*/ 6103144 h 6858000"/>
              <a:gd name="connsiteX45" fmla="*/ 273844 w 301621"/>
              <a:gd name="connsiteY45" fmla="*/ 6157913 h 6858000"/>
              <a:gd name="connsiteX46" fmla="*/ 226219 w 301621"/>
              <a:gd name="connsiteY46" fmla="*/ 6212681 h 6858000"/>
              <a:gd name="connsiteX47" fmla="*/ 271463 w 301621"/>
              <a:gd name="connsiteY47" fmla="*/ 6265069 h 6858000"/>
              <a:gd name="connsiteX48" fmla="*/ 223837 w 301621"/>
              <a:gd name="connsiteY48" fmla="*/ 6319838 h 6858000"/>
              <a:gd name="connsiteX49" fmla="*/ 278605 w 301621"/>
              <a:gd name="connsiteY49" fmla="*/ 6374606 h 6858000"/>
              <a:gd name="connsiteX50" fmla="*/ 221455 w 301621"/>
              <a:gd name="connsiteY50" fmla="*/ 6429375 h 6858000"/>
              <a:gd name="connsiteX51" fmla="*/ 276225 w 301621"/>
              <a:gd name="connsiteY51" fmla="*/ 6486525 h 6858000"/>
              <a:gd name="connsiteX52" fmla="*/ 228599 w 301621"/>
              <a:gd name="connsiteY52" fmla="*/ 6541294 h 6858000"/>
              <a:gd name="connsiteX53" fmla="*/ 273843 w 301621"/>
              <a:gd name="connsiteY53" fmla="*/ 6600825 h 6858000"/>
              <a:gd name="connsiteX54" fmla="*/ 221455 w 301621"/>
              <a:gd name="connsiteY54" fmla="*/ 6643688 h 6858000"/>
              <a:gd name="connsiteX55" fmla="*/ 276224 w 301621"/>
              <a:gd name="connsiteY55" fmla="*/ 6700838 h 6858000"/>
              <a:gd name="connsiteX56" fmla="*/ 221456 w 301621"/>
              <a:gd name="connsiteY56" fmla="*/ 6762750 h 6858000"/>
              <a:gd name="connsiteX57" fmla="*/ 288131 w 301621"/>
              <a:gd name="connsiteY57" fmla="*/ 6812756 h 6858000"/>
              <a:gd name="connsiteX58" fmla="*/ 233136 w 301621"/>
              <a:gd name="connsiteY58" fmla="*/ 6855619 h 6858000"/>
              <a:gd name="connsiteX59" fmla="*/ 0 w 301621"/>
              <a:gd name="connsiteY59" fmla="*/ 6858000 h 6858000"/>
              <a:gd name="connsiteX60" fmla="*/ 0 w 301621"/>
              <a:gd name="connsiteY60" fmla="*/ 0 h 6858000"/>
              <a:gd name="connsiteX0" fmla="*/ 0 w 301266"/>
              <a:gd name="connsiteY0" fmla="*/ 0 h 6858000"/>
              <a:gd name="connsiteX1" fmla="*/ 290286 w 301266"/>
              <a:gd name="connsiteY1" fmla="*/ 0 h 6858000"/>
              <a:gd name="connsiteX2" fmla="*/ 240504 w 301266"/>
              <a:gd name="connsiteY2" fmla="*/ 2709863 h 6858000"/>
              <a:gd name="connsiteX3" fmla="*/ 242885 w 301266"/>
              <a:gd name="connsiteY3" fmla="*/ 2819400 h 6858000"/>
              <a:gd name="connsiteX4" fmla="*/ 245267 w 301266"/>
              <a:gd name="connsiteY4" fmla="*/ 2926556 h 6858000"/>
              <a:gd name="connsiteX5" fmla="*/ 242886 w 301266"/>
              <a:gd name="connsiteY5" fmla="*/ 3043238 h 6858000"/>
              <a:gd name="connsiteX6" fmla="*/ 240504 w 301266"/>
              <a:gd name="connsiteY6" fmla="*/ 3150394 h 6858000"/>
              <a:gd name="connsiteX7" fmla="*/ 240505 w 301266"/>
              <a:gd name="connsiteY7" fmla="*/ 3259931 h 6858000"/>
              <a:gd name="connsiteX8" fmla="*/ 235743 w 301266"/>
              <a:gd name="connsiteY8" fmla="*/ 3369469 h 6858000"/>
              <a:gd name="connsiteX9" fmla="*/ 233362 w 301266"/>
              <a:gd name="connsiteY9" fmla="*/ 3471863 h 6858000"/>
              <a:gd name="connsiteX10" fmla="*/ 230980 w 301266"/>
              <a:gd name="connsiteY10" fmla="*/ 3583781 h 6858000"/>
              <a:gd name="connsiteX11" fmla="*/ 226218 w 301266"/>
              <a:gd name="connsiteY11" fmla="*/ 3698081 h 6858000"/>
              <a:gd name="connsiteX12" fmla="*/ 223837 w 301266"/>
              <a:gd name="connsiteY12" fmla="*/ 3800475 h 6858000"/>
              <a:gd name="connsiteX13" fmla="*/ 223837 w 301266"/>
              <a:gd name="connsiteY13" fmla="*/ 3910013 h 6858000"/>
              <a:gd name="connsiteX14" fmla="*/ 223838 w 301266"/>
              <a:gd name="connsiteY14" fmla="*/ 4021931 h 6858000"/>
              <a:gd name="connsiteX15" fmla="*/ 221456 w 301266"/>
              <a:gd name="connsiteY15" fmla="*/ 4138613 h 6858000"/>
              <a:gd name="connsiteX16" fmla="*/ 219075 w 301266"/>
              <a:gd name="connsiteY16" fmla="*/ 4243388 h 6858000"/>
              <a:gd name="connsiteX17" fmla="*/ 216695 w 301266"/>
              <a:gd name="connsiteY17" fmla="*/ 4350544 h 6858000"/>
              <a:gd name="connsiteX18" fmla="*/ 214313 w 301266"/>
              <a:gd name="connsiteY18" fmla="*/ 4452938 h 6858000"/>
              <a:gd name="connsiteX19" fmla="*/ 216694 w 301266"/>
              <a:gd name="connsiteY19" fmla="*/ 4569619 h 6858000"/>
              <a:gd name="connsiteX20" fmla="*/ 219075 w 301266"/>
              <a:gd name="connsiteY20" fmla="*/ 4674394 h 6858000"/>
              <a:gd name="connsiteX21" fmla="*/ 221455 w 301266"/>
              <a:gd name="connsiteY21" fmla="*/ 4786313 h 6858000"/>
              <a:gd name="connsiteX22" fmla="*/ 273844 w 301266"/>
              <a:gd name="connsiteY22" fmla="*/ 4848225 h 6858000"/>
              <a:gd name="connsiteX23" fmla="*/ 226219 w 301266"/>
              <a:gd name="connsiteY23" fmla="*/ 4902994 h 6858000"/>
              <a:gd name="connsiteX24" fmla="*/ 278606 w 301266"/>
              <a:gd name="connsiteY24" fmla="*/ 4955381 h 6858000"/>
              <a:gd name="connsiteX25" fmla="*/ 223838 w 301266"/>
              <a:gd name="connsiteY25" fmla="*/ 5010150 h 6858000"/>
              <a:gd name="connsiteX26" fmla="*/ 276225 w 301266"/>
              <a:gd name="connsiteY26" fmla="*/ 5069681 h 6858000"/>
              <a:gd name="connsiteX27" fmla="*/ 221455 w 301266"/>
              <a:gd name="connsiteY27" fmla="*/ 5117306 h 6858000"/>
              <a:gd name="connsiteX28" fmla="*/ 276225 w 301266"/>
              <a:gd name="connsiteY28" fmla="*/ 5169694 h 6858000"/>
              <a:gd name="connsiteX29" fmla="*/ 221455 w 301266"/>
              <a:gd name="connsiteY29" fmla="*/ 5226844 h 6858000"/>
              <a:gd name="connsiteX30" fmla="*/ 276225 w 301266"/>
              <a:gd name="connsiteY30" fmla="*/ 5286375 h 6858000"/>
              <a:gd name="connsiteX31" fmla="*/ 223837 w 301266"/>
              <a:gd name="connsiteY31" fmla="*/ 5338763 h 6858000"/>
              <a:gd name="connsiteX32" fmla="*/ 276225 w 301266"/>
              <a:gd name="connsiteY32" fmla="*/ 5388769 h 6858000"/>
              <a:gd name="connsiteX33" fmla="*/ 223838 w 301266"/>
              <a:gd name="connsiteY33" fmla="*/ 5448300 h 6858000"/>
              <a:gd name="connsiteX34" fmla="*/ 276226 w 301266"/>
              <a:gd name="connsiteY34" fmla="*/ 5495925 h 6858000"/>
              <a:gd name="connsiteX35" fmla="*/ 226219 w 301266"/>
              <a:gd name="connsiteY35" fmla="*/ 5555456 h 6858000"/>
              <a:gd name="connsiteX36" fmla="*/ 276225 w 301266"/>
              <a:gd name="connsiteY36" fmla="*/ 5612606 h 6858000"/>
              <a:gd name="connsiteX37" fmla="*/ 223838 w 301266"/>
              <a:gd name="connsiteY37" fmla="*/ 5664994 h 6858000"/>
              <a:gd name="connsiteX38" fmla="*/ 273844 w 301266"/>
              <a:gd name="connsiteY38" fmla="*/ 5717381 h 6858000"/>
              <a:gd name="connsiteX39" fmla="*/ 223837 w 301266"/>
              <a:gd name="connsiteY39" fmla="*/ 5776913 h 6858000"/>
              <a:gd name="connsiteX40" fmla="*/ 276225 w 301266"/>
              <a:gd name="connsiteY40" fmla="*/ 5826919 h 6858000"/>
              <a:gd name="connsiteX41" fmla="*/ 223837 w 301266"/>
              <a:gd name="connsiteY41" fmla="*/ 5886450 h 6858000"/>
              <a:gd name="connsiteX42" fmla="*/ 273844 w 301266"/>
              <a:gd name="connsiteY42" fmla="*/ 5934075 h 6858000"/>
              <a:gd name="connsiteX43" fmla="*/ 219074 w 301266"/>
              <a:gd name="connsiteY43" fmla="*/ 5995988 h 6858000"/>
              <a:gd name="connsiteX44" fmla="*/ 273844 w 301266"/>
              <a:gd name="connsiteY44" fmla="*/ 6048375 h 6858000"/>
              <a:gd name="connsiteX45" fmla="*/ 226218 w 301266"/>
              <a:gd name="connsiteY45" fmla="*/ 6103144 h 6858000"/>
              <a:gd name="connsiteX46" fmla="*/ 273844 w 301266"/>
              <a:gd name="connsiteY46" fmla="*/ 6157913 h 6858000"/>
              <a:gd name="connsiteX47" fmla="*/ 226219 w 301266"/>
              <a:gd name="connsiteY47" fmla="*/ 6212681 h 6858000"/>
              <a:gd name="connsiteX48" fmla="*/ 271463 w 301266"/>
              <a:gd name="connsiteY48" fmla="*/ 6265069 h 6858000"/>
              <a:gd name="connsiteX49" fmla="*/ 223837 w 301266"/>
              <a:gd name="connsiteY49" fmla="*/ 6319838 h 6858000"/>
              <a:gd name="connsiteX50" fmla="*/ 278605 w 301266"/>
              <a:gd name="connsiteY50" fmla="*/ 6374606 h 6858000"/>
              <a:gd name="connsiteX51" fmla="*/ 221455 w 301266"/>
              <a:gd name="connsiteY51" fmla="*/ 6429375 h 6858000"/>
              <a:gd name="connsiteX52" fmla="*/ 276225 w 301266"/>
              <a:gd name="connsiteY52" fmla="*/ 6486525 h 6858000"/>
              <a:gd name="connsiteX53" fmla="*/ 228599 w 301266"/>
              <a:gd name="connsiteY53" fmla="*/ 6541294 h 6858000"/>
              <a:gd name="connsiteX54" fmla="*/ 273843 w 301266"/>
              <a:gd name="connsiteY54" fmla="*/ 6600825 h 6858000"/>
              <a:gd name="connsiteX55" fmla="*/ 221455 w 301266"/>
              <a:gd name="connsiteY55" fmla="*/ 6643688 h 6858000"/>
              <a:gd name="connsiteX56" fmla="*/ 276224 w 301266"/>
              <a:gd name="connsiteY56" fmla="*/ 6700838 h 6858000"/>
              <a:gd name="connsiteX57" fmla="*/ 221456 w 301266"/>
              <a:gd name="connsiteY57" fmla="*/ 6762750 h 6858000"/>
              <a:gd name="connsiteX58" fmla="*/ 288131 w 301266"/>
              <a:gd name="connsiteY58" fmla="*/ 6812756 h 6858000"/>
              <a:gd name="connsiteX59" fmla="*/ 233136 w 301266"/>
              <a:gd name="connsiteY59" fmla="*/ 6855619 h 6858000"/>
              <a:gd name="connsiteX60" fmla="*/ 0 w 301266"/>
              <a:gd name="connsiteY60" fmla="*/ 6858000 h 6858000"/>
              <a:gd name="connsiteX61" fmla="*/ 0 w 301266"/>
              <a:gd name="connsiteY61" fmla="*/ 0 h 6858000"/>
              <a:gd name="connsiteX0" fmla="*/ 0 w 301697"/>
              <a:gd name="connsiteY0" fmla="*/ 0 h 6858000"/>
              <a:gd name="connsiteX1" fmla="*/ 290286 w 301697"/>
              <a:gd name="connsiteY1" fmla="*/ 0 h 6858000"/>
              <a:gd name="connsiteX2" fmla="*/ 242886 w 301697"/>
              <a:gd name="connsiteY2" fmla="*/ 2609850 h 6858000"/>
              <a:gd name="connsiteX3" fmla="*/ 240504 w 301697"/>
              <a:gd name="connsiteY3" fmla="*/ 2709863 h 6858000"/>
              <a:gd name="connsiteX4" fmla="*/ 242885 w 301697"/>
              <a:gd name="connsiteY4" fmla="*/ 2819400 h 6858000"/>
              <a:gd name="connsiteX5" fmla="*/ 245267 w 301697"/>
              <a:gd name="connsiteY5" fmla="*/ 2926556 h 6858000"/>
              <a:gd name="connsiteX6" fmla="*/ 242886 w 301697"/>
              <a:gd name="connsiteY6" fmla="*/ 3043238 h 6858000"/>
              <a:gd name="connsiteX7" fmla="*/ 240504 w 301697"/>
              <a:gd name="connsiteY7" fmla="*/ 3150394 h 6858000"/>
              <a:gd name="connsiteX8" fmla="*/ 240505 w 301697"/>
              <a:gd name="connsiteY8" fmla="*/ 3259931 h 6858000"/>
              <a:gd name="connsiteX9" fmla="*/ 235743 w 301697"/>
              <a:gd name="connsiteY9" fmla="*/ 3369469 h 6858000"/>
              <a:gd name="connsiteX10" fmla="*/ 233362 w 301697"/>
              <a:gd name="connsiteY10" fmla="*/ 3471863 h 6858000"/>
              <a:gd name="connsiteX11" fmla="*/ 230980 w 301697"/>
              <a:gd name="connsiteY11" fmla="*/ 3583781 h 6858000"/>
              <a:gd name="connsiteX12" fmla="*/ 226218 w 301697"/>
              <a:gd name="connsiteY12" fmla="*/ 3698081 h 6858000"/>
              <a:gd name="connsiteX13" fmla="*/ 223837 w 301697"/>
              <a:gd name="connsiteY13" fmla="*/ 3800475 h 6858000"/>
              <a:gd name="connsiteX14" fmla="*/ 223837 w 301697"/>
              <a:gd name="connsiteY14" fmla="*/ 3910013 h 6858000"/>
              <a:gd name="connsiteX15" fmla="*/ 223838 w 301697"/>
              <a:gd name="connsiteY15" fmla="*/ 4021931 h 6858000"/>
              <a:gd name="connsiteX16" fmla="*/ 221456 w 301697"/>
              <a:gd name="connsiteY16" fmla="*/ 4138613 h 6858000"/>
              <a:gd name="connsiteX17" fmla="*/ 219075 w 301697"/>
              <a:gd name="connsiteY17" fmla="*/ 4243388 h 6858000"/>
              <a:gd name="connsiteX18" fmla="*/ 216695 w 301697"/>
              <a:gd name="connsiteY18" fmla="*/ 4350544 h 6858000"/>
              <a:gd name="connsiteX19" fmla="*/ 214313 w 301697"/>
              <a:gd name="connsiteY19" fmla="*/ 4452938 h 6858000"/>
              <a:gd name="connsiteX20" fmla="*/ 216694 w 301697"/>
              <a:gd name="connsiteY20" fmla="*/ 4569619 h 6858000"/>
              <a:gd name="connsiteX21" fmla="*/ 219075 w 301697"/>
              <a:gd name="connsiteY21" fmla="*/ 4674394 h 6858000"/>
              <a:gd name="connsiteX22" fmla="*/ 221455 w 301697"/>
              <a:gd name="connsiteY22" fmla="*/ 4786313 h 6858000"/>
              <a:gd name="connsiteX23" fmla="*/ 273844 w 301697"/>
              <a:gd name="connsiteY23" fmla="*/ 4848225 h 6858000"/>
              <a:gd name="connsiteX24" fmla="*/ 226219 w 301697"/>
              <a:gd name="connsiteY24" fmla="*/ 4902994 h 6858000"/>
              <a:gd name="connsiteX25" fmla="*/ 278606 w 301697"/>
              <a:gd name="connsiteY25" fmla="*/ 4955381 h 6858000"/>
              <a:gd name="connsiteX26" fmla="*/ 223838 w 301697"/>
              <a:gd name="connsiteY26" fmla="*/ 5010150 h 6858000"/>
              <a:gd name="connsiteX27" fmla="*/ 276225 w 301697"/>
              <a:gd name="connsiteY27" fmla="*/ 5069681 h 6858000"/>
              <a:gd name="connsiteX28" fmla="*/ 221455 w 301697"/>
              <a:gd name="connsiteY28" fmla="*/ 5117306 h 6858000"/>
              <a:gd name="connsiteX29" fmla="*/ 276225 w 301697"/>
              <a:gd name="connsiteY29" fmla="*/ 5169694 h 6858000"/>
              <a:gd name="connsiteX30" fmla="*/ 221455 w 301697"/>
              <a:gd name="connsiteY30" fmla="*/ 5226844 h 6858000"/>
              <a:gd name="connsiteX31" fmla="*/ 276225 w 301697"/>
              <a:gd name="connsiteY31" fmla="*/ 5286375 h 6858000"/>
              <a:gd name="connsiteX32" fmla="*/ 223837 w 301697"/>
              <a:gd name="connsiteY32" fmla="*/ 5338763 h 6858000"/>
              <a:gd name="connsiteX33" fmla="*/ 276225 w 301697"/>
              <a:gd name="connsiteY33" fmla="*/ 5388769 h 6858000"/>
              <a:gd name="connsiteX34" fmla="*/ 223838 w 301697"/>
              <a:gd name="connsiteY34" fmla="*/ 5448300 h 6858000"/>
              <a:gd name="connsiteX35" fmla="*/ 276226 w 301697"/>
              <a:gd name="connsiteY35" fmla="*/ 5495925 h 6858000"/>
              <a:gd name="connsiteX36" fmla="*/ 226219 w 301697"/>
              <a:gd name="connsiteY36" fmla="*/ 5555456 h 6858000"/>
              <a:gd name="connsiteX37" fmla="*/ 276225 w 301697"/>
              <a:gd name="connsiteY37" fmla="*/ 5612606 h 6858000"/>
              <a:gd name="connsiteX38" fmla="*/ 223838 w 301697"/>
              <a:gd name="connsiteY38" fmla="*/ 5664994 h 6858000"/>
              <a:gd name="connsiteX39" fmla="*/ 273844 w 301697"/>
              <a:gd name="connsiteY39" fmla="*/ 5717381 h 6858000"/>
              <a:gd name="connsiteX40" fmla="*/ 223837 w 301697"/>
              <a:gd name="connsiteY40" fmla="*/ 5776913 h 6858000"/>
              <a:gd name="connsiteX41" fmla="*/ 276225 w 301697"/>
              <a:gd name="connsiteY41" fmla="*/ 5826919 h 6858000"/>
              <a:gd name="connsiteX42" fmla="*/ 223837 w 301697"/>
              <a:gd name="connsiteY42" fmla="*/ 5886450 h 6858000"/>
              <a:gd name="connsiteX43" fmla="*/ 273844 w 301697"/>
              <a:gd name="connsiteY43" fmla="*/ 5934075 h 6858000"/>
              <a:gd name="connsiteX44" fmla="*/ 219074 w 301697"/>
              <a:gd name="connsiteY44" fmla="*/ 5995988 h 6858000"/>
              <a:gd name="connsiteX45" fmla="*/ 273844 w 301697"/>
              <a:gd name="connsiteY45" fmla="*/ 6048375 h 6858000"/>
              <a:gd name="connsiteX46" fmla="*/ 226218 w 301697"/>
              <a:gd name="connsiteY46" fmla="*/ 6103144 h 6858000"/>
              <a:gd name="connsiteX47" fmla="*/ 273844 w 301697"/>
              <a:gd name="connsiteY47" fmla="*/ 6157913 h 6858000"/>
              <a:gd name="connsiteX48" fmla="*/ 226219 w 301697"/>
              <a:gd name="connsiteY48" fmla="*/ 6212681 h 6858000"/>
              <a:gd name="connsiteX49" fmla="*/ 271463 w 301697"/>
              <a:gd name="connsiteY49" fmla="*/ 6265069 h 6858000"/>
              <a:gd name="connsiteX50" fmla="*/ 223837 w 301697"/>
              <a:gd name="connsiteY50" fmla="*/ 6319838 h 6858000"/>
              <a:gd name="connsiteX51" fmla="*/ 278605 w 301697"/>
              <a:gd name="connsiteY51" fmla="*/ 6374606 h 6858000"/>
              <a:gd name="connsiteX52" fmla="*/ 221455 w 301697"/>
              <a:gd name="connsiteY52" fmla="*/ 6429375 h 6858000"/>
              <a:gd name="connsiteX53" fmla="*/ 276225 w 301697"/>
              <a:gd name="connsiteY53" fmla="*/ 6486525 h 6858000"/>
              <a:gd name="connsiteX54" fmla="*/ 228599 w 301697"/>
              <a:gd name="connsiteY54" fmla="*/ 6541294 h 6858000"/>
              <a:gd name="connsiteX55" fmla="*/ 273843 w 301697"/>
              <a:gd name="connsiteY55" fmla="*/ 6600825 h 6858000"/>
              <a:gd name="connsiteX56" fmla="*/ 221455 w 301697"/>
              <a:gd name="connsiteY56" fmla="*/ 6643688 h 6858000"/>
              <a:gd name="connsiteX57" fmla="*/ 276224 w 301697"/>
              <a:gd name="connsiteY57" fmla="*/ 6700838 h 6858000"/>
              <a:gd name="connsiteX58" fmla="*/ 221456 w 301697"/>
              <a:gd name="connsiteY58" fmla="*/ 6762750 h 6858000"/>
              <a:gd name="connsiteX59" fmla="*/ 288131 w 301697"/>
              <a:gd name="connsiteY59" fmla="*/ 6812756 h 6858000"/>
              <a:gd name="connsiteX60" fmla="*/ 233136 w 301697"/>
              <a:gd name="connsiteY60" fmla="*/ 6855619 h 6858000"/>
              <a:gd name="connsiteX61" fmla="*/ 0 w 301697"/>
              <a:gd name="connsiteY61" fmla="*/ 6858000 h 6858000"/>
              <a:gd name="connsiteX62" fmla="*/ 0 w 301697"/>
              <a:gd name="connsiteY62" fmla="*/ 0 h 6858000"/>
              <a:gd name="connsiteX0" fmla="*/ 0 w 301659"/>
              <a:gd name="connsiteY0" fmla="*/ 0 h 6858000"/>
              <a:gd name="connsiteX1" fmla="*/ 290286 w 301659"/>
              <a:gd name="connsiteY1" fmla="*/ 0 h 6858000"/>
              <a:gd name="connsiteX2" fmla="*/ 242886 w 301659"/>
              <a:gd name="connsiteY2" fmla="*/ 2488406 h 6858000"/>
              <a:gd name="connsiteX3" fmla="*/ 242886 w 301659"/>
              <a:gd name="connsiteY3" fmla="*/ 2609850 h 6858000"/>
              <a:gd name="connsiteX4" fmla="*/ 240504 w 301659"/>
              <a:gd name="connsiteY4" fmla="*/ 2709863 h 6858000"/>
              <a:gd name="connsiteX5" fmla="*/ 242885 w 301659"/>
              <a:gd name="connsiteY5" fmla="*/ 2819400 h 6858000"/>
              <a:gd name="connsiteX6" fmla="*/ 245267 w 301659"/>
              <a:gd name="connsiteY6" fmla="*/ 2926556 h 6858000"/>
              <a:gd name="connsiteX7" fmla="*/ 242886 w 301659"/>
              <a:gd name="connsiteY7" fmla="*/ 3043238 h 6858000"/>
              <a:gd name="connsiteX8" fmla="*/ 240504 w 301659"/>
              <a:gd name="connsiteY8" fmla="*/ 3150394 h 6858000"/>
              <a:gd name="connsiteX9" fmla="*/ 240505 w 301659"/>
              <a:gd name="connsiteY9" fmla="*/ 3259931 h 6858000"/>
              <a:gd name="connsiteX10" fmla="*/ 235743 w 301659"/>
              <a:gd name="connsiteY10" fmla="*/ 3369469 h 6858000"/>
              <a:gd name="connsiteX11" fmla="*/ 233362 w 301659"/>
              <a:gd name="connsiteY11" fmla="*/ 3471863 h 6858000"/>
              <a:gd name="connsiteX12" fmla="*/ 230980 w 301659"/>
              <a:gd name="connsiteY12" fmla="*/ 3583781 h 6858000"/>
              <a:gd name="connsiteX13" fmla="*/ 226218 w 301659"/>
              <a:gd name="connsiteY13" fmla="*/ 3698081 h 6858000"/>
              <a:gd name="connsiteX14" fmla="*/ 223837 w 301659"/>
              <a:gd name="connsiteY14" fmla="*/ 3800475 h 6858000"/>
              <a:gd name="connsiteX15" fmla="*/ 223837 w 301659"/>
              <a:gd name="connsiteY15" fmla="*/ 3910013 h 6858000"/>
              <a:gd name="connsiteX16" fmla="*/ 223838 w 301659"/>
              <a:gd name="connsiteY16" fmla="*/ 4021931 h 6858000"/>
              <a:gd name="connsiteX17" fmla="*/ 221456 w 301659"/>
              <a:gd name="connsiteY17" fmla="*/ 4138613 h 6858000"/>
              <a:gd name="connsiteX18" fmla="*/ 219075 w 301659"/>
              <a:gd name="connsiteY18" fmla="*/ 4243388 h 6858000"/>
              <a:gd name="connsiteX19" fmla="*/ 216695 w 301659"/>
              <a:gd name="connsiteY19" fmla="*/ 4350544 h 6858000"/>
              <a:gd name="connsiteX20" fmla="*/ 214313 w 301659"/>
              <a:gd name="connsiteY20" fmla="*/ 4452938 h 6858000"/>
              <a:gd name="connsiteX21" fmla="*/ 216694 w 301659"/>
              <a:gd name="connsiteY21" fmla="*/ 4569619 h 6858000"/>
              <a:gd name="connsiteX22" fmla="*/ 219075 w 301659"/>
              <a:gd name="connsiteY22" fmla="*/ 4674394 h 6858000"/>
              <a:gd name="connsiteX23" fmla="*/ 221455 w 301659"/>
              <a:gd name="connsiteY23" fmla="*/ 4786313 h 6858000"/>
              <a:gd name="connsiteX24" fmla="*/ 273844 w 301659"/>
              <a:gd name="connsiteY24" fmla="*/ 4848225 h 6858000"/>
              <a:gd name="connsiteX25" fmla="*/ 226219 w 301659"/>
              <a:gd name="connsiteY25" fmla="*/ 4902994 h 6858000"/>
              <a:gd name="connsiteX26" fmla="*/ 278606 w 301659"/>
              <a:gd name="connsiteY26" fmla="*/ 4955381 h 6858000"/>
              <a:gd name="connsiteX27" fmla="*/ 223838 w 301659"/>
              <a:gd name="connsiteY27" fmla="*/ 5010150 h 6858000"/>
              <a:gd name="connsiteX28" fmla="*/ 276225 w 301659"/>
              <a:gd name="connsiteY28" fmla="*/ 5069681 h 6858000"/>
              <a:gd name="connsiteX29" fmla="*/ 221455 w 301659"/>
              <a:gd name="connsiteY29" fmla="*/ 5117306 h 6858000"/>
              <a:gd name="connsiteX30" fmla="*/ 276225 w 301659"/>
              <a:gd name="connsiteY30" fmla="*/ 5169694 h 6858000"/>
              <a:gd name="connsiteX31" fmla="*/ 221455 w 301659"/>
              <a:gd name="connsiteY31" fmla="*/ 5226844 h 6858000"/>
              <a:gd name="connsiteX32" fmla="*/ 276225 w 301659"/>
              <a:gd name="connsiteY32" fmla="*/ 5286375 h 6858000"/>
              <a:gd name="connsiteX33" fmla="*/ 223837 w 301659"/>
              <a:gd name="connsiteY33" fmla="*/ 5338763 h 6858000"/>
              <a:gd name="connsiteX34" fmla="*/ 276225 w 301659"/>
              <a:gd name="connsiteY34" fmla="*/ 5388769 h 6858000"/>
              <a:gd name="connsiteX35" fmla="*/ 223838 w 301659"/>
              <a:gd name="connsiteY35" fmla="*/ 5448300 h 6858000"/>
              <a:gd name="connsiteX36" fmla="*/ 276226 w 301659"/>
              <a:gd name="connsiteY36" fmla="*/ 5495925 h 6858000"/>
              <a:gd name="connsiteX37" fmla="*/ 226219 w 301659"/>
              <a:gd name="connsiteY37" fmla="*/ 5555456 h 6858000"/>
              <a:gd name="connsiteX38" fmla="*/ 276225 w 301659"/>
              <a:gd name="connsiteY38" fmla="*/ 5612606 h 6858000"/>
              <a:gd name="connsiteX39" fmla="*/ 223838 w 301659"/>
              <a:gd name="connsiteY39" fmla="*/ 5664994 h 6858000"/>
              <a:gd name="connsiteX40" fmla="*/ 273844 w 301659"/>
              <a:gd name="connsiteY40" fmla="*/ 5717381 h 6858000"/>
              <a:gd name="connsiteX41" fmla="*/ 223837 w 301659"/>
              <a:gd name="connsiteY41" fmla="*/ 5776913 h 6858000"/>
              <a:gd name="connsiteX42" fmla="*/ 276225 w 301659"/>
              <a:gd name="connsiteY42" fmla="*/ 5826919 h 6858000"/>
              <a:gd name="connsiteX43" fmla="*/ 223837 w 301659"/>
              <a:gd name="connsiteY43" fmla="*/ 5886450 h 6858000"/>
              <a:gd name="connsiteX44" fmla="*/ 273844 w 301659"/>
              <a:gd name="connsiteY44" fmla="*/ 5934075 h 6858000"/>
              <a:gd name="connsiteX45" fmla="*/ 219074 w 301659"/>
              <a:gd name="connsiteY45" fmla="*/ 5995988 h 6858000"/>
              <a:gd name="connsiteX46" fmla="*/ 273844 w 301659"/>
              <a:gd name="connsiteY46" fmla="*/ 6048375 h 6858000"/>
              <a:gd name="connsiteX47" fmla="*/ 226218 w 301659"/>
              <a:gd name="connsiteY47" fmla="*/ 6103144 h 6858000"/>
              <a:gd name="connsiteX48" fmla="*/ 273844 w 301659"/>
              <a:gd name="connsiteY48" fmla="*/ 6157913 h 6858000"/>
              <a:gd name="connsiteX49" fmla="*/ 226219 w 301659"/>
              <a:gd name="connsiteY49" fmla="*/ 6212681 h 6858000"/>
              <a:gd name="connsiteX50" fmla="*/ 271463 w 301659"/>
              <a:gd name="connsiteY50" fmla="*/ 6265069 h 6858000"/>
              <a:gd name="connsiteX51" fmla="*/ 223837 w 301659"/>
              <a:gd name="connsiteY51" fmla="*/ 6319838 h 6858000"/>
              <a:gd name="connsiteX52" fmla="*/ 278605 w 301659"/>
              <a:gd name="connsiteY52" fmla="*/ 6374606 h 6858000"/>
              <a:gd name="connsiteX53" fmla="*/ 221455 w 301659"/>
              <a:gd name="connsiteY53" fmla="*/ 6429375 h 6858000"/>
              <a:gd name="connsiteX54" fmla="*/ 276225 w 301659"/>
              <a:gd name="connsiteY54" fmla="*/ 6486525 h 6858000"/>
              <a:gd name="connsiteX55" fmla="*/ 228599 w 301659"/>
              <a:gd name="connsiteY55" fmla="*/ 6541294 h 6858000"/>
              <a:gd name="connsiteX56" fmla="*/ 273843 w 301659"/>
              <a:gd name="connsiteY56" fmla="*/ 6600825 h 6858000"/>
              <a:gd name="connsiteX57" fmla="*/ 221455 w 301659"/>
              <a:gd name="connsiteY57" fmla="*/ 6643688 h 6858000"/>
              <a:gd name="connsiteX58" fmla="*/ 276224 w 301659"/>
              <a:gd name="connsiteY58" fmla="*/ 6700838 h 6858000"/>
              <a:gd name="connsiteX59" fmla="*/ 221456 w 301659"/>
              <a:gd name="connsiteY59" fmla="*/ 6762750 h 6858000"/>
              <a:gd name="connsiteX60" fmla="*/ 288131 w 301659"/>
              <a:gd name="connsiteY60" fmla="*/ 6812756 h 6858000"/>
              <a:gd name="connsiteX61" fmla="*/ 233136 w 301659"/>
              <a:gd name="connsiteY61" fmla="*/ 6855619 h 6858000"/>
              <a:gd name="connsiteX62" fmla="*/ 0 w 301659"/>
              <a:gd name="connsiteY62" fmla="*/ 6858000 h 6858000"/>
              <a:gd name="connsiteX63" fmla="*/ 0 w 301659"/>
              <a:gd name="connsiteY63" fmla="*/ 0 h 6858000"/>
              <a:gd name="connsiteX0" fmla="*/ 0 w 302066"/>
              <a:gd name="connsiteY0" fmla="*/ 0 h 6858000"/>
              <a:gd name="connsiteX1" fmla="*/ 290286 w 302066"/>
              <a:gd name="connsiteY1" fmla="*/ 0 h 6858000"/>
              <a:gd name="connsiteX2" fmla="*/ 245267 w 302066"/>
              <a:gd name="connsiteY2" fmla="*/ 2381250 h 6858000"/>
              <a:gd name="connsiteX3" fmla="*/ 242886 w 302066"/>
              <a:gd name="connsiteY3" fmla="*/ 2488406 h 6858000"/>
              <a:gd name="connsiteX4" fmla="*/ 242886 w 302066"/>
              <a:gd name="connsiteY4" fmla="*/ 2609850 h 6858000"/>
              <a:gd name="connsiteX5" fmla="*/ 240504 w 302066"/>
              <a:gd name="connsiteY5" fmla="*/ 2709863 h 6858000"/>
              <a:gd name="connsiteX6" fmla="*/ 242885 w 302066"/>
              <a:gd name="connsiteY6" fmla="*/ 2819400 h 6858000"/>
              <a:gd name="connsiteX7" fmla="*/ 245267 w 302066"/>
              <a:gd name="connsiteY7" fmla="*/ 2926556 h 6858000"/>
              <a:gd name="connsiteX8" fmla="*/ 242886 w 302066"/>
              <a:gd name="connsiteY8" fmla="*/ 3043238 h 6858000"/>
              <a:gd name="connsiteX9" fmla="*/ 240504 w 302066"/>
              <a:gd name="connsiteY9" fmla="*/ 3150394 h 6858000"/>
              <a:gd name="connsiteX10" fmla="*/ 240505 w 302066"/>
              <a:gd name="connsiteY10" fmla="*/ 3259931 h 6858000"/>
              <a:gd name="connsiteX11" fmla="*/ 235743 w 302066"/>
              <a:gd name="connsiteY11" fmla="*/ 3369469 h 6858000"/>
              <a:gd name="connsiteX12" fmla="*/ 233362 w 302066"/>
              <a:gd name="connsiteY12" fmla="*/ 3471863 h 6858000"/>
              <a:gd name="connsiteX13" fmla="*/ 230980 w 302066"/>
              <a:gd name="connsiteY13" fmla="*/ 3583781 h 6858000"/>
              <a:gd name="connsiteX14" fmla="*/ 226218 w 302066"/>
              <a:gd name="connsiteY14" fmla="*/ 3698081 h 6858000"/>
              <a:gd name="connsiteX15" fmla="*/ 223837 w 302066"/>
              <a:gd name="connsiteY15" fmla="*/ 3800475 h 6858000"/>
              <a:gd name="connsiteX16" fmla="*/ 223837 w 302066"/>
              <a:gd name="connsiteY16" fmla="*/ 3910013 h 6858000"/>
              <a:gd name="connsiteX17" fmla="*/ 223838 w 302066"/>
              <a:gd name="connsiteY17" fmla="*/ 4021931 h 6858000"/>
              <a:gd name="connsiteX18" fmla="*/ 221456 w 302066"/>
              <a:gd name="connsiteY18" fmla="*/ 4138613 h 6858000"/>
              <a:gd name="connsiteX19" fmla="*/ 219075 w 302066"/>
              <a:gd name="connsiteY19" fmla="*/ 4243388 h 6858000"/>
              <a:gd name="connsiteX20" fmla="*/ 216695 w 302066"/>
              <a:gd name="connsiteY20" fmla="*/ 4350544 h 6858000"/>
              <a:gd name="connsiteX21" fmla="*/ 214313 w 302066"/>
              <a:gd name="connsiteY21" fmla="*/ 4452938 h 6858000"/>
              <a:gd name="connsiteX22" fmla="*/ 216694 w 302066"/>
              <a:gd name="connsiteY22" fmla="*/ 4569619 h 6858000"/>
              <a:gd name="connsiteX23" fmla="*/ 219075 w 302066"/>
              <a:gd name="connsiteY23" fmla="*/ 4674394 h 6858000"/>
              <a:gd name="connsiteX24" fmla="*/ 221455 w 302066"/>
              <a:gd name="connsiteY24" fmla="*/ 4786313 h 6858000"/>
              <a:gd name="connsiteX25" fmla="*/ 273844 w 302066"/>
              <a:gd name="connsiteY25" fmla="*/ 4848225 h 6858000"/>
              <a:gd name="connsiteX26" fmla="*/ 226219 w 302066"/>
              <a:gd name="connsiteY26" fmla="*/ 4902994 h 6858000"/>
              <a:gd name="connsiteX27" fmla="*/ 278606 w 302066"/>
              <a:gd name="connsiteY27" fmla="*/ 4955381 h 6858000"/>
              <a:gd name="connsiteX28" fmla="*/ 223838 w 302066"/>
              <a:gd name="connsiteY28" fmla="*/ 5010150 h 6858000"/>
              <a:gd name="connsiteX29" fmla="*/ 276225 w 302066"/>
              <a:gd name="connsiteY29" fmla="*/ 5069681 h 6858000"/>
              <a:gd name="connsiteX30" fmla="*/ 221455 w 302066"/>
              <a:gd name="connsiteY30" fmla="*/ 5117306 h 6858000"/>
              <a:gd name="connsiteX31" fmla="*/ 276225 w 302066"/>
              <a:gd name="connsiteY31" fmla="*/ 5169694 h 6858000"/>
              <a:gd name="connsiteX32" fmla="*/ 221455 w 302066"/>
              <a:gd name="connsiteY32" fmla="*/ 5226844 h 6858000"/>
              <a:gd name="connsiteX33" fmla="*/ 276225 w 302066"/>
              <a:gd name="connsiteY33" fmla="*/ 5286375 h 6858000"/>
              <a:gd name="connsiteX34" fmla="*/ 223837 w 302066"/>
              <a:gd name="connsiteY34" fmla="*/ 5338763 h 6858000"/>
              <a:gd name="connsiteX35" fmla="*/ 276225 w 302066"/>
              <a:gd name="connsiteY35" fmla="*/ 5388769 h 6858000"/>
              <a:gd name="connsiteX36" fmla="*/ 223838 w 302066"/>
              <a:gd name="connsiteY36" fmla="*/ 5448300 h 6858000"/>
              <a:gd name="connsiteX37" fmla="*/ 276226 w 302066"/>
              <a:gd name="connsiteY37" fmla="*/ 5495925 h 6858000"/>
              <a:gd name="connsiteX38" fmla="*/ 226219 w 302066"/>
              <a:gd name="connsiteY38" fmla="*/ 5555456 h 6858000"/>
              <a:gd name="connsiteX39" fmla="*/ 276225 w 302066"/>
              <a:gd name="connsiteY39" fmla="*/ 5612606 h 6858000"/>
              <a:gd name="connsiteX40" fmla="*/ 223838 w 302066"/>
              <a:gd name="connsiteY40" fmla="*/ 5664994 h 6858000"/>
              <a:gd name="connsiteX41" fmla="*/ 273844 w 302066"/>
              <a:gd name="connsiteY41" fmla="*/ 5717381 h 6858000"/>
              <a:gd name="connsiteX42" fmla="*/ 223837 w 302066"/>
              <a:gd name="connsiteY42" fmla="*/ 5776913 h 6858000"/>
              <a:gd name="connsiteX43" fmla="*/ 276225 w 302066"/>
              <a:gd name="connsiteY43" fmla="*/ 5826919 h 6858000"/>
              <a:gd name="connsiteX44" fmla="*/ 223837 w 302066"/>
              <a:gd name="connsiteY44" fmla="*/ 5886450 h 6858000"/>
              <a:gd name="connsiteX45" fmla="*/ 273844 w 302066"/>
              <a:gd name="connsiteY45" fmla="*/ 5934075 h 6858000"/>
              <a:gd name="connsiteX46" fmla="*/ 219074 w 302066"/>
              <a:gd name="connsiteY46" fmla="*/ 5995988 h 6858000"/>
              <a:gd name="connsiteX47" fmla="*/ 273844 w 302066"/>
              <a:gd name="connsiteY47" fmla="*/ 6048375 h 6858000"/>
              <a:gd name="connsiteX48" fmla="*/ 226218 w 302066"/>
              <a:gd name="connsiteY48" fmla="*/ 6103144 h 6858000"/>
              <a:gd name="connsiteX49" fmla="*/ 273844 w 302066"/>
              <a:gd name="connsiteY49" fmla="*/ 6157913 h 6858000"/>
              <a:gd name="connsiteX50" fmla="*/ 226219 w 302066"/>
              <a:gd name="connsiteY50" fmla="*/ 6212681 h 6858000"/>
              <a:gd name="connsiteX51" fmla="*/ 271463 w 302066"/>
              <a:gd name="connsiteY51" fmla="*/ 6265069 h 6858000"/>
              <a:gd name="connsiteX52" fmla="*/ 223837 w 302066"/>
              <a:gd name="connsiteY52" fmla="*/ 6319838 h 6858000"/>
              <a:gd name="connsiteX53" fmla="*/ 278605 w 302066"/>
              <a:gd name="connsiteY53" fmla="*/ 6374606 h 6858000"/>
              <a:gd name="connsiteX54" fmla="*/ 221455 w 302066"/>
              <a:gd name="connsiteY54" fmla="*/ 6429375 h 6858000"/>
              <a:gd name="connsiteX55" fmla="*/ 276225 w 302066"/>
              <a:gd name="connsiteY55" fmla="*/ 6486525 h 6858000"/>
              <a:gd name="connsiteX56" fmla="*/ 228599 w 302066"/>
              <a:gd name="connsiteY56" fmla="*/ 6541294 h 6858000"/>
              <a:gd name="connsiteX57" fmla="*/ 273843 w 302066"/>
              <a:gd name="connsiteY57" fmla="*/ 6600825 h 6858000"/>
              <a:gd name="connsiteX58" fmla="*/ 221455 w 302066"/>
              <a:gd name="connsiteY58" fmla="*/ 6643688 h 6858000"/>
              <a:gd name="connsiteX59" fmla="*/ 276224 w 302066"/>
              <a:gd name="connsiteY59" fmla="*/ 6700838 h 6858000"/>
              <a:gd name="connsiteX60" fmla="*/ 221456 w 302066"/>
              <a:gd name="connsiteY60" fmla="*/ 6762750 h 6858000"/>
              <a:gd name="connsiteX61" fmla="*/ 288131 w 302066"/>
              <a:gd name="connsiteY61" fmla="*/ 6812756 h 6858000"/>
              <a:gd name="connsiteX62" fmla="*/ 233136 w 302066"/>
              <a:gd name="connsiteY62" fmla="*/ 6855619 h 6858000"/>
              <a:gd name="connsiteX63" fmla="*/ 0 w 302066"/>
              <a:gd name="connsiteY63" fmla="*/ 6858000 h 6858000"/>
              <a:gd name="connsiteX64" fmla="*/ 0 w 302066"/>
              <a:gd name="connsiteY64" fmla="*/ 0 h 6858000"/>
              <a:gd name="connsiteX0" fmla="*/ 0 w 302026"/>
              <a:gd name="connsiteY0" fmla="*/ 0 h 6858000"/>
              <a:gd name="connsiteX1" fmla="*/ 290286 w 302026"/>
              <a:gd name="connsiteY1" fmla="*/ 0 h 6858000"/>
              <a:gd name="connsiteX2" fmla="*/ 245266 w 302026"/>
              <a:gd name="connsiteY2" fmla="*/ 2276475 h 6858000"/>
              <a:gd name="connsiteX3" fmla="*/ 245267 w 302026"/>
              <a:gd name="connsiteY3" fmla="*/ 2381250 h 6858000"/>
              <a:gd name="connsiteX4" fmla="*/ 242886 w 302026"/>
              <a:gd name="connsiteY4" fmla="*/ 2488406 h 6858000"/>
              <a:gd name="connsiteX5" fmla="*/ 242886 w 302026"/>
              <a:gd name="connsiteY5" fmla="*/ 2609850 h 6858000"/>
              <a:gd name="connsiteX6" fmla="*/ 240504 w 302026"/>
              <a:gd name="connsiteY6" fmla="*/ 2709863 h 6858000"/>
              <a:gd name="connsiteX7" fmla="*/ 242885 w 302026"/>
              <a:gd name="connsiteY7" fmla="*/ 2819400 h 6858000"/>
              <a:gd name="connsiteX8" fmla="*/ 245267 w 302026"/>
              <a:gd name="connsiteY8" fmla="*/ 2926556 h 6858000"/>
              <a:gd name="connsiteX9" fmla="*/ 242886 w 302026"/>
              <a:gd name="connsiteY9" fmla="*/ 3043238 h 6858000"/>
              <a:gd name="connsiteX10" fmla="*/ 240504 w 302026"/>
              <a:gd name="connsiteY10" fmla="*/ 3150394 h 6858000"/>
              <a:gd name="connsiteX11" fmla="*/ 240505 w 302026"/>
              <a:gd name="connsiteY11" fmla="*/ 3259931 h 6858000"/>
              <a:gd name="connsiteX12" fmla="*/ 235743 w 302026"/>
              <a:gd name="connsiteY12" fmla="*/ 3369469 h 6858000"/>
              <a:gd name="connsiteX13" fmla="*/ 233362 w 302026"/>
              <a:gd name="connsiteY13" fmla="*/ 3471863 h 6858000"/>
              <a:gd name="connsiteX14" fmla="*/ 230980 w 302026"/>
              <a:gd name="connsiteY14" fmla="*/ 3583781 h 6858000"/>
              <a:gd name="connsiteX15" fmla="*/ 226218 w 302026"/>
              <a:gd name="connsiteY15" fmla="*/ 3698081 h 6858000"/>
              <a:gd name="connsiteX16" fmla="*/ 223837 w 302026"/>
              <a:gd name="connsiteY16" fmla="*/ 3800475 h 6858000"/>
              <a:gd name="connsiteX17" fmla="*/ 223837 w 302026"/>
              <a:gd name="connsiteY17" fmla="*/ 3910013 h 6858000"/>
              <a:gd name="connsiteX18" fmla="*/ 223838 w 302026"/>
              <a:gd name="connsiteY18" fmla="*/ 4021931 h 6858000"/>
              <a:gd name="connsiteX19" fmla="*/ 221456 w 302026"/>
              <a:gd name="connsiteY19" fmla="*/ 4138613 h 6858000"/>
              <a:gd name="connsiteX20" fmla="*/ 219075 w 302026"/>
              <a:gd name="connsiteY20" fmla="*/ 4243388 h 6858000"/>
              <a:gd name="connsiteX21" fmla="*/ 216695 w 302026"/>
              <a:gd name="connsiteY21" fmla="*/ 4350544 h 6858000"/>
              <a:gd name="connsiteX22" fmla="*/ 214313 w 302026"/>
              <a:gd name="connsiteY22" fmla="*/ 4452938 h 6858000"/>
              <a:gd name="connsiteX23" fmla="*/ 216694 w 302026"/>
              <a:gd name="connsiteY23" fmla="*/ 4569619 h 6858000"/>
              <a:gd name="connsiteX24" fmla="*/ 219075 w 302026"/>
              <a:gd name="connsiteY24" fmla="*/ 4674394 h 6858000"/>
              <a:gd name="connsiteX25" fmla="*/ 221455 w 302026"/>
              <a:gd name="connsiteY25" fmla="*/ 4786313 h 6858000"/>
              <a:gd name="connsiteX26" fmla="*/ 273844 w 302026"/>
              <a:gd name="connsiteY26" fmla="*/ 4848225 h 6858000"/>
              <a:gd name="connsiteX27" fmla="*/ 226219 w 302026"/>
              <a:gd name="connsiteY27" fmla="*/ 4902994 h 6858000"/>
              <a:gd name="connsiteX28" fmla="*/ 278606 w 302026"/>
              <a:gd name="connsiteY28" fmla="*/ 4955381 h 6858000"/>
              <a:gd name="connsiteX29" fmla="*/ 223838 w 302026"/>
              <a:gd name="connsiteY29" fmla="*/ 5010150 h 6858000"/>
              <a:gd name="connsiteX30" fmla="*/ 276225 w 302026"/>
              <a:gd name="connsiteY30" fmla="*/ 5069681 h 6858000"/>
              <a:gd name="connsiteX31" fmla="*/ 221455 w 302026"/>
              <a:gd name="connsiteY31" fmla="*/ 5117306 h 6858000"/>
              <a:gd name="connsiteX32" fmla="*/ 276225 w 302026"/>
              <a:gd name="connsiteY32" fmla="*/ 5169694 h 6858000"/>
              <a:gd name="connsiteX33" fmla="*/ 221455 w 302026"/>
              <a:gd name="connsiteY33" fmla="*/ 5226844 h 6858000"/>
              <a:gd name="connsiteX34" fmla="*/ 276225 w 302026"/>
              <a:gd name="connsiteY34" fmla="*/ 5286375 h 6858000"/>
              <a:gd name="connsiteX35" fmla="*/ 223837 w 302026"/>
              <a:gd name="connsiteY35" fmla="*/ 5338763 h 6858000"/>
              <a:gd name="connsiteX36" fmla="*/ 276225 w 302026"/>
              <a:gd name="connsiteY36" fmla="*/ 5388769 h 6858000"/>
              <a:gd name="connsiteX37" fmla="*/ 223838 w 302026"/>
              <a:gd name="connsiteY37" fmla="*/ 5448300 h 6858000"/>
              <a:gd name="connsiteX38" fmla="*/ 276226 w 302026"/>
              <a:gd name="connsiteY38" fmla="*/ 5495925 h 6858000"/>
              <a:gd name="connsiteX39" fmla="*/ 226219 w 302026"/>
              <a:gd name="connsiteY39" fmla="*/ 5555456 h 6858000"/>
              <a:gd name="connsiteX40" fmla="*/ 276225 w 302026"/>
              <a:gd name="connsiteY40" fmla="*/ 5612606 h 6858000"/>
              <a:gd name="connsiteX41" fmla="*/ 223838 w 302026"/>
              <a:gd name="connsiteY41" fmla="*/ 5664994 h 6858000"/>
              <a:gd name="connsiteX42" fmla="*/ 273844 w 302026"/>
              <a:gd name="connsiteY42" fmla="*/ 5717381 h 6858000"/>
              <a:gd name="connsiteX43" fmla="*/ 223837 w 302026"/>
              <a:gd name="connsiteY43" fmla="*/ 5776913 h 6858000"/>
              <a:gd name="connsiteX44" fmla="*/ 276225 w 302026"/>
              <a:gd name="connsiteY44" fmla="*/ 5826919 h 6858000"/>
              <a:gd name="connsiteX45" fmla="*/ 223837 w 302026"/>
              <a:gd name="connsiteY45" fmla="*/ 5886450 h 6858000"/>
              <a:gd name="connsiteX46" fmla="*/ 273844 w 302026"/>
              <a:gd name="connsiteY46" fmla="*/ 5934075 h 6858000"/>
              <a:gd name="connsiteX47" fmla="*/ 219074 w 302026"/>
              <a:gd name="connsiteY47" fmla="*/ 5995988 h 6858000"/>
              <a:gd name="connsiteX48" fmla="*/ 273844 w 302026"/>
              <a:gd name="connsiteY48" fmla="*/ 6048375 h 6858000"/>
              <a:gd name="connsiteX49" fmla="*/ 226218 w 302026"/>
              <a:gd name="connsiteY49" fmla="*/ 6103144 h 6858000"/>
              <a:gd name="connsiteX50" fmla="*/ 273844 w 302026"/>
              <a:gd name="connsiteY50" fmla="*/ 6157913 h 6858000"/>
              <a:gd name="connsiteX51" fmla="*/ 226219 w 302026"/>
              <a:gd name="connsiteY51" fmla="*/ 6212681 h 6858000"/>
              <a:gd name="connsiteX52" fmla="*/ 271463 w 302026"/>
              <a:gd name="connsiteY52" fmla="*/ 6265069 h 6858000"/>
              <a:gd name="connsiteX53" fmla="*/ 223837 w 302026"/>
              <a:gd name="connsiteY53" fmla="*/ 6319838 h 6858000"/>
              <a:gd name="connsiteX54" fmla="*/ 278605 w 302026"/>
              <a:gd name="connsiteY54" fmla="*/ 6374606 h 6858000"/>
              <a:gd name="connsiteX55" fmla="*/ 221455 w 302026"/>
              <a:gd name="connsiteY55" fmla="*/ 6429375 h 6858000"/>
              <a:gd name="connsiteX56" fmla="*/ 276225 w 302026"/>
              <a:gd name="connsiteY56" fmla="*/ 6486525 h 6858000"/>
              <a:gd name="connsiteX57" fmla="*/ 228599 w 302026"/>
              <a:gd name="connsiteY57" fmla="*/ 6541294 h 6858000"/>
              <a:gd name="connsiteX58" fmla="*/ 273843 w 302026"/>
              <a:gd name="connsiteY58" fmla="*/ 6600825 h 6858000"/>
              <a:gd name="connsiteX59" fmla="*/ 221455 w 302026"/>
              <a:gd name="connsiteY59" fmla="*/ 6643688 h 6858000"/>
              <a:gd name="connsiteX60" fmla="*/ 276224 w 302026"/>
              <a:gd name="connsiteY60" fmla="*/ 6700838 h 6858000"/>
              <a:gd name="connsiteX61" fmla="*/ 221456 w 302026"/>
              <a:gd name="connsiteY61" fmla="*/ 6762750 h 6858000"/>
              <a:gd name="connsiteX62" fmla="*/ 288131 w 302026"/>
              <a:gd name="connsiteY62" fmla="*/ 6812756 h 6858000"/>
              <a:gd name="connsiteX63" fmla="*/ 233136 w 302026"/>
              <a:gd name="connsiteY63" fmla="*/ 6855619 h 6858000"/>
              <a:gd name="connsiteX64" fmla="*/ 0 w 302026"/>
              <a:gd name="connsiteY64" fmla="*/ 6858000 h 6858000"/>
              <a:gd name="connsiteX65" fmla="*/ 0 w 302026"/>
              <a:gd name="connsiteY6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21455 w 302026"/>
              <a:gd name="connsiteY26" fmla="*/ 4786313 h 6858000"/>
              <a:gd name="connsiteX27" fmla="*/ 273844 w 302026"/>
              <a:gd name="connsiteY27" fmla="*/ 4848225 h 6858000"/>
              <a:gd name="connsiteX28" fmla="*/ 226219 w 302026"/>
              <a:gd name="connsiteY28" fmla="*/ 4902994 h 6858000"/>
              <a:gd name="connsiteX29" fmla="*/ 278606 w 302026"/>
              <a:gd name="connsiteY29" fmla="*/ 4955381 h 6858000"/>
              <a:gd name="connsiteX30" fmla="*/ 223838 w 302026"/>
              <a:gd name="connsiteY30" fmla="*/ 5010150 h 6858000"/>
              <a:gd name="connsiteX31" fmla="*/ 276225 w 302026"/>
              <a:gd name="connsiteY31" fmla="*/ 5069681 h 6858000"/>
              <a:gd name="connsiteX32" fmla="*/ 221455 w 302026"/>
              <a:gd name="connsiteY32" fmla="*/ 5117306 h 6858000"/>
              <a:gd name="connsiteX33" fmla="*/ 276225 w 302026"/>
              <a:gd name="connsiteY33" fmla="*/ 5169694 h 6858000"/>
              <a:gd name="connsiteX34" fmla="*/ 221455 w 302026"/>
              <a:gd name="connsiteY34" fmla="*/ 5226844 h 6858000"/>
              <a:gd name="connsiteX35" fmla="*/ 276225 w 302026"/>
              <a:gd name="connsiteY35" fmla="*/ 5286375 h 6858000"/>
              <a:gd name="connsiteX36" fmla="*/ 223837 w 302026"/>
              <a:gd name="connsiteY36" fmla="*/ 5338763 h 6858000"/>
              <a:gd name="connsiteX37" fmla="*/ 276225 w 302026"/>
              <a:gd name="connsiteY37" fmla="*/ 5388769 h 6858000"/>
              <a:gd name="connsiteX38" fmla="*/ 223838 w 302026"/>
              <a:gd name="connsiteY38" fmla="*/ 5448300 h 6858000"/>
              <a:gd name="connsiteX39" fmla="*/ 276226 w 302026"/>
              <a:gd name="connsiteY39" fmla="*/ 5495925 h 6858000"/>
              <a:gd name="connsiteX40" fmla="*/ 226219 w 302026"/>
              <a:gd name="connsiteY40" fmla="*/ 5555456 h 6858000"/>
              <a:gd name="connsiteX41" fmla="*/ 276225 w 302026"/>
              <a:gd name="connsiteY41" fmla="*/ 5612606 h 6858000"/>
              <a:gd name="connsiteX42" fmla="*/ 223838 w 302026"/>
              <a:gd name="connsiteY42" fmla="*/ 5664994 h 6858000"/>
              <a:gd name="connsiteX43" fmla="*/ 273844 w 302026"/>
              <a:gd name="connsiteY43" fmla="*/ 5717381 h 6858000"/>
              <a:gd name="connsiteX44" fmla="*/ 223837 w 302026"/>
              <a:gd name="connsiteY44" fmla="*/ 5776913 h 6858000"/>
              <a:gd name="connsiteX45" fmla="*/ 276225 w 302026"/>
              <a:gd name="connsiteY45" fmla="*/ 5826919 h 6858000"/>
              <a:gd name="connsiteX46" fmla="*/ 223837 w 302026"/>
              <a:gd name="connsiteY46" fmla="*/ 5886450 h 6858000"/>
              <a:gd name="connsiteX47" fmla="*/ 273844 w 302026"/>
              <a:gd name="connsiteY47" fmla="*/ 5934075 h 6858000"/>
              <a:gd name="connsiteX48" fmla="*/ 219074 w 302026"/>
              <a:gd name="connsiteY48" fmla="*/ 5995988 h 6858000"/>
              <a:gd name="connsiteX49" fmla="*/ 273844 w 302026"/>
              <a:gd name="connsiteY49" fmla="*/ 6048375 h 6858000"/>
              <a:gd name="connsiteX50" fmla="*/ 226218 w 302026"/>
              <a:gd name="connsiteY50" fmla="*/ 6103144 h 6858000"/>
              <a:gd name="connsiteX51" fmla="*/ 273844 w 302026"/>
              <a:gd name="connsiteY51" fmla="*/ 6157913 h 6858000"/>
              <a:gd name="connsiteX52" fmla="*/ 226219 w 302026"/>
              <a:gd name="connsiteY52" fmla="*/ 6212681 h 6858000"/>
              <a:gd name="connsiteX53" fmla="*/ 271463 w 302026"/>
              <a:gd name="connsiteY53" fmla="*/ 6265069 h 6858000"/>
              <a:gd name="connsiteX54" fmla="*/ 223837 w 302026"/>
              <a:gd name="connsiteY54" fmla="*/ 6319838 h 6858000"/>
              <a:gd name="connsiteX55" fmla="*/ 278605 w 302026"/>
              <a:gd name="connsiteY55" fmla="*/ 6374606 h 6858000"/>
              <a:gd name="connsiteX56" fmla="*/ 221455 w 302026"/>
              <a:gd name="connsiteY56" fmla="*/ 6429375 h 6858000"/>
              <a:gd name="connsiteX57" fmla="*/ 276225 w 302026"/>
              <a:gd name="connsiteY57" fmla="*/ 6486525 h 6858000"/>
              <a:gd name="connsiteX58" fmla="*/ 228599 w 302026"/>
              <a:gd name="connsiteY58" fmla="*/ 6541294 h 6858000"/>
              <a:gd name="connsiteX59" fmla="*/ 273843 w 302026"/>
              <a:gd name="connsiteY59" fmla="*/ 6600825 h 6858000"/>
              <a:gd name="connsiteX60" fmla="*/ 221455 w 302026"/>
              <a:gd name="connsiteY60" fmla="*/ 6643688 h 6858000"/>
              <a:gd name="connsiteX61" fmla="*/ 276224 w 302026"/>
              <a:gd name="connsiteY61" fmla="*/ 6700838 h 6858000"/>
              <a:gd name="connsiteX62" fmla="*/ 221456 w 302026"/>
              <a:gd name="connsiteY62" fmla="*/ 6762750 h 6858000"/>
              <a:gd name="connsiteX63" fmla="*/ 288131 w 302026"/>
              <a:gd name="connsiteY63" fmla="*/ 6812756 h 6858000"/>
              <a:gd name="connsiteX64" fmla="*/ 233136 w 302026"/>
              <a:gd name="connsiteY64" fmla="*/ 6855619 h 6858000"/>
              <a:gd name="connsiteX65" fmla="*/ 0 w 302026"/>
              <a:gd name="connsiteY65" fmla="*/ 6858000 h 6858000"/>
              <a:gd name="connsiteX66" fmla="*/ 0 w 302026"/>
              <a:gd name="connsiteY6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19075 w 302026"/>
              <a:gd name="connsiteY25" fmla="*/ 4674394 h 6858000"/>
              <a:gd name="connsiteX26" fmla="*/ 278603 w 302026"/>
              <a:gd name="connsiteY26" fmla="*/ 4731544 h 6858000"/>
              <a:gd name="connsiteX27" fmla="*/ 221455 w 302026"/>
              <a:gd name="connsiteY27" fmla="*/ 4786313 h 6858000"/>
              <a:gd name="connsiteX28" fmla="*/ 273844 w 302026"/>
              <a:gd name="connsiteY28" fmla="*/ 4848225 h 6858000"/>
              <a:gd name="connsiteX29" fmla="*/ 226219 w 302026"/>
              <a:gd name="connsiteY29" fmla="*/ 4902994 h 6858000"/>
              <a:gd name="connsiteX30" fmla="*/ 278606 w 302026"/>
              <a:gd name="connsiteY30" fmla="*/ 4955381 h 6858000"/>
              <a:gd name="connsiteX31" fmla="*/ 223838 w 302026"/>
              <a:gd name="connsiteY31" fmla="*/ 5010150 h 6858000"/>
              <a:gd name="connsiteX32" fmla="*/ 276225 w 302026"/>
              <a:gd name="connsiteY32" fmla="*/ 5069681 h 6858000"/>
              <a:gd name="connsiteX33" fmla="*/ 221455 w 302026"/>
              <a:gd name="connsiteY33" fmla="*/ 5117306 h 6858000"/>
              <a:gd name="connsiteX34" fmla="*/ 276225 w 302026"/>
              <a:gd name="connsiteY34" fmla="*/ 5169694 h 6858000"/>
              <a:gd name="connsiteX35" fmla="*/ 221455 w 302026"/>
              <a:gd name="connsiteY35" fmla="*/ 5226844 h 6858000"/>
              <a:gd name="connsiteX36" fmla="*/ 276225 w 302026"/>
              <a:gd name="connsiteY36" fmla="*/ 5286375 h 6858000"/>
              <a:gd name="connsiteX37" fmla="*/ 223837 w 302026"/>
              <a:gd name="connsiteY37" fmla="*/ 5338763 h 6858000"/>
              <a:gd name="connsiteX38" fmla="*/ 276225 w 302026"/>
              <a:gd name="connsiteY38" fmla="*/ 5388769 h 6858000"/>
              <a:gd name="connsiteX39" fmla="*/ 223838 w 302026"/>
              <a:gd name="connsiteY39" fmla="*/ 5448300 h 6858000"/>
              <a:gd name="connsiteX40" fmla="*/ 276226 w 302026"/>
              <a:gd name="connsiteY40" fmla="*/ 5495925 h 6858000"/>
              <a:gd name="connsiteX41" fmla="*/ 226219 w 302026"/>
              <a:gd name="connsiteY41" fmla="*/ 5555456 h 6858000"/>
              <a:gd name="connsiteX42" fmla="*/ 276225 w 302026"/>
              <a:gd name="connsiteY42" fmla="*/ 5612606 h 6858000"/>
              <a:gd name="connsiteX43" fmla="*/ 223838 w 302026"/>
              <a:gd name="connsiteY43" fmla="*/ 5664994 h 6858000"/>
              <a:gd name="connsiteX44" fmla="*/ 273844 w 302026"/>
              <a:gd name="connsiteY44" fmla="*/ 5717381 h 6858000"/>
              <a:gd name="connsiteX45" fmla="*/ 223837 w 302026"/>
              <a:gd name="connsiteY45" fmla="*/ 5776913 h 6858000"/>
              <a:gd name="connsiteX46" fmla="*/ 276225 w 302026"/>
              <a:gd name="connsiteY46" fmla="*/ 5826919 h 6858000"/>
              <a:gd name="connsiteX47" fmla="*/ 223837 w 302026"/>
              <a:gd name="connsiteY47" fmla="*/ 5886450 h 6858000"/>
              <a:gd name="connsiteX48" fmla="*/ 273844 w 302026"/>
              <a:gd name="connsiteY48" fmla="*/ 5934075 h 6858000"/>
              <a:gd name="connsiteX49" fmla="*/ 219074 w 302026"/>
              <a:gd name="connsiteY49" fmla="*/ 5995988 h 6858000"/>
              <a:gd name="connsiteX50" fmla="*/ 273844 w 302026"/>
              <a:gd name="connsiteY50" fmla="*/ 6048375 h 6858000"/>
              <a:gd name="connsiteX51" fmla="*/ 226218 w 302026"/>
              <a:gd name="connsiteY51" fmla="*/ 6103144 h 6858000"/>
              <a:gd name="connsiteX52" fmla="*/ 273844 w 302026"/>
              <a:gd name="connsiteY52" fmla="*/ 6157913 h 6858000"/>
              <a:gd name="connsiteX53" fmla="*/ 226219 w 302026"/>
              <a:gd name="connsiteY53" fmla="*/ 6212681 h 6858000"/>
              <a:gd name="connsiteX54" fmla="*/ 271463 w 302026"/>
              <a:gd name="connsiteY54" fmla="*/ 6265069 h 6858000"/>
              <a:gd name="connsiteX55" fmla="*/ 223837 w 302026"/>
              <a:gd name="connsiteY55" fmla="*/ 6319838 h 6858000"/>
              <a:gd name="connsiteX56" fmla="*/ 278605 w 302026"/>
              <a:gd name="connsiteY56" fmla="*/ 6374606 h 6858000"/>
              <a:gd name="connsiteX57" fmla="*/ 221455 w 302026"/>
              <a:gd name="connsiteY57" fmla="*/ 6429375 h 6858000"/>
              <a:gd name="connsiteX58" fmla="*/ 276225 w 302026"/>
              <a:gd name="connsiteY58" fmla="*/ 6486525 h 6858000"/>
              <a:gd name="connsiteX59" fmla="*/ 228599 w 302026"/>
              <a:gd name="connsiteY59" fmla="*/ 6541294 h 6858000"/>
              <a:gd name="connsiteX60" fmla="*/ 273843 w 302026"/>
              <a:gd name="connsiteY60" fmla="*/ 6600825 h 6858000"/>
              <a:gd name="connsiteX61" fmla="*/ 221455 w 302026"/>
              <a:gd name="connsiteY61" fmla="*/ 6643688 h 6858000"/>
              <a:gd name="connsiteX62" fmla="*/ 276224 w 302026"/>
              <a:gd name="connsiteY62" fmla="*/ 6700838 h 6858000"/>
              <a:gd name="connsiteX63" fmla="*/ 221456 w 302026"/>
              <a:gd name="connsiteY63" fmla="*/ 6762750 h 6858000"/>
              <a:gd name="connsiteX64" fmla="*/ 288131 w 302026"/>
              <a:gd name="connsiteY64" fmla="*/ 6812756 h 6858000"/>
              <a:gd name="connsiteX65" fmla="*/ 233136 w 302026"/>
              <a:gd name="connsiteY65" fmla="*/ 6855619 h 6858000"/>
              <a:gd name="connsiteX66" fmla="*/ 0 w 302026"/>
              <a:gd name="connsiteY66" fmla="*/ 6858000 h 6858000"/>
              <a:gd name="connsiteX67" fmla="*/ 0 w 302026"/>
              <a:gd name="connsiteY6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16694 w 302026"/>
              <a:gd name="connsiteY24" fmla="*/ 4569619 h 6858000"/>
              <a:gd name="connsiteX25" fmla="*/ 278603 w 302026"/>
              <a:gd name="connsiteY25" fmla="*/ 4622006 h 6858000"/>
              <a:gd name="connsiteX26" fmla="*/ 219075 w 302026"/>
              <a:gd name="connsiteY26" fmla="*/ 4674394 h 6858000"/>
              <a:gd name="connsiteX27" fmla="*/ 278603 w 302026"/>
              <a:gd name="connsiteY27" fmla="*/ 4731544 h 6858000"/>
              <a:gd name="connsiteX28" fmla="*/ 221455 w 302026"/>
              <a:gd name="connsiteY28" fmla="*/ 4786313 h 6858000"/>
              <a:gd name="connsiteX29" fmla="*/ 273844 w 302026"/>
              <a:gd name="connsiteY29" fmla="*/ 4848225 h 6858000"/>
              <a:gd name="connsiteX30" fmla="*/ 226219 w 302026"/>
              <a:gd name="connsiteY30" fmla="*/ 4902994 h 6858000"/>
              <a:gd name="connsiteX31" fmla="*/ 278606 w 302026"/>
              <a:gd name="connsiteY31" fmla="*/ 4955381 h 6858000"/>
              <a:gd name="connsiteX32" fmla="*/ 223838 w 302026"/>
              <a:gd name="connsiteY32" fmla="*/ 5010150 h 6858000"/>
              <a:gd name="connsiteX33" fmla="*/ 276225 w 302026"/>
              <a:gd name="connsiteY33" fmla="*/ 5069681 h 6858000"/>
              <a:gd name="connsiteX34" fmla="*/ 221455 w 302026"/>
              <a:gd name="connsiteY34" fmla="*/ 5117306 h 6858000"/>
              <a:gd name="connsiteX35" fmla="*/ 276225 w 302026"/>
              <a:gd name="connsiteY35" fmla="*/ 5169694 h 6858000"/>
              <a:gd name="connsiteX36" fmla="*/ 221455 w 302026"/>
              <a:gd name="connsiteY36" fmla="*/ 5226844 h 6858000"/>
              <a:gd name="connsiteX37" fmla="*/ 276225 w 302026"/>
              <a:gd name="connsiteY37" fmla="*/ 5286375 h 6858000"/>
              <a:gd name="connsiteX38" fmla="*/ 223837 w 302026"/>
              <a:gd name="connsiteY38" fmla="*/ 5338763 h 6858000"/>
              <a:gd name="connsiteX39" fmla="*/ 276225 w 302026"/>
              <a:gd name="connsiteY39" fmla="*/ 5388769 h 6858000"/>
              <a:gd name="connsiteX40" fmla="*/ 223838 w 302026"/>
              <a:gd name="connsiteY40" fmla="*/ 5448300 h 6858000"/>
              <a:gd name="connsiteX41" fmla="*/ 276226 w 302026"/>
              <a:gd name="connsiteY41" fmla="*/ 5495925 h 6858000"/>
              <a:gd name="connsiteX42" fmla="*/ 226219 w 302026"/>
              <a:gd name="connsiteY42" fmla="*/ 5555456 h 6858000"/>
              <a:gd name="connsiteX43" fmla="*/ 276225 w 302026"/>
              <a:gd name="connsiteY43" fmla="*/ 5612606 h 6858000"/>
              <a:gd name="connsiteX44" fmla="*/ 223838 w 302026"/>
              <a:gd name="connsiteY44" fmla="*/ 5664994 h 6858000"/>
              <a:gd name="connsiteX45" fmla="*/ 273844 w 302026"/>
              <a:gd name="connsiteY45" fmla="*/ 5717381 h 6858000"/>
              <a:gd name="connsiteX46" fmla="*/ 223837 w 302026"/>
              <a:gd name="connsiteY46" fmla="*/ 5776913 h 6858000"/>
              <a:gd name="connsiteX47" fmla="*/ 276225 w 302026"/>
              <a:gd name="connsiteY47" fmla="*/ 5826919 h 6858000"/>
              <a:gd name="connsiteX48" fmla="*/ 223837 w 302026"/>
              <a:gd name="connsiteY48" fmla="*/ 5886450 h 6858000"/>
              <a:gd name="connsiteX49" fmla="*/ 273844 w 302026"/>
              <a:gd name="connsiteY49" fmla="*/ 5934075 h 6858000"/>
              <a:gd name="connsiteX50" fmla="*/ 219074 w 302026"/>
              <a:gd name="connsiteY50" fmla="*/ 5995988 h 6858000"/>
              <a:gd name="connsiteX51" fmla="*/ 273844 w 302026"/>
              <a:gd name="connsiteY51" fmla="*/ 6048375 h 6858000"/>
              <a:gd name="connsiteX52" fmla="*/ 226218 w 302026"/>
              <a:gd name="connsiteY52" fmla="*/ 6103144 h 6858000"/>
              <a:gd name="connsiteX53" fmla="*/ 273844 w 302026"/>
              <a:gd name="connsiteY53" fmla="*/ 6157913 h 6858000"/>
              <a:gd name="connsiteX54" fmla="*/ 226219 w 302026"/>
              <a:gd name="connsiteY54" fmla="*/ 6212681 h 6858000"/>
              <a:gd name="connsiteX55" fmla="*/ 271463 w 302026"/>
              <a:gd name="connsiteY55" fmla="*/ 6265069 h 6858000"/>
              <a:gd name="connsiteX56" fmla="*/ 223837 w 302026"/>
              <a:gd name="connsiteY56" fmla="*/ 6319838 h 6858000"/>
              <a:gd name="connsiteX57" fmla="*/ 278605 w 302026"/>
              <a:gd name="connsiteY57" fmla="*/ 6374606 h 6858000"/>
              <a:gd name="connsiteX58" fmla="*/ 221455 w 302026"/>
              <a:gd name="connsiteY58" fmla="*/ 6429375 h 6858000"/>
              <a:gd name="connsiteX59" fmla="*/ 276225 w 302026"/>
              <a:gd name="connsiteY59" fmla="*/ 6486525 h 6858000"/>
              <a:gd name="connsiteX60" fmla="*/ 228599 w 302026"/>
              <a:gd name="connsiteY60" fmla="*/ 6541294 h 6858000"/>
              <a:gd name="connsiteX61" fmla="*/ 273843 w 302026"/>
              <a:gd name="connsiteY61" fmla="*/ 6600825 h 6858000"/>
              <a:gd name="connsiteX62" fmla="*/ 221455 w 302026"/>
              <a:gd name="connsiteY62" fmla="*/ 6643688 h 6858000"/>
              <a:gd name="connsiteX63" fmla="*/ 276224 w 302026"/>
              <a:gd name="connsiteY63" fmla="*/ 6700838 h 6858000"/>
              <a:gd name="connsiteX64" fmla="*/ 221456 w 302026"/>
              <a:gd name="connsiteY64" fmla="*/ 6762750 h 6858000"/>
              <a:gd name="connsiteX65" fmla="*/ 288131 w 302026"/>
              <a:gd name="connsiteY65" fmla="*/ 6812756 h 6858000"/>
              <a:gd name="connsiteX66" fmla="*/ 233136 w 302026"/>
              <a:gd name="connsiteY66" fmla="*/ 6855619 h 6858000"/>
              <a:gd name="connsiteX67" fmla="*/ 0 w 302026"/>
              <a:gd name="connsiteY67" fmla="*/ 6858000 h 6858000"/>
              <a:gd name="connsiteX68" fmla="*/ 0 w 302026"/>
              <a:gd name="connsiteY6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14313 w 302026"/>
              <a:gd name="connsiteY23" fmla="*/ 4452938 h 6858000"/>
              <a:gd name="connsiteX24" fmla="*/ 276222 w 302026"/>
              <a:gd name="connsiteY24" fmla="*/ 4514850 h 6858000"/>
              <a:gd name="connsiteX25" fmla="*/ 216694 w 302026"/>
              <a:gd name="connsiteY25" fmla="*/ 4569619 h 6858000"/>
              <a:gd name="connsiteX26" fmla="*/ 278603 w 302026"/>
              <a:gd name="connsiteY26" fmla="*/ 4622006 h 6858000"/>
              <a:gd name="connsiteX27" fmla="*/ 219075 w 302026"/>
              <a:gd name="connsiteY27" fmla="*/ 4674394 h 6858000"/>
              <a:gd name="connsiteX28" fmla="*/ 278603 w 302026"/>
              <a:gd name="connsiteY28" fmla="*/ 4731544 h 6858000"/>
              <a:gd name="connsiteX29" fmla="*/ 221455 w 302026"/>
              <a:gd name="connsiteY29" fmla="*/ 4786313 h 6858000"/>
              <a:gd name="connsiteX30" fmla="*/ 273844 w 302026"/>
              <a:gd name="connsiteY30" fmla="*/ 4848225 h 6858000"/>
              <a:gd name="connsiteX31" fmla="*/ 226219 w 302026"/>
              <a:gd name="connsiteY31" fmla="*/ 4902994 h 6858000"/>
              <a:gd name="connsiteX32" fmla="*/ 278606 w 302026"/>
              <a:gd name="connsiteY32" fmla="*/ 4955381 h 6858000"/>
              <a:gd name="connsiteX33" fmla="*/ 223838 w 302026"/>
              <a:gd name="connsiteY33" fmla="*/ 5010150 h 6858000"/>
              <a:gd name="connsiteX34" fmla="*/ 276225 w 302026"/>
              <a:gd name="connsiteY34" fmla="*/ 5069681 h 6858000"/>
              <a:gd name="connsiteX35" fmla="*/ 221455 w 302026"/>
              <a:gd name="connsiteY35" fmla="*/ 5117306 h 6858000"/>
              <a:gd name="connsiteX36" fmla="*/ 276225 w 302026"/>
              <a:gd name="connsiteY36" fmla="*/ 5169694 h 6858000"/>
              <a:gd name="connsiteX37" fmla="*/ 221455 w 302026"/>
              <a:gd name="connsiteY37" fmla="*/ 5226844 h 6858000"/>
              <a:gd name="connsiteX38" fmla="*/ 276225 w 302026"/>
              <a:gd name="connsiteY38" fmla="*/ 5286375 h 6858000"/>
              <a:gd name="connsiteX39" fmla="*/ 223837 w 302026"/>
              <a:gd name="connsiteY39" fmla="*/ 5338763 h 6858000"/>
              <a:gd name="connsiteX40" fmla="*/ 276225 w 302026"/>
              <a:gd name="connsiteY40" fmla="*/ 5388769 h 6858000"/>
              <a:gd name="connsiteX41" fmla="*/ 223838 w 302026"/>
              <a:gd name="connsiteY41" fmla="*/ 5448300 h 6858000"/>
              <a:gd name="connsiteX42" fmla="*/ 276226 w 302026"/>
              <a:gd name="connsiteY42" fmla="*/ 5495925 h 6858000"/>
              <a:gd name="connsiteX43" fmla="*/ 226219 w 302026"/>
              <a:gd name="connsiteY43" fmla="*/ 5555456 h 6858000"/>
              <a:gd name="connsiteX44" fmla="*/ 276225 w 302026"/>
              <a:gd name="connsiteY44" fmla="*/ 5612606 h 6858000"/>
              <a:gd name="connsiteX45" fmla="*/ 223838 w 302026"/>
              <a:gd name="connsiteY45" fmla="*/ 5664994 h 6858000"/>
              <a:gd name="connsiteX46" fmla="*/ 273844 w 302026"/>
              <a:gd name="connsiteY46" fmla="*/ 5717381 h 6858000"/>
              <a:gd name="connsiteX47" fmla="*/ 223837 w 302026"/>
              <a:gd name="connsiteY47" fmla="*/ 5776913 h 6858000"/>
              <a:gd name="connsiteX48" fmla="*/ 276225 w 302026"/>
              <a:gd name="connsiteY48" fmla="*/ 5826919 h 6858000"/>
              <a:gd name="connsiteX49" fmla="*/ 223837 w 302026"/>
              <a:gd name="connsiteY49" fmla="*/ 5886450 h 6858000"/>
              <a:gd name="connsiteX50" fmla="*/ 273844 w 302026"/>
              <a:gd name="connsiteY50" fmla="*/ 5934075 h 6858000"/>
              <a:gd name="connsiteX51" fmla="*/ 219074 w 302026"/>
              <a:gd name="connsiteY51" fmla="*/ 5995988 h 6858000"/>
              <a:gd name="connsiteX52" fmla="*/ 273844 w 302026"/>
              <a:gd name="connsiteY52" fmla="*/ 6048375 h 6858000"/>
              <a:gd name="connsiteX53" fmla="*/ 226218 w 302026"/>
              <a:gd name="connsiteY53" fmla="*/ 6103144 h 6858000"/>
              <a:gd name="connsiteX54" fmla="*/ 273844 w 302026"/>
              <a:gd name="connsiteY54" fmla="*/ 6157913 h 6858000"/>
              <a:gd name="connsiteX55" fmla="*/ 226219 w 302026"/>
              <a:gd name="connsiteY55" fmla="*/ 6212681 h 6858000"/>
              <a:gd name="connsiteX56" fmla="*/ 271463 w 302026"/>
              <a:gd name="connsiteY56" fmla="*/ 6265069 h 6858000"/>
              <a:gd name="connsiteX57" fmla="*/ 223837 w 302026"/>
              <a:gd name="connsiteY57" fmla="*/ 6319838 h 6858000"/>
              <a:gd name="connsiteX58" fmla="*/ 278605 w 302026"/>
              <a:gd name="connsiteY58" fmla="*/ 6374606 h 6858000"/>
              <a:gd name="connsiteX59" fmla="*/ 221455 w 302026"/>
              <a:gd name="connsiteY59" fmla="*/ 6429375 h 6858000"/>
              <a:gd name="connsiteX60" fmla="*/ 276225 w 302026"/>
              <a:gd name="connsiteY60" fmla="*/ 6486525 h 6858000"/>
              <a:gd name="connsiteX61" fmla="*/ 228599 w 302026"/>
              <a:gd name="connsiteY61" fmla="*/ 6541294 h 6858000"/>
              <a:gd name="connsiteX62" fmla="*/ 273843 w 302026"/>
              <a:gd name="connsiteY62" fmla="*/ 6600825 h 6858000"/>
              <a:gd name="connsiteX63" fmla="*/ 221455 w 302026"/>
              <a:gd name="connsiteY63" fmla="*/ 6643688 h 6858000"/>
              <a:gd name="connsiteX64" fmla="*/ 276224 w 302026"/>
              <a:gd name="connsiteY64" fmla="*/ 6700838 h 6858000"/>
              <a:gd name="connsiteX65" fmla="*/ 221456 w 302026"/>
              <a:gd name="connsiteY65" fmla="*/ 6762750 h 6858000"/>
              <a:gd name="connsiteX66" fmla="*/ 288131 w 302026"/>
              <a:gd name="connsiteY66" fmla="*/ 6812756 h 6858000"/>
              <a:gd name="connsiteX67" fmla="*/ 233136 w 302026"/>
              <a:gd name="connsiteY67" fmla="*/ 6855619 h 6858000"/>
              <a:gd name="connsiteX68" fmla="*/ 0 w 302026"/>
              <a:gd name="connsiteY68" fmla="*/ 6858000 h 6858000"/>
              <a:gd name="connsiteX69" fmla="*/ 0 w 302026"/>
              <a:gd name="connsiteY6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16695 w 302026"/>
              <a:gd name="connsiteY22" fmla="*/ 4350544 h 6858000"/>
              <a:gd name="connsiteX23" fmla="*/ 285747 w 302026"/>
              <a:gd name="connsiteY23" fmla="*/ 4405313 h 6858000"/>
              <a:gd name="connsiteX24" fmla="*/ 214313 w 302026"/>
              <a:gd name="connsiteY24" fmla="*/ 4452938 h 6858000"/>
              <a:gd name="connsiteX25" fmla="*/ 276222 w 302026"/>
              <a:gd name="connsiteY25" fmla="*/ 4514850 h 6858000"/>
              <a:gd name="connsiteX26" fmla="*/ 216694 w 302026"/>
              <a:gd name="connsiteY26" fmla="*/ 4569619 h 6858000"/>
              <a:gd name="connsiteX27" fmla="*/ 278603 w 302026"/>
              <a:gd name="connsiteY27" fmla="*/ 4622006 h 6858000"/>
              <a:gd name="connsiteX28" fmla="*/ 219075 w 302026"/>
              <a:gd name="connsiteY28" fmla="*/ 4674394 h 6858000"/>
              <a:gd name="connsiteX29" fmla="*/ 278603 w 302026"/>
              <a:gd name="connsiteY29" fmla="*/ 4731544 h 6858000"/>
              <a:gd name="connsiteX30" fmla="*/ 221455 w 302026"/>
              <a:gd name="connsiteY30" fmla="*/ 4786313 h 6858000"/>
              <a:gd name="connsiteX31" fmla="*/ 273844 w 302026"/>
              <a:gd name="connsiteY31" fmla="*/ 4848225 h 6858000"/>
              <a:gd name="connsiteX32" fmla="*/ 226219 w 302026"/>
              <a:gd name="connsiteY32" fmla="*/ 4902994 h 6858000"/>
              <a:gd name="connsiteX33" fmla="*/ 278606 w 302026"/>
              <a:gd name="connsiteY33" fmla="*/ 4955381 h 6858000"/>
              <a:gd name="connsiteX34" fmla="*/ 223838 w 302026"/>
              <a:gd name="connsiteY34" fmla="*/ 5010150 h 6858000"/>
              <a:gd name="connsiteX35" fmla="*/ 276225 w 302026"/>
              <a:gd name="connsiteY35" fmla="*/ 5069681 h 6858000"/>
              <a:gd name="connsiteX36" fmla="*/ 221455 w 302026"/>
              <a:gd name="connsiteY36" fmla="*/ 5117306 h 6858000"/>
              <a:gd name="connsiteX37" fmla="*/ 276225 w 302026"/>
              <a:gd name="connsiteY37" fmla="*/ 5169694 h 6858000"/>
              <a:gd name="connsiteX38" fmla="*/ 221455 w 302026"/>
              <a:gd name="connsiteY38" fmla="*/ 5226844 h 6858000"/>
              <a:gd name="connsiteX39" fmla="*/ 276225 w 302026"/>
              <a:gd name="connsiteY39" fmla="*/ 5286375 h 6858000"/>
              <a:gd name="connsiteX40" fmla="*/ 223837 w 302026"/>
              <a:gd name="connsiteY40" fmla="*/ 5338763 h 6858000"/>
              <a:gd name="connsiteX41" fmla="*/ 276225 w 302026"/>
              <a:gd name="connsiteY41" fmla="*/ 5388769 h 6858000"/>
              <a:gd name="connsiteX42" fmla="*/ 223838 w 302026"/>
              <a:gd name="connsiteY42" fmla="*/ 5448300 h 6858000"/>
              <a:gd name="connsiteX43" fmla="*/ 276226 w 302026"/>
              <a:gd name="connsiteY43" fmla="*/ 5495925 h 6858000"/>
              <a:gd name="connsiteX44" fmla="*/ 226219 w 302026"/>
              <a:gd name="connsiteY44" fmla="*/ 5555456 h 6858000"/>
              <a:gd name="connsiteX45" fmla="*/ 276225 w 302026"/>
              <a:gd name="connsiteY45" fmla="*/ 5612606 h 6858000"/>
              <a:gd name="connsiteX46" fmla="*/ 223838 w 302026"/>
              <a:gd name="connsiteY46" fmla="*/ 5664994 h 6858000"/>
              <a:gd name="connsiteX47" fmla="*/ 273844 w 302026"/>
              <a:gd name="connsiteY47" fmla="*/ 5717381 h 6858000"/>
              <a:gd name="connsiteX48" fmla="*/ 223837 w 302026"/>
              <a:gd name="connsiteY48" fmla="*/ 5776913 h 6858000"/>
              <a:gd name="connsiteX49" fmla="*/ 276225 w 302026"/>
              <a:gd name="connsiteY49" fmla="*/ 5826919 h 6858000"/>
              <a:gd name="connsiteX50" fmla="*/ 223837 w 302026"/>
              <a:gd name="connsiteY50" fmla="*/ 5886450 h 6858000"/>
              <a:gd name="connsiteX51" fmla="*/ 273844 w 302026"/>
              <a:gd name="connsiteY51" fmla="*/ 5934075 h 6858000"/>
              <a:gd name="connsiteX52" fmla="*/ 219074 w 302026"/>
              <a:gd name="connsiteY52" fmla="*/ 5995988 h 6858000"/>
              <a:gd name="connsiteX53" fmla="*/ 273844 w 302026"/>
              <a:gd name="connsiteY53" fmla="*/ 6048375 h 6858000"/>
              <a:gd name="connsiteX54" fmla="*/ 226218 w 302026"/>
              <a:gd name="connsiteY54" fmla="*/ 6103144 h 6858000"/>
              <a:gd name="connsiteX55" fmla="*/ 273844 w 302026"/>
              <a:gd name="connsiteY55" fmla="*/ 6157913 h 6858000"/>
              <a:gd name="connsiteX56" fmla="*/ 226219 w 302026"/>
              <a:gd name="connsiteY56" fmla="*/ 6212681 h 6858000"/>
              <a:gd name="connsiteX57" fmla="*/ 271463 w 302026"/>
              <a:gd name="connsiteY57" fmla="*/ 6265069 h 6858000"/>
              <a:gd name="connsiteX58" fmla="*/ 223837 w 302026"/>
              <a:gd name="connsiteY58" fmla="*/ 6319838 h 6858000"/>
              <a:gd name="connsiteX59" fmla="*/ 278605 w 302026"/>
              <a:gd name="connsiteY59" fmla="*/ 6374606 h 6858000"/>
              <a:gd name="connsiteX60" fmla="*/ 221455 w 302026"/>
              <a:gd name="connsiteY60" fmla="*/ 6429375 h 6858000"/>
              <a:gd name="connsiteX61" fmla="*/ 276225 w 302026"/>
              <a:gd name="connsiteY61" fmla="*/ 6486525 h 6858000"/>
              <a:gd name="connsiteX62" fmla="*/ 228599 w 302026"/>
              <a:gd name="connsiteY62" fmla="*/ 6541294 h 6858000"/>
              <a:gd name="connsiteX63" fmla="*/ 273843 w 302026"/>
              <a:gd name="connsiteY63" fmla="*/ 6600825 h 6858000"/>
              <a:gd name="connsiteX64" fmla="*/ 221455 w 302026"/>
              <a:gd name="connsiteY64" fmla="*/ 6643688 h 6858000"/>
              <a:gd name="connsiteX65" fmla="*/ 276224 w 302026"/>
              <a:gd name="connsiteY65" fmla="*/ 6700838 h 6858000"/>
              <a:gd name="connsiteX66" fmla="*/ 221456 w 302026"/>
              <a:gd name="connsiteY66" fmla="*/ 6762750 h 6858000"/>
              <a:gd name="connsiteX67" fmla="*/ 288131 w 302026"/>
              <a:gd name="connsiteY67" fmla="*/ 6812756 h 6858000"/>
              <a:gd name="connsiteX68" fmla="*/ 233136 w 302026"/>
              <a:gd name="connsiteY68" fmla="*/ 6855619 h 6858000"/>
              <a:gd name="connsiteX69" fmla="*/ 0 w 302026"/>
              <a:gd name="connsiteY69" fmla="*/ 6858000 h 6858000"/>
              <a:gd name="connsiteX70" fmla="*/ 0 w 302026"/>
              <a:gd name="connsiteY7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19075 w 302026"/>
              <a:gd name="connsiteY21" fmla="*/ 4243388 h 6858000"/>
              <a:gd name="connsiteX22" fmla="*/ 278603 w 302026"/>
              <a:gd name="connsiteY22" fmla="*/ 4300538 h 6858000"/>
              <a:gd name="connsiteX23" fmla="*/ 216695 w 302026"/>
              <a:gd name="connsiteY23" fmla="*/ 4350544 h 6858000"/>
              <a:gd name="connsiteX24" fmla="*/ 285747 w 302026"/>
              <a:gd name="connsiteY24" fmla="*/ 4405313 h 6858000"/>
              <a:gd name="connsiteX25" fmla="*/ 214313 w 302026"/>
              <a:gd name="connsiteY25" fmla="*/ 4452938 h 6858000"/>
              <a:gd name="connsiteX26" fmla="*/ 276222 w 302026"/>
              <a:gd name="connsiteY26" fmla="*/ 4514850 h 6858000"/>
              <a:gd name="connsiteX27" fmla="*/ 216694 w 302026"/>
              <a:gd name="connsiteY27" fmla="*/ 4569619 h 6858000"/>
              <a:gd name="connsiteX28" fmla="*/ 278603 w 302026"/>
              <a:gd name="connsiteY28" fmla="*/ 4622006 h 6858000"/>
              <a:gd name="connsiteX29" fmla="*/ 219075 w 302026"/>
              <a:gd name="connsiteY29" fmla="*/ 4674394 h 6858000"/>
              <a:gd name="connsiteX30" fmla="*/ 278603 w 302026"/>
              <a:gd name="connsiteY30" fmla="*/ 4731544 h 6858000"/>
              <a:gd name="connsiteX31" fmla="*/ 221455 w 302026"/>
              <a:gd name="connsiteY31" fmla="*/ 4786313 h 6858000"/>
              <a:gd name="connsiteX32" fmla="*/ 273844 w 302026"/>
              <a:gd name="connsiteY32" fmla="*/ 4848225 h 6858000"/>
              <a:gd name="connsiteX33" fmla="*/ 226219 w 302026"/>
              <a:gd name="connsiteY33" fmla="*/ 4902994 h 6858000"/>
              <a:gd name="connsiteX34" fmla="*/ 278606 w 302026"/>
              <a:gd name="connsiteY34" fmla="*/ 4955381 h 6858000"/>
              <a:gd name="connsiteX35" fmla="*/ 223838 w 302026"/>
              <a:gd name="connsiteY35" fmla="*/ 5010150 h 6858000"/>
              <a:gd name="connsiteX36" fmla="*/ 276225 w 302026"/>
              <a:gd name="connsiteY36" fmla="*/ 5069681 h 6858000"/>
              <a:gd name="connsiteX37" fmla="*/ 221455 w 302026"/>
              <a:gd name="connsiteY37" fmla="*/ 5117306 h 6858000"/>
              <a:gd name="connsiteX38" fmla="*/ 276225 w 302026"/>
              <a:gd name="connsiteY38" fmla="*/ 5169694 h 6858000"/>
              <a:gd name="connsiteX39" fmla="*/ 221455 w 302026"/>
              <a:gd name="connsiteY39" fmla="*/ 5226844 h 6858000"/>
              <a:gd name="connsiteX40" fmla="*/ 276225 w 302026"/>
              <a:gd name="connsiteY40" fmla="*/ 5286375 h 6858000"/>
              <a:gd name="connsiteX41" fmla="*/ 223837 w 302026"/>
              <a:gd name="connsiteY41" fmla="*/ 5338763 h 6858000"/>
              <a:gd name="connsiteX42" fmla="*/ 276225 w 302026"/>
              <a:gd name="connsiteY42" fmla="*/ 5388769 h 6858000"/>
              <a:gd name="connsiteX43" fmla="*/ 223838 w 302026"/>
              <a:gd name="connsiteY43" fmla="*/ 5448300 h 6858000"/>
              <a:gd name="connsiteX44" fmla="*/ 276226 w 302026"/>
              <a:gd name="connsiteY44" fmla="*/ 5495925 h 6858000"/>
              <a:gd name="connsiteX45" fmla="*/ 226219 w 302026"/>
              <a:gd name="connsiteY45" fmla="*/ 5555456 h 6858000"/>
              <a:gd name="connsiteX46" fmla="*/ 276225 w 302026"/>
              <a:gd name="connsiteY46" fmla="*/ 5612606 h 6858000"/>
              <a:gd name="connsiteX47" fmla="*/ 223838 w 302026"/>
              <a:gd name="connsiteY47" fmla="*/ 5664994 h 6858000"/>
              <a:gd name="connsiteX48" fmla="*/ 273844 w 302026"/>
              <a:gd name="connsiteY48" fmla="*/ 5717381 h 6858000"/>
              <a:gd name="connsiteX49" fmla="*/ 223837 w 302026"/>
              <a:gd name="connsiteY49" fmla="*/ 5776913 h 6858000"/>
              <a:gd name="connsiteX50" fmla="*/ 276225 w 302026"/>
              <a:gd name="connsiteY50" fmla="*/ 5826919 h 6858000"/>
              <a:gd name="connsiteX51" fmla="*/ 223837 w 302026"/>
              <a:gd name="connsiteY51" fmla="*/ 5886450 h 6858000"/>
              <a:gd name="connsiteX52" fmla="*/ 273844 w 302026"/>
              <a:gd name="connsiteY52" fmla="*/ 5934075 h 6858000"/>
              <a:gd name="connsiteX53" fmla="*/ 219074 w 302026"/>
              <a:gd name="connsiteY53" fmla="*/ 5995988 h 6858000"/>
              <a:gd name="connsiteX54" fmla="*/ 273844 w 302026"/>
              <a:gd name="connsiteY54" fmla="*/ 6048375 h 6858000"/>
              <a:gd name="connsiteX55" fmla="*/ 226218 w 302026"/>
              <a:gd name="connsiteY55" fmla="*/ 6103144 h 6858000"/>
              <a:gd name="connsiteX56" fmla="*/ 273844 w 302026"/>
              <a:gd name="connsiteY56" fmla="*/ 6157913 h 6858000"/>
              <a:gd name="connsiteX57" fmla="*/ 226219 w 302026"/>
              <a:gd name="connsiteY57" fmla="*/ 6212681 h 6858000"/>
              <a:gd name="connsiteX58" fmla="*/ 271463 w 302026"/>
              <a:gd name="connsiteY58" fmla="*/ 6265069 h 6858000"/>
              <a:gd name="connsiteX59" fmla="*/ 223837 w 302026"/>
              <a:gd name="connsiteY59" fmla="*/ 6319838 h 6858000"/>
              <a:gd name="connsiteX60" fmla="*/ 278605 w 302026"/>
              <a:gd name="connsiteY60" fmla="*/ 6374606 h 6858000"/>
              <a:gd name="connsiteX61" fmla="*/ 221455 w 302026"/>
              <a:gd name="connsiteY61" fmla="*/ 6429375 h 6858000"/>
              <a:gd name="connsiteX62" fmla="*/ 276225 w 302026"/>
              <a:gd name="connsiteY62" fmla="*/ 6486525 h 6858000"/>
              <a:gd name="connsiteX63" fmla="*/ 228599 w 302026"/>
              <a:gd name="connsiteY63" fmla="*/ 6541294 h 6858000"/>
              <a:gd name="connsiteX64" fmla="*/ 273843 w 302026"/>
              <a:gd name="connsiteY64" fmla="*/ 6600825 h 6858000"/>
              <a:gd name="connsiteX65" fmla="*/ 221455 w 302026"/>
              <a:gd name="connsiteY65" fmla="*/ 6643688 h 6858000"/>
              <a:gd name="connsiteX66" fmla="*/ 276224 w 302026"/>
              <a:gd name="connsiteY66" fmla="*/ 6700838 h 6858000"/>
              <a:gd name="connsiteX67" fmla="*/ 221456 w 302026"/>
              <a:gd name="connsiteY67" fmla="*/ 6762750 h 6858000"/>
              <a:gd name="connsiteX68" fmla="*/ 288131 w 302026"/>
              <a:gd name="connsiteY68" fmla="*/ 6812756 h 6858000"/>
              <a:gd name="connsiteX69" fmla="*/ 233136 w 302026"/>
              <a:gd name="connsiteY69" fmla="*/ 6855619 h 6858000"/>
              <a:gd name="connsiteX70" fmla="*/ 0 w 302026"/>
              <a:gd name="connsiteY70" fmla="*/ 6858000 h 6858000"/>
              <a:gd name="connsiteX71" fmla="*/ 0 w 302026"/>
              <a:gd name="connsiteY7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21456 w 302026"/>
              <a:gd name="connsiteY20" fmla="*/ 4138613 h 6858000"/>
              <a:gd name="connsiteX21" fmla="*/ 280985 w 302026"/>
              <a:gd name="connsiteY21" fmla="*/ 4193381 h 6858000"/>
              <a:gd name="connsiteX22" fmla="*/ 219075 w 302026"/>
              <a:gd name="connsiteY22" fmla="*/ 4243388 h 6858000"/>
              <a:gd name="connsiteX23" fmla="*/ 278603 w 302026"/>
              <a:gd name="connsiteY23" fmla="*/ 4300538 h 6858000"/>
              <a:gd name="connsiteX24" fmla="*/ 216695 w 302026"/>
              <a:gd name="connsiteY24" fmla="*/ 4350544 h 6858000"/>
              <a:gd name="connsiteX25" fmla="*/ 285747 w 302026"/>
              <a:gd name="connsiteY25" fmla="*/ 4405313 h 6858000"/>
              <a:gd name="connsiteX26" fmla="*/ 214313 w 302026"/>
              <a:gd name="connsiteY26" fmla="*/ 4452938 h 6858000"/>
              <a:gd name="connsiteX27" fmla="*/ 276222 w 302026"/>
              <a:gd name="connsiteY27" fmla="*/ 4514850 h 6858000"/>
              <a:gd name="connsiteX28" fmla="*/ 216694 w 302026"/>
              <a:gd name="connsiteY28" fmla="*/ 4569619 h 6858000"/>
              <a:gd name="connsiteX29" fmla="*/ 278603 w 302026"/>
              <a:gd name="connsiteY29" fmla="*/ 4622006 h 6858000"/>
              <a:gd name="connsiteX30" fmla="*/ 219075 w 302026"/>
              <a:gd name="connsiteY30" fmla="*/ 4674394 h 6858000"/>
              <a:gd name="connsiteX31" fmla="*/ 278603 w 302026"/>
              <a:gd name="connsiteY31" fmla="*/ 4731544 h 6858000"/>
              <a:gd name="connsiteX32" fmla="*/ 221455 w 302026"/>
              <a:gd name="connsiteY32" fmla="*/ 4786313 h 6858000"/>
              <a:gd name="connsiteX33" fmla="*/ 273844 w 302026"/>
              <a:gd name="connsiteY33" fmla="*/ 4848225 h 6858000"/>
              <a:gd name="connsiteX34" fmla="*/ 226219 w 302026"/>
              <a:gd name="connsiteY34" fmla="*/ 4902994 h 6858000"/>
              <a:gd name="connsiteX35" fmla="*/ 278606 w 302026"/>
              <a:gd name="connsiteY35" fmla="*/ 4955381 h 6858000"/>
              <a:gd name="connsiteX36" fmla="*/ 223838 w 302026"/>
              <a:gd name="connsiteY36" fmla="*/ 5010150 h 6858000"/>
              <a:gd name="connsiteX37" fmla="*/ 276225 w 302026"/>
              <a:gd name="connsiteY37" fmla="*/ 5069681 h 6858000"/>
              <a:gd name="connsiteX38" fmla="*/ 221455 w 302026"/>
              <a:gd name="connsiteY38" fmla="*/ 5117306 h 6858000"/>
              <a:gd name="connsiteX39" fmla="*/ 276225 w 302026"/>
              <a:gd name="connsiteY39" fmla="*/ 5169694 h 6858000"/>
              <a:gd name="connsiteX40" fmla="*/ 221455 w 302026"/>
              <a:gd name="connsiteY40" fmla="*/ 5226844 h 6858000"/>
              <a:gd name="connsiteX41" fmla="*/ 276225 w 302026"/>
              <a:gd name="connsiteY41" fmla="*/ 5286375 h 6858000"/>
              <a:gd name="connsiteX42" fmla="*/ 223837 w 302026"/>
              <a:gd name="connsiteY42" fmla="*/ 5338763 h 6858000"/>
              <a:gd name="connsiteX43" fmla="*/ 276225 w 302026"/>
              <a:gd name="connsiteY43" fmla="*/ 5388769 h 6858000"/>
              <a:gd name="connsiteX44" fmla="*/ 223838 w 302026"/>
              <a:gd name="connsiteY44" fmla="*/ 5448300 h 6858000"/>
              <a:gd name="connsiteX45" fmla="*/ 276226 w 302026"/>
              <a:gd name="connsiteY45" fmla="*/ 5495925 h 6858000"/>
              <a:gd name="connsiteX46" fmla="*/ 226219 w 302026"/>
              <a:gd name="connsiteY46" fmla="*/ 5555456 h 6858000"/>
              <a:gd name="connsiteX47" fmla="*/ 276225 w 302026"/>
              <a:gd name="connsiteY47" fmla="*/ 5612606 h 6858000"/>
              <a:gd name="connsiteX48" fmla="*/ 223838 w 302026"/>
              <a:gd name="connsiteY48" fmla="*/ 5664994 h 6858000"/>
              <a:gd name="connsiteX49" fmla="*/ 273844 w 302026"/>
              <a:gd name="connsiteY49" fmla="*/ 5717381 h 6858000"/>
              <a:gd name="connsiteX50" fmla="*/ 223837 w 302026"/>
              <a:gd name="connsiteY50" fmla="*/ 5776913 h 6858000"/>
              <a:gd name="connsiteX51" fmla="*/ 276225 w 302026"/>
              <a:gd name="connsiteY51" fmla="*/ 5826919 h 6858000"/>
              <a:gd name="connsiteX52" fmla="*/ 223837 w 302026"/>
              <a:gd name="connsiteY52" fmla="*/ 5886450 h 6858000"/>
              <a:gd name="connsiteX53" fmla="*/ 273844 w 302026"/>
              <a:gd name="connsiteY53" fmla="*/ 5934075 h 6858000"/>
              <a:gd name="connsiteX54" fmla="*/ 219074 w 302026"/>
              <a:gd name="connsiteY54" fmla="*/ 5995988 h 6858000"/>
              <a:gd name="connsiteX55" fmla="*/ 273844 w 302026"/>
              <a:gd name="connsiteY55" fmla="*/ 6048375 h 6858000"/>
              <a:gd name="connsiteX56" fmla="*/ 226218 w 302026"/>
              <a:gd name="connsiteY56" fmla="*/ 6103144 h 6858000"/>
              <a:gd name="connsiteX57" fmla="*/ 273844 w 302026"/>
              <a:gd name="connsiteY57" fmla="*/ 6157913 h 6858000"/>
              <a:gd name="connsiteX58" fmla="*/ 226219 w 302026"/>
              <a:gd name="connsiteY58" fmla="*/ 6212681 h 6858000"/>
              <a:gd name="connsiteX59" fmla="*/ 271463 w 302026"/>
              <a:gd name="connsiteY59" fmla="*/ 6265069 h 6858000"/>
              <a:gd name="connsiteX60" fmla="*/ 223837 w 302026"/>
              <a:gd name="connsiteY60" fmla="*/ 6319838 h 6858000"/>
              <a:gd name="connsiteX61" fmla="*/ 278605 w 302026"/>
              <a:gd name="connsiteY61" fmla="*/ 6374606 h 6858000"/>
              <a:gd name="connsiteX62" fmla="*/ 221455 w 302026"/>
              <a:gd name="connsiteY62" fmla="*/ 6429375 h 6858000"/>
              <a:gd name="connsiteX63" fmla="*/ 276225 w 302026"/>
              <a:gd name="connsiteY63" fmla="*/ 6486525 h 6858000"/>
              <a:gd name="connsiteX64" fmla="*/ 228599 w 302026"/>
              <a:gd name="connsiteY64" fmla="*/ 6541294 h 6858000"/>
              <a:gd name="connsiteX65" fmla="*/ 273843 w 302026"/>
              <a:gd name="connsiteY65" fmla="*/ 6600825 h 6858000"/>
              <a:gd name="connsiteX66" fmla="*/ 221455 w 302026"/>
              <a:gd name="connsiteY66" fmla="*/ 6643688 h 6858000"/>
              <a:gd name="connsiteX67" fmla="*/ 276224 w 302026"/>
              <a:gd name="connsiteY67" fmla="*/ 6700838 h 6858000"/>
              <a:gd name="connsiteX68" fmla="*/ 221456 w 302026"/>
              <a:gd name="connsiteY68" fmla="*/ 6762750 h 6858000"/>
              <a:gd name="connsiteX69" fmla="*/ 288131 w 302026"/>
              <a:gd name="connsiteY69" fmla="*/ 6812756 h 6858000"/>
              <a:gd name="connsiteX70" fmla="*/ 233136 w 302026"/>
              <a:gd name="connsiteY70" fmla="*/ 6855619 h 6858000"/>
              <a:gd name="connsiteX71" fmla="*/ 0 w 302026"/>
              <a:gd name="connsiteY71" fmla="*/ 6858000 h 6858000"/>
              <a:gd name="connsiteX72" fmla="*/ 0 w 302026"/>
              <a:gd name="connsiteY7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23838 w 302026"/>
              <a:gd name="connsiteY19" fmla="*/ 4021931 h 6858000"/>
              <a:gd name="connsiteX20" fmla="*/ 278603 w 302026"/>
              <a:gd name="connsiteY20" fmla="*/ 4076700 h 6858000"/>
              <a:gd name="connsiteX21" fmla="*/ 221456 w 302026"/>
              <a:gd name="connsiteY21" fmla="*/ 4138613 h 6858000"/>
              <a:gd name="connsiteX22" fmla="*/ 280985 w 302026"/>
              <a:gd name="connsiteY22" fmla="*/ 4193381 h 6858000"/>
              <a:gd name="connsiteX23" fmla="*/ 219075 w 302026"/>
              <a:gd name="connsiteY23" fmla="*/ 4243388 h 6858000"/>
              <a:gd name="connsiteX24" fmla="*/ 278603 w 302026"/>
              <a:gd name="connsiteY24" fmla="*/ 4300538 h 6858000"/>
              <a:gd name="connsiteX25" fmla="*/ 216695 w 302026"/>
              <a:gd name="connsiteY25" fmla="*/ 4350544 h 6858000"/>
              <a:gd name="connsiteX26" fmla="*/ 285747 w 302026"/>
              <a:gd name="connsiteY26" fmla="*/ 4405313 h 6858000"/>
              <a:gd name="connsiteX27" fmla="*/ 214313 w 302026"/>
              <a:gd name="connsiteY27" fmla="*/ 4452938 h 6858000"/>
              <a:gd name="connsiteX28" fmla="*/ 276222 w 302026"/>
              <a:gd name="connsiteY28" fmla="*/ 4514850 h 6858000"/>
              <a:gd name="connsiteX29" fmla="*/ 216694 w 302026"/>
              <a:gd name="connsiteY29" fmla="*/ 4569619 h 6858000"/>
              <a:gd name="connsiteX30" fmla="*/ 278603 w 302026"/>
              <a:gd name="connsiteY30" fmla="*/ 4622006 h 6858000"/>
              <a:gd name="connsiteX31" fmla="*/ 219075 w 302026"/>
              <a:gd name="connsiteY31" fmla="*/ 4674394 h 6858000"/>
              <a:gd name="connsiteX32" fmla="*/ 278603 w 302026"/>
              <a:gd name="connsiteY32" fmla="*/ 4731544 h 6858000"/>
              <a:gd name="connsiteX33" fmla="*/ 221455 w 302026"/>
              <a:gd name="connsiteY33" fmla="*/ 4786313 h 6858000"/>
              <a:gd name="connsiteX34" fmla="*/ 273844 w 302026"/>
              <a:gd name="connsiteY34" fmla="*/ 4848225 h 6858000"/>
              <a:gd name="connsiteX35" fmla="*/ 226219 w 302026"/>
              <a:gd name="connsiteY35" fmla="*/ 4902994 h 6858000"/>
              <a:gd name="connsiteX36" fmla="*/ 278606 w 302026"/>
              <a:gd name="connsiteY36" fmla="*/ 4955381 h 6858000"/>
              <a:gd name="connsiteX37" fmla="*/ 223838 w 302026"/>
              <a:gd name="connsiteY37" fmla="*/ 5010150 h 6858000"/>
              <a:gd name="connsiteX38" fmla="*/ 276225 w 302026"/>
              <a:gd name="connsiteY38" fmla="*/ 5069681 h 6858000"/>
              <a:gd name="connsiteX39" fmla="*/ 221455 w 302026"/>
              <a:gd name="connsiteY39" fmla="*/ 5117306 h 6858000"/>
              <a:gd name="connsiteX40" fmla="*/ 276225 w 302026"/>
              <a:gd name="connsiteY40" fmla="*/ 5169694 h 6858000"/>
              <a:gd name="connsiteX41" fmla="*/ 221455 w 302026"/>
              <a:gd name="connsiteY41" fmla="*/ 5226844 h 6858000"/>
              <a:gd name="connsiteX42" fmla="*/ 276225 w 302026"/>
              <a:gd name="connsiteY42" fmla="*/ 5286375 h 6858000"/>
              <a:gd name="connsiteX43" fmla="*/ 223837 w 302026"/>
              <a:gd name="connsiteY43" fmla="*/ 5338763 h 6858000"/>
              <a:gd name="connsiteX44" fmla="*/ 276225 w 302026"/>
              <a:gd name="connsiteY44" fmla="*/ 5388769 h 6858000"/>
              <a:gd name="connsiteX45" fmla="*/ 223838 w 302026"/>
              <a:gd name="connsiteY45" fmla="*/ 5448300 h 6858000"/>
              <a:gd name="connsiteX46" fmla="*/ 276226 w 302026"/>
              <a:gd name="connsiteY46" fmla="*/ 5495925 h 6858000"/>
              <a:gd name="connsiteX47" fmla="*/ 226219 w 302026"/>
              <a:gd name="connsiteY47" fmla="*/ 5555456 h 6858000"/>
              <a:gd name="connsiteX48" fmla="*/ 276225 w 302026"/>
              <a:gd name="connsiteY48" fmla="*/ 5612606 h 6858000"/>
              <a:gd name="connsiteX49" fmla="*/ 223838 w 302026"/>
              <a:gd name="connsiteY49" fmla="*/ 5664994 h 6858000"/>
              <a:gd name="connsiteX50" fmla="*/ 273844 w 302026"/>
              <a:gd name="connsiteY50" fmla="*/ 5717381 h 6858000"/>
              <a:gd name="connsiteX51" fmla="*/ 223837 w 302026"/>
              <a:gd name="connsiteY51" fmla="*/ 5776913 h 6858000"/>
              <a:gd name="connsiteX52" fmla="*/ 276225 w 302026"/>
              <a:gd name="connsiteY52" fmla="*/ 5826919 h 6858000"/>
              <a:gd name="connsiteX53" fmla="*/ 223837 w 302026"/>
              <a:gd name="connsiteY53" fmla="*/ 5886450 h 6858000"/>
              <a:gd name="connsiteX54" fmla="*/ 273844 w 302026"/>
              <a:gd name="connsiteY54" fmla="*/ 5934075 h 6858000"/>
              <a:gd name="connsiteX55" fmla="*/ 219074 w 302026"/>
              <a:gd name="connsiteY55" fmla="*/ 5995988 h 6858000"/>
              <a:gd name="connsiteX56" fmla="*/ 273844 w 302026"/>
              <a:gd name="connsiteY56" fmla="*/ 6048375 h 6858000"/>
              <a:gd name="connsiteX57" fmla="*/ 226218 w 302026"/>
              <a:gd name="connsiteY57" fmla="*/ 6103144 h 6858000"/>
              <a:gd name="connsiteX58" fmla="*/ 273844 w 302026"/>
              <a:gd name="connsiteY58" fmla="*/ 6157913 h 6858000"/>
              <a:gd name="connsiteX59" fmla="*/ 226219 w 302026"/>
              <a:gd name="connsiteY59" fmla="*/ 6212681 h 6858000"/>
              <a:gd name="connsiteX60" fmla="*/ 271463 w 302026"/>
              <a:gd name="connsiteY60" fmla="*/ 6265069 h 6858000"/>
              <a:gd name="connsiteX61" fmla="*/ 223837 w 302026"/>
              <a:gd name="connsiteY61" fmla="*/ 6319838 h 6858000"/>
              <a:gd name="connsiteX62" fmla="*/ 278605 w 302026"/>
              <a:gd name="connsiteY62" fmla="*/ 6374606 h 6858000"/>
              <a:gd name="connsiteX63" fmla="*/ 221455 w 302026"/>
              <a:gd name="connsiteY63" fmla="*/ 6429375 h 6858000"/>
              <a:gd name="connsiteX64" fmla="*/ 276225 w 302026"/>
              <a:gd name="connsiteY64" fmla="*/ 6486525 h 6858000"/>
              <a:gd name="connsiteX65" fmla="*/ 228599 w 302026"/>
              <a:gd name="connsiteY65" fmla="*/ 6541294 h 6858000"/>
              <a:gd name="connsiteX66" fmla="*/ 273843 w 302026"/>
              <a:gd name="connsiteY66" fmla="*/ 6600825 h 6858000"/>
              <a:gd name="connsiteX67" fmla="*/ 221455 w 302026"/>
              <a:gd name="connsiteY67" fmla="*/ 6643688 h 6858000"/>
              <a:gd name="connsiteX68" fmla="*/ 276224 w 302026"/>
              <a:gd name="connsiteY68" fmla="*/ 6700838 h 6858000"/>
              <a:gd name="connsiteX69" fmla="*/ 221456 w 302026"/>
              <a:gd name="connsiteY69" fmla="*/ 6762750 h 6858000"/>
              <a:gd name="connsiteX70" fmla="*/ 288131 w 302026"/>
              <a:gd name="connsiteY70" fmla="*/ 6812756 h 6858000"/>
              <a:gd name="connsiteX71" fmla="*/ 233136 w 302026"/>
              <a:gd name="connsiteY71" fmla="*/ 6855619 h 6858000"/>
              <a:gd name="connsiteX72" fmla="*/ 0 w 302026"/>
              <a:gd name="connsiteY72" fmla="*/ 6858000 h 6858000"/>
              <a:gd name="connsiteX73" fmla="*/ 0 w 302026"/>
              <a:gd name="connsiteY7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23837 w 302026"/>
              <a:gd name="connsiteY18" fmla="*/ 3910013 h 6858000"/>
              <a:gd name="connsiteX19" fmla="*/ 278603 w 302026"/>
              <a:gd name="connsiteY19" fmla="*/ 3969544 h 6858000"/>
              <a:gd name="connsiteX20" fmla="*/ 223838 w 302026"/>
              <a:gd name="connsiteY20" fmla="*/ 4021931 h 6858000"/>
              <a:gd name="connsiteX21" fmla="*/ 278603 w 302026"/>
              <a:gd name="connsiteY21" fmla="*/ 4076700 h 6858000"/>
              <a:gd name="connsiteX22" fmla="*/ 221456 w 302026"/>
              <a:gd name="connsiteY22" fmla="*/ 4138613 h 6858000"/>
              <a:gd name="connsiteX23" fmla="*/ 280985 w 302026"/>
              <a:gd name="connsiteY23" fmla="*/ 4193381 h 6858000"/>
              <a:gd name="connsiteX24" fmla="*/ 219075 w 302026"/>
              <a:gd name="connsiteY24" fmla="*/ 4243388 h 6858000"/>
              <a:gd name="connsiteX25" fmla="*/ 278603 w 302026"/>
              <a:gd name="connsiteY25" fmla="*/ 4300538 h 6858000"/>
              <a:gd name="connsiteX26" fmla="*/ 216695 w 302026"/>
              <a:gd name="connsiteY26" fmla="*/ 4350544 h 6858000"/>
              <a:gd name="connsiteX27" fmla="*/ 285747 w 302026"/>
              <a:gd name="connsiteY27" fmla="*/ 4405313 h 6858000"/>
              <a:gd name="connsiteX28" fmla="*/ 214313 w 302026"/>
              <a:gd name="connsiteY28" fmla="*/ 4452938 h 6858000"/>
              <a:gd name="connsiteX29" fmla="*/ 276222 w 302026"/>
              <a:gd name="connsiteY29" fmla="*/ 4514850 h 6858000"/>
              <a:gd name="connsiteX30" fmla="*/ 216694 w 302026"/>
              <a:gd name="connsiteY30" fmla="*/ 4569619 h 6858000"/>
              <a:gd name="connsiteX31" fmla="*/ 278603 w 302026"/>
              <a:gd name="connsiteY31" fmla="*/ 4622006 h 6858000"/>
              <a:gd name="connsiteX32" fmla="*/ 219075 w 302026"/>
              <a:gd name="connsiteY32" fmla="*/ 4674394 h 6858000"/>
              <a:gd name="connsiteX33" fmla="*/ 278603 w 302026"/>
              <a:gd name="connsiteY33" fmla="*/ 4731544 h 6858000"/>
              <a:gd name="connsiteX34" fmla="*/ 221455 w 302026"/>
              <a:gd name="connsiteY34" fmla="*/ 4786313 h 6858000"/>
              <a:gd name="connsiteX35" fmla="*/ 273844 w 302026"/>
              <a:gd name="connsiteY35" fmla="*/ 4848225 h 6858000"/>
              <a:gd name="connsiteX36" fmla="*/ 226219 w 302026"/>
              <a:gd name="connsiteY36" fmla="*/ 4902994 h 6858000"/>
              <a:gd name="connsiteX37" fmla="*/ 278606 w 302026"/>
              <a:gd name="connsiteY37" fmla="*/ 4955381 h 6858000"/>
              <a:gd name="connsiteX38" fmla="*/ 223838 w 302026"/>
              <a:gd name="connsiteY38" fmla="*/ 5010150 h 6858000"/>
              <a:gd name="connsiteX39" fmla="*/ 276225 w 302026"/>
              <a:gd name="connsiteY39" fmla="*/ 5069681 h 6858000"/>
              <a:gd name="connsiteX40" fmla="*/ 221455 w 302026"/>
              <a:gd name="connsiteY40" fmla="*/ 5117306 h 6858000"/>
              <a:gd name="connsiteX41" fmla="*/ 276225 w 302026"/>
              <a:gd name="connsiteY41" fmla="*/ 5169694 h 6858000"/>
              <a:gd name="connsiteX42" fmla="*/ 221455 w 302026"/>
              <a:gd name="connsiteY42" fmla="*/ 5226844 h 6858000"/>
              <a:gd name="connsiteX43" fmla="*/ 276225 w 302026"/>
              <a:gd name="connsiteY43" fmla="*/ 5286375 h 6858000"/>
              <a:gd name="connsiteX44" fmla="*/ 223837 w 302026"/>
              <a:gd name="connsiteY44" fmla="*/ 5338763 h 6858000"/>
              <a:gd name="connsiteX45" fmla="*/ 276225 w 302026"/>
              <a:gd name="connsiteY45" fmla="*/ 5388769 h 6858000"/>
              <a:gd name="connsiteX46" fmla="*/ 223838 w 302026"/>
              <a:gd name="connsiteY46" fmla="*/ 5448300 h 6858000"/>
              <a:gd name="connsiteX47" fmla="*/ 276226 w 302026"/>
              <a:gd name="connsiteY47" fmla="*/ 5495925 h 6858000"/>
              <a:gd name="connsiteX48" fmla="*/ 226219 w 302026"/>
              <a:gd name="connsiteY48" fmla="*/ 5555456 h 6858000"/>
              <a:gd name="connsiteX49" fmla="*/ 276225 w 302026"/>
              <a:gd name="connsiteY49" fmla="*/ 5612606 h 6858000"/>
              <a:gd name="connsiteX50" fmla="*/ 223838 w 302026"/>
              <a:gd name="connsiteY50" fmla="*/ 5664994 h 6858000"/>
              <a:gd name="connsiteX51" fmla="*/ 273844 w 302026"/>
              <a:gd name="connsiteY51" fmla="*/ 5717381 h 6858000"/>
              <a:gd name="connsiteX52" fmla="*/ 223837 w 302026"/>
              <a:gd name="connsiteY52" fmla="*/ 5776913 h 6858000"/>
              <a:gd name="connsiteX53" fmla="*/ 276225 w 302026"/>
              <a:gd name="connsiteY53" fmla="*/ 5826919 h 6858000"/>
              <a:gd name="connsiteX54" fmla="*/ 223837 w 302026"/>
              <a:gd name="connsiteY54" fmla="*/ 5886450 h 6858000"/>
              <a:gd name="connsiteX55" fmla="*/ 273844 w 302026"/>
              <a:gd name="connsiteY55" fmla="*/ 5934075 h 6858000"/>
              <a:gd name="connsiteX56" fmla="*/ 219074 w 302026"/>
              <a:gd name="connsiteY56" fmla="*/ 5995988 h 6858000"/>
              <a:gd name="connsiteX57" fmla="*/ 273844 w 302026"/>
              <a:gd name="connsiteY57" fmla="*/ 6048375 h 6858000"/>
              <a:gd name="connsiteX58" fmla="*/ 226218 w 302026"/>
              <a:gd name="connsiteY58" fmla="*/ 6103144 h 6858000"/>
              <a:gd name="connsiteX59" fmla="*/ 273844 w 302026"/>
              <a:gd name="connsiteY59" fmla="*/ 6157913 h 6858000"/>
              <a:gd name="connsiteX60" fmla="*/ 226219 w 302026"/>
              <a:gd name="connsiteY60" fmla="*/ 6212681 h 6858000"/>
              <a:gd name="connsiteX61" fmla="*/ 271463 w 302026"/>
              <a:gd name="connsiteY61" fmla="*/ 6265069 h 6858000"/>
              <a:gd name="connsiteX62" fmla="*/ 223837 w 302026"/>
              <a:gd name="connsiteY62" fmla="*/ 6319838 h 6858000"/>
              <a:gd name="connsiteX63" fmla="*/ 278605 w 302026"/>
              <a:gd name="connsiteY63" fmla="*/ 6374606 h 6858000"/>
              <a:gd name="connsiteX64" fmla="*/ 221455 w 302026"/>
              <a:gd name="connsiteY64" fmla="*/ 6429375 h 6858000"/>
              <a:gd name="connsiteX65" fmla="*/ 276225 w 302026"/>
              <a:gd name="connsiteY65" fmla="*/ 6486525 h 6858000"/>
              <a:gd name="connsiteX66" fmla="*/ 228599 w 302026"/>
              <a:gd name="connsiteY66" fmla="*/ 6541294 h 6858000"/>
              <a:gd name="connsiteX67" fmla="*/ 273843 w 302026"/>
              <a:gd name="connsiteY67" fmla="*/ 6600825 h 6858000"/>
              <a:gd name="connsiteX68" fmla="*/ 221455 w 302026"/>
              <a:gd name="connsiteY68" fmla="*/ 6643688 h 6858000"/>
              <a:gd name="connsiteX69" fmla="*/ 276224 w 302026"/>
              <a:gd name="connsiteY69" fmla="*/ 6700838 h 6858000"/>
              <a:gd name="connsiteX70" fmla="*/ 221456 w 302026"/>
              <a:gd name="connsiteY70" fmla="*/ 6762750 h 6858000"/>
              <a:gd name="connsiteX71" fmla="*/ 288131 w 302026"/>
              <a:gd name="connsiteY71" fmla="*/ 6812756 h 6858000"/>
              <a:gd name="connsiteX72" fmla="*/ 233136 w 302026"/>
              <a:gd name="connsiteY72" fmla="*/ 6855619 h 6858000"/>
              <a:gd name="connsiteX73" fmla="*/ 0 w 302026"/>
              <a:gd name="connsiteY73" fmla="*/ 6858000 h 6858000"/>
              <a:gd name="connsiteX74" fmla="*/ 0 w 302026"/>
              <a:gd name="connsiteY7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23837 w 302026"/>
              <a:gd name="connsiteY17" fmla="*/ 3800475 h 6858000"/>
              <a:gd name="connsiteX18" fmla="*/ 280985 w 302026"/>
              <a:gd name="connsiteY18" fmla="*/ 3862388 h 6858000"/>
              <a:gd name="connsiteX19" fmla="*/ 223837 w 302026"/>
              <a:gd name="connsiteY19" fmla="*/ 3910013 h 6858000"/>
              <a:gd name="connsiteX20" fmla="*/ 278603 w 302026"/>
              <a:gd name="connsiteY20" fmla="*/ 3969544 h 6858000"/>
              <a:gd name="connsiteX21" fmla="*/ 223838 w 302026"/>
              <a:gd name="connsiteY21" fmla="*/ 4021931 h 6858000"/>
              <a:gd name="connsiteX22" fmla="*/ 278603 w 302026"/>
              <a:gd name="connsiteY22" fmla="*/ 4076700 h 6858000"/>
              <a:gd name="connsiteX23" fmla="*/ 221456 w 302026"/>
              <a:gd name="connsiteY23" fmla="*/ 4138613 h 6858000"/>
              <a:gd name="connsiteX24" fmla="*/ 280985 w 302026"/>
              <a:gd name="connsiteY24" fmla="*/ 4193381 h 6858000"/>
              <a:gd name="connsiteX25" fmla="*/ 219075 w 302026"/>
              <a:gd name="connsiteY25" fmla="*/ 4243388 h 6858000"/>
              <a:gd name="connsiteX26" fmla="*/ 278603 w 302026"/>
              <a:gd name="connsiteY26" fmla="*/ 4300538 h 6858000"/>
              <a:gd name="connsiteX27" fmla="*/ 216695 w 302026"/>
              <a:gd name="connsiteY27" fmla="*/ 4350544 h 6858000"/>
              <a:gd name="connsiteX28" fmla="*/ 285747 w 302026"/>
              <a:gd name="connsiteY28" fmla="*/ 4405313 h 6858000"/>
              <a:gd name="connsiteX29" fmla="*/ 214313 w 302026"/>
              <a:gd name="connsiteY29" fmla="*/ 4452938 h 6858000"/>
              <a:gd name="connsiteX30" fmla="*/ 276222 w 302026"/>
              <a:gd name="connsiteY30" fmla="*/ 4514850 h 6858000"/>
              <a:gd name="connsiteX31" fmla="*/ 216694 w 302026"/>
              <a:gd name="connsiteY31" fmla="*/ 4569619 h 6858000"/>
              <a:gd name="connsiteX32" fmla="*/ 278603 w 302026"/>
              <a:gd name="connsiteY32" fmla="*/ 4622006 h 6858000"/>
              <a:gd name="connsiteX33" fmla="*/ 219075 w 302026"/>
              <a:gd name="connsiteY33" fmla="*/ 4674394 h 6858000"/>
              <a:gd name="connsiteX34" fmla="*/ 278603 w 302026"/>
              <a:gd name="connsiteY34" fmla="*/ 4731544 h 6858000"/>
              <a:gd name="connsiteX35" fmla="*/ 221455 w 302026"/>
              <a:gd name="connsiteY35" fmla="*/ 4786313 h 6858000"/>
              <a:gd name="connsiteX36" fmla="*/ 273844 w 302026"/>
              <a:gd name="connsiteY36" fmla="*/ 4848225 h 6858000"/>
              <a:gd name="connsiteX37" fmla="*/ 226219 w 302026"/>
              <a:gd name="connsiteY37" fmla="*/ 4902994 h 6858000"/>
              <a:gd name="connsiteX38" fmla="*/ 278606 w 302026"/>
              <a:gd name="connsiteY38" fmla="*/ 4955381 h 6858000"/>
              <a:gd name="connsiteX39" fmla="*/ 223838 w 302026"/>
              <a:gd name="connsiteY39" fmla="*/ 5010150 h 6858000"/>
              <a:gd name="connsiteX40" fmla="*/ 276225 w 302026"/>
              <a:gd name="connsiteY40" fmla="*/ 5069681 h 6858000"/>
              <a:gd name="connsiteX41" fmla="*/ 221455 w 302026"/>
              <a:gd name="connsiteY41" fmla="*/ 5117306 h 6858000"/>
              <a:gd name="connsiteX42" fmla="*/ 276225 w 302026"/>
              <a:gd name="connsiteY42" fmla="*/ 5169694 h 6858000"/>
              <a:gd name="connsiteX43" fmla="*/ 221455 w 302026"/>
              <a:gd name="connsiteY43" fmla="*/ 5226844 h 6858000"/>
              <a:gd name="connsiteX44" fmla="*/ 276225 w 302026"/>
              <a:gd name="connsiteY44" fmla="*/ 5286375 h 6858000"/>
              <a:gd name="connsiteX45" fmla="*/ 223837 w 302026"/>
              <a:gd name="connsiteY45" fmla="*/ 5338763 h 6858000"/>
              <a:gd name="connsiteX46" fmla="*/ 276225 w 302026"/>
              <a:gd name="connsiteY46" fmla="*/ 5388769 h 6858000"/>
              <a:gd name="connsiteX47" fmla="*/ 223838 w 302026"/>
              <a:gd name="connsiteY47" fmla="*/ 5448300 h 6858000"/>
              <a:gd name="connsiteX48" fmla="*/ 276226 w 302026"/>
              <a:gd name="connsiteY48" fmla="*/ 5495925 h 6858000"/>
              <a:gd name="connsiteX49" fmla="*/ 226219 w 302026"/>
              <a:gd name="connsiteY49" fmla="*/ 5555456 h 6858000"/>
              <a:gd name="connsiteX50" fmla="*/ 276225 w 302026"/>
              <a:gd name="connsiteY50" fmla="*/ 5612606 h 6858000"/>
              <a:gd name="connsiteX51" fmla="*/ 223838 w 302026"/>
              <a:gd name="connsiteY51" fmla="*/ 5664994 h 6858000"/>
              <a:gd name="connsiteX52" fmla="*/ 273844 w 302026"/>
              <a:gd name="connsiteY52" fmla="*/ 5717381 h 6858000"/>
              <a:gd name="connsiteX53" fmla="*/ 223837 w 302026"/>
              <a:gd name="connsiteY53" fmla="*/ 5776913 h 6858000"/>
              <a:gd name="connsiteX54" fmla="*/ 276225 w 302026"/>
              <a:gd name="connsiteY54" fmla="*/ 5826919 h 6858000"/>
              <a:gd name="connsiteX55" fmla="*/ 223837 w 302026"/>
              <a:gd name="connsiteY55" fmla="*/ 5886450 h 6858000"/>
              <a:gd name="connsiteX56" fmla="*/ 273844 w 302026"/>
              <a:gd name="connsiteY56" fmla="*/ 5934075 h 6858000"/>
              <a:gd name="connsiteX57" fmla="*/ 219074 w 302026"/>
              <a:gd name="connsiteY57" fmla="*/ 5995988 h 6858000"/>
              <a:gd name="connsiteX58" fmla="*/ 273844 w 302026"/>
              <a:gd name="connsiteY58" fmla="*/ 6048375 h 6858000"/>
              <a:gd name="connsiteX59" fmla="*/ 226218 w 302026"/>
              <a:gd name="connsiteY59" fmla="*/ 6103144 h 6858000"/>
              <a:gd name="connsiteX60" fmla="*/ 273844 w 302026"/>
              <a:gd name="connsiteY60" fmla="*/ 6157913 h 6858000"/>
              <a:gd name="connsiteX61" fmla="*/ 226219 w 302026"/>
              <a:gd name="connsiteY61" fmla="*/ 6212681 h 6858000"/>
              <a:gd name="connsiteX62" fmla="*/ 271463 w 302026"/>
              <a:gd name="connsiteY62" fmla="*/ 6265069 h 6858000"/>
              <a:gd name="connsiteX63" fmla="*/ 223837 w 302026"/>
              <a:gd name="connsiteY63" fmla="*/ 6319838 h 6858000"/>
              <a:gd name="connsiteX64" fmla="*/ 278605 w 302026"/>
              <a:gd name="connsiteY64" fmla="*/ 6374606 h 6858000"/>
              <a:gd name="connsiteX65" fmla="*/ 221455 w 302026"/>
              <a:gd name="connsiteY65" fmla="*/ 6429375 h 6858000"/>
              <a:gd name="connsiteX66" fmla="*/ 276225 w 302026"/>
              <a:gd name="connsiteY66" fmla="*/ 6486525 h 6858000"/>
              <a:gd name="connsiteX67" fmla="*/ 228599 w 302026"/>
              <a:gd name="connsiteY67" fmla="*/ 6541294 h 6858000"/>
              <a:gd name="connsiteX68" fmla="*/ 273843 w 302026"/>
              <a:gd name="connsiteY68" fmla="*/ 6600825 h 6858000"/>
              <a:gd name="connsiteX69" fmla="*/ 221455 w 302026"/>
              <a:gd name="connsiteY69" fmla="*/ 6643688 h 6858000"/>
              <a:gd name="connsiteX70" fmla="*/ 276224 w 302026"/>
              <a:gd name="connsiteY70" fmla="*/ 6700838 h 6858000"/>
              <a:gd name="connsiteX71" fmla="*/ 221456 w 302026"/>
              <a:gd name="connsiteY71" fmla="*/ 6762750 h 6858000"/>
              <a:gd name="connsiteX72" fmla="*/ 288131 w 302026"/>
              <a:gd name="connsiteY72" fmla="*/ 6812756 h 6858000"/>
              <a:gd name="connsiteX73" fmla="*/ 233136 w 302026"/>
              <a:gd name="connsiteY73" fmla="*/ 6855619 h 6858000"/>
              <a:gd name="connsiteX74" fmla="*/ 0 w 302026"/>
              <a:gd name="connsiteY74" fmla="*/ 6858000 h 6858000"/>
              <a:gd name="connsiteX75" fmla="*/ 0 w 302026"/>
              <a:gd name="connsiteY7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26218 w 302026"/>
              <a:gd name="connsiteY16" fmla="*/ 3698081 h 6858000"/>
              <a:gd name="connsiteX17" fmla="*/ 280985 w 302026"/>
              <a:gd name="connsiteY17" fmla="*/ 3752850 h 6858000"/>
              <a:gd name="connsiteX18" fmla="*/ 223837 w 302026"/>
              <a:gd name="connsiteY18" fmla="*/ 3800475 h 6858000"/>
              <a:gd name="connsiteX19" fmla="*/ 280985 w 302026"/>
              <a:gd name="connsiteY19" fmla="*/ 3862388 h 6858000"/>
              <a:gd name="connsiteX20" fmla="*/ 223837 w 302026"/>
              <a:gd name="connsiteY20" fmla="*/ 3910013 h 6858000"/>
              <a:gd name="connsiteX21" fmla="*/ 278603 w 302026"/>
              <a:gd name="connsiteY21" fmla="*/ 3969544 h 6858000"/>
              <a:gd name="connsiteX22" fmla="*/ 223838 w 302026"/>
              <a:gd name="connsiteY22" fmla="*/ 4021931 h 6858000"/>
              <a:gd name="connsiteX23" fmla="*/ 278603 w 302026"/>
              <a:gd name="connsiteY23" fmla="*/ 4076700 h 6858000"/>
              <a:gd name="connsiteX24" fmla="*/ 221456 w 302026"/>
              <a:gd name="connsiteY24" fmla="*/ 4138613 h 6858000"/>
              <a:gd name="connsiteX25" fmla="*/ 280985 w 302026"/>
              <a:gd name="connsiteY25" fmla="*/ 4193381 h 6858000"/>
              <a:gd name="connsiteX26" fmla="*/ 219075 w 302026"/>
              <a:gd name="connsiteY26" fmla="*/ 4243388 h 6858000"/>
              <a:gd name="connsiteX27" fmla="*/ 278603 w 302026"/>
              <a:gd name="connsiteY27" fmla="*/ 4300538 h 6858000"/>
              <a:gd name="connsiteX28" fmla="*/ 216695 w 302026"/>
              <a:gd name="connsiteY28" fmla="*/ 4350544 h 6858000"/>
              <a:gd name="connsiteX29" fmla="*/ 285747 w 302026"/>
              <a:gd name="connsiteY29" fmla="*/ 4405313 h 6858000"/>
              <a:gd name="connsiteX30" fmla="*/ 214313 w 302026"/>
              <a:gd name="connsiteY30" fmla="*/ 4452938 h 6858000"/>
              <a:gd name="connsiteX31" fmla="*/ 276222 w 302026"/>
              <a:gd name="connsiteY31" fmla="*/ 4514850 h 6858000"/>
              <a:gd name="connsiteX32" fmla="*/ 216694 w 302026"/>
              <a:gd name="connsiteY32" fmla="*/ 4569619 h 6858000"/>
              <a:gd name="connsiteX33" fmla="*/ 278603 w 302026"/>
              <a:gd name="connsiteY33" fmla="*/ 4622006 h 6858000"/>
              <a:gd name="connsiteX34" fmla="*/ 219075 w 302026"/>
              <a:gd name="connsiteY34" fmla="*/ 4674394 h 6858000"/>
              <a:gd name="connsiteX35" fmla="*/ 278603 w 302026"/>
              <a:gd name="connsiteY35" fmla="*/ 4731544 h 6858000"/>
              <a:gd name="connsiteX36" fmla="*/ 221455 w 302026"/>
              <a:gd name="connsiteY36" fmla="*/ 4786313 h 6858000"/>
              <a:gd name="connsiteX37" fmla="*/ 273844 w 302026"/>
              <a:gd name="connsiteY37" fmla="*/ 4848225 h 6858000"/>
              <a:gd name="connsiteX38" fmla="*/ 226219 w 302026"/>
              <a:gd name="connsiteY38" fmla="*/ 4902994 h 6858000"/>
              <a:gd name="connsiteX39" fmla="*/ 278606 w 302026"/>
              <a:gd name="connsiteY39" fmla="*/ 4955381 h 6858000"/>
              <a:gd name="connsiteX40" fmla="*/ 223838 w 302026"/>
              <a:gd name="connsiteY40" fmla="*/ 5010150 h 6858000"/>
              <a:gd name="connsiteX41" fmla="*/ 276225 w 302026"/>
              <a:gd name="connsiteY41" fmla="*/ 5069681 h 6858000"/>
              <a:gd name="connsiteX42" fmla="*/ 221455 w 302026"/>
              <a:gd name="connsiteY42" fmla="*/ 5117306 h 6858000"/>
              <a:gd name="connsiteX43" fmla="*/ 276225 w 302026"/>
              <a:gd name="connsiteY43" fmla="*/ 5169694 h 6858000"/>
              <a:gd name="connsiteX44" fmla="*/ 221455 w 302026"/>
              <a:gd name="connsiteY44" fmla="*/ 5226844 h 6858000"/>
              <a:gd name="connsiteX45" fmla="*/ 276225 w 302026"/>
              <a:gd name="connsiteY45" fmla="*/ 5286375 h 6858000"/>
              <a:gd name="connsiteX46" fmla="*/ 223837 w 302026"/>
              <a:gd name="connsiteY46" fmla="*/ 5338763 h 6858000"/>
              <a:gd name="connsiteX47" fmla="*/ 276225 w 302026"/>
              <a:gd name="connsiteY47" fmla="*/ 5388769 h 6858000"/>
              <a:gd name="connsiteX48" fmla="*/ 223838 w 302026"/>
              <a:gd name="connsiteY48" fmla="*/ 5448300 h 6858000"/>
              <a:gd name="connsiteX49" fmla="*/ 276226 w 302026"/>
              <a:gd name="connsiteY49" fmla="*/ 5495925 h 6858000"/>
              <a:gd name="connsiteX50" fmla="*/ 226219 w 302026"/>
              <a:gd name="connsiteY50" fmla="*/ 5555456 h 6858000"/>
              <a:gd name="connsiteX51" fmla="*/ 276225 w 302026"/>
              <a:gd name="connsiteY51" fmla="*/ 5612606 h 6858000"/>
              <a:gd name="connsiteX52" fmla="*/ 223838 w 302026"/>
              <a:gd name="connsiteY52" fmla="*/ 5664994 h 6858000"/>
              <a:gd name="connsiteX53" fmla="*/ 273844 w 302026"/>
              <a:gd name="connsiteY53" fmla="*/ 5717381 h 6858000"/>
              <a:gd name="connsiteX54" fmla="*/ 223837 w 302026"/>
              <a:gd name="connsiteY54" fmla="*/ 5776913 h 6858000"/>
              <a:gd name="connsiteX55" fmla="*/ 276225 w 302026"/>
              <a:gd name="connsiteY55" fmla="*/ 5826919 h 6858000"/>
              <a:gd name="connsiteX56" fmla="*/ 223837 w 302026"/>
              <a:gd name="connsiteY56" fmla="*/ 5886450 h 6858000"/>
              <a:gd name="connsiteX57" fmla="*/ 273844 w 302026"/>
              <a:gd name="connsiteY57" fmla="*/ 5934075 h 6858000"/>
              <a:gd name="connsiteX58" fmla="*/ 219074 w 302026"/>
              <a:gd name="connsiteY58" fmla="*/ 5995988 h 6858000"/>
              <a:gd name="connsiteX59" fmla="*/ 273844 w 302026"/>
              <a:gd name="connsiteY59" fmla="*/ 6048375 h 6858000"/>
              <a:gd name="connsiteX60" fmla="*/ 226218 w 302026"/>
              <a:gd name="connsiteY60" fmla="*/ 6103144 h 6858000"/>
              <a:gd name="connsiteX61" fmla="*/ 273844 w 302026"/>
              <a:gd name="connsiteY61" fmla="*/ 6157913 h 6858000"/>
              <a:gd name="connsiteX62" fmla="*/ 226219 w 302026"/>
              <a:gd name="connsiteY62" fmla="*/ 6212681 h 6858000"/>
              <a:gd name="connsiteX63" fmla="*/ 271463 w 302026"/>
              <a:gd name="connsiteY63" fmla="*/ 6265069 h 6858000"/>
              <a:gd name="connsiteX64" fmla="*/ 223837 w 302026"/>
              <a:gd name="connsiteY64" fmla="*/ 6319838 h 6858000"/>
              <a:gd name="connsiteX65" fmla="*/ 278605 w 302026"/>
              <a:gd name="connsiteY65" fmla="*/ 6374606 h 6858000"/>
              <a:gd name="connsiteX66" fmla="*/ 221455 w 302026"/>
              <a:gd name="connsiteY66" fmla="*/ 6429375 h 6858000"/>
              <a:gd name="connsiteX67" fmla="*/ 276225 w 302026"/>
              <a:gd name="connsiteY67" fmla="*/ 6486525 h 6858000"/>
              <a:gd name="connsiteX68" fmla="*/ 228599 w 302026"/>
              <a:gd name="connsiteY68" fmla="*/ 6541294 h 6858000"/>
              <a:gd name="connsiteX69" fmla="*/ 273843 w 302026"/>
              <a:gd name="connsiteY69" fmla="*/ 6600825 h 6858000"/>
              <a:gd name="connsiteX70" fmla="*/ 221455 w 302026"/>
              <a:gd name="connsiteY70" fmla="*/ 6643688 h 6858000"/>
              <a:gd name="connsiteX71" fmla="*/ 276224 w 302026"/>
              <a:gd name="connsiteY71" fmla="*/ 6700838 h 6858000"/>
              <a:gd name="connsiteX72" fmla="*/ 221456 w 302026"/>
              <a:gd name="connsiteY72" fmla="*/ 6762750 h 6858000"/>
              <a:gd name="connsiteX73" fmla="*/ 288131 w 302026"/>
              <a:gd name="connsiteY73" fmla="*/ 6812756 h 6858000"/>
              <a:gd name="connsiteX74" fmla="*/ 233136 w 302026"/>
              <a:gd name="connsiteY74" fmla="*/ 6855619 h 6858000"/>
              <a:gd name="connsiteX75" fmla="*/ 0 w 302026"/>
              <a:gd name="connsiteY75" fmla="*/ 6858000 h 6858000"/>
              <a:gd name="connsiteX76" fmla="*/ 0 w 302026"/>
              <a:gd name="connsiteY7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30980 w 302026"/>
              <a:gd name="connsiteY15" fmla="*/ 3583781 h 6858000"/>
              <a:gd name="connsiteX16" fmla="*/ 285747 w 302026"/>
              <a:gd name="connsiteY16" fmla="*/ 3643313 h 6858000"/>
              <a:gd name="connsiteX17" fmla="*/ 226218 w 302026"/>
              <a:gd name="connsiteY17" fmla="*/ 3698081 h 6858000"/>
              <a:gd name="connsiteX18" fmla="*/ 280985 w 302026"/>
              <a:gd name="connsiteY18" fmla="*/ 3752850 h 6858000"/>
              <a:gd name="connsiteX19" fmla="*/ 223837 w 302026"/>
              <a:gd name="connsiteY19" fmla="*/ 3800475 h 6858000"/>
              <a:gd name="connsiteX20" fmla="*/ 280985 w 302026"/>
              <a:gd name="connsiteY20" fmla="*/ 3862388 h 6858000"/>
              <a:gd name="connsiteX21" fmla="*/ 223837 w 302026"/>
              <a:gd name="connsiteY21" fmla="*/ 3910013 h 6858000"/>
              <a:gd name="connsiteX22" fmla="*/ 278603 w 302026"/>
              <a:gd name="connsiteY22" fmla="*/ 3969544 h 6858000"/>
              <a:gd name="connsiteX23" fmla="*/ 223838 w 302026"/>
              <a:gd name="connsiteY23" fmla="*/ 4021931 h 6858000"/>
              <a:gd name="connsiteX24" fmla="*/ 278603 w 302026"/>
              <a:gd name="connsiteY24" fmla="*/ 4076700 h 6858000"/>
              <a:gd name="connsiteX25" fmla="*/ 221456 w 302026"/>
              <a:gd name="connsiteY25" fmla="*/ 4138613 h 6858000"/>
              <a:gd name="connsiteX26" fmla="*/ 280985 w 302026"/>
              <a:gd name="connsiteY26" fmla="*/ 4193381 h 6858000"/>
              <a:gd name="connsiteX27" fmla="*/ 219075 w 302026"/>
              <a:gd name="connsiteY27" fmla="*/ 4243388 h 6858000"/>
              <a:gd name="connsiteX28" fmla="*/ 278603 w 302026"/>
              <a:gd name="connsiteY28" fmla="*/ 4300538 h 6858000"/>
              <a:gd name="connsiteX29" fmla="*/ 216695 w 302026"/>
              <a:gd name="connsiteY29" fmla="*/ 4350544 h 6858000"/>
              <a:gd name="connsiteX30" fmla="*/ 285747 w 302026"/>
              <a:gd name="connsiteY30" fmla="*/ 4405313 h 6858000"/>
              <a:gd name="connsiteX31" fmla="*/ 214313 w 302026"/>
              <a:gd name="connsiteY31" fmla="*/ 4452938 h 6858000"/>
              <a:gd name="connsiteX32" fmla="*/ 276222 w 302026"/>
              <a:gd name="connsiteY32" fmla="*/ 4514850 h 6858000"/>
              <a:gd name="connsiteX33" fmla="*/ 216694 w 302026"/>
              <a:gd name="connsiteY33" fmla="*/ 4569619 h 6858000"/>
              <a:gd name="connsiteX34" fmla="*/ 278603 w 302026"/>
              <a:gd name="connsiteY34" fmla="*/ 4622006 h 6858000"/>
              <a:gd name="connsiteX35" fmla="*/ 219075 w 302026"/>
              <a:gd name="connsiteY35" fmla="*/ 4674394 h 6858000"/>
              <a:gd name="connsiteX36" fmla="*/ 278603 w 302026"/>
              <a:gd name="connsiteY36" fmla="*/ 4731544 h 6858000"/>
              <a:gd name="connsiteX37" fmla="*/ 221455 w 302026"/>
              <a:gd name="connsiteY37" fmla="*/ 4786313 h 6858000"/>
              <a:gd name="connsiteX38" fmla="*/ 273844 w 302026"/>
              <a:gd name="connsiteY38" fmla="*/ 4848225 h 6858000"/>
              <a:gd name="connsiteX39" fmla="*/ 226219 w 302026"/>
              <a:gd name="connsiteY39" fmla="*/ 4902994 h 6858000"/>
              <a:gd name="connsiteX40" fmla="*/ 278606 w 302026"/>
              <a:gd name="connsiteY40" fmla="*/ 4955381 h 6858000"/>
              <a:gd name="connsiteX41" fmla="*/ 223838 w 302026"/>
              <a:gd name="connsiteY41" fmla="*/ 5010150 h 6858000"/>
              <a:gd name="connsiteX42" fmla="*/ 276225 w 302026"/>
              <a:gd name="connsiteY42" fmla="*/ 5069681 h 6858000"/>
              <a:gd name="connsiteX43" fmla="*/ 221455 w 302026"/>
              <a:gd name="connsiteY43" fmla="*/ 5117306 h 6858000"/>
              <a:gd name="connsiteX44" fmla="*/ 276225 w 302026"/>
              <a:gd name="connsiteY44" fmla="*/ 5169694 h 6858000"/>
              <a:gd name="connsiteX45" fmla="*/ 221455 w 302026"/>
              <a:gd name="connsiteY45" fmla="*/ 5226844 h 6858000"/>
              <a:gd name="connsiteX46" fmla="*/ 276225 w 302026"/>
              <a:gd name="connsiteY46" fmla="*/ 5286375 h 6858000"/>
              <a:gd name="connsiteX47" fmla="*/ 223837 w 302026"/>
              <a:gd name="connsiteY47" fmla="*/ 5338763 h 6858000"/>
              <a:gd name="connsiteX48" fmla="*/ 276225 w 302026"/>
              <a:gd name="connsiteY48" fmla="*/ 5388769 h 6858000"/>
              <a:gd name="connsiteX49" fmla="*/ 223838 w 302026"/>
              <a:gd name="connsiteY49" fmla="*/ 5448300 h 6858000"/>
              <a:gd name="connsiteX50" fmla="*/ 276226 w 302026"/>
              <a:gd name="connsiteY50" fmla="*/ 5495925 h 6858000"/>
              <a:gd name="connsiteX51" fmla="*/ 226219 w 302026"/>
              <a:gd name="connsiteY51" fmla="*/ 5555456 h 6858000"/>
              <a:gd name="connsiteX52" fmla="*/ 276225 w 302026"/>
              <a:gd name="connsiteY52" fmla="*/ 5612606 h 6858000"/>
              <a:gd name="connsiteX53" fmla="*/ 223838 w 302026"/>
              <a:gd name="connsiteY53" fmla="*/ 5664994 h 6858000"/>
              <a:gd name="connsiteX54" fmla="*/ 273844 w 302026"/>
              <a:gd name="connsiteY54" fmla="*/ 5717381 h 6858000"/>
              <a:gd name="connsiteX55" fmla="*/ 223837 w 302026"/>
              <a:gd name="connsiteY55" fmla="*/ 5776913 h 6858000"/>
              <a:gd name="connsiteX56" fmla="*/ 276225 w 302026"/>
              <a:gd name="connsiteY56" fmla="*/ 5826919 h 6858000"/>
              <a:gd name="connsiteX57" fmla="*/ 223837 w 302026"/>
              <a:gd name="connsiteY57" fmla="*/ 5886450 h 6858000"/>
              <a:gd name="connsiteX58" fmla="*/ 273844 w 302026"/>
              <a:gd name="connsiteY58" fmla="*/ 5934075 h 6858000"/>
              <a:gd name="connsiteX59" fmla="*/ 219074 w 302026"/>
              <a:gd name="connsiteY59" fmla="*/ 5995988 h 6858000"/>
              <a:gd name="connsiteX60" fmla="*/ 273844 w 302026"/>
              <a:gd name="connsiteY60" fmla="*/ 6048375 h 6858000"/>
              <a:gd name="connsiteX61" fmla="*/ 226218 w 302026"/>
              <a:gd name="connsiteY61" fmla="*/ 6103144 h 6858000"/>
              <a:gd name="connsiteX62" fmla="*/ 273844 w 302026"/>
              <a:gd name="connsiteY62" fmla="*/ 6157913 h 6858000"/>
              <a:gd name="connsiteX63" fmla="*/ 226219 w 302026"/>
              <a:gd name="connsiteY63" fmla="*/ 6212681 h 6858000"/>
              <a:gd name="connsiteX64" fmla="*/ 271463 w 302026"/>
              <a:gd name="connsiteY64" fmla="*/ 6265069 h 6858000"/>
              <a:gd name="connsiteX65" fmla="*/ 223837 w 302026"/>
              <a:gd name="connsiteY65" fmla="*/ 6319838 h 6858000"/>
              <a:gd name="connsiteX66" fmla="*/ 278605 w 302026"/>
              <a:gd name="connsiteY66" fmla="*/ 6374606 h 6858000"/>
              <a:gd name="connsiteX67" fmla="*/ 221455 w 302026"/>
              <a:gd name="connsiteY67" fmla="*/ 6429375 h 6858000"/>
              <a:gd name="connsiteX68" fmla="*/ 276225 w 302026"/>
              <a:gd name="connsiteY68" fmla="*/ 6486525 h 6858000"/>
              <a:gd name="connsiteX69" fmla="*/ 228599 w 302026"/>
              <a:gd name="connsiteY69" fmla="*/ 6541294 h 6858000"/>
              <a:gd name="connsiteX70" fmla="*/ 273843 w 302026"/>
              <a:gd name="connsiteY70" fmla="*/ 6600825 h 6858000"/>
              <a:gd name="connsiteX71" fmla="*/ 221455 w 302026"/>
              <a:gd name="connsiteY71" fmla="*/ 6643688 h 6858000"/>
              <a:gd name="connsiteX72" fmla="*/ 276224 w 302026"/>
              <a:gd name="connsiteY72" fmla="*/ 6700838 h 6858000"/>
              <a:gd name="connsiteX73" fmla="*/ 221456 w 302026"/>
              <a:gd name="connsiteY73" fmla="*/ 6762750 h 6858000"/>
              <a:gd name="connsiteX74" fmla="*/ 288131 w 302026"/>
              <a:gd name="connsiteY74" fmla="*/ 6812756 h 6858000"/>
              <a:gd name="connsiteX75" fmla="*/ 233136 w 302026"/>
              <a:gd name="connsiteY75" fmla="*/ 6855619 h 6858000"/>
              <a:gd name="connsiteX76" fmla="*/ 0 w 302026"/>
              <a:gd name="connsiteY76" fmla="*/ 6858000 h 6858000"/>
              <a:gd name="connsiteX77" fmla="*/ 0 w 302026"/>
              <a:gd name="connsiteY7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33362 w 302026"/>
              <a:gd name="connsiteY14" fmla="*/ 3471863 h 6858000"/>
              <a:gd name="connsiteX15" fmla="*/ 288128 w 302026"/>
              <a:gd name="connsiteY15" fmla="*/ 3533775 h 6858000"/>
              <a:gd name="connsiteX16" fmla="*/ 230980 w 302026"/>
              <a:gd name="connsiteY16" fmla="*/ 3583781 h 6858000"/>
              <a:gd name="connsiteX17" fmla="*/ 285747 w 302026"/>
              <a:gd name="connsiteY17" fmla="*/ 3643313 h 6858000"/>
              <a:gd name="connsiteX18" fmla="*/ 226218 w 302026"/>
              <a:gd name="connsiteY18" fmla="*/ 3698081 h 6858000"/>
              <a:gd name="connsiteX19" fmla="*/ 280985 w 302026"/>
              <a:gd name="connsiteY19" fmla="*/ 3752850 h 6858000"/>
              <a:gd name="connsiteX20" fmla="*/ 223837 w 302026"/>
              <a:gd name="connsiteY20" fmla="*/ 3800475 h 6858000"/>
              <a:gd name="connsiteX21" fmla="*/ 280985 w 302026"/>
              <a:gd name="connsiteY21" fmla="*/ 3862388 h 6858000"/>
              <a:gd name="connsiteX22" fmla="*/ 223837 w 302026"/>
              <a:gd name="connsiteY22" fmla="*/ 3910013 h 6858000"/>
              <a:gd name="connsiteX23" fmla="*/ 278603 w 302026"/>
              <a:gd name="connsiteY23" fmla="*/ 3969544 h 6858000"/>
              <a:gd name="connsiteX24" fmla="*/ 223838 w 302026"/>
              <a:gd name="connsiteY24" fmla="*/ 4021931 h 6858000"/>
              <a:gd name="connsiteX25" fmla="*/ 278603 w 302026"/>
              <a:gd name="connsiteY25" fmla="*/ 4076700 h 6858000"/>
              <a:gd name="connsiteX26" fmla="*/ 221456 w 302026"/>
              <a:gd name="connsiteY26" fmla="*/ 4138613 h 6858000"/>
              <a:gd name="connsiteX27" fmla="*/ 280985 w 302026"/>
              <a:gd name="connsiteY27" fmla="*/ 4193381 h 6858000"/>
              <a:gd name="connsiteX28" fmla="*/ 219075 w 302026"/>
              <a:gd name="connsiteY28" fmla="*/ 4243388 h 6858000"/>
              <a:gd name="connsiteX29" fmla="*/ 278603 w 302026"/>
              <a:gd name="connsiteY29" fmla="*/ 4300538 h 6858000"/>
              <a:gd name="connsiteX30" fmla="*/ 216695 w 302026"/>
              <a:gd name="connsiteY30" fmla="*/ 4350544 h 6858000"/>
              <a:gd name="connsiteX31" fmla="*/ 285747 w 302026"/>
              <a:gd name="connsiteY31" fmla="*/ 4405313 h 6858000"/>
              <a:gd name="connsiteX32" fmla="*/ 214313 w 302026"/>
              <a:gd name="connsiteY32" fmla="*/ 4452938 h 6858000"/>
              <a:gd name="connsiteX33" fmla="*/ 276222 w 302026"/>
              <a:gd name="connsiteY33" fmla="*/ 4514850 h 6858000"/>
              <a:gd name="connsiteX34" fmla="*/ 216694 w 302026"/>
              <a:gd name="connsiteY34" fmla="*/ 4569619 h 6858000"/>
              <a:gd name="connsiteX35" fmla="*/ 278603 w 302026"/>
              <a:gd name="connsiteY35" fmla="*/ 4622006 h 6858000"/>
              <a:gd name="connsiteX36" fmla="*/ 219075 w 302026"/>
              <a:gd name="connsiteY36" fmla="*/ 4674394 h 6858000"/>
              <a:gd name="connsiteX37" fmla="*/ 278603 w 302026"/>
              <a:gd name="connsiteY37" fmla="*/ 4731544 h 6858000"/>
              <a:gd name="connsiteX38" fmla="*/ 221455 w 302026"/>
              <a:gd name="connsiteY38" fmla="*/ 4786313 h 6858000"/>
              <a:gd name="connsiteX39" fmla="*/ 273844 w 302026"/>
              <a:gd name="connsiteY39" fmla="*/ 4848225 h 6858000"/>
              <a:gd name="connsiteX40" fmla="*/ 226219 w 302026"/>
              <a:gd name="connsiteY40" fmla="*/ 4902994 h 6858000"/>
              <a:gd name="connsiteX41" fmla="*/ 278606 w 302026"/>
              <a:gd name="connsiteY41" fmla="*/ 4955381 h 6858000"/>
              <a:gd name="connsiteX42" fmla="*/ 223838 w 302026"/>
              <a:gd name="connsiteY42" fmla="*/ 5010150 h 6858000"/>
              <a:gd name="connsiteX43" fmla="*/ 276225 w 302026"/>
              <a:gd name="connsiteY43" fmla="*/ 5069681 h 6858000"/>
              <a:gd name="connsiteX44" fmla="*/ 221455 w 302026"/>
              <a:gd name="connsiteY44" fmla="*/ 5117306 h 6858000"/>
              <a:gd name="connsiteX45" fmla="*/ 276225 w 302026"/>
              <a:gd name="connsiteY45" fmla="*/ 5169694 h 6858000"/>
              <a:gd name="connsiteX46" fmla="*/ 221455 w 302026"/>
              <a:gd name="connsiteY46" fmla="*/ 5226844 h 6858000"/>
              <a:gd name="connsiteX47" fmla="*/ 276225 w 302026"/>
              <a:gd name="connsiteY47" fmla="*/ 5286375 h 6858000"/>
              <a:gd name="connsiteX48" fmla="*/ 223837 w 302026"/>
              <a:gd name="connsiteY48" fmla="*/ 5338763 h 6858000"/>
              <a:gd name="connsiteX49" fmla="*/ 276225 w 302026"/>
              <a:gd name="connsiteY49" fmla="*/ 5388769 h 6858000"/>
              <a:gd name="connsiteX50" fmla="*/ 223838 w 302026"/>
              <a:gd name="connsiteY50" fmla="*/ 5448300 h 6858000"/>
              <a:gd name="connsiteX51" fmla="*/ 276226 w 302026"/>
              <a:gd name="connsiteY51" fmla="*/ 5495925 h 6858000"/>
              <a:gd name="connsiteX52" fmla="*/ 226219 w 302026"/>
              <a:gd name="connsiteY52" fmla="*/ 5555456 h 6858000"/>
              <a:gd name="connsiteX53" fmla="*/ 276225 w 302026"/>
              <a:gd name="connsiteY53" fmla="*/ 5612606 h 6858000"/>
              <a:gd name="connsiteX54" fmla="*/ 223838 w 302026"/>
              <a:gd name="connsiteY54" fmla="*/ 5664994 h 6858000"/>
              <a:gd name="connsiteX55" fmla="*/ 273844 w 302026"/>
              <a:gd name="connsiteY55" fmla="*/ 5717381 h 6858000"/>
              <a:gd name="connsiteX56" fmla="*/ 223837 w 302026"/>
              <a:gd name="connsiteY56" fmla="*/ 5776913 h 6858000"/>
              <a:gd name="connsiteX57" fmla="*/ 276225 w 302026"/>
              <a:gd name="connsiteY57" fmla="*/ 5826919 h 6858000"/>
              <a:gd name="connsiteX58" fmla="*/ 223837 w 302026"/>
              <a:gd name="connsiteY58" fmla="*/ 5886450 h 6858000"/>
              <a:gd name="connsiteX59" fmla="*/ 273844 w 302026"/>
              <a:gd name="connsiteY59" fmla="*/ 5934075 h 6858000"/>
              <a:gd name="connsiteX60" fmla="*/ 219074 w 302026"/>
              <a:gd name="connsiteY60" fmla="*/ 5995988 h 6858000"/>
              <a:gd name="connsiteX61" fmla="*/ 273844 w 302026"/>
              <a:gd name="connsiteY61" fmla="*/ 6048375 h 6858000"/>
              <a:gd name="connsiteX62" fmla="*/ 226218 w 302026"/>
              <a:gd name="connsiteY62" fmla="*/ 6103144 h 6858000"/>
              <a:gd name="connsiteX63" fmla="*/ 273844 w 302026"/>
              <a:gd name="connsiteY63" fmla="*/ 6157913 h 6858000"/>
              <a:gd name="connsiteX64" fmla="*/ 226219 w 302026"/>
              <a:gd name="connsiteY64" fmla="*/ 6212681 h 6858000"/>
              <a:gd name="connsiteX65" fmla="*/ 271463 w 302026"/>
              <a:gd name="connsiteY65" fmla="*/ 6265069 h 6858000"/>
              <a:gd name="connsiteX66" fmla="*/ 223837 w 302026"/>
              <a:gd name="connsiteY66" fmla="*/ 6319838 h 6858000"/>
              <a:gd name="connsiteX67" fmla="*/ 278605 w 302026"/>
              <a:gd name="connsiteY67" fmla="*/ 6374606 h 6858000"/>
              <a:gd name="connsiteX68" fmla="*/ 221455 w 302026"/>
              <a:gd name="connsiteY68" fmla="*/ 6429375 h 6858000"/>
              <a:gd name="connsiteX69" fmla="*/ 276225 w 302026"/>
              <a:gd name="connsiteY69" fmla="*/ 6486525 h 6858000"/>
              <a:gd name="connsiteX70" fmla="*/ 228599 w 302026"/>
              <a:gd name="connsiteY70" fmla="*/ 6541294 h 6858000"/>
              <a:gd name="connsiteX71" fmla="*/ 273843 w 302026"/>
              <a:gd name="connsiteY71" fmla="*/ 6600825 h 6858000"/>
              <a:gd name="connsiteX72" fmla="*/ 221455 w 302026"/>
              <a:gd name="connsiteY72" fmla="*/ 6643688 h 6858000"/>
              <a:gd name="connsiteX73" fmla="*/ 276224 w 302026"/>
              <a:gd name="connsiteY73" fmla="*/ 6700838 h 6858000"/>
              <a:gd name="connsiteX74" fmla="*/ 221456 w 302026"/>
              <a:gd name="connsiteY74" fmla="*/ 6762750 h 6858000"/>
              <a:gd name="connsiteX75" fmla="*/ 288131 w 302026"/>
              <a:gd name="connsiteY75" fmla="*/ 6812756 h 6858000"/>
              <a:gd name="connsiteX76" fmla="*/ 233136 w 302026"/>
              <a:gd name="connsiteY76" fmla="*/ 6855619 h 6858000"/>
              <a:gd name="connsiteX77" fmla="*/ 0 w 302026"/>
              <a:gd name="connsiteY77" fmla="*/ 6858000 h 6858000"/>
              <a:gd name="connsiteX78" fmla="*/ 0 w 302026"/>
              <a:gd name="connsiteY78"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35743 w 302026"/>
              <a:gd name="connsiteY13" fmla="*/ 3369469 h 6858000"/>
              <a:gd name="connsiteX14" fmla="*/ 292891 w 302026"/>
              <a:gd name="connsiteY14" fmla="*/ 3433763 h 6858000"/>
              <a:gd name="connsiteX15" fmla="*/ 233362 w 302026"/>
              <a:gd name="connsiteY15" fmla="*/ 3471863 h 6858000"/>
              <a:gd name="connsiteX16" fmla="*/ 288128 w 302026"/>
              <a:gd name="connsiteY16" fmla="*/ 3533775 h 6858000"/>
              <a:gd name="connsiteX17" fmla="*/ 230980 w 302026"/>
              <a:gd name="connsiteY17" fmla="*/ 3583781 h 6858000"/>
              <a:gd name="connsiteX18" fmla="*/ 285747 w 302026"/>
              <a:gd name="connsiteY18" fmla="*/ 3643313 h 6858000"/>
              <a:gd name="connsiteX19" fmla="*/ 226218 w 302026"/>
              <a:gd name="connsiteY19" fmla="*/ 3698081 h 6858000"/>
              <a:gd name="connsiteX20" fmla="*/ 280985 w 302026"/>
              <a:gd name="connsiteY20" fmla="*/ 3752850 h 6858000"/>
              <a:gd name="connsiteX21" fmla="*/ 223837 w 302026"/>
              <a:gd name="connsiteY21" fmla="*/ 3800475 h 6858000"/>
              <a:gd name="connsiteX22" fmla="*/ 280985 w 302026"/>
              <a:gd name="connsiteY22" fmla="*/ 3862388 h 6858000"/>
              <a:gd name="connsiteX23" fmla="*/ 223837 w 302026"/>
              <a:gd name="connsiteY23" fmla="*/ 3910013 h 6858000"/>
              <a:gd name="connsiteX24" fmla="*/ 278603 w 302026"/>
              <a:gd name="connsiteY24" fmla="*/ 3969544 h 6858000"/>
              <a:gd name="connsiteX25" fmla="*/ 223838 w 302026"/>
              <a:gd name="connsiteY25" fmla="*/ 4021931 h 6858000"/>
              <a:gd name="connsiteX26" fmla="*/ 278603 w 302026"/>
              <a:gd name="connsiteY26" fmla="*/ 4076700 h 6858000"/>
              <a:gd name="connsiteX27" fmla="*/ 221456 w 302026"/>
              <a:gd name="connsiteY27" fmla="*/ 4138613 h 6858000"/>
              <a:gd name="connsiteX28" fmla="*/ 280985 w 302026"/>
              <a:gd name="connsiteY28" fmla="*/ 4193381 h 6858000"/>
              <a:gd name="connsiteX29" fmla="*/ 219075 w 302026"/>
              <a:gd name="connsiteY29" fmla="*/ 4243388 h 6858000"/>
              <a:gd name="connsiteX30" fmla="*/ 278603 w 302026"/>
              <a:gd name="connsiteY30" fmla="*/ 4300538 h 6858000"/>
              <a:gd name="connsiteX31" fmla="*/ 216695 w 302026"/>
              <a:gd name="connsiteY31" fmla="*/ 4350544 h 6858000"/>
              <a:gd name="connsiteX32" fmla="*/ 285747 w 302026"/>
              <a:gd name="connsiteY32" fmla="*/ 4405313 h 6858000"/>
              <a:gd name="connsiteX33" fmla="*/ 214313 w 302026"/>
              <a:gd name="connsiteY33" fmla="*/ 4452938 h 6858000"/>
              <a:gd name="connsiteX34" fmla="*/ 276222 w 302026"/>
              <a:gd name="connsiteY34" fmla="*/ 4514850 h 6858000"/>
              <a:gd name="connsiteX35" fmla="*/ 216694 w 302026"/>
              <a:gd name="connsiteY35" fmla="*/ 4569619 h 6858000"/>
              <a:gd name="connsiteX36" fmla="*/ 278603 w 302026"/>
              <a:gd name="connsiteY36" fmla="*/ 4622006 h 6858000"/>
              <a:gd name="connsiteX37" fmla="*/ 219075 w 302026"/>
              <a:gd name="connsiteY37" fmla="*/ 4674394 h 6858000"/>
              <a:gd name="connsiteX38" fmla="*/ 278603 w 302026"/>
              <a:gd name="connsiteY38" fmla="*/ 4731544 h 6858000"/>
              <a:gd name="connsiteX39" fmla="*/ 221455 w 302026"/>
              <a:gd name="connsiteY39" fmla="*/ 4786313 h 6858000"/>
              <a:gd name="connsiteX40" fmla="*/ 273844 w 302026"/>
              <a:gd name="connsiteY40" fmla="*/ 4848225 h 6858000"/>
              <a:gd name="connsiteX41" fmla="*/ 226219 w 302026"/>
              <a:gd name="connsiteY41" fmla="*/ 4902994 h 6858000"/>
              <a:gd name="connsiteX42" fmla="*/ 278606 w 302026"/>
              <a:gd name="connsiteY42" fmla="*/ 4955381 h 6858000"/>
              <a:gd name="connsiteX43" fmla="*/ 223838 w 302026"/>
              <a:gd name="connsiteY43" fmla="*/ 5010150 h 6858000"/>
              <a:gd name="connsiteX44" fmla="*/ 276225 w 302026"/>
              <a:gd name="connsiteY44" fmla="*/ 5069681 h 6858000"/>
              <a:gd name="connsiteX45" fmla="*/ 221455 w 302026"/>
              <a:gd name="connsiteY45" fmla="*/ 5117306 h 6858000"/>
              <a:gd name="connsiteX46" fmla="*/ 276225 w 302026"/>
              <a:gd name="connsiteY46" fmla="*/ 5169694 h 6858000"/>
              <a:gd name="connsiteX47" fmla="*/ 221455 w 302026"/>
              <a:gd name="connsiteY47" fmla="*/ 5226844 h 6858000"/>
              <a:gd name="connsiteX48" fmla="*/ 276225 w 302026"/>
              <a:gd name="connsiteY48" fmla="*/ 5286375 h 6858000"/>
              <a:gd name="connsiteX49" fmla="*/ 223837 w 302026"/>
              <a:gd name="connsiteY49" fmla="*/ 5338763 h 6858000"/>
              <a:gd name="connsiteX50" fmla="*/ 276225 w 302026"/>
              <a:gd name="connsiteY50" fmla="*/ 5388769 h 6858000"/>
              <a:gd name="connsiteX51" fmla="*/ 223838 w 302026"/>
              <a:gd name="connsiteY51" fmla="*/ 5448300 h 6858000"/>
              <a:gd name="connsiteX52" fmla="*/ 276226 w 302026"/>
              <a:gd name="connsiteY52" fmla="*/ 5495925 h 6858000"/>
              <a:gd name="connsiteX53" fmla="*/ 226219 w 302026"/>
              <a:gd name="connsiteY53" fmla="*/ 5555456 h 6858000"/>
              <a:gd name="connsiteX54" fmla="*/ 276225 w 302026"/>
              <a:gd name="connsiteY54" fmla="*/ 5612606 h 6858000"/>
              <a:gd name="connsiteX55" fmla="*/ 223838 w 302026"/>
              <a:gd name="connsiteY55" fmla="*/ 5664994 h 6858000"/>
              <a:gd name="connsiteX56" fmla="*/ 273844 w 302026"/>
              <a:gd name="connsiteY56" fmla="*/ 5717381 h 6858000"/>
              <a:gd name="connsiteX57" fmla="*/ 223837 w 302026"/>
              <a:gd name="connsiteY57" fmla="*/ 5776913 h 6858000"/>
              <a:gd name="connsiteX58" fmla="*/ 276225 w 302026"/>
              <a:gd name="connsiteY58" fmla="*/ 5826919 h 6858000"/>
              <a:gd name="connsiteX59" fmla="*/ 223837 w 302026"/>
              <a:gd name="connsiteY59" fmla="*/ 5886450 h 6858000"/>
              <a:gd name="connsiteX60" fmla="*/ 273844 w 302026"/>
              <a:gd name="connsiteY60" fmla="*/ 5934075 h 6858000"/>
              <a:gd name="connsiteX61" fmla="*/ 219074 w 302026"/>
              <a:gd name="connsiteY61" fmla="*/ 5995988 h 6858000"/>
              <a:gd name="connsiteX62" fmla="*/ 273844 w 302026"/>
              <a:gd name="connsiteY62" fmla="*/ 6048375 h 6858000"/>
              <a:gd name="connsiteX63" fmla="*/ 226218 w 302026"/>
              <a:gd name="connsiteY63" fmla="*/ 6103144 h 6858000"/>
              <a:gd name="connsiteX64" fmla="*/ 273844 w 302026"/>
              <a:gd name="connsiteY64" fmla="*/ 6157913 h 6858000"/>
              <a:gd name="connsiteX65" fmla="*/ 226219 w 302026"/>
              <a:gd name="connsiteY65" fmla="*/ 6212681 h 6858000"/>
              <a:gd name="connsiteX66" fmla="*/ 271463 w 302026"/>
              <a:gd name="connsiteY66" fmla="*/ 6265069 h 6858000"/>
              <a:gd name="connsiteX67" fmla="*/ 223837 w 302026"/>
              <a:gd name="connsiteY67" fmla="*/ 6319838 h 6858000"/>
              <a:gd name="connsiteX68" fmla="*/ 278605 w 302026"/>
              <a:gd name="connsiteY68" fmla="*/ 6374606 h 6858000"/>
              <a:gd name="connsiteX69" fmla="*/ 221455 w 302026"/>
              <a:gd name="connsiteY69" fmla="*/ 6429375 h 6858000"/>
              <a:gd name="connsiteX70" fmla="*/ 276225 w 302026"/>
              <a:gd name="connsiteY70" fmla="*/ 6486525 h 6858000"/>
              <a:gd name="connsiteX71" fmla="*/ 228599 w 302026"/>
              <a:gd name="connsiteY71" fmla="*/ 6541294 h 6858000"/>
              <a:gd name="connsiteX72" fmla="*/ 273843 w 302026"/>
              <a:gd name="connsiteY72" fmla="*/ 6600825 h 6858000"/>
              <a:gd name="connsiteX73" fmla="*/ 221455 w 302026"/>
              <a:gd name="connsiteY73" fmla="*/ 6643688 h 6858000"/>
              <a:gd name="connsiteX74" fmla="*/ 276224 w 302026"/>
              <a:gd name="connsiteY74" fmla="*/ 6700838 h 6858000"/>
              <a:gd name="connsiteX75" fmla="*/ 221456 w 302026"/>
              <a:gd name="connsiteY75" fmla="*/ 6762750 h 6858000"/>
              <a:gd name="connsiteX76" fmla="*/ 288131 w 302026"/>
              <a:gd name="connsiteY76" fmla="*/ 6812756 h 6858000"/>
              <a:gd name="connsiteX77" fmla="*/ 233136 w 302026"/>
              <a:gd name="connsiteY77" fmla="*/ 6855619 h 6858000"/>
              <a:gd name="connsiteX78" fmla="*/ 0 w 302026"/>
              <a:gd name="connsiteY78" fmla="*/ 6858000 h 6858000"/>
              <a:gd name="connsiteX79" fmla="*/ 0 w 302026"/>
              <a:gd name="connsiteY79"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40505 w 302026"/>
              <a:gd name="connsiteY12" fmla="*/ 3259931 h 6858000"/>
              <a:gd name="connsiteX13" fmla="*/ 290510 w 302026"/>
              <a:gd name="connsiteY13" fmla="*/ 3324225 h 6858000"/>
              <a:gd name="connsiteX14" fmla="*/ 235743 w 302026"/>
              <a:gd name="connsiteY14" fmla="*/ 3369469 h 6858000"/>
              <a:gd name="connsiteX15" fmla="*/ 292891 w 302026"/>
              <a:gd name="connsiteY15" fmla="*/ 3433763 h 6858000"/>
              <a:gd name="connsiteX16" fmla="*/ 233362 w 302026"/>
              <a:gd name="connsiteY16" fmla="*/ 3471863 h 6858000"/>
              <a:gd name="connsiteX17" fmla="*/ 288128 w 302026"/>
              <a:gd name="connsiteY17" fmla="*/ 3533775 h 6858000"/>
              <a:gd name="connsiteX18" fmla="*/ 230980 w 302026"/>
              <a:gd name="connsiteY18" fmla="*/ 3583781 h 6858000"/>
              <a:gd name="connsiteX19" fmla="*/ 285747 w 302026"/>
              <a:gd name="connsiteY19" fmla="*/ 3643313 h 6858000"/>
              <a:gd name="connsiteX20" fmla="*/ 226218 w 302026"/>
              <a:gd name="connsiteY20" fmla="*/ 3698081 h 6858000"/>
              <a:gd name="connsiteX21" fmla="*/ 280985 w 302026"/>
              <a:gd name="connsiteY21" fmla="*/ 3752850 h 6858000"/>
              <a:gd name="connsiteX22" fmla="*/ 223837 w 302026"/>
              <a:gd name="connsiteY22" fmla="*/ 3800475 h 6858000"/>
              <a:gd name="connsiteX23" fmla="*/ 280985 w 302026"/>
              <a:gd name="connsiteY23" fmla="*/ 3862388 h 6858000"/>
              <a:gd name="connsiteX24" fmla="*/ 223837 w 302026"/>
              <a:gd name="connsiteY24" fmla="*/ 3910013 h 6858000"/>
              <a:gd name="connsiteX25" fmla="*/ 278603 w 302026"/>
              <a:gd name="connsiteY25" fmla="*/ 3969544 h 6858000"/>
              <a:gd name="connsiteX26" fmla="*/ 223838 w 302026"/>
              <a:gd name="connsiteY26" fmla="*/ 4021931 h 6858000"/>
              <a:gd name="connsiteX27" fmla="*/ 278603 w 302026"/>
              <a:gd name="connsiteY27" fmla="*/ 4076700 h 6858000"/>
              <a:gd name="connsiteX28" fmla="*/ 221456 w 302026"/>
              <a:gd name="connsiteY28" fmla="*/ 4138613 h 6858000"/>
              <a:gd name="connsiteX29" fmla="*/ 280985 w 302026"/>
              <a:gd name="connsiteY29" fmla="*/ 4193381 h 6858000"/>
              <a:gd name="connsiteX30" fmla="*/ 219075 w 302026"/>
              <a:gd name="connsiteY30" fmla="*/ 4243388 h 6858000"/>
              <a:gd name="connsiteX31" fmla="*/ 278603 w 302026"/>
              <a:gd name="connsiteY31" fmla="*/ 4300538 h 6858000"/>
              <a:gd name="connsiteX32" fmla="*/ 216695 w 302026"/>
              <a:gd name="connsiteY32" fmla="*/ 4350544 h 6858000"/>
              <a:gd name="connsiteX33" fmla="*/ 285747 w 302026"/>
              <a:gd name="connsiteY33" fmla="*/ 4405313 h 6858000"/>
              <a:gd name="connsiteX34" fmla="*/ 214313 w 302026"/>
              <a:gd name="connsiteY34" fmla="*/ 4452938 h 6858000"/>
              <a:gd name="connsiteX35" fmla="*/ 276222 w 302026"/>
              <a:gd name="connsiteY35" fmla="*/ 4514850 h 6858000"/>
              <a:gd name="connsiteX36" fmla="*/ 216694 w 302026"/>
              <a:gd name="connsiteY36" fmla="*/ 4569619 h 6858000"/>
              <a:gd name="connsiteX37" fmla="*/ 278603 w 302026"/>
              <a:gd name="connsiteY37" fmla="*/ 4622006 h 6858000"/>
              <a:gd name="connsiteX38" fmla="*/ 219075 w 302026"/>
              <a:gd name="connsiteY38" fmla="*/ 4674394 h 6858000"/>
              <a:gd name="connsiteX39" fmla="*/ 278603 w 302026"/>
              <a:gd name="connsiteY39" fmla="*/ 4731544 h 6858000"/>
              <a:gd name="connsiteX40" fmla="*/ 221455 w 302026"/>
              <a:gd name="connsiteY40" fmla="*/ 4786313 h 6858000"/>
              <a:gd name="connsiteX41" fmla="*/ 273844 w 302026"/>
              <a:gd name="connsiteY41" fmla="*/ 4848225 h 6858000"/>
              <a:gd name="connsiteX42" fmla="*/ 226219 w 302026"/>
              <a:gd name="connsiteY42" fmla="*/ 4902994 h 6858000"/>
              <a:gd name="connsiteX43" fmla="*/ 278606 w 302026"/>
              <a:gd name="connsiteY43" fmla="*/ 4955381 h 6858000"/>
              <a:gd name="connsiteX44" fmla="*/ 223838 w 302026"/>
              <a:gd name="connsiteY44" fmla="*/ 5010150 h 6858000"/>
              <a:gd name="connsiteX45" fmla="*/ 276225 w 302026"/>
              <a:gd name="connsiteY45" fmla="*/ 5069681 h 6858000"/>
              <a:gd name="connsiteX46" fmla="*/ 221455 w 302026"/>
              <a:gd name="connsiteY46" fmla="*/ 5117306 h 6858000"/>
              <a:gd name="connsiteX47" fmla="*/ 276225 w 302026"/>
              <a:gd name="connsiteY47" fmla="*/ 5169694 h 6858000"/>
              <a:gd name="connsiteX48" fmla="*/ 221455 w 302026"/>
              <a:gd name="connsiteY48" fmla="*/ 5226844 h 6858000"/>
              <a:gd name="connsiteX49" fmla="*/ 276225 w 302026"/>
              <a:gd name="connsiteY49" fmla="*/ 5286375 h 6858000"/>
              <a:gd name="connsiteX50" fmla="*/ 223837 w 302026"/>
              <a:gd name="connsiteY50" fmla="*/ 5338763 h 6858000"/>
              <a:gd name="connsiteX51" fmla="*/ 276225 w 302026"/>
              <a:gd name="connsiteY51" fmla="*/ 5388769 h 6858000"/>
              <a:gd name="connsiteX52" fmla="*/ 223838 w 302026"/>
              <a:gd name="connsiteY52" fmla="*/ 5448300 h 6858000"/>
              <a:gd name="connsiteX53" fmla="*/ 276226 w 302026"/>
              <a:gd name="connsiteY53" fmla="*/ 5495925 h 6858000"/>
              <a:gd name="connsiteX54" fmla="*/ 226219 w 302026"/>
              <a:gd name="connsiteY54" fmla="*/ 5555456 h 6858000"/>
              <a:gd name="connsiteX55" fmla="*/ 276225 w 302026"/>
              <a:gd name="connsiteY55" fmla="*/ 5612606 h 6858000"/>
              <a:gd name="connsiteX56" fmla="*/ 223838 w 302026"/>
              <a:gd name="connsiteY56" fmla="*/ 5664994 h 6858000"/>
              <a:gd name="connsiteX57" fmla="*/ 273844 w 302026"/>
              <a:gd name="connsiteY57" fmla="*/ 5717381 h 6858000"/>
              <a:gd name="connsiteX58" fmla="*/ 223837 w 302026"/>
              <a:gd name="connsiteY58" fmla="*/ 5776913 h 6858000"/>
              <a:gd name="connsiteX59" fmla="*/ 276225 w 302026"/>
              <a:gd name="connsiteY59" fmla="*/ 5826919 h 6858000"/>
              <a:gd name="connsiteX60" fmla="*/ 223837 w 302026"/>
              <a:gd name="connsiteY60" fmla="*/ 5886450 h 6858000"/>
              <a:gd name="connsiteX61" fmla="*/ 273844 w 302026"/>
              <a:gd name="connsiteY61" fmla="*/ 5934075 h 6858000"/>
              <a:gd name="connsiteX62" fmla="*/ 219074 w 302026"/>
              <a:gd name="connsiteY62" fmla="*/ 5995988 h 6858000"/>
              <a:gd name="connsiteX63" fmla="*/ 273844 w 302026"/>
              <a:gd name="connsiteY63" fmla="*/ 6048375 h 6858000"/>
              <a:gd name="connsiteX64" fmla="*/ 226218 w 302026"/>
              <a:gd name="connsiteY64" fmla="*/ 6103144 h 6858000"/>
              <a:gd name="connsiteX65" fmla="*/ 273844 w 302026"/>
              <a:gd name="connsiteY65" fmla="*/ 6157913 h 6858000"/>
              <a:gd name="connsiteX66" fmla="*/ 226219 w 302026"/>
              <a:gd name="connsiteY66" fmla="*/ 6212681 h 6858000"/>
              <a:gd name="connsiteX67" fmla="*/ 271463 w 302026"/>
              <a:gd name="connsiteY67" fmla="*/ 6265069 h 6858000"/>
              <a:gd name="connsiteX68" fmla="*/ 223837 w 302026"/>
              <a:gd name="connsiteY68" fmla="*/ 6319838 h 6858000"/>
              <a:gd name="connsiteX69" fmla="*/ 278605 w 302026"/>
              <a:gd name="connsiteY69" fmla="*/ 6374606 h 6858000"/>
              <a:gd name="connsiteX70" fmla="*/ 221455 w 302026"/>
              <a:gd name="connsiteY70" fmla="*/ 6429375 h 6858000"/>
              <a:gd name="connsiteX71" fmla="*/ 276225 w 302026"/>
              <a:gd name="connsiteY71" fmla="*/ 6486525 h 6858000"/>
              <a:gd name="connsiteX72" fmla="*/ 228599 w 302026"/>
              <a:gd name="connsiteY72" fmla="*/ 6541294 h 6858000"/>
              <a:gd name="connsiteX73" fmla="*/ 273843 w 302026"/>
              <a:gd name="connsiteY73" fmla="*/ 6600825 h 6858000"/>
              <a:gd name="connsiteX74" fmla="*/ 221455 w 302026"/>
              <a:gd name="connsiteY74" fmla="*/ 6643688 h 6858000"/>
              <a:gd name="connsiteX75" fmla="*/ 276224 w 302026"/>
              <a:gd name="connsiteY75" fmla="*/ 6700838 h 6858000"/>
              <a:gd name="connsiteX76" fmla="*/ 221456 w 302026"/>
              <a:gd name="connsiteY76" fmla="*/ 6762750 h 6858000"/>
              <a:gd name="connsiteX77" fmla="*/ 288131 w 302026"/>
              <a:gd name="connsiteY77" fmla="*/ 6812756 h 6858000"/>
              <a:gd name="connsiteX78" fmla="*/ 233136 w 302026"/>
              <a:gd name="connsiteY78" fmla="*/ 6855619 h 6858000"/>
              <a:gd name="connsiteX79" fmla="*/ 0 w 302026"/>
              <a:gd name="connsiteY79" fmla="*/ 6858000 h 6858000"/>
              <a:gd name="connsiteX80" fmla="*/ 0 w 302026"/>
              <a:gd name="connsiteY80"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40504 w 302026"/>
              <a:gd name="connsiteY11" fmla="*/ 3150394 h 6858000"/>
              <a:gd name="connsiteX12" fmla="*/ 290510 w 302026"/>
              <a:gd name="connsiteY12" fmla="*/ 3207544 h 6858000"/>
              <a:gd name="connsiteX13" fmla="*/ 240505 w 302026"/>
              <a:gd name="connsiteY13" fmla="*/ 3259931 h 6858000"/>
              <a:gd name="connsiteX14" fmla="*/ 290510 w 302026"/>
              <a:gd name="connsiteY14" fmla="*/ 3324225 h 6858000"/>
              <a:gd name="connsiteX15" fmla="*/ 235743 w 302026"/>
              <a:gd name="connsiteY15" fmla="*/ 3369469 h 6858000"/>
              <a:gd name="connsiteX16" fmla="*/ 292891 w 302026"/>
              <a:gd name="connsiteY16" fmla="*/ 3433763 h 6858000"/>
              <a:gd name="connsiteX17" fmla="*/ 233362 w 302026"/>
              <a:gd name="connsiteY17" fmla="*/ 3471863 h 6858000"/>
              <a:gd name="connsiteX18" fmla="*/ 288128 w 302026"/>
              <a:gd name="connsiteY18" fmla="*/ 3533775 h 6858000"/>
              <a:gd name="connsiteX19" fmla="*/ 230980 w 302026"/>
              <a:gd name="connsiteY19" fmla="*/ 3583781 h 6858000"/>
              <a:gd name="connsiteX20" fmla="*/ 285747 w 302026"/>
              <a:gd name="connsiteY20" fmla="*/ 3643313 h 6858000"/>
              <a:gd name="connsiteX21" fmla="*/ 226218 w 302026"/>
              <a:gd name="connsiteY21" fmla="*/ 3698081 h 6858000"/>
              <a:gd name="connsiteX22" fmla="*/ 280985 w 302026"/>
              <a:gd name="connsiteY22" fmla="*/ 3752850 h 6858000"/>
              <a:gd name="connsiteX23" fmla="*/ 223837 w 302026"/>
              <a:gd name="connsiteY23" fmla="*/ 3800475 h 6858000"/>
              <a:gd name="connsiteX24" fmla="*/ 280985 w 302026"/>
              <a:gd name="connsiteY24" fmla="*/ 3862388 h 6858000"/>
              <a:gd name="connsiteX25" fmla="*/ 223837 w 302026"/>
              <a:gd name="connsiteY25" fmla="*/ 3910013 h 6858000"/>
              <a:gd name="connsiteX26" fmla="*/ 278603 w 302026"/>
              <a:gd name="connsiteY26" fmla="*/ 3969544 h 6858000"/>
              <a:gd name="connsiteX27" fmla="*/ 223838 w 302026"/>
              <a:gd name="connsiteY27" fmla="*/ 4021931 h 6858000"/>
              <a:gd name="connsiteX28" fmla="*/ 278603 w 302026"/>
              <a:gd name="connsiteY28" fmla="*/ 4076700 h 6858000"/>
              <a:gd name="connsiteX29" fmla="*/ 221456 w 302026"/>
              <a:gd name="connsiteY29" fmla="*/ 4138613 h 6858000"/>
              <a:gd name="connsiteX30" fmla="*/ 280985 w 302026"/>
              <a:gd name="connsiteY30" fmla="*/ 4193381 h 6858000"/>
              <a:gd name="connsiteX31" fmla="*/ 219075 w 302026"/>
              <a:gd name="connsiteY31" fmla="*/ 4243388 h 6858000"/>
              <a:gd name="connsiteX32" fmla="*/ 278603 w 302026"/>
              <a:gd name="connsiteY32" fmla="*/ 4300538 h 6858000"/>
              <a:gd name="connsiteX33" fmla="*/ 216695 w 302026"/>
              <a:gd name="connsiteY33" fmla="*/ 4350544 h 6858000"/>
              <a:gd name="connsiteX34" fmla="*/ 285747 w 302026"/>
              <a:gd name="connsiteY34" fmla="*/ 4405313 h 6858000"/>
              <a:gd name="connsiteX35" fmla="*/ 214313 w 302026"/>
              <a:gd name="connsiteY35" fmla="*/ 4452938 h 6858000"/>
              <a:gd name="connsiteX36" fmla="*/ 276222 w 302026"/>
              <a:gd name="connsiteY36" fmla="*/ 4514850 h 6858000"/>
              <a:gd name="connsiteX37" fmla="*/ 216694 w 302026"/>
              <a:gd name="connsiteY37" fmla="*/ 4569619 h 6858000"/>
              <a:gd name="connsiteX38" fmla="*/ 278603 w 302026"/>
              <a:gd name="connsiteY38" fmla="*/ 4622006 h 6858000"/>
              <a:gd name="connsiteX39" fmla="*/ 219075 w 302026"/>
              <a:gd name="connsiteY39" fmla="*/ 4674394 h 6858000"/>
              <a:gd name="connsiteX40" fmla="*/ 278603 w 302026"/>
              <a:gd name="connsiteY40" fmla="*/ 4731544 h 6858000"/>
              <a:gd name="connsiteX41" fmla="*/ 221455 w 302026"/>
              <a:gd name="connsiteY41" fmla="*/ 4786313 h 6858000"/>
              <a:gd name="connsiteX42" fmla="*/ 273844 w 302026"/>
              <a:gd name="connsiteY42" fmla="*/ 4848225 h 6858000"/>
              <a:gd name="connsiteX43" fmla="*/ 226219 w 302026"/>
              <a:gd name="connsiteY43" fmla="*/ 4902994 h 6858000"/>
              <a:gd name="connsiteX44" fmla="*/ 278606 w 302026"/>
              <a:gd name="connsiteY44" fmla="*/ 4955381 h 6858000"/>
              <a:gd name="connsiteX45" fmla="*/ 223838 w 302026"/>
              <a:gd name="connsiteY45" fmla="*/ 5010150 h 6858000"/>
              <a:gd name="connsiteX46" fmla="*/ 276225 w 302026"/>
              <a:gd name="connsiteY46" fmla="*/ 5069681 h 6858000"/>
              <a:gd name="connsiteX47" fmla="*/ 221455 w 302026"/>
              <a:gd name="connsiteY47" fmla="*/ 5117306 h 6858000"/>
              <a:gd name="connsiteX48" fmla="*/ 276225 w 302026"/>
              <a:gd name="connsiteY48" fmla="*/ 5169694 h 6858000"/>
              <a:gd name="connsiteX49" fmla="*/ 221455 w 302026"/>
              <a:gd name="connsiteY49" fmla="*/ 5226844 h 6858000"/>
              <a:gd name="connsiteX50" fmla="*/ 276225 w 302026"/>
              <a:gd name="connsiteY50" fmla="*/ 5286375 h 6858000"/>
              <a:gd name="connsiteX51" fmla="*/ 223837 w 302026"/>
              <a:gd name="connsiteY51" fmla="*/ 5338763 h 6858000"/>
              <a:gd name="connsiteX52" fmla="*/ 276225 w 302026"/>
              <a:gd name="connsiteY52" fmla="*/ 5388769 h 6858000"/>
              <a:gd name="connsiteX53" fmla="*/ 223838 w 302026"/>
              <a:gd name="connsiteY53" fmla="*/ 5448300 h 6858000"/>
              <a:gd name="connsiteX54" fmla="*/ 276226 w 302026"/>
              <a:gd name="connsiteY54" fmla="*/ 5495925 h 6858000"/>
              <a:gd name="connsiteX55" fmla="*/ 226219 w 302026"/>
              <a:gd name="connsiteY55" fmla="*/ 5555456 h 6858000"/>
              <a:gd name="connsiteX56" fmla="*/ 276225 w 302026"/>
              <a:gd name="connsiteY56" fmla="*/ 5612606 h 6858000"/>
              <a:gd name="connsiteX57" fmla="*/ 223838 w 302026"/>
              <a:gd name="connsiteY57" fmla="*/ 5664994 h 6858000"/>
              <a:gd name="connsiteX58" fmla="*/ 273844 w 302026"/>
              <a:gd name="connsiteY58" fmla="*/ 5717381 h 6858000"/>
              <a:gd name="connsiteX59" fmla="*/ 223837 w 302026"/>
              <a:gd name="connsiteY59" fmla="*/ 5776913 h 6858000"/>
              <a:gd name="connsiteX60" fmla="*/ 276225 w 302026"/>
              <a:gd name="connsiteY60" fmla="*/ 5826919 h 6858000"/>
              <a:gd name="connsiteX61" fmla="*/ 223837 w 302026"/>
              <a:gd name="connsiteY61" fmla="*/ 5886450 h 6858000"/>
              <a:gd name="connsiteX62" fmla="*/ 273844 w 302026"/>
              <a:gd name="connsiteY62" fmla="*/ 5934075 h 6858000"/>
              <a:gd name="connsiteX63" fmla="*/ 219074 w 302026"/>
              <a:gd name="connsiteY63" fmla="*/ 5995988 h 6858000"/>
              <a:gd name="connsiteX64" fmla="*/ 273844 w 302026"/>
              <a:gd name="connsiteY64" fmla="*/ 6048375 h 6858000"/>
              <a:gd name="connsiteX65" fmla="*/ 226218 w 302026"/>
              <a:gd name="connsiteY65" fmla="*/ 6103144 h 6858000"/>
              <a:gd name="connsiteX66" fmla="*/ 273844 w 302026"/>
              <a:gd name="connsiteY66" fmla="*/ 6157913 h 6858000"/>
              <a:gd name="connsiteX67" fmla="*/ 226219 w 302026"/>
              <a:gd name="connsiteY67" fmla="*/ 6212681 h 6858000"/>
              <a:gd name="connsiteX68" fmla="*/ 271463 w 302026"/>
              <a:gd name="connsiteY68" fmla="*/ 6265069 h 6858000"/>
              <a:gd name="connsiteX69" fmla="*/ 223837 w 302026"/>
              <a:gd name="connsiteY69" fmla="*/ 6319838 h 6858000"/>
              <a:gd name="connsiteX70" fmla="*/ 278605 w 302026"/>
              <a:gd name="connsiteY70" fmla="*/ 6374606 h 6858000"/>
              <a:gd name="connsiteX71" fmla="*/ 221455 w 302026"/>
              <a:gd name="connsiteY71" fmla="*/ 6429375 h 6858000"/>
              <a:gd name="connsiteX72" fmla="*/ 276225 w 302026"/>
              <a:gd name="connsiteY72" fmla="*/ 6486525 h 6858000"/>
              <a:gd name="connsiteX73" fmla="*/ 228599 w 302026"/>
              <a:gd name="connsiteY73" fmla="*/ 6541294 h 6858000"/>
              <a:gd name="connsiteX74" fmla="*/ 273843 w 302026"/>
              <a:gd name="connsiteY74" fmla="*/ 6600825 h 6858000"/>
              <a:gd name="connsiteX75" fmla="*/ 221455 w 302026"/>
              <a:gd name="connsiteY75" fmla="*/ 6643688 h 6858000"/>
              <a:gd name="connsiteX76" fmla="*/ 276224 w 302026"/>
              <a:gd name="connsiteY76" fmla="*/ 6700838 h 6858000"/>
              <a:gd name="connsiteX77" fmla="*/ 221456 w 302026"/>
              <a:gd name="connsiteY77" fmla="*/ 6762750 h 6858000"/>
              <a:gd name="connsiteX78" fmla="*/ 288131 w 302026"/>
              <a:gd name="connsiteY78" fmla="*/ 6812756 h 6858000"/>
              <a:gd name="connsiteX79" fmla="*/ 233136 w 302026"/>
              <a:gd name="connsiteY79" fmla="*/ 6855619 h 6858000"/>
              <a:gd name="connsiteX80" fmla="*/ 0 w 302026"/>
              <a:gd name="connsiteY80" fmla="*/ 6858000 h 6858000"/>
              <a:gd name="connsiteX81" fmla="*/ 0 w 302026"/>
              <a:gd name="connsiteY81"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33362 w 302026"/>
              <a:gd name="connsiteY18" fmla="*/ 3471863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35743 w 302026"/>
              <a:gd name="connsiteY16" fmla="*/ 3369469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40505 w 302026"/>
              <a:gd name="connsiteY14" fmla="*/ 3259931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40504 w 302026"/>
              <a:gd name="connsiteY12" fmla="*/ 3150394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42886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45267 w 302026"/>
              <a:gd name="connsiteY9" fmla="*/ 2926556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26218 w 302026"/>
              <a:gd name="connsiteY10" fmla="*/ 3043238 h 6858000"/>
              <a:gd name="connsiteX11" fmla="*/ 288128 w 302026"/>
              <a:gd name="connsiteY11" fmla="*/ 3105150 h 6858000"/>
              <a:gd name="connsiteX12" fmla="*/ 226217 w 302026"/>
              <a:gd name="connsiteY12" fmla="*/ 3155157 h 6858000"/>
              <a:gd name="connsiteX13" fmla="*/ 290510 w 302026"/>
              <a:gd name="connsiteY13" fmla="*/ 3207544 h 6858000"/>
              <a:gd name="connsiteX14" fmla="*/ 226217 w 302026"/>
              <a:gd name="connsiteY14" fmla="*/ 3264693 h 6858000"/>
              <a:gd name="connsiteX15" fmla="*/ 290510 w 302026"/>
              <a:gd name="connsiteY15" fmla="*/ 3324225 h 6858000"/>
              <a:gd name="connsiteX16" fmla="*/ 226218 w 302026"/>
              <a:gd name="connsiteY16" fmla="*/ 3371850 h 6858000"/>
              <a:gd name="connsiteX17" fmla="*/ 292891 w 302026"/>
              <a:gd name="connsiteY17" fmla="*/ 3433763 h 6858000"/>
              <a:gd name="connsiteX18" fmla="*/ 223837 w 302026"/>
              <a:gd name="connsiteY18" fmla="*/ 3476625 h 6858000"/>
              <a:gd name="connsiteX19" fmla="*/ 288128 w 302026"/>
              <a:gd name="connsiteY19" fmla="*/ 3533775 h 6858000"/>
              <a:gd name="connsiteX20" fmla="*/ 230980 w 302026"/>
              <a:gd name="connsiteY20" fmla="*/ 3583781 h 6858000"/>
              <a:gd name="connsiteX21" fmla="*/ 285747 w 302026"/>
              <a:gd name="connsiteY21" fmla="*/ 3643313 h 6858000"/>
              <a:gd name="connsiteX22" fmla="*/ 226218 w 302026"/>
              <a:gd name="connsiteY22" fmla="*/ 3698081 h 6858000"/>
              <a:gd name="connsiteX23" fmla="*/ 280985 w 302026"/>
              <a:gd name="connsiteY23" fmla="*/ 3752850 h 6858000"/>
              <a:gd name="connsiteX24" fmla="*/ 223837 w 302026"/>
              <a:gd name="connsiteY24" fmla="*/ 3800475 h 6858000"/>
              <a:gd name="connsiteX25" fmla="*/ 280985 w 302026"/>
              <a:gd name="connsiteY25" fmla="*/ 3862388 h 6858000"/>
              <a:gd name="connsiteX26" fmla="*/ 223837 w 302026"/>
              <a:gd name="connsiteY26" fmla="*/ 3910013 h 6858000"/>
              <a:gd name="connsiteX27" fmla="*/ 278603 w 302026"/>
              <a:gd name="connsiteY27" fmla="*/ 3969544 h 6858000"/>
              <a:gd name="connsiteX28" fmla="*/ 223838 w 302026"/>
              <a:gd name="connsiteY28" fmla="*/ 4021931 h 6858000"/>
              <a:gd name="connsiteX29" fmla="*/ 278603 w 302026"/>
              <a:gd name="connsiteY29" fmla="*/ 4076700 h 6858000"/>
              <a:gd name="connsiteX30" fmla="*/ 221456 w 302026"/>
              <a:gd name="connsiteY30" fmla="*/ 4138613 h 6858000"/>
              <a:gd name="connsiteX31" fmla="*/ 280985 w 302026"/>
              <a:gd name="connsiteY31" fmla="*/ 4193381 h 6858000"/>
              <a:gd name="connsiteX32" fmla="*/ 219075 w 302026"/>
              <a:gd name="connsiteY32" fmla="*/ 4243388 h 6858000"/>
              <a:gd name="connsiteX33" fmla="*/ 278603 w 302026"/>
              <a:gd name="connsiteY33" fmla="*/ 4300538 h 6858000"/>
              <a:gd name="connsiteX34" fmla="*/ 216695 w 302026"/>
              <a:gd name="connsiteY34" fmla="*/ 4350544 h 6858000"/>
              <a:gd name="connsiteX35" fmla="*/ 285747 w 302026"/>
              <a:gd name="connsiteY35" fmla="*/ 4405313 h 6858000"/>
              <a:gd name="connsiteX36" fmla="*/ 214313 w 302026"/>
              <a:gd name="connsiteY36" fmla="*/ 4452938 h 6858000"/>
              <a:gd name="connsiteX37" fmla="*/ 276222 w 302026"/>
              <a:gd name="connsiteY37" fmla="*/ 4514850 h 6858000"/>
              <a:gd name="connsiteX38" fmla="*/ 216694 w 302026"/>
              <a:gd name="connsiteY38" fmla="*/ 4569619 h 6858000"/>
              <a:gd name="connsiteX39" fmla="*/ 278603 w 302026"/>
              <a:gd name="connsiteY39" fmla="*/ 4622006 h 6858000"/>
              <a:gd name="connsiteX40" fmla="*/ 219075 w 302026"/>
              <a:gd name="connsiteY40" fmla="*/ 4674394 h 6858000"/>
              <a:gd name="connsiteX41" fmla="*/ 278603 w 302026"/>
              <a:gd name="connsiteY41" fmla="*/ 4731544 h 6858000"/>
              <a:gd name="connsiteX42" fmla="*/ 221455 w 302026"/>
              <a:gd name="connsiteY42" fmla="*/ 4786313 h 6858000"/>
              <a:gd name="connsiteX43" fmla="*/ 273844 w 302026"/>
              <a:gd name="connsiteY43" fmla="*/ 4848225 h 6858000"/>
              <a:gd name="connsiteX44" fmla="*/ 226219 w 302026"/>
              <a:gd name="connsiteY44" fmla="*/ 4902994 h 6858000"/>
              <a:gd name="connsiteX45" fmla="*/ 278606 w 302026"/>
              <a:gd name="connsiteY45" fmla="*/ 4955381 h 6858000"/>
              <a:gd name="connsiteX46" fmla="*/ 223838 w 302026"/>
              <a:gd name="connsiteY46" fmla="*/ 5010150 h 6858000"/>
              <a:gd name="connsiteX47" fmla="*/ 276225 w 302026"/>
              <a:gd name="connsiteY47" fmla="*/ 5069681 h 6858000"/>
              <a:gd name="connsiteX48" fmla="*/ 221455 w 302026"/>
              <a:gd name="connsiteY48" fmla="*/ 5117306 h 6858000"/>
              <a:gd name="connsiteX49" fmla="*/ 276225 w 302026"/>
              <a:gd name="connsiteY49" fmla="*/ 5169694 h 6858000"/>
              <a:gd name="connsiteX50" fmla="*/ 221455 w 302026"/>
              <a:gd name="connsiteY50" fmla="*/ 5226844 h 6858000"/>
              <a:gd name="connsiteX51" fmla="*/ 276225 w 302026"/>
              <a:gd name="connsiteY51" fmla="*/ 5286375 h 6858000"/>
              <a:gd name="connsiteX52" fmla="*/ 223837 w 302026"/>
              <a:gd name="connsiteY52" fmla="*/ 5338763 h 6858000"/>
              <a:gd name="connsiteX53" fmla="*/ 276225 w 302026"/>
              <a:gd name="connsiteY53" fmla="*/ 5388769 h 6858000"/>
              <a:gd name="connsiteX54" fmla="*/ 223838 w 302026"/>
              <a:gd name="connsiteY54" fmla="*/ 5448300 h 6858000"/>
              <a:gd name="connsiteX55" fmla="*/ 276226 w 302026"/>
              <a:gd name="connsiteY55" fmla="*/ 5495925 h 6858000"/>
              <a:gd name="connsiteX56" fmla="*/ 226219 w 302026"/>
              <a:gd name="connsiteY56" fmla="*/ 5555456 h 6858000"/>
              <a:gd name="connsiteX57" fmla="*/ 276225 w 302026"/>
              <a:gd name="connsiteY57" fmla="*/ 5612606 h 6858000"/>
              <a:gd name="connsiteX58" fmla="*/ 223838 w 302026"/>
              <a:gd name="connsiteY58" fmla="*/ 5664994 h 6858000"/>
              <a:gd name="connsiteX59" fmla="*/ 273844 w 302026"/>
              <a:gd name="connsiteY59" fmla="*/ 5717381 h 6858000"/>
              <a:gd name="connsiteX60" fmla="*/ 223837 w 302026"/>
              <a:gd name="connsiteY60" fmla="*/ 5776913 h 6858000"/>
              <a:gd name="connsiteX61" fmla="*/ 276225 w 302026"/>
              <a:gd name="connsiteY61" fmla="*/ 5826919 h 6858000"/>
              <a:gd name="connsiteX62" fmla="*/ 223837 w 302026"/>
              <a:gd name="connsiteY62" fmla="*/ 5886450 h 6858000"/>
              <a:gd name="connsiteX63" fmla="*/ 273844 w 302026"/>
              <a:gd name="connsiteY63" fmla="*/ 5934075 h 6858000"/>
              <a:gd name="connsiteX64" fmla="*/ 219074 w 302026"/>
              <a:gd name="connsiteY64" fmla="*/ 5995988 h 6858000"/>
              <a:gd name="connsiteX65" fmla="*/ 273844 w 302026"/>
              <a:gd name="connsiteY65" fmla="*/ 6048375 h 6858000"/>
              <a:gd name="connsiteX66" fmla="*/ 226218 w 302026"/>
              <a:gd name="connsiteY66" fmla="*/ 6103144 h 6858000"/>
              <a:gd name="connsiteX67" fmla="*/ 273844 w 302026"/>
              <a:gd name="connsiteY67" fmla="*/ 6157913 h 6858000"/>
              <a:gd name="connsiteX68" fmla="*/ 226219 w 302026"/>
              <a:gd name="connsiteY68" fmla="*/ 6212681 h 6858000"/>
              <a:gd name="connsiteX69" fmla="*/ 271463 w 302026"/>
              <a:gd name="connsiteY69" fmla="*/ 6265069 h 6858000"/>
              <a:gd name="connsiteX70" fmla="*/ 223837 w 302026"/>
              <a:gd name="connsiteY70" fmla="*/ 6319838 h 6858000"/>
              <a:gd name="connsiteX71" fmla="*/ 278605 w 302026"/>
              <a:gd name="connsiteY71" fmla="*/ 6374606 h 6858000"/>
              <a:gd name="connsiteX72" fmla="*/ 221455 w 302026"/>
              <a:gd name="connsiteY72" fmla="*/ 6429375 h 6858000"/>
              <a:gd name="connsiteX73" fmla="*/ 276225 w 302026"/>
              <a:gd name="connsiteY73" fmla="*/ 6486525 h 6858000"/>
              <a:gd name="connsiteX74" fmla="*/ 228599 w 302026"/>
              <a:gd name="connsiteY74" fmla="*/ 6541294 h 6858000"/>
              <a:gd name="connsiteX75" fmla="*/ 273843 w 302026"/>
              <a:gd name="connsiteY75" fmla="*/ 6600825 h 6858000"/>
              <a:gd name="connsiteX76" fmla="*/ 221455 w 302026"/>
              <a:gd name="connsiteY76" fmla="*/ 6643688 h 6858000"/>
              <a:gd name="connsiteX77" fmla="*/ 276224 w 302026"/>
              <a:gd name="connsiteY77" fmla="*/ 6700838 h 6858000"/>
              <a:gd name="connsiteX78" fmla="*/ 221456 w 302026"/>
              <a:gd name="connsiteY78" fmla="*/ 6762750 h 6858000"/>
              <a:gd name="connsiteX79" fmla="*/ 288131 w 302026"/>
              <a:gd name="connsiteY79" fmla="*/ 6812756 h 6858000"/>
              <a:gd name="connsiteX80" fmla="*/ 233136 w 302026"/>
              <a:gd name="connsiteY80" fmla="*/ 6855619 h 6858000"/>
              <a:gd name="connsiteX81" fmla="*/ 0 w 302026"/>
              <a:gd name="connsiteY81" fmla="*/ 6858000 h 6858000"/>
              <a:gd name="connsiteX82" fmla="*/ 0 w 302026"/>
              <a:gd name="connsiteY82"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23835 w 302026"/>
              <a:gd name="connsiteY9" fmla="*/ 2931319 h 6858000"/>
              <a:gd name="connsiteX10" fmla="*/ 280985 w 302026"/>
              <a:gd name="connsiteY10" fmla="*/ 2986088 h 6858000"/>
              <a:gd name="connsiteX11" fmla="*/ 226218 w 302026"/>
              <a:gd name="connsiteY11" fmla="*/ 3043238 h 6858000"/>
              <a:gd name="connsiteX12" fmla="*/ 288128 w 302026"/>
              <a:gd name="connsiteY12" fmla="*/ 3105150 h 6858000"/>
              <a:gd name="connsiteX13" fmla="*/ 226217 w 302026"/>
              <a:gd name="connsiteY13" fmla="*/ 3155157 h 6858000"/>
              <a:gd name="connsiteX14" fmla="*/ 290510 w 302026"/>
              <a:gd name="connsiteY14" fmla="*/ 3207544 h 6858000"/>
              <a:gd name="connsiteX15" fmla="*/ 226217 w 302026"/>
              <a:gd name="connsiteY15" fmla="*/ 3264693 h 6858000"/>
              <a:gd name="connsiteX16" fmla="*/ 290510 w 302026"/>
              <a:gd name="connsiteY16" fmla="*/ 3324225 h 6858000"/>
              <a:gd name="connsiteX17" fmla="*/ 226218 w 302026"/>
              <a:gd name="connsiteY17" fmla="*/ 3371850 h 6858000"/>
              <a:gd name="connsiteX18" fmla="*/ 292891 w 302026"/>
              <a:gd name="connsiteY18" fmla="*/ 3433763 h 6858000"/>
              <a:gd name="connsiteX19" fmla="*/ 223837 w 302026"/>
              <a:gd name="connsiteY19" fmla="*/ 3476625 h 6858000"/>
              <a:gd name="connsiteX20" fmla="*/ 288128 w 302026"/>
              <a:gd name="connsiteY20" fmla="*/ 3533775 h 6858000"/>
              <a:gd name="connsiteX21" fmla="*/ 230980 w 302026"/>
              <a:gd name="connsiteY21" fmla="*/ 3583781 h 6858000"/>
              <a:gd name="connsiteX22" fmla="*/ 285747 w 302026"/>
              <a:gd name="connsiteY22" fmla="*/ 3643313 h 6858000"/>
              <a:gd name="connsiteX23" fmla="*/ 226218 w 302026"/>
              <a:gd name="connsiteY23" fmla="*/ 3698081 h 6858000"/>
              <a:gd name="connsiteX24" fmla="*/ 280985 w 302026"/>
              <a:gd name="connsiteY24" fmla="*/ 3752850 h 6858000"/>
              <a:gd name="connsiteX25" fmla="*/ 223837 w 302026"/>
              <a:gd name="connsiteY25" fmla="*/ 3800475 h 6858000"/>
              <a:gd name="connsiteX26" fmla="*/ 280985 w 302026"/>
              <a:gd name="connsiteY26" fmla="*/ 3862388 h 6858000"/>
              <a:gd name="connsiteX27" fmla="*/ 223837 w 302026"/>
              <a:gd name="connsiteY27" fmla="*/ 3910013 h 6858000"/>
              <a:gd name="connsiteX28" fmla="*/ 278603 w 302026"/>
              <a:gd name="connsiteY28" fmla="*/ 3969544 h 6858000"/>
              <a:gd name="connsiteX29" fmla="*/ 223838 w 302026"/>
              <a:gd name="connsiteY29" fmla="*/ 4021931 h 6858000"/>
              <a:gd name="connsiteX30" fmla="*/ 278603 w 302026"/>
              <a:gd name="connsiteY30" fmla="*/ 4076700 h 6858000"/>
              <a:gd name="connsiteX31" fmla="*/ 221456 w 302026"/>
              <a:gd name="connsiteY31" fmla="*/ 4138613 h 6858000"/>
              <a:gd name="connsiteX32" fmla="*/ 280985 w 302026"/>
              <a:gd name="connsiteY32" fmla="*/ 4193381 h 6858000"/>
              <a:gd name="connsiteX33" fmla="*/ 219075 w 302026"/>
              <a:gd name="connsiteY33" fmla="*/ 4243388 h 6858000"/>
              <a:gd name="connsiteX34" fmla="*/ 278603 w 302026"/>
              <a:gd name="connsiteY34" fmla="*/ 4300538 h 6858000"/>
              <a:gd name="connsiteX35" fmla="*/ 216695 w 302026"/>
              <a:gd name="connsiteY35" fmla="*/ 4350544 h 6858000"/>
              <a:gd name="connsiteX36" fmla="*/ 285747 w 302026"/>
              <a:gd name="connsiteY36" fmla="*/ 4405313 h 6858000"/>
              <a:gd name="connsiteX37" fmla="*/ 214313 w 302026"/>
              <a:gd name="connsiteY37" fmla="*/ 4452938 h 6858000"/>
              <a:gd name="connsiteX38" fmla="*/ 276222 w 302026"/>
              <a:gd name="connsiteY38" fmla="*/ 4514850 h 6858000"/>
              <a:gd name="connsiteX39" fmla="*/ 216694 w 302026"/>
              <a:gd name="connsiteY39" fmla="*/ 4569619 h 6858000"/>
              <a:gd name="connsiteX40" fmla="*/ 278603 w 302026"/>
              <a:gd name="connsiteY40" fmla="*/ 4622006 h 6858000"/>
              <a:gd name="connsiteX41" fmla="*/ 219075 w 302026"/>
              <a:gd name="connsiteY41" fmla="*/ 4674394 h 6858000"/>
              <a:gd name="connsiteX42" fmla="*/ 278603 w 302026"/>
              <a:gd name="connsiteY42" fmla="*/ 4731544 h 6858000"/>
              <a:gd name="connsiteX43" fmla="*/ 221455 w 302026"/>
              <a:gd name="connsiteY43" fmla="*/ 4786313 h 6858000"/>
              <a:gd name="connsiteX44" fmla="*/ 273844 w 302026"/>
              <a:gd name="connsiteY44" fmla="*/ 4848225 h 6858000"/>
              <a:gd name="connsiteX45" fmla="*/ 226219 w 302026"/>
              <a:gd name="connsiteY45" fmla="*/ 4902994 h 6858000"/>
              <a:gd name="connsiteX46" fmla="*/ 278606 w 302026"/>
              <a:gd name="connsiteY46" fmla="*/ 4955381 h 6858000"/>
              <a:gd name="connsiteX47" fmla="*/ 223838 w 302026"/>
              <a:gd name="connsiteY47" fmla="*/ 5010150 h 6858000"/>
              <a:gd name="connsiteX48" fmla="*/ 276225 w 302026"/>
              <a:gd name="connsiteY48" fmla="*/ 5069681 h 6858000"/>
              <a:gd name="connsiteX49" fmla="*/ 221455 w 302026"/>
              <a:gd name="connsiteY49" fmla="*/ 5117306 h 6858000"/>
              <a:gd name="connsiteX50" fmla="*/ 276225 w 302026"/>
              <a:gd name="connsiteY50" fmla="*/ 5169694 h 6858000"/>
              <a:gd name="connsiteX51" fmla="*/ 221455 w 302026"/>
              <a:gd name="connsiteY51" fmla="*/ 5226844 h 6858000"/>
              <a:gd name="connsiteX52" fmla="*/ 276225 w 302026"/>
              <a:gd name="connsiteY52" fmla="*/ 5286375 h 6858000"/>
              <a:gd name="connsiteX53" fmla="*/ 223837 w 302026"/>
              <a:gd name="connsiteY53" fmla="*/ 5338763 h 6858000"/>
              <a:gd name="connsiteX54" fmla="*/ 276225 w 302026"/>
              <a:gd name="connsiteY54" fmla="*/ 5388769 h 6858000"/>
              <a:gd name="connsiteX55" fmla="*/ 223838 w 302026"/>
              <a:gd name="connsiteY55" fmla="*/ 5448300 h 6858000"/>
              <a:gd name="connsiteX56" fmla="*/ 276226 w 302026"/>
              <a:gd name="connsiteY56" fmla="*/ 5495925 h 6858000"/>
              <a:gd name="connsiteX57" fmla="*/ 226219 w 302026"/>
              <a:gd name="connsiteY57" fmla="*/ 5555456 h 6858000"/>
              <a:gd name="connsiteX58" fmla="*/ 276225 w 302026"/>
              <a:gd name="connsiteY58" fmla="*/ 5612606 h 6858000"/>
              <a:gd name="connsiteX59" fmla="*/ 223838 w 302026"/>
              <a:gd name="connsiteY59" fmla="*/ 5664994 h 6858000"/>
              <a:gd name="connsiteX60" fmla="*/ 273844 w 302026"/>
              <a:gd name="connsiteY60" fmla="*/ 5717381 h 6858000"/>
              <a:gd name="connsiteX61" fmla="*/ 223837 w 302026"/>
              <a:gd name="connsiteY61" fmla="*/ 5776913 h 6858000"/>
              <a:gd name="connsiteX62" fmla="*/ 276225 w 302026"/>
              <a:gd name="connsiteY62" fmla="*/ 5826919 h 6858000"/>
              <a:gd name="connsiteX63" fmla="*/ 223837 w 302026"/>
              <a:gd name="connsiteY63" fmla="*/ 5886450 h 6858000"/>
              <a:gd name="connsiteX64" fmla="*/ 273844 w 302026"/>
              <a:gd name="connsiteY64" fmla="*/ 5934075 h 6858000"/>
              <a:gd name="connsiteX65" fmla="*/ 219074 w 302026"/>
              <a:gd name="connsiteY65" fmla="*/ 5995988 h 6858000"/>
              <a:gd name="connsiteX66" fmla="*/ 273844 w 302026"/>
              <a:gd name="connsiteY66" fmla="*/ 6048375 h 6858000"/>
              <a:gd name="connsiteX67" fmla="*/ 226218 w 302026"/>
              <a:gd name="connsiteY67" fmla="*/ 6103144 h 6858000"/>
              <a:gd name="connsiteX68" fmla="*/ 273844 w 302026"/>
              <a:gd name="connsiteY68" fmla="*/ 6157913 h 6858000"/>
              <a:gd name="connsiteX69" fmla="*/ 226219 w 302026"/>
              <a:gd name="connsiteY69" fmla="*/ 6212681 h 6858000"/>
              <a:gd name="connsiteX70" fmla="*/ 271463 w 302026"/>
              <a:gd name="connsiteY70" fmla="*/ 6265069 h 6858000"/>
              <a:gd name="connsiteX71" fmla="*/ 223837 w 302026"/>
              <a:gd name="connsiteY71" fmla="*/ 6319838 h 6858000"/>
              <a:gd name="connsiteX72" fmla="*/ 278605 w 302026"/>
              <a:gd name="connsiteY72" fmla="*/ 6374606 h 6858000"/>
              <a:gd name="connsiteX73" fmla="*/ 221455 w 302026"/>
              <a:gd name="connsiteY73" fmla="*/ 6429375 h 6858000"/>
              <a:gd name="connsiteX74" fmla="*/ 276225 w 302026"/>
              <a:gd name="connsiteY74" fmla="*/ 6486525 h 6858000"/>
              <a:gd name="connsiteX75" fmla="*/ 228599 w 302026"/>
              <a:gd name="connsiteY75" fmla="*/ 6541294 h 6858000"/>
              <a:gd name="connsiteX76" fmla="*/ 273843 w 302026"/>
              <a:gd name="connsiteY76" fmla="*/ 6600825 h 6858000"/>
              <a:gd name="connsiteX77" fmla="*/ 221455 w 302026"/>
              <a:gd name="connsiteY77" fmla="*/ 6643688 h 6858000"/>
              <a:gd name="connsiteX78" fmla="*/ 276224 w 302026"/>
              <a:gd name="connsiteY78" fmla="*/ 6700838 h 6858000"/>
              <a:gd name="connsiteX79" fmla="*/ 221456 w 302026"/>
              <a:gd name="connsiteY79" fmla="*/ 6762750 h 6858000"/>
              <a:gd name="connsiteX80" fmla="*/ 288131 w 302026"/>
              <a:gd name="connsiteY80" fmla="*/ 6812756 h 6858000"/>
              <a:gd name="connsiteX81" fmla="*/ 233136 w 302026"/>
              <a:gd name="connsiteY81" fmla="*/ 6855619 h 6858000"/>
              <a:gd name="connsiteX82" fmla="*/ 0 w 302026"/>
              <a:gd name="connsiteY82" fmla="*/ 6858000 h 6858000"/>
              <a:gd name="connsiteX83" fmla="*/ 0 w 302026"/>
              <a:gd name="connsiteY83"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42885 w 302026"/>
              <a:gd name="connsiteY8" fmla="*/ 2819400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40504 w 302026"/>
              <a:gd name="connsiteY7" fmla="*/ 2709863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26217 w 302026"/>
              <a:gd name="connsiteY8" fmla="*/ 2826543 h 6858000"/>
              <a:gd name="connsiteX9" fmla="*/ 285747 w 302026"/>
              <a:gd name="connsiteY9" fmla="*/ 2881313 h 6858000"/>
              <a:gd name="connsiteX10" fmla="*/ 223835 w 302026"/>
              <a:gd name="connsiteY10" fmla="*/ 2931319 h 6858000"/>
              <a:gd name="connsiteX11" fmla="*/ 280985 w 302026"/>
              <a:gd name="connsiteY11" fmla="*/ 2986088 h 6858000"/>
              <a:gd name="connsiteX12" fmla="*/ 226218 w 302026"/>
              <a:gd name="connsiteY12" fmla="*/ 3043238 h 6858000"/>
              <a:gd name="connsiteX13" fmla="*/ 288128 w 302026"/>
              <a:gd name="connsiteY13" fmla="*/ 3105150 h 6858000"/>
              <a:gd name="connsiteX14" fmla="*/ 226217 w 302026"/>
              <a:gd name="connsiteY14" fmla="*/ 3155157 h 6858000"/>
              <a:gd name="connsiteX15" fmla="*/ 290510 w 302026"/>
              <a:gd name="connsiteY15" fmla="*/ 3207544 h 6858000"/>
              <a:gd name="connsiteX16" fmla="*/ 226217 w 302026"/>
              <a:gd name="connsiteY16" fmla="*/ 3264693 h 6858000"/>
              <a:gd name="connsiteX17" fmla="*/ 290510 w 302026"/>
              <a:gd name="connsiteY17" fmla="*/ 3324225 h 6858000"/>
              <a:gd name="connsiteX18" fmla="*/ 226218 w 302026"/>
              <a:gd name="connsiteY18" fmla="*/ 3371850 h 6858000"/>
              <a:gd name="connsiteX19" fmla="*/ 292891 w 302026"/>
              <a:gd name="connsiteY19" fmla="*/ 3433763 h 6858000"/>
              <a:gd name="connsiteX20" fmla="*/ 223837 w 302026"/>
              <a:gd name="connsiteY20" fmla="*/ 3476625 h 6858000"/>
              <a:gd name="connsiteX21" fmla="*/ 288128 w 302026"/>
              <a:gd name="connsiteY21" fmla="*/ 3533775 h 6858000"/>
              <a:gd name="connsiteX22" fmla="*/ 230980 w 302026"/>
              <a:gd name="connsiteY22" fmla="*/ 3583781 h 6858000"/>
              <a:gd name="connsiteX23" fmla="*/ 285747 w 302026"/>
              <a:gd name="connsiteY23" fmla="*/ 3643313 h 6858000"/>
              <a:gd name="connsiteX24" fmla="*/ 226218 w 302026"/>
              <a:gd name="connsiteY24" fmla="*/ 3698081 h 6858000"/>
              <a:gd name="connsiteX25" fmla="*/ 280985 w 302026"/>
              <a:gd name="connsiteY25" fmla="*/ 3752850 h 6858000"/>
              <a:gd name="connsiteX26" fmla="*/ 223837 w 302026"/>
              <a:gd name="connsiteY26" fmla="*/ 3800475 h 6858000"/>
              <a:gd name="connsiteX27" fmla="*/ 280985 w 302026"/>
              <a:gd name="connsiteY27" fmla="*/ 3862388 h 6858000"/>
              <a:gd name="connsiteX28" fmla="*/ 223837 w 302026"/>
              <a:gd name="connsiteY28" fmla="*/ 3910013 h 6858000"/>
              <a:gd name="connsiteX29" fmla="*/ 278603 w 302026"/>
              <a:gd name="connsiteY29" fmla="*/ 3969544 h 6858000"/>
              <a:gd name="connsiteX30" fmla="*/ 223838 w 302026"/>
              <a:gd name="connsiteY30" fmla="*/ 4021931 h 6858000"/>
              <a:gd name="connsiteX31" fmla="*/ 278603 w 302026"/>
              <a:gd name="connsiteY31" fmla="*/ 4076700 h 6858000"/>
              <a:gd name="connsiteX32" fmla="*/ 221456 w 302026"/>
              <a:gd name="connsiteY32" fmla="*/ 4138613 h 6858000"/>
              <a:gd name="connsiteX33" fmla="*/ 280985 w 302026"/>
              <a:gd name="connsiteY33" fmla="*/ 4193381 h 6858000"/>
              <a:gd name="connsiteX34" fmla="*/ 219075 w 302026"/>
              <a:gd name="connsiteY34" fmla="*/ 4243388 h 6858000"/>
              <a:gd name="connsiteX35" fmla="*/ 278603 w 302026"/>
              <a:gd name="connsiteY35" fmla="*/ 4300538 h 6858000"/>
              <a:gd name="connsiteX36" fmla="*/ 216695 w 302026"/>
              <a:gd name="connsiteY36" fmla="*/ 4350544 h 6858000"/>
              <a:gd name="connsiteX37" fmla="*/ 285747 w 302026"/>
              <a:gd name="connsiteY37" fmla="*/ 4405313 h 6858000"/>
              <a:gd name="connsiteX38" fmla="*/ 214313 w 302026"/>
              <a:gd name="connsiteY38" fmla="*/ 4452938 h 6858000"/>
              <a:gd name="connsiteX39" fmla="*/ 276222 w 302026"/>
              <a:gd name="connsiteY39" fmla="*/ 4514850 h 6858000"/>
              <a:gd name="connsiteX40" fmla="*/ 216694 w 302026"/>
              <a:gd name="connsiteY40" fmla="*/ 4569619 h 6858000"/>
              <a:gd name="connsiteX41" fmla="*/ 278603 w 302026"/>
              <a:gd name="connsiteY41" fmla="*/ 4622006 h 6858000"/>
              <a:gd name="connsiteX42" fmla="*/ 219075 w 302026"/>
              <a:gd name="connsiteY42" fmla="*/ 4674394 h 6858000"/>
              <a:gd name="connsiteX43" fmla="*/ 278603 w 302026"/>
              <a:gd name="connsiteY43" fmla="*/ 4731544 h 6858000"/>
              <a:gd name="connsiteX44" fmla="*/ 221455 w 302026"/>
              <a:gd name="connsiteY44" fmla="*/ 4786313 h 6858000"/>
              <a:gd name="connsiteX45" fmla="*/ 273844 w 302026"/>
              <a:gd name="connsiteY45" fmla="*/ 4848225 h 6858000"/>
              <a:gd name="connsiteX46" fmla="*/ 226219 w 302026"/>
              <a:gd name="connsiteY46" fmla="*/ 4902994 h 6858000"/>
              <a:gd name="connsiteX47" fmla="*/ 278606 w 302026"/>
              <a:gd name="connsiteY47" fmla="*/ 4955381 h 6858000"/>
              <a:gd name="connsiteX48" fmla="*/ 223838 w 302026"/>
              <a:gd name="connsiteY48" fmla="*/ 5010150 h 6858000"/>
              <a:gd name="connsiteX49" fmla="*/ 276225 w 302026"/>
              <a:gd name="connsiteY49" fmla="*/ 5069681 h 6858000"/>
              <a:gd name="connsiteX50" fmla="*/ 221455 w 302026"/>
              <a:gd name="connsiteY50" fmla="*/ 5117306 h 6858000"/>
              <a:gd name="connsiteX51" fmla="*/ 276225 w 302026"/>
              <a:gd name="connsiteY51" fmla="*/ 5169694 h 6858000"/>
              <a:gd name="connsiteX52" fmla="*/ 221455 w 302026"/>
              <a:gd name="connsiteY52" fmla="*/ 5226844 h 6858000"/>
              <a:gd name="connsiteX53" fmla="*/ 276225 w 302026"/>
              <a:gd name="connsiteY53" fmla="*/ 5286375 h 6858000"/>
              <a:gd name="connsiteX54" fmla="*/ 223837 w 302026"/>
              <a:gd name="connsiteY54" fmla="*/ 5338763 h 6858000"/>
              <a:gd name="connsiteX55" fmla="*/ 276225 w 302026"/>
              <a:gd name="connsiteY55" fmla="*/ 5388769 h 6858000"/>
              <a:gd name="connsiteX56" fmla="*/ 223838 w 302026"/>
              <a:gd name="connsiteY56" fmla="*/ 5448300 h 6858000"/>
              <a:gd name="connsiteX57" fmla="*/ 276226 w 302026"/>
              <a:gd name="connsiteY57" fmla="*/ 5495925 h 6858000"/>
              <a:gd name="connsiteX58" fmla="*/ 226219 w 302026"/>
              <a:gd name="connsiteY58" fmla="*/ 5555456 h 6858000"/>
              <a:gd name="connsiteX59" fmla="*/ 276225 w 302026"/>
              <a:gd name="connsiteY59" fmla="*/ 5612606 h 6858000"/>
              <a:gd name="connsiteX60" fmla="*/ 223838 w 302026"/>
              <a:gd name="connsiteY60" fmla="*/ 5664994 h 6858000"/>
              <a:gd name="connsiteX61" fmla="*/ 273844 w 302026"/>
              <a:gd name="connsiteY61" fmla="*/ 5717381 h 6858000"/>
              <a:gd name="connsiteX62" fmla="*/ 223837 w 302026"/>
              <a:gd name="connsiteY62" fmla="*/ 5776913 h 6858000"/>
              <a:gd name="connsiteX63" fmla="*/ 276225 w 302026"/>
              <a:gd name="connsiteY63" fmla="*/ 5826919 h 6858000"/>
              <a:gd name="connsiteX64" fmla="*/ 223837 w 302026"/>
              <a:gd name="connsiteY64" fmla="*/ 5886450 h 6858000"/>
              <a:gd name="connsiteX65" fmla="*/ 273844 w 302026"/>
              <a:gd name="connsiteY65" fmla="*/ 5934075 h 6858000"/>
              <a:gd name="connsiteX66" fmla="*/ 219074 w 302026"/>
              <a:gd name="connsiteY66" fmla="*/ 5995988 h 6858000"/>
              <a:gd name="connsiteX67" fmla="*/ 273844 w 302026"/>
              <a:gd name="connsiteY67" fmla="*/ 6048375 h 6858000"/>
              <a:gd name="connsiteX68" fmla="*/ 226218 w 302026"/>
              <a:gd name="connsiteY68" fmla="*/ 6103144 h 6858000"/>
              <a:gd name="connsiteX69" fmla="*/ 273844 w 302026"/>
              <a:gd name="connsiteY69" fmla="*/ 6157913 h 6858000"/>
              <a:gd name="connsiteX70" fmla="*/ 226219 w 302026"/>
              <a:gd name="connsiteY70" fmla="*/ 6212681 h 6858000"/>
              <a:gd name="connsiteX71" fmla="*/ 271463 w 302026"/>
              <a:gd name="connsiteY71" fmla="*/ 6265069 h 6858000"/>
              <a:gd name="connsiteX72" fmla="*/ 223837 w 302026"/>
              <a:gd name="connsiteY72" fmla="*/ 6319838 h 6858000"/>
              <a:gd name="connsiteX73" fmla="*/ 278605 w 302026"/>
              <a:gd name="connsiteY73" fmla="*/ 6374606 h 6858000"/>
              <a:gd name="connsiteX74" fmla="*/ 221455 w 302026"/>
              <a:gd name="connsiteY74" fmla="*/ 6429375 h 6858000"/>
              <a:gd name="connsiteX75" fmla="*/ 276225 w 302026"/>
              <a:gd name="connsiteY75" fmla="*/ 6486525 h 6858000"/>
              <a:gd name="connsiteX76" fmla="*/ 228599 w 302026"/>
              <a:gd name="connsiteY76" fmla="*/ 6541294 h 6858000"/>
              <a:gd name="connsiteX77" fmla="*/ 273843 w 302026"/>
              <a:gd name="connsiteY77" fmla="*/ 6600825 h 6858000"/>
              <a:gd name="connsiteX78" fmla="*/ 221455 w 302026"/>
              <a:gd name="connsiteY78" fmla="*/ 6643688 h 6858000"/>
              <a:gd name="connsiteX79" fmla="*/ 276224 w 302026"/>
              <a:gd name="connsiteY79" fmla="*/ 6700838 h 6858000"/>
              <a:gd name="connsiteX80" fmla="*/ 221456 w 302026"/>
              <a:gd name="connsiteY80" fmla="*/ 6762750 h 6858000"/>
              <a:gd name="connsiteX81" fmla="*/ 288131 w 302026"/>
              <a:gd name="connsiteY81" fmla="*/ 6812756 h 6858000"/>
              <a:gd name="connsiteX82" fmla="*/ 233136 w 302026"/>
              <a:gd name="connsiteY82" fmla="*/ 6855619 h 6858000"/>
              <a:gd name="connsiteX83" fmla="*/ 0 w 302026"/>
              <a:gd name="connsiteY83" fmla="*/ 6858000 h 6858000"/>
              <a:gd name="connsiteX84" fmla="*/ 0 w 302026"/>
              <a:gd name="connsiteY84"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42886 w 302026"/>
              <a:gd name="connsiteY6" fmla="*/ 2609850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23835 w 302026"/>
              <a:gd name="connsiteY7" fmla="*/ 2714625 h 6858000"/>
              <a:gd name="connsiteX8" fmla="*/ 283366 w 302026"/>
              <a:gd name="connsiteY8" fmla="*/ 2771775 h 6858000"/>
              <a:gd name="connsiteX9" fmla="*/ 226217 w 302026"/>
              <a:gd name="connsiteY9" fmla="*/ 2826543 h 6858000"/>
              <a:gd name="connsiteX10" fmla="*/ 285747 w 302026"/>
              <a:gd name="connsiteY10" fmla="*/ 2881313 h 6858000"/>
              <a:gd name="connsiteX11" fmla="*/ 223835 w 302026"/>
              <a:gd name="connsiteY11" fmla="*/ 2931319 h 6858000"/>
              <a:gd name="connsiteX12" fmla="*/ 280985 w 302026"/>
              <a:gd name="connsiteY12" fmla="*/ 2986088 h 6858000"/>
              <a:gd name="connsiteX13" fmla="*/ 226218 w 302026"/>
              <a:gd name="connsiteY13" fmla="*/ 3043238 h 6858000"/>
              <a:gd name="connsiteX14" fmla="*/ 288128 w 302026"/>
              <a:gd name="connsiteY14" fmla="*/ 3105150 h 6858000"/>
              <a:gd name="connsiteX15" fmla="*/ 226217 w 302026"/>
              <a:gd name="connsiteY15" fmla="*/ 3155157 h 6858000"/>
              <a:gd name="connsiteX16" fmla="*/ 290510 w 302026"/>
              <a:gd name="connsiteY16" fmla="*/ 3207544 h 6858000"/>
              <a:gd name="connsiteX17" fmla="*/ 226217 w 302026"/>
              <a:gd name="connsiteY17" fmla="*/ 3264693 h 6858000"/>
              <a:gd name="connsiteX18" fmla="*/ 290510 w 302026"/>
              <a:gd name="connsiteY18" fmla="*/ 3324225 h 6858000"/>
              <a:gd name="connsiteX19" fmla="*/ 226218 w 302026"/>
              <a:gd name="connsiteY19" fmla="*/ 3371850 h 6858000"/>
              <a:gd name="connsiteX20" fmla="*/ 292891 w 302026"/>
              <a:gd name="connsiteY20" fmla="*/ 3433763 h 6858000"/>
              <a:gd name="connsiteX21" fmla="*/ 223837 w 302026"/>
              <a:gd name="connsiteY21" fmla="*/ 3476625 h 6858000"/>
              <a:gd name="connsiteX22" fmla="*/ 288128 w 302026"/>
              <a:gd name="connsiteY22" fmla="*/ 3533775 h 6858000"/>
              <a:gd name="connsiteX23" fmla="*/ 230980 w 302026"/>
              <a:gd name="connsiteY23" fmla="*/ 3583781 h 6858000"/>
              <a:gd name="connsiteX24" fmla="*/ 285747 w 302026"/>
              <a:gd name="connsiteY24" fmla="*/ 3643313 h 6858000"/>
              <a:gd name="connsiteX25" fmla="*/ 226218 w 302026"/>
              <a:gd name="connsiteY25" fmla="*/ 3698081 h 6858000"/>
              <a:gd name="connsiteX26" fmla="*/ 280985 w 302026"/>
              <a:gd name="connsiteY26" fmla="*/ 3752850 h 6858000"/>
              <a:gd name="connsiteX27" fmla="*/ 223837 w 302026"/>
              <a:gd name="connsiteY27" fmla="*/ 3800475 h 6858000"/>
              <a:gd name="connsiteX28" fmla="*/ 280985 w 302026"/>
              <a:gd name="connsiteY28" fmla="*/ 3862388 h 6858000"/>
              <a:gd name="connsiteX29" fmla="*/ 223837 w 302026"/>
              <a:gd name="connsiteY29" fmla="*/ 3910013 h 6858000"/>
              <a:gd name="connsiteX30" fmla="*/ 278603 w 302026"/>
              <a:gd name="connsiteY30" fmla="*/ 3969544 h 6858000"/>
              <a:gd name="connsiteX31" fmla="*/ 223838 w 302026"/>
              <a:gd name="connsiteY31" fmla="*/ 4021931 h 6858000"/>
              <a:gd name="connsiteX32" fmla="*/ 278603 w 302026"/>
              <a:gd name="connsiteY32" fmla="*/ 4076700 h 6858000"/>
              <a:gd name="connsiteX33" fmla="*/ 221456 w 302026"/>
              <a:gd name="connsiteY33" fmla="*/ 4138613 h 6858000"/>
              <a:gd name="connsiteX34" fmla="*/ 280985 w 302026"/>
              <a:gd name="connsiteY34" fmla="*/ 4193381 h 6858000"/>
              <a:gd name="connsiteX35" fmla="*/ 219075 w 302026"/>
              <a:gd name="connsiteY35" fmla="*/ 4243388 h 6858000"/>
              <a:gd name="connsiteX36" fmla="*/ 278603 w 302026"/>
              <a:gd name="connsiteY36" fmla="*/ 4300538 h 6858000"/>
              <a:gd name="connsiteX37" fmla="*/ 216695 w 302026"/>
              <a:gd name="connsiteY37" fmla="*/ 4350544 h 6858000"/>
              <a:gd name="connsiteX38" fmla="*/ 285747 w 302026"/>
              <a:gd name="connsiteY38" fmla="*/ 4405313 h 6858000"/>
              <a:gd name="connsiteX39" fmla="*/ 214313 w 302026"/>
              <a:gd name="connsiteY39" fmla="*/ 4452938 h 6858000"/>
              <a:gd name="connsiteX40" fmla="*/ 276222 w 302026"/>
              <a:gd name="connsiteY40" fmla="*/ 4514850 h 6858000"/>
              <a:gd name="connsiteX41" fmla="*/ 216694 w 302026"/>
              <a:gd name="connsiteY41" fmla="*/ 4569619 h 6858000"/>
              <a:gd name="connsiteX42" fmla="*/ 278603 w 302026"/>
              <a:gd name="connsiteY42" fmla="*/ 4622006 h 6858000"/>
              <a:gd name="connsiteX43" fmla="*/ 219075 w 302026"/>
              <a:gd name="connsiteY43" fmla="*/ 4674394 h 6858000"/>
              <a:gd name="connsiteX44" fmla="*/ 278603 w 302026"/>
              <a:gd name="connsiteY44" fmla="*/ 4731544 h 6858000"/>
              <a:gd name="connsiteX45" fmla="*/ 221455 w 302026"/>
              <a:gd name="connsiteY45" fmla="*/ 4786313 h 6858000"/>
              <a:gd name="connsiteX46" fmla="*/ 273844 w 302026"/>
              <a:gd name="connsiteY46" fmla="*/ 4848225 h 6858000"/>
              <a:gd name="connsiteX47" fmla="*/ 226219 w 302026"/>
              <a:gd name="connsiteY47" fmla="*/ 4902994 h 6858000"/>
              <a:gd name="connsiteX48" fmla="*/ 278606 w 302026"/>
              <a:gd name="connsiteY48" fmla="*/ 4955381 h 6858000"/>
              <a:gd name="connsiteX49" fmla="*/ 223838 w 302026"/>
              <a:gd name="connsiteY49" fmla="*/ 5010150 h 6858000"/>
              <a:gd name="connsiteX50" fmla="*/ 276225 w 302026"/>
              <a:gd name="connsiteY50" fmla="*/ 5069681 h 6858000"/>
              <a:gd name="connsiteX51" fmla="*/ 221455 w 302026"/>
              <a:gd name="connsiteY51" fmla="*/ 5117306 h 6858000"/>
              <a:gd name="connsiteX52" fmla="*/ 276225 w 302026"/>
              <a:gd name="connsiteY52" fmla="*/ 5169694 h 6858000"/>
              <a:gd name="connsiteX53" fmla="*/ 221455 w 302026"/>
              <a:gd name="connsiteY53" fmla="*/ 5226844 h 6858000"/>
              <a:gd name="connsiteX54" fmla="*/ 276225 w 302026"/>
              <a:gd name="connsiteY54" fmla="*/ 5286375 h 6858000"/>
              <a:gd name="connsiteX55" fmla="*/ 223837 w 302026"/>
              <a:gd name="connsiteY55" fmla="*/ 5338763 h 6858000"/>
              <a:gd name="connsiteX56" fmla="*/ 276225 w 302026"/>
              <a:gd name="connsiteY56" fmla="*/ 5388769 h 6858000"/>
              <a:gd name="connsiteX57" fmla="*/ 223838 w 302026"/>
              <a:gd name="connsiteY57" fmla="*/ 5448300 h 6858000"/>
              <a:gd name="connsiteX58" fmla="*/ 276226 w 302026"/>
              <a:gd name="connsiteY58" fmla="*/ 5495925 h 6858000"/>
              <a:gd name="connsiteX59" fmla="*/ 226219 w 302026"/>
              <a:gd name="connsiteY59" fmla="*/ 5555456 h 6858000"/>
              <a:gd name="connsiteX60" fmla="*/ 276225 w 302026"/>
              <a:gd name="connsiteY60" fmla="*/ 5612606 h 6858000"/>
              <a:gd name="connsiteX61" fmla="*/ 223838 w 302026"/>
              <a:gd name="connsiteY61" fmla="*/ 5664994 h 6858000"/>
              <a:gd name="connsiteX62" fmla="*/ 273844 w 302026"/>
              <a:gd name="connsiteY62" fmla="*/ 5717381 h 6858000"/>
              <a:gd name="connsiteX63" fmla="*/ 223837 w 302026"/>
              <a:gd name="connsiteY63" fmla="*/ 5776913 h 6858000"/>
              <a:gd name="connsiteX64" fmla="*/ 276225 w 302026"/>
              <a:gd name="connsiteY64" fmla="*/ 5826919 h 6858000"/>
              <a:gd name="connsiteX65" fmla="*/ 223837 w 302026"/>
              <a:gd name="connsiteY65" fmla="*/ 5886450 h 6858000"/>
              <a:gd name="connsiteX66" fmla="*/ 273844 w 302026"/>
              <a:gd name="connsiteY66" fmla="*/ 5934075 h 6858000"/>
              <a:gd name="connsiteX67" fmla="*/ 219074 w 302026"/>
              <a:gd name="connsiteY67" fmla="*/ 5995988 h 6858000"/>
              <a:gd name="connsiteX68" fmla="*/ 273844 w 302026"/>
              <a:gd name="connsiteY68" fmla="*/ 6048375 h 6858000"/>
              <a:gd name="connsiteX69" fmla="*/ 226218 w 302026"/>
              <a:gd name="connsiteY69" fmla="*/ 6103144 h 6858000"/>
              <a:gd name="connsiteX70" fmla="*/ 273844 w 302026"/>
              <a:gd name="connsiteY70" fmla="*/ 6157913 h 6858000"/>
              <a:gd name="connsiteX71" fmla="*/ 226219 w 302026"/>
              <a:gd name="connsiteY71" fmla="*/ 6212681 h 6858000"/>
              <a:gd name="connsiteX72" fmla="*/ 271463 w 302026"/>
              <a:gd name="connsiteY72" fmla="*/ 6265069 h 6858000"/>
              <a:gd name="connsiteX73" fmla="*/ 223837 w 302026"/>
              <a:gd name="connsiteY73" fmla="*/ 6319838 h 6858000"/>
              <a:gd name="connsiteX74" fmla="*/ 278605 w 302026"/>
              <a:gd name="connsiteY74" fmla="*/ 6374606 h 6858000"/>
              <a:gd name="connsiteX75" fmla="*/ 221455 w 302026"/>
              <a:gd name="connsiteY75" fmla="*/ 6429375 h 6858000"/>
              <a:gd name="connsiteX76" fmla="*/ 276225 w 302026"/>
              <a:gd name="connsiteY76" fmla="*/ 6486525 h 6858000"/>
              <a:gd name="connsiteX77" fmla="*/ 228599 w 302026"/>
              <a:gd name="connsiteY77" fmla="*/ 6541294 h 6858000"/>
              <a:gd name="connsiteX78" fmla="*/ 273843 w 302026"/>
              <a:gd name="connsiteY78" fmla="*/ 6600825 h 6858000"/>
              <a:gd name="connsiteX79" fmla="*/ 221455 w 302026"/>
              <a:gd name="connsiteY79" fmla="*/ 6643688 h 6858000"/>
              <a:gd name="connsiteX80" fmla="*/ 276224 w 302026"/>
              <a:gd name="connsiteY80" fmla="*/ 6700838 h 6858000"/>
              <a:gd name="connsiteX81" fmla="*/ 221456 w 302026"/>
              <a:gd name="connsiteY81" fmla="*/ 6762750 h 6858000"/>
              <a:gd name="connsiteX82" fmla="*/ 288131 w 302026"/>
              <a:gd name="connsiteY82" fmla="*/ 6812756 h 6858000"/>
              <a:gd name="connsiteX83" fmla="*/ 233136 w 302026"/>
              <a:gd name="connsiteY83" fmla="*/ 6855619 h 6858000"/>
              <a:gd name="connsiteX84" fmla="*/ 0 w 302026"/>
              <a:gd name="connsiteY84" fmla="*/ 6858000 h 6858000"/>
              <a:gd name="connsiteX85" fmla="*/ 0 w 302026"/>
              <a:gd name="connsiteY85"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42886 w 302026"/>
              <a:gd name="connsiteY5" fmla="*/ 2488406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16692 w 302026"/>
              <a:gd name="connsiteY6" fmla="*/ 2607469 h 6858000"/>
              <a:gd name="connsiteX7" fmla="*/ 288128 w 302026"/>
              <a:gd name="connsiteY7" fmla="*/ 2657475 h 6858000"/>
              <a:gd name="connsiteX8" fmla="*/ 223835 w 302026"/>
              <a:gd name="connsiteY8" fmla="*/ 2714625 h 6858000"/>
              <a:gd name="connsiteX9" fmla="*/ 283366 w 302026"/>
              <a:gd name="connsiteY9" fmla="*/ 2771775 h 6858000"/>
              <a:gd name="connsiteX10" fmla="*/ 226217 w 302026"/>
              <a:gd name="connsiteY10" fmla="*/ 2826543 h 6858000"/>
              <a:gd name="connsiteX11" fmla="*/ 285747 w 302026"/>
              <a:gd name="connsiteY11" fmla="*/ 2881313 h 6858000"/>
              <a:gd name="connsiteX12" fmla="*/ 223835 w 302026"/>
              <a:gd name="connsiteY12" fmla="*/ 2931319 h 6858000"/>
              <a:gd name="connsiteX13" fmla="*/ 280985 w 302026"/>
              <a:gd name="connsiteY13" fmla="*/ 2986088 h 6858000"/>
              <a:gd name="connsiteX14" fmla="*/ 226218 w 302026"/>
              <a:gd name="connsiteY14" fmla="*/ 3043238 h 6858000"/>
              <a:gd name="connsiteX15" fmla="*/ 288128 w 302026"/>
              <a:gd name="connsiteY15" fmla="*/ 3105150 h 6858000"/>
              <a:gd name="connsiteX16" fmla="*/ 226217 w 302026"/>
              <a:gd name="connsiteY16" fmla="*/ 3155157 h 6858000"/>
              <a:gd name="connsiteX17" fmla="*/ 290510 w 302026"/>
              <a:gd name="connsiteY17" fmla="*/ 3207544 h 6858000"/>
              <a:gd name="connsiteX18" fmla="*/ 226217 w 302026"/>
              <a:gd name="connsiteY18" fmla="*/ 3264693 h 6858000"/>
              <a:gd name="connsiteX19" fmla="*/ 290510 w 302026"/>
              <a:gd name="connsiteY19" fmla="*/ 3324225 h 6858000"/>
              <a:gd name="connsiteX20" fmla="*/ 226218 w 302026"/>
              <a:gd name="connsiteY20" fmla="*/ 3371850 h 6858000"/>
              <a:gd name="connsiteX21" fmla="*/ 292891 w 302026"/>
              <a:gd name="connsiteY21" fmla="*/ 3433763 h 6858000"/>
              <a:gd name="connsiteX22" fmla="*/ 223837 w 302026"/>
              <a:gd name="connsiteY22" fmla="*/ 3476625 h 6858000"/>
              <a:gd name="connsiteX23" fmla="*/ 288128 w 302026"/>
              <a:gd name="connsiteY23" fmla="*/ 3533775 h 6858000"/>
              <a:gd name="connsiteX24" fmla="*/ 230980 w 302026"/>
              <a:gd name="connsiteY24" fmla="*/ 3583781 h 6858000"/>
              <a:gd name="connsiteX25" fmla="*/ 285747 w 302026"/>
              <a:gd name="connsiteY25" fmla="*/ 3643313 h 6858000"/>
              <a:gd name="connsiteX26" fmla="*/ 226218 w 302026"/>
              <a:gd name="connsiteY26" fmla="*/ 3698081 h 6858000"/>
              <a:gd name="connsiteX27" fmla="*/ 280985 w 302026"/>
              <a:gd name="connsiteY27" fmla="*/ 3752850 h 6858000"/>
              <a:gd name="connsiteX28" fmla="*/ 223837 w 302026"/>
              <a:gd name="connsiteY28" fmla="*/ 3800475 h 6858000"/>
              <a:gd name="connsiteX29" fmla="*/ 280985 w 302026"/>
              <a:gd name="connsiteY29" fmla="*/ 3862388 h 6858000"/>
              <a:gd name="connsiteX30" fmla="*/ 223837 w 302026"/>
              <a:gd name="connsiteY30" fmla="*/ 3910013 h 6858000"/>
              <a:gd name="connsiteX31" fmla="*/ 278603 w 302026"/>
              <a:gd name="connsiteY31" fmla="*/ 3969544 h 6858000"/>
              <a:gd name="connsiteX32" fmla="*/ 223838 w 302026"/>
              <a:gd name="connsiteY32" fmla="*/ 4021931 h 6858000"/>
              <a:gd name="connsiteX33" fmla="*/ 278603 w 302026"/>
              <a:gd name="connsiteY33" fmla="*/ 4076700 h 6858000"/>
              <a:gd name="connsiteX34" fmla="*/ 221456 w 302026"/>
              <a:gd name="connsiteY34" fmla="*/ 4138613 h 6858000"/>
              <a:gd name="connsiteX35" fmla="*/ 280985 w 302026"/>
              <a:gd name="connsiteY35" fmla="*/ 4193381 h 6858000"/>
              <a:gd name="connsiteX36" fmla="*/ 219075 w 302026"/>
              <a:gd name="connsiteY36" fmla="*/ 4243388 h 6858000"/>
              <a:gd name="connsiteX37" fmla="*/ 278603 w 302026"/>
              <a:gd name="connsiteY37" fmla="*/ 4300538 h 6858000"/>
              <a:gd name="connsiteX38" fmla="*/ 216695 w 302026"/>
              <a:gd name="connsiteY38" fmla="*/ 4350544 h 6858000"/>
              <a:gd name="connsiteX39" fmla="*/ 285747 w 302026"/>
              <a:gd name="connsiteY39" fmla="*/ 4405313 h 6858000"/>
              <a:gd name="connsiteX40" fmla="*/ 214313 w 302026"/>
              <a:gd name="connsiteY40" fmla="*/ 4452938 h 6858000"/>
              <a:gd name="connsiteX41" fmla="*/ 276222 w 302026"/>
              <a:gd name="connsiteY41" fmla="*/ 4514850 h 6858000"/>
              <a:gd name="connsiteX42" fmla="*/ 216694 w 302026"/>
              <a:gd name="connsiteY42" fmla="*/ 4569619 h 6858000"/>
              <a:gd name="connsiteX43" fmla="*/ 278603 w 302026"/>
              <a:gd name="connsiteY43" fmla="*/ 4622006 h 6858000"/>
              <a:gd name="connsiteX44" fmla="*/ 219075 w 302026"/>
              <a:gd name="connsiteY44" fmla="*/ 4674394 h 6858000"/>
              <a:gd name="connsiteX45" fmla="*/ 278603 w 302026"/>
              <a:gd name="connsiteY45" fmla="*/ 4731544 h 6858000"/>
              <a:gd name="connsiteX46" fmla="*/ 221455 w 302026"/>
              <a:gd name="connsiteY46" fmla="*/ 4786313 h 6858000"/>
              <a:gd name="connsiteX47" fmla="*/ 273844 w 302026"/>
              <a:gd name="connsiteY47" fmla="*/ 4848225 h 6858000"/>
              <a:gd name="connsiteX48" fmla="*/ 226219 w 302026"/>
              <a:gd name="connsiteY48" fmla="*/ 4902994 h 6858000"/>
              <a:gd name="connsiteX49" fmla="*/ 278606 w 302026"/>
              <a:gd name="connsiteY49" fmla="*/ 4955381 h 6858000"/>
              <a:gd name="connsiteX50" fmla="*/ 223838 w 302026"/>
              <a:gd name="connsiteY50" fmla="*/ 5010150 h 6858000"/>
              <a:gd name="connsiteX51" fmla="*/ 276225 w 302026"/>
              <a:gd name="connsiteY51" fmla="*/ 5069681 h 6858000"/>
              <a:gd name="connsiteX52" fmla="*/ 221455 w 302026"/>
              <a:gd name="connsiteY52" fmla="*/ 5117306 h 6858000"/>
              <a:gd name="connsiteX53" fmla="*/ 276225 w 302026"/>
              <a:gd name="connsiteY53" fmla="*/ 5169694 h 6858000"/>
              <a:gd name="connsiteX54" fmla="*/ 221455 w 302026"/>
              <a:gd name="connsiteY54" fmla="*/ 5226844 h 6858000"/>
              <a:gd name="connsiteX55" fmla="*/ 276225 w 302026"/>
              <a:gd name="connsiteY55" fmla="*/ 5286375 h 6858000"/>
              <a:gd name="connsiteX56" fmla="*/ 223837 w 302026"/>
              <a:gd name="connsiteY56" fmla="*/ 5338763 h 6858000"/>
              <a:gd name="connsiteX57" fmla="*/ 276225 w 302026"/>
              <a:gd name="connsiteY57" fmla="*/ 5388769 h 6858000"/>
              <a:gd name="connsiteX58" fmla="*/ 223838 w 302026"/>
              <a:gd name="connsiteY58" fmla="*/ 5448300 h 6858000"/>
              <a:gd name="connsiteX59" fmla="*/ 276226 w 302026"/>
              <a:gd name="connsiteY59" fmla="*/ 5495925 h 6858000"/>
              <a:gd name="connsiteX60" fmla="*/ 226219 w 302026"/>
              <a:gd name="connsiteY60" fmla="*/ 5555456 h 6858000"/>
              <a:gd name="connsiteX61" fmla="*/ 276225 w 302026"/>
              <a:gd name="connsiteY61" fmla="*/ 5612606 h 6858000"/>
              <a:gd name="connsiteX62" fmla="*/ 223838 w 302026"/>
              <a:gd name="connsiteY62" fmla="*/ 5664994 h 6858000"/>
              <a:gd name="connsiteX63" fmla="*/ 273844 w 302026"/>
              <a:gd name="connsiteY63" fmla="*/ 5717381 h 6858000"/>
              <a:gd name="connsiteX64" fmla="*/ 223837 w 302026"/>
              <a:gd name="connsiteY64" fmla="*/ 5776913 h 6858000"/>
              <a:gd name="connsiteX65" fmla="*/ 276225 w 302026"/>
              <a:gd name="connsiteY65" fmla="*/ 5826919 h 6858000"/>
              <a:gd name="connsiteX66" fmla="*/ 223837 w 302026"/>
              <a:gd name="connsiteY66" fmla="*/ 5886450 h 6858000"/>
              <a:gd name="connsiteX67" fmla="*/ 273844 w 302026"/>
              <a:gd name="connsiteY67" fmla="*/ 5934075 h 6858000"/>
              <a:gd name="connsiteX68" fmla="*/ 219074 w 302026"/>
              <a:gd name="connsiteY68" fmla="*/ 5995988 h 6858000"/>
              <a:gd name="connsiteX69" fmla="*/ 273844 w 302026"/>
              <a:gd name="connsiteY69" fmla="*/ 6048375 h 6858000"/>
              <a:gd name="connsiteX70" fmla="*/ 226218 w 302026"/>
              <a:gd name="connsiteY70" fmla="*/ 6103144 h 6858000"/>
              <a:gd name="connsiteX71" fmla="*/ 273844 w 302026"/>
              <a:gd name="connsiteY71" fmla="*/ 6157913 h 6858000"/>
              <a:gd name="connsiteX72" fmla="*/ 226219 w 302026"/>
              <a:gd name="connsiteY72" fmla="*/ 6212681 h 6858000"/>
              <a:gd name="connsiteX73" fmla="*/ 271463 w 302026"/>
              <a:gd name="connsiteY73" fmla="*/ 6265069 h 6858000"/>
              <a:gd name="connsiteX74" fmla="*/ 223837 w 302026"/>
              <a:gd name="connsiteY74" fmla="*/ 6319838 h 6858000"/>
              <a:gd name="connsiteX75" fmla="*/ 278605 w 302026"/>
              <a:gd name="connsiteY75" fmla="*/ 6374606 h 6858000"/>
              <a:gd name="connsiteX76" fmla="*/ 221455 w 302026"/>
              <a:gd name="connsiteY76" fmla="*/ 6429375 h 6858000"/>
              <a:gd name="connsiteX77" fmla="*/ 276225 w 302026"/>
              <a:gd name="connsiteY77" fmla="*/ 6486525 h 6858000"/>
              <a:gd name="connsiteX78" fmla="*/ 228599 w 302026"/>
              <a:gd name="connsiteY78" fmla="*/ 6541294 h 6858000"/>
              <a:gd name="connsiteX79" fmla="*/ 273843 w 302026"/>
              <a:gd name="connsiteY79" fmla="*/ 6600825 h 6858000"/>
              <a:gd name="connsiteX80" fmla="*/ 221455 w 302026"/>
              <a:gd name="connsiteY80" fmla="*/ 6643688 h 6858000"/>
              <a:gd name="connsiteX81" fmla="*/ 276224 w 302026"/>
              <a:gd name="connsiteY81" fmla="*/ 6700838 h 6858000"/>
              <a:gd name="connsiteX82" fmla="*/ 221456 w 302026"/>
              <a:gd name="connsiteY82" fmla="*/ 6762750 h 6858000"/>
              <a:gd name="connsiteX83" fmla="*/ 288131 w 302026"/>
              <a:gd name="connsiteY83" fmla="*/ 6812756 h 6858000"/>
              <a:gd name="connsiteX84" fmla="*/ 233136 w 302026"/>
              <a:gd name="connsiteY84" fmla="*/ 6855619 h 6858000"/>
              <a:gd name="connsiteX85" fmla="*/ 0 w 302026"/>
              <a:gd name="connsiteY85" fmla="*/ 6858000 h 6858000"/>
              <a:gd name="connsiteX86" fmla="*/ 0 w 302026"/>
              <a:gd name="connsiteY86"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45267 w 302026"/>
              <a:gd name="connsiteY4" fmla="*/ 2381250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26218 w 302026"/>
              <a:gd name="connsiteY5" fmla="*/ 2497931 h 6858000"/>
              <a:gd name="connsiteX6" fmla="*/ 283366 w 302026"/>
              <a:gd name="connsiteY6" fmla="*/ 2552700 h 6858000"/>
              <a:gd name="connsiteX7" fmla="*/ 216692 w 302026"/>
              <a:gd name="connsiteY7" fmla="*/ 2607469 h 6858000"/>
              <a:gd name="connsiteX8" fmla="*/ 288128 w 302026"/>
              <a:gd name="connsiteY8" fmla="*/ 2657475 h 6858000"/>
              <a:gd name="connsiteX9" fmla="*/ 223835 w 302026"/>
              <a:gd name="connsiteY9" fmla="*/ 2714625 h 6858000"/>
              <a:gd name="connsiteX10" fmla="*/ 283366 w 302026"/>
              <a:gd name="connsiteY10" fmla="*/ 2771775 h 6858000"/>
              <a:gd name="connsiteX11" fmla="*/ 226217 w 302026"/>
              <a:gd name="connsiteY11" fmla="*/ 2826543 h 6858000"/>
              <a:gd name="connsiteX12" fmla="*/ 285747 w 302026"/>
              <a:gd name="connsiteY12" fmla="*/ 2881313 h 6858000"/>
              <a:gd name="connsiteX13" fmla="*/ 223835 w 302026"/>
              <a:gd name="connsiteY13" fmla="*/ 2931319 h 6858000"/>
              <a:gd name="connsiteX14" fmla="*/ 280985 w 302026"/>
              <a:gd name="connsiteY14" fmla="*/ 2986088 h 6858000"/>
              <a:gd name="connsiteX15" fmla="*/ 226218 w 302026"/>
              <a:gd name="connsiteY15" fmla="*/ 3043238 h 6858000"/>
              <a:gd name="connsiteX16" fmla="*/ 288128 w 302026"/>
              <a:gd name="connsiteY16" fmla="*/ 3105150 h 6858000"/>
              <a:gd name="connsiteX17" fmla="*/ 226217 w 302026"/>
              <a:gd name="connsiteY17" fmla="*/ 3155157 h 6858000"/>
              <a:gd name="connsiteX18" fmla="*/ 290510 w 302026"/>
              <a:gd name="connsiteY18" fmla="*/ 3207544 h 6858000"/>
              <a:gd name="connsiteX19" fmla="*/ 226217 w 302026"/>
              <a:gd name="connsiteY19" fmla="*/ 3264693 h 6858000"/>
              <a:gd name="connsiteX20" fmla="*/ 290510 w 302026"/>
              <a:gd name="connsiteY20" fmla="*/ 3324225 h 6858000"/>
              <a:gd name="connsiteX21" fmla="*/ 226218 w 302026"/>
              <a:gd name="connsiteY21" fmla="*/ 3371850 h 6858000"/>
              <a:gd name="connsiteX22" fmla="*/ 292891 w 302026"/>
              <a:gd name="connsiteY22" fmla="*/ 3433763 h 6858000"/>
              <a:gd name="connsiteX23" fmla="*/ 223837 w 302026"/>
              <a:gd name="connsiteY23" fmla="*/ 3476625 h 6858000"/>
              <a:gd name="connsiteX24" fmla="*/ 288128 w 302026"/>
              <a:gd name="connsiteY24" fmla="*/ 3533775 h 6858000"/>
              <a:gd name="connsiteX25" fmla="*/ 230980 w 302026"/>
              <a:gd name="connsiteY25" fmla="*/ 3583781 h 6858000"/>
              <a:gd name="connsiteX26" fmla="*/ 285747 w 302026"/>
              <a:gd name="connsiteY26" fmla="*/ 3643313 h 6858000"/>
              <a:gd name="connsiteX27" fmla="*/ 226218 w 302026"/>
              <a:gd name="connsiteY27" fmla="*/ 3698081 h 6858000"/>
              <a:gd name="connsiteX28" fmla="*/ 280985 w 302026"/>
              <a:gd name="connsiteY28" fmla="*/ 3752850 h 6858000"/>
              <a:gd name="connsiteX29" fmla="*/ 223837 w 302026"/>
              <a:gd name="connsiteY29" fmla="*/ 3800475 h 6858000"/>
              <a:gd name="connsiteX30" fmla="*/ 280985 w 302026"/>
              <a:gd name="connsiteY30" fmla="*/ 3862388 h 6858000"/>
              <a:gd name="connsiteX31" fmla="*/ 223837 w 302026"/>
              <a:gd name="connsiteY31" fmla="*/ 3910013 h 6858000"/>
              <a:gd name="connsiteX32" fmla="*/ 278603 w 302026"/>
              <a:gd name="connsiteY32" fmla="*/ 3969544 h 6858000"/>
              <a:gd name="connsiteX33" fmla="*/ 223838 w 302026"/>
              <a:gd name="connsiteY33" fmla="*/ 4021931 h 6858000"/>
              <a:gd name="connsiteX34" fmla="*/ 278603 w 302026"/>
              <a:gd name="connsiteY34" fmla="*/ 4076700 h 6858000"/>
              <a:gd name="connsiteX35" fmla="*/ 221456 w 302026"/>
              <a:gd name="connsiteY35" fmla="*/ 4138613 h 6858000"/>
              <a:gd name="connsiteX36" fmla="*/ 280985 w 302026"/>
              <a:gd name="connsiteY36" fmla="*/ 4193381 h 6858000"/>
              <a:gd name="connsiteX37" fmla="*/ 219075 w 302026"/>
              <a:gd name="connsiteY37" fmla="*/ 4243388 h 6858000"/>
              <a:gd name="connsiteX38" fmla="*/ 278603 w 302026"/>
              <a:gd name="connsiteY38" fmla="*/ 4300538 h 6858000"/>
              <a:gd name="connsiteX39" fmla="*/ 216695 w 302026"/>
              <a:gd name="connsiteY39" fmla="*/ 4350544 h 6858000"/>
              <a:gd name="connsiteX40" fmla="*/ 285747 w 302026"/>
              <a:gd name="connsiteY40" fmla="*/ 4405313 h 6858000"/>
              <a:gd name="connsiteX41" fmla="*/ 214313 w 302026"/>
              <a:gd name="connsiteY41" fmla="*/ 4452938 h 6858000"/>
              <a:gd name="connsiteX42" fmla="*/ 276222 w 302026"/>
              <a:gd name="connsiteY42" fmla="*/ 4514850 h 6858000"/>
              <a:gd name="connsiteX43" fmla="*/ 216694 w 302026"/>
              <a:gd name="connsiteY43" fmla="*/ 4569619 h 6858000"/>
              <a:gd name="connsiteX44" fmla="*/ 278603 w 302026"/>
              <a:gd name="connsiteY44" fmla="*/ 4622006 h 6858000"/>
              <a:gd name="connsiteX45" fmla="*/ 219075 w 302026"/>
              <a:gd name="connsiteY45" fmla="*/ 4674394 h 6858000"/>
              <a:gd name="connsiteX46" fmla="*/ 278603 w 302026"/>
              <a:gd name="connsiteY46" fmla="*/ 4731544 h 6858000"/>
              <a:gd name="connsiteX47" fmla="*/ 221455 w 302026"/>
              <a:gd name="connsiteY47" fmla="*/ 4786313 h 6858000"/>
              <a:gd name="connsiteX48" fmla="*/ 273844 w 302026"/>
              <a:gd name="connsiteY48" fmla="*/ 4848225 h 6858000"/>
              <a:gd name="connsiteX49" fmla="*/ 226219 w 302026"/>
              <a:gd name="connsiteY49" fmla="*/ 4902994 h 6858000"/>
              <a:gd name="connsiteX50" fmla="*/ 278606 w 302026"/>
              <a:gd name="connsiteY50" fmla="*/ 4955381 h 6858000"/>
              <a:gd name="connsiteX51" fmla="*/ 223838 w 302026"/>
              <a:gd name="connsiteY51" fmla="*/ 5010150 h 6858000"/>
              <a:gd name="connsiteX52" fmla="*/ 276225 w 302026"/>
              <a:gd name="connsiteY52" fmla="*/ 5069681 h 6858000"/>
              <a:gd name="connsiteX53" fmla="*/ 221455 w 302026"/>
              <a:gd name="connsiteY53" fmla="*/ 5117306 h 6858000"/>
              <a:gd name="connsiteX54" fmla="*/ 276225 w 302026"/>
              <a:gd name="connsiteY54" fmla="*/ 5169694 h 6858000"/>
              <a:gd name="connsiteX55" fmla="*/ 221455 w 302026"/>
              <a:gd name="connsiteY55" fmla="*/ 5226844 h 6858000"/>
              <a:gd name="connsiteX56" fmla="*/ 276225 w 302026"/>
              <a:gd name="connsiteY56" fmla="*/ 5286375 h 6858000"/>
              <a:gd name="connsiteX57" fmla="*/ 223837 w 302026"/>
              <a:gd name="connsiteY57" fmla="*/ 5338763 h 6858000"/>
              <a:gd name="connsiteX58" fmla="*/ 276225 w 302026"/>
              <a:gd name="connsiteY58" fmla="*/ 5388769 h 6858000"/>
              <a:gd name="connsiteX59" fmla="*/ 223838 w 302026"/>
              <a:gd name="connsiteY59" fmla="*/ 5448300 h 6858000"/>
              <a:gd name="connsiteX60" fmla="*/ 276226 w 302026"/>
              <a:gd name="connsiteY60" fmla="*/ 5495925 h 6858000"/>
              <a:gd name="connsiteX61" fmla="*/ 226219 w 302026"/>
              <a:gd name="connsiteY61" fmla="*/ 5555456 h 6858000"/>
              <a:gd name="connsiteX62" fmla="*/ 276225 w 302026"/>
              <a:gd name="connsiteY62" fmla="*/ 5612606 h 6858000"/>
              <a:gd name="connsiteX63" fmla="*/ 223838 w 302026"/>
              <a:gd name="connsiteY63" fmla="*/ 5664994 h 6858000"/>
              <a:gd name="connsiteX64" fmla="*/ 273844 w 302026"/>
              <a:gd name="connsiteY64" fmla="*/ 5717381 h 6858000"/>
              <a:gd name="connsiteX65" fmla="*/ 223837 w 302026"/>
              <a:gd name="connsiteY65" fmla="*/ 5776913 h 6858000"/>
              <a:gd name="connsiteX66" fmla="*/ 276225 w 302026"/>
              <a:gd name="connsiteY66" fmla="*/ 5826919 h 6858000"/>
              <a:gd name="connsiteX67" fmla="*/ 223837 w 302026"/>
              <a:gd name="connsiteY67" fmla="*/ 5886450 h 6858000"/>
              <a:gd name="connsiteX68" fmla="*/ 273844 w 302026"/>
              <a:gd name="connsiteY68" fmla="*/ 5934075 h 6858000"/>
              <a:gd name="connsiteX69" fmla="*/ 219074 w 302026"/>
              <a:gd name="connsiteY69" fmla="*/ 5995988 h 6858000"/>
              <a:gd name="connsiteX70" fmla="*/ 273844 w 302026"/>
              <a:gd name="connsiteY70" fmla="*/ 6048375 h 6858000"/>
              <a:gd name="connsiteX71" fmla="*/ 226218 w 302026"/>
              <a:gd name="connsiteY71" fmla="*/ 6103144 h 6858000"/>
              <a:gd name="connsiteX72" fmla="*/ 273844 w 302026"/>
              <a:gd name="connsiteY72" fmla="*/ 6157913 h 6858000"/>
              <a:gd name="connsiteX73" fmla="*/ 226219 w 302026"/>
              <a:gd name="connsiteY73" fmla="*/ 6212681 h 6858000"/>
              <a:gd name="connsiteX74" fmla="*/ 271463 w 302026"/>
              <a:gd name="connsiteY74" fmla="*/ 6265069 h 6858000"/>
              <a:gd name="connsiteX75" fmla="*/ 223837 w 302026"/>
              <a:gd name="connsiteY75" fmla="*/ 6319838 h 6858000"/>
              <a:gd name="connsiteX76" fmla="*/ 278605 w 302026"/>
              <a:gd name="connsiteY76" fmla="*/ 6374606 h 6858000"/>
              <a:gd name="connsiteX77" fmla="*/ 221455 w 302026"/>
              <a:gd name="connsiteY77" fmla="*/ 6429375 h 6858000"/>
              <a:gd name="connsiteX78" fmla="*/ 276225 w 302026"/>
              <a:gd name="connsiteY78" fmla="*/ 6486525 h 6858000"/>
              <a:gd name="connsiteX79" fmla="*/ 228599 w 302026"/>
              <a:gd name="connsiteY79" fmla="*/ 6541294 h 6858000"/>
              <a:gd name="connsiteX80" fmla="*/ 273843 w 302026"/>
              <a:gd name="connsiteY80" fmla="*/ 6600825 h 6858000"/>
              <a:gd name="connsiteX81" fmla="*/ 221455 w 302026"/>
              <a:gd name="connsiteY81" fmla="*/ 6643688 h 6858000"/>
              <a:gd name="connsiteX82" fmla="*/ 276224 w 302026"/>
              <a:gd name="connsiteY82" fmla="*/ 6700838 h 6858000"/>
              <a:gd name="connsiteX83" fmla="*/ 221456 w 302026"/>
              <a:gd name="connsiteY83" fmla="*/ 6762750 h 6858000"/>
              <a:gd name="connsiteX84" fmla="*/ 288131 w 302026"/>
              <a:gd name="connsiteY84" fmla="*/ 6812756 h 6858000"/>
              <a:gd name="connsiteX85" fmla="*/ 233136 w 302026"/>
              <a:gd name="connsiteY85" fmla="*/ 6855619 h 6858000"/>
              <a:gd name="connsiteX86" fmla="*/ 0 w 302026"/>
              <a:gd name="connsiteY86" fmla="*/ 6858000 h 6858000"/>
              <a:gd name="connsiteX87" fmla="*/ 0 w 302026"/>
              <a:gd name="connsiteY87" fmla="*/ 0 h 6858000"/>
              <a:gd name="connsiteX0" fmla="*/ 0 w 302026"/>
              <a:gd name="connsiteY0" fmla="*/ 0 h 6858000"/>
              <a:gd name="connsiteX1" fmla="*/ 290286 w 302026"/>
              <a:gd name="connsiteY1" fmla="*/ 0 h 6858000"/>
              <a:gd name="connsiteX2" fmla="*/ 245266 w 302026"/>
              <a:gd name="connsiteY2" fmla="*/ 2164556 h 6858000"/>
              <a:gd name="connsiteX3" fmla="*/ 245266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23836 w 302026"/>
              <a:gd name="connsiteY4" fmla="*/ 2386012 h 6858000"/>
              <a:gd name="connsiteX5" fmla="*/ 278603 w 302026"/>
              <a:gd name="connsiteY5" fmla="*/ 2447925 h 6858000"/>
              <a:gd name="connsiteX6" fmla="*/ 226218 w 302026"/>
              <a:gd name="connsiteY6" fmla="*/ 2497931 h 6858000"/>
              <a:gd name="connsiteX7" fmla="*/ 283366 w 302026"/>
              <a:gd name="connsiteY7" fmla="*/ 2552700 h 6858000"/>
              <a:gd name="connsiteX8" fmla="*/ 216692 w 302026"/>
              <a:gd name="connsiteY8" fmla="*/ 2607469 h 6858000"/>
              <a:gd name="connsiteX9" fmla="*/ 288128 w 302026"/>
              <a:gd name="connsiteY9" fmla="*/ 2657475 h 6858000"/>
              <a:gd name="connsiteX10" fmla="*/ 223835 w 302026"/>
              <a:gd name="connsiteY10" fmla="*/ 2714625 h 6858000"/>
              <a:gd name="connsiteX11" fmla="*/ 283366 w 302026"/>
              <a:gd name="connsiteY11" fmla="*/ 2771775 h 6858000"/>
              <a:gd name="connsiteX12" fmla="*/ 226217 w 302026"/>
              <a:gd name="connsiteY12" fmla="*/ 2826543 h 6858000"/>
              <a:gd name="connsiteX13" fmla="*/ 285747 w 302026"/>
              <a:gd name="connsiteY13" fmla="*/ 2881313 h 6858000"/>
              <a:gd name="connsiteX14" fmla="*/ 223835 w 302026"/>
              <a:gd name="connsiteY14" fmla="*/ 2931319 h 6858000"/>
              <a:gd name="connsiteX15" fmla="*/ 280985 w 302026"/>
              <a:gd name="connsiteY15" fmla="*/ 2986088 h 6858000"/>
              <a:gd name="connsiteX16" fmla="*/ 226218 w 302026"/>
              <a:gd name="connsiteY16" fmla="*/ 3043238 h 6858000"/>
              <a:gd name="connsiteX17" fmla="*/ 288128 w 302026"/>
              <a:gd name="connsiteY17" fmla="*/ 3105150 h 6858000"/>
              <a:gd name="connsiteX18" fmla="*/ 226217 w 302026"/>
              <a:gd name="connsiteY18" fmla="*/ 3155157 h 6858000"/>
              <a:gd name="connsiteX19" fmla="*/ 290510 w 302026"/>
              <a:gd name="connsiteY19" fmla="*/ 3207544 h 6858000"/>
              <a:gd name="connsiteX20" fmla="*/ 226217 w 302026"/>
              <a:gd name="connsiteY20" fmla="*/ 3264693 h 6858000"/>
              <a:gd name="connsiteX21" fmla="*/ 290510 w 302026"/>
              <a:gd name="connsiteY21" fmla="*/ 3324225 h 6858000"/>
              <a:gd name="connsiteX22" fmla="*/ 226218 w 302026"/>
              <a:gd name="connsiteY22" fmla="*/ 3371850 h 6858000"/>
              <a:gd name="connsiteX23" fmla="*/ 292891 w 302026"/>
              <a:gd name="connsiteY23" fmla="*/ 3433763 h 6858000"/>
              <a:gd name="connsiteX24" fmla="*/ 223837 w 302026"/>
              <a:gd name="connsiteY24" fmla="*/ 3476625 h 6858000"/>
              <a:gd name="connsiteX25" fmla="*/ 288128 w 302026"/>
              <a:gd name="connsiteY25" fmla="*/ 3533775 h 6858000"/>
              <a:gd name="connsiteX26" fmla="*/ 230980 w 302026"/>
              <a:gd name="connsiteY26" fmla="*/ 3583781 h 6858000"/>
              <a:gd name="connsiteX27" fmla="*/ 285747 w 302026"/>
              <a:gd name="connsiteY27" fmla="*/ 3643313 h 6858000"/>
              <a:gd name="connsiteX28" fmla="*/ 226218 w 302026"/>
              <a:gd name="connsiteY28" fmla="*/ 3698081 h 6858000"/>
              <a:gd name="connsiteX29" fmla="*/ 280985 w 302026"/>
              <a:gd name="connsiteY29" fmla="*/ 3752850 h 6858000"/>
              <a:gd name="connsiteX30" fmla="*/ 223837 w 302026"/>
              <a:gd name="connsiteY30" fmla="*/ 3800475 h 6858000"/>
              <a:gd name="connsiteX31" fmla="*/ 280985 w 302026"/>
              <a:gd name="connsiteY31" fmla="*/ 3862388 h 6858000"/>
              <a:gd name="connsiteX32" fmla="*/ 223837 w 302026"/>
              <a:gd name="connsiteY32" fmla="*/ 3910013 h 6858000"/>
              <a:gd name="connsiteX33" fmla="*/ 278603 w 302026"/>
              <a:gd name="connsiteY33" fmla="*/ 3969544 h 6858000"/>
              <a:gd name="connsiteX34" fmla="*/ 223838 w 302026"/>
              <a:gd name="connsiteY34" fmla="*/ 4021931 h 6858000"/>
              <a:gd name="connsiteX35" fmla="*/ 278603 w 302026"/>
              <a:gd name="connsiteY35" fmla="*/ 4076700 h 6858000"/>
              <a:gd name="connsiteX36" fmla="*/ 221456 w 302026"/>
              <a:gd name="connsiteY36" fmla="*/ 4138613 h 6858000"/>
              <a:gd name="connsiteX37" fmla="*/ 280985 w 302026"/>
              <a:gd name="connsiteY37" fmla="*/ 4193381 h 6858000"/>
              <a:gd name="connsiteX38" fmla="*/ 219075 w 302026"/>
              <a:gd name="connsiteY38" fmla="*/ 4243388 h 6858000"/>
              <a:gd name="connsiteX39" fmla="*/ 278603 w 302026"/>
              <a:gd name="connsiteY39" fmla="*/ 4300538 h 6858000"/>
              <a:gd name="connsiteX40" fmla="*/ 216695 w 302026"/>
              <a:gd name="connsiteY40" fmla="*/ 4350544 h 6858000"/>
              <a:gd name="connsiteX41" fmla="*/ 285747 w 302026"/>
              <a:gd name="connsiteY41" fmla="*/ 4405313 h 6858000"/>
              <a:gd name="connsiteX42" fmla="*/ 214313 w 302026"/>
              <a:gd name="connsiteY42" fmla="*/ 4452938 h 6858000"/>
              <a:gd name="connsiteX43" fmla="*/ 276222 w 302026"/>
              <a:gd name="connsiteY43" fmla="*/ 4514850 h 6858000"/>
              <a:gd name="connsiteX44" fmla="*/ 216694 w 302026"/>
              <a:gd name="connsiteY44" fmla="*/ 4569619 h 6858000"/>
              <a:gd name="connsiteX45" fmla="*/ 278603 w 302026"/>
              <a:gd name="connsiteY45" fmla="*/ 4622006 h 6858000"/>
              <a:gd name="connsiteX46" fmla="*/ 219075 w 302026"/>
              <a:gd name="connsiteY46" fmla="*/ 4674394 h 6858000"/>
              <a:gd name="connsiteX47" fmla="*/ 278603 w 302026"/>
              <a:gd name="connsiteY47" fmla="*/ 4731544 h 6858000"/>
              <a:gd name="connsiteX48" fmla="*/ 221455 w 302026"/>
              <a:gd name="connsiteY48" fmla="*/ 4786313 h 6858000"/>
              <a:gd name="connsiteX49" fmla="*/ 273844 w 302026"/>
              <a:gd name="connsiteY49" fmla="*/ 4848225 h 6858000"/>
              <a:gd name="connsiteX50" fmla="*/ 226219 w 302026"/>
              <a:gd name="connsiteY50" fmla="*/ 4902994 h 6858000"/>
              <a:gd name="connsiteX51" fmla="*/ 278606 w 302026"/>
              <a:gd name="connsiteY51" fmla="*/ 4955381 h 6858000"/>
              <a:gd name="connsiteX52" fmla="*/ 223838 w 302026"/>
              <a:gd name="connsiteY52" fmla="*/ 5010150 h 6858000"/>
              <a:gd name="connsiteX53" fmla="*/ 276225 w 302026"/>
              <a:gd name="connsiteY53" fmla="*/ 5069681 h 6858000"/>
              <a:gd name="connsiteX54" fmla="*/ 221455 w 302026"/>
              <a:gd name="connsiteY54" fmla="*/ 5117306 h 6858000"/>
              <a:gd name="connsiteX55" fmla="*/ 276225 w 302026"/>
              <a:gd name="connsiteY55" fmla="*/ 5169694 h 6858000"/>
              <a:gd name="connsiteX56" fmla="*/ 221455 w 302026"/>
              <a:gd name="connsiteY56" fmla="*/ 5226844 h 6858000"/>
              <a:gd name="connsiteX57" fmla="*/ 276225 w 302026"/>
              <a:gd name="connsiteY57" fmla="*/ 5286375 h 6858000"/>
              <a:gd name="connsiteX58" fmla="*/ 223837 w 302026"/>
              <a:gd name="connsiteY58" fmla="*/ 5338763 h 6858000"/>
              <a:gd name="connsiteX59" fmla="*/ 276225 w 302026"/>
              <a:gd name="connsiteY59" fmla="*/ 5388769 h 6858000"/>
              <a:gd name="connsiteX60" fmla="*/ 223838 w 302026"/>
              <a:gd name="connsiteY60" fmla="*/ 5448300 h 6858000"/>
              <a:gd name="connsiteX61" fmla="*/ 276226 w 302026"/>
              <a:gd name="connsiteY61" fmla="*/ 5495925 h 6858000"/>
              <a:gd name="connsiteX62" fmla="*/ 226219 w 302026"/>
              <a:gd name="connsiteY62" fmla="*/ 5555456 h 6858000"/>
              <a:gd name="connsiteX63" fmla="*/ 276225 w 302026"/>
              <a:gd name="connsiteY63" fmla="*/ 5612606 h 6858000"/>
              <a:gd name="connsiteX64" fmla="*/ 223838 w 302026"/>
              <a:gd name="connsiteY64" fmla="*/ 5664994 h 6858000"/>
              <a:gd name="connsiteX65" fmla="*/ 273844 w 302026"/>
              <a:gd name="connsiteY65" fmla="*/ 5717381 h 6858000"/>
              <a:gd name="connsiteX66" fmla="*/ 223837 w 302026"/>
              <a:gd name="connsiteY66" fmla="*/ 5776913 h 6858000"/>
              <a:gd name="connsiteX67" fmla="*/ 276225 w 302026"/>
              <a:gd name="connsiteY67" fmla="*/ 5826919 h 6858000"/>
              <a:gd name="connsiteX68" fmla="*/ 223837 w 302026"/>
              <a:gd name="connsiteY68" fmla="*/ 5886450 h 6858000"/>
              <a:gd name="connsiteX69" fmla="*/ 273844 w 302026"/>
              <a:gd name="connsiteY69" fmla="*/ 5934075 h 6858000"/>
              <a:gd name="connsiteX70" fmla="*/ 219074 w 302026"/>
              <a:gd name="connsiteY70" fmla="*/ 5995988 h 6858000"/>
              <a:gd name="connsiteX71" fmla="*/ 273844 w 302026"/>
              <a:gd name="connsiteY71" fmla="*/ 6048375 h 6858000"/>
              <a:gd name="connsiteX72" fmla="*/ 226218 w 302026"/>
              <a:gd name="connsiteY72" fmla="*/ 6103144 h 6858000"/>
              <a:gd name="connsiteX73" fmla="*/ 273844 w 302026"/>
              <a:gd name="connsiteY73" fmla="*/ 6157913 h 6858000"/>
              <a:gd name="connsiteX74" fmla="*/ 226219 w 302026"/>
              <a:gd name="connsiteY74" fmla="*/ 6212681 h 6858000"/>
              <a:gd name="connsiteX75" fmla="*/ 271463 w 302026"/>
              <a:gd name="connsiteY75" fmla="*/ 6265069 h 6858000"/>
              <a:gd name="connsiteX76" fmla="*/ 223837 w 302026"/>
              <a:gd name="connsiteY76" fmla="*/ 6319838 h 6858000"/>
              <a:gd name="connsiteX77" fmla="*/ 278605 w 302026"/>
              <a:gd name="connsiteY77" fmla="*/ 6374606 h 6858000"/>
              <a:gd name="connsiteX78" fmla="*/ 221455 w 302026"/>
              <a:gd name="connsiteY78" fmla="*/ 6429375 h 6858000"/>
              <a:gd name="connsiteX79" fmla="*/ 276225 w 302026"/>
              <a:gd name="connsiteY79" fmla="*/ 6486525 h 6858000"/>
              <a:gd name="connsiteX80" fmla="*/ 228599 w 302026"/>
              <a:gd name="connsiteY80" fmla="*/ 6541294 h 6858000"/>
              <a:gd name="connsiteX81" fmla="*/ 273843 w 302026"/>
              <a:gd name="connsiteY81" fmla="*/ 6600825 h 6858000"/>
              <a:gd name="connsiteX82" fmla="*/ 221455 w 302026"/>
              <a:gd name="connsiteY82" fmla="*/ 6643688 h 6858000"/>
              <a:gd name="connsiteX83" fmla="*/ 276224 w 302026"/>
              <a:gd name="connsiteY83" fmla="*/ 6700838 h 6858000"/>
              <a:gd name="connsiteX84" fmla="*/ 221456 w 302026"/>
              <a:gd name="connsiteY84" fmla="*/ 6762750 h 6858000"/>
              <a:gd name="connsiteX85" fmla="*/ 288131 w 302026"/>
              <a:gd name="connsiteY85" fmla="*/ 6812756 h 6858000"/>
              <a:gd name="connsiteX86" fmla="*/ 233136 w 302026"/>
              <a:gd name="connsiteY86" fmla="*/ 6855619 h 6858000"/>
              <a:gd name="connsiteX87" fmla="*/ 0 w 302026"/>
              <a:gd name="connsiteY87" fmla="*/ 6858000 h 6858000"/>
              <a:gd name="connsiteX88" fmla="*/ 0 w 302026"/>
              <a:gd name="connsiteY88"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2026"/>
              <a:gd name="connsiteY0" fmla="*/ 0 h 6858000"/>
              <a:gd name="connsiteX1" fmla="*/ 290286 w 302026"/>
              <a:gd name="connsiteY1" fmla="*/ 0 h 6858000"/>
              <a:gd name="connsiteX2" fmla="*/ 245266 w 302026"/>
              <a:gd name="connsiteY2" fmla="*/ 2164556 h 6858000"/>
              <a:gd name="connsiteX3" fmla="*/ 228597 w 302026"/>
              <a:gd name="connsiteY3" fmla="*/ 2276475 h 6858000"/>
              <a:gd name="connsiteX4" fmla="*/ 290510 w 302026"/>
              <a:gd name="connsiteY4" fmla="*/ 2338388 h 6858000"/>
              <a:gd name="connsiteX5" fmla="*/ 223836 w 302026"/>
              <a:gd name="connsiteY5" fmla="*/ 2386012 h 6858000"/>
              <a:gd name="connsiteX6" fmla="*/ 278603 w 302026"/>
              <a:gd name="connsiteY6" fmla="*/ 2447925 h 6858000"/>
              <a:gd name="connsiteX7" fmla="*/ 226218 w 302026"/>
              <a:gd name="connsiteY7" fmla="*/ 2497931 h 6858000"/>
              <a:gd name="connsiteX8" fmla="*/ 283366 w 302026"/>
              <a:gd name="connsiteY8" fmla="*/ 2552700 h 6858000"/>
              <a:gd name="connsiteX9" fmla="*/ 216692 w 302026"/>
              <a:gd name="connsiteY9" fmla="*/ 2607469 h 6858000"/>
              <a:gd name="connsiteX10" fmla="*/ 288128 w 302026"/>
              <a:gd name="connsiteY10" fmla="*/ 2657475 h 6858000"/>
              <a:gd name="connsiteX11" fmla="*/ 223835 w 302026"/>
              <a:gd name="connsiteY11" fmla="*/ 2714625 h 6858000"/>
              <a:gd name="connsiteX12" fmla="*/ 283366 w 302026"/>
              <a:gd name="connsiteY12" fmla="*/ 2771775 h 6858000"/>
              <a:gd name="connsiteX13" fmla="*/ 226217 w 302026"/>
              <a:gd name="connsiteY13" fmla="*/ 2826543 h 6858000"/>
              <a:gd name="connsiteX14" fmla="*/ 285747 w 302026"/>
              <a:gd name="connsiteY14" fmla="*/ 2881313 h 6858000"/>
              <a:gd name="connsiteX15" fmla="*/ 223835 w 302026"/>
              <a:gd name="connsiteY15" fmla="*/ 2931319 h 6858000"/>
              <a:gd name="connsiteX16" fmla="*/ 280985 w 302026"/>
              <a:gd name="connsiteY16" fmla="*/ 2986088 h 6858000"/>
              <a:gd name="connsiteX17" fmla="*/ 226218 w 302026"/>
              <a:gd name="connsiteY17" fmla="*/ 3043238 h 6858000"/>
              <a:gd name="connsiteX18" fmla="*/ 288128 w 302026"/>
              <a:gd name="connsiteY18" fmla="*/ 3105150 h 6858000"/>
              <a:gd name="connsiteX19" fmla="*/ 226217 w 302026"/>
              <a:gd name="connsiteY19" fmla="*/ 3155157 h 6858000"/>
              <a:gd name="connsiteX20" fmla="*/ 290510 w 302026"/>
              <a:gd name="connsiteY20" fmla="*/ 3207544 h 6858000"/>
              <a:gd name="connsiteX21" fmla="*/ 226217 w 302026"/>
              <a:gd name="connsiteY21" fmla="*/ 3264693 h 6858000"/>
              <a:gd name="connsiteX22" fmla="*/ 290510 w 302026"/>
              <a:gd name="connsiteY22" fmla="*/ 3324225 h 6858000"/>
              <a:gd name="connsiteX23" fmla="*/ 226218 w 302026"/>
              <a:gd name="connsiteY23" fmla="*/ 3371850 h 6858000"/>
              <a:gd name="connsiteX24" fmla="*/ 292891 w 302026"/>
              <a:gd name="connsiteY24" fmla="*/ 3433763 h 6858000"/>
              <a:gd name="connsiteX25" fmla="*/ 223837 w 302026"/>
              <a:gd name="connsiteY25" fmla="*/ 3476625 h 6858000"/>
              <a:gd name="connsiteX26" fmla="*/ 288128 w 302026"/>
              <a:gd name="connsiteY26" fmla="*/ 3533775 h 6858000"/>
              <a:gd name="connsiteX27" fmla="*/ 230980 w 302026"/>
              <a:gd name="connsiteY27" fmla="*/ 3583781 h 6858000"/>
              <a:gd name="connsiteX28" fmla="*/ 285747 w 302026"/>
              <a:gd name="connsiteY28" fmla="*/ 3643313 h 6858000"/>
              <a:gd name="connsiteX29" fmla="*/ 226218 w 302026"/>
              <a:gd name="connsiteY29" fmla="*/ 3698081 h 6858000"/>
              <a:gd name="connsiteX30" fmla="*/ 280985 w 302026"/>
              <a:gd name="connsiteY30" fmla="*/ 3752850 h 6858000"/>
              <a:gd name="connsiteX31" fmla="*/ 223837 w 302026"/>
              <a:gd name="connsiteY31" fmla="*/ 3800475 h 6858000"/>
              <a:gd name="connsiteX32" fmla="*/ 280985 w 302026"/>
              <a:gd name="connsiteY32" fmla="*/ 3862388 h 6858000"/>
              <a:gd name="connsiteX33" fmla="*/ 223837 w 302026"/>
              <a:gd name="connsiteY33" fmla="*/ 3910013 h 6858000"/>
              <a:gd name="connsiteX34" fmla="*/ 278603 w 302026"/>
              <a:gd name="connsiteY34" fmla="*/ 3969544 h 6858000"/>
              <a:gd name="connsiteX35" fmla="*/ 223838 w 302026"/>
              <a:gd name="connsiteY35" fmla="*/ 4021931 h 6858000"/>
              <a:gd name="connsiteX36" fmla="*/ 278603 w 302026"/>
              <a:gd name="connsiteY36" fmla="*/ 4076700 h 6858000"/>
              <a:gd name="connsiteX37" fmla="*/ 221456 w 302026"/>
              <a:gd name="connsiteY37" fmla="*/ 4138613 h 6858000"/>
              <a:gd name="connsiteX38" fmla="*/ 280985 w 302026"/>
              <a:gd name="connsiteY38" fmla="*/ 4193381 h 6858000"/>
              <a:gd name="connsiteX39" fmla="*/ 219075 w 302026"/>
              <a:gd name="connsiteY39" fmla="*/ 4243388 h 6858000"/>
              <a:gd name="connsiteX40" fmla="*/ 278603 w 302026"/>
              <a:gd name="connsiteY40" fmla="*/ 4300538 h 6858000"/>
              <a:gd name="connsiteX41" fmla="*/ 216695 w 302026"/>
              <a:gd name="connsiteY41" fmla="*/ 4350544 h 6858000"/>
              <a:gd name="connsiteX42" fmla="*/ 285747 w 302026"/>
              <a:gd name="connsiteY42" fmla="*/ 4405313 h 6858000"/>
              <a:gd name="connsiteX43" fmla="*/ 214313 w 302026"/>
              <a:gd name="connsiteY43" fmla="*/ 4452938 h 6858000"/>
              <a:gd name="connsiteX44" fmla="*/ 276222 w 302026"/>
              <a:gd name="connsiteY44" fmla="*/ 4514850 h 6858000"/>
              <a:gd name="connsiteX45" fmla="*/ 216694 w 302026"/>
              <a:gd name="connsiteY45" fmla="*/ 4569619 h 6858000"/>
              <a:gd name="connsiteX46" fmla="*/ 278603 w 302026"/>
              <a:gd name="connsiteY46" fmla="*/ 4622006 h 6858000"/>
              <a:gd name="connsiteX47" fmla="*/ 219075 w 302026"/>
              <a:gd name="connsiteY47" fmla="*/ 4674394 h 6858000"/>
              <a:gd name="connsiteX48" fmla="*/ 278603 w 302026"/>
              <a:gd name="connsiteY48" fmla="*/ 4731544 h 6858000"/>
              <a:gd name="connsiteX49" fmla="*/ 221455 w 302026"/>
              <a:gd name="connsiteY49" fmla="*/ 4786313 h 6858000"/>
              <a:gd name="connsiteX50" fmla="*/ 273844 w 302026"/>
              <a:gd name="connsiteY50" fmla="*/ 4848225 h 6858000"/>
              <a:gd name="connsiteX51" fmla="*/ 226219 w 302026"/>
              <a:gd name="connsiteY51" fmla="*/ 4902994 h 6858000"/>
              <a:gd name="connsiteX52" fmla="*/ 278606 w 302026"/>
              <a:gd name="connsiteY52" fmla="*/ 4955381 h 6858000"/>
              <a:gd name="connsiteX53" fmla="*/ 223838 w 302026"/>
              <a:gd name="connsiteY53" fmla="*/ 5010150 h 6858000"/>
              <a:gd name="connsiteX54" fmla="*/ 276225 w 302026"/>
              <a:gd name="connsiteY54" fmla="*/ 5069681 h 6858000"/>
              <a:gd name="connsiteX55" fmla="*/ 221455 w 302026"/>
              <a:gd name="connsiteY55" fmla="*/ 5117306 h 6858000"/>
              <a:gd name="connsiteX56" fmla="*/ 276225 w 302026"/>
              <a:gd name="connsiteY56" fmla="*/ 5169694 h 6858000"/>
              <a:gd name="connsiteX57" fmla="*/ 221455 w 302026"/>
              <a:gd name="connsiteY57" fmla="*/ 5226844 h 6858000"/>
              <a:gd name="connsiteX58" fmla="*/ 276225 w 302026"/>
              <a:gd name="connsiteY58" fmla="*/ 5286375 h 6858000"/>
              <a:gd name="connsiteX59" fmla="*/ 223837 w 302026"/>
              <a:gd name="connsiteY59" fmla="*/ 5338763 h 6858000"/>
              <a:gd name="connsiteX60" fmla="*/ 276225 w 302026"/>
              <a:gd name="connsiteY60" fmla="*/ 5388769 h 6858000"/>
              <a:gd name="connsiteX61" fmla="*/ 223838 w 302026"/>
              <a:gd name="connsiteY61" fmla="*/ 5448300 h 6858000"/>
              <a:gd name="connsiteX62" fmla="*/ 276226 w 302026"/>
              <a:gd name="connsiteY62" fmla="*/ 5495925 h 6858000"/>
              <a:gd name="connsiteX63" fmla="*/ 226219 w 302026"/>
              <a:gd name="connsiteY63" fmla="*/ 5555456 h 6858000"/>
              <a:gd name="connsiteX64" fmla="*/ 276225 w 302026"/>
              <a:gd name="connsiteY64" fmla="*/ 5612606 h 6858000"/>
              <a:gd name="connsiteX65" fmla="*/ 223838 w 302026"/>
              <a:gd name="connsiteY65" fmla="*/ 5664994 h 6858000"/>
              <a:gd name="connsiteX66" fmla="*/ 273844 w 302026"/>
              <a:gd name="connsiteY66" fmla="*/ 5717381 h 6858000"/>
              <a:gd name="connsiteX67" fmla="*/ 223837 w 302026"/>
              <a:gd name="connsiteY67" fmla="*/ 5776913 h 6858000"/>
              <a:gd name="connsiteX68" fmla="*/ 276225 w 302026"/>
              <a:gd name="connsiteY68" fmla="*/ 5826919 h 6858000"/>
              <a:gd name="connsiteX69" fmla="*/ 223837 w 302026"/>
              <a:gd name="connsiteY69" fmla="*/ 5886450 h 6858000"/>
              <a:gd name="connsiteX70" fmla="*/ 273844 w 302026"/>
              <a:gd name="connsiteY70" fmla="*/ 5934075 h 6858000"/>
              <a:gd name="connsiteX71" fmla="*/ 219074 w 302026"/>
              <a:gd name="connsiteY71" fmla="*/ 5995988 h 6858000"/>
              <a:gd name="connsiteX72" fmla="*/ 273844 w 302026"/>
              <a:gd name="connsiteY72" fmla="*/ 6048375 h 6858000"/>
              <a:gd name="connsiteX73" fmla="*/ 226218 w 302026"/>
              <a:gd name="connsiteY73" fmla="*/ 6103144 h 6858000"/>
              <a:gd name="connsiteX74" fmla="*/ 273844 w 302026"/>
              <a:gd name="connsiteY74" fmla="*/ 6157913 h 6858000"/>
              <a:gd name="connsiteX75" fmla="*/ 226219 w 302026"/>
              <a:gd name="connsiteY75" fmla="*/ 6212681 h 6858000"/>
              <a:gd name="connsiteX76" fmla="*/ 271463 w 302026"/>
              <a:gd name="connsiteY76" fmla="*/ 6265069 h 6858000"/>
              <a:gd name="connsiteX77" fmla="*/ 223837 w 302026"/>
              <a:gd name="connsiteY77" fmla="*/ 6319838 h 6858000"/>
              <a:gd name="connsiteX78" fmla="*/ 278605 w 302026"/>
              <a:gd name="connsiteY78" fmla="*/ 6374606 h 6858000"/>
              <a:gd name="connsiteX79" fmla="*/ 221455 w 302026"/>
              <a:gd name="connsiteY79" fmla="*/ 6429375 h 6858000"/>
              <a:gd name="connsiteX80" fmla="*/ 276225 w 302026"/>
              <a:gd name="connsiteY80" fmla="*/ 6486525 h 6858000"/>
              <a:gd name="connsiteX81" fmla="*/ 228599 w 302026"/>
              <a:gd name="connsiteY81" fmla="*/ 6541294 h 6858000"/>
              <a:gd name="connsiteX82" fmla="*/ 273843 w 302026"/>
              <a:gd name="connsiteY82" fmla="*/ 6600825 h 6858000"/>
              <a:gd name="connsiteX83" fmla="*/ 221455 w 302026"/>
              <a:gd name="connsiteY83" fmla="*/ 6643688 h 6858000"/>
              <a:gd name="connsiteX84" fmla="*/ 276224 w 302026"/>
              <a:gd name="connsiteY84" fmla="*/ 6700838 h 6858000"/>
              <a:gd name="connsiteX85" fmla="*/ 221456 w 302026"/>
              <a:gd name="connsiteY85" fmla="*/ 6762750 h 6858000"/>
              <a:gd name="connsiteX86" fmla="*/ 288131 w 302026"/>
              <a:gd name="connsiteY86" fmla="*/ 6812756 h 6858000"/>
              <a:gd name="connsiteX87" fmla="*/ 233136 w 302026"/>
              <a:gd name="connsiteY87" fmla="*/ 6855619 h 6858000"/>
              <a:gd name="connsiteX88" fmla="*/ 0 w 302026"/>
              <a:gd name="connsiteY88" fmla="*/ 6858000 h 6858000"/>
              <a:gd name="connsiteX89" fmla="*/ 0 w 302026"/>
              <a:gd name="connsiteY89" fmla="*/ 0 h 6858000"/>
              <a:gd name="connsiteX0" fmla="*/ 0 w 300079"/>
              <a:gd name="connsiteY0" fmla="*/ 0 h 6858000"/>
              <a:gd name="connsiteX1" fmla="*/ 290286 w 300079"/>
              <a:gd name="connsiteY1" fmla="*/ 0 h 6858000"/>
              <a:gd name="connsiteX2" fmla="*/ 223835 w 300079"/>
              <a:gd name="connsiteY2" fmla="*/ 2166938 h 6858000"/>
              <a:gd name="connsiteX3" fmla="*/ 228597 w 300079"/>
              <a:gd name="connsiteY3" fmla="*/ 2276475 h 6858000"/>
              <a:gd name="connsiteX4" fmla="*/ 290510 w 300079"/>
              <a:gd name="connsiteY4" fmla="*/ 2338388 h 6858000"/>
              <a:gd name="connsiteX5" fmla="*/ 223836 w 300079"/>
              <a:gd name="connsiteY5" fmla="*/ 2386012 h 6858000"/>
              <a:gd name="connsiteX6" fmla="*/ 278603 w 300079"/>
              <a:gd name="connsiteY6" fmla="*/ 2447925 h 6858000"/>
              <a:gd name="connsiteX7" fmla="*/ 226218 w 300079"/>
              <a:gd name="connsiteY7" fmla="*/ 2497931 h 6858000"/>
              <a:gd name="connsiteX8" fmla="*/ 283366 w 300079"/>
              <a:gd name="connsiteY8" fmla="*/ 2552700 h 6858000"/>
              <a:gd name="connsiteX9" fmla="*/ 216692 w 300079"/>
              <a:gd name="connsiteY9" fmla="*/ 2607469 h 6858000"/>
              <a:gd name="connsiteX10" fmla="*/ 288128 w 300079"/>
              <a:gd name="connsiteY10" fmla="*/ 2657475 h 6858000"/>
              <a:gd name="connsiteX11" fmla="*/ 223835 w 300079"/>
              <a:gd name="connsiteY11" fmla="*/ 2714625 h 6858000"/>
              <a:gd name="connsiteX12" fmla="*/ 283366 w 300079"/>
              <a:gd name="connsiteY12" fmla="*/ 2771775 h 6858000"/>
              <a:gd name="connsiteX13" fmla="*/ 226217 w 300079"/>
              <a:gd name="connsiteY13" fmla="*/ 2826543 h 6858000"/>
              <a:gd name="connsiteX14" fmla="*/ 285747 w 300079"/>
              <a:gd name="connsiteY14" fmla="*/ 2881313 h 6858000"/>
              <a:gd name="connsiteX15" fmla="*/ 223835 w 300079"/>
              <a:gd name="connsiteY15" fmla="*/ 2931319 h 6858000"/>
              <a:gd name="connsiteX16" fmla="*/ 280985 w 300079"/>
              <a:gd name="connsiteY16" fmla="*/ 2986088 h 6858000"/>
              <a:gd name="connsiteX17" fmla="*/ 226218 w 300079"/>
              <a:gd name="connsiteY17" fmla="*/ 3043238 h 6858000"/>
              <a:gd name="connsiteX18" fmla="*/ 288128 w 300079"/>
              <a:gd name="connsiteY18" fmla="*/ 3105150 h 6858000"/>
              <a:gd name="connsiteX19" fmla="*/ 226217 w 300079"/>
              <a:gd name="connsiteY19" fmla="*/ 3155157 h 6858000"/>
              <a:gd name="connsiteX20" fmla="*/ 290510 w 300079"/>
              <a:gd name="connsiteY20" fmla="*/ 3207544 h 6858000"/>
              <a:gd name="connsiteX21" fmla="*/ 226217 w 300079"/>
              <a:gd name="connsiteY21" fmla="*/ 3264693 h 6858000"/>
              <a:gd name="connsiteX22" fmla="*/ 290510 w 300079"/>
              <a:gd name="connsiteY22" fmla="*/ 3324225 h 6858000"/>
              <a:gd name="connsiteX23" fmla="*/ 226218 w 300079"/>
              <a:gd name="connsiteY23" fmla="*/ 3371850 h 6858000"/>
              <a:gd name="connsiteX24" fmla="*/ 292891 w 300079"/>
              <a:gd name="connsiteY24" fmla="*/ 3433763 h 6858000"/>
              <a:gd name="connsiteX25" fmla="*/ 223837 w 300079"/>
              <a:gd name="connsiteY25" fmla="*/ 3476625 h 6858000"/>
              <a:gd name="connsiteX26" fmla="*/ 288128 w 300079"/>
              <a:gd name="connsiteY26" fmla="*/ 3533775 h 6858000"/>
              <a:gd name="connsiteX27" fmla="*/ 230980 w 300079"/>
              <a:gd name="connsiteY27" fmla="*/ 3583781 h 6858000"/>
              <a:gd name="connsiteX28" fmla="*/ 285747 w 300079"/>
              <a:gd name="connsiteY28" fmla="*/ 3643313 h 6858000"/>
              <a:gd name="connsiteX29" fmla="*/ 226218 w 300079"/>
              <a:gd name="connsiteY29" fmla="*/ 3698081 h 6858000"/>
              <a:gd name="connsiteX30" fmla="*/ 280985 w 300079"/>
              <a:gd name="connsiteY30" fmla="*/ 3752850 h 6858000"/>
              <a:gd name="connsiteX31" fmla="*/ 223837 w 300079"/>
              <a:gd name="connsiteY31" fmla="*/ 3800475 h 6858000"/>
              <a:gd name="connsiteX32" fmla="*/ 280985 w 300079"/>
              <a:gd name="connsiteY32" fmla="*/ 3862388 h 6858000"/>
              <a:gd name="connsiteX33" fmla="*/ 223837 w 300079"/>
              <a:gd name="connsiteY33" fmla="*/ 3910013 h 6858000"/>
              <a:gd name="connsiteX34" fmla="*/ 278603 w 300079"/>
              <a:gd name="connsiteY34" fmla="*/ 3969544 h 6858000"/>
              <a:gd name="connsiteX35" fmla="*/ 223838 w 300079"/>
              <a:gd name="connsiteY35" fmla="*/ 4021931 h 6858000"/>
              <a:gd name="connsiteX36" fmla="*/ 278603 w 300079"/>
              <a:gd name="connsiteY36" fmla="*/ 4076700 h 6858000"/>
              <a:gd name="connsiteX37" fmla="*/ 221456 w 300079"/>
              <a:gd name="connsiteY37" fmla="*/ 4138613 h 6858000"/>
              <a:gd name="connsiteX38" fmla="*/ 280985 w 300079"/>
              <a:gd name="connsiteY38" fmla="*/ 4193381 h 6858000"/>
              <a:gd name="connsiteX39" fmla="*/ 219075 w 300079"/>
              <a:gd name="connsiteY39" fmla="*/ 4243388 h 6858000"/>
              <a:gd name="connsiteX40" fmla="*/ 278603 w 300079"/>
              <a:gd name="connsiteY40" fmla="*/ 4300538 h 6858000"/>
              <a:gd name="connsiteX41" fmla="*/ 216695 w 300079"/>
              <a:gd name="connsiteY41" fmla="*/ 4350544 h 6858000"/>
              <a:gd name="connsiteX42" fmla="*/ 285747 w 300079"/>
              <a:gd name="connsiteY42" fmla="*/ 4405313 h 6858000"/>
              <a:gd name="connsiteX43" fmla="*/ 214313 w 300079"/>
              <a:gd name="connsiteY43" fmla="*/ 4452938 h 6858000"/>
              <a:gd name="connsiteX44" fmla="*/ 276222 w 300079"/>
              <a:gd name="connsiteY44" fmla="*/ 4514850 h 6858000"/>
              <a:gd name="connsiteX45" fmla="*/ 216694 w 300079"/>
              <a:gd name="connsiteY45" fmla="*/ 4569619 h 6858000"/>
              <a:gd name="connsiteX46" fmla="*/ 278603 w 300079"/>
              <a:gd name="connsiteY46" fmla="*/ 4622006 h 6858000"/>
              <a:gd name="connsiteX47" fmla="*/ 219075 w 300079"/>
              <a:gd name="connsiteY47" fmla="*/ 4674394 h 6858000"/>
              <a:gd name="connsiteX48" fmla="*/ 278603 w 300079"/>
              <a:gd name="connsiteY48" fmla="*/ 4731544 h 6858000"/>
              <a:gd name="connsiteX49" fmla="*/ 221455 w 300079"/>
              <a:gd name="connsiteY49" fmla="*/ 4786313 h 6858000"/>
              <a:gd name="connsiteX50" fmla="*/ 273844 w 300079"/>
              <a:gd name="connsiteY50" fmla="*/ 4848225 h 6858000"/>
              <a:gd name="connsiteX51" fmla="*/ 226219 w 300079"/>
              <a:gd name="connsiteY51" fmla="*/ 4902994 h 6858000"/>
              <a:gd name="connsiteX52" fmla="*/ 278606 w 300079"/>
              <a:gd name="connsiteY52" fmla="*/ 4955381 h 6858000"/>
              <a:gd name="connsiteX53" fmla="*/ 223838 w 300079"/>
              <a:gd name="connsiteY53" fmla="*/ 5010150 h 6858000"/>
              <a:gd name="connsiteX54" fmla="*/ 276225 w 300079"/>
              <a:gd name="connsiteY54" fmla="*/ 5069681 h 6858000"/>
              <a:gd name="connsiteX55" fmla="*/ 221455 w 300079"/>
              <a:gd name="connsiteY55" fmla="*/ 5117306 h 6858000"/>
              <a:gd name="connsiteX56" fmla="*/ 276225 w 300079"/>
              <a:gd name="connsiteY56" fmla="*/ 5169694 h 6858000"/>
              <a:gd name="connsiteX57" fmla="*/ 221455 w 300079"/>
              <a:gd name="connsiteY57" fmla="*/ 5226844 h 6858000"/>
              <a:gd name="connsiteX58" fmla="*/ 276225 w 300079"/>
              <a:gd name="connsiteY58" fmla="*/ 5286375 h 6858000"/>
              <a:gd name="connsiteX59" fmla="*/ 223837 w 300079"/>
              <a:gd name="connsiteY59" fmla="*/ 5338763 h 6858000"/>
              <a:gd name="connsiteX60" fmla="*/ 276225 w 300079"/>
              <a:gd name="connsiteY60" fmla="*/ 5388769 h 6858000"/>
              <a:gd name="connsiteX61" fmla="*/ 223838 w 300079"/>
              <a:gd name="connsiteY61" fmla="*/ 5448300 h 6858000"/>
              <a:gd name="connsiteX62" fmla="*/ 276226 w 300079"/>
              <a:gd name="connsiteY62" fmla="*/ 5495925 h 6858000"/>
              <a:gd name="connsiteX63" fmla="*/ 226219 w 300079"/>
              <a:gd name="connsiteY63" fmla="*/ 5555456 h 6858000"/>
              <a:gd name="connsiteX64" fmla="*/ 276225 w 300079"/>
              <a:gd name="connsiteY64" fmla="*/ 5612606 h 6858000"/>
              <a:gd name="connsiteX65" fmla="*/ 223838 w 300079"/>
              <a:gd name="connsiteY65" fmla="*/ 5664994 h 6858000"/>
              <a:gd name="connsiteX66" fmla="*/ 273844 w 300079"/>
              <a:gd name="connsiteY66" fmla="*/ 5717381 h 6858000"/>
              <a:gd name="connsiteX67" fmla="*/ 223837 w 300079"/>
              <a:gd name="connsiteY67" fmla="*/ 5776913 h 6858000"/>
              <a:gd name="connsiteX68" fmla="*/ 276225 w 300079"/>
              <a:gd name="connsiteY68" fmla="*/ 5826919 h 6858000"/>
              <a:gd name="connsiteX69" fmla="*/ 223837 w 300079"/>
              <a:gd name="connsiteY69" fmla="*/ 5886450 h 6858000"/>
              <a:gd name="connsiteX70" fmla="*/ 273844 w 300079"/>
              <a:gd name="connsiteY70" fmla="*/ 5934075 h 6858000"/>
              <a:gd name="connsiteX71" fmla="*/ 219074 w 300079"/>
              <a:gd name="connsiteY71" fmla="*/ 5995988 h 6858000"/>
              <a:gd name="connsiteX72" fmla="*/ 273844 w 300079"/>
              <a:gd name="connsiteY72" fmla="*/ 6048375 h 6858000"/>
              <a:gd name="connsiteX73" fmla="*/ 226218 w 300079"/>
              <a:gd name="connsiteY73" fmla="*/ 6103144 h 6858000"/>
              <a:gd name="connsiteX74" fmla="*/ 273844 w 300079"/>
              <a:gd name="connsiteY74" fmla="*/ 6157913 h 6858000"/>
              <a:gd name="connsiteX75" fmla="*/ 226219 w 300079"/>
              <a:gd name="connsiteY75" fmla="*/ 6212681 h 6858000"/>
              <a:gd name="connsiteX76" fmla="*/ 271463 w 300079"/>
              <a:gd name="connsiteY76" fmla="*/ 6265069 h 6858000"/>
              <a:gd name="connsiteX77" fmla="*/ 223837 w 300079"/>
              <a:gd name="connsiteY77" fmla="*/ 6319838 h 6858000"/>
              <a:gd name="connsiteX78" fmla="*/ 278605 w 300079"/>
              <a:gd name="connsiteY78" fmla="*/ 6374606 h 6858000"/>
              <a:gd name="connsiteX79" fmla="*/ 221455 w 300079"/>
              <a:gd name="connsiteY79" fmla="*/ 6429375 h 6858000"/>
              <a:gd name="connsiteX80" fmla="*/ 276225 w 300079"/>
              <a:gd name="connsiteY80" fmla="*/ 6486525 h 6858000"/>
              <a:gd name="connsiteX81" fmla="*/ 228599 w 300079"/>
              <a:gd name="connsiteY81" fmla="*/ 6541294 h 6858000"/>
              <a:gd name="connsiteX82" fmla="*/ 273843 w 300079"/>
              <a:gd name="connsiteY82" fmla="*/ 6600825 h 6858000"/>
              <a:gd name="connsiteX83" fmla="*/ 221455 w 300079"/>
              <a:gd name="connsiteY83" fmla="*/ 6643688 h 6858000"/>
              <a:gd name="connsiteX84" fmla="*/ 276224 w 300079"/>
              <a:gd name="connsiteY84" fmla="*/ 6700838 h 6858000"/>
              <a:gd name="connsiteX85" fmla="*/ 221456 w 300079"/>
              <a:gd name="connsiteY85" fmla="*/ 6762750 h 6858000"/>
              <a:gd name="connsiteX86" fmla="*/ 288131 w 300079"/>
              <a:gd name="connsiteY86" fmla="*/ 6812756 h 6858000"/>
              <a:gd name="connsiteX87" fmla="*/ 233136 w 300079"/>
              <a:gd name="connsiteY87" fmla="*/ 6855619 h 6858000"/>
              <a:gd name="connsiteX88" fmla="*/ 0 w 300079"/>
              <a:gd name="connsiteY88" fmla="*/ 6858000 h 6858000"/>
              <a:gd name="connsiteX89" fmla="*/ 0 w 300079"/>
              <a:gd name="connsiteY89" fmla="*/ 0 h 6858000"/>
              <a:gd name="connsiteX0" fmla="*/ 0 w 298438"/>
              <a:gd name="connsiteY0" fmla="*/ 0 h 6858000"/>
              <a:gd name="connsiteX1" fmla="*/ 290286 w 298438"/>
              <a:gd name="connsiteY1" fmla="*/ 0 h 6858000"/>
              <a:gd name="connsiteX2" fmla="*/ 214311 w 298438"/>
              <a:gd name="connsiteY2" fmla="*/ 2057400 h 6858000"/>
              <a:gd name="connsiteX3" fmla="*/ 223835 w 298438"/>
              <a:gd name="connsiteY3" fmla="*/ 2166938 h 6858000"/>
              <a:gd name="connsiteX4" fmla="*/ 228597 w 298438"/>
              <a:gd name="connsiteY4" fmla="*/ 2276475 h 6858000"/>
              <a:gd name="connsiteX5" fmla="*/ 290510 w 298438"/>
              <a:gd name="connsiteY5" fmla="*/ 2338388 h 6858000"/>
              <a:gd name="connsiteX6" fmla="*/ 223836 w 298438"/>
              <a:gd name="connsiteY6" fmla="*/ 2386012 h 6858000"/>
              <a:gd name="connsiteX7" fmla="*/ 278603 w 298438"/>
              <a:gd name="connsiteY7" fmla="*/ 2447925 h 6858000"/>
              <a:gd name="connsiteX8" fmla="*/ 226218 w 298438"/>
              <a:gd name="connsiteY8" fmla="*/ 2497931 h 6858000"/>
              <a:gd name="connsiteX9" fmla="*/ 283366 w 298438"/>
              <a:gd name="connsiteY9" fmla="*/ 2552700 h 6858000"/>
              <a:gd name="connsiteX10" fmla="*/ 216692 w 298438"/>
              <a:gd name="connsiteY10" fmla="*/ 2607469 h 6858000"/>
              <a:gd name="connsiteX11" fmla="*/ 288128 w 298438"/>
              <a:gd name="connsiteY11" fmla="*/ 2657475 h 6858000"/>
              <a:gd name="connsiteX12" fmla="*/ 223835 w 298438"/>
              <a:gd name="connsiteY12" fmla="*/ 2714625 h 6858000"/>
              <a:gd name="connsiteX13" fmla="*/ 283366 w 298438"/>
              <a:gd name="connsiteY13" fmla="*/ 2771775 h 6858000"/>
              <a:gd name="connsiteX14" fmla="*/ 226217 w 298438"/>
              <a:gd name="connsiteY14" fmla="*/ 2826543 h 6858000"/>
              <a:gd name="connsiteX15" fmla="*/ 285747 w 298438"/>
              <a:gd name="connsiteY15" fmla="*/ 2881313 h 6858000"/>
              <a:gd name="connsiteX16" fmla="*/ 223835 w 298438"/>
              <a:gd name="connsiteY16" fmla="*/ 2931319 h 6858000"/>
              <a:gd name="connsiteX17" fmla="*/ 280985 w 298438"/>
              <a:gd name="connsiteY17" fmla="*/ 2986088 h 6858000"/>
              <a:gd name="connsiteX18" fmla="*/ 226218 w 298438"/>
              <a:gd name="connsiteY18" fmla="*/ 3043238 h 6858000"/>
              <a:gd name="connsiteX19" fmla="*/ 288128 w 298438"/>
              <a:gd name="connsiteY19" fmla="*/ 3105150 h 6858000"/>
              <a:gd name="connsiteX20" fmla="*/ 226217 w 298438"/>
              <a:gd name="connsiteY20" fmla="*/ 3155157 h 6858000"/>
              <a:gd name="connsiteX21" fmla="*/ 290510 w 298438"/>
              <a:gd name="connsiteY21" fmla="*/ 3207544 h 6858000"/>
              <a:gd name="connsiteX22" fmla="*/ 226217 w 298438"/>
              <a:gd name="connsiteY22" fmla="*/ 3264693 h 6858000"/>
              <a:gd name="connsiteX23" fmla="*/ 290510 w 298438"/>
              <a:gd name="connsiteY23" fmla="*/ 3324225 h 6858000"/>
              <a:gd name="connsiteX24" fmla="*/ 226218 w 298438"/>
              <a:gd name="connsiteY24" fmla="*/ 3371850 h 6858000"/>
              <a:gd name="connsiteX25" fmla="*/ 292891 w 298438"/>
              <a:gd name="connsiteY25" fmla="*/ 3433763 h 6858000"/>
              <a:gd name="connsiteX26" fmla="*/ 223837 w 298438"/>
              <a:gd name="connsiteY26" fmla="*/ 3476625 h 6858000"/>
              <a:gd name="connsiteX27" fmla="*/ 288128 w 298438"/>
              <a:gd name="connsiteY27" fmla="*/ 3533775 h 6858000"/>
              <a:gd name="connsiteX28" fmla="*/ 230980 w 298438"/>
              <a:gd name="connsiteY28" fmla="*/ 3583781 h 6858000"/>
              <a:gd name="connsiteX29" fmla="*/ 285747 w 298438"/>
              <a:gd name="connsiteY29" fmla="*/ 3643313 h 6858000"/>
              <a:gd name="connsiteX30" fmla="*/ 226218 w 298438"/>
              <a:gd name="connsiteY30" fmla="*/ 3698081 h 6858000"/>
              <a:gd name="connsiteX31" fmla="*/ 280985 w 298438"/>
              <a:gd name="connsiteY31" fmla="*/ 3752850 h 6858000"/>
              <a:gd name="connsiteX32" fmla="*/ 223837 w 298438"/>
              <a:gd name="connsiteY32" fmla="*/ 3800475 h 6858000"/>
              <a:gd name="connsiteX33" fmla="*/ 280985 w 298438"/>
              <a:gd name="connsiteY33" fmla="*/ 3862388 h 6858000"/>
              <a:gd name="connsiteX34" fmla="*/ 223837 w 298438"/>
              <a:gd name="connsiteY34" fmla="*/ 3910013 h 6858000"/>
              <a:gd name="connsiteX35" fmla="*/ 278603 w 298438"/>
              <a:gd name="connsiteY35" fmla="*/ 3969544 h 6858000"/>
              <a:gd name="connsiteX36" fmla="*/ 223838 w 298438"/>
              <a:gd name="connsiteY36" fmla="*/ 4021931 h 6858000"/>
              <a:gd name="connsiteX37" fmla="*/ 278603 w 298438"/>
              <a:gd name="connsiteY37" fmla="*/ 4076700 h 6858000"/>
              <a:gd name="connsiteX38" fmla="*/ 221456 w 298438"/>
              <a:gd name="connsiteY38" fmla="*/ 4138613 h 6858000"/>
              <a:gd name="connsiteX39" fmla="*/ 280985 w 298438"/>
              <a:gd name="connsiteY39" fmla="*/ 4193381 h 6858000"/>
              <a:gd name="connsiteX40" fmla="*/ 219075 w 298438"/>
              <a:gd name="connsiteY40" fmla="*/ 4243388 h 6858000"/>
              <a:gd name="connsiteX41" fmla="*/ 278603 w 298438"/>
              <a:gd name="connsiteY41" fmla="*/ 4300538 h 6858000"/>
              <a:gd name="connsiteX42" fmla="*/ 216695 w 298438"/>
              <a:gd name="connsiteY42" fmla="*/ 4350544 h 6858000"/>
              <a:gd name="connsiteX43" fmla="*/ 285747 w 298438"/>
              <a:gd name="connsiteY43" fmla="*/ 4405313 h 6858000"/>
              <a:gd name="connsiteX44" fmla="*/ 214313 w 298438"/>
              <a:gd name="connsiteY44" fmla="*/ 4452938 h 6858000"/>
              <a:gd name="connsiteX45" fmla="*/ 276222 w 298438"/>
              <a:gd name="connsiteY45" fmla="*/ 4514850 h 6858000"/>
              <a:gd name="connsiteX46" fmla="*/ 216694 w 298438"/>
              <a:gd name="connsiteY46" fmla="*/ 4569619 h 6858000"/>
              <a:gd name="connsiteX47" fmla="*/ 278603 w 298438"/>
              <a:gd name="connsiteY47" fmla="*/ 4622006 h 6858000"/>
              <a:gd name="connsiteX48" fmla="*/ 219075 w 298438"/>
              <a:gd name="connsiteY48" fmla="*/ 4674394 h 6858000"/>
              <a:gd name="connsiteX49" fmla="*/ 278603 w 298438"/>
              <a:gd name="connsiteY49" fmla="*/ 4731544 h 6858000"/>
              <a:gd name="connsiteX50" fmla="*/ 221455 w 298438"/>
              <a:gd name="connsiteY50" fmla="*/ 4786313 h 6858000"/>
              <a:gd name="connsiteX51" fmla="*/ 273844 w 298438"/>
              <a:gd name="connsiteY51" fmla="*/ 4848225 h 6858000"/>
              <a:gd name="connsiteX52" fmla="*/ 226219 w 298438"/>
              <a:gd name="connsiteY52" fmla="*/ 4902994 h 6858000"/>
              <a:gd name="connsiteX53" fmla="*/ 278606 w 298438"/>
              <a:gd name="connsiteY53" fmla="*/ 4955381 h 6858000"/>
              <a:gd name="connsiteX54" fmla="*/ 223838 w 298438"/>
              <a:gd name="connsiteY54" fmla="*/ 5010150 h 6858000"/>
              <a:gd name="connsiteX55" fmla="*/ 276225 w 298438"/>
              <a:gd name="connsiteY55" fmla="*/ 5069681 h 6858000"/>
              <a:gd name="connsiteX56" fmla="*/ 221455 w 298438"/>
              <a:gd name="connsiteY56" fmla="*/ 5117306 h 6858000"/>
              <a:gd name="connsiteX57" fmla="*/ 276225 w 298438"/>
              <a:gd name="connsiteY57" fmla="*/ 5169694 h 6858000"/>
              <a:gd name="connsiteX58" fmla="*/ 221455 w 298438"/>
              <a:gd name="connsiteY58" fmla="*/ 5226844 h 6858000"/>
              <a:gd name="connsiteX59" fmla="*/ 276225 w 298438"/>
              <a:gd name="connsiteY59" fmla="*/ 5286375 h 6858000"/>
              <a:gd name="connsiteX60" fmla="*/ 223837 w 298438"/>
              <a:gd name="connsiteY60" fmla="*/ 5338763 h 6858000"/>
              <a:gd name="connsiteX61" fmla="*/ 276225 w 298438"/>
              <a:gd name="connsiteY61" fmla="*/ 5388769 h 6858000"/>
              <a:gd name="connsiteX62" fmla="*/ 223838 w 298438"/>
              <a:gd name="connsiteY62" fmla="*/ 5448300 h 6858000"/>
              <a:gd name="connsiteX63" fmla="*/ 276226 w 298438"/>
              <a:gd name="connsiteY63" fmla="*/ 5495925 h 6858000"/>
              <a:gd name="connsiteX64" fmla="*/ 226219 w 298438"/>
              <a:gd name="connsiteY64" fmla="*/ 5555456 h 6858000"/>
              <a:gd name="connsiteX65" fmla="*/ 276225 w 298438"/>
              <a:gd name="connsiteY65" fmla="*/ 5612606 h 6858000"/>
              <a:gd name="connsiteX66" fmla="*/ 223838 w 298438"/>
              <a:gd name="connsiteY66" fmla="*/ 5664994 h 6858000"/>
              <a:gd name="connsiteX67" fmla="*/ 273844 w 298438"/>
              <a:gd name="connsiteY67" fmla="*/ 5717381 h 6858000"/>
              <a:gd name="connsiteX68" fmla="*/ 223837 w 298438"/>
              <a:gd name="connsiteY68" fmla="*/ 5776913 h 6858000"/>
              <a:gd name="connsiteX69" fmla="*/ 276225 w 298438"/>
              <a:gd name="connsiteY69" fmla="*/ 5826919 h 6858000"/>
              <a:gd name="connsiteX70" fmla="*/ 223837 w 298438"/>
              <a:gd name="connsiteY70" fmla="*/ 5886450 h 6858000"/>
              <a:gd name="connsiteX71" fmla="*/ 273844 w 298438"/>
              <a:gd name="connsiteY71" fmla="*/ 5934075 h 6858000"/>
              <a:gd name="connsiteX72" fmla="*/ 219074 w 298438"/>
              <a:gd name="connsiteY72" fmla="*/ 5995988 h 6858000"/>
              <a:gd name="connsiteX73" fmla="*/ 273844 w 298438"/>
              <a:gd name="connsiteY73" fmla="*/ 6048375 h 6858000"/>
              <a:gd name="connsiteX74" fmla="*/ 226218 w 298438"/>
              <a:gd name="connsiteY74" fmla="*/ 6103144 h 6858000"/>
              <a:gd name="connsiteX75" fmla="*/ 273844 w 298438"/>
              <a:gd name="connsiteY75" fmla="*/ 6157913 h 6858000"/>
              <a:gd name="connsiteX76" fmla="*/ 226219 w 298438"/>
              <a:gd name="connsiteY76" fmla="*/ 6212681 h 6858000"/>
              <a:gd name="connsiteX77" fmla="*/ 271463 w 298438"/>
              <a:gd name="connsiteY77" fmla="*/ 6265069 h 6858000"/>
              <a:gd name="connsiteX78" fmla="*/ 223837 w 298438"/>
              <a:gd name="connsiteY78" fmla="*/ 6319838 h 6858000"/>
              <a:gd name="connsiteX79" fmla="*/ 278605 w 298438"/>
              <a:gd name="connsiteY79" fmla="*/ 6374606 h 6858000"/>
              <a:gd name="connsiteX80" fmla="*/ 221455 w 298438"/>
              <a:gd name="connsiteY80" fmla="*/ 6429375 h 6858000"/>
              <a:gd name="connsiteX81" fmla="*/ 276225 w 298438"/>
              <a:gd name="connsiteY81" fmla="*/ 6486525 h 6858000"/>
              <a:gd name="connsiteX82" fmla="*/ 228599 w 298438"/>
              <a:gd name="connsiteY82" fmla="*/ 6541294 h 6858000"/>
              <a:gd name="connsiteX83" fmla="*/ 273843 w 298438"/>
              <a:gd name="connsiteY83" fmla="*/ 6600825 h 6858000"/>
              <a:gd name="connsiteX84" fmla="*/ 221455 w 298438"/>
              <a:gd name="connsiteY84" fmla="*/ 6643688 h 6858000"/>
              <a:gd name="connsiteX85" fmla="*/ 276224 w 298438"/>
              <a:gd name="connsiteY85" fmla="*/ 6700838 h 6858000"/>
              <a:gd name="connsiteX86" fmla="*/ 221456 w 298438"/>
              <a:gd name="connsiteY86" fmla="*/ 6762750 h 6858000"/>
              <a:gd name="connsiteX87" fmla="*/ 288131 w 298438"/>
              <a:gd name="connsiteY87" fmla="*/ 6812756 h 6858000"/>
              <a:gd name="connsiteX88" fmla="*/ 233136 w 298438"/>
              <a:gd name="connsiteY88" fmla="*/ 6855619 h 6858000"/>
              <a:gd name="connsiteX89" fmla="*/ 0 w 298438"/>
              <a:gd name="connsiteY89" fmla="*/ 6858000 h 6858000"/>
              <a:gd name="connsiteX90" fmla="*/ 0 w 298438"/>
              <a:gd name="connsiteY90" fmla="*/ 0 h 6858000"/>
              <a:gd name="connsiteX0" fmla="*/ 0 w 298292"/>
              <a:gd name="connsiteY0" fmla="*/ 0 h 6858000"/>
              <a:gd name="connsiteX1" fmla="*/ 290286 w 298292"/>
              <a:gd name="connsiteY1" fmla="*/ 0 h 6858000"/>
              <a:gd name="connsiteX2" fmla="*/ 216692 w 298292"/>
              <a:gd name="connsiteY2" fmla="*/ 1945481 h 6858000"/>
              <a:gd name="connsiteX3" fmla="*/ 214311 w 298292"/>
              <a:gd name="connsiteY3" fmla="*/ 2057400 h 6858000"/>
              <a:gd name="connsiteX4" fmla="*/ 223835 w 298292"/>
              <a:gd name="connsiteY4" fmla="*/ 2166938 h 6858000"/>
              <a:gd name="connsiteX5" fmla="*/ 228597 w 298292"/>
              <a:gd name="connsiteY5" fmla="*/ 2276475 h 6858000"/>
              <a:gd name="connsiteX6" fmla="*/ 290510 w 298292"/>
              <a:gd name="connsiteY6" fmla="*/ 2338388 h 6858000"/>
              <a:gd name="connsiteX7" fmla="*/ 223836 w 298292"/>
              <a:gd name="connsiteY7" fmla="*/ 2386012 h 6858000"/>
              <a:gd name="connsiteX8" fmla="*/ 278603 w 298292"/>
              <a:gd name="connsiteY8" fmla="*/ 2447925 h 6858000"/>
              <a:gd name="connsiteX9" fmla="*/ 226218 w 298292"/>
              <a:gd name="connsiteY9" fmla="*/ 2497931 h 6858000"/>
              <a:gd name="connsiteX10" fmla="*/ 283366 w 298292"/>
              <a:gd name="connsiteY10" fmla="*/ 2552700 h 6858000"/>
              <a:gd name="connsiteX11" fmla="*/ 216692 w 298292"/>
              <a:gd name="connsiteY11" fmla="*/ 2607469 h 6858000"/>
              <a:gd name="connsiteX12" fmla="*/ 288128 w 298292"/>
              <a:gd name="connsiteY12" fmla="*/ 2657475 h 6858000"/>
              <a:gd name="connsiteX13" fmla="*/ 223835 w 298292"/>
              <a:gd name="connsiteY13" fmla="*/ 2714625 h 6858000"/>
              <a:gd name="connsiteX14" fmla="*/ 283366 w 298292"/>
              <a:gd name="connsiteY14" fmla="*/ 2771775 h 6858000"/>
              <a:gd name="connsiteX15" fmla="*/ 226217 w 298292"/>
              <a:gd name="connsiteY15" fmla="*/ 2826543 h 6858000"/>
              <a:gd name="connsiteX16" fmla="*/ 285747 w 298292"/>
              <a:gd name="connsiteY16" fmla="*/ 2881313 h 6858000"/>
              <a:gd name="connsiteX17" fmla="*/ 223835 w 298292"/>
              <a:gd name="connsiteY17" fmla="*/ 2931319 h 6858000"/>
              <a:gd name="connsiteX18" fmla="*/ 280985 w 298292"/>
              <a:gd name="connsiteY18" fmla="*/ 2986088 h 6858000"/>
              <a:gd name="connsiteX19" fmla="*/ 226218 w 298292"/>
              <a:gd name="connsiteY19" fmla="*/ 3043238 h 6858000"/>
              <a:gd name="connsiteX20" fmla="*/ 288128 w 298292"/>
              <a:gd name="connsiteY20" fmla="*/ 3105150 h 6858000"/>
              <a:gd name="connsiteX21" fmla="*/ 226217 w 298292"/>
              <a:gd name="connsiteY21" fmla="*/ 3155157 h 6858000"/>
              <a:gd name="connsiteX22" fmla="*/ 290510 w 298292"/>
              <a:gd name="connsiteY22" fmla="*/ 3207544 h 6858000"/>
              <a:gd name="connsiteX23" fmla="*/ 226217 w 298292"/>
              <a:gd name="connsiteY23" fmla="*/ 3264693 h 6858000"/>
              <a:gd name="connsiteX24" fmla="*/ 290510 w 298292"/>
              <a:gd name="connsiteY24" fmla="*/ 3324225 h 6858000"/>
              <a:gd name="connsiteX25" fmla="*/ 226218 w 298292"/>
              <a:gd name="connsiteY25" fmla="*/ 3371850 h 6858000"/>
              <a:gd name="connsiteX26" fmla="*/ 292891 w 298292"/>
              <a:gd name="connsiteY26" fmla="*/ 3433763 h 6858000"/>
              <a:gd name="connsiteX27" fmla="*/ 223837 w 298292"/>
              <a:gd name="connsiteY27" fmla="*/ 3476625 h 6858000"/>
              <a:gd name="connsiteX28" fmla="*/ 288128 w 298292"/>
              <a:gd name="connsiteY28" fmla="*/ 3533775 h 6858000"/>
              <a:gd name="connsiteX29" fmla="*/ 230980 w 298292"/>
              <a:gd name="connsiteY29" fmla="*/ 3583781 h 6858000"/>
              <a:gd name="connsiteX30" fmla="*/ 285747 w 298292"/>
              <a:gd name="connsiteY30" fmla="*/ 3643313 h 6858000"/>
              <a:gd name="connsiteX31" fmla="*/ 226218 w 298292"/>
              <a:gd name="connsiteY31" fmla="*/ 3698081 h 6858000"/>
              <a:gd name="connsiteX32" fmla="*/ 280985 w 298292"/>
              <a:gd name="connsiteY32" fmla="*/ 3752850 h 6858000"/>
              <a:gd name="connsiteX33" fmla="*/ 223837 w 298292"/>
              <a:gd name="connsiteY33" fmla="*/ 3800475 h 6858000"/>
              <a:gd name="connsiteX34" fmla="*/ 280985 w 298292"/>
              <a:gd name="connsiteY34" fmla="*/ 3862388 h 6858000"/>
              <a:gd name="connsiteX35" fmla="*/ 223837 w 298292"/>
              <a:gd name="connsiteY35" fmla="*/ 3910013 h 6858000"/>
              <a:gd name="connsiteX36" fmla="*/ 278603 w 298292"/>
              <a:gd name="connsiteY36" fmla="*/ 3969544 h 6858000"/>
              <a:gd name="connsiteX37" fmla="*/ 223838 w 298292"/>
              <a:gd name="connsiteY37" fmla="*/ 4021931 h 6858000"/>
              <a:gd name="connsiteX38" fmla="*/ 278603 w 298292"/>
              <a:gd name="connsiteY38" fmla="*/ 4076700 h 6858000"/>
              <a:gd name="connsiteX39" fmla="*/ 221456 w 298292"/>
              <a:gd name="connsiteY39" fmla="*/ 4138613 h 6858000"/>
              <a:gd name="connsiteX40" fmla="*/ 280985 w 298292"/>
              <a:gd name="connsiteY40" fmla="*/ 4193381 h 6858000"/>
              <a:gd name="connsiteX41" fmla="*/ 219075 w 298292"/>
              <a:gd name="connsiteY41" fmla="*/ 4243388 h 6858000"/>
              <a:gd name="connsiteX42" fmla="*/ 278603 w 298292"/>
              <a:gd name="connsiteY42" fmla="*/ 4300538 h 6858000"/>
              <a:gd name="connsiteX43" fmla="*/ 216695 w 298292"/>
              <a:gd name="connsiteY43" fmla="*/ 4350544 h 6858000"/>
              <a:gd name="connsiteX44" fmla="*/ 285747 w 298292"/>
              <a:gd name="connsiteY44" fmla="*/ 4405313 h 6858000"/>
              <a:gd name="connsiteX45" fmla="*/ 214313 w 298292"/>
              <a:gd name="connsiteY45" fmla="*/ 4452938 h 6858000"/>
              <a:gd name="connsiteX46" fmla="*/ 276222 w 298292"/>
              <a:gd name="connsiteY46" fmla="*/ 4514850 h 6858000"/>
              <a:gd name="connsiteX47" fmla="*/ 216694 w 298292"/>
              <a:gd name="connsiteY47" fmla="*/ 4569619 h 6858000"/>
              <a:gd name="connsiteX48" fmla="*/ 278603 w 298292"/>
              <a:gd name="connsiteY48" fmla="*/ 4622006 h 6858000"/>
              <a:gd name="connsiteX49" fmla="*/ 219075 w 298292"/>
              <a:gd name="connsiteY49" fmla="*/ 4674394 h 6858000"/>
              <a:gd name="connsiteX50" fmla="*/ 278603 w 298292"/>
              <a:gd name="connsiteY50" fmla="*/ 4731544 h 6858000"/>
              <a:gd name="connsiteX51" fmla="*/ 221455 w 298292"/>
              <a:gd name="connsiteY51" fmla="*/ 4786313 h 6858000"/>
              <a:gd name="connsiteX52" fmla="*/ 273844 w 298292"/>
              <a:gd name="connsiteY52" fmla="*/ 4848225 h 6858000"/>
              <a:gd name="connsiteX53" fmla="*/ 226219 w 298292"/>
              <a:gd name="connsiteY53" fmla="*/ 4902994 h 6858000"/>
              <a:gd name="connsiteX54" fmla="*/ 278606 w 298292"/>
              <a:gd name="connsiteY54" fmla="*/ 4955381 h 6858000"/>
              <a:gd name="connsiteX55" fmla="*/ 223838 w 298292"/>
              <a:gd name="connsiteY55" fmla="*/ 5010150 h 6858000"/>
              <a:gd name="connsiteX56" fmla="*/ 276225 w 298292"/>
              <a:gd name="connsiteY56" fmla="*/ 5069681 h 6858000"/>
              <a:gd name="connsiteX57" fmla="*/ 221455 w 298292"/>
              <a:gd name="connsiteY57" fmla="*/ 5117306 h 6858000"/>
              <a:gd name="connsiteX58" fmla="*/ 276225 w 298292"/>
              <a:gd name="connsiteY58" fmla="*/ 5169694 h 6858000"/>
              <a:gd name="connsiteX59" fmla="*/ 221455 w 298292"/>
              <a:gd name="connsiteY59" fmla="*/ 5226844 h 6858000"/>
              <a:gd name="connsiteX60" fmla="*/ 276225 w 298292"/>
              <a:gd name="connsiteY60" fmla="*/ 5286375 h 6858000"/>
              <a:gd name="connsiteX61" fmla="*/ 223837 w 298292"/>
              <a:gd name="connsiteY61" fmla="*/ 5338763 h 6858000"/>
              <a:gd name="connsiteX62" fmla="*/ 276225 w 298292"/>
              <a:gd name="connsiteY62" fmla="*/ 5388769 h 6858000"/>
              <a:gd name="connsiteX63" fmla="*/ 223838 w 298292"/>
              <a:gd name="connsiteY63" fmla="*/ 5448300 h 6858000"/>
              <a:gd name="connsiteX64" fmla="*/ 276226 w 298292"/>
              <a:gd name="connsiteY64" fmla="*/ 5495925 h 6858000"/>
              <a:gd name="connsiteX65" fmla="*/ 226219 w 298292"/>
              <a:gd name="connsiteY65" fmla="*/ 5555456 h 6858000"/>
              <a:gd name="connsiteX66" fmla="*/ 276225 w 298292"/>
              <a:gd name="connsiteY66" fmla="*/ 5612606 h 6858000"/>
              <a:gd name="connsiteX67" fmla="*/ 223838 w 298292"/>
              <a:gd name="connsiteY67" fmla="*/ 5664994 h 6858000"/>
              <a:gd name="connsiteX68" fmla="*/ 273844 w 298292"/>
              <a:gd name="connsiteY68" fmla="*/ 5717381 h 6858000"/>
              <a:gd name="connsiteX69" fmla="*/ 223837 w 298292"/>
              <a:gd name="connsiteY69" fmla="*/ 5776913 h 6858000"/>
              <a:gd name="connsiteX70" fmla="*/ 276225 w 298292"/>
              <a:gd name="connsiteY70" fmla="*/ 5826919 h 6858000"/>
              <a:gd name="connsiteX71" fmla="*/ 223837 w 298292"/>
              <a:gd name="connsiteY71" fmla="*/ 5886450 h 6858000"/>
              <a:gd name="connsiteX72" fmla="*/ 273844 w 298292"/>
              <a:gd name="connsiteY72" fmla="*/ 5934075 h 6858000"/>
              <a:gd name="connsiteX73" fmla="*/ 219074 w 298292"/>
              <a:gd name="connsiteY73" fmla="*/ 5995988 h 6858000"/>
              <a:gd name="connsiteX74" fmla="*/ 273844 w 298292"/>
              <a:gd name="connsiteY74" fmla="*/ 6048375 h 6858000"/>
              <a:gd name="connsiteX75" fmla="*/ 226218 w 298292"/>
              <a:gd name="connsiteY75" fmla="*/ 6103144 h 6858000"/>
              <a:gd name="connsiteX76" fmla="*/ 273844 w 298292"/>
              <a:gd name="connsiteY76" fmla="*/ 6157913 h 6858000"/>
              <a:gd name="connsiteX77" fmla="*/ 226219 w 298292"/>
              <a:gd name="connsiteY77" fmla="*/ 6212681 h 6858000"/>
              <a:gd name="connsiteX78" fmla="*/ 271463 w 298292"/>
              <a:gd name="connsiteY78" fmla="*/ 6265069 h 6858000"/>
              <a:gd name="connsiteX79" fmla="*/ 223837 w 298292"/>
              <a:gd name="connsiteY79" fmla="*/ 6319838 h 6858000"/>
              <a:gd name="connsiteX80" fmla="*/ 278605 w 298292"/>
              <a:gd name="connsiteY80" fmla="*/ 6374606 h 6858000"/>
              <a:gd name="connsiteX81" fmla="*/ 221455 w 298292"/>
              <a:gd name="connsiteY81" fmla="*/ 6429375 h 6858000"/>
              <a:gd name="connsiteX82" fmla="*/ 276225 w 298292"/>
              <a:gd name="connsiteY82" fmla="*/ 6486525 h 6858000"/>
              <a:gd name="connsiteX83" fmla="*/ 228599 w 298292"/>
              <a:gd name="connsiteY83" fmla="*/ 6541294 h 6858000"/>
              <a:gd name="connsiteX84" fmla="*/ 273843 w 298292"/>
              <a:gd name="connsiteY84" fmla="*/ 6600825 h 6858000"/>
              <a:gd name="connsiteX85" fmla="*/ 221455 w 298292"/>
              <a:gd name="connsiteY85" fmla="*/ 6643688 h 6858000"/>
              <a:gd name="connsiteX86" fmla="*/ 276224 w 298292"/>
              <a:gd name="connsiteY86" fmla="*/ 6700838 h 6858000"/>
              <a:gd name="connsiteX87" fmla="*/ 221456 w 298292"/>
              <a:gd name="connsiteY87" fmla="*/ 6762750 h 6858000"/>
              <a:gd name="connsiteX88" fmla="*/ 288131 w 298292"/>
              <a:gd name="connsiteY88" fmla="*/ 6812756 h 6858000"/>
              <a:gd name="connsiteX89" fmla="*/ 233136 w 298292"/>
              <a:gd name="connsiteY89" fmla="*/ 6855619 h 6858000"/>
              <a:gd name="connsiteX90" fmla="*/ 0 w 298292"/>
              <a:gd name="connsiteY90" fmla="*/ 6858000 h 6858000"/>
              <a:gd name="connsiteX91" fmla="*/ 0 w 298292"/>
              <a:gd name="connsiteY91" fmla="*/ 0 h 6858000"/>
              <a:gd name="connsiteX0" fmla="*/ 0 w 298558"/>
              <a:gd name="connsiteY0" fmla="*/ 0 h 6858000"/>
              <a:gd name="connsiteX1" fmla="*/ 290286 w 298558"/>
              <a:gd name="connsiteY1" fmla="*/ 0 h 6858000"/>
              <a:gd name="connsiteX2" fmla="*/ 219073 w 298558"/>
              <a:gd name="connsiteY2" fmla="*/ 1838325 h 6858000"/>
              <a:gd name="connsiteX3" fmla="*/ 216692 w 298558"/>
              <a:gd name="connsiteY3" fmla="*/ 1945481 h 6858000"/>
              <a:gd name="connsiteX4" fmla="*/ 214311 w 298558"/>
              <a:gd name="connsiteY4" fmla="*/ 2057400 h 6858000"/>
              <a:gd name="connsiteX5" fmla="*/ 223835 w 298558"/>
              <a:gd name="connsiteY5" fmla="*/ 2166938 h 6858000"/>
              <a:gd name="connsiteX6" fmla="*/ 228597 w 298558"/>
              <a:gd name="connsiteY6" fmla="*/ 2276475 h 6858000"/>
              <a:gd name="connsiteX7" fmla="*/ 290510 w 298558"/>
              <a:gd name="connsiteY7" fmla="*/ 2338388 h 6858000"/>
              <a:gd name="connsiteX8" fmla="*/ 223836 w 298558"/>
              <a:gd name="connsiteY8" fmla="*/ 2386012 h 6858000"/>
              <a:gd name="connsiteX9" fmla="*/ 278603 w 298558"/>
              <a:gd name="connsiteY9" fmla="*/ 2447925 h 6858000"/>
              <a:gd name="connsiteX10" fmla="*/ 226218 w 298558"/>
              <a:gd name="connsiteY10" fmla="*/ 2497931 h 6858000"/>
              <a:gd name="connsiteX11" fmla="*/ 283366 w 298558"/>
              <a:gd name="connsiteY11" fmla="*/ 2552700 h 6858000"/>
              <a:gd name="connsiteX12" fmla="*/ 216692 w 298558"/>
              <a:gd name="connsiteY12" fmla="*/ 2607469 h 6858000"/>
              <a:gd name="connsiteX13" fmla="*/ 288128 w 298558"/>
              <a:gd name="connsiteY13" fmla="*/ 2657475 h 6858000"/>
              <a:gd name="connsiteX14" fmla="*/ 223835 w 298558"/>
              <a:gd name="connsiteY14" fmla="*/ 2714625 h 6858000"/>
              <a:gd name="connsiteX15" fmla="*/ 283366 w 298558"/>
              <a:gd name="connsiteY15" fmla="*/ 2771775 h 6858000"/>
              <a:gd name="connsiteX16" fmla="*/ 226217 w 298558"/>
              <a:gd name="connsiteY16" fmla="*/ 2826543 h 6858000"/>
              <a:gd name="connsiteX17" fmla="*/ 285747 w 298558"/>
              <a:gd name="connsiteY17" fmla="*/ 2881313 h 6858000"/>
              <a:gd name="connsiteX18" fmla="*/ 223835 w 298558"/>
              <a:gd name="connsiteY18" fmla="*/ 2931319 h 6858000"/>
              <a:gd name="connsiteX19" fmla="*/ 280985 w 298558"/>
              <a:gd name="connsiteY19" fmla="*/ 2986088 h 6858000"/>
              <a:gd name="connsiteX20" fmla="*/ 226218 w 298558"/>
              <a:gd name="connsiteY20" fmla="*/ 3043238 h 6858000"/>
              <a:gd name="connsiteX21" fmla="*/ 288128 w 298558"/>
              <a:gd name="connsiteY21" fmla="*/ 3105150 h 6858000"/>
              <a:gd name="connsiteX22" fmla="*/ 226217 w 298558"/>
              <a:gd name="connsiteY22" fmla="*/ 3155157 h 6858000"/>
              <a:gd name="connsiteX23" fmla="*/ 290510 w 298558"/>
              <a:gd name="connsiteY23" fmla="*/ 3207544 h 6858000"/>
              <a:gd name="connsiteX24" fmla="*/ 226217 w 298558"/>
              <a:gd name="connsiteY24" fmla="*/ 3264693 h 6858000"/>
              <a:gd name="connsiteX25" fmla="*/ 290510 w 298558"/>
              <a:gd name="connsiteY25" fmla="*/ 3324225 h 6858000"/>
              <a:gd name="connsiteX26" fmla="*/ 226218 w 298558"/>
              <a:gd name="connsiteY26" fmla="*/ 3371850 h 6858000"/>
              <a:gd name="connsiteX27" fmla="*/ 292891 w 298558"/>
              <a:gd name="connsiteY27" fmla="*/ 3433763 h 6858000"/>
              <a:gd name="connsiteX28" fmla="*/ 223837 w 298558"/>
              <a:gd name="connsiteY28" fmla="*/ 3476625 h 6858000"/>
              <a:gd name="connsiteX29" fmla="*/ 288128 w 298558"/>
              <a:gd name="connsiteY29" fmla="*/ 3533775 h 6858000"/>
              <a:gd name="connsiteX30" fmla="*/ 230980 w 298558"/>
              <a:gd name="connsiteY30" fmla="*/ 3583781 h 6858000"/>
              <a:gd name="connsiteX31" fmla="*/ 285747 w 298558"/>
              <a:gd name="connsiteY31" fmla="*/ 3643313 h 6858000"/>
              <a:gd name="connsiteX32" fmla="*/ 226218 w 298558"/>
              <a:gd name="connsiteY32" fmla="*/ 3698081 h 6858000"/>
              <a:gd name="connsiteX33" fmla="*/ 280985 w 298558"/>
              <a:gd name="connsiteY33" fmla="*/ 3752850 h 6858000"/>
              <a:gd name="connsiteX34" fmla="*/ 223837 w 298558"/>
              <a:gd name="connsiteY34" fmla="*/ 3800475 h 6858000"/>
              <a:gd name="connsiteX35" fmla="*/ 280985 w 298558"/>
              <a:gd name="connsiteY35" fmla="*/ 3862388 h 6858000"/>
              <a:gd name="connsiteX36" fmla="*/ 223837 w 298558"/>
              <a:gd name="connsiteY36" fmla="*/ 3910013 h 6858000"/>
              <a:gd name="connsiteX37" fmla="*/ 278603 w 298558"/>
              <a:gd name="connsiteY37" fmla="*/ 3969544 h 6858000"/>
              <a:gd name="connsiteX38" fmla="*/ 223838 w 298558"/>
              <a:gd name="connsiteY38" fmla="*/ 4021931 h 6858000"/>
              <a:gd name="connsiteX39" fmla="*/ 278603 w 298558"/>
              <a:gd name="connsiteY39" fmla="*/ 4076700 h 6858000"/>
              <a:gd name="connsiteX40" fmla="*/ 221456 w 298558"/>
              <a:gd name="connsiteY40" fmla="*/ 4138613 h 6858000"/>
              <a:gd name="connsiteX41" fmla="*/ 280985 w 298558"/>
              <a:gd name="connsiteY41" fmla="*/ 4193381 h 6858000"/>
              <a:gd name="connsiteX42" fmla="*/ 219075 w 298558"/>
              <a:gd name="connsiteY42" fmla="*/ 4243388 h 6858000"/>
              <a:gd name="connsiteX43" fmla="*/ 278603 w 298558"/>
              <a:gd name="connsiteY43" fmla="*/ 4300538 h 6858000"/>
              <a:gd name="connsiteX44" fmla="*/ 216695 w 298558"/>
              <a:gd name="connsiteY44" fmla="*/ 4350544 h 6858000"/>
              <a:gd name="connsiteX45" fmla="*/ 285747 w 298558"/>
              <a:gd name="connsiteY45" fmla="*/ 4405313 h 6858000"/>
              <a:gd name="connsiteX46" fmla="*/ 214313 w 298558"/>
              <a:gd name="connsiteY46" fmla="*/ 4452938 h 6858000"/>
              <a:gd name="connsiteX47" fmla="*/ 276222 w 298558"/>
              <a:gd name="connsiteY47" fmla="*/ 4514850 h 6858000"/>
              <a:gd name="connsiteX48" fmla="*/ 216694 w 298558"/>
              <a:gd name="connsiteY48" fmla="*/ 4569619 h 6858000"/>
              <a:gd name="connsiteX49" fmla="*/ 278603 w 298558"/>
              <a:gd name="connsiteY49" fmla="*/ 4622006 h 6858000"/>
              <a:gd name="connsiteX50" fmla="*/ 219075 w 298558"/>
              <a:gd name="connsiteY50" fmla="*/ 4674394 h 6858000"/>
              <a:gd name="connsiteX51" fmla="*/ 278603 w 298558"/>
              <a:gd name="connsiteY51" fmla="*/ 4731544 h 6858000"/>
              <a:gd name="connsiteX52" fmla="*/ 221455 w 298558"/>
              <a:gd name="connsiteY52" fmla="*/ 4786313 h 6858000"/>
              <a:gd name="connsiteX53" fmla="*/ 273844 w 298558"/>
              <a:gd name="connsiteY53" fmla="*/ 4848225 h 6858000"/>
              <a:gd name="connsiteX54" fmla="*/ 226219 w 298558"/>
              <a:gd name="connsiteY54" fmla="*/ 4902994 h 6858000"/>
              <a:gd name="connsiteX55" fmla="*/ 278606 w 298558"/>
              <a:gd name="connsiteY55" fmla="*/ 4955381 h 6858000"/>
              <a:gd name="connsiteX56" fmla="*/ 223838 w 298558"/>
              <a:gd name="connsiteY56" fmla="*/ 5010150 h 6858000"/>
              <a:gd name="connsiteX57" fmla="*/ 276225 w 298558"/>
              <a:gd name="connsiteY57" fmla="*/ 5069681 h 6858000"/>
              <a:gd name="connsiteX58" fmla="*/ 221455 w 298558"/>
              <a:gd name="connsiteY58" fmla="*/ 5117306 h 6858000"/>
              <a:gd name="connsiteX59" fmla="*/ 276225 w 298558"/>
              <a:gd name="connsiteY59" fmla="*/ 5169694 h 6858000"/>
              <a:gd name="connsiteX60" fmla="*/ 221455 w 298558"/>
              <a:gd name="connsiteY60" fmla="*/ 5226844 h 6858000"/>
              <a:gd name="connsiteX61" fmla="*/ 276225 w 298558"/>
              <a:gd name="connsiteY61" fmla="*/ 5286375 h 6858000"/>
              <a:gd name="connsiteX62" fmla="*/ 223837 w 298558"/>
              <a:gd name="connsiteY62" fmla="*/ 5338763 h 6858000"/>
              <a:gd name="connsiteX63" fmla="*/ 276225 w 298558"/>
              <a:gd name="connsiteY63" fmla="*/ 5388769 h 6858000"/>
              <a:gd name="connsiteX64" fmla="*/ 223838 w 298558"/>
              <a:gd name="connsiteY64" fmla="*/ 5448300 h 6858000"/>
              <a:gd name="connsiteX65" fmla="*/ 276226 w 298558"/>
              <a:gd name="connsiteY65" fmla="*/ 5495925 h 6858000"/>
              <a:gd name="connsiteX66" fmla="*/ 226219 w 298558"/>
              <a:gd name="connsiteY66" fmla="*/ 5555456 h 6858000"/>
              <a:gd name="connsiteX67" fmla="*/ 276225 w 298558"/>
              <a:gd name="connsiteY67" fmla="*/ 5612606 h 6858000"/>
              <a:gd name="connsiteX68" fmla="*/ 223838 w 298558"/>
              <a:gd name="connsiteY68" fmla="*/ 5664994 h 6858000"/>
              <a:gd name="connsiteX69" fmla="*/ 273844 w 298558"/>
              <a:gd name="connsiteY69" fmla="*/ 5717381 h 6858000"/>
              <a:gd name="connsiteX70" fmla="*/ 223837 w 298558"/>
              <a:gd name="connsiteY70" fmla="*/ 5776913 h 6858000"/>
              <a:gd name="connsiteX71" fmla="*/ 276225 w 298558"/>
              <a:gd name="connsiteY71" fmla="*/ 5826919 h 6858000"/>
              <a:gd name="connsiteX72" fmla="*/ 223837 w 298558"/>
              <a:gd name="connsiteY72" fmla="*/ 5886450 h 6858000"/>
              <a:gd name="connsiteX73" fmla="*/ 273844 w 298558"/>
              <a:gd name="connsiteY73" fmla="*/ 5934075 h 6858000"/>
              <a:gd name="connsiteX74" fmla="*/ 219074 w 298558"/>
              <a:gd name="connsiteY74" fmla="*/ 5995988 h 6858000"/>
              <a:gd name="connsiteX75" fmla="*/ 273844 w 298558"/>
              <a:gd name="connsiteY75" fmla="*/ 6048375 h 6858000"/>
              <a:gd name="connsiteX76" fmla="*/ 226218 w 298558"/>
              <a:gd name="connsiteY76" fmla="*/ 6103144 h 6858000"/>
              <a:gd name="connsiteX77" fmla="*/ 273844 w 298558"/>
              <a:gd name="connsiteY77" fmla="*/ 6157913 h 6858000"/>
              <a:gd name="connsiteX78" fmla="*/ 226219 w 298558"/>
              <a:gd name="connsiteY78" fmla="*/ 6212681 h 6858000"/>
              <a:gd name="connsiteX79" fmla="*/ 271463 w 298558"/>
              <a:gd name="connsiteY79" fmla="*/ 6265069 h 6858000"/>
              <a:gd name="connsiteX80" fmla="*/ 223837 w 298558"/>
              <a:gd name="connsiteY80" fmla="*/ 6319838 h 6858000"/>
              <a:gd name="connsiteX81" fmla="*/ 278605 w 298558"/>
              <a:gd name="connsiteY81" fmla="*/ 6374606 h 6858000"/>
              <a:gd name="connsiteX82" fmla="*/ 221455 w 298558"/>
              <a:gd name="connsiteY82" fmla="*/ 6429375 h 6858000"/>
              <a:gd name="connsiteX83" fmla="*/ 276225 w 298558"/>
              <a:gd name="connsiteY83" fmla="*/ 6486525 h 6858000"/>
              <a:gd name="connsiteX84" fmla="*/ 228599 w 298558"/>
              <a:gd name="connsiteY84" fmla="*/ 6541294 h 6858000"/>
              <a:gd name="connsiteX85" fmla="*/ 273843 w 298558"/>
              <a:gd name="connsiteY85" fmla="*/ 6600825 h 6858000"/>
              <a:gd name="connsiteX86" fmla="*/ 221455 w 298558"/>
              <a:gd name="connsiteY86" fmla="*/ 6643688 h 6858000"/>
              <a:gd name="connsiteX87" fmla="*/ 276224 w 298558"/>
              <a:gd name="connsiteY87" fmla="*/ 6700838 h 6858000"/>
              <a:gd name="connsiteX88" fmla="*/ 221456 w 298558"/>
              <a:gd name="connsiteY88" fmla="*/ 6762750 h 6858000"/>
              <a:gd name="connsiteX89" fmla="*/ 288131 w 298558"/>
              <a:gd name="connsiteY89" fmla="*/ 6812756 h 6858000"/>
              <a:gd name="connsiteX90" fmla="*/ 233136 w 298558"/>
              <a:gd name="connsiteY90" fmla="*/ 6855619 h 6858000"/>
              <a:gd name="connsiteX91" fmla="*/ 0 w 298558"/>
              <a:gd name="connsiteY91" fmla="*/ 6858000 h 6858000"/>
              <a:gd name="connsiteX92" fmla="*/ 0 w 298558"/>
              <a:gd name="connsiteY92" fmla="*/ 0 h 6858000"/>
              <a:gd name="connsiteX0" fmla="*/ 0 w 299141"/>
              <a:gd name="connsiteY0" fmla="*/ 0 h 6858000"/>
              <a:gd name="connsiteX1" fmla="*/ 290286 w 299141"/>
              <a:gd name="connsiteY1" fmla="*/ 0 h 6858000"/>
              <a:gd name="connsiteX2" fmla="*/ 223836 w 299141"/>
              <a:gd name="connsiteY2" fmla="*/ 1726406 h 6858000"/>
              <a:gd name="connsiteX3" fmla="*/ 219073 w 299141"/>
              <a:gd name="connsiteY3" fmla="*/ 1838325 h 6858000"/>
              <a:gd name="connsiteX4" fmla="*/ 216692 w 299141"/>
              <a:gd name="connsiteY4" fmla="*/ 1945481 h 6858000"/>
              <a:gd name="connsiteX5" fmla="*/ 214311 w 299141"/>
              <a:gd name="connsiteY5" fmla="*/ 2057400 h 6858000"/>
              <a:gd name="connsiteX6" fmla="*/ 223835 w 299141"/>
              <a:gd name="connsiteY6" fmla="*/ 2166938 h 6858000"/>
              <a:gd name="connsiteX7" fmla="*/ 228597 w 299141"/>
              <a:gd name="connsiteY7" fmla="*/ 2276475 h 6858000"/>
              <a:gd name="connsiteX8" fmla="*/ 290510 w 299141"/>
              <a:gd name="connsiteY8" fmla="*/ 2338388 h 6858000"/>
              <a:gd name="connsiteX9" fmla="*/ 223836 w 299141"/>
              <a:gd name="connsiteY9" fmla="*/ 2386012 h 6858000"/>
              <a:gd name="connsiteX10" fmla="*/ 278603 w 299141"/>
              <a:gd name="connsiteY10" fmla="*/ 2447925 h 6858000"/>
              <a:gd name="connsiteX11" fmla="*/ 226218 w 299141"/>
              <a:gd name="connsiteY11" fmla="*/ 2497931 h 6858000"/>
              <a:gd name="connsiteX12" fmla="*/ 283366 w 299141"/>
              <a:gd name="connsiteY12" fmla="*/ 2552700 h 6858000"/>
              <a:gd name="connsiteX13" fmla="*/ 216692 w 299141"/>
              <a:gd name="connsiteY13" fmla="*/ 2607469 h 6858000"/>
              <a:gd name="connsiteX14" fmla="*/ 288128 w 299141"/>
              <a:gd name="connsiteY14" fmla="*/ 2657475 h 6858000"/>
              <a:gd name="connsiteX15" fmla="*/ 223835 w 299141"/>
              <a:gd name="connsiteY15" fmla="*/ 2714625 h 6858000"/>
              <a:gd name="connsiteX16" fmla="*/ 283366 w 299141"/>
              <a:gd name="connsiteY16" fmla="*/ 2771775 h 6858000"/>
              <a:gd name="connsiteX17" fmla="*/ 226217 w 299141"/>
              <a:gd name="connsiteY17" fmla="*/ 2826543 h 6858000"/>
              <a:gd name="connsiteX18" fmla="*/ 285747 w 299141"/>
              <a:gd name="connsiteY18" fmla="*/ 2881313 h 6858000"/>
              <a:gd name="connsiteX19" fmla="*/ 223835 w 299141"/>
              <a:gd name="connsiteY19" fmla="*/ 2931319 h 6858000"/>
              <a:gd name="connsiteX20" fmla="*/ 280985 w 299141"/>
              <a:gd name="connsiteY20" fmla="*/ 2986088 h 6858000"/>
              <a:gd name="connsiteX21" fmla="*/ 226218 w 299141"/>
              <a:gd name="connsiteY21" fmla="*/ 3043238 h 6858000"/>
              <a:gd name="connsiteX22" fmla="*/ 288128 w 299141"/>
              <a:gd name="connsiteY22" fmla="*/ 3105150 h 6858000"/>
              <a:gd name="connsiteX23" fmla="*/ 226217 w 299141"/>
              <a:gd name="connsiteY23" fmla="*/ 3155157 h 6858000"/>
              <a:gd name="connsiteX24" fmla="*/ 290510 w 299141"/>
              <a:gd name="connsiteY24" fmla="*/ 3207544 h 6858000"/>
              <a:gd name="connsiteX25" fmla="*/ 226217 w 299141"/>
              <a:gd name="connsiteY25" fmla="*/ 3264693 h 6858000"/>
              <a:gd name="connsiteX26" fmla="*/ 290510 w 299141"/>
              <a:gd name="connsiteY26" fmla="*/ 3324225 h 6858000"/>
              <a:gd name="connsiteX27" fmla="*/ 226218 w 299141"/>
              <a:gd name="connsiteY27" fmla="*/ 3371850 h 6858000"/>
              <a:gd name="connsiteX28" fmla="*/ 292891 w 299141"/>
              <a:gd name="connsiteY28" fmla="*/ 3433763 h 6858000"/>
              <a:gd name="connsiteX29" fmla="*/ 223837 w 299141"/>
              <a:gd name="connsiteY29" fmla="*/ 3476625 h 6858000"/>
              <a:gd name="connsiteX30" fmla="*/ 288128 w 299141"/>
              <a:gd name="connsiteY30" fmla="*/ 3533775 h 6858000"/>
              <a:gd name="connsiteX31" fmla="*/ 230980 w 299141"/>
              <a:gd name="connsiteY31" fmla="*/ 3583781 h 6858000"/>
              <a:gd name="connsiteX32" fmla="*/ 285747 w 299141"/>
              <a:gd name="connsiteY32" fmla="*/ 3643313 h 6858000"/>
              <a:gd name="connsiteX33" fmla="*/ 226218 w 299141"/>
              <a:gd name="connsiteY33" fmla="*/ 3698081 h 6858000"/>
              <a:gd name="connsiteX34" fmla="*/ 280985 w 299141"/>
              <a:gd name="connsiteY34" fmla="*/ 3752850 h 6858000"/>
              <a:gd name="connsiteX35" fmla="*/ 223837 w 299141"/>
              <a:gd name="connsiteY35" fmla="*/ 3800475 h 6858000"/>
              <a:gd name="connsiteX36" fmla="*/ 280985 w 299141"/>
              <a:gd name="connsiteY36" fmla="*/ 3862388 h 6858000"/>
              <a:gd name="connsiteX37" fmla="*/ 223837 w 299141"/>
              <a:gd name="connsiteY37" fmla="*/ 3910013 h 6858000"/>
              <a:gd name="connsiteX38" fmla="*/ 278603 w 299141"/>
              <a:gd name="connsiteY38" fmla="*/ 3969544 h 6858000"/>
              <a:gd name="connsiteX39" fmla="*/ 223838 w 299141"/>
              <a:gd name="connsiteY39" fmla="*/ 4021931 h 6858000"/>
              <a:gd name="connsiteX40" fmla="*/ 278603 w 299141"/>
              <a:gd name="connsiteY40" fmla="*/ 4076700 h 6858000"/>
              <a:gd name="connsiteX41" fmla="*/ 221456 w 299141"/>
              <a:gd name="connsiteY41" fmla="*/ 4138613 h 6858000"/>
              <a:gd name="connsiteX42" fmla="*/ 280985 w 299141"/>
              <a:gd name="connsiteY42" fmla="*/ 4193381 h 6858000"/>
              <a:gd name="connsiteX43" fmla="*/ 219075 w 299141"/>
              <a:gd name="connsiteY43" fmla="*/ 4243388 h 6858000"/>
              <a:gd name="connsiteX44" fmla="*/ 278603 w 299141"/>
              <a:gd name="connsiteY44" fmla="*/ 4300538 h 6858000"/>
              <a:gd name="connsiteX45" fmla="*/ 216695 w 299141"/>
              <a:gd name="connsiteY45" fmla="*/ 4350544 h 6858000"/>
              <a:gd name="connsiteX46" fmla="*/ 285747 w 299141"/>
              <a:gd name="connsiteY46" fmla="*/ 4405313 h 6858000"/>
              <a:gd name="connsiteX47" fmla="*/ 214313 w 299141"/>
              <a:gd name="connsiteY47" fmla="*/ 4452938 h 6858000"/>
              <a:gd name="connsiteX48" fmla="*/ 276222 w 299141"/>
              <a:gd name="connsiteY48" fmla="*/ 4514850 h 6858000"/>
              <a:gd name="connsiteX49" fmla="*/ 216694 w 299141"/>
              <a:gd name="connsiteY49" fmla="*/ 4569619 h 6858000"/>
              <a:gd name="connsiteX50" fmla="*/ 278603 w 299141"/>
              <a:gd name="connsiteY50" fmla="*/ 4622006 h 6858000"/>
              <a:gd name="connsiteX51" fmla="*/ 219075 w 299141"/>
              <a:gd name="connsiteY51" fmla="*/ 4674394 h 6858000"/>
              <a:gd name="connsiteX52" fmla="*/ 278603 w 299141"/>
              <a:gd name="connsiteY52" fmla="*/ 4731544 h 6858000"/>
              <a:gd name="connsiteX53" fmla="*/ 221455 w 299141"/>
              <a:gd name="connsiteY53" fmla="*/ 4786313 h 6858000"/>
              <a:gd name="connsiteX54" fmla="*/ 273844 w 299141"/>
              <a:gd name="connsiteY54" fmla="*/ 4848225 h 6858000"/>
              <a:gd name="connsiteX55" fmla="*/ 226219 w 299141"/>
              <a:gd name="connsiteY55" fmla="*/ 4902994 h 6858000"/>
              <a:gd name="connsiteX56" fmla="*/ 278606 w 299141"/>
              <a:gd name="connsiteY56" fmla="*/ 4955381 h 6858000"/>
              <a:gd name="connsiteX57" fmla="*/ 223838 w 299141"/>
              <a:gd name="connsiteY57" fmla="*/ 5010150 h 6858000"/>
              <a:gd name="connsiteX58" fmla="*/ 276225 w 299141"/>
              <a:gd name="connsiteY58" fmla="*/ 5069681 h 6858000"/>
              <a:gd name="connsiteX59" fmla="*/ 221455 w 299141"/>
              <a:gd name="connsiteY59" fmla="*/ 5117306 h 6858000"/>
              <a:gd name="connsiteX60" fmla="*/ 276225 w 299141"/>
              <a:gd name="connsiteY60" fmla="*/ 5169694 h 6858000"/>
              <a:gd name="connsiteX61" fmla="*/ 221455 w 299141"/>
              <a:gd name="connsiteY61" fmla="*/ 5226844 h 6858000"/>
              <a:gd name="connsiteX62" fmla="*/ 276225 w 299141"/>
              <a:gd name="connsiteY62" fmla="*/ 5286375 h 6858000"/>
              <a:gd name="connsiteX63" fmla="*/ 223837 w 299141"/>
              <a:gd name="connsiteY63" fmla="*/ 5338763 h 6858000"/>
              <a:gd name="connsiteX64" fmla="*/ 276225 w 299141"/>
              <a:gd name="connsiteY64" fmla="*/ 5388769 h 6858000"/>
              <a:gd name="connsiteX65" fmla="*/ 223838 w 299141"/>
              <a:gd name="connsiteY65" fmla="*/ 5448300 h 6858000"/>
              <a:gd name="connsiteX66" fmla="*/ 276226 w 299141"/>
              <a:gd name="connsiteY66" fmla="*/ 5495925 h 6858000"/>
              <a:gd name="connsiteX67" fmla="*/ 226219 w 299141"/>
              <a:gd name="connsiteY67" fmla="*/ 5555456 h 6858000"/>
              <a:gd name="connsiteX68" fmla="*/ 276225 w 299141"/>
              <a:gd name="connsiteY68" fmla="*/ 5612606 h 6858000"/>
              <a:gd name="connsiteX69" fmla="*/ 223838 w 299141"/>
              <a:gd name="connsiteY69" fmla="*/ 5664994 h 6858000"/>
              <a:gd name="connsiteX70" fmla="*/ 273844 w 299141"/>
              <a:gd name="connsiteY70" fmla="*/ 5717381 h 6858000"/>
              <a:gd name="connsiteX71" fmla="*/ 223837 w 299141"/>
              <a:gd name="connsiteY71" fmla="*/ 5776913 h 6858000"/>
              <a:gd name="connsiteX72" fmla="*/ 276225 w 299141"/>
              <a:gd name="connsiteY72" fmla="*/ 5826919 h 6858000"/>
              <a:gd name="connsiteX73" fmla="*/ 223837 w 299141"/>
              <a:gd name="connsiteY73" fmla="*/ 5886450 h 6858000"/>
              <a:gd name="connsiteX74" fmla="*/ 273844 w 299141"/>
              <a:gd name="connsiteY74" fmla="*/ 5934075 h 6858000"/>
              <a:gd name="connsiteX75" fmla="*/ 219074 w 299141"/>
              <a:gd name="connsiteY75" fmla="*/ 5995988 h 6858000"/>
              <a:gd name="connsiteX76" fmla="*/ 273844 w 299141"/>
              <a:gd name="connsiteY76" fmla="*/ 6048375 h 6858000"/>
              <a:gd name="connsiteX77" fmla="*/ 226218 w 299141"/>
              <a:gd name="connsiteY77" fmla="*/ 6103144 h 6858000"/>
              <a:gd name="connsiteX78" fmla="*/ 273844 w 299141"/>
              <a:gd name="connsiteY78" fmla="*/ 6157913 h 6858000"/>
              <a:gd name="connsiteX79" fmla="*/ 226219 w 299141"/>
              <a:gd name="connsiteY79" fmla="*/ 6212681 h 6858000"/>
              <a:gd name="connsiteX80" fmla="*/ 271463 w 299141"/>
              <a:gd name="connsiteY80" fmla="*/ 6265069 h 6858000"/>
              <a:gd name="connsiteX81" fmla="*/ 223837 w 299141"/>
              <a:gd name="connsiteY81" fmla="*/ 6319838 h 6858000"/>
              <a:gd name="connsiteX82" fmla="*/ 278605 w 299141"/>
              <a:gd name="connsiteY82" fmla="*/ 6374606 h 6858000"/>
              <a:gd name="connsiteX83" fmla="*/ 221455 w 299141"/>
              <a:gd name="connsiteY83" fmla="*/ 6429375 h 6858000"/>
              <a:gd name="connsiteX84" fmla="*/ 276225 w 299141"/>
              <a:gd name="connsiteY84" fmla="*/ 6486525 h 6858000"/>
              <a:gd name="connsiteX85" fmla="*/ 228599 w 299141"/>
              <a:gd name="connsiteY85" fmla="*/ 6541294 h 6858000"/>
              <a:gd name="connsiteX86" fmla="*/ 273843 w 299141"/>
              <a:gd name="connsiteY86" fmla="*/ 6600825 h 6858000"/>
              <a:gd name="connsiteX87" fmla="*/ 221455 w 299141"/>
              <a:gd name="connsiteY87" fmla="*/ 6643688 h 6858000"/>
              <a:gd name="connsiteX88" fmla="*/ 276224 w 299141"/>
              <a:gd name="connsiteY88" fmla="*/ 6700838 h 6858000"/>
              <a:gd name="connsiteX89" fmla="*/ 221456 w 299141"/>
              <a:gd name="connsiteY89" fmla="*/ 6762750 h 6858000"/>
              <a:gd name="connsiteX90" fmla="*/ 288131 w 299141"/>
              <a:gd name="connsiteY90" fmla="*/ 6812756 h 6858000"/>
              <a:gd name="connsiteX91" fmla="*/ 233136 w 299141"/>
              <a:gd name="connsiteY91" fmla="*/ 6855619 h 6858000"/>
              <a:gd name="connsiteX92" fmla="*/ 0 w 299141"/>
              <a:gd name="connsiteY92" fmla="*/ 6858000 h 6858000"/>
              <a:gd name="connsiteX93" fmla="*/ 0 w 299141"/>
              <a:gd name="connsiteY93" fmla="*/ 0 h 6858000"/>
              <a:gd name="connsiteX0" fmla="*/ 0 w 299733"/>
              <a:gd name="connsiteY0" fmla="*/ 0 h 6858000"/>
              <a:gd name="connsiteX1" fmla="*/ 290286 w 299733"/>
              <a:gd name="connsiteY1" fmla="*/ 0 h 6858000"/>
              <a:gd name="connsiteX2" fmla="*/ 228598 w 299733"/>
              <a:gd name="connsiteY2" fmla="*/ 1621631 h 6858000"/>
              <a:gd name="connsiteX3" fmla="*/ 223836 w 299733"/>
              <a:gd name="connsiteY3" fmla="*/ 1726406 h 6858000"/>
              <a:gd name="connsiteX4" fmla="*/ 219073 w 299733"/>
              <a:gd name="connsiteY4" fmla="*/ 1838325 h 6858000"/>
              <a:gd name="connsiteX5" fmla="*/ 216692 w 299733"/>
              <a:gd name="connsiteY5" fmla="*/ 1945481 h 6858000"/>
              <a:gd name="connsiteX6" fmla="*/ 214311 w 299733"/>
              <a:gd name="connsiteY6" fmla="*/ 2057400 h 6858000"/>
              <a:gd name="connsiteX7" fmla="*/ 223835 w 299733"/>
              <a:gd name="connsiteY7" fmla="*/ 2166938 h 6858000"/>
              <a:gd name="connsiteX8" fmla="*/ 228597 w 299733"/>
              <a:gd name="connsiteY8" fmla="*/ 2276475 h 6858000"/>
              <a:gd name="connsiteX9" fmla="*/ 290510 w 299733"/>
              <a:gd name="connsiteY9" fmla="*/ 2338388 h 6858000"/>
              <a:gd name="connsiteX10" fmla="*/ 223836 w 299733"/>
              <a:gd name="connsiteY10" fmla="*/ 2386012 h 6858000"/>
              <a:gd name="connsiteX11" fmla="*/ 278603 w 299733"/>
              <a:gd name="connsiteY11" fmla="*/ 2447925 h 6858000"/>
              <a:gd name="connsiteX12" fmla="*/ 226218 w 299733"/>
              <a:gd name="connsiteY12" fmla="*/ 2497931 h 6858000"/>
              <a:gd name="connsiteX13" fmla="*/ 283366 w 299733"/>
              <a:gd name="connsiteY13" fmla="*/ 2552700 h 6858000"/>
              <a:gd name="connsiteX14" fmla="*/ 216692 w 299733"/>
              <a:gd name="connsiteY14" fmla="*/ 2607469 h 6858000"/>
              <a:gd name="connsiteX15" fmla="*/ 288128 w 299733"/>
              <a:gd name="connsiteY15" fmla="*/ 2657475 h 6858000"/>
              <a:gd name="connsiteX16" fmla="*/ 223835 w 299733"/>
              <a:gd name="connsiteY16" fmla="*/ 2714625 h 6858000"/>
              <a:gd name="connsiteX17" fmla="*/ 283366 w 299733"/>
              <a:gd name="connsiteY17" fmla="*/ 2771775 h 6858000"/>
              <a:gd name="connsiteX18" fmla="*/ 226217 w 299733"/>
              <a:gd name="connsiteY18" fmla="*/ 2826543 h 6858000"/>
              <a:gd name="connsiteX19" fmla="*/ 285747 w 299733"/>
              <a:gd name="connsiteY19" fmla="*/ 2881313 h 6858000"/>
              <a:gd name="connsiteX20" fmla="*/ 223835 w 299733"/>
              <a:gd name="connsiteY20" fmla="*/ 2931319 h 6858000"/>
              <a:gd name="connsiteX21" fmla="*/ 280985 w 299733"/>
              <a:gd name="connsiteY21" fmla="*/ 2986088 h 6858000"/>
              <a:gd name="connsiteX22" fmla="*/ 226218 w 299733"/>
              <a:gd name="connsiteY22" fmla="*/ 3043238 h 6858000"/>
              <a:gd name="connsiteX23" fmla="*/ 288128 w 299733"/>
              <a:gd name="connsiteY23" fmla="*/ 3105150 h 6858000"/>
              <a:gd name="connsiteX24" fmla="*/ 226217 w 299733"/>
              <a:gd name="connsiteY24" fmla="*/ 3155157 h 6858000"/>
              <a:gd name="connsiteX25" fmla="*/ 290510 w 299733"/>
              <a:gd name="connsiteY25" fmla="*/ 3207544 h 6858000"/>
              <a:gd name="connsiteX26" fmla="*/ 226217 w 299733"/>
              <a:gd name="connsiteY26" fmla="*/ 3264693 h 6858000"/>
              <a:gd name="connsiteX27" fmla="*/ 290510 w 299733"/>
              <a:gd name="connsiteY27" fmla="*/ 3324225 h 6858000"/>
              <a:gd name="connsiteX28" fmla="*/ 226218 w 299733"/>
              <a:gd name="connsiteY28" fmla="*/ 3371850 h 6858000"/>
              <a:gd name="connsiteX29" fmla="*/ 292891 w 299733"/>
              <a:gd name="connsiteY29" fmla="*/ 3433763 h 6858000"/>
              <a:gd name="connsiteX30" fmla="*/ 223837 w 299733"/>
              <a:gd name="connsiteY30" fmla="*/ 3476625 h 6858000"/>
              <a:gd name="connsiteX31" fmla="*/ 288128 w 299733"/>
              <a:gd name="connsiteY31" fmla="*/ 3533775 h 6858000"/>
              <a:gd name="connsiteX32" fmla="*/ 230980 w 299733"/>
              <a:gd name="connsiteY32" fmla="*/ 3583781 h 6858000"/>
              <a:gd name="connsiteX33" fmla="*/ 285747 w 299733"/>
              <a:gd name="connsiteY33" fmla="*/ 3643313 h 6858000"/>
              <a:gd name="connsiteX34" fmla="*/ 226218 w 299733"/>
              <a:gd name="connsiteY34" fmla="*/ 3698081 h 6858000"/>
              <a:gd name="connsiteX35" fmla="*/ 280985 w 299733"/>
              <a:gd name="connsiteY35" fmla="*/ 3752850 h 6858000"/>
              <a:gd name="connsiteX36" fmla="*/ 223837 w 299733"/>
              <a:gd name="connsiteY36" fmla="*/ 3800475 h 6858000"/>
              <a:gd name="connsiteX37" fmla="*/ 280985 w 299733"/>
              <a:gd name="connsiteY37" fmla="*/ 3862388 h 6858000"/>
              <a:gd name="connsiteX38" fmla="*/ 223837 w 299733"/>
              <a:gd name="connsiteY38" fmla="*/ 3910013 h 6858000"/>
              <a:gd name="connsiteX39" fmla="*/ 278603 w 299733"/>
              <a:gd name="connsiteY39" fmla="*/ 3969544 h 6858000"/>
              <a:gd name="connsiteX40" fmla="*/ 223838 w 299733"/>
              <a:gd name="connsiteY40" fmla="*/ 4021931 h 6858000"/>
              <a:gd name="connsiteX41" fmla="*/ 278603 w 299733"/>
              <a:gd name="connsiteY41" fmla="*/ 4076700 h 6858000"/>
              <a:gd name="connsiteX42" fmla="*/ 221456 w 299733"/>
              <a:gd name="connsiteY42" fmla="*/ 4138613 h 6858000"/>
              <a:gd name="connsiteX43" fmla="*/ 280985 w 299733"/>
              <a:gd name="connsiteY43" fmla="*/ 4193381 h 6858000"/>
              <a:gd name="connsiteX44" fmla="*/ 219075 w 299733"/>
              <a:gd name="connsiteY44" fmla="*/ 4243388 h 6858000"/>
              <a:gd name="connsiteX45" fmla="*/ 278603 w 299733"/>
              <a:gd name="connsiteY45" fmla="*/ 4300538 h 6858000"/>
              <a:gd name="connsiteX46" fmla="*/ 216695 w 299733"/>
              <a:gd name="connsiteY46" fmla="*/ 4350544 h 6858000"/>
              <a:gd name="connsiteX47" fmla="*/ 285747 w 299733"/>
              <a:gd name="connsiteY47" fmla="*/ 4405313 h 6858000"/>
              <a:gd name="connsiteX48" fmla="*/ 214313 w 299733"/>
              <a:gd name="connsiteY48" fmla="*/ 4452938 h 6858000"/>
              <a:gd name="connsiteX49" fmla="*/ 276222 w 299733"/>
              <a:gd name="connsiteY49" fmla="*/ 4514850 h 6858000"/>
              <a:gd name="connsiteX50" fmla="*/ 216694 w 299733"/>
              <a:gd name="connsiteY50" fmla="*/ 4569619 h 6858000"/>
              <a:gd name="connsiteX51" fmla="*/ 278603 w 299733"/>
              <a:gd name="connsiteY51" fmla="*/ 4622006 h 6858000"/>
              <a:gd name="connsiteX52" fmla="*/ 219075 w 299733"/>
              <a:gd name="connsiteY52" fmla="*/ 4674394 h 6858000"/>
              <a:gd name="connsiteX53" fmla="*/ 278603 w 299733"/>
              <a:gd name="connsiteY53" fmla="*/ 4731544 h 6858000"/>
              <a:gd name="connsiteX54" fmla="*/ 221455 w 299733"/>
              <a:gd name="connsiteY54" fmla="*/ 4786313 h 6858000"/>
              <a:gd name="connsiteX55" fmla="*/ 273844 w 299733"/>
              <a:gd name="connsiteY55" fmla="*/ 4848225 h 6858000"/>
              <a:gd name="connsiteX56" fmla="*/ 226219 w 299733"/>
              <a:gd name="connsiteY56" fmla="*/ 4902994 h 6858000"/>
              <a:gd name="connsiteX57" fmla="*/ 278606 w 299733"/>
              <a:gd name="connsiteY57" fmla="*/ 4955381 h 6858000"/>
              <a:gd name="connsiteX58" fmla="*/ 223838 w 299733"/>
              <a:gd name="connsiteY58" fmla="*/ 5010150 h 6858000"/>
              <a:gd name="connsiteX59" fmla="*/ 276225 w 299733"/>
              <a:gd name="connsiteY59" fmla="*/ 5069681 h 6858000"/>
              <a:gd name="connsiteX60" fmla="*/ 221455 w 299733"/>
              <a:gd name="connsiteY60" fmla="*/ 5117306 h 6858000"/>
              <a:gd name="connsiteX61" fmla="*/ 276225 w 299733"/>
              <a:gd name="connsiteY61" fmla="*/ 5169694 h 6858000"/>
              <a:gd name="connsiteX62" fmla="*/ 221455 w 299733"/>
              <a:gd name="connsiteY62" fmla="*/ 5226844 h 6858000"/>
              <a:gd name="connsiteX63" fmla="*/ 276225 w 299733"/>
              <a:gd name="connsiteY63" fmla="*/ 5286375 h 6858000"/>
              <a:gd name="connsiteX64" fmla="*/ 223837 w 299733"/>
              <a:gd name="connsiteY64" fmla="*/ 5338763 h 6858000"/>
              <a:gd name="connsiteX65" fmla="*/ 276225 w 299733"/>
              <a:gd name="connsiteY65" fmla="*/ 5388769 h 6858000"/>
              <a:gd name="connsiteX66" fmla="*/ 223838 w 299733"/>
              <a:gd name="connsiteY66" fmla="*/ 5448300 h 6858000"/>
              <a:gd name="connsiteX67" fmla="*/ 276226 w 299733"/>
              <a:gd name="connsiteY67" fmla="*/ 5495925 h 6858000"/>
              <a:gd name="connsiteX68" fmla="*/ 226219 w 299733"/>
              <a:gd name="connsiteY68" fmla="*/ 5555456 h 6858000"/>
              <a:gd name="connsiteX69" fmla="*/ 276225 w 299733"/>
              <a:gd name="connsiteY69" fmla="*/ 5612606 h 6858000"/>
              <a:gd name="connsiteX70" fmla="*/ 223838 w 299733"/>
              <a:gd name="connsiteY70" fmla="*/ 5664994 h 6858000"/>
              <a:gd name="connsiteX71" fmla="*/ 273844 w 299733"/>
              <a:gd name="connsiteY71" fmla="*/ 5717381 h 6858000"/>
              <a:gd name="connsiteX72" fmla="*/ 223837 w 299733"/>
              <a:gd name="connsiteY72" fmla="*/ 5776913 h 6858000"/>
              <a:gd name="connsiteX73" fmla="*/ 276225 w 299733"/>
              <a:gd name="connsiteY73" fmla="*/ 5826919 h 6858000"/>
              <a:gd name="connsiteX74" fmla="*/ 223837 w 299733"/>
              <a:gd name="connsiteY74" fmla="*/ 5886450 h 6858000"/>
              <a:gd name="connsiteX75" fmla="*/ 273844 w 299733"/>
              <a:gd name="connsiteY75" fmla="*/ 5934075 h 6858000"/>
              <a:gd name="connsiteX76" fmla="*/ 219074 w 299733"/>
              <a:gd name="connsiteY76" fmla="*/ 5995988 h 6858000"/>
              <a:gd name="connsiteX77" fmla="*/ 273844 w 299733"/>
              <a:gd name="connsiteY77" fmla="*/ 6048375 h 6858000"/>
              <a:gd name="connsiteX78" fmla="*/ 226218 w 299733"/>
              <a:gd name="connsiteY78" fmla="*/ 6103144 h 6858000"/>
              <a:gd name="connsiteX79" fmla="*/ 273844 w 299733"/>
              <a:gd name="connsiteY79" fmla="*/ 6157913 h 6858000"/>
              <a:gd name="connsiteX80" fmla="*/ 226219 w 299733"/>
              <a:gd name="connsiteY80" fmla="*/ 6212681 h 6858000"/>
              <a:gd name="connsiteX81" fmla="*/ 271463 w 299733"/>
              <a:gd name="connsiteY81" fmla="*/ 6265069 h 6858000"/>
              <a:gd name="connsiteX82" fmla="*/ 223837 w 299733"/>
              <a:gd name="connsiteY82" fmla="*/ 6319838 h 6858000"/>
              <a:gd name="connsiteX83" fmla="*/ 278605 w 299733"/>
              <a:gd name="connsiteY83" fmla="*/ 6374606 h 6858000"/>
              <a:gd name="connsiteX84" fmla="*/ 221455 w 299733"/>
              <a:gd name="connsiteY84" fmla="*/ 6429375 h 6858000"/>
              <a:gd name="connsiteX85" fmla="*/ 276225 w 299733"/>
              <a:gd name="connsiteY85" fmla="*/ 6486525 h 6858000"/>
              <a:gd name="connsiteX86" fmla="*/ 228599 w 299733"/>
              <a:gd name="connsiteY86" fmla="*/ 6541294 h 6858000"/>
              <a:gd name="connsiteX87" fmla="*/ 273843 w 299733"/>
              <a:gd name="connsiteY87" fmla="*/ 6600825 h 6858000"/>
              <a:gd name="connsiteX88" fmla="*/ 221455 w 299733"/>
              <a:gd name="connsiteY88" fmla="*/ 6643688 h 6858000"/>
              <a:gd name="connsiteX89" fmla="*/ 276224 w 299733"/>
              <a:gd name="connsiteY89" fmla="*/ 6700838 h 6858000"/>
              <a:gd name="connsiteX90" fmla="*/ 221456 w 299733"/>
              <a:gd name="connsiteY90" fmla="*/ 6762750 h 6858000"/>
              <a:gd name="connsiteX91" fmla="*/ 288131 w 299733"/>
              <a:gd name="connsiteY91" fmla="*/ 6812756 h 6858000"/>
              <a:gd name="connsiteX92" fmla="*/ 233136 w 299733"/>
              <a:gd name="connsiteY92" fmla="*/ 6855619 h 6858000"/>
              <a:gd name="connsiteX93" fmla="*/ 0 w 299733"/>
              <a:gd name="connsiteY93" fmla="*/ 6858000 h 6858000"/>
              <a:gd name="connsiteX94" fmla="*/ 0 w 299733"/>
              <a:gd name="connsiteY94" fmla="*/ 0 h 6858000"/>
              <a:gd name="connsiteX0" fmla="*/ 0 w 300010"/>
              <a:gd name="connsiteY0" fmla="*/ 0 h 6858000"/>
              <a:gd name="connsiteX1" fmla="*/ 290286 w 300010"/>
              <a:gd name="connsiteY1" fmla="*/ 0 h 6858000"/>
              <a:gd name="connsiteX2" fmla="*/ 230979 w 300010"/>
              <a:gd name="connsiteY2" fmla="*/ 1512094 h 6858000"/>
              <a:gd name="connsiteX3" fmla="*/ 228598 w 300010"/>
              <a:gd name="connsiteY3" fmla="*/ 1621631 h 6858000"/>
              <a:gd name="connsiteX4" fmla="*/ 223836 w 300010"/>
              <a:gd name="connsiteY4" fmla="*/ 1726406 h 6858000"/>
              <a:gd name="connsiteX5" fmla="*/ 219073 w 300010"/>
              <a:gd name="connsiteY5" fmla="*/ 1838325 h 6858000"/>
              <a:gd name="connsiteX6" fmla="*/ 216692 w 300010"/>
              <a:gd name="connsiteY6" fmla="*/ 1945481 h 6858000"/>
              <a:gd name="connsiteX7" fmla="*/ 214311 w 300010"/>
              <a:gd name="connsiteY7" fmla="*/ 2057400 h 6858000"/>
              <a:gd name="connsiteX8" fmla="*/ 223835 w 300010"/>
              <a:gd name="connsiteY8" fmla="*/ 2166938 h 6858000"/>
              <a:gd name="connsiteX9" fmla="*/ 228597 w 300010"/>
              <a:gd name="connsiteY9" fmla="*/ 2276475 h 6858000"/>
              <a:gd name="connsiteX10" fmla="*/ 290510 w 300010"/>
              <a:gd name="connsiteY10" fmla="*/ 2338388 h 6858000"/>
              <a:gd name="connsiteX11" fmla="*/ 223836 w 300010"/>
              <a:gd name="connsiteY11" fmla="*/ 2386012 h 6858000"/>
              <a:gd name="connsiteX12" fmla="*/ 278603 w 300010"/>
              <a:gd name="connsiteY12" fmla="*/ 2447925 h 6858000"/>
              <a:gd name="connsiteX13" fmla="*/ 226218 w 300010"/>
              <a:gd name="connsiteY13" fmla="*/ 2497931 h 6858000"/>
              <a:gd name="connsiteX14" fmla="*/ 283366 w 300010"/>
              <a:gd name="connsiteY14" fmla="*/ 2552700 h 6858000"/>
              <a:gd name="connsiteX15" fmla="*/ 216692 w 300010"/>
              <a:gd name="connsiteY15" fmla="*/ 2607469 h 6858000"/>
              <a:gd name="connsiteX16" fmla="*/ 288128 w 300010"/>
              <a:gd name="connsiteY16" fmla="*/ 2657475 h 6858000"/>
              <a:gd name="connsiteX17" fmla="*/ 223835 w 300010"/>
              <a:gd name="connsiteY17" fmla="*/ 2714625 h 6858000"/>
              <a:gd name="connsiteX18" fmla="*/ 283366 w 300010"/>
              <a:gd name="connsiteY18" fmla="*/ 2771775 h 6858000"/>
              <a:gd name="connsiteX19" fmla="*/ 226217 w 300010"/>
              <a:gd name="connsiteY19" fmla="*/ 2826543 h 6858000"/>
              <a:gd name="connsiteX20" fmla="*/ 285747 w 300010"/>
              <a:gd name="connsiteY20" fmla="*/ 2881313 h 6858000"/>
              <a:gd name="connsiteX21" fmla="*/ 223835 w 300010"/>
              <a:gd name="connsiteY21" fmla="*/ 2931319 h 6858000"/>
              <a:gd name="connsiteX22" fmla="*/ 280985 w 300010"/>
              <a:gd name="connsiteY22" fmla="*/ 2986088 h 6858000"/>
              <a:gd name="connsiteX23" fmla="*/ 226218 w 300010"/>
              <a:gd name="connsiteY23" fmla="*/ 3043238 h 6858000"/>
              <a:gd name="connsiteX24" fmla="*/ 288128 w 300010"/>
              <a:gd name="connsiteY24" fmla="*/ 3105150 h 6858000"/>
              <a:gd name="connsiteX25" fmla="*/ 226217 w 300010"/>
              <a:gd name="connsiteY25" fmla="*/ 3155157 h 6858000"/>
              <a:gd name="connsiteX26" fmla="*/ 290510 w 300010"/>
              <a:gd name="connsiteY26" fmla="*/ 3207544 h 6858000"/>
              <a:gd name="connsiteX27" fmla="*/ 226217 w 300010"/>
              <a:gd name="connsiteY27" fmla="*/ 3264693 h 6858000"/>
              <a:gd name="connsiteX28" fmla="*/ 290510 w 300010"/>
              <a:gd name="connsiteY28" fmla="*/ 3324225 h 6858000"/>
              <a:gd name="connsiteX29" fmla="*/ 226218 w 300010"/>
              <a:gd name="connsiteY29" fmla="*/ 3371850 h 6858000"/>
              <a:gd name="connsiteX30" fmla="*/ 292891 w 300010"/>
              <a:gd name="connsiteY30" fmla="*/ 3433763 h 6858000"/>
              <a:gd name="connsiteX31" fmla="*/ 223837 w 300010"/>
              <a:gd name="connsiteY31" fmla="*/ 3476625 h 6858000"/>
              <a:gd name="connsiteX32" fmla="*/ 288128 w 300010"/>
              <a:gd name="connsiteY32" fmla="*/ 3533775 h 6858000"/>
              <a:gd name="connsiteX33" fmla="*/ 230980 w 300010"/>
              <a:gd name="connsiteY33" fmla="*/ 3583781 h 6858000"/>
              <a:gd name="connsiteX34" fmla="*/ 285747 w 300010"/>
              <a:gd name="connsiteY34" fmla="*/ 3643313 h 6858000"/>
              <a:gd name="connsiteX35" fmla="*/ 226218 w 300010"/>
              <a:gd name="connsiteY35" fmla="*/ 3698081 h 6858000"/>
              <a:gd name="connsiteX36" fmla="*/ 280985 w 300010"/>
              <a:gd name="connsiteY36" fmla="*/ 3752850 h 6858000"/>
              <a:gd name="connsiteX37" fmla="*/ 223837 w 300010"/>
              <a:gd name="connsiteY37" fmla="*/ 3800475 h 6858000"/>
              <a:gd name="connsiteX38" fmla="*/ 280985 w 300010"/>
              <a:gd name="connsiteY38" fmla="*/ 3862388 h 6858000"/>
              <a:gd name="connsiteX39" fmla="*/ 223837 w 300010"/>
              <a:gd name="connsiteY39" fmla="*/ 3910013 h 6858000"/>
              <a:gd name="connsiteX40" fmla="*/ 278603 w 300010"/>
              <a:gd name="connsiteY40" fmla="*/ 3969544 h 6858000"/>
              <a:gd name="connsiteX41" fmla="*/ 223838 w 300010"/>
              <a:gd name="connsiteY41" fmla="*/ 4021931 h 6858000"/>
              <a:gd name="connsiteX42" fmla="*/ 278603 w 300010"/>
              <a:gd name="connsiteY42" fmla="*/ 4076700 h 6858000"/>
              <a:gd name="connsiteX43" fmla="*/ 221456 w 300010"/>
              <a:gd name="connsiteY43" fmla="*/ 4138613 h 6858000"/>
              <a:gd name="connsiteX44" fmla="*/ 280985 w 300010"/>
              <a:gd name="connsiteY44" fmla="*/ 4193381 h 6858000"/>
              <a:gd name="connsiteX45" fmla="*/ 219075 w 300010"/>
              <a:gd name="connsiteY45" fmla="*/ 4243388 h 6858000"/>
              <a:gd name="connsiteX46" fmla="*/ 278603 w 300010"/>
              <a:gd name="connsiteY46" fmla="*/ 4300538 h 6858000"/>
              <a:gd name="connsiteX47" fmla="*/ 216695 w 300010"/>
              <a:gd name="connsiteY47" fmla="*/ 4350544 h 6858000"/>
              <a:gd name="connsiteX48" fmla="*/ 285747 w 300010"/>
              <a:gd name="connsiteY48" fmla="*/ 4405313 h 6858000"/>
              <a:gd name="connsiteX49" fmla="*/ 214313 w 300010"/>
              <a:gd name="connsiteY49" fmla="*/ 4452938 h 6858000"/>
              <a:gd name="connsiteX50" fmla="*/ 276222 w 300010"/>
              <a:gd name="connsiteY50" fmla="*/ 4514850 h 6858000"/>
              <a:gd name="connsiteX51" fmla="*/ 216694 w 300010"/>
              <a:gd name="connsiteY51" fmla="*/ 4569619 h 6858000"/>
              <a:gd name="connsiteX52" fmla="*/ 278603 w 300010"/>
              <a:gd name="connsiteY52" fmla="*/ 4622006 h 6858000"/>
              <a:gd name="connsiteX53" fmla="*/ 219075 w 300010"/>
              <a:gd name="connsiteY53" fmla="*/ 4674394 h 6858000"/>
              <a:gd name="connsiteX54" fmla="*/ 278603 w 300010"/>
              <a:gd name="connsiteY54" fmla="*/ 4731544 h 6858000"/>
              <a:gd name="connsiteX55" fmla="*/ 221455 w 300010"/>
              <a:gd name="connsiteY55" fmla="*/ 4786313 h 6858000"/>
              <a:gd name="connsiteX56" fmla="*/ 273844 w 300010"/>
              <a:gd name="connsiteY56" fmla="*/ 4848225 h 6858000"/>
              <a:gd name="connsiteX57" fmla="*/ 226219 w 300010"/>
              <a:gd name="connsiteY57" fmla="*/ 4902994 h 6858000"/>
              <a:gd name="connsiteX58" fmla="*/ 278606 w 300010"/>
              <a:gd name="connsiteY58" fmla="*/ 4955381 h 6858000"/>
              <a:gd name="connsiteX59" fmla="*/ 223838 w 300010"/>
              <a:gd name="connsiteY59" fmla="*/ 5010150 h 6858000"/>
              <a:gd name="connsiteX60" fmla="*/ 276225 w 300010"/>
              <a:gd name="connsiteY60" fmla="*/ 5069681 h 6858000"/>
              <a:gd name="connsiteX61" fmla="*/ 221455 w 300010"/>
              <a:gd name="connsiteY61" fmla="*/ 5117306 h 6858000"/>
              <a:gd name="connsiteX62" fmla="*/ 276225 w 300010"/>
              <a:gd name="connsiteY62" fmla="*/ 5169694 h 6858000"/>
              <a:gd name="connsiteX63" fmla="*/ 221455 w 300010"/>
              <a:gd name="connsiteY63" fmla="*/ 5226844 h 6858000"/>
              <a:gd name="connsiteX64" fmla="*/ 276225 w 300010"/>
              <a:gd name="connsiteY64" fmla="*/ 5286375 h 6858000"/>
              <a:gd name="connsiteX65" fmla="*/ 223837 w 300010"/>
              <a:gd name="connsiteY65" fmla="*/ 5338763 h 6858000"/>
              <a:gd name="connsiteX66" fmla="*/ 276225 w 300010"/>
              <a:gd name="connsiteY66" fmla="*/ 5388769 h 6858000"/>
              <a:gd name="connsiteX67" fmla="*/ 223838 w 300010"/>
              <a:gd name="connsiteY67" fmla="*/ 5448300 h 6858000"/>
              <a:gd name="connsiteX68" fmla="*/ 276226 w 300010"/>
              <a:gd name="connsiteY68" fmla="*/ 5495925 h 6858000"/>
              <a:gd name="connsiteX69" fmla="*/ 226219 w 300010"/>
              <a:gd name="connsiteY69" fmla="*/ 5555456 h 6858000"/>
              <a:gd name="connsiteX70" fmla="*/ 276225 w 300010"/>
              <a:gd name="connsiteY70" fmla="*/ 5612606 h 6858000"/>
              <a:gd name="connsiteX71" fmla="*/ 223838 w 300010"/>
              <a:gd name="connsiteY71" fmla="*/ 5664994 h 6858000"/>
              <a:gd name="connsiteX72" fmla="*/ 273844 w 300010"/>
              <a:gd name="connsiteY72" fmla="*/ 5717381 h 6858000"/>
              <a:gd name="connsiteX73" fmla="*/ 223837 w 300010"/>
              <a:gd name="connsiteY73" fmla="*/ 5776913 h 6858000"/>
              <a:gd name="connsiteX74" fmla="*/ 276225 w 300010"/>
              <a:gd name="connsiteY74" fmla="*/ 5826919 h 6858000"/>
              <a:gd name="connsiteX75" fmla="*/ 223837 w 300010"/>
              <a:gd name="connsiteY75" fmla="*/ 5886450 h 6858000"/>
              <a:gd name="connsiteX76" fmla="*/ 273844 w 300010"/>
              <a:gd name="connsiteY76" fmla="*/ 5934075 h 6858000"/>
              <a:gd name="connsiteX77" fmla="*/ 219074 w 300010"/>
              <a:gd name="connsiteY77" fmla="*/ 5995988 h 6858000"/>
              <a:gd name="connsiteX78" fmla="*/ 273844 w 300010"/>
              <a:gd name="connsiteY78" fmla="*/ 6048375 h 6858000"/>
              <a:gd name="connsiteX79" fmla="*/ 226218 w 300010"/>
              <a:gd name="connsiteY79" fmla="*/ 6103144 h 6858000"/>
              <a:gd name="connsiteX80" fmla="*/ 273844 w 300010"/>
              <a:gd name="connsiteY80" fmla="*/ 6157913 h 6858000"/>
              <a:gd name="connsiteX81" fmla="*/ 226219 w 300010"/>
              <a:gd name="connsiteY81" fmla="*/ 6212681 h 6858000"/>
              <a:gd name="connsiteX82" fmla="*/ 271463 w 300010"/>
              <a:gd name="connsiteY82" fmla="*/ 6265069 h 6858000"/>
              <a:gd name="connsiteX83" fmla="*/ 223837 w 300010"/>
              <a:gd name="connsiteY83" fmla="*/ 6319838 h 6858000"/>
              <a:gd name="connsiteX84" fmla="*/ 278605 w 300010"/>
              <a:gd name="connsiteY84" fmla="*/ 6374606 h 6858000"/>
              <a:gd name="connsiteX85" fmla="*/ 221455 w 300010"/>
              <a:gd name="connsiteY85" fmla="*/ 6429375 h 6858000"/>
              <a:gd name="connsiteX86" fmla="*/ 276225 w 300010"/>
              <a:gd name="connsiteY86" fmla="*/ 6486525 h 6858000"/>
              <a:gd name="connsiteX87" fmla="*/ 228599 w 300010"/>
              <a:gd name="connsiteY87" fmla="*/ 6541294 h 6858000"/>
              <a:gd name="connsiteX88" fmla="*/ 273843 w 300010"/>
              <a:gd name="connsiteY88" fmla="*/ 6600825 h 6858000"/>
              <a:gd name="connsiteX89" fmla="*/ 221455 w 300010"/>
              <a:gd name="connsiteY89" fmla="*/ 6643688 h 6858000"/>
              <a:gd name="connsiteX90" fmla="*/ 276224 w 300010"/>
              <a:gd name="connsiteY90" fmla="*/ 6700838 h 6858000"/>
              <a:gd name="connsiteX91" fmla="*/ 221456 w 300010"/>
              <a:gd name="connsiteY91" fmla="*/ 6762750 h 6858000"/>
              <a:gd name="connsiteX92" fmla="*/ 288131 w 300010"/>
              <a:gd name="connsiteY92" fmla="*/ 6812756 h 6858000"/>
              <a:gd name="connsiteX93" fmla="*/ 233136 w 300010"/>
              <a:gd name="connsiteY93" fmla="*/ 6855619 h 6858000"/>
              <a:gd name="connsiteX94" fmla="*/ 0 w 300010"/>
              <a:gd name="connsiteY94" fmla="*/ 6858000 h 6858000"/>
              <a:gd name="connsiteX95" fmla="*/ 0 w 300010"/>
              <a:gd name="connsiteY95" fmla="*/ 0 h 6858000"/>
              <a:gd name="connsiteX0" fmla="*/ 0 w 300328"/>
              <a:gd name="connsiteY0" fmla="*/ 0 h 6858000"/>
              <a:gd name="connsiteX1" fmla="*/ 290286 w 300328"/>
              <a:gd name="connsiteY1" fmla="*/ 0 h 6858000"/>
              <a:gd name="connsiteX2" fmla="*/ 233360 w 300328"/>
              <a:gd name="connsiteY2" fmla="*/ 1404938 h 6858000"/>
              <a:gd name="connsiteX3" fmla="*/ 230979 w 300328"/>
              <a:gd name="connsiteY3" fmla="*/ 1512094 h 6858000"/>
              <a:gd name="connsiteX4" fmla="*/ 228598 w 300328"/>
              <a:gd name="connsiteY4" fmla="*/ 1621631 h 6858000"/>
              <a:gd name="connsiteX5" fmla="*/ 223836 w 300328"/>
              <a:gd name="connsiteY5" fmla="*/ 1726406 h 6858000"/>
              <a:gd name="connsiteX6" fmla="*/ 219073 w 300328"/>
              <a:gd name="connsiteY6" fmla="*/ 1838325 h 6858000"/>
              <a:gd name="connsiteX7" fmla="*/ 216692 w 300328"/>
              <a:gd name="connsiteY7" fmla="*/ 1945481 h 6858000"/>
              <a:gd name="connsiteX8" fmla="*/ 214311 w 300328"/>
              <a:gd name="connsiteY8" fmla="*/ 2057400 h 6858000"/>
              <a:gd name="connsiteX9" fmla="*/ 223835 w 300328"/>
              <a:gd name="connsiteY9" fmla="*/ 2166938 h 6858000"/>
              <a:gd name="connsiteX10" fmla="*/ 228597 w 300328"/>
              <a:gd name="connsiteY10" fmla="*/ 2276475 h 6858000"/>
              <a:gd name="connsiteX11" fmla="*/ 290510 w 300328"/>
              <a:gd name="connsiteY11" fmla="*/ 2338388 h 6858000"/>
              <a:gd name="connsiteX12" fmla="*/ 223836 w 300328"/>
              <a:gd name="connsiteY12" fmla="*/ 2386012 h 6858000"/>
              <a:gd name="connsiteX13" fmla="*/ 278603 w 300328"/>
              <a:gd name="connsiteY13" fmla="*/ 2447925 h 6858000"/>
              <a:gd name="connsiteX14" fmla="*/ 226218 w 300328"/>
              <a:gd name="connsiteY14" fmla="*/ 2497931 h 6858000"/>
              <a:gd name="connsiteX15" fmla="*/ 283366 w 300328"/>
              <a:gd name="connsiteY15" fmla="*/ 2552700 h 6858000"/>
              <a:gd name="connsiteX16" fmla="*/ 216692 w 300328"/>
              <a:gd name="connsiteY16" fmla="*/ 2607469 h 6858000"/>
              <a:gd name="connsiteX17" fmla="*/ 288128 w 300328"/>
              <a:gd name="connsiteY17" fmla="*/ 2657475 h 6858000"/>
              <a:gd name="connsiteX18" fmla="*/ 223835 w 300328"/>
              <a:gd name="connsiteY18" fmla="*/ 2714625 h 6858000"/>
              <a:gd name="connsiteX19" fmla="*/ 283366 w 300328"/>
              <a:gd name="connsiteY19" fmla="*/ 2771775 h 6858000"/>
              <a:gd name="connsiteX20" fmla="*/ 226217 w 300328"/>
              <a:gd name="connsiteY20" fmla="*/ 2826543 h 6858000"/>
              <a:gd name="connsiteX21" fmla="*/ 285747 w 300328"/>
              <a:gd name="connsiteY21" fmla="*/ 2881313 h 6858000"/>
              <a:gd name="connsiteX22" fmla="*/ 223835 w 300328"/>
              <a:gd name="connsiteY22" fmla="*/ 2931319 h 6858000"/>
              <a:gd name="connsiteX23" fmla="*/ 280985 w 300328"/>
              <a:gd name="connsiteY23" fmla="*/ 2986088 h 6858000"/>
              <a:gd name="connsiteX24" fmla="*/ 226218 w 300328"/>
              <a:gd name="connsiteY24" fmla="*/ 3043238 h 6858000"/>
              <a:gd name="connsiteX25" fmla="*/ 288128 w 300328"/>
              <a:gd name="connsiteY25" fmla="*/ 3105150 h 6858000"/>
              <a:gd name="connsiteX26" fmla="*/ 226217 w 300328"/>
              <a:gd name="connsiteY26" fmla="*/ 3155157 h 6858000"/>
              <a:gd name="connsiteX27" fmla="*/ 290510 w 300328"/>
              <a:gd name="connsiteY27" fmla="*/ 3207544 h 6858000"/>
              <a:gd name="connsiteX28" fmla="*/ 226217 w 300328"/>
              <a:gd name="connsiteY28" fmla="*/ 3264693 h 6858000"/>
              <a:gd name="connsiteX29" fmla="*/ 290510 w 300328"/>
              <a:gd name="connsiteY29" fmla="*/ 3324225 h 6858000"/>
              <a:gd name="connsiteX30" fmla="*/ 226218 w 300328"/>
              <a:gd name="connsiteY30" fmla="*/ 3371850 h 6858000"/>
              <a:gd name="connsiteX31" fmla="*/ 292891 w 300328"/>
              <a:gd name="connsiteY31" fmla="*/ 3433763 h 6858000"/>
              <a:gd name="connsiteX32" fmla="*/ 223837 w 300328"/>
              <a:gd name="connsiteY32" fmla="*/ 3476625 h 6858000"/>
              <a:gd name="connsiteX33" fmla="*/ 288128 w 300328"/>
              <a:gd name="connsiteY33" fmla="*/ 3533775 h 6858000"/>
              <a:gd name="connsiteX34" fmla="*/ 230980 w 300328"/>
              <a:gd name="connsiteY34" fmla="*/ 3583781 h 6858000"/>
              <a:gd name="connsiteX35" fmla="*/ 285747 w 300328"/>
              <a:gd name="connsiteY35" fmla="*/ 3643313 h 6858000"/>
              <a:gd name="connsiteX36" fmla="*/ 226218 w 300328"/>
              <a:gd name="connsiteY36" fmla="*/ 3698081 h 6858000"/>
              <a:gd name="connsiteX37" fmla="*/ 280985 w 300328"/>
              <a:gd name="connsiteY37" fmla="*/ 3752850 h 6858000"/>
              <a:gd name="connsiteX38" fmla="*/ 223837 w 300328"/>
              <a:gd name="connsiteY38" fmla="*/ 3800475 h 6858000"/>
              <a:gd name="connsiteX39" fmla="*/ 280985 w 300328"/>
              <a:gd name="connsiteY39" fmla="*/ 3862388 h 6858000"/>
              <a:gd name="connsiteX40" fmla="*/ 223837 w 300328"/>
              <a:gd name="connsiteY40" fmla="*/ 3910013 h 6858000"/>
              <a:gd name="connsiteX41" fmla="*/ 278603 w 300328"/>
              <a:gd name="connsiteY41" fmla="*/ 3969544 h 6858000"/>
              <a:gd name="connsiteX42" fmla="*/ 223838 w 300328"/>
              <a:gd name="connsiteY42" fmla="*/ 4021931 h 6858000"/>
              <a:gd name="connsiteX43" fmla="*/ 278603 w 300328"/>
              <a:gd name="connsiteY43" fmla="*/ 4076700 h 6858000"/>
              <a:gd name="connsiteX44" fmla="*/ 221456 w 300328"/>
              <a:gd name="connsiteY44" fmla="*/ 4138613 h 6858000"/>
              <a:gd name="connsiteX45" fmla="*/ 280985 w 300328"/>
              <a:gd name="connsiteY45" fmla="*/ 4193381 h 6858000"/>
              <a:gd name="connsiteX46" fmla="*/ 219075 w 300328"/>
              <a:gd name="connsiteY46" fmla="*/ 4243388 h 6858000"/>
              <a:gd name="connsiteX47" fmla="*/ 278603 w 300328"/>
              <a:gd name="connsiteY47" fmla="*/ 4300538 h 6858000"/>
              <a:gd name="connsiteX48" fmla="*/ 216695 w 300328"/>
              <a:gd name="connsiteY48" fmla="*/ 4350544 h 6858000"/>
              <a:gd name="connsiteX49" fmla="*/ 285747 w 300328"/>
              <a:gd name="connsiteY49" fmla="*/ 4405313 h 6858000"/>
              <a:gd name="connsiteX50" fmla="*/ 214313 w 300328"/>
              <a:gd name="connsiteY50" fmla="*/ 4452938 h 6858000"/>
              <a:gd name="connsiteX51" fmla="*/ 276222 w 300328"/>
              <a:gd name="connsiteY51" fmla="*/ 4514850 h 6858000"/>
              <a:gd name="connsiteX52" fmla="*/ 216694 w 300328"/>
              <a:gd name="connsiteY52" fmla="*/ 4569619 h 6858000"/>
              <a:gd name="connsiteX53" fmla="*/ 278603 w 300328"/>
              <a:gd name="connsiteY53" fmla="*/ 4622006 h 6858000"/>
              <a:gd name="connsiteX54" fmla="*/ 219075 w 300328"/>
              <a:gd name="connsiteY54" fmla="*/ 4674394 h 6858000"/>
              <a:gd name="connsiteX55" fmla="*/ 278603 w 300328"/>
              <a:gd name="connsiteY55" fmla="*/ 4731544 h 6858000"/>
              <a:gd name="connsiteX56" fmla="*/ 221455 w 300328"/>
              <a:gd name="connsiteY56" fmla="*/ 4786313 h 6858000"/>
              <a:gd name="connsiteX57" fmla="*/ 273844 w 300328"/>
              <a:gd name="connsiteY57" fmla="*/ 4848225 h 6858000"/>
              <a:gd name="connsiteX58" fmla="*/ 226219 w 300328"/>
              <a:gd name="connsiteY58" fmla="*/ 4902994 h 6858000"/>
              <a:gd name="connsiteX59" fmla="*/ 278606 w 300328"/>
              <a:gd name="connsiteY59" fmla="*/ 4955381 h 6858000"/>
              <a:gd name="connsiteX60" fmla="*/ 223838 w 300328"/>
              <a:gd name="connsiteY60" fmla="*/ 5010150 h 6858000"/>
              <a:gd name="connsiteX61" fmla="*/ 276225 w 300328"/>
              <a:gd name="connsiteY61" fmla="*/ 5069681 h 6858000"/>
              <a:gd name="connsiteX62" fmla="*/ 221455 w 300328"/>
              <a:gd name="connsiteY62" fmla="*/ 5117306 h 6858000"/>
              <a:gd name="connsiteX63" fmla="*/ 276225 w 300328"/>
              <a:gd name="connsiteY63" fmla="*/ 5169694 h 6858000"/>
              <a:gd name="connsiteX64" fmla="*/ 221455 w 300328"/>
              <a:gd name="connsiteY64" fmla="*/ 5226844 h 6858000"/>
              <a:gd name="connsiteX65" fmla="*/ 276225 w 300328"/>
              <a:gd name="connsiteY65" fmla="*/ 5286375 h 6858000"/>
              <a:gd name="connsiteX66" fmla="*/ 223837 w 300328"/>
              <a:gd name="connsiteY66" fmla="*/ 5338763 h 6858000"/>
              <a:gd name="connsiteX67" fmla="*/ 276225 w 300328"/>
              <a:gd name="connsiteY67" fmla="*/ 5388769 h 6858000"/>
              <a:gd name="connsiteX68" fmla="*/ 223838 w 300328"/>
              <a:gd name="connsiteY68" fmla="*/ 5448300 h 6858000"/>
              <a:gd name="connsiteX69" fmla="*/ 276226 w 300328"/>
              <a:gd name="connsiteY69" fmla="*/ 5495925 h 6858000"/>
              <a:gd name="connsiteX70" fmla="*/ 226219 w 300328"/>
              <a:gd name="connsiteY70" fmla="*/ 5555456 h 6858000"/>
              <a:gd name="connsiteX71" fmla="*/ 276225 w 300328"/>
              <a:gd name="connsiteY71" fmla="*/ 5612606 h 6858000"/>
              <a:gd name="connsiteX72" fmla="*/ 223838 w 300328"/>
              <a:gd name="connsiteY72" fmla="*/ 5664994 h 6858000"/>
              <a:gd name="connsiteX73" fmla="*/ 273844 w 300328"/>
              <a:gd name="connsiteY73" fmla="*/ 5717381 h 6858000"/>
              <a:gd name="connsiteX74" fmla="*/ 223837 w 300328"/>
              <a:gd name="connsiteY74" fmla="*/ 5776913 h 6858000"/>
              <a:gd name="connsiteX75" fmla="*/ 276225 w 300328"/>
              <a:gd name="connsiteY75" fmla="*/ 5826919 h 6858000"/>
              <a:gd name="connsiteX76" fmla="*/ 223837 w 300328"/>
              <a:gd name="connsiteY76" fmla="*/ 5886450 h 6858000"/>
              <a:gd name="connsiteX77" fmla="*/ 273844 w 300328"/>
              <a:gd name="connsiteY77" fmla="*/ 5934075 h 6858000"/>
              <a:gd name="connsiteX78" fmla="*/ 219074 w 300328"/>
              <a:gd name="connsiteY78" fmla="*/ 5995988 h 6858000"/>
              <a:gd name="connsiteX79" fmla="*/ 273844 w 300328"/>
              <a:gd name="connsiteY79" fmla="*/ 6048375 h 6858000"/>
              <a:gd name="connsiteX80" fmla="*/ 226218 w 300328"/>
              <a:gd name="connsiteY80" fmla="*/ 6103144 h 6858000"/>
              <a:gd name="connsiteX81" fmla="*/ 273844 w 300328"/>
              <a:gd name="connsiteY81" fmla="*/ 6157913 h 6858000"/>
              <a:gd name="connsiteX82" fmla="*/ 226219 w 300328"/>
              <a:gd name="connsiteY82" fmla="*/ 6212681 h 6858000"/>
              <a:gd name="connsiteX83" fmla="*/ 271463 w 300328"/>
              <a:gd name="connsiteY83" fmla="*/ 6265069 h 6858000"/>
              <a:gd name="connsiteX84" fmla="*/ 223837 w 300328"/>
              <a:gd name="connsiteY84" fmla="*/ 6319838 h 6858000"/>
              <a:gd name="connsiteX85" fmla="*/ 278605 w 300328"/>
              <a:gd name="connsiteY85" fmla="*/ 6374606 h 6858000"/>
              <a:gd name="connsiteX86" fmla="*/ 221455 w 300328"/>
              <a:gd name="connsiteY86" fmla="*/ 6429375 h 6858000"/>
              <a:gd name="connsiteX87" fmla="*/ 276225 w 300328"/>
              <a:gd name="connsiteY87" fmla="*/ 6486525 h 6858000"/>
              <a:gd name="connsiteX88" fmla="*/ 228599 w 300328"/>
              <a:gd name="connsiteY88" fmla="*/ 6541294 h 6858000"/>
              <a:gd name="connsiteX89" fmla="*/ 273843 w 300328"/>
              <a:gd name="connsiteY89" fmla="*/ 6600825 h 6858000"/>
              <a:gd name="connsiteX90" fmla="*/ 221455 w 300328"/>
              <a:gd name="connsiteY90" fmla="*/ 6643688 h 6858000"/>
              <a:gd name="connsiteX91" fmla="*/ 276224 w 300328"/>
              <a:gd name="connsiteY91" fmla="*/ 6700838 h 6858000"/>
              <a:gd name="connsiteX92" fmla="*/ 221456 w 300328"/>
              <a:gd name="connsiteY92" fmla="*/ 6762750 h 6858000"/>
              <a:gd name="connsiteX93" fmla="*/ 288131 w 300328"/>
              <a:gd name="connsiteY93" fmla="*/ 6812756 h 6858000"/>
              <a:gd name="connsiteX94" fmla="*/ 233136 w 300328"/>
              <a:gd name="connsiteY94" fmla="*/ 6855619 h 6858000"/>
              <a:gd name="connsiteX95" fmla="*/ 0 w 300328"/>
              <a:gd name="connsiteY95" fmla="*/ 6858000 h 6858000"/>
              <a:gd name="connsiteX96" fmla="*/ 0 w 300328"/>
              <a:gd name="connsiteY96" fmla="*/ 0 h 6858000"/>
              <a:gd name="connsiteX0" fmla="*/ 0 w 299988"/>
              <a:gd name="connsiteY0" fmla="*/ 0 h 6858000"/>
              <a:gd name="connsiteX1" fmla="*/ 290286 w 299988"/>
              <a:gd name="connsiteY1" fmla="*/ 0 h 6858000"/>
              <a:gd name="connsiteX2" fmla="*/ 226216 w 299988"/>
              <a:gd name="connsiteY2" fmla="*/ 1297781 h 6858000"/>
              <a:gd name="connsiteX3" fmla="*/ 233360 w 299988"/>
              <a:gd name="connsiteY3" fmla="*/ 1404938 h 6858000"/>
              <a:gd name="connsiteX4" fmla="*/ 230979 w 299988"/>
              <a:gd name="connsiteY4" fmla="*/ 1512094 h 6858000"/>
              <a:gd name="connsiteX5" fmla="*/ 228598 w 299988"/>
              <a:gd name="connsiteY5" fmla="*/ 1621631 h 6858000"/>
              <a:gd name="connsiteX6" fmla="*/ 223836 w 299988"/>
              <a:gd name="connsiteY6" fmla="*/ 1726406 h 6858000"/>
              <a:gd name="connsiteX7" fmla="*/ 219073 w 299988"/>
              <a:gd name="connsiteY7" fmla="*/ 1838325 h 6858000"/>
              <a:gd name="connsiteX8" fmla="*/ 216692 w 299988"/>
              <a:gd name="connsiteY8" fmla="*/ 1945481 h 6858000"/>
              <a:gd name="connsiteX9" fmla="*/ 214311 w 299988"/>
              <a:gd name="connsiteY9" fmla="*/ 2057400 h 6858000"/>
              <a:gd name="connsiteX10" fmla="*/ 223835 w 299988"/>
              <a:gd name="connsiteY10" fmla="*/ 2166938 h 6858000"/>
              <a:gd name="connsiteX11" fmla="*/ 228597 w 299988"/>
              <a:gd name="connsiteY11" fmla="*/ 2276475 h 6858000"/>
              <a:gd name="connsiteX12" fmla="*/ 290510 w 299988"/>
              <a:gd name="connsiteY12" fmla="*/ 2338388 h 6858000"/>
              <a:gd name="connsiteX13" fmla="*/ 223836 w 299988"/>
              <a:gd name="connsiteY13" fmla="*/ 2386012 h 6858000"/>
              <a:gd name="connsiteX14" fmla="*/ 278603 w 299988"/>
              <a:gd name="connsiteY14" fmla="*/ 2447925 h 6858000"/>
              <a:gd name="connsiteX15" fmla="*/ 226218 w 299988"/>
              <a:gd name="connsiteY15" fmla="*/ 2497931 h 6858000"/>
              <a:gd name="connsiteX16" fmla="*/ 283366 w 299988"/>
              <a:gd name="connsiteY16" fmla="*/ 2552700 h 6858000"/>
              <a:gd name="connsiteX17" fmla="*/ 216692 w 299988"/>
              <a:gd name="connsiteY17" fmla="*/ 2607469 h 6858000"/>
              <a:gd name="connsiteX18" fmla="*/ 288128 w 299988"/>
              <a:gd name="connsiteY18" fmla="*/ 2657475 h 6858000"/>
              <a:gd name="connsiteX19" fmla="*/ 223835 w 299988"/>
              <a:gd name="connsiteY19" fmla="*/ 2714625 h 6858000"/>
              <a:gd name="connsiteX20" fmla="*/ 283366 w 299988"/>
              <a:gd name="connsiteY20" fmla="*/ 2771775 h 6858000"/>
              <a:gd name="connsiteX21" fmla="*/ 226217 w 299988"/>
              <a:gd name="connsiteY21" fmla="*/ 2826543 h 6858000"/>
              <a:gd name="connsiteX22" fmla="*/ 285747 w 299988"/>
              <a:gd name="connsiteY22" fmla="*/ 2881313 h 6858000"/>
              <a:gd name="connsiteX23" fmla="*/ 223835 w 299988"/>
              <a:gd name="connsiteY23" fmla="*/ 2931319 h 6858000"/>
              <a:gd name="connsiteX24" fmla="*/ 280985 w 299988"/>
              <a:gd name="connsiteY24" fmla="*/ 2986088 h 6858000"/>
              <a:gd name="connsiteX25" fmla="*/ 226218 w 299988"/>
              <a:gd name="connsiteY25" fmla="*/ 3043238 h 6858000"/>
              <a:gd name="connsiteX26" fmla="*/ 288128 w 299988"/>
              <a:gd name="connsiteY26" fmla="*/ 3105150 h 6858000"/>
              <a:gd name="connsiteX27" fmla="*/ 226217 w 299988"/>
              <a:gd name="connsiteY27" fmla="*/ 3155157 h 6858000"/>
              <a:gd name="connsiteX28" fmla="*/ 290510 w 299988"/>
              <a:gd name="connsiteY28" fmla="*/ 3207544 h 6858000"/>
              <a:gd name="connsiteX29" fmla="*/ 226217 w 299988"/>
              <a:gd name="connsiteY29" fmla="*/ 3264693 h 6858000"/>
              <a:gd name="connsiteX30" fmla="*/ 290510 w 299988"/>
              <a:gd name="connsiteY30" fmla="*/ 3324225 h 6858000"/>
              <a:gd name="connsiteX31" fmla="*/ 226218 w 299988"/>
              <a:gd name="connsiteY31" fmla="*/ 3371850 h 6858000"/>
              <a:gd name="connsiteX32" fmla="*/ 292891 w 299988"/>
              <a:gd name="connsiteY32" fmla="*/ 3433763 h 6858000"/>
              <a:gd name="connsiteX33" fmla="*/ 223837 w 299988"/>
              <a:gd name="connsiteY33" fmla="*/ 3476625 h 6858000"/>
              <a:gd name="connsiteX34" fmla="*/ 288128 w 299988"/>
              <a:gd name="connsiteY34" fmla="*/ 3533775 h 6858000"/>
              <a:gd name="connsiteX35" fmla="*/ 230980 w 299988"/>
              <a:gd name="connsiteY35" fmla="*/ 3583781 h 6858000"/>
              <a:gd name="connsiteX36" fmla="*/ 285747 w 299988"/>
              <a:gd name="connsiteY36" fmla="*/ 3643313 h 6858000"/>
              <a:gd name="connsiteX37" fmla="*/ 226218 w 299988"/>
              <a:gd name="connsiteY37" fmla="*/ 3698081 h 6858000"/>
              <a:gd name="connsiteX38" fmla="*/ 280985 w 299988"/>
              <a:gd name="connsiteY38" fmla="*/ 3752850 h 6858000"/>
              <a:gd name="connsiteX39" fmla="*/ 223837 w 299988"/>
              <a:gd name="connsiteY39" fmla="*/ 3800475 h 6858000"/>
              <a:gd name="connsiteX40" fmla="*/ 280985 w 299988"/>
              <a:gd name="connsiteY40" fmla="*/ 3862388 h 6858000"/>
              <a:gd name="connsiteX41" fmla="*/ 223837 w 299988"/>
              <a:gd name="connsiteY41" fmla="*/ 3910013 h 6858000"/>
              <a:gd name="connsiteX42" fmla="*/ 278603 w 299988"/>
              <a:gd name="connsiteY42" fmla="*/ 3969544 h 6858000"/>
              <a:gd name="connsiteX43" fmla="*/ 223838 w 299988"/>
              <a:gd name="connsiteY43" fmla="*/ 4021931 h 6858000"/>
              <a:gd name="connsiteX44" fmla="*/ 278603 w 299988"/>
              <a:gd name="connsiteY44" fmla="*/ 4076700 h 6858000"/>
              <a:gd name="connsiteX45" fmla="*/ 221456 w 299988"/>
              <a:gd name="connsiteY45" fmla="*/ 4138613 h 6858000"/>
              <a:gd name="connsiteX46" fmla="*/ 280985 w 299988"/>
              <a:gd name="connsiteY46" fmla="*/ 4193381 h 6858000"/>
              <a:gd name="connsiteX47" fmla="*/ 219075 w 299988"/>
              <a:gd name="connsiteY47" fmla="*/ 4243388 h 6858000"/>
              <a:gd name="connsiteX48" fmla="*/ 278603 w 299988"/>
              <a:gd name="connsiteY48" fmla="*/ 4300538 h 6858000"/>
              <a:gd name="connsiteX49" fmla="*/ 216695 w 299988"/>
              <a:gd name="connsiteY49" fmla="*/ 4350544 h 6858000"/>
              <a:gd name="connsiteX50" fmla="*/ 285747 w 299988"/>
              <a:gd name="connsiteY50" fmla="*/ 4405313 h 6858000"/>
              <a:gd name="connsiteX51" fmla="*/ 214313 w 299988"/>
              <a:gd name="connsiteY51" fmla="*/ 4452938 h 6858000"/>
              <a:gd name="connsiteX52" fmla="*/ 276222 w 299988"/>
              <a:gd name="connsiteY52" fmla="*/ 4514850 h 6858000"/>
              <a:gd name="connsiteX53" fmla="*/ 216694 w 299988"/>
              <a:gd name="connsiteY53" fmla="*/ 4569619 h 6858000"/>
              <a:gd name="connsiteX54" fmla="*/ 278603 w 299988"/>
              <a:gd name="connsiteY54" fmla="*/ 4622006 h 6858000"/>
              <a:gd name="connsiteX55" fmla="*/ 219075 w 299988"/>
              <a:gd name="connsiteY55" fmla="*/ 4674394 h 6858000"/>
              <a:gd name="connsiteX56" fmla="*/ 278603 w 299988"/>
              <a:gd name="connsiteY56" fmla="*/ 4731544 h 6858000"/>
              <a:gd name="connsiteX57" fmla="*/ 221455 w 299988"/>
              <a:gd name="connsiteY57" fmla="*/ 4786313 h 6858000"/>
              <a:gd name="connsiteX58" fmla="*/ 273844 w 299988"/>
              <a:gd name="connsiteY58" fmla="*/ 4848225 h 6858000"/>
              <a:gd name="connsiteX59" fmla="*/ 226219 w 299988"/>
              <a:gd name="connsiteY59" fmla="*/ 4902994 h 6858000"/>
              <a:gd name="connsiteX60" fmla="*/ 278606 w 299988"/>
              <a:gd name="connsiteY60" fmla="*/ 4955381 h 6858000"/>
              <a:gd name="connsiteX61" fmla="*/ 223838 w 299988"/>
              <a:gd name="connsiteY61" fmla="*/ 5010150 h 6858000"/>
              <a:gd name="connsiteX62" fmla="*/ 276225 w 299988"/>
              <a:gd name="connsiteY62" fmla="*/ 5069681 h 6858000"/>
              <a:gd name="connsiteX63" fmla="*/ 221455 w 299988"/>
              <a:gd name="connsiteY63" fmla="*/ 5117306 h 6858000"/>
              <a:gd name="connsiteX64" fmla="*/ 276225 w 299988"/>
              <a:gd name="connsiteY64" fmla="*/ 5169694 h 6858000"/>
              <a:gd name="connsiteX65" fmla="*/ 221455 w 299988"/>
              <a:gd name="connsiteY65" fmla="*/ 5226844 h 6858000"/>
              <a:gd name="connsiteX66" fmla="*/ 276225 w 299988"/>
              <a:gd name="connsiteY66" fmla="*/ 5286375 h 6858000"/>
              <a:gd name="connsiteX67" fmla="*/ 223837 w 299988"/>
              <a:gd name="connsiteY67" fmla="*/ 5338763 h 6858000"/>
              <a:gd name="connsiteX68" fmla="*/ 276225 w 299988"/>
              <a:gd name="connsiteY68" fmla="*/ 5388769 h 6858000"/>
              <a:gd name="connsiteX69" fmla="*/ 223838 w 299988"/>
              <a:gd name="connsiteY69" fmla="*/ 5448300 h 6858000"/>
              <a:gd name="connsiteX70" fmla="*/ 276226 w 299988"/>
              <a:gd name="connsiteY70" fmla="*/ 5495925 h 6858000"/>
              <a:gd name="connsiteX71" fmla="*/ 226219 w 299988"/>
              <a:gd name="connsiteY71" fmla="*/ 5555456 h 6858000"/>
              <a:gd name="connsiteX72" fmla="*/ 276225 w 299988"/>
              <a:gd name="connsiteY72" fmla="*/ 5612606 h 6858000"/>
              <a:gd name="connsiteX73" fmla="*/ 223838 w 299988"/>
              <a:gd name="connsiteY73" fmla="*/ 5664994 h 6858000"/>
              <a:gd name="connsiteX74" fmla="*/ 273844 w 299988"/>
              <a:gd name="connsiteY74" fmla="*/ 5717381 h 6858000"/>
              <a:gd name="connsiteX75" fmla="*/ 223837 w 299988"/>
              <a:gd name="connsiteY75" fmla="*/ 5776913 h 6858000"/>
              <a:gd name="connsiteX76" fmla="*/ 276225 w 299988"/>
              <a:gd name="connsiteY76" fmla="*/ 5826919 h 6858000"/>
              <a:gd name="connsiteX77" fmla="*/ 223837 w 299988"/>
              <a:gd name="connsiteY77" fmla="*/ 5886450 h 6858000"/>
              <a:gd name="connsiteX78" fmla="*/ 273844 w 299988"/>
              <a:gd name="connsiteY78" fmla="*/ 5934075 h 6858000"/>
              <a:gd name="connsiteX79" fmla="*/ 219074 w 299988"/>
              <a:gd name="connsiteY79" fmla="*/ 5995988 h 6858000"/>
              <a:gd name="connsiteX80" fmla="*/ 273844 w 299988"/>
              <a:gd name="connsiteY80" fmla="*/ 6048375 h 6858000"/>
              <a:gd name="connsiteX81" fmla="*/ 226218 w 299988"/>
              <a:gd name="connsiteY81" fmla="*/ 6103144 h 6858000"/>
              <a:gd name="connsiteX82" fmla="*/ 273844 w 299988"/>
              <a:gd name="connsiteY82" fmla="*/ 6157913 h 6858000"/>
              <a:gd name="connsiteX83" fmla="*/ 226219 w 299988"/>
              <a:gd name="connsiteY83" fmla="*/ 6212681 h 6858000"/>
              <a:gd name="connsiteX84" fmla="*/ 271463 w 299988"/>
              <a:gd name="connsiteY84" fmla="*/ 6265069 h 6858000"/>
              <a:gd name="connsiteX85" fmla="*/ 223837 w 299988"/>
              <a:gd name="connsiteY85" fmla="*/ 6319838 h 6858000"/>
              <a:gd name="connsiteX86" fmla="*/ 278605 w 299988"/>
              <a:gd name="connsiteY86" fmla="*/ 6374606 h 6858000"/>
              <a:gd name="connsiteX87" fmla="*/ 221455 w 299988"/>
              <a:gd name="connsiteY87" fmla="*/ 6429375 h 6858000"/>
              <a:gd name="connsiteX88" fmla="*/ 276225 w 299988"/>
              <a:gd name="connsiteY88" fmla="*/ 6486525 h 6858000"/>
              <a:gd name="connsiteX89" fmla="*/ 228599 w 299988"/>
              <a:gd name="connsiteY89" fmla="*/ 6541294 h 6858000"/>
              <a:gd name="connsiteX90" fmla="*/ 273843 w 299988"/>
              <a:gd name="connsiteY90" fmla="*/ 6600825 h 6858000"/>
              <a:gd name="connsiteX91" fmla="*/ 221455 w 299988"/>
              <a:gd name="connsiteY91" fmla="*/ 6643688 h 6858000"/>
              <a:gd name="connsiteX92" fmla="*/ 276224 w 299988"/>
              <a:gd name="connsiteY92" fmla="*/ 6700838 h 6858000"/>
              <a:gd name="connsiteX93" fmla="*/ 221456 w 299988"/>
              <a:gd name="connsiteY93" fmla="*/ 6762750 h 6858000"/>
              <a:gd name="connsiteX94" fmla="*/ 288131 w 299988"/>
              <a:gd name="connsiteY94" fmla="*/ 6812756 h 6858000"/>
              <a:gd name="connsiteX95" fmla="*/ 233136 w 299988"/>
              <a:gd name="connsiteY95" fmla="*/ 6855619 h 6858000"/>
              <a:gd name="connsiteX96" fmla="*/ 0 w 299988"/>
              <a:gd name="connsiteY96" fmla="*/ 6858000 h 6858000"/>
              <a:gd name="connsiteX97" fmla="*/ 0 w 299988"/>
              <a:gd name="connsiteY97" fmla="*/ 0 h 6858000"/>
              <a:gd name="connsiteX0" fmla="*/ 0 w 299160"/>
              <a:gd name="connsiteY0" fmla="*/ 0 h 6858000"/>
              <a:gd name="connsiteX1" fmla="*/ 290286 w 299160"/>
              <a:gd name="connsiteY1" fmla="*/ 0 h 6858000"/>
              <a:gd name="connsiteX2" fmla="*/ 221453 w 299160"/>
              <a:gd name="connsiteY2" fmla="*/ 1183481 h 6858000"/>
              <a:gd name="connsiteX3" fmla="*/ 226216 w 299160"/>
              <a:gd name="connsiteY3" fmla="*/ 1297781 h 6858000"/>
              <a:gd name="connsiteX4" fmla="*/ 233360 w 299160"/>
              <a:gd name="connsiteY4" fmla="*/ 1404938 h 6858000"/>
              <a:gd name="connsiteX5" fmla="*/ 230979 w 299160"/>
              <a:gd name="connsiteY5" fmla="*/ 1512094 h 6858000"/>
              <a:gd name="connsiteX6" fmla="*/ 228598 w 299160"/>
              <a:gd name="connsiteY6" fmla="*/ 1621631 h 6858000"/>
              <a:gd name="connsiteX7" fmla="*/ 223836 w 299160"/>
              <a:gd name="connsiteY7" fmla="*/ 1726406 h 6858000"/>
              <a:gd name="connsiteX8" fmla="*/ 219073 w 299160"/>
              <a:gd name="connsiteY8" fmla="*/ 1838325 h 6858000"/>
              <a:gd name="connsiteX9" fmla="*/ 216692 w 299160"/>
              <a:gd name="connsiteY9" fmla="*/ 1945481 h 6858000"/>
              <a:gd name="connsiteX10" fmla="*/ 214311 w 299160"/>
              <a:gd name="connsiteY10" fmla="*/ 2057400 h 6858000"/>
              <a:gd name="connsiteX11" fmla="*/ 223835 w 299160"/>
              <a:gd name="connsiteY11" fmla="*/ 2166938 h 6858000"/>
              <a:gd name="connsiteX12" fmla="*/ 228597 w 299160"/>
              <a:gd name="connsiteY12" fmla="*/ 2276475 h 6858000"/>
              <a:gd name="connsiteX13" fmla="*/ 290510 w 299160"/>
              <a:gd name="connsiteY13" fmla="*/ 2338388 h 6858000"/>
              <a:gd name="connsiteX14" fmla="*/ 223836 w 299160"/>
              <a:gd name="connsiteY14" fmla="*/ 2386012 h 6858000"/>
              <a:gd name="connsiteX15" fmla="*/ 278603 w 299160"/>
              <a:gd name="connsiteY15" fmla="*/ 2447925 h 6858000"/>
              <a:gd name="connsiteX16" fmla="*/ 226218 w 299160"/>
              <a:gd name="connsiteY16" fmla="*/ 2497931 h 6858000"/>
              <a:gd name="connsiteX17" fmla="*/ 283366 w 299160"/>
              <a:gd name="connsiteY17" fmla="*/ 2552700 h 6858000"/>
              <a:gd name="connsiteX18" fmla="*/ 216692 w 299160"/>
              <a:gd name="connsiteY18" fmla="*/ 2607469 h 6858000"/>
              <a:gd name="connsiteX19" fmla="*/ 288128 w 299160"/>
              <a:gd name="connsiteY19" fmla="*/ 2657475 h 6858000"/>
              <a:gd name="connsiteX20" fmla="*/ 223835 w 299160"/>
              <a:gd name="connsiteY20" fmla="*/ 2714625 h 6858000"/>
              <a:gd name="connsiteX21" fmla="*/ 283366 w 299160"/>
              <a:gd name="connsiteY21" fmla="*/ 2771775 h 6858000"/>
              <a:gd name="connsiteX22" fmla="*/ 226217 w 299160"/>
              <a:gd name="connsiteY22" fmla="*/ 2826543 h 6858000"/>
              <a:gd name="connsiteX23" fmla="*/ 285747 w 299160"/>
              <a:gd name="connsiteY23" fmla="*/ 2881313 h 6858000"/>
              <a:gd name="connsiteX24" fmla="*/ 223835 w 299160"/>
              <a:gd name="connsiteY24" fmla="*/ 2931319 h 6858000"/>
              <a:gd name="connsiteX25" fmla="*/ 280985 w 299160"/>
              <a:gd name="connsiteY25" fmla="*/ 2986088 h 6858000"/>
              <a:gd name="connsiteX26" fmla="*/ 226218 w 299160"/>
              <a:gd name="connsiteY26" fmla="*/ 3043238 h 6858000"/>
              <a:gd name="connsiteX27" fmla="*/ 288128 w 299160"/>
              <a:gd name="connsiteY27" fmla="*/ 3105150 h 6858000"/>
              <a:gd name="connsiteX28" fmla="*/ 226217 w 299160"/>
              <a:gd name="connsiteY28" fmla="*/ 3155157 h 6858000"/>
              <a:gd name="connsiteX29" fmla="*/ 290510 w 299160"/>
              <a:gd name="connsiteY29" fmla="*/ 3207544 h 6858000"/>
              <a:gd name="connsiteX30" fmla="*/ 226217 w 299160"/>
              <a:gd name="connsiteY30" fmla="*/ 3264693 h 6858000"/>
              <a:gd name="connsiteX31" fmla="*/ 290510 w 299160"/>
              <a:gd name="connsiteY31" fmla="*/ 3324225 h 6858000"/>
              <a:gd name="connsiteX32" fmla="*/ 226218 w 299160"/>
              <a:gd name="connsiteY32" fmla="*/ 3371850 h 6858000"/>
              <a:gd name="connsiteX33" fmla="*/ 292891 w 299160"/>
              <a:gd name="connsiteY33" fmla="*/ 3433763 h 6858000"/>
              <a:gd name="connsiteX34" fmla="*/ 223837 w 299160"/>
              <a:gd name="connsiteY34" fmla="*/ 3476625 h 6858000"/>
              <a:gd name="connsiteX35" fmla="*/ 288128 w 299160"/>
              <a:gd name="connsiteY35" fmla="*/ 3533775 h 6858000"/>
              <a:gd name="connsiteX36" fmla="*/ 230980 w 299160"/>
              <a:gd name="connsiteY36" fmla="*/ 3583781 h 6858000"/>
              <a:gd name="connsiteX37" fmla="*/ 285747 w 299160"/>
              <a:gd name="connsiteY37" fmla="*/ 3643313 h 6858000"/>
              <a:gd name="connsiteX38" fmla="*/ 226218 w 299160"/>
              <a:gd name="connsiteY38" fmla="*/ 3698081 h 6858000"/>
              <a:gd name="connsiteX39" fmla="*/ 280985 w 299160"/>
              <a:gd name="connsiteY39" fmla="*/ 3752850 h 6858000"/>
              <a:gd name="connsiteX40" fmla="*/ 223837 w 299160"/>
              <a:gd name="connsiteY40" fmla="*/ 3800475 h 6858000"/>
              <a:gd name="connsiteX41" fmla="*/ 280985 w 299160"/>
              <a:gd name="connsiteY41" fmla="*/ 3862388 h 6858000"/>
              <a:gd name="connsiteX42" fmla="*/ 223837 w 299160"/>
              <a:gd name="connsiteY42" fmla="*/ 3910013 h 6858000"/>
              <a:gd name="connsiteX43" fmla="*/ 278603 w 299160"/>
              <a:gd name="connsiteY43" fmla="*/ 3969544 h 6858000"/>
              <a:gd name="connsiteX44" fmla="*/ 223838 w 299160"/>
              <a:gd name="connsiteY44" fmla="*/ 4021931 h 6858000"/>
              <a:gd name="connsiteX45" fmla="*/ 278603 w 299160"/>
              <a:gd name="connsiteY45" fmla="*/ 4076700 h 6858000"/>
              <a:gd name="connsiteX46" fmla="*/ 221456 w 299160"/>
              <a:gd name="connsiteY46" fmla="*/ 4138613 h 6858000"/>
              <a:gd name="connsiteX47" fmla="*/ 280985 w 299160"/>
              <a:gd name="connsiteY47" fmla="*/ 4193381 h 6858000"/>
              <a:gd name="connsiteX48" fmla="*/ 219075 w 299160"/>
              <a:gd name="connsiteY48" fmla="*/ 4243388 h 6858000"/>
              <a:gd name="connsiteX49" fmla="*/ 278603 w 299160"/>
              <a:gd name="connsiteY49" fmla="*/ 4300538 h 6858000"/>
              <a:gd name="connsiteX50" fmla="*/ 216695 w 299160"/>
              <a:gd name="connsiteY50" fmla="*/ 4350544 h 6858000"/>
              <a:gd name="connsiteX51" fmla="*/ 285747 w 299160"/>
              <a:gd name="connsiteY51" fmla="*/ 4405313 h 6858000"/>
              <a:gd name="connsiteX52" fmla="*/ 214313 w 299160"/>
              <a:gd name="connsiteY52" fmla="*/ 4452938 h 6858000"/>
              <a:gd name="connsiteX53" fmla="*/ 276222 w 299160"/>
              <a:gd name="connsiteY53" fmla="*/ 4514850 h 6858000"/>
              <a:gd name="connsiteX54" fmla="*/ 216694 w 299160"/>
              <a:gd name="connsiteY54" fmla="*/ 4569619 h 6858000"/>
              <a:gd name="connsiteX55" fmla="*/ 278603 w 299160"/>
              <a:gd name="connsiteY55" fmla="*/ 4622006 h 6858000"/>
              <a:gd name="connsiteX56" fmla="*/ 219075 w 299160"/>
              <a:gd name="connsiteY56" fmla="*/ 4674394 h 6858000"/>
              <a:gd name="connsiteX57" fmla="*/ 278603 w 299160"/>
              <a:gd name="connsiteY57" fmla="*/ 4731544 h 6858000"/>
              <a:gd name="connsiteX58" fmla="*/ 221455 w 299160"/>
              <a:gd name="connsiteY58" fmla="*/ 4786313 h 6858000"/>
              <a:gd name="connsiteX59" fmla="*/ 273844 w 299160"/>
              <a:gd name="connsiteY59" fmla="*/ 4848225 h 6858000"/>
              <a:gd name="connsiteX60" fmla="*/ 226219 w 299160"/>
              <a:gd name="connsiteY60" fmla="*/ 4902994 h 6858000"/>
              <a:gd name="connsiteX61" fmla="*/ 278606 w 299160"/>
              <a:gd name="connsiteY61" fmla="*/ 4955381 h 6858000"/>
              <a:gd name="connsiteX62" fmla="*/ 223838 w 299160"/>
              <a:gd name="connsiteY62" fmla="*/ 5010150 h 6858000"/>
              <a:gd name="connsiteX63" fmla="*/ 276225 w 299160"/>
              <a:gd name="connsiteY63" fmla="*/ 5069681 h 6858000"/>
              <a:gd name="connsiteX64" fmla="*/ 221455 w 299160"/>
              <a:gd name="connsiteY64" fmla="*/ 5117306 h 6858000"/>
              <a:gd name="connsiteX65" fmla="*/ 276225 w 299160"/>
              <a:gd name="connsiteY65" fmla="*/ 5169694 h 6858000"/>
              <a:gd name="connsiteX66" fmla="*/ 221455 w 299160"/>
              <a:gd name="connsiteY66" fmla="*/ 5226844 h 6858000"/>
              <a:gd name="connsiteX67" fmla="*/ 276225 w 299160"/>
              <a:gd name="connsiteY67" fmla="*/ 5286375 h 6858000"/>
              <a:gd name="connsiteX68" fmla="*/ 223837 w 299160"/>
              <a:gd name="connsiteY68" fmla="*/ 5338763 h 6858000"/>
              <a:gd name="connsiteX69" fmla="*/ 276225 w 299160"/>
              <a:gd name="connsiteY69" fmla="*/ 5388769 h 6858000"/>
              <a:gd name="connsiteX70" fmla="*/ 223838 w 299160"/>
              <a:gd name="connsiteY70" fmla="*/ 5448300 h 6858000"/>
              <a:gd name="connsiteX71" fmla="*/ 276226 w 299160"/>
              <a:gd name="connsiteY71" fmla="*/ 5495925 h 6858000"/>
              <a:gd name="connsiteX72" fmla="*/ 226219 w 299160"/>
              <a:gd name="connsiteY72" fmla="*/ 5555456 h 6858000"/>
              <a:gd name="connsiteX73" fmla="*/ 276225 w 299160"/>
              <a:gd name="connsiteY73" fmla="*/ 5612606 h 6858000"/>
              <a:gd name="connsiteX74" fmla="*/ 223838 w 299160"/>
              <a:gd name="connsiteY74" fmla="*/ 5664994 h 6858000"/>
              <a:gd name="connsiteX75" fmla="*/ 273844 w 299160"/>
              <a:gd name="connsiteY75" fmla="*/ 5717381 h 6858000"/>
              <a:gd name="connsiteX76" fmla="*/ 223837 w 299160"/>
              <a:gd name="connsiteY76" fmla="*/ 5776913 h 6858000"/>
              <a:gd name="connsiteX77" fmla="*/ 276225 w 299160"/>
              <a:gd name="connsiteY77" fmla="*/ 5826919 h 6858000"/>
              <a:gd name="connsiteX78" fmla="*/ 223837 w 299160"/>
              <a:gd name="connsiteY78" fmla="*/ 5886450 h 6858000"/>
              <a:gd name="connsiteX79" fmla="*/ 273844 w 299160"/>
              <a:gd name="connsiteY79" fmla="*/ 5934075 h 6858000"/>
              <a:gd name="connsiteX80" fmla="*/ 219074 w 299160"/>
              <a:gd name="connsiteY80" fmla="*/ 5995988 h 6858000"/>
              <a:gd name="connsiteX81" fmla="*/ 273844 w 299160"/>
              <a:gd name="connsiteY81" fmla="*/ 6048375 h 6858000"/>
              <a:gd name="connsiteX82" fmla="*/ 226218 w 299160"/>
              <a:gd name="connsiteY82" fmla="*/ 6103144 h 6858000"/>
              <a:gd name="connsiteX83" fmla="*/ 273844 w 299160"/>
              <a:gd name="connsiteY83" fmla="*/ 6157913 h 6858000"/>
              <a:gd name="connsiteX84" fmla="*/ 226219 w 299160"/>
              <a:gd name="connsiteY84" fmla="*/ 6212681 h 6858000"/>
              <a:gd name="connsiteX85" fmla="*/ 271463 w 299160"/>
              <a:gd name="connsiteY85" fmla="*/ 6265069 h 6858000"/>
              <a:gd name="connsiteX86" fmla="*/ 223837 w 299160"/>
              <a:gd name="connsiteY86" fmla="*/ 6319838 h 6858000"/>
              <a:gd name="connsiteX87" fmla="*/ 278605 w 299160"/>
              <a:gd name="connsiteY87" fmla="*/ 6374606 h 6858000"/>
              <a:gd name="connsiteX88" fmla="*/ 221455 w 299160"/>
              <a:gd name="connsiteY88" fmla="*/ 6429375 h 6858000"/>
              <a:gd name="connsiteX89" fmla="*/ 276225 w 299160"/>
              <a:gd name="connsiteY89" fmla="*/ 6486525 h 6858000"/>
              <a:gd name="connsiteX90" fmla="*/ 228599 w 299160"/>
              <a:gd name="connsiteY90" fmla="*/ 6541294 h 6858000"/>
              <a:gd name="connsiteX91" fmla="*/ 273843 w 299160"/>
              <a:gd name="connsiteY91" fmla="*/ 6600825 h 6858000"/>
              <a:gd name="connsiteX92" fmla="*/ 221455 w 299160"/>
              <a:gd name="connsiteY92" fmla="*/ 6643688 h 6858000"/>
              <a:gd name="connsiteX93" fmla="*/ 276224 w 299160"/>
              <a:gd name="connsiteY93" fmla="*/ 6700838 h 6858000"/>
              <a:gd name="connsiteX94" fmla="*/ 221456 w 299160"/>
              <a:gd name="connsiteY94" fmla="*/ 6762750 h 6858000"/>
              <a:gd name="connsiteX95" fmla="*/ 288131 w 299160"/>
              <a:gd name="connsiteY95" fmla="*/ 6812756 h 6858000"/>
              <a:gd name="connsiteX96" fmla="*/ 233136 w 299160"/>
              <a:gd name="connsiteY96" fmla="*/ 6855619 h 6858000"/>
              <a:gd name="connsiteX97" fmla="*/ 0 w 299160"/>
              <a:gd name="connsiteY97" fmla="*/ 6858000 h 6858000"/>
              <a:gd name="connsiteX98" fmla="*/ 0 w 299160"/>
              <a:gd name="connsiteY98" fmla="*/ 0 h 6858000"/>
              <a:gd name="connsiteX0" fmla="*/ 0 w 299077"/>
              <a:gd name="connsiteY0" fmla="*/ 0 h 6858000"/>
              <a:gd name="connsiteX1" fmla="*/ 290286 w 299077"/>
              <a:gd name="connsiteY1" fmla="*/ 0 h 6858000"/>
              <a:gd name="connsiteX2" fmla="*/ 221453 w 299077"/>
              <a:gd name="connsiteY2" fmla="*/ 1071563 h 6858000"/>
              <a:gd name="connsiteX3" fmla="*/ 221453 w 299077"/>
              <a:gd name="connsiteY3" fmla="*/ 1183481 h 6858000"/>
              <a:gd name="connsiteX4" fmla="*/ 226216 w 299077"/>
              <a:gd name="connsiteY4" fmla="*/ 1297781 h 6858000"/>
              <a:gd name="connsiteX5" fmla="*/ 233360 w 299077"/>
              <a:gd name="connsiteY5" fmla="*/ 1404938 h 6858000"/>
              <a:gd name="connsiteX6" fmla="*/ 230979 w 299077"/>
              <a:gd name="connsiteY6" fmla="*/ 1512094 h 6858000"/>
              <a:gd name="connsiteX7" fmla="*/ 228598 w 299077"/>
              <a:gd name="connsiteY7" fmla="*/ 1621631 h 6858000"/>
              <a:gd name="connsiteX8" fmla="*/ 223836 w 299077"/>
              <a:gd name="connsiteY8" fmla="*/ 1726406 h 6858000"/>
              <a:gd name="connsiteX9" fmla="*/ 219073 w 299077"/>
              <a:gd name="connsiteY9" fmla="*/ 1838325 h 6858000"/>
              <a:gd name="connsiteX10" fmla="*/ 216692 w 299077"/>
              <a:gd name="connsiteY10" fmla="*/ 1945481 h 6858000"/>
              <a:gd name="connsiteX11" fmla="*/ 214311 w 299077"/>
              <a:gd name="connsiteY11" fmla="*/ 2057400 h 6858000"/>
              <a:gd name="connsiteX12" fmla="*/ 223835 w 299077"/>
              <a:gd name="connsiteY12" fmla="*/ 2166938 h 6858000"/>
              <a:gd name="connsiteX13" fmla="*/ 228597 w 299077"/>
              <a:gd name="connsiteY13" fmla="*/ 2276475 h 6858000"/>
              <a:gd name="connsiteX14" fmla="*/ 290510 w 299077"/>
              <a:gd name="connsiteY14" fmla="*/ 2338388 h 6858000"/>
              <a:gd name="connsiteX15" fmla="*/ 223836 w 299077"/>
              <a:gd name="connsiteY15" fmla="*/ 2386012 h 6858000"/>
              <a:gd name="connsiteX16" fmla="*/ 278603 w 299077"/>
              <a:gd name="connsiteY16" fmla="*/ 2447925 h 6858000"/>
              <a:gd name="connsiteX17" fmla="*/ 226218 w 299077"/>
              <a:gd name="connsiteY17" fmla="*/ 2497931 h 6858000"/>
              <a:gd name="connsiteX18" fmla="*/ 283366 w 299077"/>
              <a:gd name="connsiteY18" fmla="*/ 2552700 h 6858000"/>
              <a:gd name="connsiteX19" fmla="*/ 216692 w 299077"/>
              <a:gd name="connsiteY19" fmla="*/ 2607469 h 6858000"/>
              <a:gd name="connsiteX20" fmla="*/ 288128 w 299077"/>
              <a:gd name="connsiteY20" fmla="*/ 2657475 h 6858000"/>
              <a:gd name="connsiteX21" fmla="*/ 223835 w 299077"/>
              <a:gd name="connsiteY21" fmla="*/ 2714625 h 6858000"/>
              <a:gd name="connsiteX22" fmla="*/ 283366 w 299077"/>
              <a:gd name="connsiteY22" fmla="*/ 2771775 h 6858000"/>
              <a:gd name="connsiteX23" fmla="*/ 226217 w 299077"/>
              <a:gd name="connsiteY23" fmla="*/ 2826543 h 6858000"/>
              <a:gd name="connsiteX24" fmla="*/ 285747 w 299077"/>
              <a:gd name="connsiteY24" fmla="*/ 2881313 h 6858000"/>
              <a:gd name="connsiteX25" fmla="*/ 223835 w 299077"/>
              <a:gd name="connsiteY25" fmla="*/ 2931319 h 6858000"/>
              <a:gd name="connsiteX26" fmla="*/ 280985 w 299077"/>
              <a:gd name="connsiteY26" fmla="*/ 2986088 h 6858000"/>
              <a:gd name="connsiteX27" fmla="*/ 226218 w 299077"/>
              <a:gd name="connsiteY27" fmla="*/ 3043238 h 6858000"/>
              <a:gd name="connsiteX28" fmla="*/ 288128 w 299077"/>
              <a:gd name="connsiteY28" fmla="*/ 3105150 h 6858000"/>
              <a:gd name="connsiteX29" fmla="*/ 226217 w 299077"/>
              <a:gd name="connsiteY29" fmla="*/ 3155157 h 6858000"/>
              <a:gd name="connsiteX30" fmla="*/ 290510 w 299077"/>
              <a:gd name="connsiteY30" fmla="*/ 3207544 h 6858000"/>
              <a:gd name="connsiteX31" fmla="*/ 226217 w 299077"/>
              <a:gd name="connsiteY31" fmla="*/ 3264693 h 6858000"/>
              <a:gd name="connsiteX32" fmla="*/ 290510 w 299077"/>
              <a:gd name="connsiteY32" fmla="*/ 3324225 h 6858000"/>
              <a:gd name="connsiteX33" fmla="*/ 226218 w 299077"/>
              <a:gd name="connsiteY33" fmla="*/ 3371850 h 6858000"/>
              <a:gd name="connsiteX34" fmla="*/ 292891 w 299077"/>
              <a:gd name="connsiteY34" fmla="*/ 3433763 h 6858000"/>
              <a:gd name="connsiteX35" fmla="*/ 223837 w 299077"/>
              <a:gd name="connsiteY35" fmla="*/ 3476625 h 6858000"/>
              <a:gd name="connsiteX36" fmla="*/ 288128 w 299077"/>
              <a:gd name="connsiteY36" fmla="*/ 3533775 h 6858000"/>
              <a:gd name="connsiteX37" fmla="*/ 230980 w 299077"/>
              <a:gd name="connsiteY37" fmla="*/ 3583781 h 6858000"/>
              <a:gd name="connsiteX38" fmla="*/ 285747 w 299077"/>
              <a:gd name="connsiteY38" fmla="*/ 3643313 h 6858000"/>
              <a:gd name="connsiteX39" fmla="*/ 226218 w 299077"/>
              <a:gd name="connsiteY39" fmla="*/ 3698081 h 6858000"/>
              <a:gd name="connsiteX40" fmla="*/ 280985 w 299077"/>
              <a:gd name="connsiteY40" fmla="*/ 3752850 h 6858000"/>
              <a:gd name="connsiteX41" fmla="*/ 223837 w 299077"/>
              <a:gd name="connsiteY41" fmla="*/ 3800475 h 6858000"/>
              <a:gd name="connsiteX42" fmla="*/ 280985 w 299077"/>
              <a:gd name="connsiteY42" fmla="*/ 3862388 h 6858000"/>
              <a:gd name="connsiteX43" fmla="*/ 223837 w 299077"/>
              <a:gd name="connsiteY43" fmla="*/ 3910013 h 6858000"/>
              <a:gd name="connsiteX44" fmla="*/ 278603 w 299077"/>
              <a:gd name="connsiteY44" fmla="*/ 3969544 h 6858000"/>
              <a:gd name="connsiteX45" fmla="*/ 223838 w 299077"/>
              <a:gd name="connsiteY45" fmla="*/ 4021931 h 6858000"/>
              <a:gd name="connsiteX46" fmla="*/ 278603 w 299077"/>
              <a:gd name="connsiteY46" fmla="*/ 4076700 h 6858000"/>
              <a:gd name="connsiteX47" fmla="*/ 221456 w 299077"/>
              <a:gd name="connsiteY47" fmla="*/ 4138613 h 6858000"/>
              <a:gd name="connsiteX48" fmla="*/ 280985 w 299077"/>
              <a:gd name="connsiteY48" fmla="*/ 4193381 h 6858000"/>
              <a:gd name="connsiteX49" fmla="*/ 219075 w 299077"/>
              <a:gd name="connsiteY49" fmla="*/ 4243388 h 6858000"/>
              <a:gd name="connsiteX50" fmla="*/ 278603 w 299077"/>
              <a:gd name="connsiteY50" fmla="*/ 4300538 h 6858000"/>
              <a:gd name="connsiteX51" fmla="*/ 216695 w 299077"/>
              <a:gd name="connsiteY51" fmla="*/ 4350544 h 6858000"/>
              <a:gd name="connsiteX52" fmla="*/ 285747 w 299077"/>
              <a:gd name="connsiteY52" fmla="*/ 4405313 h 6858000"/>
              <a:gd name="connsiteX53" fmla="*/ 214313 w 299077"/>
              <a:gd name="connsiteY53" fmla="*/ 4452938 h 6858000"/>
              <a:gd name="connsiteX54" fmla="*/ 276222 w 299077"/>
              <a:gd name="connsiteY54" fmla="*/ 4514850 h 6858000"/>
              <a:gd name="connsiteX55" fmla="*/ 216694 w 299077"/>
              <a:gd name="connsiteY55" fmla="*/ 4569619 h 6858000"/>
              <a:gd name="connsiteX56" fmla="*/ 278603 w 299077"/>
              <a:gd name="connsiteY56" fmla="*/ 4622006 h 6858000"/>
              <a:gd name="connsiteX57" fmla="*/ 219075 w 299077"/>
              <a:gd name="connsiteY57" fmla="*/ 4674394 h 6858000"/>
              <a:gd name="connsiteX58" fmla="*/ 278603 w 299077"/>
              <a:gd name="connsiteY58" fmla="*/ 4731544 h 6858000"/>
              <a:gd name="connsiteX59" fmla="*/ 221455 w 299077"/>
              <a:gd name="connsiteY59" fmla="*/ 4786313 h 6858000"/>
              <a:gd name="connsiteX60" fmla="*/ 273844 w 299077"/>
              <a:gd name="connsiteY60" fmla="*/ 4848225 h 6858000"/>
              <a:gd name="connsiteX61" fmla="*/ 226219 w 299077"/>
              <a:gd name="connsiteY61" fmla="*/ 4902994 h 6858000"/>
              <a:gd name="connsiteX62" fmla="*/ 278606 w 299077"/>
              <a:gd name="connsiteY62" fmla="*/ 4955381 h 6858000"/>
              <a:gd name="connsiteX63" fmla="*/ 223838 w 299077"/>
              <a:gd name="connsiteY63" fmla="*/ 5010150 h 6858000"/>
              <a:gd name="connsiteX64" fmla="*/ 276225 w 299077"/>
              <a:gd name="connsiteY64" fmla="*/ 5069681 h 6858000"/>
              <a:gd name="connsiteX65" fmla="*/ 221455 w 299077"/>
              <a:gd name="connsiteY65" fmla="*/ 5117306 h 6858000"/>
              <a:gd name="connsiteX66" fmla="*/ 276225 w 299077"/>
              <a:gd name="connsiteY66" fmla="*/ 5169694 h 6858000"/>
              <a:gd name="connsiteX67" fmla="*/ 221455 w 299077"/>
              <a:gd name="connsiteY67" fmla="*/ 5226844 h 6858000"/>
              <a:gd name="connsiteX68" fmla="*/ 276225 w 299077"/>
              <a:gd name="connsiteY68" fmla="*/ 5286375 h 6858000"/>
              <a:gd name="connsiteX69" fmla="*/ 223837 w 299077"/>
              <a:gd name="connsiteY69" fmla="*/ 5338763 h 6858000"/>
              <a:gd name="connsiteX70" fmla="*/ 276225 w 299077"/>
              <a:gd name="connsiteY70" fmla="*/ 5388769 h 6858000"/>
              <a:gd name="connsiteX71" fmla="*/ 223838 w 299077"/>
              <a:gd name="connsiteY71" fmla="*/ 5448300 h 6858000"/>
              <a:gd name="connsiteX72" fmla="*/ 276226 w 299077"/>
              <a:gd name="connsiteY72" fmla="*/ 5495925 h 6858000"/>
              <a:gd name="connsiteX73" fmla="*/ 226219 w 299077"/>
              <a:gd name="connsiteY73" fmla="*/ 5555456 h 6858000"/>
              <a:gd name="connsiteX74" fmla="*/ 276225 w 299077"/>
              <a:gd name="connsiteY74" fmla="*/ 5612606 h 6858000"/>
              <a:gd name="connsiteX75" fmla="*/ 223838 w 299077"/>
              <a:gd name="connsiteY75" fmla="*/ 5664994 h 6858000"/>
              <a:gd name="connsiteX76" fmla="*/ 273844 w 299077"/>
              <a:gd name="connsiteY76" fmla="*/ 5717381 h 6858000"/>
              <a:gd name="connsiteX77" fmla="*/ 223837 w 299077"/>
              <a:gd name="connsiteY77" fmla="*/ 5776913 h 6858000"/>
              <a:gd name="connsiteX78" fmla="*/ 276225 w 299077"/>
              <a:gd name="connsiteY78" fmla="*/ 5826919 h 6858000"/>
              <a:gd name="connsiteX79" fmla="*/ 223837 w 299077"/>
              <a:gd name="connsiteY79" fmla="*/ 5886450 h 6858000"/>
              <a:gd name="connsiteX80" fmla="*/ 273844 w 299077"/>
              <a:gd name="connsiteY80" fmla="*/ 5934075 h 6858000"/>
              <a:gd name="connsiteX81" fmla="*/ 219074 w 299077"/>
              <a:gd name="connsiteY81" fmla="*/ 5995988 h 6858000"/>
              <a:gd name="connsiteX82" fmla="*/ 273844 w 299077"/>
              <a:gd name="connsiteY82" fmla="*/ 6048375 h 6858000"/>
              <a:gd name="connsiteX83" fmla="*/ 226218 w 299077"/>
              <a:gd name="connsiteY83" fmla="*/ 6103144 h 6858000"/>
              <a:gd name="connsiteX84" fmla="*/ 273844 w 299077"/>
              <a:gd name="connsiteY84" fmla="*/ 6157913 h 6858000"/>
              <a:gd name="connsiteX85" fmla="*/ 226219 w 299077"/>
              <a:gd name="connsiteY85" fmla="*/ 6212681 h 6858000"/>
              <a:gd name="connsiteX86" fmla="*/ 271463 w 299077"/>
              <a:gd name="connsiteY86" fmla="*/ 6265069 h 6858000"/>
              <a:gd name="connsiteX87" fmla="*/ 223837 w 299077"/>
              <a:gd name="connsiteY87" fmla="*/ 6319838 h 6858000"/>
              <a:gd name="connsiteX88" fmla="*/ 278605 w 299077"/>
              <a:gd name="connsiteY88" fmla="*/ 6374606 h 6858000"/>
              <a:gd name="connsiteX89" fmla="*/ 221455 w 299077"/>
              <a:gd name="connsiteY89" fmla="*/ 6429375 h 6858000"/>
              <a:gd name="connsiteX90" fmla="*/ 276225 w 299077"/>
              <a:gd name="connsiteY90" fmla="*/ 6486525 h 6858000"/>
              <a:gd name="connsiteX91" fmla="*/ 228599 w 299077"/>
              <a:gd name="connsiteY91" fmla="*/ 6541294 h 6858000"/>
              <a:gd name="connsiteX92" fmla="*/ 273843 w 299077"/>
              <a:gd name="connsiteY92" fmla="*/ 6600825 h 6858000"/>
              <a:gd name="connsiteX93" fmla="*/ 221455 w 299077"/>
              <a:gd name="connsiteY93" fmla="*/ 6643688 h 6858000"/>
              <a:gd name="connsiteX94" fmla="*/ 276224 w 299077"/>
              <a:gd name="connsiteY94" fmla="*/ 6700838 h 6858000"/>
              <a:gd name="connsiteX95" fmla="*/ 221456 w 299077"/>
              <a:gd name="connsiteY95" fmla="*/ 6762750 h 6858000"/>
              <a:gd name="connsiteX96" fmla="*/ 288131 w 299077"/>
              <a:gd name="connsiteY96" fmla="*/ 6812756 h 6858000"/>
              <a:gd name="connsiteX97" fmla="*/ 233136 w 299077"/>
              <a:gd name="connsiteY97" fmla="*/ 6855619 h 6858000"/>
              <a:gd name="connsiteX98" fmla="*/ 0 w 299077"/>
              <a:gd name="connsiteY98" fmla="*/ 6858000 h 6858000"/>
              <a:gd name="connsiteX99" fmla="*/ 0 w 299077"/>
              <a:gd name="connsiteY99" fmla="*/ 0 h 6858000"/>
              <a:gd name="connsiteX0" fmla="*/ 0 w 299351"/>
              <a:gd name="connsiteY0" fmla="*/ 0 h 6858000"/>
              <a:gd name="connsiteX1" fmla="*/ 290286 w 299351"/>
              <a:gd name="connsiteY1" fmla="*/ 0 h 6858000"/>
              <a:gd name="connsiteX2" fmla="*/ 221454 w 299351"/>
              <a:gd name="connsiteY2" fmla="*/ 962025 h 6858000"/>
              <a:gd name="connsiteX3" fmla="*/ 221453 w 299351"/>
              <a:gd name="connsiteY3" fmla="*/ 1071563 h 6858000"/>
              <a:gd name="connsiteX4" fmla="*/ 221453 w 299351"/>
              <a:gd name="connsiteY4" fmla="*/ 1183481 h 6858000"/>
              <a:gd name="connsiteX5" fmla="*/ 226216 w 299351"/>
              <a:gd name="connsiteY5" fmla="*/ 1297781 h 6858000"/>
              <a:gd name="connsiteX6" fmla="*/ 233360 w 299351"/>
              <a:gd name="connsiteY6" fmla="*/ 1404938 h 6858000"/>
              <a:gd name="connsiteX7" fmla="*/ 230979 w 299351"/>
              <a:gd name="connsiteY7" fmla="*/ 1512094 h 6858000"/>
              <a:gd name="connsiteX8" fmla="*/ 228598 w 299351"/>
              <a:gd name="connsiteY8" fmla="*/ 1621631 h 6858000"/>
              <a:gd name="connsiteX9" fmla="*/ 223836 w 299351"/>
              <a:gd name="connsiteY9" fmla="*/ 1726406 h 6858000"/>
              <a:gd name="connsiteX10" fmla="*/ 219073 w 299351"/>
              <a:gd name="connsiteY10" fmla="*/ 1838325 h 6858000"/>
              <a:gd name="connsiteX11" fmla="*/ 216692 w 299351"/>
              <a:gd name="connsiteY11" fmla="*/ 1945481 h 6858000"/>
              <a:gd name="connsiteX12" fmla="*/ 214311 w 299351"/>
              <a:gd name="connsiteY12" fmla="*/ 2057400 h 6858000"/>
              <a:gd name="connsiteX13" fmla="*/ 223835 w 299351"/>
              <a:gd name="connsiteY13" fmla="*/ 2166938 h 6858000"/>
              <a:gd name="connsiteX14" fmla="*/ 228597 w 299351"/>
              <a:gd name="connsiteY14" fmla="*/ 2276475 h 6858000"/>
              <a:gd name="connsiteX15" fmla="*/ 290510 w 299351"/>
              <a:gd name="connsiteY15" fmla="*/ 2338388 h 6858000"/>
              <a:gd name="connsiteX16" fmla="*/ 223836 w 299351"/>
              <a:gd name="connsiteY16" fmla="*/ 2386012 h 6858000"/>
              <a:gd name="connsiteX17" fmla="*/ 278603 w 299351"/>
              <a:gd name="connsiteY17" fmla="*/ 2447925 h 6858000"/>
              <a:gd name="connsiteX18" fmla="*/ 226218 w 299351"/>
              <a:gd name="connsiteY18" fmla="*/ 2497931 h 6858000"/>
              <a:gd name="connsiteX19" fmla="*/ 283366 w 299351"/>
              <a:gd name="connsiteY19" fmla="*/ 2552700 h 6858000"/>
              <a:gd name="connsiteX20" fmla="*/ 216692 w 299351"/>
              <a:gd name="connsiteY20" fmla="*/ 2607469 h 6858000"/>
              <a:gd name="connsiteX21" fmla="*/ 288128 w 299351"/>
              <a:gd name="connsiteY21" fmla="*/ 2657475 h 6858000"/>
              <a:gd name="connsiteX22" fmla="*/ 223835 w 299351"/>
              <a:gd name="connsiteY22" fmla="*/ 2714625 h 6858000"/>
              <a:gd name="connsiteX23" fmla="*/ 283366 w 299351"/>
              <a:gd name="connsiteY23" fmla="*/ 2771775 h 6858000"/>
              <a:gd name="connsiteX24" fmla="*/ 226217 w 299351"/>
              <a:gd name="connsiteY24" fmla="*/ 2826543 h 6858000"/>
              <a:gd name="connsiteX25" fmla="*/ 285747 w 299351"/>
              <a:gd name="connsiteY25" fmla="*/ 2881313 h 6858000"/>
              <a:gd name="connsiteX26" fmla="*/ 223835 w 299351"/>
              <a:gd name="connsiteY26" fmla="*/ 2931319 h 6858000"/>
              <a:gd name="connsiteX27" fmla="*/ 280985 w 299351"/>
              <a:gd name="connsiteY27" fmla="*/ 2986088 h 6858000"/>
              <a:gd name="connsiteX28" fmla="*/ 226218 w 299351"/>
              <a:gd name="connsiteY28" fmla="*/ 3043238 h 6858000"/>
              <a:gd name="connsiteX29" fmla="*/ 288128 w 299351"/>
              <a:gd name="connsiteY29" fmla="*/ 3105150 h 6858000"/>
              <a:gd name="connsiteX30" fmla="*/ 226217 w 299351"/>
              <a:gd name="connsiteY30" fmla="*/ 3155157 h 6858000"/>
              <a:gd name="connsiteX31" fmla="*/ 290510 w 299351"/>
              <a:gd name="connsiteY31" fmla="*/ 3207544 h 6858000"/>
              <a:gd name="connsiteX32" fmla="*/ 226217 w 299351"/>
              <a:gd name="connsiteY32" fmla="*/ 3264693 h 6858000"/>
              <a:gd name="connsiteX33" fmla="*/ 290510 w 299351"/>
              <a:gd name="connsiteY33" fmla="*/ 3324225 h 6858000"/>
              <a:gd name="connsiteX34" fmla="*/ 226218 w 299351"/>
              <a:gd name="connsiteY34" fmla="*/ 3371850 h 6858000"/>
              <a:gd name="connsiteX35" fmla="*/ 292891 w 299351"/>
              <a:gd name="connsiteY35" fmla="*/ 3433763 h 6858000"/>
              <a:gd name="connsiteX36" fmla="*/ 223837 w 299351"/>
              <a:gd name="connsiteY36" fmla="*/ 3476625 h 6858000"/>
              <a:gd name="connsiteX37" fmla="*/ 288128 w 299351"/>
              <a:gd name="connsiteY37" fmla="*/ 3533775 h 6858000"/>
              <a:gd name="connsiteX38" fmla="*/ 230980 w 299351"/>
              <a:gd name="connsiteY38" fmla="*/ 3583781 h 6858000"/>
              <a:gd name="connsiteX39" fmla="*/ 285747 w 299351"/>
              <a:gd name="connsiteY39" fmla="*/ 3643313 h 6858000"/>
              <a:gd name="connsiteX40" fmla="*/ 226218 w 299351"/>
              <a:gd name="connsiteY40" fmla="*/ 3698081 h 6858000"/>
              <a:gd name="connsiteX41" fmla="*/ 280985 w 299351"/>
              <a:gd name="connsiteY41" fmla="*/ 3752850 h 6858000"/>
              <a:gd name="connsiteX42" fmla="*/ 223837 w 299351"/>
              <a:gd name="connsiteY42" fmla="*/ 3800475 h 6858000"/>
              <a:gd name="connsiteX43" fmla="*/ 280985 w 299351"/>
              <a:gd name="connsiteY43" fmla="*/ 3862388 h 6858000"/>
              <a:gd name="connsiteX44" fmla="*/ 223837 w 299351"/>
              <a:gd name="connsiteY44" fmla="*/ 3910013 h 6858000"/>
              <a:gd name="connsiteX45" fmla="*/ 278603 w 299351"/>
              <a:gd name="connsiteY45" fmla="*/ 3969544 h 6858000"/>
              <a:gd name="connsiteX46" fmla="*/ 223838 w 299351"/>
              <a:gd name="connsiteY46" fmla="*/ 4021931 h 6858000"/>
              <a:gd name="connsiteX47" fmla="*/ 278603 w 299351"/>
              <a:gd name="connsiteY47" fmla="*/ 4076700 h 6858000"/>
              <a:gd name="connsiteX48" fmla="*/ 221456 w 299351"/>
              <a:gd name="connsiteY48" fmla="*/ 4138613 h 6858000"/>
              <a:gd name="connsiteX49" fmla="*/ 280985 w 299351"/>
              <a:gd name="connsiteY49" fmla="*/ 4193381 h 6858000"/>
              <a:gd name="connsiteX50" fmla="*/ 219075 w 299351"/>
              <a:gd name="connsiteY50" fmla="*/ 4243388 h 6858000"/>
              <a:gd name="connsiteX51" fmla="*/ 278603 w 299351"/>
              <a:gd name="connsiteY51" fmla="*/ 4300538 h 6858000"/>
              <a:gd name="connsiteX52" fmla="*/ 216695 w 299351"/>
              <a:gd name="connsiteY52" fmla="*/ 4350544 h 6858000"/>
              <a:gd name="connsiteX53" fmla="*/ 285747 w 299351"/>
              <a:gd name="connsiteY53" fmla="*/ 4405313 h 6858000"/>
              <a:gd name="connsiteX54" fmla="*/ 214313 w 299351"/>
              <a:gd name="connsiteY54" fmla="*/ 4452938 h 6858000"/>
              <a:gd name="connsiteX55" fmla="*/ 276222 w 299351"/>
              <a:gd name="connsiteY55" fmla="*/ 4514850 h 6858000"/>
              <a:gd name="connsiteX56" fmla="*/ 216694 w 299351"/>
              <a:gd name="connsiteY56" fmla="*/ 4569619 h 6858000"/>
              <a:gd name="connsiteX57" fmla="*/ 278603 w 299351"/>
              <a:gd name="connsiteY57" fmla="*/ 4622006 h 6858000"/>
              <a:gd name="connsiteX58" fmla="*/ 219075 w 299351"/>
              <a:gd name="connsiteY58" fmla="*/ 4674394 h 6858000"/>
              <a:gd name="connsiteX59" fmla="*/ 278603 w 299351"/>
              <a:gd name="connsiteY59" fmla="*/ 4731544 h 6858000"/>
              <a:gd name="connsiteX60" fmla="*/ 221455 w 299351"/>
              <a:gd name="connsiteY60" fmla="*/ 4786313 h 6858000"/>
              <a:gd name="connsiteX61" fmla="*/ 273844 w 299351"/>
              <a:gd name="connsiteY61" fmla="*/ 4848225 h 6858000"/>
              <a:gd name="connsiteX62" fmla="*/ 226219 w 299351"/>
              <a:gd name="connsiteY62" fmla="*/ 4902994 h 6858000"/>
              <a:gd name="connsiteX63" fmla="*/ 278606 w 299351"/>
              <a:gd name="connsiteY63" fmla="*/ 4955381 h 6858000"/>
              <a:gd name="connsiteX64" fmla="*/ 223838 w 299351"/>
              <a:gd name="connsiteY64" fmla="*/ 5010150 h 6858000"/>
              <a:gd name="connsiteX65" fmla="*/ 276225 w 299351"/>
              <a:gd name="connsiteY65" fmla="*/ 5069681 h 6858000"/>
              <a:gd name="connsiteX66" fmla="*/ 221455 w 299351"/>
              <a:gd name="connsiteY66" fmla="*/ 5117306 h 6858000"/>
              <a:gd name="connsiteX67" fmla="*/ 276225 w 299351"/>
              <a:gd name="connsiteY67" fmla="*/ 5169694 h 6858000"/>
              <a:gd name="connsiteX68" fmla="*/ 221455 w 299351"/>
              <a:gd name="connsiteY68" fmla="*/ 5226844 h 6858000"/>
              <a:gd name="connsiteX69" fmla="*/ 276225 w 299351"/>
              <a:gd name="connsiteY69" fmla="*/ 5286375 h 6858000"/>
              <a:gd name="connsiteX70" fmla="*/ 223837 w 299351"/>
              <a:gd name="connsiteY70" fmla="*/ 5338763 h 6858000"/>
              <a:gd name="connsiteX71" fmla="*/ 276225 w 299351"/>
              <a:gd name="connsiteY71" fmla="*/ 5388769 h 6858000"/>
              <a:gd name="connsiteX72" fmla="*/ 223838 w 299351"/>
              <a:gd name="connsiteY72" fmla="*/ 5448300 h 6858000"/>
              <a:gd name="connsiteX73" fmla="*/ 276226 w 299351"/>
              <a:gd name="connsiteY73" fmla="*/ 5495925 h 6858000"/>
              <a:gd name="connsiteX74" fmla="*/ 226219 w 299351"/>
              <a:gd name="connsiteY74" fmla="*/ 5555456 h 6858000"/>
              <a:gd name="connsiteX75" fmla="*/ 276225 w 299351"/>
              <a:gd name="connsiteY75" fmla="*/ 5612606 h 6858000"/>
              <a:gd name="connsiteX76" fmla="*/ 223838 w 299351"/>
              <a:gd name="connsiteY76" fmla="*/ 5664994 h 6858000"/>
              <a:gd name="connsiteX77" fmla="*/ 273844 w 299351"/>
              <a:gd name="connsiteY77" fmla="*/ 5717381 h 6858000"/>
              <a:gd name="connsiteX78" fmla="*/ 223837 w 299351"/>
              <a:gd name="connsiteY78" fmla="*/ 5776913 h 6858000"/>
              <a:gd name="connsiteX79" fmla="*/ 276225 w 299351"/>
              <a:gd name="connsiteY79" fmla="*/ 5826919 h 6858000"/>
              <a:gd name="connsiteX80" fmla="*/ 223837 w 299351"/>
              <a:gd name="connsiteY80" fmla="*/ 5886450 h 6858000"/>
              <a:gd name="connsiteX81" fmla="*/ 273844 w 299351"/>
              <a:gd name="connsiteY81" fmla="*/ 5934075 h 6858000"/>
              <a:gd name="connsiteX82" fmla="*/ 219074 w 299351"/>
              <a:gd name="connsiteY82" fmla="*/ 5995988 h 6858000"/>
              <a:gd name="connsiteX83" fmla="*/ 273844 w 299351"/>
              <a:gd name="connsiteY83" fmla="*/ 6048375 h 6858000"/>
              <a:gd name="connsiteX84" fmla="*/ 226218 w 299351"/>
              <a:gd name="connsiteY84" fmla="*/ 6103144 h 6858000"/>
              <a:gd name="connsiteX85" fmla="*/ 273844 w 299351"/>
              <a:gd name="connsiteY85" fmla="*/ 6157913 h 6858000"/>
              <a:gd name="connsiteX86" fmla="*/ 226219 w 299351"/>
              <a:gd name="connsiteY86" fmla="*/ 6212681 h 6858000"/>
              <a:gd name="connsiteX87" fmla="*/ 271463 w 299351"/>
              <a:gd name="connsiteY87" fmla="*/ 6265069 h 6858000"/>
              <a:gd name="connsiteX88" fmla="*/ 223837 w 299351"/>
              <a:gd name="connsiteY88" fmla="*/ 6319838 h 6858000"/>
              <a:gd name="connsiteX89" fmla="*/ 278605 w 299351"/>
              <a:gd name="connsiteY89" fmla="*/ 6374606 h 6858000"/>
              <a:gd name="connsiteX90" fmla="*/ 221455 w 299351"/>
              <a:gd name="connsiteY90" fmla="*/ 6429375 h 6858000"/>
              <a:gd name="connsiteX91" fmla="*/ 276225 w 299351"/>
              <a:gd name="connsiteY91" fmla="*/ 6486525 h 6858000"/>
              <a:gd name="connsiteX92" fmla="*/ 228599 w 299351"/>
              <a:gd name="connsiteY92" fmla="*/ 6541294 h 6858000"/>
              <a:gd name="connsiteX93" fmla="*/ 273843 w 299351"/>
              <a:gd name="connsiteY93" fmla="*/ 6600825 h 6858000"/>
              <a:gd name="connsiteX94" fmla="*/ 221455 w 299351"/>
              <a:gd name="connsiteY94" fmla="*/ 6643688 h 6858000"/>
              <a:gd name="connsiteX95" fmla="*/ 276224 w 299351"/>
              <a:gd name="connsiteY95" fmla="*/ 6700838 h 6858000"/>
              <a:gd name="connsiteX96" fmla="*/ 221456 w 299351"/>
              <a:gd name="connsiteY96" fmla="*/ 6762750 h 6858000"/>
              <a:gd name="connsiteX97" fmla="*/ 288131 w 299351"/>
              <a:gd name="connsiteY97" fmla="*/ 6812756 h 6858000"/>
              <a:gd name="connsiteX98" fmla="*/ 233136 w 299351"/>
              <a:gd name="connsiteY98" fmla="*/ 6855619 h 6858000"/>
              <a:gd name="connsiteX99" fmla="*/ 0 w 299351"/>
              <a:gd name="connsiteY99" fmla="*/ 6858000 h 6858000"/>
              <a:gd name="connsiteX100" fmla="*/ 0 w 299351"/>
              <a:gd name="connsiteY100" fmla="*/ 0 h 6858000"/>
              <a:gd name="connsiteX0" fmla="*/ 0 w 299214"/>
              <a:gd name="connsiteY0" fmla="*/ 0 h 6858000"/>
              <a:gd name="connsiteX1" fmla="*/ 290286 w 299214"/>
              <a:gd name="connsiteY1" fmla="*/ 0 h 6858000"/>
              <a:gd name="connsiteX2" fmla="*/ 221454 w 299214"/>
              <a:gd name="connsiteY2" fmla="*/ 854869 h 6858000"/>
              <a:gd name="connsiteX3" fmla="*/ 221454 w 299214"/>
              <a:gd name="connsiteY3" fmla="*/ 962025 h 6858000"/>
              <a:gd name="connsiteX4" fmla="*/ 221453 w 299214"/>
              <a:gd name="connsiteY4" fmla="*/ 1071563 h 6858000"/>
              <a:gd name="connsiteX5" fmla="*/ 221453 w 299214"/>
              <a:gd name="connsiteY5" fmla="*/ 1183481 h 6858000"/>
              <a:gd name="connsiteX6" fmla="*/ 226216 w 299214"/>
              <a:gd name="connsiteY6" fmla="*/ 1297781 h 6858000"/>
              <a:gd name="connsiteX7" fmla="*/ 233360 w 299214"/>
              <a:gd name="connsiteY7" fmla="*/ 1404938 h 6858000"/>
              <a:gd name="connsiteX8" fmla="*/ 230979 w 299214"/>
              <a:gd name="connsiteY8" fmla="*/ 1512094 h 6858000"/>
              <a:gd name="connsiteX9" fmla="*/ 228598 w 299214"/>
              <a:gd name="connsiteY9" fmla="*/ 1621631 h 6858000"/>
              <a:gd name="connsiteX10" fmla="*/ 223836 w 299214"/>
              <a:gd name="connsiteY10" fmla="*/ 1726406 h 6858000"/>
              <a:gd name="connsiteX11" fmla="*/ 219073 w 299214"/>
              <a:gd name="connsiteY11" fmla="*/ 1838325 h 6858000"/>
              <a:gd name="connsiteX12" fmla="*/ 216692 w 299214"/>
              <a:gd name="connsiteY12" fmla="*/ 1945481 h 6858000"/>
              <a:gd name="connsiteX13" fmla="*/ 214311 w 299214"/>
              <a:gd name="connsiteY13" fmla="*/ 2057400 h 6858000"/>
              <a:gd name="connsiteX14" fmla="*/ 223835 w 299214"/>
              <a:gd name="connsiteY14" fmla="*/ 2166938 h 6858000"/>
              <a:gd name="connsiteX15" fmla="*/ 228597 w 299214"/>
              <a:gd name="connsiteY15" fmla="*/ 2276475 h 6858000"/>
              <a:gd name="connsiteX16" fmla="*/ 290510 w 299214"/>
              <a:gd name="connsiteY16" fmla="*/ 2338388 h 6858000"/>
              <a:gd name="connsiteX17" fmla="*/ 223836 w 299214"/>
              <a:gd name="connsiteY17" fmla="*/ 2386012 h 6858000"/>
              <a:gd name="connsiteX18" fmla="*/ 278603 w 299214"/>
              <a:gd name="connsiteY18" fmla="*/ 2447925 h 6858000"/>
              <a:gd name="connsiteX19" fmla="*/ 226218 w 299214"/>
              <a:gd name="connsiteY19" fmla="*/ 2497931 h 6858000"/>
              <a:gd name="connsiteX20" fmla="*/ 283366 w 299214"/>
              <a:gd name="connsiteY20" fmla="*/ 2552700 h 6858000"/>
              <a:gd name="connsiteX21" fmla="*/ 216692 w 299214"/>
              <a:gd name="connsiteY21" fmla="*/ 2607469 h 6858000"/>
              <a:gd name="connsiteX22" fmla="*/ 288128 w 299214"/>
              <a:gd name="connsiteY22" fmla="*/ 2657475 h 6858000"/>
              <a:gd name="connsiteX23" fmla="*/ 223835 w 299214"/>
              <a:gd name="connsiteY23" fmla="*/ 2714625 h 6858000"/>
              <a:gd name="connsiteX24" fmla="*/ 283366 w 299214"/>
              <a:gd name="connsiteY24" fmla="*/ 2771775 h 6858000"/>
              <a:gd name="connsiteX25" fmla="*/ 226217 w 299214"/>
              <a:gd name="connsiteY25" fmla="*/ 2826543 h 6858000"/>
              <a:gd name="connsiteX26" fmla="*/ 285747 w 299214"/>
              <a:gd name="connsiteY26" fmla="*/ 2881313 h 6858000"/>
              <a:gd name="connsiteX27" fmla="*/ 223835 w 299214"/>
              <a:gd name="connsiteY27" fmla="*/ 2931319 h 6858000"/>
              <a:gd name="connsiteX28" fmla="*/ 280985 w 299214"/>
              <a:gd name="connsiteY28" fmla="*/ 2986088 h 6858000"/>
              <a:gd name="connsiteX29" fmla="*/ 226218 w 299214"/>
              <a:gd name="connsiteY29" fmla="*/ 3043238 h 6858000"/>
              <a:gd name="connsiteX30" fmla="*/ 288128 w 299214"/>
              <a:gd name="connsiteY30" fmla="*/ 3105150 h 6858000"/>
              <a:gd name="connsiteX31" fmla="*/ 226217 w 299214"/>
              <a:gd name="connsiteY31" fmla="*/ 3155157 h 6858000"/>
              <a:gd name="connsiteX32" fmla="*/ 290510 w 299214"/>
              <a:gd name="connsiteY32" fmla="*/ 3207544 h 6858000"/>
              <a:gd name="connsiteX33" fmla="*/ 226217 w 299214"/>
              <a:gd name="connsiteY33" fmla="*/ 3264693 h 6858000"/>
              <a:gd name="connsiteX34" fmla="*/ 290510 w 299214"/>
              <a:gd name="connsiteY34" fmla="*/ 3324225 h 6858000"/>
              <a:gd name="connsiteX35" fmla="*/ 226218 w 299214"/>
              <a:gd name="connsiteY35" fmla="*/ 3371850 h 6858000"/>
              <a:gd name="connsiteX36" fmla="*/ 292891 w 299214"/>
              <a:gd name="connsiteY36" fmla="*/ 3433763 h 6858000"/>
              <a:gd name="connsiteX37" fmla="*/ 223837 w 299214"/>
              <a:gd name="connsiteY37" fmla="*/ 3476625 h 6858000"/>
              <a:gd name="connsiteX38" fmla="*/ 288128 w 299214"/>
              <a:gd name="connsiteY38" fmla="*/ 3533775 h 6858000"/>
              <a:gd name="connsiteX39" fmla="*/ 230980 w 299214"/>
              <a:gd name="connsiteY39" fmla="*/ 3583781 h 6858000"/>
              <a:gd name="connsiteX40" fmla="*/ 285747 w 299214"/>
              <a:gd name="connsiteY40" fmla="*/ 3643313 h 6858000"/>
              <a:gd name="connsiteX41" fmla="*/ 226218 w 299214"/>
              <a:gd name="connsiteY41" fmla="*/ 3698081 h 6858000"/>
              <a:gd name="connsiteX42" fmla="*/ 280985 w 299214"/>
              <a:gd name="connsiteY42" fmla="*/ 3752850 h 6858000"/>
              <a:gd name="connsiteX43" fmla="*/ 223837 w 299214"/>
              <a:gd name="connsiteY43" fmla="*/ 3800475 h 6858000"/>
              <a:gd name="connsiteX44" fmla="*/ 280985 w 299214"/>
              <a:gd name="connsiteY44" fmla="*/ 3862388 h 6858000"/>
              <a:gd name="connsiteX45" fmla="*/ 223837 w 299214"/>
              <a:gd name="connsiteY45" fmla="*/ 3910013 h 6858000"/>
              <a:gd name="connsiteX46" fmla="*/ 278603 w 299214"/>
              <a:gd name="connsiteY46" fmla="*/ 3969544 h 6858000"/>
              <a:gd name="connsiteX47" fmla="*/ 223838 w 299214"/>
              <a:gd name="connsiteY47" fmla="*/ 4021931 h 6858000"/>
              <a:gd name="connsiteX48" fmla="*/ 278603 w 299214"/>
              <a:gd name="connsiteY48" fmla="*/ 4076700 h 6858000"/>
              <a:gd name="connsiteX49" fmla="*/ 221456 w 299214"/>
              <a:gd name="connsiteY49" fmla="*/ 4138613 h 6858000"/>
              <a:gd name="connsiteX50" fmla="*/ 280985 w 299214"/>
              <a:gd name="connsiteY50" fmla="*/ 4193381 h 6858000"/>
              <a:gd name="connsiteX51" fmla="*/ 219075 w 299214"/>
              <a:gd name="connsiteY51" fmla="*/ 4243388 h 6858000"/>
              <a:gd name="connsiteX52" fmla="*/ 278603 w 299214"/>
              <a:gd name="connsiteY52" fmla="*/ 4300538 h 6858000"/>
              <a:gd name="connsiteX53" fmla="*/ 216695 w 299214"/>
              <a:gd name="connsiteY53" fmla="*/ 4350544 h 6858000"/>
              <a:gd name="connsiteX54" fmla="*/ 285747 w 299214"/>
              <a:gd name="connsiteY54" fmla="*/ 4405313 h 6858000"/>
              <a:gd name="connsiteX55" fmla="*/ 214313 w 299214"/>
              <a:gd name="connsiteY55" fmla="*/ 4452938 h 6858000"/>
              <a:gd name="connsiteX56" fmla="*/ 276222 w 299214"/>
              <a:gd name="connsiteY56" fmla="*/ 4514850 h 6858000"/>
              <a:gd name="connsiteX57" fmla="*/ 216694 w 299214"/>
              <a:gd name="connsiteY57" fmla="*/ 4569619 h 6858000"/>
              <a:gd name="connsiteX58" fmla="*/ 278603 w 299214"/>
              <a:gd name="connsiteY58" fmla="*/ 4622006 h 6858000"/>
              <a:gd name="connsiteX59" fmla="*/ 219075 w 299214"/>
              <a:gd name="connsiteY59" fmla="*/ 4674394 h 6858000"/>
              <a:gd name="connsiteX60" fmla="*/ 278603 w 299214"/>
              <a:gd name="connsiteY60" fmla="*/ 4731544 h 6858000"/>
              <a:gd name="connsiteX61" fmla="*/ 221455 w 299214"/>
              <a:gd name="connsiteY61" fmla="*/ 4786313 h 6858000"/>
              <a:gd name="connsiteX62" fmla="*/ 273844 w 299214"/>
              <a:gd name="connsiteY62" fmla="*/ 4848225 h 6858000"/>
              <a:gd name="connsiteX63" fmla="*/ 226219 w 299214"/>
              <a:gd name="connsiteY63" fmla="*/ 4902994 h 6858000"/>
              <a:gd name="connsiteX64" fmla="*/ 278606 w 299214"/>
              <a:gd name="connsiteY64" fmla="*/ 4955381 h 6858000"/>
              <a:gd name="connsiteX65" fmla="*/ 223838 w 299214"/>
              <a:gd name="connsiteY65" fmla="*/ 5010150 h 6858000"/>
              <a:gd name="connsiteX66" fmla="*/ 276225 w 299214"/>
              <a:gd name="connsiteY66" fmla="*/ 5069681 h 6858000"/>
              <a:gd name="connsiteX67" fmla="*/ 221455 w 299214"/>
              <a:gd name="connsiteY67" fmla="*/ 5117306 h 6858000"/>
              <a:gd name="connsiteX68" fmla="*/ 276225 w 299214"/>
              <a:gd name="connsiteY68" fmla="*/ 5169694 h 6858000"/>
              <a:gd name="connsiteX69" fmla="*/ 221455 w 299214"/>
              <a:gd name="connsiteY69" fmla="*/ 5226844 h 6858000"/>
              <a:gd name="connsiteX70" fmla="*/ 276225 w 299214"/>
              <a:gd name="connsiteY70" fmla="*/ 5286375 h 6858000"/>
              <a:gd name="connsiteX71" fmla="*/ 223837 w 299214"/>
              <a:gd name="connsiteY71" fmla="*/ 5338763 h 6858000"/>
              <a:gd name="connsiteX72" fmla="*/ 276225 w 299214"/>
              <a:gd name="connsiteY72" fmla="*/ 5388769 h 6858000"/>
              <a:gd name="connsiteX73" fmla="*/ 223838 w 299214"/>
              <a:gd name="connsiteY73" fmla="*/ 5448300 h 6858000"/>
              <a:gd name="connsiteX74" fmla="*/ 276226 w 299214"/>
              <a:gd name="connsiteY74" fmla="*/ 5495925 h 6858000"/>
              <a:gd name="connsiteX75" fmla="*/ 226219 w 299214"/>
              <a:gd name="connsiteY75" fmla="*/ 5555456 h 6858000"/>
              <a:gd name="connsiteX76" fmla="*/ 276225 w 299214"/>
              <a:gd name="connsiteY76" fmla="*/ 5612606 h 6858000"/>
              <a:gd name="connsiteX77" fmla="*/ 223838 w 299214"/>
              <a:gd name="connsiteY77" fmla="*/ 5664994 h 6858000"/>
              <a:gd name="connsiteX78" fmla="*/ 273844 w 299214"/>
              <a:gd name="connsiteY78" fmla="*/ 5717381 h 6858000"/>
              <a:gd name="connsiteX79" fmla="*/ 223837 w 299214"/>
              <a:gd name="connsiteY79" fmla="*/ 5776913 h 6858000"/>
              <a:gd name="connsiteX80" fmla="*/ 276225 w 299214"/>
              <a:gd name="connsiteY80" fmla="*/ 5826919 h 6858000"/>
              <a:gd name="connsiteX81" fmla="*/ 223837 w 299214"/>
              <a:gd name="connsiteY81" fmla="*/ 5886450 h 6858000"/>
              <a:gd name="connsiteX82" fmla="*/ 273844 w 299214"/>
              <a:gd name="connsiteY82" fmla="*/ 5934075 h 6858000"/>
              <a:gd name="connsiteX83" fmla="*/ 219074 w 299214"/>
              <a:gd name="connsiteY83" fmla="*/ 5995988 h 6858000"/>
              <a:gd name="connsiteX84" fmla="*/ 273844 w 299214"/>
              <a:gd name="connsiteY84" fmla="*/ 6048375 h 6858000"/>
              <a:gd name="connsiteX85" fmla="*/ 226218 w 299214"/>
              <a:gd name="connsiteY85" fmla="*/ 6103144 h 6858000"/>
              <a:gd name="connsiteX86" fmla="*/ 273844 w 299214"/>
              <a:gd name="connsiteY86" fmla="*/ 6157913 h 6858000"/>
              <a:gd name="connsiteX87" fmla="*/ 226219 w 299214"/>
              <a:gd name="connsiteY87" fmla="*/ 6212681 h 6858000"/>
              <a:gd name="connsiteX88" fmla="*/ 271463 w 299214"/>
              <a:gd name="connsiteY88" fmla="*/ 6265069 h 6858000"/>
              <a:gd name="connsiteX89" fmla="*/ 223837 w 299214"/>
              <a:gd name="connsiteY89" fmla="*/ 6319838 h 6858000"/>
              <a:gd name="connsiteX90" fmla="*/ 278605 w 299214"/>
              <a:gd name="connsiteY90" fmla="*/ 6374606 h 6858000"/>
              <a:gd name="connsiteX91" fmla="*/ 221455 w 299214"/>
              <a:gd name="connsiteY91" fmla="*/ 6429375 h 6858000"/>
              <a:gd name="connsiteX92" fmla="*/ 276225 w 299214"/>
              <a:gd name="connsiteY92" fmla="*/ 6486525 h 6858000"/>
              <a:gd name="connsiteX93" fmla="*/ 228599 w 299214"/>
              <a:gd name="connsiteY93" fmla="*/ 6541294 h 6858000"/>
              <a:gd name="connsiteX94" fmla="*/ 273843 w 299214"/>
              <a:gd name="connsiteY94" fmla="*/ 6600825 h 6858000"/>
              <a:gd name="connsiteX95" fmla="*/ 221455 w 299214"/>
              <a:gd name="connsiteY95" fmla="*/ 6643688 h 6858000"/>
              <a:gd name="connsiteX96" fmla="*/ 276224 w 299214"/>
              <a:gd name="connsiteY96" fmla="*/ 6700838 h 6858000"/>
              <a:gd name="connsiteX97" fmla="*/ 221456 w 299214"/>
              <a:gd name="connsiteY97" fmla="*/ 6762750 h 6858000"/>
              <a:gd name="connsiteX98" fmla="*/ 288131 w 299214"/>
              <a:gd name="connsiteY98" fmla="*/ 6812756 h 6858000"/>
              <a:gd name="connsiteX99" fmla="*/ 233136 w 299214"/>
              <a:gd name="connsiteY99" fmla="*/ 6855619 h 6858000"/>
              <a:gd name="connsiteX100" fmla="*/ 0 w 299214"/>
              <a:gd name="connsiteY100" fmla="*/ 6858000 h 6858000"/>
              <a:gd name="connsiteX101" fmla="*/ 0 w 299214"/>
              <a:gd name="connsiteY101" fmla="*/ 0 h 6858000"/>
              <a:gd name="connsiteX0" fmla="*/ 0 w 299015"/>
              <a:gd name="connsiteY0" fmla="*/ 0 h 6858000"/>
              <a:gd name="connsiteX1" fmla="*/ 290286 w 299015"/>
              <a:gd name="connsiteY1" fmla="*/ 0 h 6858000"/>
              <a:gd name="connsiteX2" fmla="*/ 216692 w 299015"/>
              <a:gd name="connsiteY2" fmla="*/ 754856 h 6858000"/>
              <a:gd name="connsiteX3" fmla="*/ 221454 w 299015"/>
              <a:gd name="connsiteY3" fmla="*/ 854869 h 6858000"/>
              <a:gd name="connsiteX4" fmla="*/ 221454 w 299015"/>
              <a:gd name="connsiteY4" fmla="*/ 962025 h 6858000"/>
              <a:gd name="connsiteX5" fmla="*/ 221453 w 299015"/>
              <a:gd name="connsiteY5" fmla="*/ 1071563 h 6858000"/>
              <a:gd name="connsiteX6" fmla="*/ 221453 w 299015"/>
              <a:gd name="connsiteY6" fmla="*/ 1183481 h 6858000"/>
              <a:gd name="connsiteX7" fmla="*/ 226216 w 299015"/>
              <a:gd name="connsiteY7" fmla="*/ 1297781 h 6858000"/>
              <a:gd name="connsiteX8" fmla="*/ 233360 w 299015"/>
              <a:gd name="connsiteY8" fmla="*/ 1404938 h 6858000"/>
              <a:gd name="connsiteX9" fmla="*/ 230979 w 299015"/>
              <a:gd name="connsiteY9" fmla="*/ 1512094 h 6858000"/>
              <a:gd name="connsiteX10" fmla="*/ 228598 w 299015"/>
              <a:gd name="connsiteY10" fmla="*/ 1621631 h 6858000"/>
              <a:gd name="connsiteX11" fmla="*/ 223836 w 299015"/>
              <a:gd name="connsiteY11" fmla="*/ 1726406 h 6858000"/>
              <a:gd name="connsiteX12" fmla="*/ 219073 w 299015"/>
              <a:gd name="connsiteY12" fmla="*/ 1838325 h 6858000"/>
              <a:gd name="connsiteX13" fmla="*/ 216692 w 299015"/>
              <a:gd name="connsiteY13" fmla="*/ 1945481 h 6858000"/>
              <a:gd name="connsiteX14" fmla="*/ 214311 w 299015"/>
              <a:gd name="connsiteY14" fmla="*/ 2057400 h 6858000"/>
              <a:gd name="connsiteX15" fmla="*/ 223835 w 299015"/>
              <a:gd name="connsiteY15" fmla="*/ 2166938 h 6858000"/>
              <a:gd name="connsiteX16" fmla="*/ 228597 w 299015"/>
              <a:gd name="connsiteY16" fmla="*/ 2276475 h 6858000"/>
              <a:gd name="connsiteX17" fmla="*/ 290510 w 299015"/>
              <a:gd name="connsiteY17" fmla="*/ 2338388 h 6858000"/>
              <a:gd name="connsiteX18" fmla="*/ 223836 w 299015"/>
              <a:gd name="connsiteY18" fmla="*/ 2386012 h 6858000"/>
              <a:gd name="connsiteX19" fmla="*/ 278603 w 299015"/>
              <a:gd name="connsiteY19" fmla="*/ 2447925 h 6858000"/>
              <a:gd name="connsiteX20" fmla="*/ 226218 w 299015"/>
              <a:gd name="connsiteY20" fmla="*/ 2497931 h 6858000"/>
              <a:gd name="connsiteX21" fmla="*/ 283366 w 299015"/>
              <a:gd name="connsiteY21" fmla="*/ 2552700 h 6858000"/>
              <a:gd name="connsiteX22" fmla="*/ 216692 w 299015"/>
              <a:gd name="connsiteY22" fmla="*/ 2607469 h 6858000"/>
              <a:gd name="connsiteX23" fmla="*/ 288128 w 299015"/>
              <a:gd name="connsiteY23" fmla="*/ 2657475 h 6858000"/>
              <a:gd name="connsiteX24" fmla="*/ 223835 w 299015"/>
              <a:gd name="connsiteY24" fmla="*/ 2714625 h 6858000"/>
              <a:gd name="connsiteX25" fmla="*/ 283366 w 299015"/>
              <a:gd name="connsiteY25" fmla="*/ 2771775 h 6858000"/>
              <a:gd name="connsiteX26" fmla="*/ 226217 w 299015"/>
              <a:gd name="connsiteY26" fmla="*/ 2826543 h 6858000"/>
              <a:gd name="connsiteX27" fmla="*/ 285747 w 299015"/>
              <a:gd name="connsiteY27" fmla="*/ 2881313 h 6858000"/>
              <a:gd name="connsiteX28" fmla="*/ 223835 w 299015"/>
              <a:gd name="connsiteY28" fmla="*/ 2931319 h 6858000"/>
              <a:gd name="connsiteX29" fmla="*/ 280985 w 299015"/>
              <a:gd name="connsiteY29" fmla="*/ 2986088 h 6858000"/>
              <a:gd name="connsiteX30" fmla="*/ 226218 w 299015"/>
              <a:gd name="connsiteY30" fmla="*/ 3043238 h 6858000"/>
              <a:gd name="connsiteX31" fmla="*/ 288128 w 299015"/>
              <a:gd name="connsiteY31" fmla="*/ 3105150 h 6858000"/>
              <a:gd name="connsiteX32" fmla="*/ 226217 w 299015"/>
              <a:gd name="connsiteY32" fmla="*/ 3155157 h 6858000"/>
              <a:gd name="connsiteX33" fmla="*/ 290510 w 299015"/>
              <a:gd name="connsiteY33" fmla="*/ 3207544 h 6858000"/>
              <a:gd name="connsiteX34" fmla="*/ 226217 w 299015"/>
              <a:gd name="connsiteY34" fmla="*/ 3264693 h 6858000"/>
              <a:gd name="connsiteX35" fmla="*/ 290510 w 299015"/>
              <a:gd name="connsiteY35" fmla="*/ 3324225 h 6858000"/>
              <a:gd name="connsiteX36" fmla="*/ 226218 w 299015"/>
              <a:gd name="connsiteY36" fmla="*/ 3371850 h 6858000"/>
              <a:gd name="connsiteX37" fmla="*/ 292891 w 299015"/>
              <a:gd name="connsiteY37" fmla="*/ 3433763 h 6858000"/>
              <a:gd name="connsiteX38" fmla="*/ 223837 w 299015"/>
              <a:gd name="connsiteY38" fmla="*/ 3476625 h 6858000"/>
              <a:gd name="connsiteX39" fmla="*/ 288128 w 299015"/>
              <a:gd name="connsiteY39" fmla="*/ 3533775 h 6858000"/>
              <a:gd name="connsiteX40" fmla="*/ 230980 w 299015"/>
              <a:gd name="connsiteY40" fmla="*/ 3583781 h 6858000"/>
              <a:gd name="connsiteX41" fmla="*/ 285747 w 299015"/>
              <a:gd name="connsiteY41" fmla="*/ 3643313 h 6858000"/>
              <a:gd name="connsiteX42" fmla="*/ 226218 w 299015"/>
              <a:gd name="connsiteY42" fmla="*/ 3698081 h 6858000"/>
              <a:gd name="connsiteX43" fmla="*/ 280985 w 299015"/>
              <a:gd name="connsiteY43" fmla="*/ 3752850 h 6858000"/>
              <a:gd name="connsiteX44" fmla="*/ 223837 w 299015"/>
              <a:gd name="connsiteY44" fmla="*/ 3800475 h 6858000"/>
              <a:gd name="connsiteX45" fmla="*/ 280985 w 299015"/>
              <a:gd name="connsiteY45" fmla="*/ 3862388 h 6858000"/>
              <a:gd name="connsiteX46" fmla="*/ 223837 w 299015"/>
              <a:gd name="connsiteY46" fmla="*/ 3910013 h 6858000"/>
              <a:gd name="connsiteX47" fmla="*/ 278603 w 299015"/>
              <a:gd name="connsiteY47" fmla="*/ 3969544 h 6858000"/>
              <a:gd name="connsiteX48" fmla="*/ 223838 w 299015"/>
              <a:gd name="connsiteY48" fmla="*/ 4021931 h 6858000"/>
              <a:gd name="connsiteX49" fmla="*/ 278603 w 299015"/>
              <a:gd name="connsiteY49" fmla="*/ 4076700 h 6858000"/>
              <a:gd name="connsiteX50" fmla="*/ 221456 w 299015"/>
              <a:gd name="connsiteY50" fmla="*/ 4138613 h 6858000"/>
              <a:gd name="connsiteX51" fmla="*/ 280985 w 299015"/>
              <a:gd name="connsiteY51" fmla="*/ 4193381 h 6858000"/>
              <a:gd name="connsiteX52" fmla="*/ 219075 w 299015"/>
              <a:gd name="connsiteY52" fmla="*/ 4243388 h 6858000"/>
              <a:gd name="connsiteX53" fmla="*/ 278603 w 299015"/>
              <a:gd name="connsiteY53" fmla="*/ 4300538 h 6858000"/>
              <a:gd name="connsiteX54" fmla="*/ 216695 w 299015"/>
              <a:gd name="connsiteY54" fmla="*/ 4350544 h 6858000"/>
              <a:gd name="connsiteX55" fmla="*/ 285747 w 299015"/>
              <a:gd name="connsiteY55" fmla="*/ 4405313 h 6858000"/>
              <a:gd name="connsiteX56" fmla="*/ 214313 w 299015"/>
              <a:gd name="connsiteY56" fmla="*/ 4452938 h 6858000"/>
              <a:gd name="connsiteX57" fmla="*/ 276222 w 299015"/>
              <a:gd name="connsiteY57" fmla="*/ 4514850 h 6858000"/>
              <a:gd name="connsiteX58" fmla="*/ 216694 w 299015"/>
              <a:gd name="connsiteY58" fmla="*/ 4569619 h 6858000"/>
              <a:gd name="connsiteX59" fmla="*/ 278603 w 299015"/>
              <a:gd name="connsiteY59" fmla="*/ 4622006 h 6858000"/>
              <a:gd name="connsiteX60" fmla="*/ 219075 w 299015"/>
              <a:gd name="connsiteY60" fmla="*/ 4674394 h 6858000"/>
              <a:gd name="connsiteX61" fmla="*/ 278603 w 299015"/>
              <a:gd name="connsiteY61" fmla="*/ 4731544 h 6858000"/>
              <a:gd name="connsiteX62" fmla="*/ 221455 w 299015"/>
              <a:gd name="connsiteY62" fmla="*/ 4786313 h 6858000"/>
              <a:gd name="connsiteX63" fmla="*/ 273844 w 299015"/>
              <a:gd name="connsiteY63" fmla="*/ 4848225 h 6858000"/>
              <a:gd name="connsiteX64" fmla="*/ 226219 w 299015"/>
              <a:gd name="connsiteY64" fmla="*/ 4902994 h 6858000"/>
              <a:gd name="connsiteX65" fmla="*/ 278606 w 299015"/>
              <a:gd name="connsiteY65" fmla="*/ 4955381 h 6858000"/>
              <a:gd name="connsiteX66" fmla="*/ 223838 w 299015"/>
              <a:gd name="connsiteY66" fmla="*/ 5010150 h 6858000"/>
              <a:gd name="connsiteX67" fmla="*/ 276225 w 299015"/>
              <a:gd name="connsiteY67" fmla="*/ 5069681 h 6858000"/>
              <a:gd name="connsiteX68" fmla="*/ 221455 w 299015"/>
              <a:gd name="connsiteY68" fmla="*/ 5117306 h 6858000"/>
              <a:gd name="connsiteX69" fmla="*/ 276225 w 299015"/>
              <a:gd name="connsiteY69" fmla="*/ 5169694 h 6858000"/>
              <a:gd name="connsiteX70" fmla="*/ 221455 w 299015"/>
              <a:gd name="connsiteY70" fmla="*/ 5226844 h 6858000"/>
              <a:gd name="connsiteX71" fmla="*/ 276225 w 299015"/>
              <a:gd name="connsiteY71" fmla="*/ 5286375 h 6858000"/>
              <a:gd name="connsiteX72" fmla="*/ 223837 w 299015"/>
              <a:gd name="connsiteY72" fmla="*/ 5338763 h 6858000"/>
              <a:gd name="connsiteX73" fmla="*/ 276225 w 299015"/>
              <a:gd name="connsiteY73" fmla="*/ 5388769 h 6858000"/>
              <a:gd name="connsiteX74" fmla="*/ 223838 w 299015"/>
              <a:gd name="connsiteY74" fmla="*/ 5448300 h 6858000"/>
              <a:gd name="connsiteX75" fmla="*/ 276226 w 299015"/>
              <a:gd name="connsiteY75" fmla="*/ 5495925 h 6858000"/>
              <a:gd name="connsiteX76" fmla="*/ 226219 w 299015"/>
              <a:gd name="connsiteY76" fmla="*/ 5555456 h 6858000"/>
              <a:gd name="connsiteX77" fmla="*/ 276225 w 299015"/>
              <a:gd name="connsiteY77" fmla="*/ 5612606 h 6858000"/>
              <a:gd name="connsiteX78" fmla="*/ 223838 w 299015"/>
              <a:gd name="connsiteY78" fmla="*/ 5664994 h 6858000"/>
              <a:gd name="connsiteX79" fmla="*/ 273844 w 299015"/>
              <a:gd name="connsiteY79" fmla="*/ 5717381 h 6858000"/>
              <a:gd name="connsiteX80" fmla="*/ 223837 w 299015"/>
              <a:gd name="connsiteY80" fmla="*/ 5776913 h 6858000"/>
              <a:gd name="connsiteX81" fmla="*/ 276225 w 299015"/>
              <a:gd name="connsiteY81" fmla="*/ 5826919 h 6858000"/>
              <a:gd name="connsiteX82" fmla="*/ 223837 w 299015"/>
              <a:gd name="connsiteY82" fmla="*/ 5886450 h 6858000"/>
              <a:gd name="connsiteX83" fmla="*/ 273844 w 299015"/>
              <a:gd name="connsiteY83" fmla="*/ 5934075 h 6858000"/>
              <a:gd name="connsiteX84" fmla="*/ 219074 w 299015"/>
              <a:gd name="connsiteY84" fmla="*/ 5995988 h 6858000"/>
              <a:gd name="connsiteX85" fmla="*/ 273844 w 299015"/>
              <a:gd name="connsiteY85" fmla="*/ 6048375 h 6858000"/>
              <a:gd name="connsiteX86" fmla="*/ 226218 w 299015"/>
              <a:gd name="connsiteY86" fmla="*/ 6103144 h 6858000"/>
              <a:gd name="connsiteX87" fmla="*/ 273844 w 299015"/>
              <a:gd name="connsiteY87" fmla="*/ 6157913 h 6858000"/>
              <a:gd name="connsiteX88" fmla="*/ 226219 w 299015"/>
              <a:gd name="connsiteY88" fmla="*/ 6212681 h 6858000"/>
              <a:gd name="connsiteX89" fmla="*/ 271463 w 299015"/>
              <a:gd name="connsiteY89" fmla="*/ 6265069 h 6858000"/>
              <a:gd name="connsiteX90" fmla="*/ 223837 w 299015"/>
              <a:gd name="connsiteY90" fmla="*/ 6319838 h 6858000"/>
              <a:gd name="connsiteX91" fmla="*/ 278605 w 299015"/>
              <a:gd name="connsiteY91" fmla="*/ 6374606 h 6858000"/>
              <a:gd name="connsiteX92" fmla="*/ 221455 w 299015"/>
              <a:gd name="connsiteY92" fmla="*/ 6429375 h 6858000"/>
              <a:gd name="connsiteX93" fmla="*/ 276225 w 299015"/>
              <a:gd name="connsiteY93" fmla="*/ 6486525 h 6858000"/>
              <a:gd name="connsiteX94" fmla="*/ 228599 w 299015"/>
              <a:gd name="connsiteY94" fmla="*/ 6541294 h 6858000"/>
              <a:gd name="connsiteX95" fmla="*/ 273843 w 299015"/>
              <a:gd name="connsiteY95" fmla="*/ 6600825 h 6858000"/>
              <a:gd name="connsiteX96" fmla="*/ 221455 w 299015"/>
              <a:gd name="connsiteY96" fmla="*/ 6643688 h 6858000"/>
              <a:gd name="connsiteX97" fmla="*/ 276224 w 299015"/>
              <a:gd name="connsiteY97" fmla="*/ 6700838 h 6858000"/>
              <a:gd name="connsiteX98" fmla="*/ 221456 w 299015"/>
              <a:gd name="connsiteY98" fmla="*/ 6762750 h 6858000"/>
              <a:gd name="connsiteX99" fmla="*/ 288131 w 299015"/>
              <a:gd name="connsiteY99" fmla="*/ 6812756 h 6858000"/>
              <a:gd name="connsiteX100" fmla="*/ 233136 w 299015"/>
              <a:gd name="connsiteY100" fmla="*/ 6855619 h 6858000"/>
              <a:gd name="connsiteX101" fmla="*/ 0 w 299015"/>
              <a:gd name="connsiteY101" fmla="*/ 6858000 h 6858000"/>
              <a:gd name="connsiteX102" fmla="*/ 0 w 299015"/>
              <a:gd name="connsiteY102" fmla="*/ 0 h 6858000"/>
              <a:gd name="connsiteX0" fmla="*/ 0 w 299914"/>
              <a:gd name="connsiteY0" fmla="*/ 0 h 6858000"/>
              <a:gd name="connsiteX1" fmla="*/ 290286 w 299914"/>
              <a:gd name="connsiteY1" fmla="*/ 0 h 6858000"/>
              <a:gd name="connsiteX2" fmla="*/ 226218 w 299914"/>
              <a:gd name="connsiteY2" fmla="*/ 642938 h 6858000"/>
              <a:gd name="connsiteX3" fmla="*/ 216692 w 299914"/>
              <a:gd name="connsiteY3" fmla="*/ 754856 h 6858000"/>
              <a:gd name="connsiteX4" fmla="*/ 221454 w 299914"/>
              <a:gd name="connsiteY4" fmla="*/ 854869 h 6858000"/>
              <a:gd name="connsiteX5" fmla="*/ 221454 w 299914"/>
              <a:gd name="connsiteY5" fmla="*/ 962025 h 6858000"/>
              <a:gd name="connsiteX6" fmla="*/ 221453 w 299914"/>
              <a:gd name="connsiteY6" fmla="*/ 1071563 h 6858000"/>
              <a:gd name="connsiteX7" fmla="*/ 221453 w 299914"/>
              <a:gd name="connsiteY7" fmla="*/ 1183481 h 6858000"/>
              <a:gd name="connsiteX8" fmla="*/ 226216 w 299914"/>
              <a:gd name="connsiteY8" fmla="*/ 1297781 h 6858000"/>
              <a:gd name="connsiteX9" fmla="*/ 233360 w 299914"/>
              <a:gd name="connsiteY9" fmla="*/ 1404938 h 6858000"/>
              <a:gd name="connsiteX10" fmla="*/ 230979 w 299914"/>
              <a:gd name="connsiteY10" fmla="*/ 1512094 h 6858000"/>
              <a:gd name="connsiteX11" fmla="*/ 228598 w 299914"/>
              <a:gd name="connsiteY11" fmla="*/ 1621631 h 6858000"/>
              <a:gd name="connsiteX12" fmla="*/ 223836 w 299914"/>
              <a:gd name="connsiteY12" fmla="*/ 1726406 h 6858000"/>
              <a:gd name="connsiteX13" fmla="*/ 219073 w 299914"/>
              <a:gd name="connsiteY13" fmla="*/ 1838325 h 6858000"/>
              <a:gd name="connsiteX14" fmla="*/ 216692 w 299914"/>
              <a:gd name="connsiteY14" fmla="*/ 1945481 h 6858000"/>
              <a:gd name="connsiteX15" fmla="*/ 214311 w 299914"/>
              <a:gd name="connsiteY15" fmla="*/ 2057400 h 6858000"/>
              <a:gd name="connsiteX16" fmla="*/ 223835 w 299914"/>
              <a:gd name="connsiteY16" fmla="*/ 2166938 h 6858000"/>
              <a:gd name="connsiteX17" fmla="*/ 228597 w 299914"/>
              <a:gd name="connsiteY17" fmla="*/ 2276475 h 6858000"/>
              <a:gd name="connsiteX18" fmla="*/ 290510 w 299914"/>
              <a:gd name="connsiteY18" fmla="*/ 2338388 h 6858000"/>
              <a:gd name="connsiteX19" fmla="*/ 223836 w 299914"/>
              <a:gd name="connsiteY19" fmla="*/ 2386012 h 6858000"/>
              <a:gd name="connsiteX20" fmla="*/ 278603 w 299914"/>
              <a:gd name="connsiteY20" fmla="*/ 2447925 h 6858000"/>
              <a:gd name="connsiteX21" fmla="*/ 226218 w 299914"/>
              <a:gd name="connsiteY21" fmla="*/ 2497931 h 6858000"/>
              <a:gd name="connsiteX22" fmla="*/ 283366 w 299914"/>
              <a:gd name="connsiteY22" fmla="*/ 2552700 h 6858000"/>
              <a:gd name="connsiteX23" fmla="*/ 216692 w 299914"/>
              <a:gd name="connsiteY23" fmla="*/ 2607469 h 6858000"/>
              <a:gd name="connsiteX24" fmla="*/ 288128 w 299914"/>
              <a:gd name="connsiteY24" fmla="*/ 2657475 h 6858000"/>
              <a:gd name="connsiteX25" fmla="*/ 223835 w 299914"/>
              <a:gd name="connsiteY25" fmla="*/ 2714625 h 6858000"/>
              <a:gd name="connsiteX26" fmla="*/ 283366 w 299914"/>
              <a:gd name="connsiteY26" fmla="*/ 2771775 h 6858000"/>
              <a:gd name="connsiteX27" fmla="*/ 226217 w 299914"/>
              <a:gd name="connsiteY27" fmla="*/ 2826543 h 6858000"/>
              <a:gd name="connsiteX28" fmla="*/ 285747 w 299914"/>
              <a:gd name="connsiteY28" fmla="*/ 2881313 h 6858000"/>
              <a:gd name="connsiteX29" fmla="*/ 223835 w 299914"/>
              <a:gd name="connsiteY29" fmla="*/ 2931319 h 6858000"/>
              <a:gd name="connsiteX30" fmla="*/ 280985 w 299914"/>
              <a:gd name="connsiteY30" fmla="*/ 2986088 h 6858000"/>
              <a:gd name="connsiteX31" fmla="*/ 226218 w 299914"/>
              <a:gd name="connsiteY31" fmla="*/ 3043238 h 6858000"/>
              <a:gd name="connsiteX32" fmla="*/ 288128 w 299914"/>
              <a:gd name="connsiteY32" fmla="*/ 3105150 h 6858000"/>
              <a:gd name="connsiteX33" fmla="*/ 226217 w 299914"/>
              <a:gd name="connsiteY33" fmla="*/ 3155157 h 6858000"/>
              <a:gd name="connsiteX34" fmla="*/ 290510 w 299914"/>
              <a:gd name="connsiteY34" fmla="*/ 3207544 h 6858000"/>
              <a:gd name="connsiteX35" fmla="*/ 226217 w 299914"/>
              <a:gd name="connsiteY35" fmla="*/ 3264693 h 6858000"/>
              <a:gd name="connsiteX36" fmla="*/ 290510 w 299914"/>
              <a:gd name="connsiteY36" fmla="*/ 3324225 h 6858000"/>
              <a:gd name="connsiteX37" fmla="*/ 226218 w 299914"/>
              <a:gd name="connsiteY37" fmla="*/ 3371850 h 6858000"/>
              <a:gd name="connsiteX38" fmla="*/ 292891 w 299914"/>
              <a:gd name="connsiteY38" fmla="*/ 3433763 h 6858000"/>
              <a:gd name="connsiteX39" fmla="*/ 223837 w 299914"/>
              <a:gd name="connsiteY39" fmla="*/ 3476625 h 6858000"/>
              <a:gd name="connsiteX40" fmla="*/ 288128 w 299914"/>
              <a:gd name="connsiteY40" fmla="*/ 3533775 h 6858000"/>
              <a:gd name="connsiteX41" fmla="*/ 230980 w 299914"/>
              <a:gd name="connsiteY41" fmla="*/ 3583781 h 6858000"/>
              <a:gd name="connsiteX42" fmla="*/ 285747 w 299914"/>
              <a:gd name="connsiteY42" fmla="*/ 3643313 h 6858000"/>
              <a:gd name="connsiteX43" fmla="*/ 226218 w 299914"/>
              <a:gd name="connsiteY43" fmla="*/ 3698081 h 6858000"/>
              <a:gd name="connsiteX44" fmla="*/ 280985 w 299914"/>
              <a:gd name="connsiteY44" fmla="*/ 3752850 h 6858000"/>
              <a:gd name="connsiteX45" fmla="*/ 223837 w 299914"/>
              <a:gd name="connsiteY45" fmla="*/ 3800475 h 6858000"/>
              <a:gd name="connsiteX46" fmla="*/ 280985 w 299914"/>
              <a:gd name="connsiteY46" fmla="*/ 3862388 h 6858000"/>
              <a:gd name="connsiteX47" fmla="*/ 223837 w 299914"/>
              <a:gd name="connsiteY47" fmla="*/ 3910013 h 6858000"/>
              <a:gd name="connsiteX48" fmla="*/ 278603 w 299914"/>
              <a:gd name="connsiteY48" fmla="*/ 3969544 h 6858000"/>
              <a:gd name="connsiteX49" fmla="*/ 223838 w 299914"/>
              <a:gd name="connsiteY49" fmla="*/ 4021931 h 6858000"/>
              <a:gd name="connsiteX50" fmla="*/ 278603 w 299914"/>
              <a:gd name="connsiteY50" fmla="*/ 4076700 h 6858000"/>
              <a:gd name="connsiteX51" fmla="*/ 221456 w 299914"/>
              <a:gd name="connsiteY51" fmla="*/ 4138613 h 6858000"/>
              <a:gd name="connsiteX52" fmla="*/ 280985 w 299914"/>
              <a:gd name="connsiteY52" fmla="*/ 4193381 h 6858000"/>
              <a:gd name="connsiteX53" fmla="*/ 219075 w 299914"/>
              <a:gd name="connsiteY53" fmla="*/ 4243388 h 6858000"/>
              <a:gd name="connsiteX54" fmla="*/ 278603 w 299914"/>
              <a:gd name="connsiteY54" fmla="*/ 4300538 h 6858000"/>
              <a:gd name="connsiteX55" fmla="*/ 216695 w 299914"/>
              <a:gd name="connsiteY55" fmla="*/ 4350544 h 6858000"/>
              <a:gd name="connsiteX56" fmla="*/ 285747 w 299914"/>
              <a:gd name="connsiteY56" fmla="*/ 4405313 h 6858000"/>
              <a:gd name="connsiteX57" fmla="*/ 214313 w 299914"/>
              <a:gd name="connsiteY57" fmla="*/ 4452938 h 6858000"/>
              <a:gd name="connsiteX58" fmla="*/ 276222 w 299914"/>
              <a:gd name="connsiteY58" fmla="*/ 4514850 h 6858000"/>
              <a:gd name="connsiteX59" fmla="*/ 216694 w 299914"/>
              <a:gd name="connsiteY59" fmla="*/ 4569619 h 6858000"/>
              <a:gd name="connsiteX60" fmla="*/ 278603 w 299914"/>
              <a:gd name="connsiteY60" fmla="*/ 4622006 h 6858000"/>
              <a:gd name="connsiteX61" fmla="*/ 219075 w 299914"/>
              <a:gd name="connsiteY61" fmla="*/ 4674394 h 6858000"/>
              <a:gd name="connsiteX62" fmla="*/ 278603 w 299914"/>
              <a:gd name="connsiteY62" fmla="*/ 4731544 h 6858000"/>
              <a:gd name="connsiteX63" fmla="*/ 221455 w 299914"/>
              <a:gd name="connsiteY63" fmla="*/ 4786313 h 6858000"/>
              <a:gd name="connsiteX64" fmla="*/ 273844 w 299914"/>
              <a:gd name="connsiteY64" fmla="*/ 4848225 h 6858000"/>
              <a:gd name="connsiteX65" fmla="*/ 226219 w 299914"/>
              <a:gd name="connsiteY65" fmla="*/ 4902994 h 6858000"/>
              <a:gd name="connsiteX66" fmla="*/ 278606 w 299914"/>
              <a:gd name="connsiteY66" fmla="*/ 4955381 h 6858000"/>
              <a:gd name="connsiteX67" fmla="*/ 223838 w 299914"/>
              <a:gd name="connsiteY67" fmla="*/ 5010150 h 6858000"/>
              <a:gd name="connsiteX68" fmla="*/ 276225 w 299914"/>
              <a:gd name="connsiteY68" fmla="*/ 5069681 h 6858000"/>
              <a:gd name="connsiteX69" fmla="*/ 221455 w 299914"/>
              <a:gd name="connsiteY69" fmla="*/ 5117306 h 6858000"/>
              <a:gd name="connsiteX70" fmla="*/ 276225 w 299914"/>
              <a:gd name="connsiteY70" fmla="*/ 5169694 h 6858000"/>
              <a:gd name="connsiteX71" fmla="*/ 221455 w 299914"/>
              <a:gd name="connsiteY71" fmla="*/ 5226844 h 6858000"/>
              <a:gd name="connsiteX72" fmla="*/ 276225 w 299914"/>
              <a:gd name="connsiteY72" fmla="*/ 5286375 h 6858000"/>
              <a:gd name="connsiteX73" fmla="*/ 223837 w 299914"/>
              <a:gd name="connsiteY73" fmla="*/ 5338763 h 6858000"/>
              <a:gd name="connsiteX74" fmla="*/ 276225 w 299914"/>
              <a:gd name="connsiteY74" fmla="*/ 5388769 h 6858000"/>
              <a:gd name="connsiteX75" fmla="*/ 223838 w 299914"/>
              <a:gd name="connsiteY75" fmla="*/ 5448300 h 6858000"/>
              <a:gd name="connsiteX76" fmla="*/ 276226 w 299914"/>
              <a:gd name="connsiteY76" fmla="*/ 5495925 h 6858000"/>
              <a:gd name="connsiteX77" fmla="*/ 226219 w 299914"/>
              <a:gd name="connsiteY77" fmla="*/ 5555456 h 6858000"/>
              <a:gd name="connsiteX78" fmla="*/ 276225 w 299914"/>
              <a:gd name="connsiteY78" fmla="*/ 5612606 h 6858000"/>
              <a:gd name="connsiteX79" fmla="*/ 223838 w 299914"/>
              <a:gd name="connsiteY79" fmla="*/ 5664994 h 6858000"/>
              <a:gd name="connsiteX80" fmla="*/ 273844 w 299914"/>
              <a:gd name="connsiteY80" fmla="*/ 5717381 h 6858000"/>
              <a:gd name="connsiteX81" fmla="*/ 223837 w 299914"/>
              <a:gd name="connsiteY81" fmla="*/ 5776913 h 6858000"/>
              <a:gd name="connsiteX82" fmla="*/ 276225 w 299914"/>
              <a:gd name="connsiteY82" fmla="*/ 5826919 h 6858000"/>
              <a:gd name="connsiteX83" fmla="*/ 223837 w 299914"/>
              <a:gd name="connsiteY83" fmla="*/ 5886450 h 6858000"/>
              <a:gd name="connsiteX84" fmla="*/ 273844 w 299914"/>
              <a:gd name="connsiteY84" fmla="*/ 5934075 h 6858000"/>
              <a:gd name="connsiteX85" fmla="*/ 219074 w 299914"/>
              <a:gd name="connsiteY85" fmla="*/ 5995988 h 6858000"/>
              <a:gd name="connsiteX86" fmla="*/ 273844 w 299914"/>
              <a:gd name="connsiteY86" fmla="*/ 6048375 h 6858000"/>
              <a:gd name="connsiteX87" fmla="*/ 226218 w 299914"/>
              <a:gd name="connsiteY87" fmla="*/ 6103144 h 6858000"/>
              <a:gd name="connsiteX88" fmla="*/ 273844 w 299914"/>
              <a:gd name="connsiteY88" fmla="*/ 6157913 h 6858000"/>
              <a:gd name="connsiteX89" fmla="*/ 226219 w 299914"/>
              <a:gd name="connsiteY89" fmla="*/ 6212681 h 6858000"/>
              <a:gd name="connsiteX90" fmla="*/ 271463 w 299914"/>
              <a:gd name="connsiteY90" fmla="*/ 6265069 h 6858000"/>
              <a:gd name="connsiteX91" fmla="*/ 223837 w 299914"/>
              <a:gd name="connsiteY91" fmla="*/ 6319838 h 6858000"/>
              <a:gd name="connsiteX92" fmla="*/ 278605 w 299914"/>
              <a:gd name="connsiteY92" fmla="*/ 6374606 h 6858000"/>
              <a:gd name="connsiteX93" fmla="*/ 221455 w 299914"/>
              <a:gd name="connsiteY93" fmla="*/ 6429375 h 6858000"/>
              <a:gd name="connsiteX94" fmla="*/ 276225 w 299914"/>
              <a:gd name="connsiteY94" fmla="*/ 6486525 h 6858000"/>
              <a:gd name="connsiteX95" fmla="*/ 228599 w 299914"/>
              <a:gd name="connsiteY95" fmla="*/ 6541294 h 6858000"/>
              <a:gd name="connsiteX96" fmla="*/ 273843 w 299914"/>
              <a:gd name="connsiteY96" fmla="*/ 6600825 h 6858000"/>
              <a:gd name="connsiteX97" fmla="*/ 221455 w 299914"/>
              <a:gd name="connsiteY97" fmla="*/ 6643688 h 6858000"/>
              <a:gd name="connsiteX98" fmla="*/ 276224 w 299914"/>
              <a:gd name="connsiteY98" fmla="*/ 6700838 h 6858000"/>
              <a:gd name="connsiteX99" fmla="*/ 221456 w 299914"/>
              <a:gd name="connsiteY99" fmla="*/ 6762750 h 6858000"/>
              <a:gd name="connsiteX100" fmla="*/ 288131 w 299914"/>
              <a:gd name="connsiteY100" fmla="*/ 6812756 h 6858000"/>
              <a:gd name="connsiteX101" fmla="*/ 233136 w 299914"/>
              <a:gd name="connsiteY101" fmla="*/ 6855619 h 6858000"/>
              <a:gd name="connsiteX102" fmla="*/ 0 w 299914"/>
              <a:gd name="connsiteY102" fmla="*/ 6858000 h 6858000"/>
              <a:gd name="connsiteX103" fmla="*/ 0 w 299914"/>
              <a:gd name="connsiteY103" fmla="*/ 0 h 6858000"/>
              <a:gd name="connsiteX0" fmla="*/ 0 w 299889"/>
              <a:gd name="connsiteY0" fmla="*/ 0 h 6858000"/>
              <a:gd name="connsiteX1" fmla="*/ 290286 w 299889"/>
              <a:gd name="connsiteY1" fmla="*/ 0 h 6858000"/>
              <a:gd name="connsiteX2" fmla="*/ 223836 w 299889"/>
              <a:gd name="connsiteY2" fmla="*/ 533400 h 6858000"/>
              <a:gd name="connsiteX3" fmla="*/ 226218 w 299889"/>
              <a:gd name="connsiteY3" fmla="*/ 642938 h 6858000"/>
              <a:gd name="connsiteX4" fmla="*/ 216692 w 299889"/>
              <a:gd name="connsiteY4" fmla="*/ 754856 h 6858000"/>
              <a:gd name="connsiteX5" fmla="*/ 221454 w 299889"/>
              <a:gd name="connsiteY5" fmla="*/ 854869 h 6858000"/>
              <a:gd name="connsiteX6" fmla="*/ 221454 w 299889"/>
              <a:gd name="connsiteY6" fmla="*/ 962025 h 6858000"/>
              <a:gd name="connsiteX7" fmla="*/ 221453 w 299889"/>
              <a:gd name="connsiteY7" fmla="*/ 1071563 h 6858000"/>
              <a:gd name="connsiteX8" fmla="*/ 221453 w 299889"/>
              <a:gd name="connsiteY8" fmla="*/ 1183481 h 6858000"/>
              <a:gd name="connsiteX9" fmla="*/ 226216 w 299889"/>
              <a:gd name="connsiteY9" fmla="*/ 1297781 h 6858000"/>
              <a:gd name="connsiteX10" fmla="*/ 233360 w 299889"/>
              <a:gd name="connsiteY10" fmla="*/ 1404938 h 6858000"/>
              <a:gd name="connsiteX11" fmla="*/ 230979 w 299889"/>
              <a:gd name="connsiteY11" fmla="*/ 1512094 h 6858000"/>
              <a:gd name="connsiteX12" fmla="*/ 228598 w 299889"/>
              <a:gd name="connsiteY12" fmla="*/ 1621631 h 6858000"/>
              <a:gd name="connsiteX13" fmla="*/ 223836 w 299889"/>
              <a:gd name="connsiteY13" fmla="*/ 1726406 h 6858000"/>
              <a:gd name="connsiteX14" fmla="*/ 219073 w 299889"/>
              <a:gd name="connsiteY14" fmla="*/ 1838325 h 6858000"/>
              <a:gd name="connsiteX15" fmla="*/ 216692 w 299889"/>
              <a:gd name="connsiteY15" fmla="*/ 1945481 h 6858000"/>
              <a:gd name="connsiteX16" fmla="*/ 214311 w 299889"/>
              <a:gd name="connsiteY16" fmla="*/ 2057400 h 6858000"/>
              <a:gd name="connsiteX17" fmla="*/ 223835 w 299889"/>
              <a:gd name="connsiteY17" fmla="*/ 2166938 h 6858000"/>
              <a:gd name="connsiteX18" fmla="*/ 228597 w 299889"/>
              <a:gd name="connsiteY18" fmla="*/ 2276475 h 6858000"/>
              <a:gd name="connsiteX19" fmla="*/ 290510 w 299889"/>
              <a:gd name="connsiteY19" fmla="*/ 2338388 h 6858000"/>
              <a:gd name="connsiteX20" fmla="*/ 223836 w 299889"/>
              <a:gd name="connsiteY20" fmla="*/ 2386012 h 6858000"/>
              <a:gd name="connsiteX21" fmla="*/ 278603 w 299889"/>
              <a:gd name="connsiteY21" fmla="*/ 2447925 h 6858000"/>
              <a:gd name="connsiteX22" fmla="*/ 226218 w 299889"/>
              <a:gd name="connsiteY22" fmla="*/ 2497931 h 6858000"/>
              <a:gd name="connsiteX23" fmla="*/ 283366 w 299889"/>
              <a:gd name="connsiteY23" fmla="*/ 2552700 h 6858000"/>
              <a:gd name="connsiteX24" fmla="*/ 216692 w 299889"/>
              <a:gd name="connsiteY24" fmla="*/ 2607469 h 6858000"/>
              <a:gd name="connsiteX25" fmla="*/ 288128 w 299889"/>
              <a:gd name="connsiteY25" fmla="*/ 2657475 h 6858000"/>
              <a:gd name="connsiteX26" fmla="*/ 223835 w 299889"/>
              <a:gd name="connsiteY26" fmla="*/ 2714625 h 6858000"/>
              <a:gd name="connsiteX27" fmla="*/ 283366 w 299889"/>
              <a:gd name="connsiteY27" fmla="*/ 2771775 h 6858000"/>
              <a:gd name="connsiteX28" fmla="*/ 226217 w 299889"/>
              <a:gd name="connsiteY28" fmla="*/ 2826543 h 6858000"/>
              <a:gd name="connsiteX29" fmla="*/ 285747 w 299889"/>
              <a:gd name="connsiteY29" fmla="*/ 2881313 h 6858000"/>
              <a:gd name="connsiteX30" fmla="*/ 223835 w 299889"/>
              <a:gd name="connsiteY30" fmla="*/ 2931319 h 6858000"/>
              <a:gd name="connsiteX31" fmla="*/ 280985 w 299889"/>
              <a:gd name="connsiteY31" fmla="*/ 2986088 h 6858000"/>
              <a:gd name="connsiteX32" fmla="*/ 226218 w 299889"/>
              <a:gd name="connsiteY32" fmla="*/ 3043238 h 6858000"/>
              <a:gd name="connsiteX33" fmla="*/ 288128 w 299889"/>
              <a:gd name="connsiteY33" fmla="*/ 3105150 h 6858000"/>
              <a:gd name="connsiteX34" fmla="*/ 226217 w 299889"/>
              <a:gd name="connsiteY34" fmla="*/ 3155157 h 6858000"/>
              <a:gd name="connsiteX35" fmla="*/ 290510 w 299889"/>
              <a:gd name="connsiteY35" fmla="*/ 3207544 h 6858000"/>
              <a:gd name="connsiteX36" fmla="*/ 226217 w 299889"/>
              <a:gd name="connsiteY36" fmla="*/ 3264693 h 6858000"/>
              <a:gd name="connsiteX37" fmla="*/ 290510 w 299889"/>
              <a:gd name="connsiteY37" fmla="*/ 3324225 h 6858000"/>
              <a:gd name="connsiteX38" fmla="*/ 226218 w 299889"/>
              <a:gd name="connsiteY38" fmla="*/ 3371850 h 6858000"/>
              <a:gd name="connsiteX39" fmla="*/ 292891 w 299889"/>
              <a:gd name="connsiteY39" fmla="*/ 3433763 h 6858000"/>
              <a:gd name="connsiteX40" fmla="*/ 223837 w 299889"/>
              <a:gd name="connsiteY40" fmla="*/ 3476625 h 6858000"/>
              <a:gd name="connsiteX41" fmla="*/ 288128 w 299889"/>
              <a:gd name="connsiteY41" fmla="*/ 3533775 h 6858000"/>
              <a:gd name="connsiteX42" fmla="*/ 230980 w 299889"/>
              <a:gd name="connsiteY42" fmla="*/ 3583781 h 6858000"/>
              <a:gd name="connsiteX43" fmla="*/ 285747 w 299889"/>
              <a:gd name="connsiteY43" fmla="*/ 3643313 h 6858000"/>
              <a:gd name="connsiteX44" fmla="*/ 226218 w 299889"/>
              <a:gd name="connsiteY44" fmla="*/ 3698081 h 6858000"/>
              <a:gd name="connsiteX45" fmla="*/ 280985 w 299889"/>
              <a:gd name="connsiteY45" fmla="*/ 3752850 h 6858000"/>
              <a:gd name="connsiteX46" fmla="*/ 223837 w 299889"/>
              <a:gd name="connsiteY46" fmla="*/ 3800475 h 6858000"/>
              <a:gd name="connsiteX47" fmla="*/ 280985 w 299889"/>
              <a:gd name="connsiteY47" fmla="*/ 3862388 h 6858000"/>
              <a:gd name="connsiteX48" fmla="*/ 223837 w 299889"/>
              <a:gd name="connsiteY48" fmla="*/ 3910013 h 6858000"/>
              <a:gd name="connsiteX49" fmla="*/ 278603 w 299889"/>
              <a:gd name="connsiteY49" fmla="*/ 3969544 h 6858000"/>
              <a:gd name="connsiteX50" fmla="*/ 223838 w 299889"/>
              <a:gd name="connsiteY50" fmla="*/ 4021931 h 6858000"/>
              <a:gd name="connsiteX51" fmla="*/ 278603 w 299889"/>
              <a:gd name="connsiteY51" fmla="*/ 4076700 h 6858000"/>
              <a:gd name="connsiteX52" fmla="*/ 221456 w 299889"/>
              <a:gd name="connsiteY52" fmla="*/ 4138613 h 6858000"/>
              <a:gd name="connsiteX53" fmla="*/ 280985 w 299889"/>
              <a:gd name="connsiteY53" fmla="*/ 4193381 h 6858000"/>
              <a:gd name="connsiteX54" fmla="*/ 219075 w 299889"/>
              <a:gd name="connsiteY54" fmla="*/ 4243388 h 6858000"/>
              <a:gd name="connsiteX55" fmla="*/ 278603 w 299889"/>
              <a:gd name="connsiteY55" fmla="*/ 4300538 h 6858000"/>
              <a:gd name="connsiteX56" fmla="*/ 216695 w 299889"/>
              <a:gd name="connsiteY56" fmla="*/ 4350544 h 6858000"/>
              <a:gd name="connsiteX57" fmla="*/ 285747 w 299889"/>
              <a:gd name="connsiteY57" fmla="*/ 4405313 h 6858000"/>
              <a:gd name="connsiteX58" fmla="*/ 214313 w 299889"/>
              <a:gd name="connsiteY58" fmla="*/ 4452938 h 6858000"/>
              <a:gd name="connsiteX59" fmla="*/ 276222 w 299889"/>
              <a:gd name="connsiteY59" fmla="*/ 4514850 h 6858000"/>
              <a:gd name="connsiteX60" fmla="*/ 216694 w 299889"/>
              <a:gd name="connsiteY60" fmla="*/ 4569619 h 6858000"/>
              <a:gd name="connsiteX61" fmla="*/ 278603 w 299889"/>
              <a:gd name="connsiteY61" fmla="*/ 4622006 h 6858000"/>
              <a:gd name="connsiteX62" fmla="*/ 219075 w 299889"/>
              <a:gd name="connsiteY62" fmla="*/ 4674394 h 6858000"/>
              <a:gd name="connsiteX63" fmla="*/ 278603 w 299889"/>
              <a:gd name="connsiteY63" fmla="*/ 4731544 h 6858000"/>
              <a:gd name="connsiteX64" fmla="*/ 221455 w 299889"/>
              <a:gd name="connsiteY64" fmla="*/ 4786313 h 6858000"/>
              <a:gd name="connsiteX65" fmla="*/ 273844 w 299889"/>
              <a:gd name="connsiteY65" fmla="*/ 4848225 h 6858000"/>
              <a:gd name="connsiteX66" fmla="*/ 226219 w 299889"/>
              <a:gd name="connsiteY66" fmla="*/ 4902994 h 6858000"/>
              <a:gd name="connsiteX67" fmla="*/ 278606 w 299889"/>
              <a:gd name="connsiteY67" fmla="*/ 4955381 h 6858000"/>
              <a:gd name="connsiteX68" fmla="*/ 223838 w 299889"/>
              <a:gd name="connsiteY68" fmla="*/ 5010150 h 6858000"/>
              <a:gd name="connsiteX69" fmla="*/ 276225 w 299889"/>
              <a:gd name="connsiteY69" fmla="*/ 5069681 h 6858000"/>
              <a:gd name="connsiteX70" fmla="*/ 221455 w 299889"/>
              <a:gd name="connsiteY70" fmla="*/ 5117306 h 6858000"/>
              <a:gd name="connsiteX71" fmla="*/ 276225 w 299889"/>
              <a:gd name="connsiteY71" fmla="*/ 5169694 h 6858000"/>
              <a:gd name="connsiteX72" fmla="*/ 221455 w 299889"/>
              <a:gd name="connsiteY72" fmla="*/ 5226844 h 6858000"/>
              <a:gd name="connsiteX73" fmla="*/ 276225 w 299889"/>
              <a:gd name="connsiteY73" fmla="*/ 5286375 h 6858000"/>
              <a:gd name="connsiteX74" fmla="*/ 223837 w 299889"/>
              <a:gd name="connsiteY74" fmla="*/ 5338763 h 6858000"/>
              <a:gd name="connsiteX75" fmla="*/ 276225 w 299889"/>
              <a:gd name="connsiteY75" fmla="*/ 5388769 h 6858000"/>
              <a:gd name="connsiteX76" fmla="*/ 223838 w 299889"/>
              <a:gd name="connsiteY76" fmla="*/ 5448300 h 6858000"/>
              <a:gd name="connsiteX77" fmla="*/ 276226 w 299889"/>
              <a:gd name="connsiteY77" fmla="*/ 5495925 h 6858000"/>
              <a:gd name="connsiteX78" fmla="*/ 226219 w 299889"/>
              <a:gd name="connsiteY78" fmla="*/ 5555456 h 6858000"/>
              <a:gd name="connsiteX79" fmla="*/ 276225 w 299889"/>
              <a:gd name="connsiteY79" fmla="*/ 5612606 h 6858000"/>
              <a:gd name="connsiteX80" fmla="*/ 223838 w 299889"/>
              <a:gd name="connsiteY80" fmla="*/ 5664994 h 6858000"/>
              <a:gd name="connsiteX81" fmla="*/ 273844 w 299889"/>
              <a:gd name="connsiteY81" fmla="*/ 5717381 h 6858000"/>
              <a:gd name="connsiteX82" fmla="*/ 223837 w 299889"/>
              <a:gd name="connsiteY82" fmla="*/ 5776913 h 6858000"/>
              <a:gd name="connsiteX83" fmla="*/ 276225 w 299889"/>
              <a:gd name="connsiteY83" fmla="*/ 5826919 h 6858000"/>
              <a:gd name="connsiteX84" fmla="*/ 223837 w 299889"/>
              <a:gd name="connsiteY84" fmla="*/ 5886450 h 6858000"/>
              <a:gd name="connsiteX85" fmla="*/ 273844 w 299889"/>
              <a:gd name="connsiteY85" fmla="*/ 5934075 h 6858000"/>
              <a:gd name="connsiteX86" fmla="*/ 219074 w 299889"/>
              <a:gd name="connsiteY86" fmla="*/ 5995988 h 6858000"/>
              <a:gd name="connsiteX87" fmla="*/ 273844 w 299889"/>
              <a:gd name="connsiteY87" fmla="*/ 6048375 h 6858000"/>
              <a:gd name="connsiteX88" fmla="*/ 226218 w 299889"/>
              <a:gd name="connsiteY88" fmla="*/ 6103144 h 6858000"/>
              <a:gd name="connsiteX89" fmla="*/ 273844 w 299889"/>
              <a:gd name="connsiteY89" fmla="*/ 6157913 h 6858000"/>
              <a:gd name="connsiteX90" fmla="*/ 226219 w 299889"/>
              <a:gd name="connsiteY90" fmla="*/ 6212681 h 6858000"/>
              <a:gd name="connsiteX91" fmla="*/ 271463 w 299889"/>
              <a:gd name="connsiteY91" fmla="*/ 6265069 h 6858000"/>
              <a:gd name="connsiteX92" fmla="*/ 223837 w 299889"/>
              <a:gd name="connsiteY92" fmla="*/ 6319838 h 6858000"/>
              <a:gd name="connsiteX93" fmla="*/ 278605 w 299889"/>
              <a:gd name="connsiteY93" fmla="*/ 6374606 h 6858000"/>
              <a:gd name="connsiteX94" fmla="*/ 221455 w 299889"/>
              <a:gd name="connsiteY94" fmla="*/ 6429375 h 6858000"/>
              <a:gd name="connsiteX95" fmla="*/ 276225 w 299889"/>
              <a:gd name="connsiteY95" fmla="*/ 6486525 h 6858000"/>
              <a:gd name="connsiteX96" fmla="*/ 228599 w 299889"/>
              <a:gd name="connsiteY96" fmla="*/ 6541294 h 6858000"/>
              <a:gd name="connsiteX97" fmla="*/ 273843 w 299889"/>
              <a:gd name="connsiteY97" fmla="*/ 6600825 h 6858000"/>
              <a:gd name="connsiteX98" fmla="*/ 221455 w 299889"/>
              <a:gd name="connsiteY98" fmla="*/ 6643688 h 6858000"/>
              <a:gd name="connsiteX99" fmla="*/ 276224 w 299889"/>
              <a:gd name="connsiteY99" fmla="*/ 6700838 h 6858000"/>
              <a:gd name="connsiteX100" fmla="*/ 221456 w 299889"/>
              <a:gd name="connsiteY100" fmla="*/ 6762750 h 6858000"/>
              <a:gd name="connsiteX101" fmla="*/ 288131 w 299889"/>
              <a:gd name="connsiteY101" fmla="*/ 6812756 h 6858000"/>
              <a:gd name="connsiteX102" fmla="*/ 233136 w 299889"/>
              <a:gd name="connsiteY102" fmla="*/ 6855619 h 6858000"/>
              <a:gd name="connsiteX103" fmla="*/ 0 w 299889"/>
              <a:gd name="connsiteY103" fmla="*/ 6858000 h 6858000"/>
              <a:gd name="connsiteX104" fmla="*/ 0 w 299889"/>
              <a:gd name="connsiteY104" fmla="*/ 0 h 6858000"/>
              <a:gd name="connsiteX0" fmla="*/ 0 w 298540"/>
              <a:gd name="connsiteY0" fmla="*/ 0 h 6858000"/>
              <a:gd name="connsiteX1" fmla="*/ 290286 w 298540"/>
              <a:gd name="connsiteY1" fmla="*/ 0 h 6858000"/>
              <a:gd name="connsiteX2" fmla="*/ 223836 w 298540"/>
              <a:gd name="connsiteY2" fmla="*/ 533400 h 6858000"/>
              <a:gd name="connsiteX3" fmla="*/ 226218 w 298540"/>
              <a:gd name="connsiteY3" fmla="*/ 642938 h 6858000"/>
              <a:gd name="connsiteX4" fmla="*/ 216692 w 298540"/>
              <a:gd name="connsiteY4" fmla="*/ 754856 h 6858000"/>
              <a:gd name="connsiteX5" fmla="*/ 221454 w 298540"/>
              <a:gd name="connsiteY5" fmla="*/ 854869 h 6858000"/>
              <a:gd name="connsiteX6" fmla="*/ 221454 w 298540"/>
              <a:gd name="connsiteY6" fmla="*/ 962025 h 6858000"/>
              <a:gd name="connsiteX7" fmla="*/ 221453 w 298540"/>
              <a:gd name="connsiteY7" fmla="*/ 1071563 h 6858000"/>
              <a:gd name="connsiteX8" fmla="*/ 221453 w 298540"/>
              <a:gd name="connsiteY8" fmla="*/ 1183481 h 6858000"/>
              <a:gd name="connsiteX9" fmla="*/ 226216 w 298540"/>
              <a:gd name="connsiteY9" fmla="*/ 1297781 h 6858000"/>
              <a:gd name="connsiteX10" fmla="*/ 233360 w 298540"/>
              <a:gd name="connsiteY10" fmla="*/ 1404938 h 6858000"/>
              <a:gd name="connsiteX11" fmla="*/ 230979 w 298540"/>
              <a:gd name="connsiteY11" fmla="*/ 1512094 h 6858000"/>
              <a:gd name="connsiteX12" fmla="*/ 228598 w 298540"/>
              <a:gd name="connsiteY12" fmla="*/ 1621631 h 6858000"/>
              <a:gd name="connsiteX13" fmla="*/ 223836 w 298540"/>
              <a:gd name="connsiteY13" fmla="*/ 1726406 h 6858000"/>
              <a:gd name="connsiteX14" fmla="*/ 219073 w 298540"/>
              <a:gd name="connsiteY14" fmla="*/ 1838325 h 6858000"/>
              <a:gd name="connsiteX15" fmla="*/ 216692 w 298540"/>
              <a:gd name="connsiteY15" fmla="*/ 1945481 h 6858000"/>
              <a:gd name="connsiteX16" fmla="*/ 214311 w 298540"/>
              <a:gd name="connsiteY16" fmla="*/ 2057400 h 6858000"/>
              <a:gd name="connsiteX17" fmla="*/ 223835 w 298540"/>
              <a:gd name="connsiteY17" fmla="*/ 2166938 h 6858000"/>
              <a:gd name="connsiteX18" fmla="*/ 228597 w 298540"/>
              <a:gd name="connsiteY18" fmla="*/ 2276475 h 6858000"/>
              <a:gd name="connsiteX19" fmla="*/ 290510 w 298540"/>
              <a:gd name="connsiteY19" fmla="*/ 2338388 h 6858000"/>
              <a:gd name="connsiteX20" fmla="*/ 223836 w 298540"/>
              <a:gd name="connsiteY20" fmla="*/ 2386012 h 6858000"/>
              <a:gd name="connsiteX21" fmla="*/ 278603 w 298540"/>
              <a:gd name="connsiteY21" fmla="*/ 2447925 h 6858000"/>
              <a:gd name="connsiteX22" fmla="*/ 226218 w 298540"/>
              <a:gd name="connsiteY22" fmla="*/ 2497931 h 6858000"/>
              <a:gd name="connsiteX23" fmla="*/ 283366 w 298540"/>
              <a:gd name="connsiteY23" fmla="*/ 2552700 h 6858000"/>
              <a:gd name="connsiteX24" fmla="*/ 216692 w 298540"/>
              <a:gd name="connsiteY24" fmla="*/ 2607469 h 6858000"/>
              <a:gd name="connsiteX25" fmla="*/ 288128 w 298540"/>
              <a:gd name="connsiteY25" fmla="*/ 2657475 h 6858000"/>
              <a:gd name="connsiteX26" fmla="*/ 223835 w 298540"/>
              <a:gd name="connsiteY26" fmla="*/ 2714625 h 6858000"/>
              <a:gd name="connsiteX27" fmla="*/ 283366 w 298540"/>
              <a:gd name="connsiteY27" fmla="*/ 2771775 h 6858000"/>
              <a:gd name="connsiteX28" fmla="*/ 226217 w 298540"/>
              <a:gd name="connsiteY28" fmla="*/ 2826543 h 6858000"/>
              <a:gd name="connsiteX29" fmla="*/ 285747 w 298540"/>
              <a:gd name="connsiteY29" fmla="*/ 2881313 h 6858000"/>
              <a:gd name="connsiteX30" fmla="*/ 223835 w 298540"/>
              <a:gd name="connsiteY30" fmla="*/ 2931319 h 6858000"/>
              <a:gd name="connsiteX31" fmla="*/ 280985 w 298540"/>
              <a:gd name="connsiteY31" fmla="*/ 2986088 h 6858000"/>
              <a:gd name="connsiteX32" fmla="*/ 226218 w 298540"/>
              <a:gd name="connsiteY32" fmla="*/ 3043238 h 6858000"/>
              <a:gd name="connsiteX33" fmla="*/ 288128 w 298540"/>
              <a:gd name="connsiteY33" fmla="*/ 3105150 h 6858000"/>
              <a:gd name="connsiteX34" fmla="*/ 226217 w 298540"/>
              <a:gd name="connsiteY34" fmla="*/ 3155157 h 6858000"/>
              <a:gd name="connsiteX35" fmla="*/ 290510 w 298540"/>
              <a:gd name="connsiteY35" fmla="*/ 3207544 h 6858000"/>
              <a:gd name="connsiteX36" fmla="*/ 226217 w 298540"/>
              <a:gd name="connsiteY36" fmla="*/ 3264693 h 6858000"/>
              <a:gd name="connsiteX37" fmla="*/ 290510 w 298540"/>
              <a:gd name="connsiteY37" fmla="*/ 3324225 h 6858000"/>
              <a:gd name="connsiteX38" fmla="*/ 226218 w 298540"/>
              <a:gd name="connsiteY38" fmla="*/ 3371850 h 6858000"/>
              <a:gd name="connsiteX39" fmla="*/ 292891 w 298540"/>
              <a:gd name="connsiteY39" fmla="*/ 3433763 h 6858000"/>
              <a:gd name="connsiteX40" fmla="*/ 223837 w 298540"/>
              <a:gd name="connsiteY40" fmla="*/ 3476625 h 6858000"/>
              <a:gd name="connsiteX41" fmla="*/ 288128 w 298540"/>
              <a:gd name="connsiteY41" fmla="*/ 3533775 h 6858000"/>
              <a:gd name="connsiteX42" fmla="*/ 230980 w 298540"/>
              <a:gd name="connsiteY42" fmla="*/ 3583781 h 6858000"/>
              <a:gd name="connsiteX43" fmla="*/ 285747 w 298540"/>
              <a:gd name="connsiteY43" fmla="*/ 3643313 h 6858000"/>
              <a:gd name="connsiteX44" fmla="*/ 226218 w 298540"/>
              <a:gd name="connsiteY44" fmla="*/ 3698081 h 6858000"/>
              <a:gd name="connsiteX45" fmla="*/ 280985 w 298540"/>
              <a:gd name="connsiteY45" fmla="*/ 3752850 h 6858000"/>
              <a:gd name="connsiteX46" fmla="*/ 223837 w 298540"/>
              <a:gd name="connsiteY46" fmla="*/ 3800475 h 6858000"/>
              <a:gd name="connsiteX47" fmla="*/ 280985 w 298540"/>
              <a:gd name="connsiteY47" fmla="*/ 3862388 h 6858000"/>
              <a:gd name="connsiteX48" fmla="*/ 223837 w 298540"/>
              <a:gd name="connsiteY48" fmla="*/ 3910013 h 6858000"/>
              <a:gd name="connsiteX49" fmla="*/ 278603 w 298540"/>
              <a:gd name="connsiteY49" fmla="*/ 3969544 h 6858000"/>
              <a:gd name="connsiteX50" fmla="*/ 223838 w 298540"/>
              <a:gd name="connsiteY50" fmla="*/ 4021931 h 6858000"/>
              <a:gd name="connsiteX51" fmla="*/ 278603 w 298540"/>
              <a:gd name="connsiteY51" fmla="*/ 4076700 h 6858000"/>
              <a:gd name="connsiteX52" fmla="*/ 221456 w 298540"/>
              <a:gd name="connsiteY52" fmla="*/ 4138613 h 6858000"/>
              <a:gd name="connsiteX53" fmla="*/ 280985 w 298540"/>
              <a:gd name="connsiteY53" fmla="*/ 4193381 h 6858000"/>
              <a:gd name="connsiteX54" fmla="*/ 219075 w 298540"/>
              <a:gd name="connsiteY54" fmla="*/ 4243388 h 6858000"/>
              <a:gd name="connsiteX55" fmla="*/ 278603 w 298540"/>
              <a:gd name="connsiteY55" fmla="*/ 4300538 h 6858000"/>
              <a:gd name="connsiteX56" fmla="*/ 216695 w 298540"/>
              <a:gd name="connsiteY56" fmla="*/ 4350544 h 6858000"/>
              <a:gd name="connsiteX57" fmla="*/ 285747 w 298540"/>
              <a:gd name="connsiteY57" fmla="*/ 4405313 h 6858000"/>
              <a:gd name="connsiteX58" fmla="*/ 214313 w 298540"/>
              <a:gd name="connsiteY58" fmla="*/ 4452938 h 6858000"/>
              <a:gd name="connsiteX59" fmla="*/ 276222 w 298540"/>
              <a:gd name="connsiteY59" fmla="*/ 4514850 h 6858000"/>
              <a:gd name="connsiteX60" fmla="*/ 216694 w 298540"/>
              <a:gd name="connsiteY60" fmla="*/ 4569619 h 6858000"/>
              <a:gd name="connsiteX61" fmla="*/ 278603 w 298540"/>
              <a:gd name="connsiteY61" fmla="*/ 4622006 h 6858000"/>
              <a:gd name="connsiteX62" fmla="*/ 219075 w 298540"/>
              <a:gd name="connsiteY62" fmla="*/ 4674394 h 6858000"/>
              <a:gd name="connsiteX63" fmla="*/ 278603 w 298540"/>
              <a:gd name="connsiteY63" fmla="*/ 4731544 h 6858000"/>
              <a:gd name="connsiteX64" fmla="*/ 221455 w 298540"/>
              <a:gd name="connsiteY64" fmla="*/ 4786313 h 6858000"/>
              <a:gd name="connsiteX65" fmla="*/ 273844 w 298540"/>
              <a:gd name="connsiteY65" fmla="*/ 4848225 h 6858000"/>
              <a:gd name="connsiteX66" fmla="*/ 226219 w 298540"/>
              <a:gd name="connsiteY66" fmla="*/ 4902994 h 6858000"/>
              <a:gd name="connsiteX67" fmla="*/ 278606 w 298540"/>
              <a:gd name="connsiteY67" fmla="*/ 4955381 h 6858000"/>
              <a:gd name="connsiteX68" fmla="*/ 223838 w 298540"/>
              <a:gd name="connsiteY68" fmla="*/ 5010150 h 6858000"/>
              <a:gd name="connsiteX69" fmla="*/ 276225 w 298540"/>
              <a:gd name="connsiteY69" fmla="*/ 5069681 h 6858000"/>
              <a:gd name="connsiteX70" fmla="*/ 221455 w 298540"/>
              <a:gd name="connsiteY70" fmla="*/ 5117306 h 6858000"/>
              <a:gd name="connsiteX71" fmla="*/ 276225 w 298540"/>
              <a:gd name="connsiteY71" fmla="*/ 5169694 h 6858000"/>
              <a:gd name="connsiteX72" fmla="*/ 221455 w 298540"/>
              <a:gd name="connsiteY72" fmla="*/ 5226844 h 6858000"/>
              <a:gd name="connsiteX73" fmla="*/ 276225 w 298540"/>
              <a:gd name="connsiteY73" fmla="*/ 5286375 h 6858000"/>
              <a:gd name="connsiteX74" fmla="*/ 223837 w 298540"/>
              <a:gd name="connsiteY74" fmla="*/ 5338763 h 6858000"/>
              <a:gd name="connsiteX75" fmla="*/ 276225 w 298540"/>
              <a:gd name="connsiteY75" fmla="*/ 5388769 h 6858000"/>
              <a:gd name="connsiteX76" fmla="*/ 223838 w 298540"/>
              <a:gd name="connsiteY76" fmla="*/ 5448300 h 6858000"/>
              <a:gd name="connsiteX77" fmla="*/ 276226 w 298540"/>
              <a:gd name="connsiteY77" fmla="*/ 5495925 h 6858000"/>
              <a:gd name="connsiteX78" fmla="*/ 226219 w 298540"/>
              <a:gd name="connsiteY78" fmla="*/ 5555456 h 6858000"/>
              <a:gd name="connsiteX79" fmla="*/ 276225 w 298540"/>
              <a:gd name="connsiteY79" fmla="*/ 5612606 h 6858000"/>
              <a:gd name="connsiteX80" fmla="*/ 223838 w 298540"/>
              <a:gd name="connsiteY80" fmla="*/ 5664994 h 6858000"/>
              <a:gd name="connsiteX81" fmla="*/ 273844 w 298540"/>
              <a:gd name="connsiteY81" fmla="*/ 5717381 h 6858000"/>
              <a:gd name="connsiteX82" fmla="*/ 223837 w 298540"/>
              <a:gd name="connsiteY82" fmla="*/ 5776913 h 6858000"/>
              <a:gd name="connsiteX83" fmla="*/ 276225 w 298540"/>
              <a:gd name="connsiteY83" fmla="*/ 5826919 h 6858000"/>
              <a:gd name="connsiteX84" fmla="*/ 223837 w 298540"/>
              <a:gd name="connsiteY84" fmla="*/ 5886450 h 6858000"/>
              <a:gd name="connsiteX85" fmla="*/ 273844 w 298540"/>
              <a:gd name="connsiteY85" fmla="*/ 5934075 h 6858000"/>
              <a:gd name="connsiteX86" fmla="*/ 219074 w 298540"/>
              <a:gd name="connsiteY86" fmla="*/ 5995988 h 6858000"/>
              <a:gd name="connsiteX87" fmla="*/ 273844 w 298540"/>
              <a:gd name="connsiteY87" fmla="*/ 6048375 h 6858000"/>
              <a:gd name="connsiteX88" fmla="*/ 226218 w 298540"/>
              <a:gd name="connsiteY88" fmla="*/ 6103144 h 6858000"/>
              <a:gd name="connsiteX89" fmla="*/ 273844 w 298540"/>
              <a:gd name="connsiteY89" fmla="*/ 6157913 h 6858000"/>
              <a:gd name="connsiteX90" fmla="*/ 226219 w 298540"/>
              <a:gd name="connsiteY90" fmla="*/ 6212681 h 6858000"/>
              <a:gd name="connsiteX91" fmla="*/ 271463 w 298540"/>
              <a:gd name="connsiteY91" fmla="*/ 6265069 h 6858000"/>
              <a:gd name="connsiteX92" fmla="*/ 223837 w 298540"/>
              <a:gd name="connsiteY92" fmla="*/ 6319838 h 6858000"/>
              <a:gd name="connsiteX93" fmla="*/ 278605 w 298540"/>
              <a:gd name="connsiteY93" fmla="*/ 6374606 h 6858000"/>
              <a:gd name="connsiteX94" fmla="*/ 221455 w 298540"/>
              <a:gd name="connsiteY94" fmla="*/ 6429375 h 6858000"/>
              <a:gd name="connsiteX95" fmla="*/ 276225 w 298540"/>
              <a:gd name="connsiteY95" fmla="*/ 6486525 h 6858000"/>
              <a:gd name="connsiteX96" fmla="*/ 228599 w 298540"/>
              <a:gd name="connsiteY96" fmla="*/ 6541294 h 6858000"/>
              <a:gd name="connsiteX97" fmla="*/ 273843 w 298540"/>
              <a:gd name="connsiteY97" fmla="*/ 6600825 h 6858000"/>
              <a:gd name="connsiteX98" fmla="*/ 221455 w 298540"/>
              <a:gd name="connsiteY98" fmla="*/ 6643688 h 6858000"/>
              <a:gd name="connsiteX99" fmla="*/ 276224 w 298540"/>
              <a:gd name="connsiteY99" fmla="*/ 6700838 h 6858000"/>
              <a:gd name="connsiteX100" fmla="*/ 221456 w 298540"/>
              <a:gd name="connsiteY100" fmla="*/ 6762750 h 6858000"/>
              <a:gd name="connsiteX101" fmla="*/ 288131 w 298540"/>
              <a:gd name="connsiteY101" fmla="*/ 6812756 h 6858000"/>
              <a:gd name="connsiteX102" fmla="*/ 233136 w 298540"/>
              <a:gd name="connsiteY102" fmla="*/ 6855619 h 6858000"/>
              <a:gd name="connsiteX103" fmla="*/ 0 w 298540"/>
              <a:gd name="connsiteY103" fmla="*/ 6858000 h 6858000"/>
              <a:gd name="connsiteX104" fmla="*/ 0 w 298540"/>
              <a:gd name="connsiteY104" fmla="*/ 0 h 6858000"/>
              <a:gd name="connsiteX0" fmla="*/ 0 w 299154"/>
              <a:gd name="connsiteY0" fmla="*/ 0 h 6858000"/>
              <a:gd name="connsiteX1" fmla="*/ 290286 w 299154"/>
              <a:gd name="connsiteY1" fmla="*/ 0 h 6858000"/>
              <a:gd name="connsiteX2" fmla="*/ 219074 w 299154"/>
              <a:gd name="connsiteY2" fmla="*/ 421481 h 6858000"/>
              <a:gd name="connsiteX3" fmla="*/ 223836 w 299154"/>
              <a:gd name="connsiteY3" fmla="*/ 533400 h 6858000"/>
              <a:gd name="connsiteX4" fmla="*/ 226218 w 299154"/>
              <a:gd name="connsiteY4" fmla="*/ 642938 h 6858000"/>
              <a:gd name="connsiteX5" fmla="*/ 216692 w 299154"/>
              <a:gd name="connsiteY5" fmla="*/ 754856 h 6858000"/>
              <a:gd name="connsiteX6" fmla="*/ 221454 w 299154"/>
              <a:gd name="connsiteY6" fmla="*/ 854869 h 6858000"/>
              <a:gd name="connsiteX7" fmla="*/ 221454 w 299154"/>
              <a:gd name="connsiteY7" fmla="*/ 962025 h 6858000"/>
              <a:gd name="connsiteX8" fmla="*/ 221453 w 299154"/>
              <a:gd name="connsiteY8" fmla="*/ 1071563 h 6858000"/>
              <a:gd name="connsiteX9" fmla="*/ 221453 w 299154"/>
              <a:gd name="connsiteY9" fmla="*/ 1183481 h 6858000"/>
              <a:gd name="connsiteX10" fmla="*/ 226216 w 299154"/>
              <a:gd name="connsiteY10" fmla="*/ 1297781 h 6858000"/>
              <a:gd name="connsiteX11" fmla="*/ 233360 w 299154"/>
              <a:gd name="connsiteY11" fmla="*/ 1404938 h 6858000"/>
              <a:gd name="connsiteX12" fmla="*/ 230979 w 299154"/>
              <a:gd name="connsiteY12" fmla="*/ 1512094 h 6858000"/>
              <a:gd name="connsiteX13" fmla="*/ 228598 w 299154"/>
              <a:gd name="connsiteY13" fmla="*/ 1621631 h 6858000"/>
              <a:gd name="connsiteX14" fmla="*/ 223836 w 299154"/>
              <a:gd name="connsiteY14" fmla="*/ 1726406 h 6858000"/>
              <a:gd name="connsiteX15" fmla="*/ 219073 w 299154"/>
              <a:gd name="connsiteY15" fmla="*/ 1838325 h 6858000"/>
              <a:gd name="connsiteX16" fmla="*/ 216692 w 299154"/>
              <a:gd name="connsiteY16" fmla="*/ 1945481 h 6858000"/>
              <a:gd name="connsiteX17" fmla="*/ 214311 w 299154"/>
              <a:gd name="connsiteY17" fmla="*/ 2057400 h 6858000"/>
              <a:gd name="connsiteX18" fmla="*/ 223835 w 299154"/>
              <a:gd name="connsiteY18" fmla="*/ 2166938 h 6858000"/>
              <a:gd name="connsiteX19" fmla="*/ 228597 w 299154"/>
              <a:gd name="connsiteY19" fmla="*/ 2276475 h 6858000"/>
              <a:gd name="connsiteX20" fmla="*/ 290510 w 299154"/>
              <a:gd name="connsiteY20" fmla="*/ 2338388 h 6858000"/>
              <a:gd name="connsiteX21" fmla="*/ 223836 w 299154"/>
              <a:gd name="connsiteY21" fmla="*/ 2386012 h 6858000"/>
              <a:gd name="connsiteX22" fmla="*/ 278603 w 299154"/>
              <a:gd name="connsiteY22" fmla="*/ 2447925 h 6858000"/>
              <a:gd name="connsiteX23" fmla="*/ 226218 w 299154"/>
              <a:gd name="connsiteY23" fmla="*/ 2497931 h 6858000"/>
              <a:gd name="connsiteX24" fmla="*/ 283366 w 299154"/>
              <a:gd name="connsiteY24" fmla="*/ 2552700 h 6858000"/>
              <a:gd name="connsiteX25" fmla="*/ 216692 w 299154"/>
              <a:gd name="connsiteY25" fmla="*/ 2607469 h 6858000"/>
              <a:gd name="connsiteX26" fmla="*/ 288128 w 299154"/>
              <a:gd name="connsiteY26" fmla="*/ 2657475 h 6858000"/>
              <a:gd name="connsiteX27" fmla="*/ 223835 w 299154"/>
              <a:gd name="connsiteY27" fmla="*/ 2714625 h 6858000"/>
              <a:gd name="connsiteX28" fmla="*/ 283366 w 299154"/>
              <a:gd name="connsiteY28" fmla="*/ 2771775 h 6858000"/>
              <a:gd name="connsiteX29" fmla="*/ 226217 w 299154"/>
              <a:gd name="connsiteY29" fmla="*/ 2826543 h 6858000"/>
              <a:gd name="connsiteX30" fmla="*/ 285747 w 299154"/>
              <a:gd name="connsiteY30" fmla="*/ 2881313 h 6858000"/>
              <a:gd name="connsiteX31" fmla="*/ 223835 w 299154"/>
              <a:gd name="connsiteY31" fmla="*/ 2931319 h 6858000"/>
              <a:gd name="connsiteX32" fmla="*/ 280985 w 299154"/>
              <a:gd name="connsiteY32" fmla="*/ 2986088 h 6858000"/>
              <a:gd name="connsiteX33" fmla="*/ 226218 w 299154"/>
              <a:gd name="connsiteY33" fmla="*/ 3043238 h 6858000"/>
              <a:gd name="connsiteX34" fmla="*/ 288128 w 299154"/>
              <a:gd name="connsiteY34" fmla="*/ 3105150 h 6858000"/>
              <a:gd name="connsiteX35" fmla="*/ 226217 w 299154"/>
              <a:gd name="connsiteY35" fmla="*/ 3155157 h 6858000"/>
              <a:gd name="connsiteX36" fmla="*/ 290510 w 299154"/>
              <a:gd name="connsiteY36" fmla="*/ 3207544 h 6858000"/>
              <a:gd name="connsiteX37" fmla="*/ 226217 w 299154"/>
              <a:gd name="connsiteY37" fmla="*/ 3264693 h 6858000"/>
              <a:gd name="connsiteX38" fmla="*/ 290510 w 299154"/>
              <a:gd name="connsiteY38" fmla="*/ 3324225 h 6858000"/>
              <a:gd name="connsiteX39" fmla="*/ 226218 w 299154"/>
              <a:gd name="connsiteY39" fmla="*/ 3371850 h 6858000"/>
              <a:gd name="connsiteX40" fmla="*/ 292891 w 299154"/>
              <a:gd name="connsiteY40" fmla="*/ 3433763 h 6858000"/>
              <a:gd name="connsiteX41" fmla="*/ 223837 w 299154"/>
              <a:gd name="connsiteY41" fmla="*/ 3476625 h 6858000"/>
              <a:gd name="connsiteX42" fmla="*/ 288128 w 299154"/>
              <a:gd name="connsiteY42" fmla="*/ 3533775 h 6858000"/>
              <a:gd name="connsiteX43" fmla="*/ 230980 w 299154"/>
              <a:gd name="connsiteY43" fmla="*/ 3583781 h 6858000"/>
              <a:gd name="connsiteX44" fmla="*/ 285747 w 299154"/>
              <a:gd name="connsiteY44" fmla="*/ 3643313 h 6858000"/>
              <a:gd name="connsiteX45" fmla="*/ 226218 w 299154"/>
              <a:gd name="connsiteY45" fmla="*/ 3698081 h 6858000"/>
              <a:gd name="connsiteX46" fmla="*/ 280985 w 299154"/>
              <a:gd name="connsiteY46" fmla="*/ 3752850 h 6858000"/>
              <a:gd name="connsiteX47" fmla="*/ 223837 w 299154"/>
              <a:gd name="connsiteY47" fmla="*/ 3800475 h 6858000"/>
              <a:gd name="connsiteX48" fmla="*/ 280985 w 299154"/>
              <a:gd name="connsiteY48" fmla="*/ 3862388 h 6858000"/>
              <a:gd name="connsiteX49" fmla="*/ 223837 w 299154"/>
              <a:gd name="connsiteY49" fmla="*/ 3910013 h 6858000"/>
              <a:gd name="connsiteX50" fmla="*/ 278603 w 299154"/>
              <a:gd name="connsiteY50" fmla="*/ 3969544 h 6858000"/>
              <a:gd name="connsiteX51" fmla="*/ 223838 w 299154"/>
              <a:gd name="connsiteY51" fmla="*/ 4021931 h 6858000"/>
              <a:gd name="connsiteX52" fmla="*/ 278603 w 299154"/>
              <a:gd name="connsiteY52" fmla="*/ 4076700 h 6858000"/>
              <a:gd name="connsiteX53" fmla="*/ 221456 w 299154"/>
              <a:gd name="connsiteY53" fmla="*/ 4138613 h 6858000"/>
              <a:gd name="connsiteX54" fmla="*/ 280985 w 299154"/>
              <a:gd name="connsiteY54" fmla="*/ 4193381 h 6858000"/>
              <a:gd name="connsiteX55" fmla="*/ 219075 w 299154"/>
              <a:gd name="connsiteY55" fmla="*/ 4243388 h 6858000"/>
              <a:gd name="connsiteX56" fmla="*/ 278603 w 299154"/>
              <a:gd name="connsiteY56" fmla="*/ 4300538 h 6858000"/>
              <a:gd name="connsiteX57" fmla="*/ 216695 w 299154"/>
              <a:gd name="connsiteY57" fmla="*/ 4350544 h 6858000"/>
              <a:gd name="connsiteX58" fmla="*/ 285747 w 299154"/>
              <a:gd name="connsiteY58" fmla="*/ 4405313 h 6858000"/>
              <a:gd name="connsiteX59" fmla="*/ 214313 w 299154"/>
              <a:gd name="connsiteY59" fmla="*/ 4452938 h 6858000"/>
              <a:gd name="connsiteX60" fmla="*/ 276222 w 299154"/>
              <a:gd name="connsiteY60" fmla="*/ 4514850 h 6858000"/>
              <a:gd name="connsiteX61" fmla="*/ 216694 w 299154"/>
              <a:gd name="connsiteY61" fmla="*/ 4569619 h 6858000"/>
              <a:gd name="connsiteX62" fmla="*/ 278603 w 299154"/>
              <a:gd name="connsiteY62" fmla="*/ 4622006 h 6858000"/>
              <a:gd name="connsiteX63" fmla="*/ 219075 w 299154"/>
              <a:gd name="connsiteY63" fmla="*/ 4674394 h 6858000"/>
              <a:gd name="connsiteX64" fmla="*/ 278603 w 299154"/>
              <a:gd name="connsiteY64" fmla="*/ 4731544 h 6858000"/>
              <a:gd name="connsiteX65" fmla="*/ 221455 w 299154"/>
              <a:gd name="connsiteY65" fmla="*/ 4786313 h 6858000"/>
              <a:gd name="connsiteX66" fmla="*/ 273844 w 299154"/>
              <a:gd name="connsiteY66" fmla="*/ 4848225 h 6858000"/>
              <a:gd name="connsiteX67" fmla="*/ 226219 w 299154"/>
              <a:gd name="connsiteY67" fmla="*/ 4902994 h 6858000"/>
              <a:gd name="connsiteX68" fmla="*/ 278606 w 299154"/>
              <a:gd name="connsiteY68" fmla="*/ 4955381 h 6858000"/>
              <a:gd name="connsiteX69" fmla="*/ 223838 w 299154"/>
              <a:gd name="connsiteY69" fmla="*/ 5010150 h 6858000"/>
              <a:gd name="connsiteX70" fmla="*/ 276225 w 299154"/>
              <a:gd name="connsiteY70" fmla="*/ 5069681 h 6858000"/>
              <a:gd name="connsiteX71" fmla="*/ 221455 w 299154"/>
              <a:gd name="connsiteY71" fmla="*/ 5117306 h 6858000"/>
              <a:gd name="connsiteX72" fmla="*/ 276225 w 299154"/>
              <a:gd name="connsiteY72" fmla="*/ 5169694 h 6858000"/>
              <a:gd name="connsiteX73" fmla="*/ 221455 w 299154"/>
              <a:gd name="connsiteY73" fmla="*/ 5226844 h 6858000"/>
              <a:gd name="connsiteX74" fmla="*/ 276225 w 299154"/>
              <a:gd name="connsiteY74" fmla="*/ 5286375 h 6858000"/>
              <a:gd name="connsiteX75" fmla="*/ 223837 w 299154"/>
              <a:gd name="connsiteY75" fmla="*/ 5338763 h 6858000"/>
              <a:gd name="connsiteX76" fmla="*/ 276225 w 299154"/>
              <a:gd name="connsiteY76" fmla="*/ 5388769 h 6858000"/>
              <a:gd name="connsiteX77" fmla="*/ 223838 w 299154"/>
              <a:gd name="connsiteY77" fmla="*/ 5448300 h 6858000"/>
              <a:gd name="connsiteX78" fmla="*/ 276226 w 299154"/>
              <a:gd name="connsiteY78" fmla="*/ 5495925 h 6858000"/>
              <a:gd name="connsiteX79" fmla="*/ 226219 w 299154"/>
              <a:gd name="connsiteY79" fmla="*/ 5555456 h 6858000"/>
              <a:gd name="connsiteX80" fmla="*/ 276225 w 299154"/>
              <a:gd name="connsiteY80" fmla="*/ 5612606 h 6858000"/>
              <a:gd name="connsiteX81" fmla="*/ 223838 w 299154"/>
              <a:gd name="connsiteY81" fmla="*/ 5664994 h 6858000"/>
              <a:gd name="connsiteX82" fmla="*/ 273844 w 299154"/>
              <a:gd name="connsiteY82" fmla="*/ 5717381 h 6858000"/>
              <a:gd name="connsiteX83" fmla="*/ 223837 w 299154"/>
              <a:gd name="connsiteY83" fmla="*/ 5776913 h 6858000"/>
              <a:gd name="connsiteX84" fmla="*/ 276225 w 299154"/>
              <a:gd name="connsiteY84" fmla="*/ 5826919 h 6858000"/>
              <a:gd name="connsiteX85" fmla="*/ 223837 w 299154"/>
              <a:gd name="connsiteY85" fmla="*/ 5886450 h 6858000"/>
              <a:gd name="connsiteX86" fmla="*/ 273844 w 299154"/>
              <a:gd name="connsiteY86" fmla="*/ 5934075 h 6858000"/>
              <a:gd name="connsiteX87" fmla="*/ 219074 w 299154"/>
              <a:gd name="connsiteY87" fmla="*/ 5995988 h 6858000"/>
              <a:gd name="connsiteX88" fmla="*/ 273844 w 299154"/>
              <a:gd name="connsiteY88" fmla="*/ 6048375 h 6858000"/>
              <a:gd name="connsiteX89" fmla="*/ 226218 w 299154"/>
              <a:gd name="connsiteY89" fmla="*/ 6103144 h 6858000"/>
              <a:gd name="connsiteX90" fmla="*/ 273844 w 299154"/>
              <a:gd name="connsiteY90" fmla="*/ 6157913 h 6858000"/>
              <a:gd name="connsiteX91" fmla="*/ 226219 w 299154"/>
              <a:gd name="connsiteY91" fmla="*/ 6212681 h 6858000"/>
              <a:gd name="connsiteX92" fmla="*/ 271463 w 299154"/>
              <a:gd name="connsiteY92" fmla="*/ 6265069 h 6858000"/>
              <a:gd name="connsiteX93" fmla="*/ 223837 w 299154"/>
              <a:gd name="connsiteY93" fmla="*/ 6319838 h 6858000"/>
              <a:gd name="connsiteX94" fmla="*/ 278605 w 299154"/>
              <a:gd name="connsiteY94" fmla="*/ 6374606 h 6858000"/>
              <a:gd name="connsiteX95" fmla="*/ 221455 w 299154"/>
              <a:gd name="connsiteY95" fmla="*/ 6429375 h 6858000"/>
              <a:gd name="connsiteX96" fmla="*/ 276225 w 299154"/>
              <a:gd name="connsiteY96" fmla="*/ 6486525 h 6858000"/>
              <a:gd name="connsiteX97" fmla="*/ 228599 w 299154"/>
              <a:gd name="connsiteY97" fmla="*/ 6541294 h 6858000"/>
              <a:gd name="connsiteX98" fmla="*/ 273843 w 299154"/>
              <a:gd name="connsiteY98" fmla="*/ 6600825 h 6858000"/>
              <a:gd name="connsiteX99" fmla="*/ 221455 w 299154"/>
              <a:gd name="connsiteY99" fmla="*/ 6643688 h 6858000"/>
              <a:gd name="connsiteX100" fmla="*/ 276224 w 299154"/>
              <a:gd name="connsiteY100" fmla="*/ 6700838 h 6858000"/>
              <a:gd name="connsiteX101" fmla="*/ 221456 w 299154"/>
              <a:gd name="connsiteY101" fmla="*/ 6762750 h 6858000"/>
              <a:gd name="connsiteX102" fmla="*/ 288131 w 299154"/>
              <a:gd name="connsiteY102" fmla="*/ 6812756 h 6858000"/>
              <a:gd name="connsiteX103" fmla="*/ 233136 w 299154"/>
              <a:gd name="connsiteY103" fmla="*/ 6855619 h 6858000"/>
              <a:gd name="connsiteX104" fmla="*/ 0 w 299154"/>
              <a:gd name="connsiteY104" fmla="*/ 6858000 h 6858000"/>
              <a:gd name="connsiteX105" fmla="*/ 0 w 299154"/>
              <a:gd name="connsiteY105" fmla="*/ 0 h 6858000"/>
              <a:gd name="connsiteX0" fmla="*/ 0 w 300071"/>
              <a:gd name="connsiteY0" fmla="*/ 0 h 6858000"/>
              <a:gd name="connsiteX1" fmla="*/ 290286 w 300071"/>
              <a:gd name="connsiteY1" fmla="*/ 0 h 6858000"/>
              <a:gd name="connsiteX2" fmla="*/ 221455 w 300071"/>
              <a:gd name="connsiteY2" fmla="*/ 311944 h 6858000"/>
              <a:gd name="connsiteX3" fmla="*/ 219074 w 300071"/>
              <a:gd name="connsiteY3" fmla="*/ 421481 h 6858000"/>
              <a:gd name="connsiteX4" fmla="*/ 223836 w 300071"/>
              <a:gd name="connsiteY4" fmla="*/ 533400 h 6858000"/>
              <a:gd name="connsiteX5" fmla="*/ 226218 w 300071"/>
              <a:gd name="connsiteY5" fmla="*/ 642938 h 6858000"/>
              <a:gd name="connsiteX6" fmla="*/ 216692 w 300071"/>
              <a:gd name="connsiteY6" fmla="*/ 754856 h 6858000"/>
              <a:gd name="connsiteX7" fmla="*/ 221454 w 300071"/>
              <a:gd name="connsiteY7" fmla="*/ 854869 h 6858000"/>
              <a:gd name="connsiteX8" fmla="*/ 221454 w 300071"/>
              <a:gd name="connsiteY8" fmla="*/ 962025 h 6858000"/>
              <a:gd name="connsiteX9" fmla="*/ 221453 w 300071"/>
              <a:gd name="connsiteY9" fmla="*/ 1071563 h 6858000"/>
              <a:gd name="connsiteX10" fmla="*/ 221453 w 300071"/>
              <a:gd name="connsiteY10" fmla="*/ 1183481 h 6858000"/>
              <a:gd name="connsiteX11" fmla="*/ 226216 w 300071"/>
              <a:gd name="connsiteY11" fmla="*/ 1297781 h 6858000"/>
              <a:gd name="connsiteX12" fmla="*/ 233360 w 300071"/>
              <a:gd name="connsiteY12" fmla="*/ 1404938 h 6858000"/>
              <a:gd name="connsiteX13" fmla="*/ 230979 w 300071"/>
              <a:gd name="connsiteY13" fmla="*/ 1512094 h 6858000"/>
              <a:gd name="connsiteX14" fmla="*/ 228598 w 300071"/>
              <a:gd name="connsiteY14" fmla="*/ 1621631 h 6858000"/>
              <a:gd name="connsiteX15" fmla="*/ 223836 w 300071"/>
              <a:gd name="connsiteY15" fmla="*/ 1726406 h 6858000"/>
              <a:gd name="connsiteX16" fmla="*/ 219073 w 300071"/>
              <a:gd name="connsiteY16" fmla="*/ 1838325 h 6858000"/>
              <a:gd name="connsiteX17" fmla="*/ 216692 w 300071"/>
              <a:gd name="connsiteY17" fmla="*/ 1945481 h 6858000"/>
              <a:gd name="connsiteX18" fmla="*/ 214311 w 300071"/>
              <a:gd name="connsiteY18" fmla="*/ 2057400 h 6858000"/>
              <a:gd name="connsiteX19" fmla="*/ 223835 w 300071"/>
              <a:gd name="connsiteY19" fmla="*/ 2166938 h 6858000"/>
              <a:gd name="connsiteX20" fmla="*/ 228597 w 300071"/>
              <a:gd name="connsiteY20" fmla="*/ 2276475 h 6858000"/>
              <a:gd name="connsiteX21" fmla="*/ 290510 w 300071"/>
              <a:gd name="connsiteY21" fmla="*/ 2338388 h 6858000"/>
              <a:gd name="connsiteX22" fmla="*/ 223836 w 300071"/>
              <a:gd name="connsiteY22" fmla="*/ 2386012 h 6858000"/>
              <a:gd name="connsiteX23" fmla="*/ 278603 w 300071"/>
              <a:gd name="connsiteY23" fmla="*/ 2447925 h 6858000"/>
              <a:gd name="connsiteX24" fmla="*/ 226218 w 300071"/>
              <a:gd name="connsiteY24" fmla="*/ 2497931 h 6858000"/>
              <a:gd name="connsiteX25" fmla="*/ 283366 w 300071"/>
              <a:gd name="connsiteY25" fmla="*/ 2552700 h 6858000"/>
              <a:gd name="connsiteX26" fmla="*/ 216692 w 300071"/>
              <a:gd name="connsiteY26" fmla="*/ 2607469 h 6858000"/>
              <a:gd name="connsiteX27" fmla="*/ 288128 w 300071"/>
              <a:gd name="connsiteY27" fmla="*/ 2657475 h 6858000"/>
              <a:gd name="connsiteX28" fmla="*/ 223835 w 300071"/>
              <a:gd name="connsiteY28" fmla="*/ 2714625 h 6858000"/>
              <a:gd name="connsiteX29" fmla="*/ 283366 w 300071"/>
              <a:gd name="connsiteY29" fmla="*/ 2771775 h 6858000"/>
              <a:gd name="connsiteX30" fmla="*/ 226217 w 300071"/>
              <a:gd name="connsiteY30" fmla="*/ 2826543 h 6858000"/>
              <a:gd name="connsiteX31" fmla="*/ 285747 w 300071"/>
              <a:gd name="connsiteY31" fmla="*/ 2881313 h 6858000"/>
              <a:gd name="connsiteX32" fmla="*/ 223835 w 300071"/>
              <a:gd name="connsiteY32" fmla="*/ 2931319 h 6858000"/>
              <a:gd name="connsiteX33" fmla="*/ 280985 w 300071"/>
              <a:gd name="connsiteY33" fmla="*/ 2986088 h 6858000"/>
              <a:gd name="connsiteX34" fmla="*/ 226218 w 300071"/>
              <a:gd name="connsiteY34" fmla="*/ 3043238 h 6858000"/>
              <a:gd name="connsiteX35" fmla="*/ 288128 w 300071"/>
              <a:gd name="connsiteY35" fmla="*/ 3105150 h 6858000"/>
              <a:gd name="connsiteX36" fmla="*/ 226217 w 300071"/>
              <a:gd name="connsiteY36" fmla="*/ 3155157 h 6858000"/>
              <a:gd name="connsiteX37" fmla="*/ 290510 w 300071"/>
              <a:gd name="connsiteY37" fmla="*/ 3207544 h 6858000"/>
              <a:gd name="connsiteX38" fmla="*/ 226217 w 300071"/>
              <a:gd name="connsiteY38" fmla="*/ 3264693 h 6858000"/>
              <a:gd name="connsiteX39" fmla="*/ 290510 w 300071"/>
              <a:gd name="connsiteY39" fmla="*/ 3324225 h 6858000"/>
              <a:gd name="connsiteX40" fmla="*/ 226218 w 300071"/>
              <a:gd name="connsiteY40" fmla="*/ 3371850 h 6858000"/>
              <a:gd name="connsiteX41" fmla="*/ 292891 w 300071"/>
              <a:gd name="connsiteY41" fmla="*/ 3433763 h 6858000"/>
              <a:gd name="connsiteX42" fmla="*/ 223837 w 300071"/>
              <a:gd name="connsiteY42" fmla="*/ 3476625 h 6858000"/>
              <a:gd name="connsiteX43" fmla="*/ 288128 w 300071"/>
              <a:gd name="connsiteY43" fmla="*/ 3533775 h 6858000"/>
              <a:gd name="connsiteX44" fmla="*/ 230980 w 300071"/>
              <a:gd name="connsiteY44" fmla="*/ 3583781 h 6858000"/>
              <a:gd name="connsiteX45" fmla="*/ 285747 w 300071"/>
              <a:gd name="connsiteY45" fmla="*/ 3643313 h 6858000"/>
              <a:gd name="connsiteX46" fmla="*/ 226218 w 300071"/>
              <a:gd name="connsiteY46" fmla="*/ 3698081 h 6858000"/>
              <a:gd name="connsiteX47" fmla="*/ 280985 w 300071"/>
              <a:gd name="connsiteY47" fmla="*/ 3752850 h 6858000"/>
              <a:gd name="connsiteX48" fmla="*/ 223837 w 300071"/>
              <a:gd name="connsiteY48" fmla="*/ 3800475 h 6858000"/>
              <a:gd name="connsiteX49" fmla="*/ 280985 w 300071"/>
              <a:gd name="connsiteY49" fmla="*/ 3862388 h 6858000"/>
              <a:gd name="connsiteX50" fmla="*/ 223837 w 300071"/>
              <a:gd name="connsiteY50" fmla="*/ 3910013 h 6858000"/>
              <a:gd name="connsiteX51" fmla="*/ 278603 w 300071"/>
              <a:gd name="connsiteY51" fmla="*/ 3969544 h 6858000"/>
              <a:gd name="connsiteX52" fmla="*/ 223838 w 300071"/>
              <a:gd name="connsiteY52" fmla="*/ 4021931 h 6858000"/>
              <a:gd name="connsiteX53" fmla="*/ 278603 w 300071"/>
              <a:gd name="connsiteY53" fmla="*/ 4076700 h 6858000"/>
              <a:gd name="connsiteX54" fmla="*/ 221456 w 300071"/>
              <a:gd name="connsiteY54" fmla="*/ 4138613 h 6858000"/>
              <a:gd name="connsiteX55" fmla="*/ 280985 w 300071"/>
              <a:gd name="connsiteY55" fmla="*/ 4193381 h 6858000"/>
              <a:gd name="connsiteX56" fmla="*/ 219075 w 300071"/>
              <a:gd name="connsiteY56" fmla="*/ 4243388 h 6858000"/>
              <a:gd name="connsiteX57" fmla="*/ 278603 w 300071"/>
              <a:gd name="connsiteY57" fmla="*/ 4300538 h 6858000"/>
              <a:gd name="connsiteX58" fmla="*/ 216695 w 300071"/>
              <a:gd name="connsiteY58" fmla="*/ 4350544 h 6858000"/>
              <a:gd name="connsiteX59" fmla="*/ 285747 w 300071"/>
              <a:gd name="connsiteY59" fmla="*/ 4405313 h 6858000"/>
              <a:gd name="connsiteX60" fmla="*/ 214313 w 300071"/>
              <a:gd name="connsiteY60" fmla="*/ 4452938 h 6858000"/>
              <a:gd name="connsiteX61" fmla="*/ 276222 w 300071"/>
              <a:gd name="connsiteY61" fmla="*/ 4514850 h 6858000"/>
              <a:gd name="connsiteX62" fmla="*/ 216694 w 300071"/>
              <a:gd name="connsiteY62" fmla="*/ 4569619 h 6858000"/>
              <a:gd name="connsiteX63" fmla="*/ 278603 w 300071"/>
              <a:gd name="connsiteY63" fmla="*/ 4622006 h 6858000"/>
              <a:gd name="connsiteX64" fmla="*/ 219075 w 300071"/>
              <a:gd name="connsiteY64" fmla="*/ 4674394 h 6858000"/>
              <a:gd name="connsiteX65" fmla="*/ 278603 w 300071"/>
              <a:gd name="connsiteY65" fmla="*/ 4731544 h 6858000"/>
              <a:gd name="connsiteX66" fmla="*/ 221455 w 300071"/>
              <a:gd name="connsiteY66" fmla="*/ 4786313 h 6858000"/>
              <a:gd name="connsiteX67" fmla="*/ 273844 w 300071"/>
              <a:gd name="connsiteY67" fmla="*/ 4848225 h 6858000"/>
              <a:gd name="connsiteX68" fmla="*/ 226219 w 300071"/>
              <a:gd name="connsiteY68" fmla="*/ 4902994 h 6858000"/>
              <a:gd name="connsiteX69" fmla="*/ 278606 w 300071"/>
              <a:gd name="connsiteY69" fmla="*/ 4955381 h 6858000"/>
              <a:gd name="connsiteX70" fmla="*/ 223838 w 300071"/>
              <a:gd name="connsiteY70" fmla="*/ 5010150 h 6858000"/>
              <a:gd name="connsiteX71" fmla="*/ 276225 w 300071"/>
              <a:gd name="connsiteY71" fmla="*/ 5069681 h 6858000"/>
              <a:gd name="connsiteX72" fmla="*/ 221455 w 300071"/>
              <a:gd name="connsiteY72" fmla="*/ 5117306 h 6858000"/>
              <a:gd name="connsiteX73" fmla="*/ 276225 w 300071"/>
              <a:gd name="connsiteY73" fmla="*/ 5169694 h 6858000"/>
              <a:gd name="connsiteX74" fmla="*/ 221455 w 300071"/>
              <a:gd name="connsiteY74" fmla="*/ 5226844 h 6858000"/>
              <a:gd name="connsiteX75" fmla="*/ 276225 w 300071"/>
              <a:gd name="connsiteY75" fmla="*/ 5286375 h 6858000"/>
              <a:gd name="connsiteX76" fmla="*/ 223837 w 300071"/>
              <a:gd name="connsiteY76" fmla="*/ 5338763 h 6858000"/>
              <a:gd name="connsiteX77" fmla="*/ 276225 w 300071"/>
              <a:gd name="connsiteY77" fmla="*/ 5388769 h 6858000"/>
              <a:gd name="connsiteX78" fmla="*/ 223838 w 300071"/>
              <a:gd name="connsiteY78" fmla="*/ 5448300 h 6858000"/>
              <a:gd name="connsiteX79" fmla="*/ 276226 w 300071"/>
              <a:gd name="connsiteY79" fmla="*/ 5495925 h 6858000"/>
              <a:gd name="connsiteX80" fmla="*/ 226219 w 300071"/>
              <a:gd name="connsiteY80" fmla="*/ 5555456 h 6858000"/>
              <a:gd name="connsiteX81" fmla="*/ 276225 w 300071"/>
              <a:gd name="connsiteY81" fmla="*/ 5612606 h 6858000"/>
              <a:gd name="connsiteX82" fmla="*/ 223838 w 300071"/>
              <a:gd name="connsiteY82" fmla="*/ 5664994 h 6858000"/>
              <a:gd name="connsiteX83" fmla="*/ 273844 w 300071"/>
              <a:gd name="connsiteY83" fmla="*/ 5717381 h 6858000"/>
              <a:gd name="connsiteX84" fmla="*/ 223837 w 300071"/>
              <a:gd name="connsiteY84" fmla="*/ 5776913 h 6858000"/>
              <a:gd name="connsiteX85" fmla="*/ 276225 w 300071"/>
              <a:gd name="connsiteY85" fmla="*/ 5826919 h 6858000"/>
              <a:gd name="connsiteX86" fmla="*/ 223837 w 300071"/>
              <a:gd name="connsiteY86" fmla="*/ 5886450 h 6858000"/>
              <a:gd name="connsiteX87" fmla="*/ 273844 w 300071"/>
              <a:gd name="connsiteY87" fmla="*/ 5934075 h 6858000"/>
              <a:gd name="connsiteX88" fmla="*/ 219074 w 300071"/>
              <a:gd name="connsiteY88" fmla="*/ 5995988 h 6858000"/>
              <a:gd name="connsiteX89" fmla="*/ 273844 w 300071"/>
              <a:gd name="connsiteY89" fmla="*/ 6048375 h 6858000"/>
              <a:gd name="connsiteX90" fmla="*/ 226218 w 300071"/>
              <a:gd name="connsiteY90" fmla="*/ 6103144 h 6858000"/>
              <a:gd name="connsiteX91" fmla="*/ 273844 w 300071"/>
              <a:gd name="connsiteY91" fmla="*/ 6157913 h 6858000"/>
              <a:gd name="connsiteX92" fmla="*/ 226219 w 300071"/>
              <a:gd name="connsiteY92" fmla="*/ 6212681 h 6858000"/>
              <a:gd name="connsiteX93" fmla="*/ 271463 w 300071"/>
              <a:gd name="connsiteY93" fmla="*/ 6265069 h 6858000"/>
              <a:gd name="connsiteX94" fmla="*/ 223837 w 300071"/>
              <a:gd name="connsiteY94" fmla="*/ 6319838 h 6858000"/>
              <a:gd name="connsiteX95" fmla="*/ 278605 w 300071"/>
              <a:gd name="connsiteY95" fmla="*/ 6374606 h 6858000"/>
              <a:gd name="connsiteX96" fmla="*/ 221455 w 300071"/>
              <a:gd name="connsiteY96" fmla="*/ 6429375 h 6858000"/>
              <a:gd name="connsiteX97" fmla="*/ 276225 w 300071"/>
              <a:gd name="connsiteY97" fmla="*/ 6486525 h 6858000"/>
              <a:gd name="connsiteX98" fmla="*/ 228599 w 300071"/>
              <a:gd name="connsiteY98" fmla="*/ 6541294 h 6858000"/>
              <a:gd name="connsiteX99" fmla="*/ 273843 w 300071"/>
              <a:gd name="connsiteY99" fmla="*/ 6600825 h 6858000"/>
              <a:gd name="connsiteX100" fmla="*/ 221455 w 300071"/>
              <a:gd name="connsiteY100" fmla="*/ 6643688 h 6858000"/>
              <a:gd name="connsiteX101" fmla="*/ 276224 w 300071"/>
              <a:gd name="connsiteY101" fmla="*/ 6700838 h 6858000"/>
              <a:gd name="connsiteX102" fmla="*/ 221456 w 300071"/>
              <a:gd name="connsiteY102" fmla="*/ 6762750 h 6858000"/>
              <a:gd name="connsiteX103" fmla="*/ 288131 w 300071"/>
              <a:gd name="connsiteY103" fmla="*/ 6812756 h 6858000"/>
              <a:gd name="connsiteX104" fmla="*/ 233136 w 300071"/>
              <a:gd name="connsiteY104" fmla="*/ 6855619 h 6858000"/>
              <a:gd name="connsiteX105" fmla="*/ 0 w 300071"/>
              <a:gd name="connsiteY105" fmla="*/ 6858000 h 6858000"/>
              <a:gd name="connsiteX106" fmla="*/ 0 w 300071"/>
              <a:gd name="connsiteY106" fmla="*/ 0 h 6858000"/>
              <a:gd name="connsiteX0" fmla="*/ 0 w 300995"/>
              <a:gd name="connsiteY0" fmla="*/ 0 h 6858000"/>
              <a:gd name="connsiteX1" fmla="*/ 290286 w 300995"/>
              <a:gd name="connsiteY1" fmla="*/ 0 h 6858000"/>
              <a:gd name="connsiteX2" fmla="*/ 226218 w 300995"/>
              <a:gd name="connsiteY2" fmla="*/ 204788 h 6858000"/>
              <a:gd name="connsiteX3" fmla="*/ 221455 w 300995"/>
              <a:gd name="connsiteY3" fmla="*/ 311944 h 6858000"/>
              <a:gd name="connsiteX4" fmla="*/ 219074 w 300995"/>
              <a:gd name="connsiteY4" fmla="*/ 421481 h 6858000"/>
              <a:gd name="connsiteX5" fmla="*/ 223836 w 300995"/>
              <a:gd name="connsiteY5" fmla="*/ 533400 h 6858000"/>
              <a:gd name="connsiteX6" fmla="*/ 226218 w 300995"/>
              <a:gd name="connsiteY6" fmla="*/ 642938 h 6858000"/>
              <a:gd name="connsiteX7" fmla="*/ 216692 w 300995"/>
              <a:gd name="connsiteY7" fmla="*/ 754856 h 6858000"/>
              <a:gd name="connsiteX8" fmla="*/ 221454 w 300995"/>
              <a:gd name="connsiteY8" fmla="*/ 854869 h 6858000"/>
              <a:gd name="connsiteX9" fmla="*/ 221454 w 300995"/>
              <a:gd name="connsiteY9" fmla="*/ 962025 h 6858000"/>
              <a:gd name="connsiteX10" fmla="*/ 221453 w 300995"/>
              <a:gd name="connsiteY10" fmla="*/ 1071563 h 6858000"/>
              <a:gd name="connsiteX11" fmla="*/ 221453 w 300995"/>
              <a:gd name="connsiteY11" fmla="*/ 1183481 h 6858000"/>
              <a:gd name="connsiteX12" fmla="*/ 226216 w 300995"/>
              <a:gd name="connsiteY12" fmla="*/ 1297781 h 6858000"/>
              <a:gd name="connsiteX13" fmla="*/ 233360 w 300995"/>
              <a:gd name="connsiteY13" fmla="*/ 1404938 h 6858000"/>
              <a:gd name="connsiteX14" fmla="*/ 230979 w 300995"/>
              <a:gd name="connsiteY14" fmla="*/ 1512094 h 6858000"/>
              <a:gd name="connsiteX15" fmla="*/ 228598 w 300995"/>
              <a:gd name="connsiteY15" fmla="*/ 1621631 h 6858000"/>
              <a:gd name="connsiteX16" fmla="*/ 223836 w 300995"/>
              <a:gd name="connsiteY16" fmla="*/ 1726406 h 6858000"/>
              <a:gd name="connsiteX17" fmla="*/ 219073 w 300995"/>
              <a:gd name="connsiteY17" fmla="*/ 1838325 h 6858000"/>
              <a:gd name="connsiteX18" fmla="*/ 216692 w 300995"/>
              <a:gd name="connsiteY18" fmla="*/ 1945481 h 6858000"/>
              <a:gd name="connsiteX19" fmla="*/ 214311 w 300995"/>
              <a:gd name="connsiteY19" fmla="*/ 2057400 h 6858000"/>
              <a:gd name="connsiteX20" fmla="*/ 223835 w 300995"/>
              <a:gd name="connsiteY20" fmla="*/ 2166938 h 6858000"/>
              <a:gd name="connsiteX21" fmla="*/ 228597 w 300995"/>
              <a:gd name="connsiteY21" fmla="*/ 2276475 h 6858000"/>
              <a:gd name="connsiteX22" fmla="*/ 290510 w 300995"/>
              <a:gd name="connsiteY22" fmla="*/ 2338388 h 6858000"/>
              <a:gd name="connsiteX23" fmla="*/ 223836 w 300995"/>
              <a:gd name="connsiteY23" fmla="*/ 2386012 h 6858000"/>
              <a:gd name="connsiteX24" fmla="*/ 278603 w 300995"/>
              <a:gd name="connsiteY24" fmla="*/ 2447925 h 6858000"/>
              <a:gd name="connsiteX25" fmla="*/ 226218 w 300995"/>
              <a:gd name="connsiteY25" fmla="*/ 2497931 h 6858000"/>
              <a:gd name="connsiteX26" fmla="*/ 283366 w 300995"/>
              <a:gd name="connsiteY26" fmla="*/ 2552700 h 6858000"/>
              <a:gd name="connsiteX27" fmla="*/ 216692 w 300995"/>
              <a:gd name="connsiteY27" fmla="*/ 2607469 h 6858000"/>
              <a:gd name="connsiteX28" fmla="*/ 288128 w 300995"/>
              <a:gd name="connsiteY28" fmla="*/ 2657475 h 6858000"/>
              <a:gd name="connsiteX29" fmla="*/ 223835 w 300995"/>
              <a:gd name="connsiteY29" fmla="*/ 2714625 h 6858000"/>
              <a:gd name="connsiteX30" fmla="*/ 283366 w 300995"/>
              <a:gd name="connsiteY30" fmla="*/ 2771775 h 6858000"/>
              <a:gd name="connsiteX31" fmla="*/ 226217 w 300995"/>
              <a:gd name="connsiteY31" fmla="*/ 2826543 h 6858000"/>
              <a:gd name="connsiteX32" fmla="*/ 285747 w 300995"/>
              <a:gd name="connsiteY32" fmla="*/ 2881313 h 6858000"/>
              <a:gd name="connsiteX33" fmla="*/ 223835 w 300995"/>
              <a:gd name="connsiteY33" fmla="*/ 2931319 h 6858000"/>
              <a:gd name="connsiteX34" fmla="*/ 280985 w 300995"/>
              <a:gd name="connsiteY34" fmla="*/ 2986088 h 6858000"/>
              <a:gd name="connsiteX35" fmla="*/ 226218 w 300995"/>
              <a:gd name="connsiteY35" fmla="*/ 3043238 h 6858000"/>
              <a:gd name="connsiteX36" fmla="*/ 288128 w 300995"/>
              <a:gd name="connsiteY36" fmla="*/ 3105150 h 6858000"/>
              <a:gd name="connsiteX37" fmla="*/ 226217 w 300995"/>
              <a:gd name="connsiteY37" fmla="*/ 3155157 h 6858000"/>
              <a:gd name="connsiteX38" fmla="*/ 290510 w 300995"/>
              <a:gd name="connsiteY38" fmla="*/ 3207544 h 6858000"/>
              <a:gd name="connsiteX39" fmla="*/ 226217 w 300995"/>
              <a:gd name="connsiteY39" fmla="*/ 3264693 h 6858000"/>
              <a:gd name="connsiteX40" fmla="*/ 290510 w 300995"/>
              <a:gd name="connsiteY40" fmla="*/ 3324225 h 6858000"/>
              <a:gd name="connsiteX41" fmla="*/ 226218 w 300995"/>
              <a:gd name="connsiteY41" fmla="*/ 3371850 h 6858000"/>
              <a:gd name="connsiteX42" fmla="*/ 292891 w 300995"/>
              <a:gd name="connsiteY42" fmla="*/ 3433763 h 6858000"/>
              <a:gd name="connsiteX43" fmla="*/ 223837 w 300995"/>
              <a:gd name="connsiteY43" fmla="*/ 3476625 h 6858000"/>
              <a:gd name="connsiteX44" fmla="*/ 288128 w 300995"/>
              <a:gd name="connsiteY44" fmla="*/ 3533775 h 6858000"/>
              <a:gd name="connsiteX45" fmla="*/ 230980 w 300995"/>
              <a:gd name="connsiteY45" fmla="*/ 3583781 h 6858000"/>
              <a:gd name="connsiteX46" fmla="*/ 285747 w 300995"/>
              <a:gd name="connsiteY46" fmla="*/ 3643313 h 6858000"/>
              <a:gd name="connsiteX47" fmla="*/ 226218 w 300995"/>
              <a:gd name="connsiteY47" fmla="*/ 3698081 h 6858000"/>
              <a:gd name="connsiteX48" fmla="*/ 280985 w 300995"/>
              <a:gd name="connsiteY48" fmla="*/ 3752850 h 6858000"/>
              <a:gd name="connsiteX49" fmla="*/ 223837 w 300995"/>
              <a:gd name="connsiteY49" fmla="*/ 3800475 h 6858000"/>
              <a:gd name="connsiteX50" fmla="*/ 280985 w 300995"/>
              <a:gd name="connsiteY50" fmla="*/ 3862388 h 6858000"/>
              <a:gd name="connsiteX51" fmla="*/ 223837 w 300995"/>
              <a:gd name="connsiteY51" fmla="*/ 3910013 h 6858000"/>
              <a:gd name="connsiteX52" fmla="*/ 278603 w 300995"/>
              <a:gd name="connsiteY52" fmla="*/ 3969544 h 6858000"/>
              <a:gd name="connsiteX53" fmla="*/ 223838 w 300995"/>
              <a:gd name="connsiteY53" fmla="*/ 4021931 h 6858000"/>
              <a:gd name="connsiteX54" fmla="*/ 278603 w 300995"/>
              <a:gd name="connsiteY54" fmla="*/ 4076700 h 6858000"/>
              <a:gd name="connsiteX55" fmla="*/ 221456 w 300995"/>
              <a:gd name="connsiteY55" fmla="*/ 4138613 h 6858000"/>
              <a:gd name="connsiteX56" fmla="*/ 280985 w 300995"/>
              <a:gd name="connsiteY56" fmla="*/ 4193381 h 6858000"/>
              <a:gd name="connsiteX57" fmla="*/ 219075 w 300995"/>
              <a:gd name="connsiteY57" fmla="*/ 4243388 h 6858000"/>
              <a:gd name="connsiteX58" fmla="*/ 278603 w 300995"/>
              <a:gd name="connsiteY58" fmla="*/ 4300538 h 6858000"/>
              <a:gd name="connsiteX59" fmla="*/ 216695 w 300995"/>
              <a:gd name="connsiteY59" fmla="*/ 4350544 h 6858000"/>
              <a:gd name="connsiteX60" fmla="*/ 285747 w 300995"/>
              <a:gd name="connsiteY60" fmla="*/ 4405313 h 6858000"/>
              <a:gd name="connsiteX61" fmla="*/ 214313 w 300995"/>
              <a:gd name="connsiteY61" fmla="*/ 4452938 h 6858000"/>
              <a:gd name="connsiteX62" fmla="*/ 276222 w 300995"/>
              <a:gd name="connsiteY62" fmla="*/ 4514850 h 6858000"/>
              <a:gd name="connsiteX63" fmla="*/ 216694 w 300995"/>
              <a:gd name="connsiteY63" fmla="*/ 4569619 h 6858000"/>
              <a:gd name="connsiteX64" fmla="*/ 278603 w 300995"/>
              <a:gd name="connsiteY64" fmla="*/ 4622006 h 6858000"/>
              <a:gd name="connsiteX65" fmla="*/ 219075 w 300995"/>
              <a:gd name="connsiteY65" fmla="*/ 4674394 h 6858000"/>
              <a:gd name="connsiteX66" fmla="*/ 278603 w 300995"/>
              <a:gd name="connsiteY66" fmla="*/ 4731544 h 6858000"/>
              <a:gd name="connsiteX67" fmla="*/ 221455 w 300995"/>
              <a:gd name="connsiteY67" fmla="*/ 4786313 h 6858000"/>
              <a:gd name="connsiteX68" fmla="*/ 273844 w 300995"/>
              <a:gd name="connsiteY68" fmla="*/ 4848225 h 6858000"/>
              <a:gd name="connsiteX69" fmla="*/ 226219 w 300995"/>
              <a:gd name="connsiteY69" fmla="*/ 4902994 h 6858000"/>
              <a:gd name="connsiteX70" fmla="*/ 278606 w 300995"/>
              <a:gd name="connsiteY70" fmla="*/ 4955381 h 6858000"/>
              <a:gd name="connsiteX71" fmla="*/ 223838 w 300995"/>
              <a:gd name="connsiteY71" fmla="*/ 5010150 h 6858000"/>
              <a:gd name="connsiteX72" fmla="*/ 276225 w 300995"/>
              <a:gd name="connsiteY72" fmla="*/ 5069681 h 6858000"/>
              <a:gd name="connsiteX73" fmla="*/ 221455 w 300995"/>
              <a:gd name="connsiteY73" fmla="*/ 5117306 h 6858000"/>
              <a:gd name="connsiteX74" fmla="*/ 276225 w 300995"/>
              <a:gd name="connsiteY74" fmla="*/ 5169694 h 6858000"/>
              <a:gd name="connsiteX75" fmla="*/ 221455 w 300995"/>
              <a:gd name="connsiteY75" fmla="*/ 5226844 h 6858000"/>
              <a:gd name="connsiteX76" fmla="*/ 276225 w 300995"/>
              <a:gd name="connsiteY76" fmla="*/ 5286375 h 6858000"/>
              <a:gd name="connsiteX77" fmla="*/ 223837 w 300995"/>
              <a:gd name="connsiteY77" fmla="*/ 5338763 h 6858000"/>
              <a:gd name="connsiteX78" fmla="*/ 276225 w 300995"/>
              <a:gd name="connsiteY78" fmla="*/ 5388769 h 6858000"/>
              <a:gd name="connsiteX79" fmla="*/ 223838 w 300995"/>
              <a:gd name="connsiteY79" fmla="*/ 5448300 h 6858000"/>
              <a:gd name="connsiteX80" fmla="*/ 276226 w 300995"/>
              <a:gd name="connsiteY80" fmla="*/ 5495925 h 6858000"/>
              <a:gd name="connsiteX81" fmla="*/ 226219 w 300995"/>
              <a:gd name="connsiteY81" fmla="*/ 5555456 h 6858000"/>
              <a:gd name="connsiteX82" fmla="*/ 276225 w 300995"/>
              <a:gd name="connsiteY82" fmla="*/ 5612606 h 6858000"/>
              <a:gd name="connsiteX83" fmla="*/ 223838 w 300995"/>
              <a:gd name="connsiteY83" fmla="*/ 5664994 h 6858000"/>
              <a:gd name="connsiteX84" fmla="*/ 273844 w 300995"/>
              <a:gd name="connsiteY84" fmla="*/ 5717381 h 6858000"/>
              <a:gd name="connsiteX85" fmla="*/ 223837 w 300995"/>
              <a:gd name="connsiteY85" fmla="*/ 5776913 h 6858000"/>
              <a:gd name="connsiteX86" fmla="*/ 276225 w 300995"/>
              <a:gd name="connsiteY86" fmla="*/ 5826919 h 6858000"/>
              <a:gd name="connsiteX87" fmla="*/ 223837 w 300995"/>
              <a:gd name="connsiteY87" fmla="*/ 5886450 h 6858000"/>
              <a:gd name="connsiteX88" fmla="*/ 273844 w 300995"/>
              <a:gd name="connsiteY88" fmla="*/ 5934075 h 6858000"/>
              <a:gd name="connsiteX89" fmla="*/ 219074 w 300995"/>
              <a:gd name="connsiteY89" fmla="*/ 5995988 h 6858000"/>
              <a:gd name="connsiteX90" fmla="*/ 273844 w 300995"/>
              <a:gd name="connsiteY90" fmla="*/ 6048375 h 6858000"/>
              <a:gd name="connsiteX91" fmla="*/ 226218 w 300995"/>
              <a:gd name="connsiteY91" fmla="*/ 6103144 h 6858000"/>
              <a:gd name="connsiteX92" fmla="*/ 273844 w 300995"/>
              <a:gd name="connsiteY92" fmla="*/ 6157913 h 6858000"/>
              <a:gd name="connsiteX93" fmla="*/ 226219 w 300995"/>
              <a:gd name="connsiteY93" fmla="*/ 6212681 h 6858000"/>
              <a:gd name="connsiteX94" fmla="*/ 271463 w 300995"/>
              <a:gd name="connsiteY94" fmla="*/ 6265069 h 6858000"/>
              <a:gd name="connsiteX95" fmla="*/ 223837 w 300995"/>
              <a:gd name="connsiteY95" fmla="*/ 6319838 h 6858000"/>
              <a:gd name="connsiteX96" fmla="*/ 278605 w 300995"/>
              <a:gd name="connsiteY96" fmla="*/ 6374606 h 6858000"/>
              <a:gd name="connsiteX97" fmla="*/ 221455 w 300995"/>
              <a:gd name="connsiteY97" fmla="*/ 6429375 h 6858000"/>
              <a:gd name="connsiteX98" fmla="*/ 276225 w 300995"/>
              <a:gd name="connsiteY98" fmla="*/ 6486525 h 6858000"/>
              <a:gd name="connsiteX99" fmla="*/ 228599 w 300995"/>
              <a:gd name="connsiteY99" fmla="*/ 6541294 h 6858000"/>
              <a:gd name="connsiteX100" fmla="*/ 273843 w 300995"/>
              <a:gd name="connsiteY100" fmla="*/ 6600825 h 6858000"/>
              <a:gd name="connsiteX101" fmla="*/ 221455 w 300995"/>
              <a:gd name="connsiteY101" fmla="*/ 6643688 h 6858000"/>
              <a:gd name="connsiteX102" fmla="*/ 276224 w 300995"/>
              <a:gd name="connsiteY102" fmla="*/ 6700838 h 6858000"/>
              <a:gd name="connsiteX103" fmla="*/ 221456 w 300995"/>
              <a:gd name="connsiteY103" fmla="*/ 6762750 h 6858000"/>
              <a:gd name="connsiteX104" fmla="*/ 288131 w 300995"/>
              <a:gd name="connsiteY104" fmla="*/ 6812756 h 6858000"/>
              <a:gd name="connsiteX105" fmla="*/ 233136 w 300995"/>
              <a:gd name="connsiteY105" fmla="*/ 6855619 h 6858000"/>
              <a:gd name="connsiteX106" fmla="*/ 0 w 300995"/>
              <a:gd name="connsiteY106" fmla="*/ 6858000 h 6858000"/>
              <a:gd name="connsiteX107" fmla="*/ 0 w 300995"/>
              <a:gd name="connsiteY107" fmla="*/ 0 h 6858000"/>
              <a:gd name="connsiteX0" fmla="*/ 0 w 303134"/>
              <a:gd name="connsiteY0" fmla="*/ 0 h 6858000"/>
              <a:gd name="connsiteX1" fmla="*/ 290286 w 303134"/>
              <a:gd name="connsiteY1" fmla="*/ 0 h 6858000"/>
              <a:gd name="connsiteX2" fmla="*/ 230980 w 303134"/>
              <a:gd name="connsiteY2" fmla="*/ 83344 h 6858000"/>
              <a:gd name="connsiteX3" fmla="*/ 226218 w 303134"/>
              <a:gd name="connsiteY3" fmla="*/ 204788 h 6858000"/>
              <a:gd name="connsiteX4" fmla="*/ 221455 w 303134"/>
              <a:gd name="connsiteY4" fmla="*/ 311944 h 6858000"/>
              <a:gd name="connsiteX5" fmla="*/ 219074 w 303134"/>
              <a:gd name="connsiteY5" fmla="*/ 421481 h 6858000"/>
              <a:gd name="connsiteX6" fmla="*/ 223836 w 303134"/>
              <a:gd name="connsiteY6" fmla="*/ 533400 h 6858000"/>
              <a:gd name="connsiteX7" fmla="*/ 226218 w 303134"/>
              <a:gd name="connsiteY7" fmla="*/ 642938 h 6858000"/>
              <a:gd name="connsiteX8" fmla="*/ 216692 w 303134"/>
              <a:gd name="connsiteY8" fmla="*/ 754856 h 6858000"/>
              <a:gd name="connsiteX9" fmla="*/ 221454 w 303134"/>
              <a:gd name="connsiteY9" fmla="*/ 854869 h 6858000"/>
              <a:gd name="connsiteX10" fmla="*/ 221454 w 303134"/>
              <a:gd name="connsiteY10" fmla="*/ 962025 h 6858000"/>
              <a:gd name="connsiteX11" fmla="*/ 221453 w 303134"/>
              <a:gd name="connsiteY11" fmla="*/ 1071563 h 6858000"/>
              <a:gd name="connsiteX12" fmla="*/ 221453 w 303134"/>
              <a:gd name="connsiteY12" fmla="*/ 1183481 h 6858000"/>
              <a:gd name="connsiteX13" fmla="*/ 226216 w 303134"/>
              <a:gd name="connsiteY13" fmla="*/ 1297781 h 6858000"/>
              <a:gd name="connsiteX14" fmla="*/ 233360 w 303134"/>
              <a:gd name="connsiteY14" fmla="*/ 1404938 h 6858000"/>
              <a:gd name="connsiteX15" fmla="*/ 230979 w 303134"/>
              <a:gd name="connsiteY15" fmla="*/ 1512094 h 6858000"/>
              <a:gd name="connsiteX16" fmla="*/ 228598 w 303134"/>
              <a:gd name="connsiteY16" fmla="*/ 1621631 h 6858000"/>
              <a:gd name="connsiteX17" fmla="*/ 223836 w 303134"/>
              <a:gd name="connsiteY17" fmla="*/ 1726406 h 6858000"/>
              <a:gd name="connsiteX18" fmla="*/ 219073 w 303134"/>
              <a:gd name="connsiteY18" fmla="*/ 1838325 h 6858000"/>
              <a:gd name="connsiteX19" fmla="*/ 216692 w 303134"/>
              <a:gd name="connsiteY19" fmla="*/ 1945481 h 6858000"/>
              <a:gd name="connsiteX20" fmla="*/ 214311 w 303134"/>
              <a:gd name="connsiteY20" fmla="*/ 2057400 h 6858000"/>
              <a:gd name="connsiteX21" fmla="*/ 223835 w 303134"/>
              <a:gd name="connsiteY21" fmla="*/ 2166938 h 6858000"/>
              <a:gd name="connsiteX22" fmla="*/ 228597 w 303134"/>
              <a:gd name="connsiteY22" fmla="*/ 2276475 h 6858000"/>
              <a:gd name="connsiteX23" fmla="*/ 290510 w 303134"/>
              <a:gd name="connsiteY23" fmla="*/ 2338388 h 6858000"/>
              <a:gd name="connsiteX24" fmla="*/ 223836 w 303134"/>
              <a:gd name="connsiteY24" fmla="*/ 2386012 h 6858000"/>
              <a:gd name="connsiteX25" fmla="*/ 278603 w 303134"/>
              <a:gd name="connsiteY25" fmla="*/ 2447925 h 6858000"/>
              <a:gd name="connsiteX26" fmla="*/ 226218 w 303134"/>
              <a:gd name="connsiteY26" fmla="*/ 2497931 h 6858000"/>
              <a:gd name="connsiteX27" fmla="*/ 283366 w 303134"/>
              <a:gd name="connsiteY27" fmla="*/ 2552700 h 6858000"/>
              <a:gd name="connsiteX28" fmla="*/ 216692 w 303134"/>
              <a:gd name="connsiteY28" fmla="*/ 2607469 h 6858000"/>
              <a:gd name="connsiteX29" fmla="*/ 288128 w 303134"/>
              <a:gd name="connsiteY29" fmla="*/ 2657475 h 6858000"/>
              <a:gd name="connsiteX30" fmla="*/ 223835 w 303134"/>
              <a:gd name="connsiteY30" fmla="*/ 2714625 h 6858000"/>
              <a:gd name="connsiteX31" fmla="*/ 283366 w 303134"/>
              <a:gd name="connsiteY31" fmla="*/ 2771775 h 6858000"/>
              <a:gd name="connsiteX32" fmla="*/ 226217 w 303134"/>
              <a:gd name="connsiteY32" fmla="*/ 2826543 h 6858000"/>
              <a:gd name="connsiteX33" fmla="*/ 285747 w 303134"/>
              <a:gd name="connsiteY33" fmla="*/ 2881313 h 6858000"/>
              <a:gd name="connsiteX34" fmla="*/ 223835 w 303134"/>
              <a:gd name="connsiteY34" fmla="*/ 2931319 h 6858000"/>
              <a:gd name="connsiteX35" fmla="*/ 280985 w 303134"/>
              <a:gd name="connsiteY35" fmla="*/ 2986088 h 6858000"/>
              <a:gd name="connsiteX36" fmla="*/ 226218 w 303134"/>
              <a:gd name="connsiteY36" fmla="*/ 3043238 h 6858000"/>
              <a:gd name="connsiteX37" fmla="*/ 288128 w 303134"/>
              <a:gd name="connsiteY37" fmla="*/ 3105150 h 6858000"/>
              <a:gd name="connsiteX38" fmla="*/ 226217 w 303134"/>
              <a:gd name="connsiteY38" fmla="*/ 3155157 h 6858000"/>
              <a:gd name="connsiteX39" fmla="*/ 290510 w 303134"/>
              <a:gd name="connsiteY39" fmla="*/ 3207544 h 6858000"/>
              <a:gd name="connsiteX40" fmla="*/ 226217 w 303134"/>
              <a:gd name="connsiteY40" fmla="*/ 3264693 h 6858000"/>
              <a:gd name="connsiteX41" fmla="*/ 290510 w 303134"/>
              <a:gd name="connsiteY41" fmla="*/ 3324225 h 6858000"/>
              <a:gd name="connsiteX42" fmla="*/ 226218 w 303134"/>
              <a:gd name="connsiteY42" fmla="*/ 3371850 h 6858000"/>
              <a:gd name="connsiteX43" fmla="*/ 292891 w 303134"/>
              <a:gd name="connsiteY43" fmla="*/ 3433763 h 6858000"/>
              <a:gd name="connsiteX44" fmla="*/ 223837 w 303134"/>
              <a:gd name="connsiteY44" fmla="*/ 3476625 h 6858000"/>
              <a:gd name="connsiteX45" fmla="*/ 288128 w 303134"/>
              <a:gd name="connsiteY45" fmla="*/ 3533775 h 6858000"/>
              <a:gd name="connsiteX46" fmla="*/ 230980 w 303134"/>
              <a:gd name="connsiteY46" fmla="*/ 3583781 h 6858000"/>
              <a:gd name="connsiteX47" fmla="*/ 285747 w 303134"/>
              <a:gd name="connsiteY47" fmla="*/ 3643313 h 6858000"/>
              <a:gd name="connsiteX48" fmla="*/ 226218 w 303134"/>
              <a:gd name="connsiteY48" fmla="*/ 3698081 h 6858000"/>
              <a:gd name="connsiteX49" fmla="*/ 280985 w 303134"/>
              <a:gd name="connsiteY49" fmla="*/ 3752850 h 6858000"/>
              <a:gd name="connsiteX50" fmla="*/ 223837 w 303134"/>
              <a:gd name="connsiteY50" fmla="*/ 3800475 h 6858000"/>
              <a:gd name="connsiteX51" fmla="*/ 280985 w 303134"/>
              <a:gd name="connsiteY51" fmla="*/ 3862388 h 6858000"/>
              <a:gd name="connsiteX52" fmla="*/ 223837 w 303134"/>
              <a:gd name="connsiteY52" fmla="*/ 3910013 h 6858000"/>
              <a:gd name="connsiteX53" fmla="*/ 278603 w 303134"/>
              <a:gd name="connsiteY53" fmla="*/ 3969544 h 6858000"/>
              <a:gd name="connsiteX54" fmla="*/ 223838 w 303134"/>
              <a:gd name="connsiteY54" fmla="*/ 4021931 h 6858000"/>
              <a:gd name="connsiteX55" fmla="*/ 278603 w 303134"/>
              <a:gd name="connsiteY55" fmla="*/ 4076700 h 6858000"/>
              <a:gd name="connsiteX56" fmla="*/ 221456 w 303134"/>
              <a:gd name="connsiteY56" fmla="*/ 4138613 h 6858000"/>
              <a:gd name="connsiteX57" fmla="*/ 280985 w 303134"/>
              <a:gd name="connsiteY57" fmla="*/ 4193381 h 6858000"/>
              <a:gd name="connsiteX58" fmla="*/ 219075 w 303134"/>
              <a:gd name="connsiteY58" fmla="*/ 4243388 h 6858000"/>
              <a:gd name="connsiteX59" fmla="*/ 278603 w 303134"/>
              <a:gd name="connsiteY59" fmla="*/ 4300538 h 6858000"/>
              <a:gd name="connsiteX60" fmla="*/ 216695 w 303134"/>
              <a:gd name="connsiteY60" fmla="*/ 4350544 h 6858000"/>
              <a:gd name="connsiteX61" fmla="*/ 285747 w 303134"/>
              <a:gd name="connsiteY61" fmla="*/ 4405313 h 6858000"/>
              <a:gd name="connsiteX62" fmla="*/ 214313 w 303134"/>
              <a:gd name="connsiteY62" fmla="*/ 4452938 h 6858000"/>
              <a:gd name="connsiteX63" fmla="*/ 276222 w 303134"/>
              <a:gd name="connsiteY63" fmla="*/ 4514850 h 6858000"/>
              <a:gd name="connsiteX64" fmla="*/ 216694 w 303134"/>
              <a:gd name="connsiteY64" fmla="*/ 4569619 h 6858000"/>
              <a:gd name="connsiteX65" fmla="*/ 278603 w 303134"/>
              <a:gd name="connsiteY65" fmla="*/ 4622006 h 6858000"/>
              <a:gd name="connsiteX66" fmla="*/ 219075 w 303134"/>
              <a:gd name="connsiteY66" fmla="*/ 4674394 h 6858000"/>
              <a:gd name="connsiteX67" fmla="*/ 278603 w 303134"/>
              <a:gd name="connsiteY67" fmla="*/ 4731544 h 6858000"/>
              <a:gd name="connsiteX68" fmla="*/ 221455 w 303134"/>
              <a:gd name="connsiteY68" fmla="*/ 4786313 h 6858000"/>
              <a:gd name="connsiteX69" fmla="*/ 273844 w 303134"/>
              <a:gd name="connsiteY69" fmla="*/ 4848225 h 6858000"/>
              <a:gd name="connsiteX70" fmla="*/ 226219 w 303134"/>
              <a:gd name="connsiteY70" fmla="*/ 4902994 h 6858000"/>
              <a:gd name="connsiteX71" fmla="*/ 278606 w 303134"/>
              <a:gd name="connsiteY71" fmla="*/ 4955381 h 6858000"/>
              <a:gd name="connsiteX72" fmla="*/ 223838 w 303134"/>
              <a:gd name="connsiteY72" fmla="*/ 5010150 h 6858000"/>
              <a:gd name="connsiteX73" fmla="*/ 276225 w 303134"/>
              <a:gd name="connsiteY73" fmla="*/ 5069681 h 6858000"/>
              <a:gd name="connsiteX74" fmla="*/ 221455 w 303134"/>
              <a:gd name="connsiteY74" fmla="*/ 5117306 h 6858000"/>
              <a:gd name="connsiteX75" fmla="*/ 276225 w 303134"/>
              <a:gd name="connsiteY75" fmla="*/ 5169694 h 6858000"/>
              <a:gd name="connsiteX76" fmla="*/ 221455 w 303134"/>
              <a:gd name="connsiteY76" fmla="*/ 5226844 h 6858000"/>
              <a:gd name="connsiteX77" fmla="*/ 276225 w 303134"/>
              <a:gd name="connsiteY77" fmla="*/ 5286375 h 6858000"/>
              <a:gd name="connsiteX78" fmla="*/ 223837 w 303134"/>
              <a:gd name="connsiteY78" fmla="*/ 5338763 h 6858000"/>
              <a:gd name="connsiteX79" fmla="*/ 276225 w 303134"/>
              <a:gd name="connsiteY79" fmla="*/ 5388769 h 6858000"/>
              <a:gd name="connsiteX80" fmla="*/ 223838 w 303134"/>
              <a:gd name="connsiteY80" fmla="*/ 5448300 h 6858000"/>
              <a:gd name="connsiteX81" fmla="*/ 276226 w 303134"/>
              <a:gd name="connsiteY81" fmla="*/ 5495925 h 6858000"/>
              <a:gd name="connsiteX82" fmla="*/ 226219 w 303134"/>
              <a:gd name="connsiteY82" fmla="*/ 5555456 h 6858000"/>
              <a:gd name="connsiteX83" fmla="*/ 276225 w 303134"/>
              <a:gd name="connsiteY83" fmla="*/ 5612606 h 6858000"/>
              <a:gd name="connsiteX84" fmla="*/ 223838 w 303134"/>
              <a:gd name="connsiteY84" fmla="*/ 5664994 h 6858000"/>
              <a:gd name="connsiteX85" fmla="*/ 273844 w 303134"/>
              <a:gd name="connsiteY85" fmla="*/ 5717381 h 6858000"/>
              <a:gd name="connsiteX86" fmla="*/ 223837 w 303134"/>
              <a:gd name="connsiteY86" fmla="*/ 5776913 h 6858000"/>
              <a:gd name="connsiteX87" fmla="*/ 276225 w 303134"/>
              <a:gd name="connsiteY87" fmla="*/ 5826919 h 6858000"/>
              <a:gd name="connsiteX88" fmla="*/ 223837 w 303134"/>
              <a:gd name="connsiteY88" fmla="*/ 5886450 h 6858000"/>
              <a:gd name="connsiteX89" fmla="*/ 273844 w 303134"/>
              <a:gd name="connsiteY89" fmla="*/ 5934075 h 6858000"/>
              <a:gd name="connsiteX90" fmla="*/ 219074 w 303134"/>
              <a:gd name="connsiteY90" fmla="*/ 5995988 h 6858000"/>
              <a:gd name="connsiteX91" fmla="*/ 273844 w 303134"/>
              <a:gd name="connsiteY91" fmla="*/ 6048375 h 6858000"/>
              <a:gd name="connsiteX92" fmla="*/ 226218 w 303134"/>
              <a:gd name="connsiteY92" fmla="*/ 6103144 h 6858000"/>
              <a:gd name="connsiteX93" fmla="*/ 273844 w 303134"/>
              <a:gd name="connsiteY93" fmla="*/ 6157913 h 6858000"/>
              <a:gd name="connsiteX94" fmla="*/ 226219 w 303134"/>
              <a:gd name="connsiteY94" fmla="*/ 6212681 h 6858000"/>
              <a:gd name="connsiteX95" fmla="*/ 271463 w 303134"/>
              <a:gd name="connsiteY95" fmla="*/ 6265069 h 6858000"/>
              <a:gd name="connsiteX96" fmla="*/ 223837 w 303134"/>
              <a:gd name="connsiteY96" fmla="*/ 6319838 h 6858000"/>
              <a:gd name="connsiteX97" fmla="*/ 278605 w 303134"/>
              <a:gd name="connsiteY97" fmla="*/ 6374606 h 6858000"/>
              <a:gd name="connsiteX98" fmla="*/ 221455 w 303134"/>
              <a:gd name="connsiteY98" fmla="*/ 6429375 h 6858000"/>
              <a:gd name="connsiteX99" fmla="*/ 276225 w 303134"/>
              <a:gd name="connsiteY99" fmla="*/ 6486525 h 6858000"/>
              <a:gd name="connsiteX100" fmla="*/ 228599 w 303134"/>
              <a:gd name="connsiteY100" fmla="*/ 6541294 h 6858000"/>
              <a:gd name="connsiteX101" fmla="*/ 273843 w 303134"/>
              <a:gd name="connsiteY101" fmla="*/ 6600825 h 6858000"/>
              <a:gd name="connsiteX102" fmla="*/ 221455 w 303134"/>
              <a:gd name="connsiteY102" fmla="*/ 6643688 h 6858000"/>
              <a:gd name="connsiteX103" fmla="*/ 276224 w 303134"/>
              <a:gd name="connsiteY103" fmla="*/ 6700838 h 6858000"/>
              <a:gd name="connsiteX104" fmla="*/ 221456 w 303134"/>
              <a:gd name="connsiteY104" fmla="*/ 6762750 h 6858000"/>
              <a:gd name="connsiteX105" fmla="*/ 288131 w 303134"/>
              <a:gd name="connsiteY105" fmla="*/ 6812756 h 6858000"/>
              <a:gd name="connsiteX106" fmla="*/ 233136 w 303134"/>
              <a:gd name="connsiteY106" fmla="*/ 6855619 h 6858000"/>
              <a:gd name="connsiteX107" fmla="*/ 0 w 303134"/>
              <a:gd name="connsiteY107" fmla="*/ 6858000 h 6858000"/>
              <a:gd name="connsiteX108" fmla="*/ 0 w 303134"/>
              <a:gd name="connsiteY108" fmla="*/ 0 h 6858000"/>
              <a:gd name="connsiteX0" fmla="*/ 0 w 292893"/>
              <a:gd name="connsiteY0" fmla="*/ 0 h 6858000"/>
              <a:gd name="connsiteX1" fmla="*/ 249805 w 292893"/>
              <a:gd name="connsiteY1" fmla="*/ 0 h 6858000"/>
              <a:gd name="connsiteX2" fmla="*/ 230980 w 292893"/>
              <a:gd name="connsiteY2" fmla="*/ 83344 h 6858000"/>
              <a:gd name="connsiteX3" fmla="*/ 226218 w 292893"/>
              <a:gd name="connsiteY3" fmla="*/ 204788 h 6858000"/>
              <a:gd name="connsiteX4" fmla="*/ 221455 w 292893"/>
              <a:gd name="connsiteY4" fmla="*/ 311944 h 6858000"/>
              <a:gd name="connsiteX5" fmla="*/ 219074 w 292893"/>
              <a:gd name="connsiteY5" fmla="*/ 421481 h 6858000"/>
              <a:gd name="connsiteX6" fmla="*/ 223836 w 292893"/>
              <a:gd name="connsiteY6" fmla="*/ 533400 h 6858000"/>
              <a:gd name="connsiteX7" fmla="*/ 226218 w 292893"/>
              <a:gd name="connsiteY7" fmla="*/ 642938 h 6858000"/>
              <a:gd name="connsiteX8" fmla="*/ 216692 w 292893"/>
              <a:gd name="connsiteY8" fmla="*/ 754856 h 6858000"/>
              <a:gd name="connsiteX9" fmla="*/ 221454 w 292893"/>
              <a:gd name="connsiteY9" fmla="*/ 854869 h 6858000"/>
              <a:gd name="connsiteX10" fmla="*/ 221454 w 292893"/>
              <a:gd name="connsiteY10" fmla="*/ 962025 h 6858000"/>
              <a:gd name="connsiteX11" fmla="*/ 221453 w 292893"/>
              <a:gd name="connsiteY11" fmla="*/ 1071563 h 6858000"/>
              <a:gd name="connsiteX12" fmla="*/ 221453 w 292893"/>
              <a:gd name="connsiteY12" fmla="*/ 1183481 h 6858000"/>
              <a:gd name="connsiteX13" fmla="*/ 226216 w 292893"/>
              <a:gd name="connsiteY13" fmla="*/ 1297781 h 6858000"/>
              <a:gd name="connsiteX14" fmla="*/ 233360 w 292893"/>
              <a:gd name="connsiteY14" fmla="*/ 1404938 h 6858000"/>
              <a:gd name="connsiteX15" fmla="*/ 230979 w 292893"/>
              <a:gd name="connsiteY15" fmla="*/ 1512094 h 6858000"/>
              <a:gd name="connsiteX16" fmla="*/ 228598 w 292893"/>
              <a:gd name="connsiteY16" fmla="*/ 1621631 h 6858000"/>
              <a:gd name="connsiteX17" fmla="*/ 223836 w 292893"/>
              <a:gd name="connsiteY17" fmla="*/ 1726406 h 6858000"/>
              <a:gd name="connsiteX18" fmla="*/ 219073 w 292893"/>
              <a:gd name="connsiteY18" fmla="*/ 1838325 h 6858000"/>
              <a:gd name="connsiteX19" fmla="*/ 216692 w 292893"/>
              <a:gd name="connsiteY19" fmla="*/ 1945481 h 6858000"/>
              <a:gd name="connsiteX20" fmla="*/ 214311 w 292893"/>
              <a:gd name="connsiteY20" fmla="*/ 2057400 h 6858000"/>
              <a:gd name="connsiteX21" fmla="*/ 223835 w 292893"/>
              <a:gd name="connsiteY21" fmla="*/ 2166938 h 6858000"/>
              <a:gd name="connsiteX22" fmla="*/ 228597 w 292893"/>
              <a:gd name="connsiteY22" fmla="*/ 2276475 h 6858000"/>
              <a:gd name="connsiteX23" fmla="*/ 290510 w 292893"/>
              <a:gd name="connsiteY23" fmla="*/ 2338388 h 6858000"/>
              <a:gd name="connsiteX24" fmla="*/ 223836 w 292893"/>
              <a:gd name="connsiteY24" fmla="*/ 2386012 h 6858000"/>
              <a:gd name="connsiteX25" fmla="*/ 278603 w 292893"/>
              <a:gd name="connsiteY25" fmla="*/ 2447925 h 6858000"/>
              <a:gd name="connsiteX26" fmla="*/ 226218 w 292893"/>
              <a:gd name="connsiteY26" fmla="*/ 2497931 h 6858000"/>
              <a:gd name="connsiteX27" fmla="*/ 283366 w 292893"/>
              <a:gd name="connsiteY27" fmla="*/ 2552700 h 6858000"/>
              <a:gd name="connsiteX28" fmla="*/ 216692 w 292893"/>
              <a:gd name="connsiteY28" fmla="*/ 2607469 h 6858000"/>
              <a:gd name="connsiteX29" fmla="*/ 288128 w 292893"/>
              <a:gd name="connsiteY29" fmla="*/ 2657475 h 6858000"/>
              <a:gd name="connsiteX30" fmla="*/ 223835 w 292893"/>
              <a:gd name="connsiteY30" fmla="*/ 2714625 h 6858000"/>
              <a:gd name="connsiteX31" fmla="*/ 283366 w 292893"/>
              <a:gd name="connsiteY31" fmla="*/ 2771775 h 6858000"/>
              <a:gd name="connsiteX32" fmla="*/ 226217 w 292893"/>
              <a:gd name="connsiteY32" fmla="*/ 2826543 h 6858000"/>
              <a:gd name="connsiteX33" fmla="*/ 285747 w 292893"/>
              <a:gd name="connsiteY33" fmla="*/ 2881313 h 6858000"/>
              <a:gd name="connsiteX34" fmla="*/ 223835 w 292893"/>
              <a:gd name="connsiteY34" fmla="*/ 2931319 h 6858000"/>
              <a:gd name="connsiteX35" fmla="*/ 280985 w 292893"/>
              <a:gd name="connsiteY35" fmla="*/ 2986088 h 6858000"/>
              <a:gd name="connsiteX36" fmla="*/ 226218 w 292893"/>
              <a:gd name="connsiteY36" fmla="*/ 3043238 h 6858000"/>
              <a:gd name="connsiteX37" fmla="*/ 288128 w 292893"/>
              <a:gd name="connsiteY37" fmla="*/ 3105150 h 6858000"/>
              <a:gd name="connsiteX38" fmla="*/ 226217 w 292893"/>
              <a:gd name="connsiteY38" fmla="*/ 3155157 h 6858000"/>
              <a:gd name="connsiteX39" fmla="*/ 290510 w 292893"/>
              <a:gd name="connsiteY39" fmla="*/ 3207544 h 6858000"/>
              <a:gd name="connsiteX40" fmla="*/ 226217 w 292893"/>
              <a:gd name="connsiteY40" fmla="*/ 3264693 h 6858000"/>
              <a:gd name="connsiteX41" fmla="*/ 290510 w 292893"/>
              <a:gd name="connsiteY41" fmla="*/ 3324225 h 6858000"/>
              <a:gd name="connsiteX42" fmla="*/ 226218 w 292893"/>
              <a:gd name="connsiteY42" fmla="*/ 3371850 h 6858000"/>
              <a:gd name="connsiteX43" fmla="*/ 292891 w 292893"/>
              <a:gd name="connsiteY43" fmla="*/ 3433763 h 6858000"/>
              <a:gd name="connsiteX44" fmla="*/ 223837 w 292893"/>
              <a:gd name="connsiteY44" fmla="*/ 3476625 h 6858000"/>
              <a:gd name="connsiteX45" fmla="*/ 288128 w 292893"/>
              <a:gd name="connsiteY45" fmla="*/ 3533775 h 6858000"/>
              <a:gd name="connsiteX46" fmla="*/ 230980 w 292893"/>
              <a:gd name="connsiteY46" fmla="*/ 3583781 h 6858000"/>
              <a:gd name="connsiteX47" fmla="*/ 285747 w 292893"/>
              <a:gd name="connsiteY47" fmla="*/ 3643313 h 6858000"/>
              <a:gd name="connsiteX48" fmla="*/ 226218 w 292893"/>
              <a:gd name="connsiteY48" fmla="*/ 3698081 h 6858000"/>
              <a:gd name="connsiteX49" fmla="*/ 280985 w 292893"/>
              <a:gd name="connsiteY49" fmla="*/ 3752850 h 6858000"/>
              <a:gd name="connsiteX50" fmla="*/ 223837 w 292893"/>
              <a:gd name="connsiteY50" fmla="*/ 3800475 h 6858000"/>
              <a:gd name="connsiteX51" fmla="*/ 280985 w 292893"/>
              <a:gd name="connsiteY51" fmla="*/ 3862388 h 6858000"/>
              <a:gd name="connsiteX52" fmla="*/ 223837 w 292893"/>
              <a:gd name="connsiteY52" fmla="*/ 3910013 h 6858000"/>
              <a:gd name="connsiteX53" fmla="*/ 278603 w 292893"/>
              <a:gd name="connsiteY53" fmla="*/ 3969544 h 6858000"/>
              <a:gd name="connsiteX54" fmla="*/ 223838 w 292893"/>
              <a:gd name="connsiteY54" fmla="*/ 4021931 h 6858000"/>
              <a:gd name="connsiteX55" fmla="*/ 278603 w 292893"/>
              <a:gd name="connsiteY55" fmla="*/ 4076700 h 6858000"/>
              <a:gd name="connsiteX56" fmla="*/ 221456 w 292893"/>
              <a:gd name="connsiteY56" fmla="*/ 4138613 h 6858000"/>
              <a:gd name="connsiteX57" fmla="*/ 280985 w 292893"/>
              <a:gd name="connsiteY57" fmla="*/ 4193381 h 6858000"/>
              <a:gd name="connsiteX58" fmla="*/ 219075 w 292893"/>
              <a:gd name="connsiteY58" fmla="*/ 4243388 h 6858000"/>
              <a:gd name="connsiteX59" fmla="*/ 278603 w 292893"/>
              <a:gd name="connsiteY59" fmla="*/ 4300538 h 6858000"/>
              <a:gd name="connsiteX60" fmla="*/ 216695 w 292893"/>
              <a:gd name="connsiteY60" fmla="*/ 4350544 h 6858000"/>
              <a:gd name="connsiteX61" fmla="*/ 285747 w 292893"/>
              <a:gd name="connsiteY61" fmla="*/ 4405313 h 6858000"/>
              <a:gd name="connsiteX62" fmla="*/ 214313 w 292893"/>
              <a:gd name="connsiteY62" fmla="*/ 4452938 h 6858000"/>
              <a:gd name="connsiteX63" fmla="*/ 276222 w 292893"/>
              <a:gd name="connsiteY63" fmla="*/ 4514850 h 6858000"/>
              <a:gd name="connsiteX64" fmla="*/ 216694 w 292893"/>
              <a:gd name="connsiteY64" fmla="*/ 4569619 h 6858000"/>
              <a:gd name="connsiteX65" fmla="*/ 278603 w 292893"/>
              <a:gd name="connsiteY65" fmla="*/ 4622006 h 6858000"/>
              <a:gd name="connsiteX66" fmla="*/ 219075 w 292893"/>
              <a:gd name="connsiteY66" fmla="*/ 4674394 h 6858000"/>
              <a:gd name="connsiteX67" fmla="*/ 278603 w 292893"/>
              <a:gd name="connsiteY67" fmla="*/ 4731544 h 6858000"/>
              <a:gd name="connsiteX68" fmla="*/ 221455 w 292893"/>
              <a:gd name="connsiteY68" fmla="*/ 4786313 h 6858000"/>
              <a:gd name="connsiteX69" fmla="*/ 273844 w 292893"/>
              <a:gd name="connsiteY69" fmla="*/ 4848225 h 6858000"/>
              <a:gd name="connsiteX70" fmla="*/ 226219 w 292893"/>
              <a:gd name="connsiteY70" fmla="*/ 4902994 h 6858000"/>
              <a:gd name="connsiteX71" fmla="*/ 278606 w 292893"/>
              <a:gd name="connsiteY71" fmla="*/ 4955381 h 6858000"/>
              <a:gd name="connsiteX72" fmla="*/ 223838 w 292893"/>
              <a:gd name="connsiteY72" fmla="*/ 5010150 h 6858000"/>
              <a:gd name="connsiteX73" fmla="*/ 276225 w 292893"/>
              <a:gd name="connsiteY73" fmla="*/ 5069681 h 6858000"/>
              <a:gd name="connsiteX74" fmla="*/ 221455 w 292893"/>
              <a:gd name="connsiteY74" fmla="*/ 5117306 h 6858000"/>
              <a:gd name="connsiteX75" fmla="*/ 276225 w 292893"/>
              <a:gd name="connsiteY75" fmla="*/ 5169694 h 6858000"/>
              <a:gd name="connsiteX76" fmla="*/ 221455 w 292893"/>
              <a:gd name="connsiteY76" fmla="*/ 5226844 h 6858000"/>
              <a:gd name="connsiteX77" fmla="*/ 276225 w 292893"/>
              <a:gd name="connsiteY77" fmla="*/ 5286375 h 6858000"/>
              <a:gd name="connsiteX78" fmla="*/ 223837 w 292893"/>
              <a:gd name="connsiteY78" fmla="*/ 5338763 h 6858000"/>
              <a:gd name="connsiteX79" fmla="*/ 276225 w 292893"/>
              <a:gd name="connsiteY79" fmla="*/ 5388769 h 6858000"/>
              <a:gd name="connsiteX80" fmla="*/ 223838 w 292893"/>
              <a:gd name="connsiteY80" fmla="*/ 5448300 h 6858000"/>
              <a:gd name="connsiteX81" fmla="*/ 276226 w 292893"/>
              <a:gd name="connsiteY81" fmla="*/ 5495925 h 6858000"/>
              <a:gd name="connsiteX82" fmla="*/ 226219 w 292893"/>
              <a:gd name="connsiteY82" fmla="*/ 5555456 h 6858000"/>
              <a:gd name="connsiteX83" fmla="*/ 276225 w 292893"/>
              <a:gd name="connsiteY83" fmla="*/ 5612606 h 6858000"/>
              <a:gd name="connsiteX84" fmla="*/ 223838 w 292893"/>
              <a:gd name="connsiteY84" fmla="*/ 5664994 h 6858000"/>
              <a:gd name="connsiteX85" fmla="*/ 273844 w 292893"/>
              <a:gd name="connsiteY85" fmla="*/ 5717381 h 6858000"/>
              <a:gd name="connsiteX86" fmla="*/ 223837 w 292893"/>
              <a:gd name="connsiteY86" fmla="*/ 5776913 h 6858000"/>
              <a:gd name="connsiteX87" fmla="*/ 276225 w 292893"/>
              <a:gd name="connsiteY87" fmla="*/ 5826919 h 6858000"/>
              <a:gd name="connsiteX88" fmla="*/ 223837 w 292893"/>
              <a:gd name="connsiteY88" fmla="*/ 5886450 h 6858000"/>
              <a:gd name="connsiteX89" fmla="*/ 273844 w 292893"/>
              <a:gd name="connsiteY89" fmla="*/ 5934075 h 6858000"/>
              <a:gd name="connsiteX90" fmla="*/ 219074 w 292893"/>
              <a:gd name="connsiteY90" fmla="*/ 5995988 h 6858000"/>
              <a:gd name="connsiteX91" fmla="*/ 273844 w 292893"/>
              <a:gd name="connsiteY91" fmla="*/ 6048375 h 6858000"/>
              <a:gd name="connsiteX92" fmla="*/ 226218 w 292893"/>
              <a:gd name="connsiteY92" fmla="*/ 6103144 h 6858000"/>
              <a:gd name="connsiteX93" fmla="*/ 273844 w 292893"/>
              <a:gd name="connsiteY93" fmla="*/ 6157913 h 6858000"/>
              <a:gd name="connsiteX94" fmla="*/ 226219 w 292893"/>
              <a:gd name="connsiteY94" fmla="*/ 6212681 h 6858000"/>
              <a:gd name="connsiteX95" fmla="*/ 271463 w 292893"/>
              <a:gd name="connsiteY95" fmla="*/ 6265069 h 6858000"/>
              <a:gd name="connsiteX96" fmla="*/ 223837 w 292893"/>
              <a:gd name="connsiteY96" fmla="*/ 6319838 h 6858000"/>
              <a:gd name="connsiteX97" fmla="*/ 278605 w 292893"/>
              <a:gd name="connsiteY97" fmla="*/ 6374606 h 6858000"/>
              <a:gd name="connsiteX98" fmla="*/ 221455 w 292893"/>
              <a:gd name="connsiteY98" fmla="*/ 6429375 h 6858000"/>
              <a:gd name="connsiteX99" fmla="*/ 276225 w 292893"/>
              <a:gd name="connsiteY99" fmla="*/ 6486525 h 6858000"/>
              <a:gd name="connsiteX100" fmla="*/ 228599 w 292893"/>
              <a:gd name="connsiteY100" fmla="*/ 6541294 h 6858000"/>
              <a:gd name="connsiteX101" fmla="*/ 273843 w 292893"/>
              <a:gd name="connsiteY101" fmla="*/ 6600825 h 6858000"/>
              <a:gd name="connsiteX102" fmla="*/ 221455 w 292893"/>
              <a:gd name="connsiteY102" fmla="*/ 6643688 h 6858000"/>
              <a:gd name="connsiteX103" fmla="*/ 276224 w 292893"/>
              <a:gd name="connsiteY103" fmla="*/ 6700838 h 6858000"/>
              <a:gd name="connsiteX104" fmla="*/ 221456 w 292893"/>
              <a:gd name="connsiteY104" fmla="*/ 6762750 h 6858000"/>
              <a:gd name="connsiteX105" fmla="*/ 288131 w 292893"/>
              <a:gd name="connsiteY105" fmla="*/ 6812756 h 6858000"/>
              <a:gd name="connsiteX106" fmla="*/ 233136 w 292893"/>
              <a:gd name="connsiteY106" fmla="*/ 6855619 h 6858000"/>
              <a:gd name="connsiteX107" fmla="*/ 0 w 292893"/>
              <a:gd name="connsiteY107" fmla="*/ 6858000 h 6858000"/>
              <a:gd name="connsiteX108" fmla="*/ 0 w 292893"/>
              <a:gd name="connsiteY10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26218 w 292893"/>
              <a:gd name="connsiteY4" fmla="*/ 204788 h 6858000"/>
              <a:gd name="connsiteX5" fmla="*/ 221455 w 292893"/>
              <a:gd name="connsiteY5" fmla="*/ 311944 h 6858000"/>
              <a:gd name="connsiteX6" fmla="*/ 219074 w 292893"/>
              <a:gd name="connsiteY6" fmla="*/ 421481 h 6858000"/>
              <a:gd name="connsiteX7" fmla="*/ 223836 w 292893"/>
              <a:gd name="connsiteY7" fmla="*/ 533400 h 6858000"/>
              <a:gd name="connsiteX8" fmla="*/ 226218 w 292893"/>
              <a:gd name="connsiteY8" fmla="*/ 642938 h 6858000"/>
              <a:gd name="connsiteX9" fmla="*/ 216692 w 292893"/>
              <a:gd name="connsiteY9" fmla="*/ 754856 h 6858000"/>
              <a:gd name="connsiteX10" fmla="*/ 221454 w 292893"/>
              <a:gd name="connsiteY10" fmla="*/ 854869 h 6858000"/>
              <a:gd name="connsiteX11" fmla="*/ 221454 w 292893"/>
              <a:gd name="connsiteY11" fmla="*/ 962025 h 6858000"/>
              <a:gd name="connsiteX12" fmla="*/ 221453 w 292893"/>
              <a:gd name="connsiteY12" fmla="*/ 1071563 h 6858000"/>
              <a:gd name="connsiteX13" fmla="*/ 221453 w 292893"/>
              <a:gd name="connsiteY13" fmla="*/ 1183481 h 6858000"/>
              <a:gd name="connsiteX14" fmla="*/ 226216 w 292893"/>
              <a:gd name="connsiteY14" fmla="*/ 1297781 h 6858000"/>
              <a:gd name="connsiteX15" fmla="*/ 233360 w 292893"/>
              <a:gd name="connsiteY15" fmla="*/ 1404938 h 6858000"/>
              <a:gd name="connsiteX16" fmla="*/ 230979 w 292893"/>
              <a:gd name="connsiteY16" fmla="*/ 1512094 h 6858000"/>
              <a:gd name="connsiteX17" fmla="*/ 228598 w 292893"/>
              <a:gd name="connsiteY17" fmla="*/ 1621631 h 6858000"/>
              <a:gd name="connsiteX18" fmla="*/ 223836 w 292893"/>
              <a:gd name="connsiteY18" fmla="*/ 1726406 h 6858000"/>
              <a:gd name="connsiteX19" fmla="*/ 219073 w 292893"/>
              <a:gd name="connsiteY19" fmla="*/ 1838325 h 6858000"/>
              <a:gd name="connsiteX20" fmla="*/ 216692 w 292893"/>
              <a:gd name="connsiteY20" fmla="*/ 1945481 h 6858000"/>
              <a:gd name="connsiteX21" fmla="*/ 214311 w 292893"/>
              <a:gd name="connsiteY21" fmla="*/ 2057400 h 6858000"/>
              <a:gd name="connsiteX22" fmla="*/ 223835 w 292893"/>
              <a:gd name="connsiteY22" fmla="*/ 2166938 h 6858000"/>
              <a:gd name="connsiteX23" fmla="*/ 228597 w 292893"/>
              <a:gd name="connsiteY23" fmla="*/ 2276475 h 6858000"/>
              <a:gd name="connsiteX24" fmla="*/ 290510 w 292893"/>
              <a:gd name="connsiteY24" fmla="*/ 2338388 h 6858000"/>
              <a:gd name="connsiteX25" fmla="*/ 223836 w 292893"/>
              <a:gd name="connsiteY25" fmla="*/ 2386012 h 6858000"/>
              <a:gd name="connsiteX26" fmla="*/ 278603 w 292893"/>
              <a:gd name="connsiteY26" fmla="*/ 2447925 h 6858000"/>
              <a:gd name="connsiteX27" fmla="*/ 226218 w 292893"/>
              <a:gd name="connsiteY27" fmla="*/ 2497931 h 6858000"/>
              <a:gd name="connsiteX28" fmla="*/ 283366 w 292893"/>
              <a:gd name="connsiteY28" fmla="*/ 2552700 h 6858000"/>
              <a:gd name="connsiteX29" fmla="*/ 216692 w 292893"/>
              <a:gd name="connsiteY29" fmla="*/ 2607469 h 6858000"/>
              <a:gd name="connsiteX30" fmla="*/ 288128 w 292893"/>
              <a:gd name="connsiteY30" fmla="*/ 2657475 h 6858000"/>
              <a:gd name="connsiteX31" fmla="*/ 223835 w 292893"/>
              <a:gd name="connsiteY31" fmla="*/ 2714625 h 6858000"/>
              <a:gd name="connsiteX32" fmla="*/ 283366 w 292893"/>
              <a:gd name="connsiteY32" fmla="*/ 2771775 h 6858000"/>
              <a:gd name="connsiteX33" fmla="*/ 226217 w 292893"/>
              <a:gd name="connsiteY33" fmla="*/ 2826543 h 6858000"/>
              <a:gd name="connsiteX34" fmla="*/ 285747 w 292893"/>
              <a:gd name="connsiteY34" fmla="*/ 2881313 h 6858000"/>
              <a:gd name="connsiteX35" fmla="*/ 223835 w 292893"/>
              <a:gd name="connsiteY35" fmla="*/ 2931319 h 6858000"/>
              <a:gd name="connsiteX36" fmla="*/ 280985 w 292893"/>
              <a:gd name="connsiteY36" fmla="*/ 2986088 h 6858000"/>
              <a:gd name="connsiteX37" fmla="*/ 226218 w 292893"/>
              <a:gd name="connsiteY37" fmla="*/ 3043238 h 6858000"/>
              <a:gd name="connsiteX38" fmla="*/ 288128 w 292893"/>
              <a:gd name="connsiteY38" fmla="*/ 3105150 h 6858000"/>
              <a:gd name="connsiteX39" fmla="*/ 226217 w 292893"/>
              <a:gd name="connsiteY39" fmla="*/ 3155157 h 6858000"/>
              <a:gd name="connsiteX40" fmla="*/ 290510 w 292893"/>
              <a:gd name="connsiteY40" fmla="*/ 3207544 h 6858000"/>
              <a:gd name="connsiteX41" fmla="*/ 226217 w 292893"/>
              <a:gd name="connsiteY41" fmla="*/ 3264693 h 6858000"/>
              <a:gd name="connsiteX42" fmla="*/ 290510 w 292893"/>
              <a:gd name="connsiteY42" fmla="*/ 3324225 h 6858000"/>
              <a:gd name="connsiteX43" fmla="*/ 226218 w 292893"/>
              <a:gd name="connsiteY43" fmla="*/ 3371850 h 6858000"/>
              <a:gd name="connsiteX44" fmla="*/ 292891 w 292893"/>
              <a:gd name="connsiteY44" fmla="*/ 3433763 h 6858000"/>
              <a:gd name="connsiteX45" fmla="*/ 223837 w 292893"/>
              <a:gd name="connsiteY45" fmla="*/ 3476625 h 6858000"/>
              <a:gd name="connsiteX46" fmla="*/ 288128 w 292893"/>
              <a:gd name="connsiteY46" fmla="*/ 3533775 h 6858000"/>
              <a:gd name="connsiteX47" fmla="*/ 230980 w 292893"/>
              <a:gd name="connsiteY47" fmla="*/ 3583781 h 6858000"/>
              <a:gd name="connsiteX48" fmla="*/ 285747 w 292893"/>
              <a:gd name="connsiteY48" fmla="*/ 3643313 h 6858000"/>
              <a:gd name="connsiteX49" fmla="*/ 226218 w 292893"/>
              <a:gd name="connsiteY49" fmla="*/ 3698081 h 6858000"/>
              <a:gd name="connsiteX50" fmla="*/ 280985 w 292893"/>
              <a:gd name="connsiteY50" fmla="*/ 3752850 h 6858000"/>
              <a:gd name="connsiteX51" fmla="*/ 223837 w 292893"/>
              <a:gd name="connsiteY51" fmla="*/ 3800475 h 6858000"/>
              <a:gd name="connsiteX52" fmla="*/ 280985 w 292893"/>
              <a:gd name="connsiteY52" fmla="*/ 3862388 h 6858000"/>
              <a:gd name="connsiteX53" fmla="*/ 223837 w 292893"/>
              <a:gd name="connsiteY53" fmla="*/ 3910013 h 6858000"/>
              <a:gd name="connsiteX54" fmla="*/ 278603 w 292893"/>
              <a:gd name="connsiteY54" fmla="*/ 3969544 h 6858000"/>
              <a:gd name="connsiteX55" fmla="*/ 223838 w 292893"/>
              <a:gd name="connsiteY55" fmla="*/ 4021931 h 6858000"/>
              <a:gd name="connsiteX56" fmla="*/ 278603 w 292893"/>
              <a:gd name="connsiteY56" fmla="*/ 4076700 h 6858000"/>
              <a:gd name="connsiteX57" fmla="*/ 221456 w 292893"/>
              <a:gd name="connsiteY57" fmla="*/ 4138613 h 6858000"/>
              <a:gd name="connsiteX58" fmla="*/ 280985 w 292893"/>
              <a:gd name="connsiteY58" fmla="*/ 4193381 h 6858000"/>
              <a:gd name="connsiteX59" fmla="*/ 219075 w 292893"/>
              <a:gd name="connsiteY59" fmla="*/ 4243388 h 6858000"/>
              <a:gd name="connsiteX60" fmla="*/ 278603 w 292893"/>
              <a:gd name="connsiteY60" fmla="*/ 4300538 h 6858000"/>
              <a:gd name="connsiteX61" fmla="*/ 216695 w 292893"/>
              <a:gd name="connsiteY61" fmla="*/ 4350544 h 6858000"/>
              <a:gd name="connsiteX62" fmla="*/ 285747 w 292893"/>
              <a:gd name="connsiteY62" fmla="*/ 4405313 h 6858000"/>
              <a:gd name="connsiteX63" fmla="*/ 214313 w 292893"/>
              <a:gd name="connsiteY63" fmla="*/ 4452938 h 6858000"/>
              <a:gd name="connsiteX64" fmla="*/ 276222 w 292893"/>
              <a:gd name="connsiteY64" fmla="*/ 4514850 h 6858000"/>
              <a:gd name="connsiteX65" fmla="*/ 216694 w 292893"/>
              <a:gd name="connsiteY65" fmla="*/ 4569619 h 6858000"/>
              <a:gd name="connsiteX66" fmla="*/ 278603 w 292893"/>
              <a:gd name="connsiteY66" fmla="*/ 4622006 h 6858000"/>
              <a:gd name="connsiteX67" fmla="*/ 219075 w 292893"/>
              <a:gd name="connsiteY67" fmla="*/ 4674394 h 6858000"/>
              <a:gd name="connsiteX68" fmla="*/ 278603 w 292893"/>
              <a:gd name="connsiteY68" fmla="*/ 4731544 h 6858000"/>
              <a:gd name="connsiteX69" fmla="*/ 221455 w 292893"/>
              <a:gd name="connsiteY69" fmla="*/ 4786313 h 6858000"/>
              <a:gd name="connsiteX70" fmla="*/ 273844 w 292893"/>
              <a:gd name="connsiteY70" fmla="*/ 4848225 h 6858000"/>
              <a:gd name="connsiteX71" fmla="*/ 226219 w 292893"/>
              <a:gd name="connsiteY71" fmla="*/ 4902994 h 6858000"/>
              <a:gd name="connsiteX72" fmla="*/ 278606 w 292893"/>
              <a:gd name="connsiteY72" fmla="*/ 4955381 h 6858000"/>
              <a:gd name="connsiteX73" fmla="*/ 223838 w 292893"/>
              <a:gd name="connsiteY73" fmla="*/ 5010150 h 6858000"/>
              <a:gd name="connsiteX74" fmla="*/ 276225 w 292893"/>
              <a:gd name="connsiteY74" fmla="*/ 5069681 h 6858000"/>
              <a:gd name="connsiteX75" fmla="*/ 221455 w 292893"/>
              <a:gd name="connsiteY75" fmla="*/ 5117306 h 6858000"/>
              <a:gd name="connsiteX76" fmla="*/ 276225 w 292893"/>
              <a:gd name="connsiteY76" fmla="*/ 5169694 h 6858000"/>
              <a:gd name="connsiteX77" fmla="*/ 221455 w 292893"/>
              <a:gd name="connsiteY77" fmla="*/ 5226844 h 6858000"/>
              <a:gd name="connsiteX78" fmla="*/ 276225 w 292893"/>
              <a:gd name="connsiteY78" fmla="*/ 5286375 h 6858000"/>
              <a:gd name="connsiteX79" fmla="*/ 223837 w 292893"/>
              <a:gd name="connsiteY79" fmla="*/ 5338763 h 6858000"/>
              <a:gd name="connsiteX80" fmla="*/ 276225 w 292893"/>
              <a:gd name="connsiteY80" fmla="*/ 5388769 h 6858000"/>
              <a:gd name="connsiteX81" fmla="*/ 223838 w 292893"/>
              <a:gd name="connsiteY81" fmla="*/ 5448300 h 6858000"/>
              <a:gd name="connsiteX82" fmla="*/ 276226 w 292893"/>
              <a:gd name="connsiteY82" fmla="*/ 5495925 h 6858000"/>
              <a:gd name="connsiteX83" fmla="*/ 226219 w 292893"/>
              <a:gd name="connsiteY83" fmla="*/ 5555456 h 6858000"/>
              <a:gd name="connsiteX84" fmla="*/ 276225 w 292893"/>
              <a:gd name="connsiteY84" fmla="*/ 5612606 h 6858000"/>
              <a:gd name="connsiteX85" fmla="*/ 223838 w 292893"/>
              <a:gd name="connsiteY85" fmla="*/ 5664994 h 6858000"/>
              <a:gd name="connsiteX86" fmla="*/ 273844 w 292893"/>
              <a:gd name="connsiteY86" fmla="*/ 5717381 h 6858000"/>
              <a:gd name="connsiteX87" fmla="*/ 223837 w 292893"/>
              <a:gd name="connsiteY87" fmla="*/ 5776913 h 6858000"/>
              <a:gd name="connsiteX88" fmla="*/ 276225 w 292893"/>
              <a:gd name="connsiteY88" fmla="*/ 5826919 h 6858000"/>
              <a:gd name="connsiteX89" fmla="*/ 223837 w 292893"/>
              <a:gd name="connsiteY89" fmla="*/ 5886450 h 6858000"/>
              <a:gd name="connsiteX90" fmla="*/ 273844 w 292893"/>
              <a:gd name="connsiteY90" fmla="*/ 5934075 h 6858000"/>
              <a:gd name="connsiteX91" fmla="*/ 219074 w 292893"/>
              <a:gd name="connsiteY91" fmla="*/ 5995988 h 6858000"/>
              <a:gd name="connsiteX92" fmla="*/ 273844 w 292893"/>
              <a:gd name="connsiteY92" fmla="*/ 6048375 h 6858000"/>
              <a:gd name="connsiteX93" fmla="*/ 226218 w 292893"/>
              <a:gd name="connsiteY93" fmla="*/ 6103144 h 6858000"/>
              <a:gd name="connsiteX94" fmla="*/ 273844 w 292893"/>
              <a:gd name="connsiteY94" fmla="*/ 6157913 h 6858000"/>
              <a:gd name="connsiteX95" fmla="*/ 226219 w 292893"/>
              <a:gd name="connsiteY95" fmla="*/ 6212681 h 6858000"/>
              <a:gd name="connsiteX96" fmla="*/ 271463 w 292893"/>
              <a:gd name="connsiteY96" fmla="*/ 6265069 h 6858000"/>
              <a:gd name="connsiteX97" fmla="*/ 223837 w 292893"/>
              <a:gd name="connsiteY97" fmla="*/ 6319838 h 6858000"/>
              <a:gd name="connsiteX98" fmla="*/ 278605 w 292893"/>
              <a:gd name="connsiteY98" fmla="*/ 6374606 h 6858000"/>
              <a:gd name="connsiteX99" fmla="*/ 221455 w 292893"/>
              <a:gd name="connsiteY99" fmla="*/ 6429375 h 6858000"/>
              <a:gd name="connsiteX100" fmla="*/ 276225 w 292893"/>
              <a:gd name="connsiteY100" fmla="*/ 6486525 h 6858000"/>
              <a:gd name="connsiteX101" fmla="*/ 228599 w 292893"/>
              <a:gd name="connsiteY101" fmla="*/ 6541294 h 6858000"/>
              <a:gd name="connsiteX102" fmla="*/ 273843 w 292893"/>
              <a:gd name="connsiteY102" fmla="*/ 6600825 h 6858000"/>
              <a:gd name="connsiteX103" fmla="*/ 221455 w 292893"/>
              <a:gd name="connsiteY103" fmla="*/ 6643688 h 6858000"/>
              <a:gd name="connsiteX104" fmla="*/ 276224 w 292893"/>
              <a:gd name="connsiteY104" fmla="*/ 6700838 h 6858000"/>
              <a:gd name="connsiteX105" fmla="*/ 221456 w 292893"/>
              <a:gd name="connsiteY105" fmla="*/ 6762750 h 6858000"/>
              <a:gd name="connsiteX106" fmla="*/ 288131 w 292893"/>
              <a:gd name="connsiteY106" fmla="*/ 6812756 h 6858000"/>
              <a:gd name="connsiteX107" fmla="*/ 233136 w 292893"/>
              <a:gd name="connsiteY107" fmla="*/ 6855619 h 6858000"/>
              <a:gd name="connsiteX108" fmla="*/ 0 w 292893"/>
              <a:gd name="connsiteY108" fmla="*/ 6858000 h 6858000"/>
              <a:gd name="connsiteX109" fmla="*/ 0 w 292893"/>
              <a:gd name="connsiteY10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21455 w 292893"/>
              <a:gd name="connsiteY6" fmla="*/ 311944 h 6858000"/>
              <a:gd name="connsiteX7" fmla="*/ 219074 w 292893"/>
              <a:gd name="connsiteY7" fmla="*/ 421481 h 6858000"/>
              <a:gd name="connsiteX8" fmla="*/ 223836 w 292893"/>
              <a:gd name="connsiteY8" fmla="*/ 533400 h 6858000"/>
              <a:gd name="connsiteX9" fmla="*/ 226218 w 292893"/>
              <a:gd name="connsiteY9" fmla="*/ 642938 h 6858000"/>
              <a:gd name="connsiteX10" fmla="*/ 216692 w 292893"/>
              <a:gd name="connsiteY10" fmla="*/ 754856 h 6858000"/>
              <a:gd name="connsiteX11" fmla="*/ 221454 w 292893"/>
              <a:gd name="connsiteY11" fmla="*/ 854869 h 6858000"/>
              <a:gd name="connsiteX12" fmla="*/ 221454 w 292893"/>
              <a:gd name="connsiteY12" fmla="*/ 962025 h 6858000"/>
              <a:gd name="connsiteX13" fmla="*/ 221453 w 292893"/>
              <a:gd name="connsiteY13" fmla="*/ 1071563 h 6858000"/>
              <a:gd name="connsiteX14" fmla="*/ 221453 w 292893"/>
              <a:gd name="connsiteY14" fmla="*/ 1183481 h 6858000"/>
              <a:gd name="connsiteX15" fmla="*/ 226216 w 292893"/>
              <a:gd name="connsiteY15" fmla="*/ 1297781 h 6858000"/>
              <a:gd name="connsiteX16" fmla="*/ 233360 w 292893"/>
              <a:gd name="connsiteY16" fmla="*/ 1404938 h 6858000"/>
              <a:gd name="connsiteX17" fmla="*/ 230979 w 292893"/>
              <a:gd name="connsiteY17" fmla="*/ 1512094 h 6858000"/>
              <a:gd name="connsiteX18" fmla="*/ 228598 w 292893"/>
              <a:gd name="connsiteY18" fmla="*/ 1621631 h 6858000"/>
              <a:gd name="connsiteX19" fmla="*/ 223836 w 292893"/>
              <a:gd name="connsiteY19" fmla="*/ 1726406 h 6858000"/>
              <a:gd name="connsiteX20" fmla="*/ 219073 w 292893"/>
              <a:gd name="connsiteY20" fmla="*/ 1838325 h 6858000"/>
              <a:gd name="connsiteX21" fmla="*/ 216692 w 292893"/>
              <a:gd name="connsiteY21" fmla="*/ 1945481 h 6858000"/>
              <a:gd name="connsiteX22" fmla="*/ 214311 w 292893"/>
              <a:gd name="connsiteY22" fmla="*/ 2057400 h 6858000"/>
              <a:gd name="connsiteX23" fmla="*/ 223835 w 292893"/>
              <a:gd name="connsiteY23" fmla="*/ 2166938 h 6858000"/>
              <a:gd name="connsiteX24" fmla="*/ 228597 w 292893"/>
              <a:gd name="connsiteY24" fmla="*/ 2276475 h 6858000"/>
              <a:gd name="connsiteX25" fmla="*/ 290510 w 292893"/>
              <a:gd name="connsiteY25" fmla="*/ 2338388 h 6858000"/>
              <a:gd name="connsiteX26" fmla="*/ 223836 w 292893"/>
              <a:gd name="connsiteY26" fmla="*/ 2386012 h 6858000"/>
              <a:gd name="connsiteX27" fmla="*/ 278603 w 292893"/>
              <a:gd name="connsiteY27" fmla="*/ 2447925 h 6858000"/>
              <a:gd name="connsiteX28" fmla="*/ 226218 w 292893"/>
              <a:gd name="connsiteY28" fmla="*/ 2497931 h 6858000"/>
              <a:gd name="connsiteX29" fmla="*/ 283366 w 292893"/>
              <a:gd name="connsiteY29" fmla="*/ 2552700 h 6858000"/>
              <a:gd name="connsiteX30" fmla="*/ 216692 w 292893"/>
              <a:gd name="connsiteY30" fmla="*/ 2607469 h 6858000"/>
              <a:gd name="connsiteX31" fmla="*/ 288128 w 292893"/>
              <a:gd name="connsiteY31" fmla="*/ 2657475 h 6858000"/>
              <a:gd name="connsiteX32" fmla="*/ 223835 w 292893"/>
              <a:gd name="connsiteY32" fmla="*/ 2714625 h 6858000"/>
              <a:gd name="connsiteX33" fmla="*/ 283366 w 292893"/>
              <a:gd name="connsiteY33" fmla="*/ 2771775 h 6858000"/>
              <a:gd name="connsiteX34" fmla="*/ 226217 w 292893"/>
              <a:gd name="connsiteY34" fmla="*/ 2826543 h 6858000"/>
              <a:gd name="connsiteX35" fmla="*/ 285747 w 292893"/>
              <a:gd name="connsiteY35" fmla="*/ 2881313 h 6858000"/>
              <a:gd name="connsiteX36" fmla="*/ 223835 w 292893"/>
              <a:gd name="connsiteY36" fmla="*/ 2931319 h 6858000"/>
              <a:gd name="connsiteX37" fmla="*/ 280985 w 292893"/>
              <a:gd name="connsiteY37" fmla="*/ 2986088 h 6858000"/>
              <a:gd name="connsiteX38" fmla="*/ 226218 w 292893"/>
              <a:gd name="connsiteY38" fmla="*/ 3043238 h 6858000"/>
              <a:gd name="connsiteX39" fmla="*/ 288128 w 292893"/>
              <a:gd name="connsiteY39" fmla="*/ 3105150 h 6858000"/>
              <a:gd name="connsiteX40" fmla="*/ 226217 w 292893"/>
              <a:gd name="connsiteY40" fmla="*/ 3155157 h 6858000"/>
              <a:gd name="connsiteX41" fmla="*/ 290510 w 292893"/>
              <a:gd name="connsiteY41" fmla="*/ 3207544 h 6858000"/>
              <a:gd name="connsiteX42" fmla="*/ 226217 w 292893"/>
              <a:gd name="connsiteY42" fmla="*/ 3264693 h 6858000"/>
              <a:gd name="connsiteX43" fmla="*/ 290510 w 292893"/>
              <a:gd name="connsiteY43" fmla="*/ 3324225 h 6858000"/>
              <a:gd name="connsiteX44" fmla="*/ 226218 w 292893"/>
              <a:gd name="connsiteY44" fmla="*/ 3371850 h 6858000"/>
              <a:gd name="connsiteX45" fmla="*/ 292891 w 292893"/>
              <a:gd name="connsiteY45" fmla="*/ 3433763 h 6858000"/>
              <a:gd name="connsiteX46" fmla="*/ 223837 w 292893"/>
              <a:gd name="connsiteY46" fmla="*/ 3476625 h 6858000"/>
              <a:gd name="connsiteX47" fmla="*/ 288128 w 292893"/>
              <a:gd name="connsiteY47" fmla="*/ 3533775 h 6858000"/>
              <a:gd name="connsiteX48" fmla="*/ 230980 w 292893"/>
              <a:gd name="connsiteY48" fmla="*/ 3583781 h 6858000"/>
              <a:gd name="connsiteX49" fmla="*/ 285747 w 292893"/>
              <a:gd name="connsiteY49" fmla="*/ 3643313 h 6858000"/>
              <a:gd name="connsiteX50" fmla="*/ 226218 w 292893"/>
              <a:gd name="connsiteY50" fmla="*/ 3698081 h 6858000"/>
              <a:gd name="connsiteX51" fmla="*/ 280985 w 292893"/>
              <a:gd name="connsiteY51" fmla="*/ 3752850 h 6858000"/>
              <a:gd name="connsiteX52" fmla="*/ 223837 w 292893"/>
              <a:gd name="connsiteY52" fmla="*/ 3800475 h 6858000"/>
              <a:gd name="connsiteX53" fmla="*/ 280985 w 292893"/>
              <a:gd name="connsiteY53" fmla="*/ 3862388 h 6858000"/>
              <a:gd name="connsiteX54" fmla="*/ 223837 w 292893"/>
              <a:gd name="connsiteY54" fmla="*/ 3910013 h 6858000"/>
              <a:gd name="connsiteX55" fmla="*/ 278603 w 292893"/>
              <a:gd name="connsiteY55" fmla="*/ 3969544 h 6858000"/>
              <a:gd name="connsiteX56" fmla="*/ 223838 w 292893"/>
              <a:gd name="connsiteY56" fmla="*/ 4021931 h 6858000"/>
              <a:gd name="connsiteX57" fmla="*/ 278603 w 292893"/>
              <a:gd name="connsiteY57" fmla="*/ 4076700 h 6858000"/>
              <a:gd name="connsiteX58" fmla="*/ 221456 w 292893"/>
              <a:gd name="connsiteY58" fmla="*/ 4138613 h 6858000"/>
              <a:gd name="connsiteX59" fmla="*/ 280985 w 292893"/>
              <a:gd name="connsiteY59" fmla="*/ 4193381 h 6858000"/>
              <a:gd name="connsiteX60" fmla="*/ 219075 w 292893"/>
              <a:gd name="connsiteY60" fmla="*/ 4243388 h 6858000"/>
              <a:gd name="connsiteX61" fmla="*/ 278603 w 292893"/>
              <a:gd name="connsiteY61" fmla="*/ 4300538 h 6858000"/>
              <a:gd name="connsiteX62" fmla="*/ 216695 w 292893"/>
              <a:gd name="connsiteY62" fmla="*/ 4350544 h 6858000"/>
              <a:gd name="connsiteX63" fmla="*/ 285747 w 292893"/>
              <a:gd name="connsiteY63" fmla="*/ 4405313 h 6858000"/>
              <a:gd name="connsiteX64" fmla="*/ 214313 w 292893"/>
              <a:gd name="connsiteY64" fmla="*/ 4452938 h 6858000"/>
              <a:gd name="connsiteX65" fmla="*/ 276222 w 292893"/>
              <a:gd name="connsiteY65" fmla="*/ 4514850 h 6858000"/>
              <a:gd name="connsiteX66" fmla="*/ 216694 w 292893"/>
              <a:gd name="connsiteY66" fmla="*/ 4569619 h 6858000"/>
              <a:gd name="connsiteX67" fmla="*/ 278603 w 292893"/>
              <a:gd name="connsiteY67" fmla="*/ 4622006 h 6858000"/>
              <a:gd name="connsiteX68" fmla="*/ 219075 w 292893"/>
              <a:gd name="connsiteY68" fmla="*/ 4674394 h 6858000"/>
              <a:gd name="connsiteX69" fmla="*/ 278603 w 292893"/>
              <a:gd name="connsiteY69" fmla="*/ 4731544 h 6858000"/>
              <a:gd name="connsiteX70" fmla="*/ 221455 w 292893"/>
              <a:gd name="connsiteY70" fmla="*/ 4786313 h 6858000"/>
              <a:gd name="connsiteX71" fmla="*/ 273844 w 292893"/>
              <a:gd name="connsiteY71" fmla="*/ 4848225 h 6858000"/>
              <a:gd name="connsiteX72" fmla="*/ 226219 w 292893"/>
              <a:gd name="connsiteY72" fmla="*/ 4902994 h 6858000"/>
              <a:gd name="connsiteX73" fmla="*/ 278606 w 292893"/>
              <a:gd name="connsiteY73" fmla="*/ 4955381 h 6858000"/>
              <a:gd name="connsiteX74" fmla="*/ 223838 w 292893"/>
              <a:gd name="connsiteY74" fmla="*/ 5010150 h 6858000"/>
              <a:gd name="connsiteX75" fmla="*/ 276225 w 292893"/>
              <a:gd name="connsiteY75" fmla="*/ 5069681 h 6858000"/>
              <a:gd name="connsiteX76" fmla="*/ 221455 w 292893"/>
              <a:gd name="connsiteY76" fmla="*/ 5117306 h 6858000"/>
              <a:gd name="connsiteX77" fmla="*/ 276225 w 292893"/>
              <a:gd name="connsiteY77" fmla="*/ 5169694 h 6858000"/>
              <a:gd name="connsiteX78" fmla="*/ 221455 w 292893"/>
              <a:gd name="connsiteY78" fmla="*/ 5226844 h 6858000"/>
              <a:gd name="connsiteX79" fmla="*/ 276225 w 292893"/>
              <a:gd name="connsiteY79" fmla="*/ 5286375 h 6858000"/>
              <a:gd name="connsiteX80" fmla="*/ 223837 w 292893"/>
              <a:gd name="connsiteY80" fmla="*/ 5338763 h 6858000"/>
              <a:gd name="connsiteX81" fmla="*/ 276225 w 292893"/>
              <a:gd name="connsiteY81" fmla="*/ 5388769 h 6858000"/>
              <a:gd name="connsiteX82" fmla="*/ 223838 w 292893"/>
              <a:gd name="connsiteY82" fmla="*/ 5448300 h 6858000"/>
              <a:gd name="connsiteX83" fmla="*/ 276226 w 292893"/>
              <a:gd name="connsiteY83" fmla="*/ 5495925 h 6858000"/>
              <a:gd name="connsiteX84" fmla="*/ 226219 w 292893"/>
              <a:gd name="connsiteY84" fmla="*/ 5555456 h 6858000"/>
              <a:gd name="connsiteX85" fmla="*/ 276225 w 292893"/>
              <a:gd name="connsiteY85" fmla="*/ 5612606 h 6858000"/>
              <a:gd name="connsiteX86" fmla="*/ 223838 w 292893"/>
              <a:gd name="connsiteY86" fmla="*/ 5664994 h 6858000"/>
              <a:gd name="connsiteX87" fmla="*/ 273844 w 292893"/>
              <a:gd name="connsiteY87" fmla="*/ 5717381 h 6858000"/>
              <a:gd name="connsiteX88" fmla="*/ 223837 w 292893"/>
              <a:gd name="connsiteY88" fmla="*/ 5776913 h 6858000"/>
              <a:gd name="connsiteX89" fmla="*/ 276225 w 292893"/>
              <a:gd name="connsiteY89" fmla="*/ 5826919 h 6858000"/>
              <a:gd name="connsiteX90" fmla="*/ 223837 w 292893"/>
              <a:gd name="connsiteY90" fmla="*/ 5886450 h 6858000"/>
              <a:gd name="connsiteX91" fmla="*/ 273844 w 292893"/>
              <a:gd name="connsiteY91" fmla="*/ 5934075 h 6858000"/>
              <a:gd name="connsiteX92" fmla="*/ 219074 w 292893"/>
              <a:gd name="connsiteY92" fmla="*/ 5995988 h 6858000"/>
              <a:gd name="connsiteX93" fmla="*/ 273844 w 292893"/>
              <a:gd name="connsiteY93" fmla="*/ 6048375 h 6858000"/>
              <a:gd name="connsiteX94" fmla="*/ 226218 w 292893"/>
              <a:gd name="connsiteY94" fmla="*/ 6103144 h 6858000"/>
              <a:gd name="connsiteX95" fmla="*/ 273844 w 292893"/>
              <a:gd name="connsiteY95" fmla="*/ 6157913 h 6858000"/>
              <a:gd name="connsiteX96" fmla="*/ 226219 w 292893"/>
              <a:gd name="connsiteY96" fmla="*/ 6212681 h 6858000"/>
              <a:gd name="connsiteX97" fmla="*/ 271463 w 292893"/>
              <a:gd name="connsiteY97" fmla="*/ 6265069 h 6858000"/>
              <a:gd name="connsiteX98" fmla="*/ 223837 w 292893"/>
              <a:gd name="connsiteY98" fmla="*/ 6319838 h 6858000"/>
              <a:gd name="connsiteX99" fmla="*/ 278605 w 292893"/>
              <a:gd name="connsiteY99" fmla="*/ 6374606 h 6858000"/>
              <a:gd name="connsiteX100" fmla="*/ 221455 w 292893"/>
              <a:gd name="connsiteY100" fmla="*/ 6429375 h 6858000"/>
              <a:gd name="connsiteX101" fmla="*/ 276225 w 292893"/>
              <a:gd name="connsiteY101" fmla="*/ 6486525 h 6858000"/>
              <a:gd name="connsiteX102" fmla="*/ 228599 w 292893"/>
              <a:gd name="connsiteY102" fmla="*/ 6541294 h 6858000"/>
              <a:gd name="connsiteX103" fmla="*/ 273843 w 292893"/>
              <a:gd name="connsiteY103" fmla="*/ 6600825 h 6858000"/>
              <a:gd name="connsiteX104" fmla="*/ 221455 w 292893"/>
              <a:gd name="connsiteY104" fmla="*/ 6643688 h 6858000"/>
              <a:gd name="connsiteX105" fmla="*/ 276224 w 292893"/>
              <a:gd name="connsiteY105" fmla="*/ 6700838 h 6858000"/>
              <a:gd name="connsiteX106" fmla="*/ 221456 w 292893"/>
              <a:gd name="connsiteY106" fmla="*/ 6762750 h 6858000"/>
              <a:gd name="connsiteX107" fmla="*/ 288131 w 292893"/>
              <a:gd name="connsiteY107" fmla="*/ 6812756 h 6858000"/>
              <a:gd name="connsiteX108" fmla="*/ 233136 w 292893"/>
              <a:gd name="connsiteY108" fmla="*/ 6855619 h 6858000"/>
              <a:gd name="connsiteX109" fmla="*/ 0 w 292893"/>
              <a:gd name="connsiteY109" fmla="*/ 6858000 h 6858000"/>
              <a:gd name="connsiteX110" fmla="*/ 0 w 292893"/>
              <a:gd name="connsiteY11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19074 w 292893"/>
              <a:gd name="connsiteY8" fmla="*/ 421481 h 6858000"/>
              <a:gd name="connsiteX9" fmla="*/ 223836 w 292893"/>
              <a:gd name="connsiteY9" fmla="*/ 533400 h 6858000"/>
              <a:gd name="connsiteX10" fmla="*/ 226218 w 292893"/>
              <a:gd name="connsiteY10" fmla="*/ 642938 h 6858000"/>
              <a:gd name="connsiteX11" fmla="*/ 216692 w 292893"/>
              <a:gd name="connsiteY11" fmla="*/ 754856 h 6858000"/>
              <a:gd name="connsiteX12" fmla="*/ 221454 w 292893"/>
              <a:gd name="connsiteY12" fmla="*/ 854869 h 6858000"/>
              <a:gd name="connsiteX13" fmla="*/ 221454 w 292893"/>
              <a:gd name="connsiteY13" fmla="*/ 962025 h 6858000"/>
              <a:gd name="connsiteX14" fmla="*/ 221453 w 292893"/>
              <a:gd name="connsiteY14" fmla="*/ 1071563 h 6858000"/>
              <a:gd name="connsiteX15" fmla="*/ 221453 w 292893"/>
              <a:gd name="connsiteY15" fmla="*/ 1183481 h 6858000"/>
              <a:gd name="connsiteX16" fmla="*/ 226216 w 292893"/>
              <a:gd name="connsiteY16" fmla="*/ 1297781 h 6858000"/>
              <a:gd name="connsiteX17" fmla="*/ 233360 w 292893"/>
              <a:gd name="connsiteY17" fmla="*/ 1404938 h 6858000"/>
              <a:gd name="connsiteX18" fmla="*/ 230979 w 292893"/>
              <a:gd name="connsiteY18" fmla="*/ 1512094 h 6858000"/>
              <a:gd name="connsiteX19" fmla="*/ 228598 w 292893"/>
              <a:gd name="connsiteY19" fmla="*/ 1621631 h 6858000"/>
              <a:gd name="connsiteX20" fmla="*/ 223836 w 292893"/>
              <a:gd name="connsiteY20" fmla="*/ 1726406 h 6858000"/>
              <a:gd name="connsiteX21" fmla="*/ 219073 w 292893"/>
              <a:gd name="connsiteY21" fmla="*/ 1838325 h 6858000"/>
              <a:gd name="connsiteX22" fmla="*/ 216692 w 292893"/>
              <a:gd name="connsiteY22" fmla="*/ 1945481 h 6858000"/>
              <a:gd name="connsiteX23" fmla="*/ 214311 w 292893"/>
              <a:gd name="connsiteY23" fmla="*/ 2057400 h 6858000"/>
              <a:gd name="connsiteX24" fmla="*/ 223835 w 292893"/>
              <a:gd name="connsiteY24" fmla="*/ 2166938 h 6858000"/>
              <a:gd name="connsiteX25" fmla="*/ 228597 w 292893"/>
              <a:gd name="connsiteY25" fmla="*/ 2276475 h 6858000"/>
              <a:gd name="connsiteX26" fmla="*/ 290510 w 292893"/>
              <a:gd name="connsiteY26" fmla="*/ 2338388 h 6858000"/>
              <a:gd name="connsiteX27" fmla="*/ 223836 w 292893"/>
              <a:gd name="connsiteY27" fmla="*/ 2386012 h 6858000"/>
              <a:gd name="connsiteX28" fmla="*/ 278603 w 292893"/>
              <a:gd name="connsiteY28" fmla="*/ 2447925 h 6858000"/>
              <a:gd name="connsiteX29" fmla="*/ 226218 w 292893"/>
              <a:gd name="connsiteY29" fmla="*/ 2497931 h 6858000"/>
              <a:gd name="connsiteX30" fmla="*/ 283366 w 292893"/>
              <a:gd name="connsiteY30" fmla="*/ 2552700 h 6858000"/>
              <a:gd name="connsiteX31" fmla="*/ 216692 w 292893"/>
              <a:gd name="connsiteY31" fmla="*/ 2607469 h 6858000"/>
              <a:gd name="connsiteX32" fmla="*/ 288128 w 292893"/>
              <a:gd name="connsiteY32" fmla="*/ 2657475 h 6858000"/>
              <a:gd name="connsiteX33" fmla="*/ 223835 w 292893"/>
              <a:gd name="connsiteY33" fmla="*/ 2714625 h 6858000"/>
              <a:gd name="connsiteX34" fmla="*/ 283366 w 292893"/>
              <a:gd name="connsiteY34" fmla="*/ 2771775 h 6858000"/>
              <a:gd name="connsiteX35" fmla="*/ 226217 w 292893"/>
              <a:gd name="connsiteY35" fmla="*/ 2826543 h 6858000"/>
              <a:gd name="connsiteX36" fmla="*/ 285747 w 292893"/>
              <a:gd name="connsiteY36" fmla="*/ 2881313 h 6858000"/>
              <a:gd name="connsiteX37" fmla="*/ 223835 w 292893"/>
              <a:gd name="connsiteY37" fmla="*/ 2931319 h 6858000"/>
              <a:gd name="connsiteX38" fmla="*/ 280985 w 292893"/>
              <a:gd name="connsiteY38" fmla="*/ 2986088 h 6858000"/>
              <a:gd name="connsiteX39" fmla="*/ 226218 w 292893"/>
              <a:gd name="connsiteY39" fmla="*/ 3043238 h 6858000"/>
              <a:gd name="connsiteX40" fmla="*/ 288128 w 292893"/>
              <a:gd name="connsiteY40" fmla="*/ 3105150 h 6858000"/>
              <a:gd name="connsiteX41" fmla="*/ 226217 w 292893"/>
              <a:gd name="connsiteY41" fmla="*/ 3155157 h 6858000"/>
              <a:gd name="connsiteX42" fmla="*/ 290510 w 292893"/>
              <a:gd name="connsiteY42" fmla="*/ 3207544 h 6858000"/>
              <a:gd name="connsiteX43" fmla="*/ 226217 w 292893"/>
              <a:gd name="connsiteY43" fmla="*/ 3264693 h 6858000"/>
              <a:gd name="connsiteX44" fmla="*/ 290510 w 292893"/>
              <a:gd name="connsiteY44" fmla="*/ 3324225 h 6858000"/>
              <a:gd name="connsiteX45" fmla="*/ 226218 w 292893"/>
              <a:gd name="connsiteY45" fmla="*/ 3371850 h 6858000"/>
              <a:gd name="connsiteX46" fmla="*/ 292891 w 292893"/>
              <a:gd name="connsiteY46" fmla="*/ 3433763 h 6858000"/>
              <a:gd name="connsiteX47" fmla="*/ 223837 w 292893"/>
              <a:gd name="connsiteY47" fmla="*/ 3476625 h 6858000"/>
              <a:gd name="connsiteX48" fmla="*/ 288128 w 292893"/>
              <a:gd name="connsiteY48" fmla="*/ 3533775 h 6858000"/>
              <a:gd name="connsiteX49" fmla="*/ 230980 w 292893"/>
              <a:gd name="connsiteY49" fmla="*/ 3583781 h 6858000"/>
              <a:gd name="connsiteX50" fmla="*/ 285747 w 292893"/>
              <a:gd name="connsiteY50" fmla="*/ 3643313 h 6858000"/>
              <a:gd name="connsiteX51" fmla="*/ 226218 w 292893"/>
              <a:gd name="connsiteY51" fmla="*/ 3698081 h 6858000"/>
              <a:gd name="connsiteX52" fmla="*/ 280985 w 292893"/>
              <a:gd name="connsiteY52" fmla="*/ 3752850 h 6858000"/>
              <a:gd name="connsiteX53" fmla="*/ 223837 w 292893"/>
              <a:gd name="connsiteY53" fmla="*/ 3800475 h 6858000"/>
              <a:gd name="connsiteX54" fmla="*/ 280985 w 292893"/>
              <a:gd name="connsiteY54" fmla="*/ 3862388 h 6858000"/>
              <a:gd name="connsiteX55" fmla="*/ 223837 w 292893"/>
              <a:gd name="connsiteY55" fmla="*/ 3910013 h 6858000"/>
              <a:gd name="connsiteX56" fmla="*/ 278603 w 292893"/>
              <a:gd name="connsiteY56" fmla="*/ 3969544 h 6858000"/>
              <a:gd name="connsiteX57" fmla="*/ 223838 w 292893"/>
              <a:gd name="connsiteY57" fmla="*/ 4021931 h 6858000"/>
              <a:gd name="connsiteX58" fmla="*/ 278603 w 292893"/>
              <a:gd name="connsiteY58" fmla="*/ 4076700 h 6858000"/>
              <a:gd name="connsiteX59" fmla="*/ 221456 w 292893"/>
              <a:gd name="connsiteY59" fmla="*/ 4138613 h 6858000"/>
              <a:gd name="connsiteX60" fmla="*/ 280985 w 292893"/>
              <a:gd name="connsiteY60" fmla="*/ 4193381 h 6858000"/>
              <a:gd name="connsiteX61" fmla="*/ 219075 w 292893"/>
              <a:gd name="connsiteY61" fmla="*/ 4243388 h 6858000"/>
              <a:gd name="connsiteX62" fmla="*/ 278603 w 292893"/>
              <a:gd name="connsiteY62" fmla="*/ 4300538 h 6858000"/>
              <a:gd name="connsiteX63" fmla="*/ 216695 w 292893"/>
              <a:gd name="connsiteY63" fmla="*/ 4350544 h 6858000"/>
              <a:gd name="connsiteX64" fmla="*/ 285747 w 292893"/>
              <a:gd name="connsiteY64" fmla="*/ 4405313 h 6858000"/>
              <a:gd name="connsiteX65" fmla="*/ 214313 w 292893"/>
              <a:gd name="connsiteY65" fmla="*/ 4452938 h 6858000"/>
              <a:gd name="connsiteX66" fmla="*/ 276222 w 292893"/>
              <a:gd name="connsiteY66" fmla="*/ 4514850 h 6858000"/>
              <a:gd name="connsiteX67" fmla="*/ 216694 w 292893"/>
              <a:gd name="connsiteY67" fmla="*/ 4569619 h 6858000"/>
              <a:gd name="connsiteX68" fmla="*/ 278603 w 292893"/>
              <a:gd name="connsiteY68" fmla="*/ 4622006 h 6858000"/>
              <a:gd name="connsiteX69" fmla="*/ 219075 w 292893"/>
              <a:gd name="connsiteY69" fmla="*/ 4674394 h 6858000"/>
              <a:gd name="connsiteX70" fmla="*/ 278603 w 292893"/>
              <a:gd name="connsiteY70" fmla="*/ 4731544 h 6858000"/>
              <a:gd name="connsiteX71" fmla="*/ 221455 w 292893"/>
              <a:gd name="connsiteY71" fmla="*/ 4786313 h 6858000"/>
              <a:gd name="connsiteX72" fmla="*/ 273844 w 292893"/>
              <a:gd name="connsiteY72" fmla="*/ 4848225 h 6858000"/>
              <a:gd name="connsiteX73" fmla="*/ 226219 w 292893"/>
              <a:gd name="connsiteY73" fmla="*/ 4902994 h 6858000"/>
              <a:gd name="connsiteX74" fmla="*/ 278606 w 292893"/>
              <a:gd name="connsiteY74" fmla="*/ 4955381 h 6858000"/>
              <a:gd name="connsiteX75" fmla="*/ 223838 w 292893"/>
              <a:gd name="connsiteY75" fmla="*/ 5010150 h 6858000"/>
              <a:gd name="connsiteX76" fmla="*/ 276225 w 292893"/>
              <a:gd name="connsiteY76" fmla="*/ 5069681 h 6858000"/>
              <a:gd name="connsiteX77" fmla="*/ 221455 w 292893"/>
              <a:gd name="connsiteY77" fmla="*/ 5117306 h 6858000"/>
              <a:gd name="connsiteX78" fmla="*/ 276225 w 292893"/>
              <a:gd name="connsiteY78" fmla="*/ 5169694 h 6858000"/>
              <a:gd name="connsiteX79" fmla="*/ 221455 w 292893"/>
              <a:gd name="connsiteY79" fmla="*/ 5226844 h 6858000"/>
              <a:gd name="connsiteX80" fmla="*/ 276225 w 292893"/>
              <a:gd name="connsiteY80" fmla="*/ 5286375 h 6858000"/>
              <a:gd name="connsiteX81" fmla="*/ 223837 w 292893"/>
              <a:gd name="connsiteY81" fmla="*/ 5338763 h 6858000"/>
              <a:gd name="connsiteX82" fmla="*/ 276225 w 292893"/>
              <a:gd name="connsiteY82" fmla="*/ 5388769 h 6858000"/>
              <a:gd name="connsiteX83" fmla="*/ 223838 w 292893"/>
              <a:gd name="connsiteY83" fmla="*/ 5448300 h 6858000"/>
              <a:gd name="connsiteX84" fmla="*/ 276226 w 292893"/>
              <a:gd name="connsiteY84" fmla="*/ 5495925 h 6858000"/>
              <a:gd name="connsiteX85" fmla="*/ 226219 w 292893"/>
              <a:gd name="connsiteY85" fmla="*/ 5555456 h 6858000"/>
              <a:gd name="connsiteX86" fmla="*/ 276225 w 292893"/>
              <a:gd name="connsiteY86" fmla="*/ 5612606 h 6858000"/>
              <a:gd name="connsiteX87" fmla="*/ 223838 w 292893"/>
              <a:gd name="connsiteY87" fmla="*/ 5664994 h 6858000"/>
              <a:gd name="connsiteX88" fmla="*/ 273844 w 292893"/>
              <a:gd name="connsiteY88" fmla="*/ 5717381 h 6858000"/>
              <a:gd name="connsiteX89" fmla="*/ 223837 w 292893"/>
              <a:gd name="connsiteY89" fmla="*/ 5776913 h 6858000"/>
              <a:gd name="connsiteX90" fmla="*/ 276225 w 292893"/>
              <a:gd name="connsiteY90" fmla="*/ 5826919 h 6858000"/>
              <a:gd name="connsiteX91" fmla="*/ 223837 w 292893"/>
              <a:gd name="connsiteY91" fmla="*/ 5886450 h 6858000"/>
              <a:gd name="connsiteX92" fmla="*/ 273844 w 292893"/>
              <a:gd name="connsiteY92" fmla="*/ 5934075 h 6858000"/>
              <a:gd name="connsiteX93" fmla="*/ 219074 w 292893"/>
              <a:gd name="connsiteY93" fmla="*/ 5995988 h 6858000"/>
              <a:gd name="connsiteX94" fmla="*/ 273844 w 292893"/>
              <a:gd name="connsiteY94" fmla="*/ 6048375 h 6858000"/>
              <a:gd name="connsiteX95" fmla="*/ 226218 w 292893"/>
              <a:gd name="connsiteY95" fmla="*/ 6103144 h 6858000"/>
              <a:gd name="connsiteX96" fmla="*/ 273844 w 292893"/>
              <a:gd name="connsiteY96" fmla="*/ 6157913 h 6858000"/>
              <a:gd name="connsiteX97" fmla="*/ 226219 w 292893"/>
              <a:gd name="connsiteY97" fmla="*/ 6212681 h 6858000"/>
              <a:gd name="connsiteX98" fmla="*/ 271463 w 292893"/>
              <a:gd name="connsiteY98" fmla="*/ 6265069 h 6858000"/>
              <a:gd name="connsiteX99" fmla="*/ 223837 w 292893"/>
              <a:gd name="connsiteY99" fmla="*/ 6319838 h 6858000"/>
              <a:gd name="connsiteX100" fmla="*/ 278605 w 292893"/>
              <a:gd name="connsiteY100" fmla="*/ 6374606 h 6858000"/>
              <a:gd name="connsiteX101" fmla="*/ 221455 w 292893"/>
              <a:gd name="connsiteY101" fmla="*/ 6429375 h 6858000"/>
              <a:gd name="connsiteX102" fmla="*/ 276225 w 292893"/>
              <a:gd name="connsiteY102" fmla="*/ 6486525 h 6858000"/>
              <a:gd name="connsiteX103" fmla="*/ 228599 w 292893"/>
              <a:gd name="connsiteY103" fmla="*/ 6541294 h 6858000"/>
              <a:gd name="connsiteX104" fmla="*/ 273843 w 292893"/>
              <a:gd name="connsiteY104" fmla="*/ 6600825 h 6858000"/>
              <a:gd name="connsiteX105" fmla="*/ 221455 w 292893"/>
              <a:gd name="connsiteY105" fmla="*/ 6643688 h 6858000"/>
              <a:gd name="connsiteX106" fmla="*/ 276224 w 292893"/>
              <a:gd name="connsiteY106" fmla="*/ 6700838 h 6858000"/>
              <a:gd name="connsiteX107" fmla="*/ 221456 w 292893"/>
              <a:gd name="connsiteY107" fmla="*/ 6762750 h 6858000"/>
              <a:gd name="connsiteX108" fmla="*/ 288131 w 292893"/>
              <a:gd name="connsiteY108" fmla="*/ 6812756 h 6858000"/>
              <a:gd name="connsiteX109" fmla="*/ 233136 w 292893"/>
              <a:gd name="connsiteY109" fmla="*/ 6855619 h 6858000"/>
              <a:gd name="connsiteX110" fmla="*/ 0 w 292893"/>
              <a:gd name="connsiteY110" fmla="*/ 6858000 h 6858000"/>
              <a:gd name="connsiteX111" fmla="*/ 0 w 292893"/>
              <a:gd name="connsiteY11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23836 w 292893"/>
              <a:gd name="connsiteY10" fmla="*/ 533400 h 6858000"/>
              <a:gd name="connsiteX11" fmla="*/ 226218 w 292893"/>
              <a:gd name="connsiteY11" fmla="*/ 642938 h 6858000"/>
              <a:gd name="connsiteX12" fmla="*/ 216692 w 292893"/>
              <a:gd name="connsiteY12" fmla="*/ 754856 h 6858000"/>
              <a:gd name="connsiteX13" fmla="*/ 221454 w 292893"/>
              <a:gd name="connsiteY13" fmla="*/ 854869 h 6858000"/>
              <a:gd name="connsiteX14" fmla="*/ 221454 w 292893"/>
              <a:gd name="connsiteY14" fmla="*/ 962025 h 6858000"/>
              <a:gd name="connsiteX15" fmla="*/ 221453 w 292893"/>
              <a:gd name="connsiteY15" fmla="*/ 1071563 h 6858000"/>
              <a:gd name="connsiteX16" fmla="*/ 221453 w 292893"/>
              <a:gd name="connsiteY16" fmla="*/ 1183481 h 6858000"/>
              <a:gd name="connsiteX17" fmla="*/ 226216 w 292893"/>
              <a:gd name="connsiteY17" fmla="*/ 1297781 h 6858000"/>
              <a:gd name="connsiteX18" fmla="*/ 233360 w 292893"/>
              <a:gd name="connsiteY18" fmla="*/ 1404938 h 6858000"/>
              <a:gd name="connsiteX19" fmla="*/ 230979 w 292893"/>
              <a:gd name="connsiteY19" fmla="*/ 1512094 h 6858000"/>
              <a:gd name="connsiteX20" fmla="*/ 228598 w 292893"/>
              <a:gd name="connsiteY20" fmla="*/ 1621631 h 6858000"/>
              <a:gd name="connsiteX21" fmla="*/ 223836 w 292893"/>
              <a:gd name="connsiteY21" fmla="*/ 1726406 h 6858000"/>
              <a:gd name="connsiteX22" fmla="*/ 219073 w 292893"/>
              <a:gd name="connsiteY22" fmla="*/ 1838325 h 6858000"/>
              <a:gd name="connsiteX23" fmla="*/ 216692 w 292893"/>
              <a:gd name="connsiteY23" fmla="*/ 1945481 h 6858000"/>
              <a:gd name="connsiteX24" fmla="*/ 214311 w 292893"/>
              <a:gd name="connsiteY24" fmla="*/ 2057400 h 6858000"/>
              <a:gd name="connsiteX25" fmla="*/ 223835 w 292893"/>
              <a:gd name="connsiteY25" fmla="*/ 2166938 h 6858000"/>
              <a:gd name="connsiteX26" fmla="*/ 228597 w 292893"/>
              <a:gd name="connsiteY26" fmla="*/ 2276475 h 6858000"/>
              <a:gd name="connsiteX27" fmla="*/ 290510 w 292893"/>
              <a:gd name="connsiteY27" fmla="*/ 2338388 h 6858000"/>
              <a:gd name="connsiteX28" fmla="*/ 223836 w 292893"/>
              <a:gd name="connsiteY28" fmla="*/ 2386012 h 6858000"/>
              <a:gd name="connsiteX29" fmla="*/ 278603 w 292893"/>
              <a:gd name="connsiteY29" fmla="*/ 2447925 h 6858000"/>
              <a:gd name="connsiteX30" fmla="*/ 226218 w 292893"/>
              <a:gd name="connsiteY30" fmla="*/ 2497931 h 6858000"/>
              <a:gd name="connsiteX31" fmla="*/ 283366 w 292893"/>
              <a:gd name="connsiteY31" fmla="*/ 2552700 h 6858000"/>
              <a:gd name="connsiteX32" fmla="*/ 216692 w 292893"/>
              <a:gd name="connsiteY32" fmla="*/ 2607469 h 6858000"/>
              <a:gd name="connsiteX33" fmla="*/ 288128 w 292893"/>
              <a:gd name="connsiteY33" fmla="*/ 2657475 h 6858000"/>
              <a:gd name="connsiteX34" fmla="*/ 223835 w 292893"/>
              <a:gd name="connsiteY34" fmla="*/ 2714625 h 6858000"/>
              <a:gd name="connsiteX35" fmla="*/ 283366 w 292893"/>
              <a:gd name="connsiteY35" fmla="*/ 2771775 h 6858000"/>
              <a:gd name="connsiteX36" fmla="*/ 226217 w 292893"/>
              <a:gd name="connsiteY36" fmla="*/ 2826543 h 6858000"/>
              <a:gd name="connsiteX37" fmla="*/ 285747 w 292893"/>
              <a:gd name="connsiteY37" fmla="*/ 2881313 h 6858000"/>
              <a:gd name="connsiteX38" fmla="*/ 223835 w 292893"/>
              <a:gd name="connsiteY38" fmla="*/ 2931319 h 6858000"/>
              <a:gd name="connsiteX39" fmla="*/ 280985 w 292893"/>
              <a:gd name="connsiteY39" fmla="*/ 2986088 h 6858000"/>
              <a:gd name="connsiteX40" fmla="*/ 226218 w 292893"/>
              <a:gd name="connsiteY40" fmla="*/ 3043238 h 6858000"/>
              <a:gd name="connsiteX41" fmla="*/ 288128 w 292893"/>
              <a:gd name="connsiteY41" fmla="*/ 3105150 h 6858000"/>
              <a:gd name="connsiteX42" fmla="*/ 226217 w 292893"/>
              <a:gd name="connsiteY42" fmla="*/ 3155157 h 6858000"/>
              <a:gd name="connsiteX43" fmla="*/ 290510 w 292893"/>
              <a:gd name="connsiteY43" fmla="*/ 3207544 h 6858000"/>
              <a:gd name="connsiteX44" fmla="*/ 226217 w 292893"/>
              <a:gd name="connsiteY44" fmla="*/ 3264693 h 6858000"/>
              <a:gd name="connsiteX45" fmla="*/ 290510 w 292893"/>
              <a:gd name="connsiteY45" fmla="*/ 3324225 h 6858000"/>
              <a:gd name="connsiteX46" fmla="*/ 226218 w 292893"/>
              <a:gd name="connsiteY46" fmla="*/ 3371850 h 6858000"/>
              <a:gd name="connsiteX47" fmla="*/ 292891 w 292893"/>
              <a:gd name="connsiteY47" fmla="*/ 3433763 h 6858000"/>
              <a:gd name="connsiteX48" fmla="*/ 223837 w 292893"/>
              <a:gd name="connsiteY48" fmla="*/ 3476625 h 6858000"/>
              <a:gd name="connsiteX49" fmla="*/ 288128 w 292893"/>
              <a:gd name="connsiteY49" fmla="*/ 3533775 h 6858000"/>
              <a:gd name="connsiteX50" fmla="*/ 230980 w 292893"/>
              <a:gd name="connsiteY50" fmla="*/ 3583781 h 6858000"/>
              <a:gd name="connsiteX51" fmla="*/ 285747 w 292893"/>
              <a:gd name="connsiteY51" fmla="*/ 3643313 h 6858000"/>
              <a:gd name="connsiteX52" fmla="*/ 226218 w 292893"/>
              <a:gd name="connsiteY52" fmla="*/ 3698081 h 6858000"/>
              <a:gd name="connsiteX53" fmla="*/ 280985 w 292893"/>
              <a:gd name="connsiteY53" fmla="*/ 3752850 h 6858000"/>
              <a:gd name="connsiteX54" fmla="*/ 223837 w 292893"/>
              <a:gd name="connsiteY54" fmla="*/ 3800475 h 6858000"/>
              <a:gd name="connsiteX55" fmla="*/ 280985 w 292893"/>
              <a:gd name="connsiteY55" fmla="*/ 3862388 h 6858000"/>
              <a:gd name="connsiteX56" fmla="*/ 223837 w 292893"/>
              <a:gd name="connsiteY56" fmla="*/ 3910013 h 6858000"/>
              <a:gd name="connsiteX57" fmla="*/ 278603 w 292893"/>
              <a:gd name="connsiteY57" fmla="*/ 3969544 h 6858000"/>
              <a:gd name="connsiteX58" fmla="*/ 223838 w 292893"/>
              <a:gd name="connsiteY58" fmla="*/ 4021931 h 6858000"/>
              <a:gd name="connsiteX59" fmla="*/ 278603 w 292893"/>
              <a:gd name="connsiteY59" fmla="*/ 4076700 h 6858000"/>
              <a:gd name="connsiteX60" fmla="*/ 221456 w 292893"/>
              <a:gd name="connsiteY60" fmla="*/ 4138613 h 6858000"/>
              <a:gd name="connsiteX61" fmla="*/ 280985 w 292893"/>
              <a:gd name="connsiteY61" fmla="*/ 4193381 h 6858000"/>
              <a:gd name="connsiteX62" fmla="*/ 219075 w 292893"/>
              <a:gd name="connsiteY62" fmla="*/ 4243388 h 6858000"/>
              <a:gd name="connsiteX63" fmla="*/ 278603 w 292893"/>
              <a:gd name="connsiteY63" fmla="*/ 4300538 h 6858000"/>
              <a:gd name="connsiteX64" fmla="*/ 216695 w 292893"/>
              <a:gd name="connsiteY64" fmla="*/ 4350544 h 6858000"/>
              <a:gd name="connsiteX65" fmla="*/ 285747 w 292893"/>
              <a:gd name="connsiteY65" fmla="*/ 4405313 h 6858000"/>
              <a:gd name="connsiteX66" fmla="*/ 214313 w 292893"/>
              <a:gd name="connsiteY66" fmla="*/ 4452938 h 6858000"/>
              <a:gd name="connsiteX67" fmla="*/ 276222 w 292893"/>
              <a:gd name="connsiteY67" fmla="*/ 4514850 h 6858000"/>
              <a:gd name="connsiteX68" fmla="*/ 216694 w 292893"/>
              <a:gd name="connsiteY68" fmla="*/ 4569619 h 6858000"/>
              <a:gd name="connsiteX69" fmla="*/ 278603 w 292893"/>
              <a:gd name="connsiteY69" fmla="*/ 4622006 h 6858000"/>
              <a:gd name="connsiteX70" fmla="*/ 219075 w 292893"/>
              <a:gd name="connsiteY70" fmla="*/ 4674394 h 6858000"/>
              <a:gd name="connsiteX71" fmla="*/ 278603 w 292893"/>
              <a:gd name="connsiteY71" fmla="*/ 4731544 h 6858000"/>
              <a:gd name="connsiteX72" fmla="*/ 221455 w 292893"/>
              <a:gd name="connsiteY72" fmla="*/ 4786313 h 6858000"/>
              <a:gd name="connsiteX73" fmla="*/ 273844 w 292893"/>
              <a:gd name="connsiteY73" fmla="*/ 4848225 h 6858000"/>
              <a:gd name="connsiteX74" fmla="*/ 226219 w 292893"/>
              <a:gd name="connsiteY74" fmla="*/ 4902994 h 6858000"/>
              <a:gd name="connsiteX75" fmla="*/ 278606 w 292893"/>
              <a:gd name="connsiteY75" fmla="*/ 4955381 h 6858000"/>
              <a:gd name="connsiteX76" fmla="*/ 223838 w 292893"/>
              <a:gd name="connsiteY76" fmla="*/ 5010150 h 6858000"/>
              <a:gd name="connsiteX77" fmla="*/ 276225 w 292893"/>
              <a:gd name="connsiteY77" fmla="*/ 5069681 h 6858000"/>
              <a:gd name="connsiteX78" fmla="*/ 221455 w 292893"/>
              <a:gd name="connsiteY78" fmla="*/ 5117306 h 6858000"/>
              <a:gd name="connsiteX79" fmla="*/ 276225 w 292893"/>
              <a:gd name="connsiteY79" fmla="*/ 5169694 h 6858000"/>
              <a:gd name="connsiteX80" fmla="*/ 221455 w 292893"/>
              <a:gd name="connsiteY80" fmla="*/ 5226844 h 6858000"/>
              <a:gd name="connsiteX81" fmla="*/ 276225 w 292893"/>
              <a:gd name="connsiteY81" fmla="*/ 5286375 h 6858000"/>
              <a:gd name="connsiteX82" fmla="*/ 223837 w 292893"/>
              <a:gd name="connsiteY82" fmla="*/ 5338763 h 6858000"/>
              <a:gd name="connsiteX83" fmla="*/ 276225 w 292893"/>
              <a:gd name="connsiteY83" fmla="*/ 5388769 h 6858000"/>
              <a:gd name="connsiteX84" fmla="*/ 223838 w 292893"/>
              <a:gd name="connsiteY84" fmla="*/ 5448300 h 6858000"/>
              <a:gd name="connsiteX85" fmla="*/ 276226 w 292893"/>
              <a:gd name="connsiteY85" fmla="*/ 5495925 h 6858000"/>
              <a:gd name="connsiteX86" fmla="*/ 226219 w 292893"/>
              <a:gd name="connsiteY86" fmla="*/ 5555456 h 6858000"/>
              <a:gd name="connsiteX87" fmla="*/ 276225 w 292893"/>
              <a:gd name="connsiteY87" fmla="*/ 5612606 h 6858000"/>
              <a:gd name="connsiteX88" fmla="*/ 223838 w 292893"/>
              <a:gd name="connsiteY88" fmla="*/ 5664994 h 6858000"/>
              <a:gd name="connsiteX89" fmla="*/ 273844 w 292893"/>
              <a:gd name="connsiteY89" fmla="*/ 5717381 h 6858000"/>
              <a:gd name="connsiteX90" fmla="*/ 223837 w 292893"/>
              <a:gd name="connsiteY90" fmla="*/ 5776913 h 6858000"/>
              <a:gd name="connsiteX91" fmla="*/ 276225 w 292893"/>
              <a:gd name="connsiteY91" fmla="*/ 5826919 h 6858000"/>
              <a:gd name="connsiteX92" fmla="*/ 223837 w 292893"/>
              <a:gd name="connsiteY92" fmla="*/ 5886450 h 6858000"/>
              <a:gd name="connsiteX93" fmla="*/ 273844 w 292893"/>
              <a:gd name="connsiteY93" fmla="*/ 5934075 h 6858000"/>
              <a:gd name="connsiteX94" fmla="*/ 219074 w 292893"/>
              <a:gd name="connsiteY94" fmla="*/ 5995988 h 6858000"/>
              <a:gd name="connsiteX95" fmla="*/ 273844 w 292893"/>
              <a:gd name="connsiteY95" fmla="*/ 6048375 h 6858000"/>
              <a:gd name="connsiteX96" fmla="*/ 226218 w 292893"/>
              <a:gd name="connsiteY96" fmla="*/ 6103144 h 6858000"/>
              <a:gd name="connsiteX97" fmla="*/ 273844 w 292893"/>
              <a:gd name="connsiteY97" fmla="*/ 6157913 h 6858000"/>
              <a:gd name="connsiteX98" fmla="*/ 226219 w 292893"/>
              <a:gd name="connsiteY98" fmla="*/ 6212681 h 6858000"/>
              <a:gd name="connsiteX99" fmla="*/ 271463 w 292893"/>
              <a:gd name="connsiteY99" fmla="*/ 6265069 h 6858000"/>
              <a:gd name="connsiteX100" fmla="*/ 223837 w 292893"/>
              <a:gd name="connsiteY100" fmla="*/ 6319838 h 6858000"/>
              <a:gd name="connsiteX101" fmla="*/ 278605 w 292893"/>
              <a:gd name="connsiteY101" fmla="*/ 6374606 h 6858000"/>
              <a:gd name="connsiteX102" fmla="*/ 221455 w 292893"/>
              <a:gd name="connsiteY102" fmla="*/ 6429375 h 6858000"/>
              <a:gd name="connsiteX103" fmla="*/ 276225 w 292893"/>
              <a:gd name="connsiteY103" fmla="*/ 6486525 h 6858000"/>
              <a:gd name="connsiteX104" fmla="*/ 228599 w 292893"/>
              <a:gd name="connsiteY104" fmla="*/ 6541294 h 6858000"/>
              <a:gd name="connsiteX105" fmla="*/ 273843 w 292893"/>
              <a:gd name="connsiteY105" fmla="*/ 6600825 h 6858000"/>
              <a:gd name="connsiteX106" fmla="*/ 221455 w 292893"/>
              <a:gd name="connsiteY106" fmla="*/ 6643688 h 6858000"/>
              <a:gd name="connsiteX107" fmla="*/ 276224 w 292893"/>
              <a:gd name="connsiteY107" fmla="*/ 6700838 h 6858000"/>
              <a:gd name="connsiteX108" fmla="*/ 221456 w 292893"/>
              <a:gd name="connsiteY108" fmla="*/ 6762750 h 6858000"/>
              <a:gd name="connsiteX109" fmla="*/ 288131 w 292893"/>
              <a:gd name="connsiteY109" fmla="*/ 6812756 h 6858000"/>
              <a:gd name="connsiteX110" fmla="*/ 233136 w 292893"/>
              <a:gd name="connsiteY110" fmla="*/ 6855619 h 6858000"/>
              <a:gd name="connsiteX111" fmla="*/ 0 w 292893"/>
              <a:gd name="connsiteY111" fmla="*/ 6858000 h 6858000"/>
              <a:gd name="connsiteX112" fmla="*/ 0 w 292893"/>
              <a:gd name="connsiteY11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26218 w 292893"/>
              <a:gd name="connsiteY12" fmla="*/ 642938 h 6858000"/>
              <a:gd name="connsiteX13" fmla="*/ 216692 w 292893"/>
              <a:gd name="connsiteY13" fmla="*/ 754856 h 6858000"/>
              <a:gd name="connsiteX14" fmla="*/ 221454 w 292893"/>
              <a:gd name="connsiteY14" fmla="*/ 854869 h 6858000"/>
              <a:gd name="connsiteX15" fmla="*/ 221454 w 292893"/>
              <a:gd name="connsiteY15" fmla="*/ 962025 h 6858000"/>
              <a:gd name="connsiteX16" fmla="*/ 221453 w 292893"/>
              <a:gd name="connsiteY16" fmla="*/ 1071563 h 6858000"/>
              <a:gd name="connsiteX17" fmla="*/ 221453 w 292893"/>
              <a:gd name="connsiteY17" fmla="*/ 1183481 h 6858000"/>
              <a:gd name="connsiteX18" fmla="*/ 226216 w 292893"/>
              <a:gd name="connsiteY18" fmla="*/ 1297781 h 6858000"/>
              <a:gd name="connsiteX19" fmla="*/ 233360 w 292893"/>
              <a:gd name="connsiteY19" fmla="*/ 1404938 h 6858000"/>
              <a:gd name="connsiteX20" fmla="*/ 230979 w 292893"/>
              <a:gd name="connsiteY20" fmla="*/ 1512094 h 6858000"/>
              <a:gd name="connsiteX21" fmla="*/ 228598 w 292893"/>
              <a:gd name="connsiteY21" fmla="*/ 1621631 h 6858000"/>
              <a:gd name="connsiteX22" fmla="*/ 223836 w 292893"/>
              <a:gd name="connsiteY22" fmla="*/ 1726406 h 6858000"/>
              <a:gd name="connsiteX23" fmla="*/ 219073 w 292893"/>
              <a:gd name="connsiteY23" fmla="*/ 1838325 h 6858000"/>
              <a:gd name="connsiteX24" fmla="*/ 216692 w 292893"/>
              <a:gd name="connsiteY24" fmla="*/ 1945481 h 6858000"/>
              <a:gd name="connsiteX25" fmla="*/ 214311 w 292893"/>
              <a:gd name="connsiteY25" fmla="*/ 2057400 h 6858000"/>
              <a:gd name="connsiteX26" fmla="*/ 223835 w 292893"/>
              <a:gd name="connsiteY26" fmla="*/ 2166938 h 6858000"/>
              <a:gd name="connsiteX27" fmla="*/ 228597 w 292893"/>
              <a:gd name="connsiteY27" fmla="*/ 2276475 h 6858000"/>
              <a:gd name="connsiteX28" fmla="*/ 290510 w 292893"/>
              <a:gd name="connsiteY28" fmla="*/ 2338388 h 6858000"/>
              <a:gd name="connsiteX29" fmla="*/ 223836 w 292893"/>
              <a:gd name="connsiteY29" fmla="*/ 2386012 h 6858000"/>
              <a:gd name="connsiteX30" fmla="*/ 278603 w 292893"/>
              <a:gd name="connsiteY30" fmla="*/ 2447925 h 6858000"/>
              <a:gd name="connsiteX31" fmla="*/ 226218 w 292893"/>
              <a:gd name="connsiteY31" fmla="*/ 2497931 h 6858000"/>
              <a:gd name="connsiteX32" fmla="*/ 283366 w 292893"/>
              <a:gd name="connsiteY32" fmla="*/ 2552700 h 6858000"/>
              <a:gd name="connsiteX33" fmla="*/ 216692 w 292893"/>
              <a:gd name="connsiteY33" fmla="*/ 2607469 h 6858000"/>
              <a:gd name="connsiteX34" fmla="*/ 288128 w 292893"/>
              <a:gd name="connsiteY34" fmla="*/ 2657475 h 6858000"/>
              <a:gd name="connsiteX35" fmla="*/ 223835 w 292893"/>
              <a:gd name="connsiteY35" fmla="*/ 2714625 h 6858000"/>
              <a:gd name="connsiteX36" fmla="*/ 283366 w 292893"/>
              <a:gd name="connsiteY36" fmla="*/ 2771775 h 6858000"/>
              <a:gd name="connsiteX37" fmla="*/ 226217 w 292893"/>
              <a:gd name="connsiteY37" fmla="*/ 2826543 h 6858000"/>
              <a:gd name="connsiteX38" fmla="*/ 285747 w 292893"/>
              <a:gd name="connsiteY38" fmla="*/ 2881313 h 6858000"/>
              <a:gd name="connsiteX39" fmla="*/ 223835 w 292893"/>
              <a:gd name="connsiteY39" fmla="*/ 2931319 h 6858000"/>
              <a:gd name="connsiteX40" fmla="*/ 280985 w 292893"/>
              <a:gd name="connsiteY40" fmla="*/ 2986088 h 6858000"/>
              <a:gd name="connsiteX41" fmla="*/ 226218 w 292893"/>
              <a:gd name="connsiteY41" fmla="*/ 3043238 h 6858000"/>
              <a:gd name="connsiteX42" fmla="*/ 288128 w 292893"/>
              <a:gd name="connsiteY42" fmla="*/ 3105150 h 6858000"/>
              <a:gd name="connsiteX43" fmla="*/ 226217 w 292893"/>
              <a:gd name="connsiteY43" fmla="*/ 3155157 h 6858000"/>
              <a:gd name="connsiteX44" fmla="*/ 290510 w 292893"/>
              <a:gd name="connsiteY44" fmla="*/ 3207544 h 6858000"/>
              <a:gd name="connsiteX45" fmla="*/ 226217 w 292893"/>
              <a:gd name="connsiteY45" fmla="*/ 3264693 h 6858000"/>
              <a:gd name="connsiteX46" fmla="*/ 290510 w 292893"/>
              <a:gd name="connsiteY46" fmla="*/ 3324225 h 6858000"/>
              <a:gd name="connsiteX47" fmla="*/ 226218 w 292893"/>
              <a:gd name="connsiteY47" fmla="*/ 3371850 h 6858000"/>
              <a:gd name="connsiteX48" fmla="*/ 292891 w 292893"/>
              <a:gd name="connsiteY48" fmla="*/ 3433763 h 6858000"/>
              <a:gd name="connsiteX49" fmla="*/ 223837 w 292893"/>
              <a:gd name="connsiteY49" fmla="*/ 3476625 h 6858000"/>
              <a:gd name="connsiteX50" fmla="*/ 288128 w 292893"/>
              <a:gd name="connsiteY50" fmla="*/ 3533775 h 6858000"/>
              <a:gd name="connsiteX51" fmla="*/ 230980 w 292893"/>
              <a:gd name="connsiteY51" fmla="*/ 3583781 h 6858000"/>
              <a:gd name="connsiteX52" fmla="*/ 285747 w 292893"/>
              <a:gd name="connsiteY52" fmla="*/ 3643313 h 6858000"/>
              <a:gd name="connsiteX53" fmla="*/ 226218 w 292893"/>
              <a:gd name="connsiteY53" fmla="*/ 3698081 h 6858000"/>
              <a:gd name="connsiteX54" fmla="*/ 280985 w 292893"/>
              <a:gd name="connsiteY54" fmla="*/ 3752850 h 6858000"/>
              <a:gd name="connsiteX55" fmla="*/ 223837 w 292893"/>
              <a:gd name="connsiteY55" fmla="*/ 3800475 h 6858000"/>
              <a:gd name="connsiteX56" fmla="*/ 280985 w 292893"/>
              <a:gd name="connsiteY56" fmla="*/ 3862388 h 6858000"/>
              <a:gd name="connsiteX57" fmla="*/ 223837 w 292893"/>
              <a:gd name="connsiteY57" fmla="*/ 3910013 h 6858000"/>
              <a:gd name="connsiteX58" fmla="*/ 278603 w 292893"/>
              <a:gd name="connsiteY58" fmla="*/ 3969544 h 6858000"/>
              <a:gd name="connsiteX59" fmla="*/ 223838 w 292893"/>
              <a:gd name="connsiteY59" fmla="*/ 4021931 h 6858000"/>
              <a:gd name="connsiteX60" fmla="*/ 278603 w 292893"/>
              <a:gd name="connsiteY60" fmla="*/ 4076700 h 6858000"/>
              <a:gd name="connsiteX61" fmla="*/ 221456 w 292893"/>
              <a:gd name="connsiteY61" fmla="*/ 4138613 h 6858000"/>
              <a:gd name="connsiteX62" fmla="*/ 280985 w 292893"/>
              <a:gd name="connsiteY62" fmla="*/ 4193381 h 6858000"/>
              <a:gd name="connsiteX63" fmla="*/ 219075 w 292893"/>
              <a:gd name="connsiteY63" fmla="*/ 4243388 h 6858000"/>
              <a:gd name="connsiteX64" fmla="*/ 278603 w 292893"/>
              <a:gd name="connsiteY64" fmla="*/ 4300538 h 6858000"/>
              <a:gd name="connsiteX65" fmla="*/ 216695 w 292893"/>
              <a:gd name="connsiteY65" fmla="*/ 4350544 h 6858000"/>
              <a:gd name="connsiteX66" fmla="*/ 285747 w 292893"/>
              <a:gd name="connsiteY66" fmla="*/ 4405313 h 6858000"/>
              <a:gd name="connsiteX67" fmla="*/ 214313 w 292893"/>
              <a:gd name="connsiteY67" fmla="*/ 4452938 h 6858000"/>
              <a:gd name="connsiteX68" fmla="*/ 276222 w 292893"/>
              <a:gd name="connsiteY68" fmla="*/ 4514850 h 6858000"/>
              <a:gd name="connsiteX69" fmla="*/ 216694 w 292893"/>
              <a:gd name="connsiteY69" fmla="*/ 4569619 h 6858000"/>
              <a:gd name="connsiteX70" fmla="*/ 278603 w 292893"/>
              <a:gd name="connsiteY70" fmla="*/ 4622006 h 6858000"/>
              <a:gd name="connsiteX71" fmla="*/ 219075 w 292893"/>
              <a:gd name="connsiteY71" fmla="*/ 4674394 h 6858000"/>
              <a:gd name="connsiteX72" fmla="*/ 278603 w 292893"/>
              <a:gd name="connsiteY72" fmla="*/ 4731544 h 6858000"/>
              <a:gd name="connsiteX73" fmla="*/ 221455 w 292893"/>
              <a:gd name="connsiteY73" fmla="*/ 4786313 h 6858000"/>
              <a:gd name="connsiteX74" fmla="*/ 273844 w 292893"/>
              <a:gd name="connsiteY74" fmla="*/ 4848225 h 6858000"/>
              <a:gd name="connsiteX75" fmla="*/ 226219 w 292893"/>
              <a:gd name="connsiteY75" fmla="*/ 4902994 h 6858000"/>
              <a:gd name="connsiteX76" fmla="*/ 278606 w 292893"/>
              <a:gd name="connsiteY76" fmla="*/ 4955381 h 6858000"/>
              <a:gd name="connsiteX77" fmla="*/ 223838 w 292893"/>
              <a:gd name="connsiteY77" fmla="*/ 5010150 h 6858000"/>
              <a:gd name="connsiteX78" fmla="*/ 276225 w 292893"/>
              <a:gd name="connsiteY78" fmla="*/ 5069681 h 6858000"/>
              <a:gd name="connsiteX79" fmla="*/ 221455 w 292893"/>
              <a:gd name="connsiteY79" fmla="*/ 5117306 h 6858000"/>
              <a:gd name="connsiteX80" fmla="*/ 276225 w 292893"/>
              <a:gd name="connsiteY80" fmla="*/ 5169694 h 6858000"/>
              <a:gd name="connsiteX81" fmla="*/ 221455 w 292893"/>
              <a:gd name="connsiteY81" fmla="*/ 5226844 h 6858000"/>
              <a:gd name="connsiteX82" fmla="*/ 276225 w 292893"/>
              <a:gd name="connsiteY82" fmla="*/ 5286375 h 6858000"/>
              <a:gd name="connsiteX83" fmla="*/ 223837 w 292893"/>
              <a:gd name="connsiteY83" fmla="*/ 5338763 h 6858000"/>
              <a:gd name="connsiteX84" fmla="*/ 276225 w 292893"/>
              <a:gd name="connsiteY84" fmla="*/ 5388769 h 6858000"/>
              <a:gd name="connsiteX85" fmla="*/ 223838 w 292893"/>
              <a:gd name="connsiteY85" fmla="*/ 5448300 h 6858000"/>
              <a:gd name="connsiteX86" fmla="*/ 276226 w 292893"/>
              <a:gd name="connsiteY86" fmla="*/ 5495925 h 6858000"/>
              <a:gd name="connsiteX87" fmla="*/ 226219 w 292893"/>
              <a:gd name="connsiteY87" fmla="*/ 5555456 h 6858000"/>
              <a:gd name="connsiteX88" fmla="*/ 276225 w 292893"/>
              <a:gd name="connsiteY88" fmla="*/ 5612606 h 6858000"/>
              <a:gd name="connsiteX89" fmla="*/ 223838 w 292893"/>
              <a:gd name="connsiteY89" fmla="*/ 5664994 h 6858000"/>
              <a:gd name="connsiteX90" fmla="*/ 273844 w 292893"/>
              <a:gd name="connsiteY90" fmla="*/ 5717381 h 6858000"/>
              <a:gd name="connsiteX91" fmla="*/ 223837 w 292893"/>
              <a:gd name="connsiteY91" fmla="*/ 5776913 h 6858000"/>
              <a:gd name="connsiteX92" fmla="*/ 276225 w 292893"/>
              <a:gd name="connsiteY92" fmla="*/ 5826919 h 6858000"/>
              <a:gd name="connsiteX93" fmla="*/ 223837 w 292893"/>
              <a:gd name="connsiteY93" fmla="*/ 5886450 h 6858000"/>
              <a:gd name="connsiteX94" fmla="*/ 273844 w 292893"/>
              <a:gd name="connsiteY94" fmla="*/ 5934075 h 6858000"/>
              <a:gd name="connsiteX95" fmla="*/ 219074 w 292893"/>
              <a:gd name="connsiteY95" fmla="*/ 5995988 h 6858000"/>
              <a:gd name="connsiteX96" fmla="*/ 273844 w 292893"/>
              <a:gd name="connsiteY96" fmla="*/ 6048375 h 6858000"/>
              <a:gd name="connsiteX97" fmla="*/ 226218 w 292893"/>
              <a:gd name="connsiteY97" fmla="*/ 6103144 h 6858000"/>
              <a:gd name="connsiteX98" fmla="*/ 273844 w 292893"/>
              <a:gd name="connsiteY98" fmla="*/ 6157913 h 6858000"/>
              <a:gd name="connsiteX99" fmla="*/ 226219 w 292893"/>
              <a:gd name="connsiteY99" fmla="*/ 6212681 h 6858000"/>
              <a:gd name="connsiteX100" fmla="*/ 271463 w 292893"/>
              <a:gd name="connsiteY100" fmla="*/ 6265069 h 6858000"/>
              <a:gd name="connsiteX101" fmla="*/ 223837 w 292893"/>
              <a:gd name="connsiteY101" fmla="*/ 6319838 h 6858000"/>
              <a:gd name="connsiteX102" fmla="*/ 278605 w 292893"/>
              <a:gd name="connsiteY102" fmla="*/ 6374606 h 6858000"/>
              <a:gd name="connsiteX103" fmla="*/ 221455 w 292893"/>
              <a:gd name="connsiteY103" fmla="*/ 6429375 h 6858000"/>
              <a:gd name="connsiteX104" fmla="*/ 276225 w 292893"/>
              <a:gd name="connsiteY104" fmla="*/ 6486525 h 6858000"/>
              <a:gd name="connsiteX105" fmla="*/ 228599 w 292893"/>
              <a:gd name="connsiteY105" fmla="*/ 6541294 h 6858000"/>
              <a:gd name="connsiteX106" fmla="*/ 273843 w 292893"/>
              <a:gd name="connsiteY106" fmla="*/ 6600825 h 6858000"/>
              <a:gd name="connsiteX107" fmla="*/ 221455 w 292893"/>
              <a:gd name="connsiteY107" fmla="*/ 6643688 h 6858000"/>
              <a:gd name="connsiteX108" fmla="*/ 276224 w 292893"/>
              <a:gd name="connsiteY108" fmla="*/ 6700838 h 6858000"/>
              <a:gd name="connsiteX109" fmla="*/ 221456 w 292893"/>
              <a:gd name="connsiteY109" fmla="*/ 6762750 h 6858000"/>
              <a:gd name="connsiteX110" fmla="*/ 288131 w 292893"/>
              <a:gd name="connsiteY110" fmla="*/ 6812756 h 6858000"/>
              <a:gd name="connsiteX111" fmla="*/ 233136 w 292893"/>
              <a:gd name="connsiteY111" fmla="*/ 6855619 h 6858000"/>
              <a:gd name="connsiteX112" fmla="*/ 0 w 292893"/>
              <a:gd name="connsiteY112" fmla="*/ 6858000 h 6858000"/>
              <a:gd name="connsiteX113" fmla="*/ 0 w 292893"/>
              <a:gd name="connsiteY11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16692 w 292893"/>
              <a:gd name="connsiteY14" fmla="*/ 754856 h 6858000"/>
              <a:gd name="connsiteX15" fmla="*/ 221454 w 292893"/>
              <a:gd name="connsiteY15" fmla="*/ 854869 h 6858000"/>
              <a:gd name="connsiteX16" fmla="*/ 221454 w 292893"/>
              <a:gd name="connsiteY16" fmla="*/ 962025 h 6858000"/>
              <a:gd name="connsiteX17" fmla="*/ 221453 w 292893"/>
              <a:gd name="connsiteY17" fmla="*/ 1071563 h 6858000"/>
              <a:gd name="connsiteX18" fmla="*/ 221453 w 292893"/>
              <a:gd name="connsiteY18" fmla="*/ 1183481 h 6858000"/>
              <a:gd name="connsiteX19" fmla="*/ 226216 w 292893"/>
              <a:gd name="connsiteY19" fmla="*/ 1297781 h 6858000"/>
              <a:gd name="connsiteX20" fmla="*/ 233360 w 292893"/>
              <a:gd name="connsiteY20" fmla="*/ 1404938 h 6858000"/>
              <a:gd name="connsiteX21" fmla="*/ 230979 w 292893"/>
              <a:gd name="connsiteY21" fmla="*/ 1512094 h 6858000"/>
              <a:gd name="connsiteX22" fmla="*/ 228598 w 292893"/>
              <a:gd name="connsiteY22" fmla="*/ 1621631 h 6858000"/>
              <a:gd name="connsiteX23" fmla="*/ 223836 w 292893"/>
              <a:gd name="connsiteY23" fmla="*/ 1726406 h 6858000"/>
              <a:gd name="connsiteX24" fmla="*/ 219073 w 292893"/>
              <a:gd name="connsiteY24" fmla="*/ 1838325 h 6858000"/>
              <a:gd name="connsiteX25" fmla="*/ 216692 w 292893"/>
              <a:gd name="connsiteY25" fmla="*/ 1945481 h 6858000"/>
              <a:gd name="connsiteX26" fmla="*/ 214311 w 292893"/>
              <a:gd name="connsiteY26" fmla="*/ 2057400 h 6858000"/>
              <a:gd name="connsiteX27" fmla="*/ 223835 w 292893"/>
              <a:gd name="connsiteY27" fmla="*/ 2166938 h 6858000"/>
              <a:gd name="connsiteX28" fmla="*/ 228597 w 292893"/>
              <a:gd name="connsiteY28" fmla="*/ 2276475 h 6858000"/>
              <a:gd name="connsiteX29" fmla="*/ 290510 w 292893"/>
              <a:gd name="connsiteY29" fmla="*/ 2338388 h 6858000"/>
              <a:gd name="connsiteX30" fmla="*/ 223836 w 292893"/>
              <a:gd name="connsiteY30" fmla="*/ 2386012 h 6858000"/>
              <a:gd name="connsiteX31" fmla="*/ 278603 w 292893"/>
              <a:gd name="connsiteY31" fmla="*/ 2447925 h 6858000"/>
              <a:gd name="connsiteX32" fmla="*/ 226218 w 292893"/>
              <a:gd name="connsiteY32" fmla="*/ 2497931 h 6858000"/>
              <a:gd name="connsiteX33" fmla="*/ 283366 w 292893"/>
              <a:gd name="connsiteY33" fmla="*/ 2552700 h 6858000"/>
              <a:gd name="connsiteX34" fmla="*/ 216692 w 292893"/>
              <a:gd name="connsiteY34" fmla="*/ 2607469 h 6858000"/>
              <a:gd name="connsiteX35" fmla="*/ 288128 w 292893"/>
              <a:gd name="connsiteY35" fmla="*/ 2657475 h 6858000"/>
              <a:gd name="connsiteX36" fmla="*/ 223835 w 292893"/>
              <a:gd name="connsiteY36" fmla="*/ 2714625 h 6858000"/>
              <a:gd name="connsiteX37" fmla="*/ 283366 w 292893"/>
              <a:gd name="connsiteY37" fmla="*/ 2771775 h 6858000"/>
              <a:gd name="connsiteX38" fmla="*/ 226217 w 292893"/>
              <a:gd name="connsiteY38" fmla="*/ 2826543 h 6858000"/>
              <a:gd name="connsiteX39" fmla="*/ 285747 w 292893"/>
              <a:gd name="connsiteY39" fmla="*/ 2881313 h 6858000"/>
              <a:gd name="connsiteX40" fmla="*/ 223835 w 292893"/>
              <a:gd name="connsiteY40" fmla="*/ 2931319 h 6858000"/>
              <a:gd name="connsiteX41" fmla="*/ 280985 w 292893"/>
              <a:gd name="connsiteY41" fmla="*/ 2986088 h 6858000"/>
              <a:gd name="connsiteX42" fmla="*/ 226218 w 292893"/>
              <a:gd name="connsiteY42" fmla="*/ 3043238 h 6858000"/>
              <a:gd name="connsiteX43" fmla="*/ 288128 w 292893"/>
              <a:gd name="connsiteY43" fmla="*/ 3105150 h 6858000"/>
              <a:gd name="connsiteX44" fmla="*/ 226217 w 292893"/>
              <a:gd name="connsiteY44" fmla="*/ 3155157 h 6858000"/>
              <a:gd name="connsiteX45" fmla="*/ 290510 w 292893"/>
              <a:gd name="connsiteY45" fmla="*/ 3207544 h 6858000"/>
              <a:gd name="connsiteX46" fmla="*/ 226217 w 292893"/>
              <a:gd name="connsiteY46" fmla="*/ 3264693 h 6858000"/>
              <a:gd name="connsiteX47" fmla="*/ 290510 w 292893"/>
              <a:gd name="connsiteY47" fmla="*/ 3324225 h 6858000"/>
              <a:gd name="connsiteX48" fmla="*/ 226218 w 292893"/>
              <a:gd name="connsiteY48" fmla="*/ 3371850 h 6858000"/>
              <a:gd name="connsiteX49" fmla="*/ 292891 w 292893"/>
              <a:gd name="connsiteY49" fmla="*/ 3433763 h 6858000"/>
              <a:gd name="connsiteX50" fmla="*/ 223837 w 292893"/>
              <a:gd name="connsiteY50" fmla="*/ 3476625 h 6858000"/>
              <a:gd name="connsiteX51" fmla="*/ 288128 w 292893"/>
              <a:gd name="connsiteY51" fmla="*/ 3533775 h 6858000"/>
              <a:gd name="connsiteX52" fmla="*/ 230980 w 292893"/>
              <a:gd name="connsiteY52" fmla="*/ 3583781 h 6858000"/>
              <a:gd name="connsiteX53" fmla="*/ 285747 w 292893"/>
              <a:gd name="connsiteY53" fmla="*/ 3643313 h 6858000"/>
              <a:gd name="connsiteX54" fmla="*/ 226218 w 292893"/>
              <a:gd name="connsiteY54" fmla="*/ 3698081 h 6858000"/>
              <a:gd name="connsiteX55" fmla="*/ 280985 w 292893"/>
              <a:gd name="connsiteY55" fmla="*/ 3752850 h 6858000"/>
              <a:gd name="connsiteX56" fmla="*/ 223837 w 292893"/>
              <a:gd name="connsiteY56" fmla="*/ 3800475 h 6858000"/>
              <a:gd name="connsiteX57" fmla="*/ 280985 w 292893"/>
              <a:gd name="connsiteY57" fmla="*/ 3862388 h 6858000"/>
              <a:gd name="connsiteX58" fmla="*/ 223837 w 292893"/>
              <a:gd name="connsiteY58" fmla="*/ 3910013 h 6858000"/>
              <a:gd name="connsiteX59" fmla="*/ 278603 w 292893"/>
              <a:gd name="connsiteY59" fmla="*/ 3969544 h 6858000"/>
              <a:gd name="connsiteX60" fmla="*/ 223838 w 292893"/>
              <a:gd name="connsiteY60" fmla="*/ 4021931 h 6858000"/>
              <a:gd name="connsiteX61" fmla="*/ 278603 w 292893"/>
              <a:gd name="connsiteY61" fmla="*/ 4076700 h 6858000"/>
              <a:gd name="connsiteX62" fmla="*/ 221456 w 292893"/>
              <a:gd name="connsiteY62" fmla="*/ 4138613 h 6858000"/>
              <a:gd name="connsiteX63" fmla="*/ 280985 w 292893"/>
              <a:gd name="connsiteY63" fmla="*/ 4193381 h 6858000"/>
              <a:gd name="connsiteX64" fmla="*/ 219075 w 292893"/>
              <a:gd name="connsiteY64" fmla="*/ 4243388 h 6858000"/>
              <a:gd name="connsiteX65" fmla="*/ 278603 w 292893"/>
              <a:gd name="connsiteY65" fmla="*/ 4300538 h 6858000"/>
              <a:gd name="connsiteX66" fmla="*/ 216695 w 292893"/>
              <a:gd name="connsiteY66" fmla="*/ 4350544 h 6858000"/>
              <a:gd name="connsiteX67" fmla="*/ 285747 w 292893"/>
              <a:gd name="connsiteY67" fmla="*/ 4405313 h 6858000"/>
              <a:gd name="connsiteX68" fmla="*/ 214313 w 292893"/>
              <a:gd name="connsiteY68" fmla="*/ 4452938 h 6858000"/>
              <a:gd name="connsiteX69" fmla="*/ 276222 w 292893"/>
              <a:gd name="connsiteY69" fmla="*/ 4514850 h 6858000"/>
              <a:gd name="connsiteX70" fmla="*/ 216694 w 292893"/>
              <a:gd name="connsiteY70" fmla="*/ 4569619 h 6858000"/>
              <a:gd name="connsiteX71" fmla="*/ 278603 w 292893"/>
              <a:gd name="connsiteY71" fmla="*/ 4622006 h 6858000"/>
              <a:gd name="connsiteX72" fmla="*/ 219075 w 292893"/>
              <a:gd name="connsiteY72" fmla="*/ 4674394 h 6858000"/>
              <a:gd name="connsiteX73" fmla="*/ 278603 w 292893"/>
              <a:gd name="connsiteY73" fmla="*/ 4731544 h 6858000"/>
              <a:gd name="connsiteX74" fmla="*/ 221455 w 292893"/>
              <a:gd name="connsiteY74" fmla="*/ 4786313 h 6858000"/>
              <a:gd name="connsiteX75" fmla="*/ 273844 w 292893"/>
              <a:gd name="connsiteY75" fmla="*/ 4848225 h 6858000"/>
              <a:gd name="connsiteX76" fmla="*/ 226219 w 292893"/>
              <a:gd name="connsiteY76" fmla="*/ 4902994 h 6858000"/>
              <a:gd name="connsiteX77" fmla="*/ 278606 w 292893"/>
              <a:gd name="connsiteY77" fmla="*/ 4955381 h 6858000"/>
              <a:gd name="connsiteX78" fmla="*/ 223838 w 292893"/>
              <a:gd name="connsiteY78" fmla="*/ 5010150 h 6858000"/>
              <a:gd name="connsiteX79" fmla="*/ 276225 w 292893"/>
              <a:gd name="connsiteY79" fmla="*/ 5069681 h 6858000"/>
              <a:gd name="connsiteX80" fmla="*/ 221455 w 292893"/>
              <a:gd name="connsiteY80" fmla="*/ 5117306 h 6858000"/>
              <a:gd name="connsiteX81" fmla="*/ 276225 w 292893"/>
              <a:gd name="connsiteY81" fmla="*/ 5169694 h 6858000"/>
              <a:gd name="connsiteX82" fmla="*/ 221455 w 292893"/>
              <a:gd name="connsiteY82" fmla="*/ 5226844 h 6858000"/>
              <a:gd name="connsiteX83" fmla="*/ 276225 w 292893"/>
              <a:gd name="connsiteY83" fmla="*/ 5286375 h 6858000"/>
              <a:gd name="connsiteX84" fmla="*/ 223837 w 292893"/>
              <a:gd name="connsiteY84" fmla="*/ 5338763 h 6858000"/>
              <a:gd name="connsiteX85" fmla="*/ 276225 w 292893"/>
              <a:gd name="connsiteY85" fmla="*/ 5388769 h 6858000"/>
              <a:gd name="connsiteX86" fmla="*/ 223838 w 292893"/>
              <a:gd name="connsiteY86" fmla="*/ 5448300 h 6858000"/>
              <a:gd name="connsiteX87" fmla="*/ 276226 w 292893"/>
              <a:gd name="connsiteY87" fmla="*/ 5495925 h 6858000"/>
              <a:gd name="connsiteX88" fmla="*/ 226219 w 292893"/>
              <a:gd name="connsiteY88" fmla="*/ 5555456 h 6858000"/>
              <a:gd name="connsiteX89" fmla="*/ 276225 w 292893"/>
              <a:gd name="connsiteY89" fmla="*/ 5612606 h 6858000"/>
              <a:gd name="connsiteX90" fmla="*/ 223838 w 292893"/>
              <a:gd name="connsiteY90" fmla="*/ 5664994 h 6858000"/>
              <a:gd name="connsiteX91" fmla="*/ 273844 w 292893"/>
              <a:gd name="connsiteY91" fmla="*/ 5717381 h 6858000"/>
              <a:gd name="connsiteX92" fmla="*/ 223837 w 292893"/>
              <a:gd name="connsiteY92" fmla="*/ 5776913 h 6858000"/>
              <a:gd name="connsiteX93" fmla="*/ 276225 w 292893"/>
              <a:gd name="connsiteY93" fmla="*/ 5826919 h 6858000"/>
              <a:gd name="connsiteX94" fmla="*/ 223837 w 292893"/>
              <a:gd name="connsiteY94" fmla="*/ 5886450 h 6858000"/>
              <a:gd name="connsiteX95" fmla="*/ 273844 w 292893"/>
              <a:gd name="connsiteY95" fmla="*/ 5934075 h 6858000"/>
              <a:gd name="connsiteX96" fmla="*/ 219074 w 292893"/>
              <a:gd name="connsiteY96" fmla="*/ 5995988 h 6858000"/>
              <a:gd name="connsiteX97" fmla="*/ 273844 w 292893"/>
              <a:gd name="connsiteY97" fmla="*/ 6048375 h 6858000"/>
              <a:gd name="connsiteX98" fmla="*/ 226218 w 292893"/>
              <a:gd name="connsiteY98" fmla="*/ 6103144 h 6858000"/>
              <a:gd name="connsiteX99" fmla="*/ 273844 w 292893"/>
              <a:gd name="connsiteY99" fmla="*/ 6157913 h 6858000"/>
              <a:gd name="connsiteX100" fmla="*/ 226219 w 292893"/>
              <a:gd name="connsiteY100" fmla="*/ 6212681 h 6858000"/>
              <a:gd name="connsiteX101" fmla="*/ 271463 w 292893"/>
              <a:gd name="connsiteY101" fmla="*/ 6265069 h 6858000"/>
              <a:gd name="connsiteX102" fmla="*/ 223837 w 292893"/>
              <a:gd name="connsiteY102" fmla="*/ 6319838 h 6858000"/>
              <a:gd name="connsiteX103" fmla="*/ 278605 w 292893"/>
              <a:gd name="connsiteY103" fmla="*/ 6374606 h 6858000"/>
              <a:gd name="connsiteX104" fmla="*/ 221455 w 292893"/>
              <a:gd name="connsiteY104" fmla="*/ 6429375 h 6858000"/>
              <a:gd name="connsiteX105" fmla="*/ 276225 w 292893"/>
              <a:gd name="connsiteY105" fmla="*/ 6486525 h 6858000"/>
              <a:gd name="connsiteX106" fmla="*/ 228599 w 292893"/>
              <a:gd name="connsiteY106" fmla="*/ 6541294 h 6858000"/>
              <a:gd name="connsiteX107" fmla="*/ 273843 w 292893"/>
              <a:gd name="connsiteY107" fmla="*/ 6600825 h 6858000"/>
              <a:gd name="connsiteX108" fmla="*/ 221455 w 292893"/>
              <a:gd name="connsiteY108" fmla="*/ 6643688 h 6858000"/>
              <a:gd name="connsiteX109" fmla="*/ 276224 w 292893"/>
              <a:gd name="connsiteY109" fmla="*/ 6700838 h 6858000"/>
              <a:gd name="connsiteX110" fmla="*/ 221456 w 292893"/>
              <a:gd name="connsiteY110" fmla="*/ 6762750 h 6858000"/>
              <a:gd name="connsiteX111" fmla="*/ 288131 w 292893"/>
              <a:gd name="connsiteY111" fmla="*/ 6812756 h 6858000"/>
              <a:gd name="connsiteX112" fmla="*/ 233136 w 292893"/>
              <a:gd name="connsiteY112" fmla="*/ 6855619 h 6858000"/>
              <a:gd name="connsiteX113" fmla="*/ 0 w 292893"/>
              <a:gd name="connsiteY113" fmla="*/ 6858000 h 6858000"/>
              <a:gd name="connsiteX114" fmla="*/ 0 w 292893"/>
              <a:gd name="connsiteY11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21454 w 292893"/>
              <a:gd name="connsiteY16" fmla="*/ 854869 h 6858000"/>
              <a:gd name="connsiteX17" fmla="*/ 221454 w 292893"/>
              <a:gd name="connsiteY17" fmla="*/ 962025 h 6858000"/>
              <a:gd name="connsiteX18" fmla="*/ 221453 w 292893"/>
              <a:gd name="connsiteY18" fmla="*/ 1071563 h 6858000"/>
              <a:gd name="connsiteX19" fmla="*/ 221453 w 292893"/>
              <a:gd name="connsiteY19" fmla="*/ 1183481 h 6858000"/>
              <a:gd name="connsiteX20" fmla="*/ 226216 w 292893"/>
              <a:gd name="connsiteY20" fmla="*/ 1297781 h 6858000"/>
              <a:gd name="connsiteX21" fmla="*/ 233360 w 292893"/>
              <a:gd name="connsiteY21" fmla="*/ 1404938 h 6858000"/>
              <a:gd name="connsiteX22" fmla="*/ 230979 w 292893"/>
              <a:gd name="connsiteY22" fmla="*/ 1512094 h 6858000"/>
              <a:gd name="connsiteX23" fmla="*/ 228598 w 292893"/>
              <a:gd name="connsiteY23" fmla="*/ 1621631 h 6858000"/>
              <a:gd name="connsiteX24" fmla="*/ 223836 w 292893"/>
              <a:gd name="connsiteY24" fmla="*/ 1726406 h 6858000"/>
              <a:gd name="connsiteX25" fmla="*/ 219073 w 292893"/>
              <a:gd name="connsiteY25" fmla="*/ 1838325 h 6858000"/>
              <a:gd name="connsiteX26" fmla="*/ 216692 w 292893"/>
              <a:gd name="connsiteY26" fmla="*/ 1945481 h 6858000"/>
              <a:gd name="connsiteX27" fmla="*/ 214311 w 292893"/>
              <a:gd name="connsiteY27" fmla="*/ 2057400 h 6858000"/>
              <a:gd name="connsiteX28" fmla="*/ 223835 w 292893"/>
              <a:gd name="connsiteY28" fmla="*/ 2166938 h 6858000"/>
              <a:gd name="connsiteX29" fmla="*/ 228597 w 292893"/>
              <a:gd name="connsiteY29" fmla="*/ 2276475 h 6858000"/>
              <a:gd name="connsiteX30" fmla="*/ 290510 w 292893"/>
              <a:gd name="connsiteY30" fmla="*/ 2338388 h 6858000"/>
              <a:gd name="connsiteX31" fmla="*/ 223836 w 292893"/>
              <a:gd name="connsiteY31" fmla="*/ 2386012 h 6858000"/>
              <a:gd name="connsiteX32" fmla="*/ 278603 w 292893"/>
              <a:gd name="connsiteY32" fmla="*/ 2447925 h 6858000"/>
              <a:gd name="connsiteX33" fmla="*/ 226218 w 292893"/>
              <a:gd name="connsiteY33" fmla="*/ 2497931 h 6858000"/>
              <a:gd name="connsiteX34" fmla="*/ 283366 w 292893"/>
              <a:gd name="connsiteY34" fmla="*/ 2552700 h 6858000"/>
              <a:gd name="connsiteX35" fmla="*/ 216692 w 292893"/>
              <a:gd name="connsiteY35" fmla="*/ 2607469 h 6858000"/>
              <a:gd name="connsiteX36" fmla="*/ 288128 w 292893"/>
              <a:gd name="connsiteY36" fmla="*/ 2657475 h 6858000"/>
              <a:gd name="connsiteX37" fmla="*/ 223835 w 292893"/>
              <a:gd name="connsiteY37" fmla="*/ 2714625 h 6858000"/>
              <a:gd name="connsiteX38" fmla="*/ 283366 w 292893"/>
              <a:gd name="connsiteY38" fmla="*/ 2771775 h 6858000"/>
              <a:gd name="connsiteX39" fmla="*/ 226217 w 292893"/>
              <a:gd name="connsiteY39" fmla="*/ 2826543 h 6858000"/>
              <a:gd name="connsiteX40" fmla="*/ 285747 w 292893"/>
              <a:gd name="connsiteY40" fmla="*/ 2881313 h 6858000"/>
              <a:gd name="connsiteX41" fmla="*/ 223835 w 292893"/>
              <a:gd name="connsiteY41" fmla="*/ 2931319 h 6858000"/>
              <a:gd name="connsiteX42" fmla="*/ 280985 w 292893"/>
              <a:gd name="connsiteY42" fmla="*/ 2986088 h 6858000"/>
              <a:gd name="connsiteX43" fmla="*/ 226218 w 292893"/>
              <a:gd name="connsiteY43" fmla="*/ 3043238 h 6858000"/>
              <a:gd name="connsiteX44" fmla="*/ 288128 w 292893"/>
              <a:gd name="connsiteY44" fmla="*/ 3105150 h 6858000"/>
              <a:gd name="connsiteX45" fmla="*/ 226217 w 292893"/>
              <a:gd name="connsiteY45" fmla="*/ 3155157 h 6858000"/>
              <a:gd name="connsiteX46" fmla="*/ 290510 w 292893"/>
              <a:gd name="connsiteY46" fmla="*/ 3207544 h 6858000"/>
              <a:gd name="connsiteX47" fmla="*/ 226217 w 292893"/>
              <a:gd name="connsiteY47" fmla="*/ 3264693 h 6858000"/>
              <a:gd name="connsiteX48" fmla="*/ 290510 w 292893"/>
              <a:gd name="connsiteY48" fmla="*/ 3324225 h 6858000"/>
              <a:gd name="connsiteX49" fmla="*/ 226218 w 292893"/>
              <a:gd name="connsiteY49" fmla="*/ 3371850 h 6858000"/>
              <a:gd name="connsiteX50" fmla="*/ 292891 w 292893"/>
              <a:gd name="connsiteY50" fmla="*/ 3433763 h 6858000"/>
              <a:gd name="connsiteX51" fmla="*/ 223837 w 292893"/>
              <a:gd name="connsiteY51" fmla="*/ 3476625 h 6858000"/>
              <a:gd name="connsiteX52" fmla="*/ 288128 w 292893"/>
              <a:gd name="connsiteY52" fmla="*/ 3533775 h 6858000"/>
              <a:gd name="connsiteX53" fmla="*/ 230980 w 292893"/>
              <a:gd name="connsiteY53" fmla="*/ 3583781 h 6858000"/>
              <a:gd name="connsiteX54" fmla="*/ 285747 w 292893"/>
              <a:gd name="connsiteY54" fmla="*/ 3643313 h 6858000"/>
              <a:gd name="connsiteX55" fmla="*/ 226218 w 292893"/>
              <a:gd name="connsiteY55" fmla="*/ 3698081 h 6858000"/>
              <a:gd name="connsiteX56" fmla="*/ 280985 w 292893"/>
              <a:gd name="connsiteY56" fmla="*/ 3752850 h 6858000"/>
              <a:gd name="connsiteX57" fmla="*/ 223837 w 292893"/>
              <a:gd name="connsiteY57" fmla="*/ 3800475 h 6858000"/>
              <a:gd name="connsiteX58" fmla="*/ 280985 w 292893"/>
              <a:gd name="connsiteY58" fmla="*/ 3862388 h 6858000"/>
              <a:gd name="connsiteX59" fmla="*/ 223837 w 292893"/>
              <a:gd name="connsiteY59" fmla="*/ 3910013 h 6858000"/>
              <a:gd name="connsiteX60" fmla="*/ 278603 w 292893"/>
              <a:gd name="connsiteY60" fmla="*/ 3969544 h 6858000"/>
              <a:gd name="connsiteX61" fmla="*/ 223838 w 292893"/>
              <a:gd name="connsiteY61" fmla="*/ 4021931 h 6858000"/>
              <a:gd name="connsiteX62" fmla="*/ 278603 w 292893"/>
              <a:gd name="connsiteY62" fmla="*/ 4076700 h 6858000"/>
              <a:gd name="connsiteX63" fmla="*/ 221456 w 292893"/>
              <a:gd name="connsiteY63" fmla="*/ 4138613 h 6858000"/>
              <a:gd name="connsiteX64" fmla="*/ 280985 w 292893"/>
              <a:gd name="connsiteY64" fmla="*/ 4193381 h 6858000"/>
              <a:gd name="connsiteX65" fmla="*/ 219075 w 292893"/>
              <a:gd name="connsiteY65" fmla="*/ 4243388 h 6858000"/>
              <a:gd name="connsiteX66" fmla="*/ 278603 w 292893"/>
              <a:gd name="connsiteY66" fmla="*/ 4300538 h 6858000"/>
              <a:gd name="connsiteX67" fmla="*/ 216695 w 292893"/>
              <a:gd name="connsiteY67" fmla="*/ 4350544 h 6858000"/>
              <a:gd name="connsiteX68" fmla="*/ 285747 w 292893"/>
              <a:gd name="connsiteY68" fmla="*/ 4405313 h 6858000"/>
              <a:gd name="connsiteX69" fmla="*/ 214313 w 292893"/>
              <a:gd name="connsiteY69" fmla="*/ 4452938 h 6858000"/>
              <a:gd name="connsiteX70" fmla="*/ 276222 w 292893"/>
              <a:gd name="connsiteY70" fmla="*/ 4514850 h 6858000"/>
              <a:gd name="connsiteX71" fmla="*/ 216694 w 292893"/>
              <a:gd name="connsiteY71" fmla="*/ 4569619 h 6858000"/>
              <a:gd name="connsiteX72" fmla="*/ 278603 w 292893"/>
              <a:gd name="connsiteY72" fmla="*/ 4622006 h 6858000"/>
              <a:gd name="connsiteX73" fmla="*/ 219075 w 292893"/>
              <a:gd name="connsiteY73" fmla="*/ 4674394 h 6858000"/>
              <a:gd name="connsiteX74" fmla="*/ 278603 w 292893"/>
              <a:gd name="connsiteY74" fmla="*/ 4731544 h 6858000"/>
              <a:gd name="connsiteX75" fmla="*/ 221455 w 292893"/>
              <a:gd name="connsiteY75" fmla="*/ 4786313 h 6858000"/>
              <a:gd name="connsiteX76" fmla="*/ 273844 w 292893"/>
              <a:gd name="connsiteY76" fmla="*/ 4848225 h 6858000"/>
              <a:gd name="connsiteX77" fmla="*/ 226219 w 292893"/>
              <a:gd name="connsiteY77" fmla="*/ 4902994 h 6858000"/>
              <a:gd name="connsiteX78" fmla="*/ 278606 w 292893"/>
              <a:gd name="connsiteY78" fmla="*/ 4955381 h 6858000"/>
              <a:gd name="connsiteX79" fmla="*/ 223838 w 292893"/>
              <a:gd name="connsiteY79" fmla="*/ 5010150 h 6858000"/>
              <a:gd name="connsiteX80" fmla="*/ 276225 w 292893"/>
              <a:gd name="connsiteY80" fmla="*/ 5069681 h 6858000"/>
              <a:gd name="connsiteX81" fmla="*/ 221455 w 292893"/>
              <a:gd name="connsiteY81" fmla="*/ 5117306 h 6858000"/>
              <a:gd name="connsiteX82" fmla="*/ 276225 w 292893"/>
              <a:gd name="connsiteY82" fmla="*/ 5169694 h 6858000"/>
              <a:gd name="connsiteX83" fmla="*/ 221455 w 292893"/>
              <a:gd name="connsiteY83" fmla="*/ 5226844 h 6858000"/>
              <a:gd name="connsiteX84" fmla="*/ 276225 w 292893"/>
              <a:gd name="connsiteY84" fmla="*/ 5286375 h 6858000"/>
              <a:gd name="connsiteX85" fmla="*/ 223837 w 292893"/>
              <a:gd name="connsiteY85" fmla="*/ 5338763 h 6858000"/>
              <a:gd name="connsiteX86" fmla="*/ 276225 w 292893"/>
              <a:gd name="connsiteY86" fmla="*/ 5388769 h 6858000"/>
              <a:gd name="connsiteX87" fmla="*/ 223838 w 292893"/>
              <a:gd name="connsiteY87" fmla="*/ 5448300 h 6858000"/>
              <a:gd name="connsiteX88" fmla="*/ 276226 w 292893"/>
              <a:gd name="connsiteY88" fmla="*/ 5495925 h 6858000"/>
              <a:gd name="connsiteX89" fmla="*/ 226219 w 292893"/>
              <a:gd name="connsiteY89" fmla="*/ 5555456 h 6858000"/>
              <a:gd name="connsiteX90" fmla="*/ 276225 w 292893"/>
              <a:gd name="connsiteY90" fmla="*/ 5612606 h 6858000"/>
              <a:gd name="connsiteX91" fmla="*/ 223838 w 292893"/>
              <a:gd name="connsiteY91" fmla="*/ 5664994 h 6858000"/>
              <a:gd name="connsiteX92" fmla="*/ 273844 w 292893"/>
              <a:gd name="connsiteY92" fmla="*/ 5717381 h 6858000"/>
              <a:gd name="connsiteX93" fmla="*/ 223837 w 292893"/>
              <a:gd name="connsiteY93" fmla="*/ 5776913 h 6858000"/>
              <a:gd name="connsiteX94" fmla="*/ 276225 w 292893"/>
              <a:gd name="connsiteY94" fmla="*/ 5826919 h 6858000"/>
              <a:gd name="connsiteX95" fmla="*/ 223837 w 292893"/>
              <a:gd name="connsiteY95" fmla="*/ 5886450 h 6858000"/>
              <a:gd name="connsiteX96" fmla="*/ 273844 w 292893"/>
              <a:gd name="connsiteY96" fmla="*/ 5934075 h 6858000"/>
              <a:gd name="connsiteX97" fmla="*/ 219074 w 292893"/>
              <a:gd name="connsiteY97" fmla="*/ 5995988 h 6858000"/>
              <a:gd name="connsiteX98" fmla="*/ 273844 w 292893"/>
              <a:gd name="connsiteY98" fmla="*/ 6048375 h 6858000"/>
              <a:gd name="connsiteX99" fmla="*/ 226218 w 292893"/>
              <a:gd name="connsiteY99" fmla="*/ 6103144 h 6858000"/>
              <a:gd name="connsiteX100" fmla="*/ 273844 w 292893"/>
              <a:gd name="connsiteY100" fmla="*/ 6157913 h 6858000"/>
              <a:gd name="connsiteX101" fmla="*/ 226219 w 292893"/>
              <a:gd name="connsiteY101" fmla="*/ 6212681 h 6858000"/>
              <a:gd name="connsiteX102" fmla="*/ 271463 w 292893"/>
              <a:gd name="connsiteY102" fmla="*/ 6265069 h 6858000"/>
              <a:gd name="connsiteX103" fmla="*/ 223837 w 292893"/>
              <a:gd name="connsiteY103" fmla="*/ 6319838 h 6858000"/>
              <a:gd name="connsiteX104" fmla="*/ 278605 w 292893"/>
              <a:gd name="connsiteY104" fmla="*/ 6374606 h 6858000"/>
              <a:gd name="connsiteX105" fmla="*/ 221455 w 292893"/>
              <a:gd name="connsiteY105" fmla="*/ 6429375 h 6858000"/>
              <a:gd name="connsiteX106" fmla="*/ 276225 w 292893"/>
              <a:gd name="connsiteY106" fmla="*/ 6486525 h 6858000"/>
              <a:gd name="connsiteX107" fmla="*/ 228599 w 292893"/>
              <a:gd name="connsiteY107" fmla="*/ 6541294 h 6858000"/>
              <a:gd name="connsiteX108" fmla="*/ 273843 w 292893"/>
              <a:gd name="connsiteY108" fmla="*/ 6600825 h 6858000"/>
              <a:gd name="connsiteX109" fmla="*/ 221455 w 292893"/>
              <a:gd name="connsiteY109" fmla="*/ 6643688 h 6858000"/>
              <a:gd name="connsiteX110" fmla="*/ 276224 w 292893"/>
              <a:gd name="connsiteY110" fmla="*/ 6700838 h 6858000"/>
              <a:gd name="connsiteX111" fmla="*/ 221456 w 292893"/>
              <a:gd name="connsiteY111" fmla="*/ 6762750 h 6858000"/>
              <a:gd name="connsiteX112" fmla="*/ 288131 w 292893"/>
              <a:gd name="connsiteY112" fmla="*/ 6812756 h 6858000"/>
              <a:gd name="connsiteX113" fmla="*/ 233136 w 292893"/>
              <a:gd name="connsiteY113" fmla="*/ 6855619 h 6858000"/>
              <a:gd name="connsiteX114" fmla="*/ 0 w 292893"/>
              <a:gd name="connsiteY114" fmla="*/ 6858000 h 6858000"/>
              <a:gd name="connsiteX115" fmla="*/ 0 w 292893"/>
              <a:gd name="connsiteY11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21454 w 292893"/>
              <a:gd name="connsiteY18" fmla="*/ 962025 h 6858000"/>
              <a:gd name="connsiteX19" fmla="*/ 221453 w 292893"/>
              <a:gd name="connsiteY19" fmla="*/ 1071563 h 6858000"/>
              <a:gd name="connsiteX20" fmla="*/ 221453 w 292893"/>
              <a:gd name="connsiteY20" fmla="*/ 1183481 h 6858000"/>
              <a:gd name="connsiteX21" fmla="*/ 226216 w 292893"/>
              <a:gd name="connsiteY21" fmla="*/ 1297781 h 6858000"/>
              <a:gd name="connsiteX22" fmla="*/ 233360 w 292893"/>
              <a:gd name="connsiteY22" fmla="*/ 1404938 h 6858000"/>
              <a:gd name="connsiteX23" fmla="*/ 230979 w 292893"/>
              <a:gd name="connsiteY23" fmla="*/ 1512094 h 6858000"/>
              <a:gd name="connsiteX24" fmla="*/ 228598 w 292893"/>
              <a:gd name="connsiteY24" fmla="*/ 1621631 h 6858000"/>
              <a:gd name="connsiteX25" fmla="*/ 223836 w 292893"/>
              <a:gd name="connsiteY25" fmla="*/ 1726406 h 6858000"/>
              <a:gd name="connsiteX26" fmla="*/ 219073 w 292893"/>
              <a:gd name="connsiteY26" fmla="*/ 1838325 h 6858000"/>
              <a:gd name="connsiteX27" fmla="*/ 216692 w 292893"/>
              <a:gd name="connsiteY27" fmla="*/ 1945481 h 6858000"/>
              <a:gd name="connsiteX28" fmla="*/ 214311 w 292893"/>
              <a:gd name="connsiteY28" fmla="*/ 2057400 h 6858000"/>
              <a:gd name="connsiteX29" fmla="*/ 223835 w 292893"/>
              <a:gd name="connsiteY29" fmla="*/ 2166938 h 6858000"/>
              <a:gd name="connsiteX30" fmla="*/ 228597 w 292893"/>
              <a:gd name="connsiteY30" fmla="*/ 2276475 h 6858000"/>
              <a:gd name="connsiteX31" fmla="*/ 290510 w 292893"/>
              <a:gd name="connsiteY31" fmla="*/ 2338388 h 6858000"/>
              <a:gd name="connsiteX32" fmla="*/ 223836 w 292893"/>
              <a:gd name="connsiteY32" fmla="*/ 2386012 h 6858000"/>
              <a:gd name="connsiteX33" fmla="*/ 278603 w 292893"/>
              <a:gd name="connsiteY33" fmla="*/ 2447925 h 6858000"/>
              <a:gd name="connsiteX34" fmla="*/ 226218 w 292893"/>
              <a:gd name="connsiteY34" fmla="*/ 2497931 h 6858000"/>
              <a:gd name="connsiteX35" fmla="*/ 283366 w 292893"/>
              <a:gd name="connsiteY35" fmla="*/ 2552700 h 6858000"/>
              <a:gd name="connsiteX36" fmla="*/ 216692 w 292893"/>
              <a:gd name="connsiteY36" fmla="*/ 2607469 h 6858000"/>
              <a:gd name="connsiteX37" fmla="*/ 288128 w 292893"/>
              <a:gd name="connsiteY37" fmla="*/ 2657475 h 6858000"/>
              <a:gd name="connsiteX38" fmla="*/ 223835 w 292893"/>
              <a:gd name="connsiteY38" fmla="*/ 2714625 h 6858000"/>
              <a:gd name="connsiteX39" fmla="*/ 283366 w 292893"/>
              <a:gd name="connsiteY39" fmla="*/ 2771775 h 6858000"/>
              <a:gd name="connsiteX40" fmla="*/ 226217 w 292893"/>
              <a:gd name="connsiteY40" fmla="*/ 2826543 h 6858000"/>
              <a:gd name="connsiteX41" fmla="*/ 285747 w 292893"/>
              <a:gd name="connsiteY41" fmla="*/ 2881313 h 6858000"/>
              <a:gd name="connsiteX42" fmla="*/ 223835 w 292893"/>
              <a:gd name="connsiteY42" fmla="*/ 2931319 h 6858000"/>
              <a:gd name="connsiteX43" fmla="*/ 280985 w 292893"/>
              <a:gd name="connsiteY43" fmla="*/ 2986088 h 6858000"/>
              <a:gd name="connsiteX44" fmla="*/ 226218 w 292893"/>
              <a:gd name="connsiteY44" fmla="*/ 3043238 h 6858000"/>
              <a:gd name="connsiteX45" fmla="*/ 288128 w 292893"/>
              <a:gd name="connsiteY45" fmla="*/ 3105150 h 6858000"/>
              <a:gd name="connsiteX46" fmla="*/ 226217 w 292893"/>
              <a:gd name="connsiteY46" fmla="*/ 3155157 h 6858000"/>
              <a:gd name="connsiteX47" fmla="*/ 290510 w 292893"/>
              <a:gd name="connsiteY47" fmla="*/ 3207544 h 6858000"/>
              <a:gd name="connsiteX48" fmla="*/ 226217 w 292893"/>
              <a:gd name="connsiteY48" fmla="*/ 3264693 h 6858000"/>
              <a:gd name="connsiteX49" fmla="*/ 290510 w 292893"/>
              <a:gd name="connsiteY49" fmla="*/ 3324225 h 6858000"/>
              <a:gd name="connsiteX50" fmla="*/ 226218 w 292893"/>
              <a:gd name="connsiteY50" fmla="*/ 3371850 h 6858000"/>
              <a:gd name="connsiteX51" fmla="*/ 292891 w 292893"/>
              <a:gd name="connsiteY51" fmla="*/ 3433763 h 6858000"/>
              <a:gd name="connsiteX52" fmla="*/ 223837 w 292893"/>
              <a:gd name="connsiteY52" fmla="*/ 3476625 h 6858000"/>
              <a:gd name="connsiteX53" fmla="*/ 288128 w 292893"/>
              <a:gd name="connsiteY53" fmla="*/ 3533775 h 6858000"/>
              <a:gd name="connsiteX54" fmla="*/ 230980 w 292893"/>
              <a:gd name="connsiteY54" fmla="*/ 3583781 h 6858000"/>
              <a:gd name="connsiteX55" fmla="*/ 285747 w 292893"/>
              <a:gd name="connsiteY55" fmla="*/ 3643313 h 6858000"/>
              <a:gd name="connsiteX56" fmla="*/ 226218 w 292893"/>
              <a:gd name="connsiteY56" fmla="*/ 3698081 h 6858000"/>
              <a:gd name="connsiteX57" fmla="*/ 280985 w 292893"/>
              <a:gd name="connsiteY57" fmla="*/ 3752850 h 6858000"/>
              <a:gd name="connsiteX58" fmla="*/ 223837 w 292893"/>
              <a:gd name="connsiteY58" fmla="*/ 3800475 h 6858000"/>
              <a:gd name="connsiteX59" fmla="*/ 280985 w 292893"/>
              <a:gd name="connsiteY59" fmla="*/ 3862388 h 6858000"/>
              <a:gd name="connsiteX60" fmla="*/ 223837 w 292893"/>
              <a:gd name="connsiteY60" fmla="*/ 3910013 h 6858000"/>
              <a:gd name="connsiteX61" fmla="*/ 278603 w 292893"/>
              <a:gd name="connsiteY61" fmla="*/ 3969544 h 6858000"/>
              <a:gd name="connsiteX62" fmla="*/ 223838 w 292893"/>
              <a:gd name="connsiteY62" fmla="*/ 4021931 h 6858000"/>
              <a:gd name="connsiteX63" fmla="*/ 278603 w 292893"/>
              <a:gd name="connsiteY63" fmla="*/ 4076700 h 6858000"/>
              <a:gd name="connsiteX64" fmla="*/ 221456 w 292893"/>
              <a:gd name="connsiteY64" fmla="*/ 4138613 h 6858000"/>
              <a:gd name="connsiteX65" fmla="*/ 280985 w 292893"/>
              <a:gd name="connsiteY65" fmla="*/ 4193381 h 6858000"/>
              <a:gd name="connsiteX66" fmla="*/ 219075 w 292893"/>
              <a:gd name="connsiteY66" fmla="*/ 4243388 h 6858000"/>
              <a:gd name="connsiteX67" fmla="*/ 278603 w 292893"/>
              <a:gd name="connsiteY67" fmla="*/ 4300538 h 6858000"/>
              <a:gd name="connsiteX68" fmla="*/ 216695 w 292893"/>
              <a:gd name="connsiteY68" fmla="*/ 4350544 h 6858000"/>
              <a:gd name="connsiteX69" fmla="*/ 285747 w 292893"/>
              <a:gd name="connsiteY69" fmla="*/ 4405313 h 6858000"/>
              <a:gd name="connsiteX70" fmla="*/ 214313 w 292893"/>
              <a:gd name="connsiteY70" fmla="*/ 4452938 h 6858000"/>
              <a:gd name="connsiteX71" fmla="*/ 276222 w 292893"/>
              <a:gd name="connsiteY71" fmla="*/ 4514850 h 6858000"/>
              <a:gd name="connsiteX72" fmla="*/ 216694 w 292893"/>
              <a:gd name="connsiteY72" fmla="*/ 4569619 h 6858000"/>
              <a:gd name="connsiteX73" fmla="*/ 278603 w 292893"/>
              <a:gd name="connsiteY73" fmla="*/ 4622006 h 6858000"/>
              <a:gd name="connsiteX74" fmla="*/ 219075 w 292893"/>
              <a:gd name="connsiteY74" fmla="*/ 4674394 h 6858000"/>
              <a:gd name="connsiteX75" fmla="*/ 278603 w 292893"/>
              <a:gd name="connsiteY75" fmla="*/ 4731544 h 6858000"/>
              <a:gd name="connsiteX76" fmla="*/ 221455 w 292893"/>
              <a:gd name="connsiteY76" fmla="*/ 4786313 h 6858000"/>
              <a:gd name="connsiteX77" fmla="*/ 273844 w 292893"/>
              <a:gd name="connsiteY77" fmla="*/ 4848225 h 6858000"/>
              <a:gd name="connsiteX78" fmla="*/ 226219 w 292893"/>
              <a:gd name="connsiteY78" fmla="*/ 4902994 h 6858000"/>
              <a:gd name="connsiteX79" fmla="*/ 278606 w 292893"/>
              <a:gd name="connsiteY79" fmla="*/ 4955381 h 6858000"/>
              <a:gd name="connsiteX80" fmla="*/ 223838 w 292893"/>
              <a:gd name="connsiteY80" fmla="*/ 5010150 h 6858000"/>
              <a:gd name="connsiteX81" fmla="*/ 276225 w 292893"/>
              <a:gd name="connsiteY81" fmla="*/ 5069681 h 6858000"/>
              <a:gd name="connsiteX82" fmla="*/ 221455 w 292893"/>
              <a:gd name="connsiteY82" fmla="*/ 5117306 h 6858000"/>
              <a:gd name="connsiteX83" fmla="*/ 276225 w 292893"/>
              <a:gd name="connsiteY83" fmla="*/ 5169694 h 6858000"/>
              <a:gd name="connsiteX84" fmla="*/ 221455 w 292893"/>
              <a:gd name="connsiteY84" fmla="*/ 5226844 h 6858000"/>
              <a:gd name="connsiteX85" fmla="*/ 276225 w 292893"/>
              <a:gd name="connsiteY85" fmla="*/ 5286375 h 6858000"/>
              <a:gd name="connsiteX86" fmla="*/ 223837 w 292893"/>
              <a:gd name="connsiteY86" fmla="*/ 5338763 h 6858000"/>
              <a:gd name="connsiteX87" fmla="*/ 276225 w 292893"/>
              <a:gd name="connsiteY87" fmla="*/ 5388769 h 6858000"/>
              <a:gd name="connsiteX88" fmla="*/ 223838 w 292893"/>
              <a:gd name="connsiteY88" fmla="*/ 5448300 h 6858000"/>
              <a:gd name="connsiteX89" fmla="*/ 276226 w 292893"/>
              <a:gd name="connsiteY89" fmla="*/ 5495925 h 6858000"/>
              <a:gd name="connsiteX90" fmla="*/ 226219 w 292893"/>
              <a:gd name="connsiteY90" fmla="*/ 5555456 h 6858000"/>
              <a:gd name="connsiteX91" fmla="*/ 276225 w 292893"/>
              <a:gd name="connsiteY91" fmla="*/ 5612606 h 6858000"/>
              <a:gd name="connsiteX92" fmla="*/ 223838 w 292893"/>
              <a:gd name="connsiteY92" fmla="*/ 5664994 h 6858000"/>
              <a:gd name="connsiteX93" fmla="*/ 273844 w 292893"/>
              <a:gd name="connsiteY93" fmla="*/ 5717381 h 6858000"/>
              <a:gd name="connsiteX94" fmla="*/ 223837 w 292893"/>
              <a:gd name="connsiteY94" fmla="*/ 5776913 h 6858000"/>
              <a:gd name="connsiteX95" fmla="*/ 276225 w 292893"/>
              <a:gd name="connsiteY95" fmla="*/ 5826919 h 6858000"/>
              <a:gd name="connsiteX96" fmla="*/ 223837 w 292893"/>
              <a:gd name="connsiteY96" fmla="*/ 5886450 h 6858000"/>
              <a:gd name="connsiteX97" fmla="*/ 273844 w 292893"/>
              <a:gd name="connsiteY97" fmla="*/ 5934075 h 6858000"/>
              <a:gd name="connsiteX98" fmla="*/ 219074 w 292893"/>
              <a:gd name="connsiteY98" fmla="*/ 5995988 h 6858000"/>
              <a:gd name="connsiteX99" fmla="*/ 273844 w 292893"/>
              <a:gd name="connsiteY99" fmla="*/ 6048375 h 6858000"/>
              <a:gd name="connsiteX100" fmla="*/ 226218 w 292893"/>
              <a:gd name="connsiteY100" fmla="*/ 6103144 h 6858000"/>
              <a:gd name="connsiteX101" fmla="*/ 273844 w 292893"/>
              <a:gd name="connsiteY101" fmla="*/ 6157913 h 6858000"/>
              <a:gd name="connsiteX102" fmla="*/ 226219 w 292893"/>
              <a:gd name="connsiteY102" fmla="*/ 6212681 h 6858000"/>
              <a:gd name="connsiteX103" fmla="*/ 271463 w 292893"/>
              <a:gd name="connsiteY103" fmla="*/ 6265069 h 6858000"/>
              <a:gd name="connsiteX104" fmla="*/ 223837 w 292893"/>
              <a:gd name="connsiteY104" fmla="*/ 6319838 h 6858000"/>
              <a:gd name="connsiteX105" fmla="*/ 278605 w 292893"/>
              <a:gd name="connsiteY105" fmla="*/ 6374606 h 6858000"/>
              <a:gd name="connsiteX106" fmla="*/ 221455 w 292893"/>
              <a:gd name="connsiteY106" fmla="*/ 6429375 h 6858000"/>
              <a:gd name="connsiteX107" fmla="*/ 276225 w 292893"/>
              <a:gd name="connsiteY107" fmla="*/ 6486525 h 6858000"/>
              <a:gd name="connsiteX108" fmla="*/ 228599 w 292893"/>
              <a:gd name="connsiteY108" fmla="*/ 6541294 h 6858000"/>
              <a:gd name="connsiteX109" fmla="*/ 273843 w 292893"/>
              <a:gd name="connsiteY109" fmla="*/ 6600825 h 6858000"/>
              <a:gd name="connsiteX110" fmla="*/ 221455 w 292893"/>
              <a:gd name="connsiteY110" fmla="*/ 6643688 h 6858000"/>
              <a:gd name="connsiteX111" fmla="*/ 276224 w 292893"/>
              <a:gd name="connsiteY111" fmla="*/ 6700838 h 6858000"/>
              <a:gd name="connsiteX112" fmla="*/ 221456 w 292893"/>
              <a:gd name="connsiteY112" fmla="*/ 6762750 h 6858000"/>
              <a:gd name="connsiteX113" fmla="*/ 288131 w 292893"/>
              <a:gd name="connsiteY113" fmla="*/ 6812756 h 6858000"/>
              <a:gd name="connsiteX114" fmla="*/ 233136 w 292893"/>
              <a:gd name="connsiteY114" fmla="*/ 6855619 h 6858000"/>
              <a:gd name="connsiteX115" fmla="*/ 0 w 292893"/>
              <a:gd name="connsiteY115" fmla="*/ 6858000 h 6858000"/>
              <a:gd name="connsiteX116" fmla="*/ 0 w 292893"/>
              <a:gd name="connsiteY11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21453 w 292893"/>
              <a:gd name="connsiteY20" fmla="*/ 1071563 h 6858000"/>
              <a:gd name="connsiteX21" fmla="*/ 221453 w 292893"/>
              <a:gd name="connsiteY21" fmla="*/ 1183481 h 6858000"/>
              <a:gd name="connsiteX22" fmla="*/ 226216 w 292893"/>
              <a:gd name="connsiteY22" fmla="*/ 1297781 h 6858000"/>
              <a:gd name="connsiteX23" fmla="*/ 233360 w 292893"/>
              <a:gd name="connsiteY23" fmla="*/ 1404938 h 6858000"/>
              <a:gd name="connsiteX24" fmla="*/ 230979 w 292893"/>
              <a:gd name="connsiteY24" fmla="*/ 1512094 h 6858000"/>
              <a:gd name="connsiteX25" fmla="*/ 228598 w 292893"/>
              <a:gd name="connsiteY25" fmla="*/ 1621631 h 6858000"/>
              <a:gd name="connsiteX26" fmla="*/ 223836 w 292893"/>
              <a:gd name="connsiteY26" fmla="*/ 1726406 h 6858000"/>
              <a:gd name="connsiteX27" fmla="*/ 219073 w 292893"/>
              <a:gd name="connsiteY27" fmla="*/ 1838325 h 6858000"/>
              <a:gd name="connsiteX28" fmla="*/ 216692 w 292893"/>
              <a:gd name="connsiteY28" fmla="*/ 1945481 h 6858000"/>
              <a:gd name="connsiteX29" fmla="*/ 214311 w 292893"/>
              <a:gd name="connsiteY29" fmla="*/ 2057400 h 6858000"/>
              <a:gd name="connsiteX30" fmla="*/ 223835 w 292893"/>
              <a:gd name="connsiteY30" fmla="*/ 2166938 h 6858000"/>
              <a:gd name="connsiteX31" fmla="*/ 228597 w 292893"/>
              <a:gd name="connsiteY31" fmla="*/ 2276475 h 6858000"/>
              <a:gd name="connsiteX32" fmla="*/ 290510 w 292893"/>
              <a:gd name="connsiteY32" fmla="*/ 2338388 h 6858000"/>
              <a:gd name="connsiteX33" fmla="*/ 223836 w 292893"/>
              <a:gd name="connsiteY33" fmla="*/ 2386012 h 6858000"/>
              <a:gd name="connsiteX34" fmla="*/ 278603 w 292893"/>
              <a:gd name="connsiteY34" fmla="*/ 2447925 h 6858000"/>
              <a:gd name="connsiteX35" fmla="*/ 226218 w 292893"/>
              <a:gd name="connsiteY35" fmla="*/ 2497931 h 6858000"/>
              <a:gd name="connsiteX36" fmla="*/ 283366 w 292893"/>
              <a:gd name="connsiteY36" fmla="*/ 2552700 h 6858000"/>
              <a:gd name="connsiteX37" fmla="*/ 216692 w 292893"/>
              <a:gd name="connsiteY37" fmla="*/ 2607469 h 6858000"/>
              <a:gd name="connsiteX38" fmla="*/ 288128 w 292893"/>
              <a:gd name="connsiteY38" fmla="*/ 2657475 h 6858000"/>
              <a:gd name="connsiteX39" fmla="*/ 223835 w 292893"/>
              <a:gd name="connsiteY39" fmla="*/ 2714625 h 6858000"/>
              <a:gd name="connsiteX40" fmla="*/ 283366 w 292893"/>
              <a:gd name="connsiteY40" fmla="*/ 2771775 h 6858000"/>
              <a:gd name="connsiteX41" fmla="*/ 226217 w 292893"/>
              <a:gd name="connsiteY41" fmla="*/ 2826543 h 6858000"/>
              <a:gd name="connsiteX42" fmla="*/ 285747 w 292893"/>
              <a:gd name="connsiteY42" fmla="*/ 2881313 h 6858000"/>
              <a:gd name="connsiteX43" fmla="*/ 223835 w 292893"/>
              <a:gd name="connsiteY43" fmla="*/ 2931319 h 6858000"/>
              <a:gd name="connsiteX44" fmla="*/ 280985 w 292893"/>
              <a:gd name="connsiteY44" fmla="*/ 2986088 h 6858000"/>
              <a:gd name="connsiteX45" fmla="*/ 226218 w 292893"/>
              <a:gd name="connsiteY45" fmla="*/ 3043238 h 6858000"/>
              <a:gd name="connsiteX46" fmla="*/ 288128 w 292893"/>
              <a:gd name="connsiteY46" fmla="*/ 3105150 h 6858000"/>
              <a:gd name="connsiteX47" fmla="*/ 226217 w 292893"/>
              <a:gd name="connsiteY47" fmla="*/ 3155157 h 6858000"/>
              <a:gd name="connsiteX48" fmla="*/ 290510 w 292893"/>
              <a:gd name="connsiteY48" fmla="*/ 3207544 h 6858000"/>
              <a:gd name="connsiteX49" fmla="*/ 226217 w 292893"/>
              <a:gd name="connsiteY49" fmla="*/ 3264693 h 6858000"/>
              <a:gd name="connsiteX50" fmla="*/ 290510 w 292893"/>
              <a:gd name="connsiteY50" fmla="*/ 3324225 h 6858000"/>
              <a:gd name="connsiteX51" fmla="*/ 226218 w 292893"/>
              <a:gd name="connsiteY51" fmla="*/ 3371850 h 6858000"/>
              <a:gd name="connsiteX52" fmla="*/ 292891 w 292893"/>
              <a:gd name="connsiteY52" fmla="*/ 3433763 h 6858000"/>
              <a:gd name="connsiteX53" fmla="*/ 223837 w 292893"/>
              <a:gd name="connsiteY53" fmla="*/ 3476625 h 6858000"/>
              <a:gd name="connsiteX54" fmla="*/ 288128 w 292893"/>
              <a:gd name="connsiteY54" fmla="*/ 3533775 h 6858000"/>
              <a:gd name="connsiteX55" fmla="*/ 230980 w 292893"/>
              <a:gd name="connsiteY55" fmla="*/ 3583781 h 6858000"/>
              <a:gd name="connsiteX56" fmla="*/ 285747 w 292893"/>
              <a:gd name="connsiteY56" fmla="*/ 3643313 h 6858000"/>
              <a:gd name="connsiteX57" fmla="*/ 226218 w 292893"/>
              <a:gd name="connsiteY57" fmla="*/ 3698081 h 6858000"/>
              <a:gd name="connsiteX58" fmla="*/ 280985 w 292893"/>
              <a:gd name="connsiteY58" fmla="*/ 3752850 h 6858000"/>
              <a:gd name="connsiteX59" fmla="*/ 223837 w 292893"/>
              <a:gd name="connsiteY59" fmla="*/ 3800475 h 6858000"/>
              <a:gd name="connsiteX60" fmla="*/ 280985 w 292893"/>
              <a:gd name="connsiteY60" fmla="*/ 3862388 h 6858000"/>
              <a:gd name="connsiteX61" fmla="*/ 223837 w 292893"/>
              <a:gd name="connsiteY61" fmla="*/ 3910013 h 6858000"/>
              <a:gd name="connsiteX62" fmla="*/ 278603 w 292893"/>
              <a:gd name="connsiteY62" fmla="*/ 3969544 h 6858000"/>
              <a:gd name="connsiteX63" fmla="*/ 223838 w 292893"/>
              <a:gd name="connsiteY63" fmla="*/ 4021931 h 6858000"/>
              <a:gd name="connsiteX64" fmla="*/ 278603 w 292893"/>
              <a:gd name="connsiteY64" fmla="*/ 4076700 h 6858000"/>
              <a:gd name="connsiteX65" fmla="*/ 221456 w 292893"/>
              <a:gd name="connsiteY65" fmla="*/ 4138613 h 6858000"/>
              <a:gd name="connsiteX66" fmla="*/ 280985 w 292893"/>
              <a:gd name="connsiteY66" fmla="*/ 4193381 h 6858000"/>
              <a:gd name="connsiteX67" fmla="*/ 219075 w 292893"/>
              <a:gd name="connsiteY67" fmla="*/ 4243388 h 6858000"/>
              <a:gd name="connsiteX68" fmla="*/ 278603 w 292893"/>
              <a:gd name="connsiteY68" fmla="*/ 4300538 h 6858000"/>
              <a:gd name="connsiteX69" fmla="*/ 216695 w 292893"/>
              <a:gd name="connsiteY69" fmla="*/ 4350544 h 6858000"/>
              <a:gd name="connsiteX70" fmla="*/ 285747 w 292893"/>
              <a:gd name="connsiteY70" fmla="*/ 4405313 h 6858000"/>
              <a:gd name="connsiteX71" fmla="*/ 214313 w 292893"/>
              <a:gd name="connsiteY71" fmla="*/ 4452938 h 6858000"/>
              <a:gd name="connsiteX72" fmla="*/ 276222 w 292893"/>
              <a:gd name="connsiteY72" fmla="*/ 4514850 h 6858000"/>
              <a:gd name="connsiteX73" fmla="*/ 216694 w 292893"/>
              <a:gd name="connsiteY73" fmla="*/ 4569619 h 6858000"/>
              <a:gd name="connsiteX74" fmla="*/ 278603 w 292893"/>
              <a:gd name="connsiteY74" fmla="*/ 4622006 h 6858000"/>
              <a:gd name="connsiteX75" fmla="*/ 219075 w 292893"/>
              <a:gd name="connsiteY75" fmla="*/ 4674394 h 6858000"/>
              <a:gd name="connsiteX76" fmla="*/ 278603 w 292893"/>
              <a:gd name="connsiteY76" fmla="*/ 4731544 h 6858000"/>
              <a:gd name="connsiteX77" fmla="*/ 221455 w 292893"/>
              <a:gd name="connsiteY77" fmla="*/ 4786313 h 6858000"/>
              <a:gd name="connsiteX78" fmla="*/ 273844 w 292893"/>
              <a:gd name="connsiteY78" fmla="*/ 4848225 h 6858000"/>
              <a:gd name="connsiteX79" fmla="*/ 226219 w 292893"/>
              <a:gd name="connsiteY79" fmla="*/ 4902994 h 6858000"/>
              <a:gd name="connsiteX80" fmla="*/ 278606 w 292893"/>
              <a:gd name="connsiteY80" fmla="*/ 4955381 h 6858000"/>
              <a:gd name="connsiteX81" fmla="*/ 223838 w 292893"/>
              <a:gd name="connsiteY81" fmla="*/ 5010150 h 6858000"/>
              <a:gd name="connsiteX82" fmla="*/ 276225 w 292893"/>
              <a:gd name="connsiteY82" fmla="*/ 5069681 h 6858000"/>
              <a:gd name="connsiteX83" fmla="*/ 221455 w 292893"/>
              <a:gd name="connsiteY83" fmla="*/ 5117306 h 6858000"/>
              <a:gd name="connsiteX84" fmla="*/ 276225 w 292893"/>
              <a:gd name="connsiteY84" fmla="*/ 5169694 h 6858000"/>
              <a:gd name="connsiteX85" fmla="*/ 221455 w 292893"/>
              <a:gd name="connsiteY85" fmla="*/ 5226844 h 6858000"/>
              <a:gd name="connsiteX86" fmla="*/ 276225 w 292893"/>
              <a:gd name="connsiteY86" fmla="*/ 5286375 h 6858000"/>
              <a:gd name="connsiteX87" fmla="*/ 223837 w 292893"/>
              <a:gd name="connsiteY87" fmla="*/ 5338763 h 6858000"/>
              <a:gd name="connsiteX88" fmla="*/ 276225 w 292893"/>
              <a:gd name="connsiteY88" fmla="*/ 5388769 h 6858000"/>
              <a:gd name="connsiteX89" fmla="*/ 223838 w 292893"/>
              <a:gd name="connsiteY89" fmla="*/ 5448300 h 6858000"/>
              <a:gd name="connsiteX90" fmla="*/ 276226 w 292893"/>
              <a:gd name="connsiteY90" fmla="*/ 5495925 h 6858000"/>
              <a:gd name="connsiteX91" fmla="*/ 226219 w 292893"/>
              <a:gd name="connsiteY91" fmla="*/ 5555456 h 6858000"/>
              <a:gd name="connsiteX92" fmla="*/ 276225 w 292893"/>
              <a:gd name="connsiteY92" fmla="*/ 5612606 h 6858000"/>
              <a:gd name="connsiteX93" fmla="*/ 223838 w 292893"/>
              <a:gd name="connsiteY93" fmla="*/ 5664994 h 6858000"/>
              <a:gd name="connsiteX94" fmla="*/ 273844 w 292893"/>
              <a:gd name="connsiteY94" fmla="*/ 5717381 h 6858000"/>
              <a:gd name="connsiteX95" fmla="*/ 223837 w 292893"/>
              <a:gd name="connsiteY95" fmla="*/ 5776913 h 6858000"/>
              <a:gd name="connsiteX96" fmla="*/ 276225 w 292893"/>
              <a:gd name="connsiteY96" fmla="*/ 5826919 h 6858000"/>
              <a:gd name="connsiteX97" fmla="*/ 223837 w 292893"/>
              <a:gd name="connsiteY97" fmla="*/ 5886450 h 6858000"/>
              <a:gd name="connsiteX98" fmla="*/ 273844 w 292893"/>
              <a:gd name="connsiteY98" fmla="*/ 5934075 h 6858000"/>
              <a:gd name="connsiteX99" fmla="*/ 219074 w 292893"/>
              <a:gd name="connsiteY99" fmla="*/ 5995988 h 6858000"/>
              <a:gd name="connsiteX100" fmla="*/ 273844 w 292893"/>
              <a:gd name="connsiteY100" fmla="*/ 6048375 h 6858000"/>
              <a:gd name="connsiteX101" fmla="*/ 226218 w 292893"/>
              <a:gd name="connsiteY101" fmla="*/ 6103144 h 6858000"/>
              <a:gd name="connsiteX102" fmla="*/ 273844 w 292893"/>
              <a:gd name="connsiteY102" fmla="*/ 6157913 h 6858000"/>
              <a:gd name="connsiteX103" fmla="*/ 226219 w 292893"/>
              <a:gd name="connsiteY103" fmla="*/ 6212681 h 6858000"/>
              <a:gd name="connsiteX104" fmla="*/ 271463 w 292893"/>
              <a:gd name="connsiteY104" fmla="*/ 6265069 h 6858000"/>
              <a:gd name="connsiteX105" fmla="*/ 223837 w 292893"/>
              <a:gd name="connsiteY105" fmla="*/ 6319838 h 6858000"/>
              <a:gd name="connsiteX106" fmla="*/ 278605 w 292893"/>
              <a:gd name="connsiteY106" fmla="*/ 6374606 h 6858000"/>
              <a:gd name="connsiteX107" fmla="*/ 221455 w 292893"/>
              <a:gd name="connsiteY107" fmla="*/ 6429375 h 6858000"/>
              <a:gd name="connsiteX108" fmla="*/ 276225 w 292893"/>
              <a:gd name="connsiteY108" fmla="*/ 6486525 h 6858000"/>
              <a:gd name="connsiteX109" fmla="*/ 228599 w 292893"/>
              <a:gd name="connsiteY109" fmla="*/ 6541294 h 6858000"/>
              <a:gd name="connsiteX110" fmla="*/ 273843 w 292893"/>
              <a:gd name="connsiteY110" fmla="*/ 6600825 h 6858000"/>
              <a:gd name="connsiteX111" fmla="*/ 221455 w 292893"/>
              <a:gd name="connsiteY111" fmla="*/ 6643688 h 6858000"/>
              <a:gd name="connsiteX112" fmla="*/ 276224 w 292893"/>
              <a:gd name="connsiteY112" fmla="*/ 6700838 h 6858000"/>
              <a:gd name="connsiteX113" fmla="*/ 221456 w 292893"/>
              <a:gd name="connsiteY113" fmla="*/ 6762750 h 6858000"/>
              <a:gd name="connsiteX114" fmla="*/ 288131 w 292893"/>
              <a:gd name="connsiteY114" fmla="*/ 6812756 h 6858000"/>
              <a:gd name="connsiteX115" fmla="*/ 233136 w 292893"/>
              <a:gd name="connsiteY115" fmla="*/ 6855619 h 6858000"/>
              <a:gd name="connsiteX116" fmla="*/ 0 w 292893"/>
              <a:gd name="connsiteY116" fmla="*/ 6858000 h 6858000"/>
              <a:gd name="connsiteX117" fmla="*/ 0 w 292893"/>
              <a:gd name="connsiteY11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21453 w 292893"/>
              <a:gd name="connsiteY22" fmla="*/ 1183481 h 6858000"/>
              <a:gd name="connsiteX23" fmla="*/ 226216 w 292893"/>
              <a:gd name="connsiteY23" fmla="*/ 1297781 h 6858000"/>
              <a:gd name="connsiteX24" fmla="*/ 233360 w 292893"/>
              <a:gd name="connsiteY24" fmla="*/ 1404938 h 6858000"/>
              <a:gd name="connsiteX25" fmla="*/ 230979 w 292893"/>
              <a:gd name="connsiteY25" fmla="*/ 1512094 h 6858000"/>
              <a:gd name="connsiteX26" fmla="*/ 228598 w 292893"/>
              <a:gd name="connsiteY26" fmla="*/ 1621631 h 6858000"/>
              <a:gd name="connsiteX27" fmla="*/ 223836 w 292893"/>
              <a:gd name="connsiteY27" fmla="*/ 1726406 h 6858000"/>
              <a:gd name="connsiteX28" fmla="*/ 219073 w 292893"/>
              <a:gd name="connsiteY28" fmla="*/ 1838325 h 6858000"/>
              <a:gd name="connsiteX29" fmla="*/ 216692 w 292893"/>
              <a:gd name="connsiteY29" fmla="*/ 1945481 h 6858000"/>
              <a:gd name="connsiteX30" fmla="*/ 214311 w 292893"/>
              <a:gd name="connsiteY30" fmla="*/ 2057400 h 6858000"/>
              <a:gd name="connsiteX31" fmla="*/ 223835 w 292893"/>
              <a:gd name="connsiteY31" fmla="*/ 2166938 h 6858000"/>
              <a:gd name="connsiteX32" fmla="*/ 228597 w 292893"/>
              <a:gd name="connsiteY32" fmla="*/ 2276475 h 6858000"/>
              <a:gd name="connsiteX33" fmla="*/ 290510 w 292893"/>
              <a:gd name="connsiteY33" fmla="*/ 2338388 h 6858000"/>
              <a:gd name="connsiteX34" fmla="*/ 223836 w 292893"/>
              <a:gd name="connsiteY34" fmla="*/ 2386012 h 6858000"/>
              <a:gd name="connsiteX35" fmla="*/ 278603 w 292893"/>
              <a:gd name="connsiteY35" fmla="*/ 2447925 h 6858000"/>
              <a:gd name="connsiteX36" fmla="*/ 226218 w 292893"/>
              <a:gd name="connsiteY36" fmla="*/ 2497931 h 6858000"/>
              <a:gd name="connsiteX37" fmla="*/ 283366 w 292893"/>
              <a:gd name="connsiteY37" fmla="*/ 2552700 h 6858000"/>
              <a:gd name="connsiteX38" fmla="*/ 216692 w 292893"/>
              <a:gd name="connsiteY38" fmla="*/ 2607469 h 6858000"/>
              <a:gd name="connsiteX39" fmla="*/ 288128 w 292893"/>
              <a:gd name="connsiteY39" fmla="*/ 2657475 h 6858000"/>
              <a:gd name="connsiteX40" fmla="*/ 223835 w 292893"/>
              <a:gd name="connsiteY40" fmla="*/ 2714625 h 6858000"/>
              <a:gd name="connsiteX41" fmla="*/ 283366 w 292893"/>
              <a:gd name="connsiteY41" fmla="*/ 2771775 h 6858000"/>
              <a:gd name="connsiteX42" fmla="*/ 226217 w 292893"/>
              <a:gd name="connsiteY42" fmla="*/ 2826543 h 6858000"/>
              <a:gd name="connsiteX43" fmla="*/ 285747 w 292893"/>
              <a:gd name="connsiteY43" fmla="*/ 2881313 h 6858000"/>
              <a:gd name="connsiteX44" fmla="*/ 223835 w 292893"/>
              <a:gd name="connsiteY44" fmla="*/ 2931319 h 6858000"/>
              <a:gd name="connsiteX45" fmla="*/ 280985 w 292893"/>
              <a:gd name="connsiteY45" fmla="*/ 2986088 h 6858000"/>
              <a:gd name="connsiteX46" fmla="*/ 226218 w 292893"/>
              <a:gd name="connsiteY46" fmla="*/ 3043238 h 6858000"/>
              <a:gd name="connsiteX47" fmla="*/ 288128 w 292893"/>
              <a:gd name="connsiteY47" fmla="*/ 3105150 h 6858000"/>
              <a:gd name="connsiteX48" fmla="*/ 226217 w 292893"/>
              <a:gd name="connsiteY48" fmla="*/ 3155157 h 6858000"/>
              <a:gd name="connsiteX49" fmla="*/ 290510 w 292893"/>
              <a:gd name="connsiteY49" fmla="*/ 3207544 h 6858000"/>
              <a:gd name="connsiteX50" fmla="*/ 226217 w 292893"/>
              <a:gd name="connsiteY50" fmla="*/ 3264693 h 6858000"/>
              <a:gd name="connsiteX51" fmla="*/ 290510 w 292893"/>
              <a:gd name="connsiteY51" fmla="*/ 3324225 h 6858000"/>
              <a:gd name="connsiteX52" fmla="*/ 226218 w 292893"/>
              <a:gd name="connsiteY52" fmla="*/ 3371850 h 6858000"/>
              <a:gd name="connsiteX53" fmla="*/ 292891 w 292893"/>
              <a:gd name="connsiteY53" fmla="*/ 3433763 h 6858000"/>
              <a:gd name="connsiteX54" fmla="*/ 223837 w 292893"/>
              <a:gd name="connsiteY54" fmla="*/ 3476625 h 6858000"/>
              <a:gd name="connsiteX55" fmla="*/ 288128 w 292893"/>
              <a:gd name="connsiteY55" fmla="*/ 3533775 h 6858000"/>
              <a:gd name="connsiteX56" fmla="*/ 230980 w 292893"/>
              <a:gd name="connsiteY56" fmla="*/ 3583781 h 6858000"/>
              <a:gd name="connsiteX57" fmla="*/ 285747 w 292893"/>
              <a:gd name="connsiteY57" fmla="*/ 3643313 h 6858000"/>
              <a:gd name="connsiteX58" fmla="*/ 226218 w 292893"/>
              <a:gd name="connsiteY58" fmla="*/ 3698081 h 6858000"/>
              <a:gd name="connsiteX59" fmla="*/ 280985 w 292893"/>
              <a:gd name="connsiteY59" fmla="*/ 3752850 h 6858000"/>
              <a:gd name="connsiteX60" fmla="*/ 223837 w 292893"/>
              <a:gd name="connsiteY60" fmla="*/ 3800475 h 6858000"/>
              <a:gd name="connsiteX61" fmla="*/ 280985 w 292893"/>
              <a:gd name="connsiteY61" fmla="*/ 3862388 h 6858000"/>
              <a:gd name="connsiteX62" fmla="*/ 223837 w 292893"/>
              <a:gd name="connsiteY62" fmla="*/ 3910013 h 6858000"/>
              <a:gd name="connsiteX63" fmla="*/ 278603 w 292893"/>
              <a:gd name="connsiteY63" fmla="*/ 3969544 h 6858000"/>
              <a:gd name="connsiteX64" fmla="*/ 223838 w 292893"/>
              <a:gd name="connsiteY64" fmla="*/ 4021931 h 6858000"/>
              <a:gd name="connsiteX65" fmla="*/ 278603 w 292893"/>
              <a:gd name="connsiteY65" fmla="*/ 4076700 h 6858000"/>
              <a:gd name="connsiteX66" fmla="*/ 221456 w 292893"/>
              <a:gd name="connsiteY66" fmla="*/ 4138613 h 6858000"/>
              <a:gd name="connsiteX67" fmla="*/ 280985 w 292893"/>
              <a:gd name="connsiteY67" fmla="*/ 4193381 h 6858000"/>
              <a:gd name="connsiteX68" fmla="*/ 219075 w 292893"/>
              <a:gd name="connsiteY68" fmla="*/ 4243388 h 6858000"/>
              <a:gd name="connsiteX69" fmla="*/ 278603 w 292893"/>
              <a:gd name="connsiteY69" fmla="*/ 4300538 h 6858000"/>
              <a:gd name="connsiteX70" fmla="*/ 216695 w 292893"/>
              <a:gd name="connsiteY70" fmla="*/ 4350544 h 6858000"/>
              <a:gd name="connsiteX71" fmla="*/ 285747 w 292893"/>
              <a:gd name="connsiteY71" fmla="*/ 4405313 h 6858000"/>
              <a:gd name="connsiteX72" fmla="*/ 214313 w 292893"/>
              <a:gd name="connsiteY72" fmla="*/ 4452938 h 6858000"/>
              <a:gd name="connsiteX73" fmla="*/ 276222 w 292893"/>
              <a:gd name="connsiteY73" fmla="*/ 4514850 h 6858000"/>
              <a:gd name="connsiteX74" fmla="*/ 216694 w 292893"/>
              <a:gd name="connsiteY74" fmla="*/ 4569619 h 6858000"/>
              <a:gd name="connsiteX75" fmla="*/ 278603 w 292893"/>
              <a:gd name="connsiteY75" fmla="*/ 4622006 h 6858000"/>
              <a:gd name="connsiteX76" fmla="*/ 219075 w 292893"/>
              <a:gd name="connsiteY76" fmla="*/ 4674394 h 6858000"/>
              <a:gd name="connsiteX77" fmla="*/ 278603 w 292893"/>
              <a:gd name="connsiteY77" fmla="*/ 4731544 h 6858000"/>
              <a:gd name="connsiteX78" fmla="*/ 221455 w 292893"/>
              <a:gd name="connsiteY78" fmla="*/ 4786313 h 6858000"/>
              <a:gd name="connsiteX79" fmla="*/ 273844 w 292893"/>
              <a:gd name="connsiteY79" fmla="*/ 4848225 h 6858000"/>
              <a:gd name="connsiteX80" fmla="*/ 226219 w 292893"/>
              <a:gd name="connsiteY80" fmla="*/ 4902994 h 6858000"/>
              <a:gd name="connsiteX81" fmla="*/ 278606 w 292893"/>
              <a:gd name="connsiteY81" fmla="*/ 4955381 h 6858000"/>
              <a:gd name="connsiteX82" fmla="*/ 223838 w 292893"/>
              <a:gd name="connsiteY82" fmla="*/ 5010150 h 6858000"/>
              <a:gd name="connsiteX83" fmla="*/ 276225 w 292893"/>
              <a:gd name="connsiteY83" fmla="*/ 5069681 h 6858000"/>
              <a:gd name="connsiteX84" fmla="*/ 221455 w 292893"/>
              <a:gd name="connsiteY84" fmla="*/ 5117306 h 6858000"/>
              <a:gd name="connsiteX85" fmla="*/ 276225 w 292893"/>
              <a:gd name="connsiteY85" fmla="*/ 5169694 h 6858000"/>
              <a:gd name="connsiteX86" fmla="*/ 221455 w 292893"/>
              <a:gd name="connsiteY86" fmla="*/ 5226844 h 6858000"/>
              <a:gd name="connsiteX87" fmla="*/ 276225 w 292893"/>
              <a:gd name="connsiteY87" fmla="*/ 5286375 h 6858000"/>
              <a:gd name="connsiteX88" fmla="*/ 223837 w 292893"/>
              <a:gd name="connsiteY88" fmla="*/ 5338763 h 6858000"/>
              <a:gd name="connsiteX89" fmla="*/ 276225 w 292893"/>
              <a:gd name="connsiteY89" fmla="*/ 5388769 h 6858000"/>
              <a:gd name="connsiteX90" fmla="*/ 223838 w 292893"/>
              <a:gd name="connsiteY90" fmla="*/ 5448300 h 6858000"/>
              <a:gd name="connsiteX91" fmla="*/ 276226 w 292893"/>
              <a:gd name="connsiteY91" fmla="*/ 5495925 h 6858000"/>
              <a:gd name="connsiteX92" fmla="*/ 226219 w 292893"/>
              <a:gd name="connsiteY92" fmla="*/ 5555456 h 6858000"/>
              <a:gd name="connsiteX93" fmla="*/ 276225 w 292893"/>
              <a:gd name="connsiteY93" fmla="*/ 5612606 h 6858000"/>
              <a:gd name="connsiteX94" fmla="*/ 223838 w 292893"/>
              <a:gd name="connsiteY94" fmla="*/ 5664994 h 6858000"/>
              <a:gd name="connsiteX95" fmla="*/ 273844 w 292893"/>
              <a:gd name="connsiteY95" fmla="*/ 5717381 h 6858000"/>
              <a:gd name="connsiteX96" fmla="*/ 223837 w 292893"/>
              <a:gd name="connsiteY96" fmla="*/ 5776913 h 6858000"/>
              <a:gd name="connsiteX97" fmla="*/ 276225 w 292893"/>
              <a:gd name="connsiteY97" fmla="*/ 5826919 h 6858000"/>
              <a:gd name="connsiteX98" fmla="*/ 223837 w 292893"/>
              <a:gd name="connsiteY98" fmla="*/ 5886450 h 6858000"/>
              <a:gd name="connsiteX99" fmla="*/ 273844 w 292893"/>
              <a:gd name="connsiteY99" fmla="*/ 5934075 h 6858000"/>
              <a:gd name="connsiteX100" fmla="*/ 219074 w 292893"/>
              <a:gd name="connsiteY100" fmla="*/ 5995988 h 6858000"/>
              <a:gd name="connsiteX101" fmla="*/ 273844 w 292893"/>
              <a:gd name="connsiteY101" fmla="*/ 6048375 h 6858000"/>
              <a:gd name="connsiteX102" fmla="*/ 226218 w 292893"/>
              <a:gd name="connsiteY102" fmla="*/ 6103144 h 6858000"/>
              <a:gd name="connsiteX103" fmla="*/ 273844 w 292893"/>
              <a:gd name="connsiteY103" fmla="*/ 6157913 h 6858000"/>
              <a:gd name="connsiteX104" fmla="*/ 226219 w 292893"/>
              <a:gd name="connsiteY104" fmla="*/ 6212681 h 6858000"/>
              <a:gd name="connsiteX105" fmla="*/ 271463 w 292893"/>
              <a:gd name="connsiteY105" fmla="*/ 6265069 h 6858000"/>
              <a:gd name="connsiteX106" fmla="*/ 223837 w 292893"/>
              <a:gd name="connsiteY106" fmla="*/ 6319838 h 6858000"/>
              <a:gd name="connsiteX107" fmla="*/ 278605 w 292893"/>
              <a:gd name="connsiteY107" fmla="*/ 6374606 h 6858000"/>
              <a:gd name="connsiteX108" fmla="*/ 221455 w 292893"/>
              <a:gd name="connsiteY108" fmla="*/ 6429375 h 6858000"/>
              <a:gd name="connsiteX109" fmla="*/ 276225 w 292893"/>
              <a:gd name="connsiteY109" fmla="*/ 6486525 h 6858000"/>
              <a:gd name="connsiteX110" fmla="*/ 228599 w 292893"/>
              <a:gd name="connsiteY110" fmla="*/ 6541294 h 6858000"/>
              <a:gd name="connsiteX111" fmla="*/ 273843 w 292893"/>
              <a:gd name="connsiteY111" fmla="*/ 6600825 h 6858000"/>
              <a:gd name="connsiteX112" fmla="*/ 221455 w 292893"/>
              <a:gd name="connsiteY112" fmla="*/ 6643688 h 6858000"/>
              <a:gd name="connsiteX113" fmla="*/ 276224 w 292893"/>
              <a:gd name="connsiteY113" fmla="*/ 6700838 h 6858000"/>
              <a:gd name="connsiteX114" fmla="*/ 221456 w 292893"/>
              <a:gd name="connsiteY114" fmla="*/ 6762750 h 6858000"/>
              <a:gd name="connsiteX115" fmla="*/ 288131 w 292893"/>
              <a:gd name="connsiteY115" fmla="*/ 6812756 h 6858000"/>
              <a:gd name="connsiteX116" fmla="*/ 233136 w 292893"/>
              <a:gd name="connsiteY116" fmla="*/ 6855619 h 6858000"/>
              <a:gd name="connsiteX117" fmla="*/ 0 w 292893"/>
              <a:gd name="connsiteY117" fmla="*/ 6858000 h 6858000"/>
              <a:gd name="connsiteX118" fmla="*/ 0 w 292893"/>
              <a:gd name="connsiteY11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26216 w 292893"/>
              <a:gd name="connsiteY24" fmla="*/ 1297781 h 6858000"/>
              <a:gd name="connsiteX25" fmla="*/ 233360 w 292893"/>
              <a:gd name="connsiteY25" fmla="*/ 1404938 h 6858000"/>
              <a:gd name="connsiteX26" fmla="*/ 230979 w 292893"/>
              <a:gd name="connsiteY26" fmla="*/ 1512094 h 6858000"/>
              <a:gd name="connsiteX27" fmla="*/ 228598 w 292893"/>
              <a:gd name="connsiteY27" fmla="*/ 1621631 h 6858000"/>
              <a:gd name="connsiteX28" fmla="*/ 223836 w 292893"/>
              <a:gd name="connsiteY28" fmla="*/ 1726406 h 6858000"/>
              <a:gd name="connsiteX29" fmla="*/ 219073 w 292893"/>
              <a:gd name="connsiteY29" fmla="*/ 1838325 h 6858000"/>
              <a:gd name="connsiteX30" fmla="*/ 216692 w 292893"/>
              <a:gd name="connsiteY30" fmla="*/ 1945481 h 6858000"/>
              <a:gd name="connsiteX31" fmla="*/ 214311 w 292893"/>
              <a:gd name="connsiteY31" fmla="*/ 2057400 h 6858000"/>
              <a:gd name="connsiteX32" fmla="*/ 223835 w 292893"/>
              <a:gd name="connsiteY32" fmla="*/ 2166938 h 6858000"/>
              <a:gd name="connsiteX33" fmla="*/ 228597 w 292893"/>
              <a:gd name="connsiteY33" fmla="*/ 2276475 h 6858000"/>
              <a:gd name="connsiteX34" fmla="*/ 290510 w 292893"/>
              <a:gd name="connsiteY34" fmla="*/ 2338388 h 6858000"/>
              <a:gd name="connsiteX35" fmla="*/ 223836 w 292893"/>
              <a:gd name="connsiteY35" fmla="*/ 2386012 h 6858000"/>
              <a:gd name="connsiteX36" fmla="*/ 278603 w 292893"/>
              <a:gd name="connsiteY36" fmla="*/ 2447925 h 6858000"/>
              <a:gd name="connsiteX37" fmla="*/ 226218 w 292893"/>
              <a:gd name="connsiteY37" fmla="*/ 2497931 h 6858000"/>
              <a:gd name="connsiteX38" fmla="*/ 283366 w 292893"/>
              <a:gd name="connsiteY38" fmla="*/ 2552700 h 6858000"/>
              <a:gd name="connsiteX39" fmla="*/ 216692 w 292893"/>
              <a:gd name="connsiteY39" fmla="*/ 2607469 h 6858000"/>
              <a:gd name="connsiteX40" fmla="*/ 288128 w 292893"/>
              <a:gd name="connsiteY40" fmla="*/ 2657475 h 6858000"/>
              <a:gd name="connsiteX41" fmla="*/ 223835 w 292893"/>
              <a:gd name="connsiteY41" fmla="*/ 2714625 h 6858000"/>
              <a:gd name="connsiteX42" fmla="*/ 283366 w 292893"/>
              <a:gd name="connsiteY42" fmla="*/ 2771775 h 6858000"/>
              <a:gd name="connsiteX43" fmla="*/ 226217 w 292893"/>
              <a:gd name="connsiteY43" fmla="*/ 2826543 h 6858000"/>
              <a:gd name="connsiteX44" fmla="*/ 285747 w 292893"/>
              <a:gd name="connsiteY44" fmla="*/ 2881313 h 6858000"/>
              <a:gd name="connsiteX45" fmla="*/ 223835 w 292893"/>
              <a:gd name="connsiteY45" fmla="*/ 2931319 h 6858000"/>
              <a:gd name="connsiteX46" fmla="*/ 280985 w 292893"/>
              <a:gd name="connsiteY46" fmla="*/ 2986088 h 6858000"/>
              <a:gd name="connsiteX47" fmla="*/ 226218 w 292893"/>
              <a:gd name="connsiteY47" fmla="*/ 3043238 h 6858000"/>
              <a:gd name="connsiteX48" fmla="*/ 288128 w 292893"/>
              <a:gd name="connsiteY48" fmla="*/ 3105150 h 6858000"/>
              <a:gd name="connsiteX49" fmla="*/ 226217 w 292893"/>
              <a:gd name="connsiteY49" fmla="*/ 3155157 h 6858000"/>
              <a:gd name="connsiteX50" fmla="*/ 290510 w 292893"/>
              <a:gd name="connsiteY50" fmla="*/ 3207544 h 6858000"/>
              <a:gd name="connsiteX51" fmla="*/ 226217 w 292893"/>
              <a:gd name="connsiteY51" fmla="*/ 3264693 h 6858000"/>
              <a:gd name="connsiteX52" fmla="*/ 290510 w 292893"/>
              <a:gd name="connsiteY52" fmla="*/ 3324225 h 6858000"/>
              <a:gd name="connsiteX53" fmla="*/ 226218 w 292893"/>
              <a:gd name="connsiteY53" fmla="*/ 3371850 h 6858000"/>
              <a:gd name="connsiteX54" fmla="*/ 292891 w 292893"/>
              <a:gd name="connsiteY54" fmla="*/ 3433763 h 6858000"/>
              <a:gd name="connsiteX55" fmla="*/ 223837 w 292893"/>
              <a:gd name="connsiteY55" fmla="*/ 3476625 h 6858000"/>
              <a:gd name="connsiteX56" fmla="*/ 288128 w 292893"/>
              <a:gd name="connsiteY56" fmla="*/ 3533775 h 6858000"/>
              <a:gd name="connsiteX57" fmla="*/ 230980 w 292893"/>
              <a:gd name="connsiteY57" fmla="*/ 3583781 h 6858000"/>
              <a:gd name="connsiteX58" fmla="*/ 285747 w 292893"/>
              <a:gd name="connsiteY58" fmla="*/ 3643313 h 6858000"/>
              <a:gd name="connsiteX59" fmla="*/ 226218 w 292893"/>
              <a:gd name="connsiteY59" fmla="*/ 3698081 h 6858000"/>
              <a:gd name="connsiteX60" fmla="*/ 280985 w 292893"/>
              <a:gd name="connsiteY60" fmla="*/ 3752850 h 6858000"/>
              <a:gd name="connsiteX61" fmla="*/ 223837 w 292893"/>
              <a:gd name="connsiteY61" fmla="*/ 3800475 h 6858000"/>
              <a:gd name="connsiteX62" fmla="*/ 280985 w 292893"/>
              <a:gd name="connsiteY62" fmla="*/ 3862388 h 6858000"/>
              <a:gd name="connsiteX63" fmla="*/ 223837 w 292893"/>
              <a:gd name="connsiteY63" fmla="*/ 3910013 h 6858000"/>
              <a:gd name="connsiteX64" fmla="*/ 278603 w 292893"/>
              <a:gd name="connsiteY64" fmla="*/ 3969544 h 6858000"/>
              <a:gd name="connsiteX65" fmla="*/ 223838 w 292893"/>
              <a:gd name="connsiteY65" fmla="*/ 4021931 h 6858000"/>
              <a:gd name="connsiteX66" fmla="*/ 278603 w 292893"/>
              <a:gd name="connsiteY66" fmla="*/ 4076700 h 6858000"/>
              <a:gd name="connsiteX67" fmla="*/ 221456 w 292893"/>
              <a:gd name="connsiteY67" fmla="*/ 4138613 h 6858000"/>
              <a:gd name="connsiteX68" fmla="*/ 280985 w 292893"/>
              <a:gd name="connsiteY68" fmla="*/ 4193381 h 6858000"/>
              <a:gd name="connsiteX69" fmla="*/ 219075 w 292893"/>
              <a:gd name="connsiteY69" fmla="*/ 4243388 h 6858000"/>
              <a:gd name="connsiteX70" fmla="*/ 278603 w 292893"/>
              <a:gd name="connsiteY70" fmla="*/ 4300538 h 6858000"/>
              <a:gd name="connsiteX71" fmla="*/ 216695 w 292893"/>
              <a:gd name="connsiteY71" fmla="*/ 4350544 h 6858000"/>
              <a:gd name="connsiteX72" fmla="*/ 285747 w 292893"/>
              <a:gd name="connsiteY72" fmla="*/ 4405313 h 6858000"/>
              <a:gd name="connsiteX73" fmla="*/ 214313 w 292893"/>
              <a:gd name="connsiteY73" fmla="*/ 4452938 h 6858000"/>
              <a:gd name="connsiteX74" fmla="*/ 276222 w 292893"/>
              <a:gd name="connsiteY74" fmla="*/ 4514850 h 6858000"/>
              <a:gd name="connsiteX75" fmla="*/ 216694 w 292893"/>
              <a:gd name="connsiteY75" fmla="*/ 4569619 h 6858000"/>
              <a:gd name="connsiteX76" fmla="*/ 278603 w 292893"/>
              <a:gd name="connsiteY76" fmla="*/ 4622006 h 6858000"/>
              <a:gd name="connsiteX77" fmla="*/ 219075 w 292893"/>
              <a:gd name="connsiteY77" fmla="*/ 4674394 h 6858000"/>
              <a:gd name="connsiteX78" fmla="*/ 278603 w 292893"/>
              <a:gd name="connsiteY78" fmla="*/ 4731544 h 6858000"/>
              <a:gd name="connsiteX79" fmla="*/ 221455 w 292893"/>
              <a:gd name="connsiteY79" fmla="*/ 4786313 h 6858000"/>
              <a:gd name="connsiteX80" fmla="*/ 273844 w 292893"/>
              <a:gd name="connsiteY80" fmla="*/ 4848225 h 6858000"/>
              <a:gd name="connsiteX81" fmla="*/ 226219 w 292893"/>
              <a:gd name="connsiteY81" fmla="*/ 4902994 h 6858000"/>
              <a:gd name="connsiteX82" fmla="*/ 278606 w 292893"/>
              <a:gd name="connsiteY82" fmla="*/ 4955381 h 6858000"/>
              <a:gd name="connsiteX83" fmla="*/ 223838 w 292893"/>
              <a:gd name="connsiteY83" fmla="*/ 5010150 h 6858000"/>
              <a:gd name="connsiteX84" fmla="*/ 276225 w 292893"/>
              <a:gd name="connsiteY84" fmla="*/ 5069681 h 6858000"/>
              <a:gd name="connsiteX85" fmla="*/ 221455 w 292893"/>
              <a:gd name="connsiteY85" fmla="*/ 5117306 h 6858000"/>
              <a:gd name="connsiteX86" fmla="*/ 276225 w 292893"/>
              <a:gd name="connsiteY86" fmla="*/ 5169694 h 6858000"/>
              <a:gd name="connsiteX87" fmla="*/ 221455 w 292893"/>
              <a:gd name="connsiteY87" fmla="*/ 5226844 h 6858000"/>
              <a:gd name="connsiteX88" fmla="*/ 276225 w 292893"/>
              <a:gd name="connsiteY88" fmla="*/ 5286375 h 6858000"/>
              <a:gd name="connsiteX89" fmla="*/ 223837 w 292893"/>
              <a:gd name="connsiteY89" fmla="*/ 5338763 h 6858000"/>
              <a:gd name="connsiteX90" fmla="*/ 276225 w 292893"/>
              <a:gd name="connsiteY90" fmla="*/ 5388769 h 6858000"/>
              <a:gd name="connsiteX91" fmla="*/ 223838 w 292893"/>
              <a:gd name="connsiteY91" fmla="*/ 5448300 h 6858000"/>
              <a:gd name="connsiteX92" fmla="*/ 276226 w 292893"/>
              <a:gd name="connsiteY92" fmla="*/ 5495925 h 6858000"/>
              <a:gd name="connsiteX93" fmla="*/ 226219 w 292893"/>
              <a:gd name="connsiteY93" fmla="*/ 5555456 h 6858000"/>
              <a:gd name="connsiteX94" fmla="*/ 276225 w 292893"/>
              <a:gd name="connsiteY94" fmla="*/ 5612606 h 6858000"/>
              <a:gd name="connsiteX95" fmla="*/ 223838 w 292893"/>
              <a:gd name="connsiteY95" fmla="*/ 5664994 h 6858000"/>
              <a:gd name="connsiteX96" fmla="*/ 273844 w 292893"/>
              <a:gd name="connsiteY96" fmla="*/ 5717381 h 6858000"/>
              <a:gd name="connsiteX97" fmla="*/ 223837 w 292893"/>
              <a:gd name="connsiteY97" fmla="*/ 5776913 h 6858000"/>
              <a:gd name="connsiteX98" fmla="*/ 276225 w 292893"/>
              <a:gd name="connsiteY98" fmla="*/ 5826919 h 6858000"/>
              <a:gd name="connsiteX99" fmla="*/ 223837 w 292893"/>
              <a:gd name="connsiteY99" fmla="*/ 5886450 h 6858000"/>
              <a:gd name="connsiteX100" fmla="*/ 273844 w 292893"/>
              <a:gd name="connsiteY100" fmla="*/ 5934075 h 6858000"/>
              <a:gd name="connsiteX101" fmla="*/ 219074 w 292893"/>
              <a:gd name="connsiteY101" fmla="*/ 5995988 h 6858000"/>
              <a:gd name="connsiteX102" fmla="*/ 273844 w 292893"/>
              <a:gd name="connsiteY102" fmla="*/ 6048375 h 6858000"/>
              <a:gd name="connsiteX103" fmla="*/ 226218 w 292893"/>
              <a:gd name="connsiteY103" fmla="*/ 6103144 h 6858000"/>
              <a:gd name="connsiteX104" fmla="*/ 273844 w 292893"/>
              <a:gd name="connsiteY104" fmla="*/ 6157913 h 6858000"/>
              <a:gd name="connsiteX105" fmla="*/ 226219 w 292893"/>
              <a:gd name="connsiteY105" fmla="*/ 6212681 h 6858000"/>
              <a:gd name="connsiteX106" fmla="*/ 271463 w 292893"/>
              <a:gd name="connsiteY106" fmla="*/ 6265069 h 6858000"/>
              <a:gd name="connsiteX107" fmla="*/ 223837 w 292893"/>
              <a:gd name="connsiteY107" fmla="*/ 6319838 h 6858000"/>
              <a:gd name="connsiteX108" fmla="*/ 278605 w 292893"/>
              <a:gd name="connsiteY108" fmla="*/ 6374606 h 6858000"/>
              <a:gd name="connsiteX109" fmla="*/ 221455 w 292893"/>
              <a:gd name="connsiteY109" fmla="*/ 6429375 h 6858000"/>
              <a:gd name="connsiteX110" fmla="*/ 276225 w 292893"/>
              <a:gd name="connsiteY110" fmla="*/ 6486525 h 6858000"/>
              <a:gd name="connsiteX111" fmla="*/ 228599 w 292893"/>
              <a:gd name="connsiteY111" fmla="*/ 6541294 h 6858000"/>
              <a:gd name="connsiteX112" fmla="*/ 273843 w 292893"/>
              <a:gd name="connsiteY112" fmla="*/ 6600825 h 6858000"/>
              <a:gd name="connsiteX113" fmla="*/ 221455 w 292893"/>
              <a:gd name="connsiteY113" fmla="*/ 6643688 h 6858000"/>
              <a:gd name="connsiteX114" fmla="*/ 276224 w 292893"/>
              <a:gd name="connsiteY114" fmla="*/ 6700838 h 6858000"/>
              <a:gd name="connsiteX115" fmla="*/ 221456 w 292893"/>
              <a:gd name="connsiteY115" fmla="*/ 6762750 h 6858000"/>
              <a:gd name="connsiteX116" fmla="*/ 288131 w 292893"/>
              <a:gd name="connsiteY116" fmla="*/ 6812756 h 6858000"/>
              <a:gd name="connsiteX117" fmla="*/ 233136 w 292893"/>
              <a:gd name="connsiteY117" fmla="*/ 6855619 h 6858000"/>
              <a:gd name="connsiteX118" fmla="*/ 0 w 292893"/>
              <a:gd name="connsiteY118" fmla="*/ 6858000 h 6858000"/>
              <a:gd name="connsiteX119" fmla="*/ 0 w 292893"/>
              <a:gd name="connsiteY119"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33360 w 292893"/>
              <a:gd name="connsiteY26" fmla="*/ 1404938 h 6858000"/>
              <a:gd name="connsiteX27" fmla="*/ 230979 w 292893"/>
              <a:gd name="connsiteY27" fmla="*/ 1512094 h 6858000"/>
              <a:gd name="connsiteX28" fmla="*/ 228598 w 292893"/>
              <a:gd name="connsiteY28" fmla="*/ 1621631 h 6858000"/>
              <a:gd name="connsiteX29" fmla="*/ 223836 w 292893"/>
              <a:gd name="connsiteY29" fmla="*/ 1726406 h 6858000"/>
              <a:gd name="connsiteX30" fmla="*/ 219073 w 292893"/>
              <a:gd name="connsiteY30" fmla="*/ 1838325 h 6858000"/>
              <a:gd name="connsiteX31" fmla="*/ 216692 w 292893"/>
              <a:gd name="connsiteY31" fmla="*/ 1945481 h 6858000"/>
              <a:gd name="connsiteX32" fmla="*/ 214311 w 292893"/>
              <a:gd name="connsiteY32" fmla="*/ 2057400 h 6858000"/>
              <a:gd name="connsiteX33" fmla="*/ 223835 w 292893"/>
              <a:gd name="connsiteY33" fmla="*/ 2166938 h 6858000"/>
              <a:gd name="connsiteX34" fmla="*/ 228597 w 292893"/>
              <a:gd name="connsiteY34" fmla="*/ 2276475 h 6858000"/>
              <a:gd name="connsiteX35" fmla="*/ 290510 w 292893"/>
              <a:gd name="connsiteY35" fmla="*/ 2338388 h 6858000"/>
              <a:gd name="connsiteX36" fmla="*/ 223836 w 292893"/>
              <a:gd name="connsiteY36" fmla="*/ 2386012 h 6858000"/>
              <a:gd name="connsiteX37" fmla="*/ 278603 w 292893"/>
              <a:gd name="connsiteY37" fmla="*/ 2447925 h 6858000"/>
              <a:gd name="connsiteX38" fmla="*/ 226218 w 292893"/>
              <a:gd name="connsiteY38" fmla="*/ 2497931 h 6858000"/>
              <a:gd name="connsiteX39" fmla="*/ 283366 w 292893"/>
              <a:gd name="connsiteY39" fmla="*/ 2552700 h 6858000"/>
              <a:gd name="connsiteX40" fmla="*/ 216692 w 292893"/>
              <a:gd name="connsiteY40" fmla="*/ 2607469 h 6858000"/>
              <a:gd name="connsiteX41" fmla="*/ 288128 w 292893"/>
              <a:gd name="connsiteY41" fmla="*/ 2657475 h 6858000"/>
              <a:gd name="connsiteX42" fmla="*/ 223835 w 292893"/>
              <a:gd name="connsiteY42" fmla="*/ 2714625 h 6858000"/>
              <a:gd name="connsiteX43" fmla="*/ 283366 w 292893"/>
              <a:gd name="connsiteY43" fmla="*/ 2771775 h 6858000"/>
              <a:gd name="connsiteX44" fmla="*/ 226217 w 292893"/>
              <a:gd name="connsiteY44" fmla="*/ 2826543 h 6858000"/>
              <a:gd name="connsiteX45" fmla="*/ 285747 w 292893"/>
              <a:gd name="connsiteY45" fmla="*/ 2881313 h 6858000"/>
              <a:gd name="connsiteX46" fmla="*/ 223835 w 292893"/>
              <a:gd name="connsiteY46" fmla="*/ 2931319 h 6858000"/>
              <a:gd name="connsiteX47" fmla="*/ 280985 w 292893"/>
              <a:gd name="connsiteY47" fmla="*/ 2986088 h 6858000"/>
              <a:gd name="connsiteX48" fmla="*/ 226218 w 292893"/>
              <a:gd name="connsiteY48" fmla="*/ 3043238 h 6858000"/>
              <a:gd name="connsiteX49" fmla="*/ 288128 w 292893"/>
              <a:gd name="connsiteY49" fmla="*/ 3105150 h 6858000"/>
              <a:gd name="connsiteX50" fmla="*/ 226217 w 292893"/>
              <a:gd name="connsiteY50" fmla="*/ 3155157 h 6858000"/>
              <a:gd name="connsiteX51" fmla="*/ 290510 w 292893"/>
              <a:gd name="connsiteY51" fmla="*/ 3207544 h 6858000"/>
              <a:gd name="connsiteX52" fmla="*/ 226217 w 292893"/>
              <a:gd name="connsiteY52" fmla="*/ 3264693 h 6858000"/>
              <a:gd name="connsiteX53" fmla="*/ 290510 w 292893"/>
              <a:gd name="connsiteY53" fmla="*/ 3324225 h 6858000"/>
              <a:gd name="connsiteX54" fmla="*/ 226218 w 292893"/>
              <a:gd name="connsiteY54" fmla="*/ 3371850 h 6858000"/>
              <a:gd name="connsiteX55" fmla="*/ 292891 w 292893"/>
              <a:gd name="connsiteY55" fmla="*/ 3433763 h 6858000"/>
              <a:gd name="connsiteX56" fmla="*/ 223837 w 292893"/>
              <a:gd name="connsiteY56" fmla="*/ 3476625 h 6858000"/>
              <a:gd name="connsiteX57" fmla="*/ 288128 w 292893"/>
              <a:gd name="connsiteY57" fmla="*/ 3533775 h 6858000"/>
              <a:gd name="connsiteX58" fmla="*/ 230980 w 292893"/>
              <a:gd name="connsiteY58" fmla="*/ 3583781 h 6858000"/>
              <a:gd name="connsiteX59" fmla="*/ 285747 w 292893"/>
              <a:gd name="connsiteY59" fmla="*/ 3643313 h 6858000"/>
              <a:gd name="connsiteX60" fmla="*/ 226218 w 292893"/>
              <a:gd name="connsiteY60" fmla="*/ 3698081 h 6858000"/>
              <a:gd name="connsiteX61" fmla="*/ 280985 w 292893"/>
              <a:gd name="connsiteY61" fmla="*/ 3752850 h 6858000"/>
              <a:gd name="connsiteX62" fmla="*/ 223837 w 292893"/>
              <a:gd name="connsiteY62" fmla="*/ 3800475 h 6858000"/>
              <a:gd name="connsiteX63" fmla="*/ 280985 w 292893"/>
              <a:gd name="connsiteY63" fmla="*/ 3862388 h 6858000"/>
              <a:gd name="connsiteX64" fmla="*/ 223837 w 292893"/>
              <a:gd name="connsiteY64" fmla="*/ 3910013 h 6858000"/>
              <a:gd name="connsiteX65" fmla="*/ 278603 w 292893"/>
              <a:gd name="connsiteY65" fmla="*/ 3969544 h 6858000"/>
              <a:gd name="connsiteX66" fmla="*/ 223838 w 292893"/>
              <a:gd name="connsiteY66" fmla="*/ 4021931 h 6858000"/>
              <a:gd name="connsiteX67" fmla="*/ 278603 w 292893"/>
              <a:gd name="connsiteY67" fmla="*/ 4076700 h 6858000"/>
              <a:gd name="connsiteX68" fmla="*/ 221456 w 292893"/>
              <a:gd name="connsiteY68" fmla="*/ 4138613 h 6858000"/>
              <a:gd name="connsiteX69" fmla="*/ 280985 w 292893"/>
              <a:gd name="connsiteY69" fmla="*/ 4193381 h 6858000"/>
              <a:gd name="connsiteX70" fmla="*/ 219075 w 292893"/>
              <a:gd name="connsiteY70" fmla="*/ 4243388 h 6858000"/>
              <a:gd name="connsiteX71" fmla="*/ 278603 w 292893"/>
              <a:gd name="connsiteY71" fmla="*/ 4300538 h 6858000"/>
              <a:gd name="connsiteX72" fmla="*/ 216695 w 292893"/>
              <a:gd name="connsiteY72" fmla="*/ 4350544 h 6858000"/>
              <a:gd name="connsiteX73" fmla="*/ 285747 w 292893"/>
              <a:gd name="connsiteY73" fmla="*/ 4405313 h 6858000"/>
              <a:gd name="connsiteX74" fmla="*/ 214313 w 292893"/>
              <a:gd name="connsiteY74" fmla="*/ 4452938 h 6858000"/>
              <a:gd name="connsiteX75" fmla="*/ 276222 w 292893"/>
              <a:gd name="connsiteY75" fmla="*/ 4514850 h 6858000"/>
              <a:gd name="connsiteX76" fmla="*/ 216694 w 292893"/>
              <a:gd name="connsiteY76" fmla="*/ 4569619 h 6858000"/>
              <a:gd name="connsiteX77" fmla="*/ 278603 w 292893"/>
              <a:gd name="connsiteY77" fmla="*/ 4622006 h 6858000"/>
              <a:gd name="connsiteX78" fmla="*/ 219075 w 292893"/>
              <a:gd name="connsiteY78" fmla="*/ 4674394 h 6858000"/>
              <a:gd name="connsiteX79" fmla="*/ 278603 w 292893"/>
              <a:gd name="connsiteY79" fmla="*/ 4731544 h 6858000"/>
              <a:gd name="connsiteX80" fmla="*/ 221455 w 292893"/>
              <a:gd name="connsiteY80" fmla="*/ 4786313 h 6858000"/>
              <a:gd name="connsiteX81" fmla="*/ 273844 w 292893"/>
              <a:gd name="connsiteY81" fmla="*/ 4848225 h 6858000"/>
              <a:gd name="connsiteX82" fmla="*/ 226219 w 292893"/>
              <a:gd name="connsiteY82" fmla="*/ 4902994 h 6858000"/>
              <a:gd name="connsiteX83" fmla="*/ 278606 w 292893"/>
              <a:gd name="connsiteY83" fmla="*/ 4955381 h 6858000"/>
              <a:gd name="connsiteX84" fmla="*/ 223838 w 292893"/>
              <a:gd name="connsiteY84" fmla="*/ 5010150 h 6858000"/>
              <a:gd name="connsiteX85" fmla="*/ 276225 w 292893"/>
              <a:gd name="connsiteY85" fmla="*/ 5069681 h 6858000"/>
              <a:gd name="connsiteX86" fmla="*/ 221455 w 292893"/>
              <a:gd name="connsiteY86" fmla="*/ 5117306 h 6858000"/>
              <a:gd name="connsiteX87" fmla="*/ 276225 w 292893"/>
              <a:gd name="connsiteY87" fmla="*/ 5169694 h 6858000"/>
              <a:gd name="connsiteX88" fmla="*/ 221455 w 292893"/>
              <a:gd name="connsiteY88" fmla="*/ 5226844 h 6858000"/>
              <a:gd name="connsiteX89" fmla="*/ 276225 w 292893"/>
              <a:gd name="connsiteY89" fmla="*/ 5286375 h 6858000"/>
              <a:gd name="connsiteX90" fmla="*/ 223837 w 292893"/>
              <a:gd name="connsiteY90" fmla="*/ 5338763 h 6858000"/>
              <a:gd name="connsiteX91" fmla="*/ 276225 w 292893"/>
              <a:gd name="connsiteY91" fmla="*/ 5388769 h 6858000"/>
              <a:gd name="connsiteX92" fmla="*/ 223838 w 292893"/>
              <a:gd name="connsiteY92" fmla="*/ 5448300 h 6858000"/>
              <a:gd name="connsiteX93" fmla="*/ 276226 w 292893"/>
              <a:gd name="connsiteY93" fmla="*/ 5495925 h 6858000"/>
              <a:gd name="connsiteX94" fmla="*/ 226219 w 292893"/>
              <a:gd name="connsiteY94" fmla="*/ 5555456 h 6858000"/>
              <a:gd name="connsiteX95" fmla="*/ 276225 w 292893"/>
              <a:gd name="connsiteY95" fmla="*/ 5612606 h 6858000"/>
              <a:gd name="connsiteX96" fmla="*/ 223838 w 292893"/>
              <a:gd name="connsiteY96" fmla="*/ 5664994 h 6858000"/>
              <a:gd name="connsiteX97" fmla="*/ 273844 w 292893"/>
              <a:gd name="connsiteY97" fmla="*/ 5717381 h 6858000"/>
              <a:gd name="connsiteX98" fmla="*/ 223837 w 292893"/>
              <a:gd name="connsiteY98" fmla="*/ 5776913 h 6858000"/>
              <a:gd name="connsiteX99" fmla="*/ 276225 w 292893"/>
              <a:gd name="connsiteY99" fmla="*/ 5826919 h 6858000"/>
              <a:gd name="connsiteX100" fmla="*/ 223837 w 292893"/>
              <a:gd name="connsiteY100" fmla="*/ 5886450 h 6858000"/>
              <a:gd name="connsiteX101" fmla="*/ 273844 w 292893"/>
              <a:gd name="connsiteY101" fmla="*/ 5934075 h 6858000"/>
              <a:gd name="connsiteX102" fmla="*/ 219074 w 292893"/>
              <a:gd name="connsiteY102" fmla="*/ 5995988 h 6858000"/>
              <a:gd name="connsiteX103" fmla="*/ 273844 w 292893"/>
              <a:gd name="connsiteY103" fmla="*/ 6048375 h 6858000"/>
              <a:gd name="connsiteX104" fmla="*/ 226218 w 292893"/>
              <a:gd name="connsiteY104" fmla="*/ 6103144 h 6858000"/>
              <a:gd name="connsiteX105" fmla="*/ 273844 w 292893"/>
              <a:gd name="connsiteY105" fmla="*/ 6157913 h 6858000"/>
              <a:gd name="connsiteX106" fmla="*/ 226219 w 292893"/>
              <a:gd name="connsiteY106" fmla="*/ 6212681 h 6858000"/>
              <a:gd name="connsiteX107" fmla="*/ 271463 w 292893"/>
              <a:gd name="connsiteY107" fmla="*/ 6265069 h 6858000"/>
              <a:gd name="connsiteX108" fmla="*/ 223837 w 292893"/>
              <a:gd name="connsiteY108" fmla="*/ 6319838 h 6858000"/>
              <a:gd name="connsiteX109" fmla="*/ 278605 w 292893"/>
              <a:gd name="connsiteY109" fmla="*/ 6374606 h 6858000"/>
              <a:gd name="connsiteX110" fmla="*/ 221455 w 292893"/>
              <a:gd name="connsiteY110" fmla="*/ 6429375 h 6858000"/>
              <a:gd name="connsiteX111" fmla="*/ 276225 w 292893"/>
              <a:gd name="connsiteY111" fmla="*/ 6486525 h 6858000"/>
              <a:gd name="connsiteX112" fmla="*/ 228599 w 292893"/>
              <a:gd name="connsiteY112" fmla="*/ 6541294 h 6858000"/>
              <a:gd name="connsiteX113" fmla="*/ 273843 w 292893"/>
              <a:gd name="connsiteY113" fmla="*/ 6600825 h 6858000"/>
              <a:gd name="connsiteX114" fmla="*/ 221455 w 292893"/>
              <a:gd name="connsiteY114" fmla="*/ 6643688 h 6858000"/>
              <a:gd name="connsiteX115" fmla="*/ 276224 w 292893"/>
              <a:gd name="connsiteY115" fmla="*/ 6700838 h 6858000"/>
              <a:gd name="connsiteX116" fmla="*/ 221456 w 292893"/>
              <a:gd name="connsiteY116" fmla="*/ 6762750 h 6858000"/>
              <a:gd name="connsiteX117" fmla="*/ 288131 w 292893"/>
              <a:gd name="connsiteY117" fmla="*/ 6812756 h 6858000"/>
              <a:gd name="connsiteX118" fmla="*/ 233136 w 292893"/>
              <a:gd name="connsiteY118" fmla="*/ 6855619 h 6858000"/>
              <a:gd name="connsiteX119" fmla="*/ 0 w 292893"/>
              <a:gd name="connsiteY119" fmla="*/ 6858000 h 6858000"/>
              <a:gd name="connsiteX120" fmla="*/ 0 w 292893"/>
              <a:gd name="connsiteY120"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33360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30979 w 292893"/>
              <a:gd name="connsiteY28" fmla="*/ 1512094 h 6858000"/>
              <a:gd name="connsiteX29" fmla="*/ 228598 w 292893"/>
              <a:gd name="connsiteY29" fmla="*/ 1621631 h 6858000"/>
              <a:gd name="connsiteX30" fmla="*/ 223836 w 292893"/>
              <a:gd name="connsiteY30" fmla="*/ 1726406 h 6858000"/>
              <a:gd name="connsiteX31" fmla="*/ 219073 w 292893"/>
              <a:gd name="connsiteY31" fmla="*/ 1838325 h 6858000"/>
              <a:gd name="connsiteX32" fmla="*/ 216692 w 292893"/>
              <a:gd name="connsiteY32" fmla="*/ 1945481 h 6858000"/>
              <a:gd name="connsiteX33" fmla="*/ 214311 w 292893"/>
              <a:gd name="connsiteY33" fmla="*/ 2057400 h 6858000"/>
              <a:gd name="connsiteX34" fmla="*/ 223835 w 292893"/>
              <a:gd name="connsiteY34" fmla="*/ 2166938 h 6858000"/>
              <a:gd name="connsiteX35" fmla="*/ 228597 w 292893"/>
              <a:gd name="connsiteY35" fmla="*/ 2276475 h 6858000"/>
              <a:gd name="connsiteX36" fmla="*/ 290510 w 292893"/>
              <a:gd name="connsiteY36" fmla="*/ 2338388 h 6858000"/>
              <a:gd name="connsiteX37" fmla="*/ 223836 w 292893"/>
              <a:gd name="connsiteY37" fmla="*/ 2386012 h 6858000"/>
              <a:gd name="connsiteX38" fmla="*/ 278603 w 292893"/>
              <a:gd name="connsiteY38" fmla="*/ 2447925 h 6858000"/>
              <a:gd name="connsiteX39" fmla="*/ 226218 w 292893"/>
              <a:gd name="connsiteY39" fmla="*/ 2497931 h 6858000"/>
              <a:gd name="connsiteX40" fmla="*/ 283366 w 292893"/>
              <a:gd name="connsiteY40" fmla="*/ 2552700 h 6858000"/>
              <a:gd name="connsiteX41" fmla="*/ 216692 w 292893"/>
              <a:gd name="connsiteY41" fmla="*/ 2607469 h 6858000"/>
              <a:gd name="connsiteX42" fmla="*/ 288128 w 292893"/>
              <a:gd name="connsiteY42" fmla="*/ 2657475 h 6858000"/>
              <a:gd name="connsiteX43" fmla="*/ 223835 w 292893"/>
              <a:gd name="connsiteY43" fmla="*/ 2714625 h 6858000"/>
              <a:gd name="connsiteX44" fmla="*/ 283366 w 292893"/>
              <a:gd name="connsiteY44" fmla="*/ 2771775 h 6858000"/>
              <a:gd name="connsiteX45" fmla="*/ 226217 w 292893"/>
              <a:gd name="connsiteY45" fmla="*/ 2826543 h 6858000"/>
              <a:gd name="connsiteX46" fmla="*/ 285747 w 292893"/>
              <a:gd name="connsiteY46" fmla="*/ 2881313 h 6858000"/>
              <a:gd name="connsiteX47" fmla="*/ 223835 w 292893"/>
              <a:gd name="connsiteY47" fmla="*/ 2931319 h 6858000"/>
              <a:gd name="connsiteX48" fmla="*/ 280985 w 292893"/>
              <a:gd name="connsiteY48" fmla="*/ 2986088 h 6858000"/>
              <a:gd name="connsiteX49" fmla="*/ 226218 w 292893"/>
              <a:gd name="connsiteY49" fmla="*/ 3043238 h 6858000"/>
              <a:gd name="connsiteX50" fmla="*/ 288128 w 292893"/>
              <a:gd name="connsiteY50" fmla="*/ 3105150 h 6858000"/>
              <a:gd name="connsiteX51" fmla="*/ 226217 w 292893"/>
              <a:gd name="connsiteY51" fmla="*/ 3155157 h 6858000"/>
              <a:gd name="connsiteX52" fmla="*/ 290510 w 292893"/>
              <a:gd name="connsiteY52" fmla="*/ 3207544 h 6858000"/>
              <a:gd name="connsiteX53" fmla="*/ 226217 w 292893"/>
              <a:gd name="connsiteY53" fmla="*/ 3264693 h 6858000"/>
              <a:gd name="connsiteX54" fmla="*/ 290510 w 292893"/>
              <a:gd name="connsiteY54" fmla="*/ 3324225 h 6858000"/>
              <a:gd name="connsiteX55" fmla="*/ 226218 w 292893"/>
              <a:gd name="connsiteY55" fmla="*/ 3371850 h 6858000"/>
              <a:gd name="connsiteX56" fmla="*/ 292891 w 292893"/>
              <a:gd name="connsiteY56" fmla="*/ 3433763 h 6858000"/>
              <a:gd name="connsiteX57" fmla="*/ 223837 w 292893"/>
              <a:gd name="connsiteY57" fmla="*/ 3476625 h 6858000"/>
              <a:gd name="connsiteX58" fmla="*/ 288128 w 292893"/>
              <a:gd name="connsiteY58" fmla="*/ 3533775 h 6858000"/>
              <a:gd name="connsiteX59" fmla="*/ 230980 w 292893"/>
              <a:gd name="connsiteY59" fmla="*/ 3583781 h 6858000"/>
              <a:gd name="connsiteX60" fmla="*/ 285747 w 292893"/>
              <a:gd name="connsiteY60" fmla="*/ 3643313 h 6858000"/>
              <a:gd name="connsiteX61" fmla="*/ 226218 w 292893"/>
              <a:gd name="connsiteY61" fmla="*/ 3698081 h 6858000"/>
              <a:gd name="connsiteX62" fmla="*/ 280985 w 292893"/>
              <a:gd name="connsiteY62" fmla="*/ 3752850 h 6858000"/>
              <a:gd name="connsiteX63" fmla="*/ 223837 w 292893"/>
              <a:gd name="connsiteY63" fmla="*/ 3800475 h 6858000"/>
              <a:gd name="connsiteX64" fmla="*/ 280985 w 292893"/>
              <a:gd name="connsiteY64" fmla="*/ 3862388 h 6858000"/>
              <a:gd name="connsiteX65" fmla="*/ 223837 w 292893"/>
              <a:gd name="connsiteY65" fmla="*/ 3910013 h 6858000"/>
              <a:gd name="connsiteX66" fmla="*/ 278603 w 292893"/>
              <a:gd name="connsiteY66" fmla="*/ 3969544 h 6858000"/>
              <a:gd name="connsiteX67" fmla="*/ 223838 w 292893"/>
              <a:gd name="connsiteY67" fmla="*/ 4021931 h 6858000"/>
              <a:gd name="connsiteX68" fmla="*/ 278603 w 292893"/>
              <a:gd name="connsiteY68" fmla="*/ 4076700 h 6858000"/>
              <a:gd name="connsiteX69" fmla="*/ 221456 w 292893"/>
              <a:gd name="connsiteY69" fmla="*/ 4138613 h 6858000"/>
              <a:gd name="connsiteX70" fmla="*/ 280985 w 292893"/>
              <a:gd name="connsiteY70" fmla="*/ 4193381 h 6858000"/>
              <a:gd name="connsiteX71" fmla="*/ 219075 w 292893"/>
              <a:gd name="connsiteY71" fmla="*/ 4243388 h 6858000"/>
              <a:gd name="connsiteX72" fmla="*/ 278603 w 292893"/>
              <a:gd name="connsiteY72" fmla="*/ 4300538 h 6858000"/>
              <a:gd name="connsiteX73" fmla="*/ 216695 w 292893"/>
              <a:gd name="connsiteY73" fmla="*/ 4350544 h 6858000"/>
              <a:gd name="connsiteX74" fmla="*/ 285747 w 292893"/>
              <a:gd name="connsiteY74" fmla="*/ 4405313 h 6858000"/>
              <a:gd name="connsiteX75" fmla="*/ 214313 w 292893"/>
              <a:gd name="connsiteY75" fmla="*/ 4452938 h 6858000"/>
              <a:gd name="connsiteX76" fmla="*/ 276222 w 292893"/>
              <a:gd name="connsiteY76" fmla="*/ 4514850 h 6858000"/>
              <a:gd name="connsiteX77" fmla="*/ 216694 w 292893"/>
              <a:gd name="connsiteY77" fmla="*/ 4569619 h 6858000"/>
              <a:gd name="connsiteX78" fmla="*/ 278603 w 292893"/>
              <a:gd name="connsiteY78" fmla="*/ 4622006 h 6858000"/>
              <a:gd name="connsiteX79" fmla="*/ 219075 w 292893"/>
              <a:gd name="connsiteY79" fmla="*/ 4674394 h 6858000"/>
              <a:gd name="connsiteX80" fmla="*/ 278603 w 292893"/>
              <a:gd name="connsiteY80" fmla="*/ 4731544 h 6858000"/>
              <a:gd name="connsiteX81" fmla="*/ 221455 w 292893"/>
              <a:gd name="connsiteY81" fmla="*/ 4786313 h 6858000"/>
              <a:gd name="connsiteX82" fmla="*/ 273844 w 292893"/>
              <a:gd name="connsiteY82" fmla="*/ 4848225 h 6858000"/>
              <a:gd name="connsiteX83" fmla="*/ 226219 w 292893"/>
              <a:gd name="connsiteY83" fmla="*/ 4902994 h 6858000"/>
              <a:gd name="connsiteX84" fmla="*/ 278606 w 292893"/>
              <a:gd name="connsiteY84" fmla="*/ 4955381 h 6858000"/>
              <a:gd name="connsiteX85" fmla="*/ 223838 w 292893"/>
              <a:gd name="connsiteY85" fmla="*/ 5010150 h 6858000"/>
              <a:gd name="connsiteX86" fmla="*/ 276225 w 292893"/>
              <a:gd name="connsiteY86" fmla="*/ 5069681 h 6858000"/>
              <a:gd name="connsiteX87" fmla="*/ 221455 w 292893"/>
              <a:gd name="connsiteY87" fmla="*/ 5117306 h 6858000"/>
              <a:gd name="connsiteX88" fmla="*/ 276225 w 292893"/>
              <a:gd name="connsiteY88" fmla="*/ 5169694 h 6858000"/>
              <a:gd name="connsiteX89" fmla="*/ 221455 w 292893"/>
              <a:gd name="connsiteY89" fmla="*/ 5226844 h 6858000"/>
              <a:gd name="connsiteX90" fmla="*/ 276225 w 292893"/>
              <a:gd name="connsiteY90" fmla="*/ 5286375 h 6858000"/>
              <a:gd name="connsiteX91" fmla="*/ 223837 w 292893"/>
              <a:gd name="connsiteY91" fmla="*/ 5338763 h 6858000"/>
              <a:gd name="connsiteX92" fmla="*/ 276225 w 292893"/>
              <a:gd name="connsiteY92" fmla="*/ 5388769 h 6858000"/>
              <a:gd name="connsiteX93" fmla="*/ 223838 w 292893"/>
              <a:gd name="connsiteY93" fmla="*/ 5448300 h 6858000"/>
              <a:gd name="connsiteX94" fmla="*/ 276226 w 292893"/>
              <a:gd name="connsiteY94" fmla="*/ 5495925 h 6858000"/>
              <a:gd name="connsiteX95" fmla="*/ 226219 w 292893"/>
              <a:gd name="connsiteY95" fmla="*/ 5555456 h 6858000"/>
              <a:gd name="connsiteX96" fmla="*/ 276225 w 292893"/>
              <a:gd name="connsiteY96" fmla="*/ 5612606 h 6858000"/>
              <a:gd name="connsiteX97" fmla="*/ 223838 w 292893"/>
              <a:gd name="connsiteY97" fmla="*/ 5664994 h 6858000"/>
              <a:gd name="connsiteX98" fmla="*/ 273844 w 292893"/>
              <a:gd name="connsiteY98" fmla="*/ 5717381 h 6858000"/>
              <a:gd name="connsiteX99" fmla="*/ 223837 w 292893"/>
              <a:gd name="connsiteY99" fmla="*/ 5776913 h 6858000"/>
              <a:gd name="connsiteX100" fmla="*/ 276225 w 292893"/>
              <a:gd name="connsiteY100" fmla="*/ 5826919 h 6858000"/>
              <a:gd name="connsiteX101" fmla="*/ 223837 w 292893"/>
              <a:gd name="connsiteY101" fmla="*/ 5886450 h 6858000"/>
              <a:gd name="connsiteX102" fmla="*/ 273844 w 292893"/>
              <a:gd name="connsiteY102" fmla="*/ 5934075 h 6858000"/>
              <a:gd name="connsiteX103" fmla="*/ 219074 w 292893"/>
              <a:gd name="connsiteY103" fmla="*/ 5995988 h 6858000"/>
              <a:gd name="connsiteX104" fmla="*/ 273844 w 292893"/>
              <a:gd name="connsiteY104" fmla="*/ 6048375 h 6858000"/>
              <a:gd name="connsiteX105" fmla="*/ 226218 w 292893"/>
              <a:gd name="connsiteY105" fmla="*/ 6103144 h 6858000"/>
              <a:gd name="connsiteX106" fmla="*/ 273844 w 292893"/>
              <a:gd name="connsiteY106" fmla="*/ 6157913 h 6858000"/>
              <a:gd name="connsiteX107" fmla="*/ 226219 w 292893"/>
              <a:gd name="connsiteY107" fmla="*/ 6212681 h 6858000"/>
              <a:gd name="connsiteX108" fmla="*/ 271463 w 292893"/>
              <a:gd name="connsiteY108" fmla="*/ 6265069 h 6858000"/>
              <a:gd name="connsiteX109" fmla="*/ 223837 w 292893"/>
              <a:gd name="connsiteY109" fmla="*/ 6319838 h 6858000"/>
              <a:gd name="connsiteX110" fmla="*/ 278605 w 292893"/>
              <a:gd name="connsiteY110" fmla="*/ 6374606 h 6858000"/>
              <a:gd name="connsiteX111" fmla="*/ 221455 w 292893"/>
              <a:gd name="connsiteY111" fmla="*/ 6429375 h 6858000"/>
              <a:gd name="connsiteX112" fmla="*/ 276225 w 292893"/>
              <a:gd name="connsiteY112" fmla="*/ 6486525 h 6858000"/>
              <a:gd name="connsiteX113" fmla="*/ 228599 w 292893"/>
              <a:gd name="connsiteY113" fmla="*/ 6541294 h 6858000"/>
              <a:gd name="connsiteX114" fmla="*/ 273843 w 292893"/>
              <a:gd name="connsiteY114" fmla="*/ 6600825 h 6858000"/>
              <a:gd name="connsiteX115" fmla="*/ 221455 w 292893"/>
              <a:gd name="connsiteY115" fmla="*/ 6643688 h 6858000"/>
              <a:gd name="connsiteX116" fmla="*/ 276224 w 292893"/>
              <a:gd name="connsiteY116" fmla="*/ 6700838 h 6858000"/>
              <a:gd name="connsiteX117" fmla="*/ 221456 w 292893"/>
              <a:gd name="connsiteY117" fmla="*/ 6762750 h 6858000"/>
              <a:gd name="connsiteX118" fmla="*/ 288131 w 292893"/>
              <a:gd name="connsiteY118" fmla="*/ 6812756 h 6858000"/>
              <a:gd name="connsiteX119" fmla="*/ 233136 w 292893"/>
              <a:gd name="connsiteY119" fmla="*/ 6855619 h 6858000"/>
              <a:gd name="connsiteX120" fmla="*/ 0 w 292893"/>
              <a:gd name="connsiteY120" fmla="*/ 6858000 h 6858000"/>
              <a:gd name="connsiteX121" fmla="*/ 0 w 292893"/>
              <a:gd name="connsiteY121"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30979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8598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23836 w 292893"/>
              <a:gd name="connsiteY30" fmla="*/ 1621631 h 6858000"/>
              <a:gd name="connsiteX31" fmla="*/ 223836 w 292893"/>
              <a:gd name="connsiteY31" fmla="*/ 1726406 h 6858000"/>
              <a:gd name="connsiteX32" fmla="*/ 219073 w 292893"/>
              <a:gd name="connsiteY32" fmla="*/ 1838325 h 6858000"/>
              <a:gd name="connsiteX33" fmla="*/ 216692 w 292893"/>
              <a:gd name="connsiteY33" fmla="*/ 1945481 h 6858000"/>
              <a:gd name="connsiteX34" fmla="*/ 214311 w 292893"/>
              <a:gd name="connsiteY34" fmla="*/ 2057400 h 6858000"/>
              <a:gd name="connsiteX35" fmla="*/ 223835 w 292893"/>
              <a:gd name="connsiteY35" fmla="*/ 2166938 h 6858000"/>
              <a:gd name="connsiteX36" fmla="*/ 228597 w 292893"/>
              <a:gd name="connsiteY36" fmla="*/ 2276475 h 6858000"/>
              <a:gd name="connsiteX37" fmla="*/ 290510 w 292893"/>
              <a:gd name="connsiteY37" fmla="*/ 2338388 h 6858000"/>
              <a:gd name="connsiteX38" fmla="*/ 223836 w 292893"/>
              <a:gd name="connsiteY38" fmla="*/ 2386012 h 6858000"/>
              <a:gd name="connsiteX39" fmla="*/ 278603 w 292893"/>
              <a:gd name="connsiteY39" fmla="*/ 2447925 h 6858000"/>
              <a:gd name="connsiteX40" fmla="*/ 226218 w 292893"/>
              <a:gd name="connsiteY40" fmla="*/ 2497931 h 6858000"/>
              <a:gd name="connsiteX41" fmla="*/ 283366 w 292893"/>
              <a:gd name="connsiteY41" fmla="*/ 2552700 h 6858000"/>
              <a:gd name="connsiteX42" fmla="*/ 216692 w 292893"/>
              <a:gd name="connsiteY42" fmla="*/ 2607469 h 6858000"/>
              <a:gd name="connsiteX43" fmla="*/ 288128 w 292893"/>
              <a:gd name="connsiteY43" fmla="*/ 2657475 h 6858000"/>
              <a:gd name="connsiteX44" fmla="*/ 223835 w 292893"/>
              <a:gd name="connsiteY44" fmla="*/ 2714625 h 6858000"/>
              <a:gd name="connsiteX45" fmla="*/ 283366 w 292893"/>
              <a:gd name="connsiteY45" fmla="*/ 2771775 h 6858000"/>
              <a:gd name="connsiteX46" fmla="*/ 226217 w 292893"/>
              <a:gd name="connsiteY46" fmla="*/ 2826543 h 6858000"/>
              <a:gd name="connsiteX47" fmla="*/ 285747 w 292893"/>
              <a:gd name="connsiteY47" fmla="*/ 2881313 h 6858000"/>
              <a:gd name="connsiteX48" fmla="*/ 223835 w 292893"/>
              <a:gd name="connsiteY48" fmla="*/ 2931319 h 6858000"/>
              <a:gd name="connsiteX49" fmla="*/ 280985 w 292893"/>
              <a:gd name="connsiteY49" fmla="*/ 2986088 h 6858000"/>
              <a:gd name="connsiteX50" fmla="*/ 226218 w 292893"/>
              <a:gd name="connsiteY50" fmla="*/ 3043238 h 6858000"/>
              <a:gd name="connsiteX51" fmla="*/ 288128 w 292893"/>
              <a:gd name="connsiteY51" fmla="*/ 3105150 h 6858000"/>
              <a:gd name="connsiteX52" fmla="*/ 226217 w 292893"/>
              <a:gd name="connsiteY52" fmla="*/ 3155157 h 6858000"/>
              <a:gd name="connsiteX53" fmla="*/ 290510 w 292893"/>
              <a:gd name="connsiteY53" fmla="*/ 3207544 h 6858000"/>
              <a:gd name="connsiteX54" fmla="*/ 226217 w 292893"/>
              <a:gd name="connsiteY54" fmla="*/ 3264693 h 6858000"/>
              <a:gd name="connsiteX55" fmla="*/ 290510 w 292893"/>
              <a:gd name="connsiteY55" fmla="*/ 3324225 h 6858000"/>
              <a:gd name="connsiteX56" fmla="*/ 226218 w 292893"/>
              <a:gd name="connsiteY56" fmla="*/ 3371850 h 6858000"/>
              <a:gd name="connsiteX57" fmla="*/ 292891 w 292893"/>
              <a:gd name="connsiteY57" fmla="*/ 3433763 h 6858000"/>
              <a:gd name="connsiteX58" fmla="*/ 223837 w 292893"/>
              <a:gd name="connsiteY58" fmla="*/ 3476625 h 6858000"/>
              <a:gd name="connsiteX59" fmla="*/ 288128 w 292893"/>
              <a:gd name="connsiteY59" fmla="*/ 3533775 h 6858000"/>
              <a:gd name="connsiteX60" fmla="*/ 230980 w 292893"/>
              <a:gd name="connsiteY60" fmla="*/ 3583781 h 6858000"/>
              <a:gd name="connsiteX61" fmla="*/ 285747 w 292893"/>
              <a:gd name="connsiteY61" fmla="*/ 3643313 h 6858000"/>
              <a:gd name="connsiteX62" fmla="*/ 226218 w 292893"/>
              <a:gd name="connsiteY62" fmla="*/ 3698081 h 6858000"/>
              <a:gd name="connsiteX63" fmla="*/ 280985 w 292893"/>
              <a:gd name="connsiteY63" fmla="*/ 3752850 h 6858000"/>
              <a:gd name="connsiteX64" fmla="*/ 223837 w 292893"/>
              <a:gd name="connsiteY64" fmla="*/ 3800475 h 6858000"/>
              <a:gd name="connsiteX65" fmla="*/ 280985 w 292893"/>
              <a:gd name="connsiteY65" fmla="*/ 3862388 h 6858000"/>
              <a:gd name="connsiteX66" fmla="*/ 223837 w 292893"/>
              <a:gd name="connsiteY66" fmla="*/ 3910013 h 6858000"/>
              <a:gd name="connsiteX67" fmla="*/ 278603 w 292893"/>
              <a:gd name="connsiteY67" fmla="*/ 3969544 h 6858000"/>
              <a:gd name="connsiteX68" fmla="*/ 223838 w 292893"/>
              <a:gd name="connsiteY68" fmla="*/ 4021931 h 6858000"/>
              <a:gd name="connsiteX69" fmla="*/ 278603 w 292893"/>
              <a:gd name="connsiteY69" fmla="*/ 4076700 h 6858000"/>
              <a:gd name="connsiteX70" fmla="*/ 221456 w 292893"/>
              <a:gd name="connsiteY70" fmla="*/ 4138613 h 6858000"/>
              <a:gd name="connsiteX71" fmla="*/ 280985 w 292893"/>
              <a:gd name="connsiteY71" fmla="*/ 4193381 h 6858000"/>
              <a:gd name="connsiteX72" fmla="*/ 219075 w 292893"/>
              <a:gd name="connsiteY72" fmla="*/ 4243388 h 6858000"/>
              <a:gd name="connsiteX73" fmla="*/ 278603 w 292893"/>
              <a:gd name="connsiteY73" fmla="*/ 4300538 h 6858000"/>
              <a:gd name="connsiteX74" fmla="*/ 216695 w 292893"/>
              <a:gd name="connsiteY74" fmla="*/ 4350544 h 6858000"/>
              <a:gd name="connsiteX75" fmla="*/ 285747 w 292893"/>
              <a:gd name="connsiteY75" fmla="*/ 4405313 h 6858000"/>
              <a:gd name="connsiteX76" fmla="*/ 214313 w 292893"/>
              <a:gd name="connsiteY76" fmla="*/ 4452938 h 6858000"/>
              <a:gd name="connsiteX77" fmla="*/ 276222 w 292893"/>
              <a:gd name="connsiteY77" fmla="*/ 4514850 h 6858000"/>
              <a:gd name="connsiteX78" fmla="*/ 216694 w 292893"/>
              <a:gd name="connsiteY78" fmla="*/ 4569619 h 6858000"/>
              <a:gd name="connsiteX79" fmla="*/ 278603 w 292893"/>
              <a:gd name="connsiteY79" fmla="*/ 4622006 h 6858000"/>
              <a:gd name="connsiteX80" fmla="*/ 219075 w 292893"/>
              <a:gd name="connsiteY80" fmla="*/ 4674394 h 6858000"/>
              <a:gd name="connsiteX81" fmla="*/ 278603 w 292893"/>
              <a:gd name="connsiteY81" fmla="*/ 4731544 h 6858000"/>
              <a:gd name="connsiteX82" fmla="*/ 221455 w 292893"/>
              <a:gd name="connsiteY82" fmla="*/ 4786313 h 6858000"/>
              <a:gd name="connsiteX83" fmla="*/ 273844 w 292893"/>
              <a:gd name="connsiteY83" fmla="*/ 4848225 h 6858000"/>
              <a:gd name="connsiteX84" fmla="*/ 226219 w 292893"/>
              <a:gd name="connsiteY84" fmla="*/ 4902994 h 6858000"/>
              <a:gd name="connsiteX85" fmla="*/ 278606 w 292893"/>
              <a:gd name="connsiteY85" fmla="*/ 4955381 h 6858000"/>
              <a:gd name="connsiteX86" fmla="*/ 223838 w 292893"/>
              <a:gd name="connsiteY86" fmla="*/ 5010150 h 6858000"/>
              <a:gd name="connsiteX87" fmla="*/ 276225 w 292893"/>
              <a:gd name="connsiteY87" fmla="*/ 5069681 h 6858000"/>
              <a:gd name="connsiteX88" fmla="*/ 221455 w 292893"/>
              <a:gd name="connsiteY88" fmla="*/ 5117306 h 6858000"/>
              <a:gd name="connsiteX89" fmla="*/ 276225 w 292893"/>
              <a:gd name="connsiteY89" fmla="*/ 5169694 h 6858000"/>
              <a:gd name="connsiteX90" fmla="*/ 221455 w 292893"/>
              <a:gd name="connsiteY90" fmla="*/ 5226844 h 6858000"/>
              <a:gd name="connsiteX91" fmla="*/ 276225 w 292893"/>
              <a:gd name="connsiteY91" fmla="*/ 5286375 h 6858000"/>
              <a:gd name="connsiteX92" fmla="*/ 223837 w 292893"/>
              <a:gd name="connsiteY92" fmla="*/ 5338763 h 6858000"/>
              <a:gd name="connsiteX93" fmla="*/ 276225 w 292893"/>
              <a:gd name="connsiteY93" fmla="*/ 5388769 h 6858000"/>
              <a:gd name="connsiteX94" fmla="*/ 223838 w 292893"/>
              <a:gd name="connsiteY94" fmla="*/ 5448300 h 6858000"/>
              <a:gd name="connsiteX95" fmla="*/ 276226 w 292893"/>
              <a:gd name="connsiteY95" fmla="*/ 5495925 h 6858000"/>
              <a:gd name="connsiteX96" fmla="*/ 226219 w 292893"/>
              <a:gd name="connsiteY96" fmla="*/ 5555456 h 6858000"/>
              <a:gd name="connsiteX97" fmla="*/ 276225 w 292893"/>
              <a:gd name="connsiteY97" fmla="*/ 5612606 h 6858000"/>
              <a:gd name="connsiteX98" fmla="*/ 223838 w 292893"/>
              <a:gd name="connsiteY98" fmla="*/ 5664994 h 6858000"/>
              <a:gd name="connsiteX99" fmla="*/ 273844 w 292893"/>
              <a:gd name="connsiteY99" fmla="*/ 5717381 h 6858000"/>
              <a:gd name="connsiteX100" fmla="*/ 223837 w 292893"/>
              <a:gd name="connsiteY100" fmla="*/ 5776913 h 6858000"/>
              <a:gd name="connsiteX101" fmla="*/ 276225 w 292893"/>
              <a:gd name="connsiteY101" fmla="*/ 5826919 h 6858000"/>
              <a:gd name="connsiteX102" fmla="*/ 223837 w 292893"/>
              <a:gd name="connsiteY102" fmla="*/ 5886450 h 6858000"/>
              <a:gd name="connsiteX103" fmla="*/ 273844 w 292893"/>
              <a:gd name="connsiteY103" fmla="*/ 5934075 h 6858000"/>
              <a:gd name="connsiteX104" fmla="*/ 219074 w 292893"/>
              <a:gd name="connsiteY104" fmla="*/ 5995988 h 6858000"/>
              <a:gd name="connsiteX105" fmla="*/ 273844 w 292893"/>
              <a:gd name="connsiteY105" fmla="*/ 6048375 h 6858000"/>
              <a:gd name="connsiteX106" fmla="*/ 226218 w 292893"/>
              <a:gd name="connsiteY106" fmla="*/ 6103144 h 6858000"/>
              <a:gd name="connsiteX107" fmla="*/ 273844 w 292893"/>
              <a:gd name="connsiteY107" fmla="*/ 6157913 h 6858000"/>
              <a:gd name="connsiteX108" fmla="*/ 226219 w 292893"/>
              <a:gd name="connsiteY108" fmla="*/ 6212681 h 6858000"/>
              <a:gd name="connsiteX109" fmla="*/ 271463 w 292893"/>
              <a:gd name="connsiteY109" fmla="*/ 6265069 h 6858000"/>
              <a:gd name="connsiteX110" fmla="*/ 223837 w 292893"/>
              <a:gd name="connsiteY110" fmla="*/ 6319838 h 6858000"/>
              <a:gd name="connsiteX111" fmla="*/ 278605 w 292893"/>
              <a:gd name="connsiteY111" fmla="*/ 6374606 h 6858000"/>
              <a:gd name="connsiteX112" fmla="*/ 221455 w 292893"/>
              <a:gd name="connsiteY112" fmla="*/ 6429375 h 6858000"/>
              <a:gd name="connsiteX113" fmla="*/ 276225 w 292893"/>
              <a:gd name="connsiteY113" fmla="*/ 6486525 h 6858000"/>
              <a:gd name="connsiteX114" fmla="*/ 228599 w 292893"/>
              <a:gd name="connsiteY114" fmla="*/ 6541294 h 6858000"/>
              <a:gd name="connsiteX115" fmla="*/ 273843 w 292893"/>
              <a:gd name="connsiteY115" fmla="*/ 6600825 h 6858000"/>
              <a:gd name="connsiteX116" fmla="*/ 221455 w 292893"/>
              <a:gd name="connsiteY116" fmla="*/ 6643688 h 6858000"/>
              <a:gd name="connsiteX117" fmla="*/ 276224 w 292893"/>
              <a:gd name="connsiteY117" fmla="*/ 6700838 h 6858000"/>
              <a:gd name="connsiteX118" fmla="*/ 221456 w 292893"/>
              <a:gd name="connsiteY118" fmla="*/ 6762750 h 6858000"/>
              <a:gd name="connsiteX119" fmla="*/ 288131 w 292893"/>
              <a:gd name="connsiteY119" fmla="*/ 6812756 h 6858000"/>
              <a:gd name="connsiteX120" fmla="*/ 233136 w 292893"/>
              <a:gd name="connsiteY120" fmla="*/ 6855619 h 6858000"/>
              <a:gd name="connsiteX121" fmla="*/ 0 w 292893"/>
              <a:gd name="connsiteY121" fmla="*/ 6858000 h 6858000"/>
              <a:gd name="connsiteX122" fmla="*/ 0 w 292893"/>
              <a:gd name="connsiteY122"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23836 w 292893"/>
              <a:gd name="connsiteY32" fmla="*/ 1726406 h 6858000"/>
              <a:gd name="connsiteX33" fmla="*/ 219073 w 292893"/>
              <a:gd name="connsiteY33" fmla="*/ 1838325 h 6858000"/>
              <a:gd name="connsiteX34" fmla="*/ 216692 w 292893"/>
              <a:gd name="connsiteY34" fmla="*/ 1945481 h 6858000"/>
              <a:gd name="connsiteX35" fmla="*/ 214311 w 292893"/>
              <a:gd name="connsiteY35" fmla="*/ 2057400 h 6858000"/>
              <a:gd name="connsiteX36" fmla="*/ 223835 w 292893"/>
              <a:gd name="connsiteY36" fmla="*/ 2166938 h 6858000"/>
              <a:gd name="connsiteX37" fmla="*/ 228597 w 292893"/>
              <a:gd name="connsiteY37" fmla="*/ 2276475 h 6858000"/>
              <a:gd name="connsiteX38" fmla="*/ 290510 w 292893"/>
              <a:gd name="connsiteY38" fmla="*/ 2338388 h 6858000"/>
              <a:gd name="connsiteX39" fmla="*/ 223836 w 292893"/>
              <a:gd name="connsiteY39" fmla="*/ 2386012 h 6858000"/>
              <a:gd name="connsiteX40" fmla="*/ 278603 w 292893"/>
              <a:gd name="connsiteY40" fmla="*/ 2447925 h 6858000"/>
              <a:gd name="connsiteX41" fmla="*/ 226218 w 292893"/>
              <a:gd name="connsiteY41" fmla="*/ 2497931 h 6858000"/>
              <a:gd name="connsiteX42" fmla="*/ 283366 w 292893"/>
              <a:gd name="connsiteY42" fmla="*/ 2552700 h 6858000"/>
              <a:gd name="connsiteX43" fmla="*/ 216692 w 292893"/>
              <a:gd name="connsiteY43" fmla="*/ 2607469 h 6858000"/>
              <a:gd name="connsiteX44" fmla="*/ 288128 w 292893"/>
              <a:gd name="connsiteY44" fmla="*/ 2657475 h 6858000"/>
              <a:gd name="connsiteX45" fmla="*/ 223835 w 292893"/>
              <a:gd name="connsiteY45" fmla="*/ 2714625 h 6858000"/>
              <a:gd name="connsiteX46" fmla="*/ 283366 w 292893"/>
              <a:gd name="connsiteY46" fmla="*/ 2771775 h 6858000"/>
              <a:gd name="connsiteX47" fmla="*/ 226217 w 292893"/>
              <a:gd name="connsiteY47" fmla="*/ 2826543 h 6858000"/>
              <a:gd name="connsiteX48" fmla="*/ 285747 w 292893"/>
              <a:gd name="connsiteY48" fmla="*/ 2881313 h 6858000"/>
              <a:gd name="connsiteX49" fmla="*/ 223835 w 292893"/>
              <a:gd name="connsiteY49" fmla="*/ 2931319 h 6858000"/>
              <a:gd name="connsiteX50" fmla="*/ 280985 w 292893"/>
              <a:gd name="connsiteY50" fmla="*/ 2986088 h 6858000"/>
              <a:gd name="connsiteX51" fmla="*/ 226218 w 292893"/>
              <a:gd name="connsiteY51" fmla="*/ 3043238 h 6858000"/>
              <a:gd name="connsiteX52" fmla="*/ 288128 w 292893"/>
              <a:gd name="connsiteY52" fmla="*/ 3105150 h 6858000"/>
              <a:gd name="connsiteX53" fmla="*/ 226217 w 292893"/>
              <a:gd name="connsiteY53" fmla="*/ 3155157 h 6858000"/>
              <a:gd name="connsiteX54" fmla="*/ 290510 w 292893"/>
              <a:gd name="connsiteY54" fmla="*/ 3207544 h 6858000"/>
              <a:gd name="connsiteX55" fmla="*/ 226217 w 292893"/>
              <a:gd name="connsiteY55" fmla="*/ 3264693 h 6858000"/>
              <a:gd name="connsiteX56" fmla="*/ 290510 w 292893"/>
              <a:gd name="connsiteY56" fmla="*/ 3324225 h 6858000"/>
              <a:gd name="connsiteX57" fmla="*/ 226218 w 292893"/>
              <a:gd name="connsiteY57" fmla="*/ 3371850 h 6858000"/>
              <a:gd name="connsiteX58" fmla="*/ 292891 w 292893"/>
              <a:gd name="connsiteY58" fmla="*/ 3433763 h 6858000"/>
              <a:gd name="connsiteX59" fmla="*/ 223837 w 292893"/>
              <a:gd name="connsiteY59" fmla="*/ 3476625 h 6858000"/>
              <a:gd name="connsiteX60" fmla="*/ 288128 w 292893"/>
              <a:gd name="connsiteY60" fmla="*/ 3533775 h 6858000"/>
              <a:gd name="connsiteX61" fmla="*/ 230980 w 292893"/>
              <a:gd name="connsiteY61" fmla="*/ 3583781 h 6858000"/>
              <a:gd name="connsiteX62" fmla="*/ 285747 w 292893"/>
              <a:gd name="connsiteY62" fmla="*/ 3643313 h 6858000"/>
              <a:gd name="connsiteX63" fmla="*/ 226218 w 292893"/>
              <a:gd name="connsiteY63" fmla="*/ 3698081 h 6858000"/>
              <a:gd name="connsiteX64" fmla="*/ 280985 w 292893"/>
              <a:gd name="connsiteY64" fmla="*/ 3752850 h 6858000"/>
              <a:gd name="connsiteX65" fmla="*/ 223837 w 292893"/>
              <a:gd name="connsiteY65" fmla="*/ 3800475 h 6858000"/>
              <a:gd name="connsiteX66" fmla="*/ 280985 w 292893"/>
              <a:gd name="connsiteY66" fmla="*/ 3862388 h 6858000"/>
              <a:gd name="connsiteX67" fmla="*/ 223837 w 292893"/>
              <a:gd name="connsiteY67" fmla="*/ 3910013 h 6858000"/>
              <a:gd name="connsiteX68" fmla="*/ 278603 w 292893"/>
              <a:gd name="connsiteY68" fmla="*/ 3969544 h 6858000"/>
              <a:gd name="connsiteX69" fmla="*/ 223838 w 292893"/>
              <a:gd name="connsiteY69" fmla="*/ 4021931 h 6858000"/>
              <a:gd name="connsiteX70" fmla="*/ 278603 w 292893"/>
              <a:gd name="connsiteY70" fmla="*/ 4076700 h 6858000"/>
              <a:gd name="connsiteX71" fmla="*/ 221456 w 292893"/>
              <a:gd name="connsiteY71" fmla="*/ 4138613 h 6858000"/>
              <a:gd name="connsiteX72" fmla="*/ 280985 w 292893"/>
              <a:gd name="connsiteY72" fmla="*/ 4193381 h 6858000"/>
              <a:gd name="connsiteX73" fmla="*/ 219075 w 292893"/>
              <a:gd name="connsiteY73" fmla="*/ 4243388 h 6858000"/>
              <a:gd name="connsiteX74" fmla="*/ 278603 w 292893"/>
              <a:gd name="connsiteY74" fmla="*/ 4300538 h 6858000"/>
              <a:gd name="connsiteX75" fmla="*/ 216695 w 292893"/>
              <a:gd name="connsiteY75" fmla="*/ 4350544 h 6858000"/>
              <a:gd name="connsiteX76" fmla="*/ 285747 w 292893"/>
              <a:gd name="connsiteY76" fmla="*/ 4405313 h 6858000"/>
              <a:gd name="connsiteX77" fmla="*/ 214313 w 292893"/>
              <a:gd name="connsiteY77" fmla="*/ 4452938 h 6858000"/>
              <a:gd name="connsiteX78" fmla="*/ 276222 w 292893"/>
              <a:gd name="connsiteY78" fmla="*/ 4514850 h 6858000"/>
              <a:gd name="connsiteX79" fmla="*/ 216694 w 292893"/>
              <a:gd name="connsiteY79" fmla="*/ 4569619 h 6858000"/>
              <a:gd name="connsiteX80" fmla="*/ 278603 w 292893"/>
              <a:gd name="connsiteY80" fmla="*/ 4622006 h 6858000"/>
              <a:gd name="connsiteX81" fmla="*/ 219075 w 292893"/>
              <a:gd name="connsiteY81" fmla="*/ 4674394 h 6858000"/>
              <a:gd name="connsiteX82" fmla="*/ 278603 w 292893"/>
              <a:gd name="connsiteY82" fmla="*/ 4731544 h 6858000"/>
              <a:gd name="connsiteX83" fmla="*/ 221455 w 292893"/>
              <a:gd name="connsiteY83" fmla="*/ 4786313 h 6858000"/>
              <a:gd name="connsiteX84" fmla="*/ 273844 w 292893"/>
              <a:gd name="connsiteY84" fmla="*/ 4848225 h 6858000"/>
              <a:gd name="connsiteX85" fmla="*/ 226219 w 292893"/>
              <a:gd name="connsiteY85" fmla="*/ 4902994 h 6858000"/>
              <a:gd name="connsiteX86" fmla="*/ 278606 w 292893"/>
              <a:gd name="connsiteY86" fmla="*/ 4955381 h 6858000"/>
              <a:gd name="connsiteX87" fmla="*/ 223838 w 292893"/>
              <a:gd name="connsiteY87" fmla="*/ 5010150 h 6858000"/>
              <a:gd name="connsiteX88" fmla="*/ 276225 w 292893"/>
              <a:gd name="connsiteY88" fmla="*/ 5069681 h 6858000"/>
              <a:gd name="connsiteX89" fmla="*/ 221455 w 292893"/>
              <a:gd name="connsiteY89" fmla="*/ 5117306 h 6858000"/>
              <a:gd name="connsiteX90" fmla="*/ 276225 w 292893"/>
              <a:gd name="connsiteY90" fmla="*/ 5169694 h 6858000"/>
              <a:gd name="connsiteX91" fmla="*/ 221455 w 292893"/>
              <a:gd name="connsiteY91" fmla="*/ 5226844 h 6858000"/>
              <a:gd name="connsiteX92" fmla="*/ 276225 w 292893"/>
              <a:gd name="connsiteY92" fmla="*/ 5286375 h 6858000"/>
              <a:gd name="connsiteX93" fmla="*/ 223837 w 292893"/>
              <a:gd name="connsiteY93" fmla="*/ 5338763 h 6858000"/>
              <a:gd name="connsiteX94" fmla="*/ 276225 w 292893"/>
              <a:gd name="connsiteY94" fmla="*/ 5388769 h 6858000"/>
              <a:gd name="connsiteX95" fmla="*/ 223838 w 292893"/>
              <a:gd name="connsiteY95" fmla="*/ 5448300 h 6858000"/>
              <a:gd name="connsiteX96" fmla="*/ 276226 w 292893"/>
              <a:gd name="connsiteY96" fmla="*/ 5495925 h 6858000"/>
              <a:gd name="connsiteX97" fmla="*/ 226219 w 292893"/>
              <a:gd name="connsiteY97" fmla="*/ 5555456 h 6858000"/>
              <a:gd name="connsiteX98" fmla="*/ 276225 w 292893"/>
              <a:gd name="connsiteY98" fmla="*/ 5612606 h 6858000"/>
              <a:gd name="connsiteX99" fmla="*/ 223838 w 292893"/>
              <a:gd name="connsiteY99" fmla="*/ 5664994 h 6858000"/>
              <a:gd name="connsiteX100" fmla="*/ 273844 w 292893"/>
              <a:gd name="connsiteY100" fmla="*/ 5717381 h 6858000"/>
              <a:gd name="connsiteX101" fmla="*/ 223837 w 292893"/>
              <a:gd name="connsiteY101" fmla="*/ 5776913 h 6858000"/>
              <a:gd name="connsiteX102" fmla="*/ 276225 w 292893"/>
              <a:gd name="connsiteY102" fmla="*/ 5826919 h 6858000"/>
              <a:gd name="connsiteX103" fmla="*/ 223837 w 292893"/>
              <a:gd name="connsiteY103" fmla="*/ 5886450 h 6858000"/>
              <a:gd name="connsiteX104" fmla="*/ 273844 w 292893"/>
              <a:gd name="connsiteY104" fmla="*/ 5934075 h 6858000"/>
              <a:gd name="connsiteX105" fmla="*/ 219074 w 292893"/>
              <a:gd name="connsiteY105" fmla="*/ 5995988 h 6858000"/>
              <a:gd name="connsiteX106" fmla="*/ 273844 w 292893"/>
              <a:gd name="connsiteY106" fmla="*/ 6048375 h 6858000"/>
              <a:gd name="connsiteX107" fmla="*/ 226218 w 292893"/>
              <a:gd name="connsiteY107" fmla="*/ 6103144 h 6858000"/>
              <a:gd name="connsiteX108" fmla="*/ 273844 w 292893"/>
              <a:gd name="connsiteY108" fmla="*/ 6157913 h 6858000"/>
              <a:gd name="connsiteX109" fmla="*/ 226219 w 292893"/>
              <a:gd name="connsiteY109" fmla="*/ 6212681 h 6858000"/>
              <a:gd name="connsiteX110" fmla="*/ 271463 w 292893"/>
              <a:gd name="connsiteY110" fmla="*/ 6265069 h 6858000"/>
              <a:gd name="connsiteX111" fmla="*/ 223837 w 292893"/>
              <a:gd name="connsiteY111" fmla="*/ 6319838 h 6858000"/>
              <a:gd name="connsiteX112" fmla="*/ 278605 w 292893"/>
              <a:gd name="connsiteY112" fmla="*/ 6374606 h 6858000"/>
              <a:gd name="connsiteX113" fmla="*/ 221455 w 292893"/>
              <a:gd name="connsiteY113" fmla="*/ 6429375 h 6858000"/>
              <a:gd name="connsiteX114" fmla="*/ 276225 w 292893"/>
              <a:gd name="connsiteY114" fmla="*/ 6486525 h 6858000"/>
              <a:gd name="connsiteX115" fmla="*/ 228599 w 292893"/>
              <a:gd name="connsiteY115" fmla="*/ 6541294 h 6858000"/>
              <a:gd name="connsiteX116" fmla="*/ 273843 w 292893"/>
              <a:gd name="connsiteY116" fmla="*/ 6600825 h 6858000"/>
              <a:gd name="connsiteX117" fmla="*/ 221455 w 292893"/>
              <a:gd name="connsiteY117" fmla="*/ 6643688 h 6858000"/>
              <a:gd name="connsiteX118" fmla="*/ 276224 w 292893"/>
              <a:gd name="connsiteY118" fmla="*/ 6700838 h 6858000"/>
              <a:gd name="connsiteX119" fmla="*/ 221456 w 292893"/>
              <a:gd name="connsiteY119" fmla="*/ 6762750 h 6858000"/>
              <a:gd name="connsiteX120" fmla="*/ 288131 w 292893"/>
              <a:gd name="connsiteY120" fmla="*/ 6812756 h 6858000"/>
              <a:gd name="connsiteX121" fmla="*/ 233136 w 292893"/>
              <a:gd name="connsiteY121" fmla="*/ 6855619 h 6858000"/>
              <a:gd name="connsiteX122" fmla="*/ 0 w 292893"/>
              <a:gd name="connsiteY122" fmla="*/ 6858000 h 6858000"/>
              <a:gd name="connsiteX123" fmla="*/ 0 w 292893"/>
              <a:gd name="connsiteY123"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19073 w 292893"/>
              <a:gd name="connsiteY34" fmla="*/ 1838325 h 6858000"/>
              <a:gd name="connsiteX35" fmla="*/ 216692 w 292893"/>
              <a:gd name="connsiteY35" fmla="*/ 1945481 h 6858000"/>
              <a:gd name="connsiteX36" fmla="*/ 214311 w 292893"/>
              <a:gd name="connsiteY36" fmla="*/ 2057400 h 6858000"/>
              <a:gd name="connsiteX37" fmla="*/ 223835 w 292893"/>
              <a:gd name="connsiteY37" fmla="*/ 2166938 h 6858000"/>
              <a:gd name="connsiteX38" fmla="*/ 228597 w 292893"/>
              <a:gd name="connsiteY38" fmla="*/ 2276475 h 6858000"/>
              <a:gd name="connsiteX39" fmla="*/ 290510 w 292893"/>
              <a:gd name="connsiteY39" fmla="*/ 2338388 h 6858000"/>
              <a:gd name="connsiteX40" fmla="*/ 223836 w 292893"/>
              <a:gd name="connsiteY40" fmla="*/ 2386012 h 6858000"/>
              <a:gd name="connsiteX41" fmla="*/ 278603 w 292893"/>
              <a:gd name="connsiteY41" fmla="*/ 2447925 h 6858000"/>
              <a:gd name="connsiteX42" fmla="*/ 226218 w 292893"/>
              <a:gd name="connsiteY42" fmla="*/ 2497931 h 6858000"/>
              <a:gd name="connsiteX43" fmla="*/ 283366 w 292893"/>
              <a:gd name="connsiteY43" fmla="*/ 2552700 h 6858000"/>
              <a:gd name="connsiteX44" fmla="*/ 216692 w 292893"/>
              <a:gd name="connsiteY44" fmla="*/ 2607469 h 6858000"/>
              <a:gd name="connsiteX45" fmla="*/ 288128 w 292893"/>
              <a:gd name="connsiteY45" fmla="*/ 2657475 h 6858000"/>
              <a:gd name="connsiteX46" fmla="*/ 223835 w 292893"/>
              <a:gd name="connsiteY46" fmla="*/ 2714625 h 6858000"/>
              <a:gd name="connsiteX47" fmla="*/ 283366 w 292893"/>
              <a:gd name="connsiteY47" fmla="*/ 2771775 h 6858000"/>
              <a:gd name="connsiteX48" fmla="*/ 226217 w 292893"/>
              <a:gd name="connsiteY48" fmla="*/ 2826543 h 6858000"/>
              <a:gd name="connsiteX49" fmla="*/ 285747 w 292893"/>
              <a:gd name="connsiteY49" fmla="*/ 2881313 h 6858000"/>
              <a:gd name="connsiteX50" fmla="*/ 223835 w 292893"/>
              <a:gd name="connsiteY50" fmla="*/ 2931319 h 6858000"/>
              <a:gd name="connsiteX51" fmla="*/ 280985 w 292893"/>
              <a:gd name="connsiteY51" fmla="*/ 2986088 h 6858000"/>
              <a:gd name="connsiteX52" fmla="*/ 226218 w 292893"/>
              <a:gd name="connsiteY52" fmla="*/ 3043238 h 6858000"/>
              <a:gd name="connsiteX53" fmla="*/ 288128 w 292893"/>
              <a:gd name="connsiteY53" fmla="*/ 3105150 h 6858000"/>
              <a:gd name="connsiteX54" fmla="*/ 226217 w 292893"/>
              <a:gd name="connsiteY54" fmla="*/ 3155157 h 6858000"/>
              <a:gd name="connsiteX55" fmla="*/ 290510 w 292893"/>
              <a:gd name="connsiteY55" fmla="*/ 3207544 h 6858000"/>
              <a:gd name="connsiteX56" fmla="*/ 226217 w 292893"/>
              <a:gd name="connsiteY56" fmla="*/ 3264693 h 6858000"/>
              <a:gd name="connsiteX57" fmla="*/ 290510 w 292893"/>
              <a:gd name="connsiteY57" fmla="*/ 3324225 h 6858000"/>
              <a:gd name="connsiteX58" fmla="*/ 226218 w 292893"/>
              <a:gd name="connsiteY58" fmla="*/ 3371850 h 6858000"/>
              <a:gd name="connsiteX59" fmla="*/ 292891 w 292893"/>
              <a:gd name="connsiteY59" fmla="*/ 3433763 h 6858000"/>
              <a:gd name="connsiteX60" fmla="*/ 223837 w 292893"/>
              <a:gd name="connsiteY60" fmla="*/ 3476625 h 6858000"/>
              <a:gd name="connsiteX61" fmla="*/ 288128 w 292893"/>
              <a:gd name="connsiteY61" fmla="*/ 3533775 h 6858000"/>
              <a:gd name="connsiteX62" fmla="*/ 230980 w 292893"/>
              <a:gd name="connsiteY62" fmla="*/ 3583781 h 6858000"/>
              <a:gd name="connsiteX63" fmla="*/ 285747 w 292893"/>
              <a:gd name="connsiteY63" fmla="*/ 3643313 h 6858000"/>
              <a:gd name="connsiteX64" fmla="*/ 226218 w 292893"/>
              <a:gd name="connsiteY64" fmla="*/ 3698081 h 6858000"/>
              <a:gd name="connsiteX65" fmla="*/ 280985 w 292893"/>
              <a:gd name="connsiteY65" fmla="*/ 3752850 h 6858000"/>
              <a:gd name="connsiteX66" fmla="*/ 223837 w 292893"/>
              <a:gd name="connsiteY66" fmla="*/ 3800475 h 6858000"/>
              <a:gd name="connsiteX67" fmla="*/ 280985 w 292893"/>
              <a:gd name="connsiteY67" fmla="*/ 3862388 h 6858000"/>
              <a:gd name="connsiteX68" fmla="*/ 223837 w 292893"/>
              <a:gd name="connsiteY68" fmla="*/ 3910013 h 6858000"/>
              <a:gd name="connsiteX69" fmla="*/ 278603 w 292893"/>
              <a:gd name="connsiteY69" fmla="*/ 3969544 h 6858000"/>
              <a:gd name="connsiteX70" fmla="*/ 223838 w 292893"/>
              <a:gd name="connsiteY70" fmla="*/ 4021931 h 6858000"/>
              <a:gd name="connsiteX71" fmla="*/ 278603 w 292893"/>
              <a:gd name="connsiteY71" fmla="*/ 4076700 h 6858000"/>
              <a:gd name="connsiteX72" fmla="*/ 221456 w 292893"/>
              <a:gd name="connsiteY72" fmla="*/ 4138613 h 6858000"/>
              <a:gd name="connsiteX73" fmla="*/ 280985 w 292893"/>
              <a:gd name="connsiteY73" fmla="*/ 4193381 h 6858000"/>
              <a:gd name="connsiteX74" fmla="*/ 219075 w 292893"/>
              <a:gd name="connsiteY74" fmla="*/ 4243388 h 6858000"/>
              <a:gd name="connsiteX75" fmla="*/ 278603 w 292893"/>
              <a:gd name="connsiteY75" fmla="*/ 4300538 h 6858000"/>
              <a:gd name="connsiteX76" fmla="*/ 216695 w 292893"/>
              <a:gd name="connsiteY76" fmla="*/ 4350544 h 6858000"/>
              <a:gd name="connsiteX77" fmla="*/ 285747 w 292893"/>
              <a:gd name="connsiteY77" fmla="*/ 4405313 h 6858000"/>
              <a:gd name="connsiteX78" fmla="*/ 214313 w 292893"/>
              <a:gd name="connsiteY78" fmla="*/ 4452938 h 6858000"/>
              <a:gd name="connsiteX79" fmla="*/ 276222 w 292893"/>
              <a:gd name="connsiteY79" fmla="*/ 4514850 h 6858000"/>
              <a:gd name="connsiteX80" fmla="*/ 216694 w 292893"/>
              <a:gd name="connsiteY80" fmla="*/ 4569619 h 6858000"/>
              <a:gd name="connsiteX81" fmla="*/ 278603 w 292893"/>
              <a:gd name="connsiteY81" fmla="*/ 4622006 h 6858000"/>
              <a:gd name="connsiteX82" fmla="*/ 219075 w 292893"/>
              <a:gd name="connsiteY82" fmla="*/ 4674394 h 6858000"/>
              <a:gd name="connsiteX83" fmla="*/ 278603 w 292893"/>
              <a:gd name="connsiteY83" fmla="*/ 4731544 h 6858000"/>
              <a:gd name="connsiteX84" fmla="*/ 221455 w 292893"/>
              <a:gd name="connsiteY84" fmla="*/ 4786313 h 6858000"/>
              <a:gd name="connsiteX85" fmla="*/ 273844 w 292893"/>
              <a:gd name="connsiteY85" fmla="*/ 4848225 h 6858000"/>
              <a:gd name="connsiteX86" fmla="*/ 226219 w 292893"/>
              <a:gd name="connsiteY86" fmla="*/ 4902994 h 6858000"/>
              <a:gd name="connsiteX87" fmla="*/ 278606 w 292893"/>
              <a:gd name="connsiteY87" fmla="*/ 4955381 h 6858000"/>
              <a:gd name="connsiteX88" fmla="*/ 223838 w 292893"/>
              <a:gd name="connsiteY88" fmla="*/ 5010150 h 6858000"/>
              <a:gd name="connsiteX89" fmla="*/ 276225 w 292893"/>
              <a:gd name="connsiteY89" fmla="*/ 5069681 h 6858000"/>
              <a:gd name="connsiteX90" fmla="*/ 221455 w 292893"/>
              <a:gd name="connsiteY90" fmla="*/ 5117306 h 6858000"/>
              <a:gd name="connsiteX91" fmla="*/ 276225 w 292893"/>
              <a:gd name="connsiteY91" fmla="*/ 5169694 h 6858000"/>
              <a:gd name="connsiteX92" fmla="*/ 221455 w 292893"/>
              <a:gd name="connsiteY92" fmla="*/ 5226844 h 6858000"/>
              <a:gd name="connsiteX93" fmla="*/ 276225 w 292893"/>
              <a:gd name="connsiteY93" fmla="*/ 5286375 h 6858000"/>
              <a:gd name="connsiteX94" fmla="*/ 223837 w 292893"/>
              <a:gd name="connsiteY94" fmla="*/ 5338763 h 6858000"/>
              <a:gd name="connsiteX95" fmla="*/ 276225 w 292893"/>
              <a:gd name="connsiteY95" fmla="*/ 5388769 h 6858000"/>
              <a:gd name="connsiteX96" fmla="*/ 223838 w 292893"/>
              <a:gd name="connsiteY96" fmla="*/ 5448300 h 6858000"/>
              <a:gd name="connsiteX97" fmla="*/ 276226 w 292893"/>
              <a:gd name="connsiteY97" fmla="*/ 5495925 h 6858000"/>
              <a:gd name="connsiteX98" fmla="*/ 226219 w 292893"/>
              <a:gd name="connsiteY98" fmla="*/ 5555456 h 6858000"/>
              <a:gd name="connsiteX99" fmla="*/ 276225 w 292893"/>
              <a:gd name="connsiteY99" fmla="*/ 5612606 h 6858000"/>
              <a:gd name="connsiteX100" fmla="*/ 223838 w 292893"/>
              <a:gd name="connsiteY100" fmla="*/ 5664994 h 6858000"/>
              <a:gd name="connsiteX101" fmla="*/ 273844 w 292893"/>
              <a:gd name="connsiteY101" fmla="*/ 5717381 h 6858000"/>
              <a:gd name="connsiteX102" fmla="*/ 223837 w 292893"/>
              <a:gd name="connsiteY102" fmla="*/ 5776913 h 6858000"/>
              <a:gd name="connsiteX103" fmla="*/ 276225 w 292893"/>
              <a:gd name="connsiteY103" fmla="*/ 5826919 h 6858000"/>
              <a:gd name="connsiteX104" fmla="*/ 223837 w 292893"/>
              <a:gd name="connsiteY104" fmla="*/ 5886450 h 6858000"/>
              <a:gd name="connsiteX105" fmla="*/ 273844 w 292893"/>
              <a:gd name="connsiteY105" fmla="*/ 5934075 h 6858000"/>
              <a:gd name="connsiteX106" fmla="*/ 219074 w 292893"/>
              <a:gd name="connsiteY106" fmla="*/ 5995988 h 6858000"/>
              <a:gd name="connsiteX107" fmla="*/ 273844 w 292893"/>
              <a:gd name="connsiteY107" fmla="*/ 6048375 h 6858000"/>
              <a:gd name="connsiteX108" fmla="*/ 226218 w 292893"/>
              <a:gd name="connsiteY108" fmla="*/ 6103144 h 6858000"/>
              <a:gd name="connsiteX109" fmla="*/ 273844 w 292893"/>
              <a:gd name="connsiteY109" fmla="*/ 6157913 h 6858000"/>
              <a:gd name="connsiteX110" fmla="*/ 226219 w 292893"/>
              <a:gd name="connsiteY110" fmla="*/ 6212681 h 6858000"/>
              <a:gd name="connsiteX111" fmla="*/ 271463 w 292893"/>
              <a:gd name="connsiteY111" fmla="*/ 6265069 h 6858000"/>
              <a:gd name="connsiteX112" fmla="*/ 223837 w 292893"/>
              <a:gd name="connsiteY112" fmla="*/ 6319838 h 6858000"/>
              <a:gd name="connsiteX113" fmla="*/ 278605 w 292893"/>
              <a:gd name="connsiteY113" fmla="*/ 6374606 h 6858000"/>
              <a:gd name="connsiteX114" fmla="*/ 221455 w 292893"/>
              <a:gd name="connsiteY114" fmla="*/ 6429375 h 6858000"/>
              <a:gd name="connsiteX115" fmla="*/ 276225 w 292893"/>
              <a:gd name="connsiteY115" fmla="*/ 6486525 h 6858000"/>
              <a:gd name="connsiteX116" fmla="*/ 228599 w 292893"/>
              <a:gd name="connsiteY116" fmla="*/ 6541294 h 6858000"/>
              <a:gd name="connsiteX117" fmla="*/ 273843 w 292893"/>
              <a:gd name="connsiteY117" fmla="*/ 6600825 h 6858000"/>
              <a:gd name="connsiteX118" fmla="*/ 221455 w 292893"/>
              <a:gd name="connsiteY118" fmla="*/ 6643688 h 6858000"/>
              <a:gd name="connsiteX119" fmla="*/ 276224 w 292893"/>
              <a:gd name="connsiteY119" fmla="*/ 6700838 h 6858000"/>
              <a:gd name="connsiteX120" fmla="*/ 221456 w 292893"/>
              <a:gd name="connsiteY120" fmla="*/ 6762750 h 6858000"/>
              <a:gd name="connsiteX121" fmla="*/ 288131 w 292893"/>
              <a:gd name="connsiteY121" fmla="*/ 6812756 h 6858000"/>
              <a:gd name="connsiteX122" fmla="*/ 233136 w 292893"/>
              <a:gd name="connsiteY122" fmla="*/ 6855619 h 6858000"/>
              <a:gd name="connsiteX123" fmla="*/ 0 w 292893"/>
              <a:gd name="connsiteY123" fmla="*/ 6858000 h 6858000"/>
              <a:gd name="connsiteX124" fmla="*/ 0 w 292893"/>
              <a:gd name="connsiteY124"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16692 w 292893"/>
              <a:gd name="connsiteY36" fmla="*/ 1945481 h 6858000"/>
              <a:gd name="connsiteX37" fmla="*/ 214311 w 292893"/>
              <a:gd name="connsiteY37" fmla="*/ 2057400 h 6858000"/>
              <a:gd name="connsiteX38" fmla="*/ 223835 w 292893"/>
              <a:gd name="connsiteY38" fmla="*/ 2166938 h 6858000"/>
              <a:gd name="connsiteX39" fmla="*/ 228597 w 292893"/>
              <a:gd name="connsiteY39" fmla="*/ 2276475 h 6858000"/>
              <a:gd name="connsiteX40" fmla="*/ 290510 w 292893"/>
              <a:gd name="connsiteY40" fmla="*/ 2338388 h 6858000"/>
              <a:gd name="connsiteX41" fmla="*/ 223836 w 292893"/>
              <a:gd name="connsiteY41" fmla="*/ 2386012 h 6858000"/>
              <a:gd name="connsiteX42" fmla="*/ 278603 w 292893"/>
              <a:gd name="connsiteY42" fmla="*/ 2447925 h 6858000"/>
              <a:gd name="connsiteX43" fmla="*/ 226218 w 292893"/>
              <a:gd name="connsiteY43" fmla="*/ 2497931 h 6858000"/>
              <a:gd name="connsiteX44" fmla="*/ 283366 w 292893"/>
              <a:gd name="connsiteY44" fmla="*/ 2552700 h 6858000"/>
              <a:gd name="connsiteX45" fmla="*/ 216692 w 292893"/>
              <a:gd name="connsiteY45" fmla="*/ 2607469 h 6858000"/>
              <a:gd name="connsiteX46" fmla="*/ 288128 w 292893"/>
              <a:gd name="connsiteY46" fmla="*/ 2657475 h 6858000"/>
              <a:gd name="connsiteX47" fmla="*/ 223835 w 292893"/>
              <a:gd name="connsiteY47" fmla="*/ 2714625 h 6858000"/>
              <a:gd name="connsiteX48" fmla="*/ 283366 w 292893"/>
              <a:gd name="connsiteY48" fmla="*/ 2771775 h 6858000"/>
              <a:gd name="connsiteX49" fmla="*/ 226217 w 292893"/>
              <a:gd name="connsiteY49" fmla="*/ 2826543 h 6858000"/>
              <a:gd name="connsiteX50" fmla="*/ 285747 w 292893"/>
              <a:gd name="connsiteY50" fmla="*/ 2881313 h 6858000"/>
              <a:gd name="connsiteX51" fmla="*/ 223835 w 292893"/>
              <a:gd name="connsiteY51" fmla="*/ 2931319 h 6858000"/>
              <a:gd name="connsiteX52" fmla="*/ 280985 w 292893"/>
              <a:gd name="connsiteY52" fmla="*/ 2986088 h 6858000"/>
              <a:gd name="connsiteX53" fmla="*/ 226218 w 292893"/>
              <a:gd name="connsiteY53" fmla="*/ 3043238 h 6858000"/>
              <a:gd name="connsiteX54" fmla="*/ 288128 w 292893"/>
              <a:gd name="connsiteY54" fmla="*/ 3105150 h 6858000"/>
              <a:gd name="connsiteX55" fmla="*/ 226217 w 292893"/>
              <a:gd name="connsiteY55" fmla="*/ 3155157 h 6858000"/>
              <a:gd name="connsiteX56" fmla="*/ 290510 w 292893"/>
              <a:gd name="connsiteY56" fmla="*/ 3207544 h 6858000"/>
              <a:gd name="connsiteX57" fmla="*/ 226217 w 292893"/>
              <a:gd name="connsiteY57" fmla="*/ 3264693 h 6858000"/>
              <a:gd name="connsiteX58" fmla="*/ 290510 w 292893"/>
              <a:gd name="connsiteY58" fmla="*/ 3324225 h 6858000"/>
              <a:gd name="connsiteX59" fmla="*/ 226218 w 292893"/>
              <a:gd name="connsiteY59" fmla="*/ 3371850 h 6858000"/>
              <a:gd name="connsiteX60" fmla="*/ 292891 w 292893"/>
              <a:gd name="connsiteY60" fmla="*/ 3433763 h 6858000"/>
              <a:gd name="connsiteX61" fmla="*/ 223837 w 292893"/>
              <a:gd name="connsiteY61" fmla="*/ 3476625 h 6858000"/>
              <a:gd name="connsiteX62" fmla="*/ 288128 w 292893"/>
              <a:gd name="connsiteY62" fmla="*/ 3533775 h 6858000"/>
              <a:gd name="connsiteX63" fmla="*/ 230980 w 292893"/>
              <a:gd name="connsiteY63" fmla="*/ 3583781 h 6858000"/>
              <a:gd name="connsiteX64" fmla="*/ 285747 w 292893"/>
              <a:gd name="connsiteY64" fmla="*/ 3643313 h 6858000"/>
              <a:gd name="connsiteX65" fmla="*/ 226218 w 292893"/>
              <a:gd name="connsiteY65" fmla="*/ 3698081 h 6858000"/>
              <a:gd name="connsiteX66" fmla="*/ 280985 w 292893"/>
              <a:gd name="connsiteY66" fmla="*/ 3752850 h 6858000"/>
              <a:gd name="connsiteX67" fmla="*/ 223837 w 292893"/>
              <a:gd name="connsiteY67" fmla="*/ 3800475 h 6858000"/>
              <a:gd name="connsiteX68" fmla="*/ 280985 w 292893"/>
              <a:gd name="connsiteY68" fmla="*/ 3862388 h 6858000"/>
              <a:gd name="connsiteX69" fmla="*/ 223837 w 292893"/>
              <a:gd name="connsiteY69" fmla="*/ 3910013 h 6858000"/>
              <a:gd name="connsiteX70" fmla="*/ 278603 w 292893"/>
              <a:gd name="connsiteY70" fmla="*/ 3969544 h 6858000"/>
              <a:gd name="connsiteX71" fmla="*/ 223838 w 292893"/>
              <a:gd name="connsiteY71" fmla="*/ 4021931 h 6858000"/>
              <a:gd name="connsiteX72" fmla="*/ 278603 w 292893"/>
              <a:gd name="connsiteY72" fmla="*/ 4076700 h 6858000"/>
              <a:gd name="connsiteX73" fmla="*/ 221456 w 292893"/>
              <a:gd name="connsiteY73" fmla="*/ 4138613 h 6858000"/>
              <a:gd name="connsiteX74" fmla="*/ 280985 w 292893"/>
              <a:gd name="connsiteY74" fmla="*/ 4193381 h 6858000"/>
              <a:gd name="connsiteX75" fmla="*/ 219075 w 292893"/>
              <a:gd name="connsiteY75" fmla="*/ 4243388 h 6858000"/>
              <a:gd name="connsiteX76" fmla="*/ 278603 w 292893"/>
              <a:gd name="connsiteY76" fmla="*/ 4300538 h 6858000"/>
              <a:gd name="connsiteX77" fmla="*/ 216695 w 292893"/>
              <a:gd name="connsiteY77" fmla="*/ 4350544 h 6858000"/>
              <a:gd name="connsiteX78" fmla="*/ 285747 w 292893"/>
              <a:gd name="connsiteY78" fmla="*/ 4405313 h 6858000"/>
              <a:gd name="connsiteX79" fmla="*/ 214313 w 292893"/>
              <a:gd name="connsiteY79" fmla="*/ 4452938 h 6858000"/>
              <a:gd name="connsiteX80" fmla="*/ 276222 w 292893"/>
              <a:gd name="connsiteY80" fmla="*/ 4514850 h 6858000"/>
              <a:gd name="connsiteX81" fmla="*/ 216694 w 292893"/>
              <a:gd name="connsiteY81" fmla="*/ 4569619 h 6858000"/>
              <a:gd name="connsiteX82" fmla="*/ 278603 w 292893"/>
              <a:gd name="connsiteY82" fmla="*/ 4622006 h 6858000"/>
              <a:gd name="connsiteX83" fmla="*/ 219075 w 292893"/>
              <a:gd name="connsiteY83" fmla="*/ 4674394 h 6858000"/>
              <a:gd name="connsiteX84" fmla="*/ 278603 w 292893"/>
              <a:gd name="connsiteY84" fmla="*/ 4731544 h 6858000"/>
              <a:gd name="connsiteX85" fmla="*/ 221455 w 292893"/>
              <a:gd name="connsiteY85" fmla="*/ 4786313 h 6858000"/>
              <a:gd name="connsiteX86" fmla="*/ 273844 w 292893"/>
              <a:gd name="connsiteY86" fmla="*/ 4848225 h 6858000"/>
              <a:gd name="connsiteX87" fmla="*/ 226219 w 292893"/>
              <a:gd name="connsiteY87" fmla="*/ 4902994 h 6858000"/>
              <a:gd name="connsiteX88" fmla="*/ 278606 w 292893"/>
              <a:gd name="connsiteY88" fmla="*/ 4955381 h 6858000"/>
              <a:gd name="connsiteX89" fmla="*/ 223838 w 292893"/>
              <a:gd name="connsiteY89" fmla="*/ 5010150 h 6858000"/>
              <a:gd name="connsiteX90" fmla="*/ 276225 w 292893"/>
              <a:gd name="connsiteY90" fmla="*/ 5069681 h 6858000"/>
              <a:gd name="connsiteX91" fmla="*/ 221455 w 292893"/>
              <a:gd name="connsiteY91" fmla="*/ 5117306 h 6858000"/>
              <a:gd name="connsiteX92" fmla="*/ 276225 w 292893"/>
              <a:gd name="connsiteY92" fmla="*/ 5169694 h 6858000"/>
              <a:gd name="connsiteX93" fmla="*/ 221455 w 292893"/>
              <a:gd name="connsiteY93" fmla="*/ 5226844 h 6858000"/>
              <a:gd name="connsiteX94" fmla="*/ 276225 w 292893"/>
              <a:gd name="connsiteY94" fmla="*/ 5286375 h 6858000"/>
              <a:gd name="connsiteX95" fmla="*/ 223837 w 292893"/>
              <a:gd name="connsiteY95" fmla="*/ 5338763 h 6858000"/>
              <a:gd name="connsiteX96" fmla="*/ 276225 w 292893"/>
              <a:gd name="connsiteY96" fmla="*/ 5388769 h 6858000"/>
              <a:gd name="connsiteX97" fmla="*/ 223838 w 292893"/>
              <a:gd name="connsiteY97" fmla="*/ 5448300 h 6858000"/>
              <a:gd name="connsiteX98" fmla="*/ 276226 w 292893"/>
              <a:gd name="connsiteY98" fmla="*/ 5495925 h 6858000"/>
              <a:gd name="connsiteX99" fmla="*/ 226219 w 292893"/>
              <a:gd name="connsiteY99" fmla="*/ 5555456 h 6858000"/>
              <a:gd name="connsiteX100" fmla="*/ 276225 w 292893"/>
              <a:gd name="connsiteY100" fmla="*/ 5612606 h 6858000"/>
              <a:gd name="connsiteX101" fmla="*/ 223838 w 292893"/>
              <a:gd name="connsiteY101" fmla="*/ 5664994 h 6858000"/>
              <a:gd name="connsiteX102" fmla="*/ 273844 w 292893"/>
              <a:gd name="connsiteY102" fmla="*/ 5717381 h 6858000"/>
              <a:gd name="connsiteX103" fmla="*/ 223837 w 292893"/>
              <a:gd name="connsiteY103" fmla="*/ 5776913 h 6858000"/>
              <a:gd name="connsiteX104" fmla="*/ 276225 w 292893"/>
              <a:gd name="connsiteY104" fmla="*/ 5826919 h 6858000"/>
              <a:gd name="connsiteX105" fmla="*/ 223837 w 292893"/>
              <a:gd name="connsiteY105" fmla="*/ 5886450 h 6858000"/>
              <a:gd name="connsiteX106" fmla="*/ 273844 w 292893"/>
              <a:gd name="connsiteY106" fmla="*/ 5934075 h 6858000"/>
              <a:gd name="connsiteX107" fmla="*/ 219074 w 292893"/>
              <a:gd name="connsiteY107" fmla="*/ 5995988 h 6858000"/>
              <a:gd name="connsiteX108" fmla="*/ 273844 w 292893"/>
              <a:gd name="connsiteY108" fmla="*/ 6048375 h 6858000"/>
              <a:gd name="connsiteX109" fmla="*/ 226218 w 292893"/>
              <a:gd name="connsiteY109" fmla="*/ 6103144 h 6858000"/>
              <a:gd name="connsiteX110" fmla="*/ 273844 w 292893"/>
              <a:gd name="connsiteY110" fmla="*/ 6157913 h 6858000"/>
              <a:gd name="connsiteX111" fmla="*/ 226219 w 292893"/>
              <a:gd name="connsiteY111" fmla="*/ 6212681 h 6858000"/>
              <a:gd name="connsiteX112" fmla="*/ 271463 w 292893"/>
              <a:gd name="connsiteY112" fmla="*/ 6265069 h 6858000"/>
              <a:gd name="connsiteX113" fmla="*/ 223837 w 292893"/>
              <a:gd name="connsiteY113" fmla="*/ 6319838 h 6858000"/>
              <a:gd name="connsiteX114" fmla="*/ 278605 w 292893"/>
              <a:gd name="connsiteY114" fmla="*/ 6374606 h 6858000"/>
              <a:gd name="connsiteX115" fmla="*/ 221455 w 292893"/>
              <a:gd name="connsiteY115" fmla="*/ 6429375 h 6858000"/>
              <a:gd name="connsiteX116" fmla="*/ 276225 w 292893"/>
              <a:gd name="connsiteY116" fmla="*/ 6486525 h 6858000"/>
              <a:gd name="connsiteX117" fmla="*/ 228599 w 292893"/>
              <a:gd name="connsiteY117" fmla="*/ 6541294 h 6858000"/>
              <a:gd name="connsiteX118" fmla="*/ 273843 w 292893"/>
              <a:gd name="connsiteY118" fmla="*/ 6600825 h 6858000"/>
              <a:gd name="connsiteX119" fmla="*/ 221455 w 292893"/>
              <a:gd name="connsiteY119" fmla="*/ 6643688 h 6858000"/>
              <a:gd name="connsiteX120" fmla="*/ 276224 w 292893"/>
              <a:gd name="connsiteY120" fmla="*/ 6700838 h 6858000"/>
              <a:gd name="connsiteX121" fmla="*/ 221456 w 292893"/>
              <a:gd name="connsiteY121" fmla="*/ 6762750 h 6858000"/>
              <a:gd name="connsiteX122" fmla="*/ 288131 w 292893"/>
              <a:gd name="connsiteY122" fmla="*/ 6812756 h 6858000"/>
              <a:gd name="connsiteX123" fmla="*/ 233136 w 292893"/>
              <a:gd name="connsiteY123" fmla="*/ 6855619 h 6858000"/>
              <a:gd name="connsiteX124" fmla="*/ 0 w 292893"/>
              <a:gd name="connsiteY124" fmla="*/ 6858000 h 6858000"/>
              <a:gd name="connsiteX125" fmla="*/ 0 w 292893"/>
              <a:gd name="connsiteY125"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14311 w 292893"/>
              <a:gd name="connsiteY38" fmla="*/ 2057400 h 6858000"/>
              <a:gd name="connsiteX39" fmla="*/ 223835 w 292893"/>
              <a:gd name="connsiteY39" fmla="*/ 2166938 h 6858000"/>
              <a:gd name="connsiteX40" fmla="*/ 228597 w 292893"/>
              <a:gd name="connsiteY40" fmla="*/ 2276475 h 6858000"/>
              <a:gd name="connsiteX41" fmla="*/ 290510 w 292893"/>
              <a:gd name="connsiteY41" fmla="*/ 2338388 h 6858000"/>
              <a:gd name="connsiteX42" fmla="*/ 223836 w 292893"/>
              <a:gd name="connsiteY42" fmla="*/ 2386012 h 6858000"/>
              <a:gd name="connsiteX43" fmla="*/ 278603 w 292893"/>
              <a:gd name="connsiteY43" fmla="*/ 2447925 h 6858000"/>
              <a:gd name="connsiteX44" fmla="*/ 226218 w 292893"/>
              <a:gd name="connsiteY44" fmla="*/ 2497931 h 6858000"/>
              <a:gd name="connsiteX45" fmla="*/ 283366 w 292893"/>
              <a:gd name="connsiteY45" fmla="*/ 2552700 h 6858000"/>
              <a:gd name="connsiteX46" fmla="*/ 216692 w 292893"/>
              <a:gd name="connsiteY46" fmla="*/ 2607469 h 6858000"/>
              <a:gd name="connsiteX47" fmla="*/ 288128 w 292893"/>
              <a:gd name="connsiteY47" fmla="*/ 2657475 h 6858000"/>
              <a:gd name="connsiteX48" fmla="*/ 223835 w 292893"/>
              <a:gd name="connsiteY48" fmla="*/ 2714625 h 6858000"/>
              <a:gd name="connsiteX49" fmla="*/ 283366 w 292893"/>
              <a:gd name="connsiteY49" fmla="*/ 2771775 h 6858000"/>
              <a:gd name="connsiteX50" fmla="*/ 226217 w 292893"/>
              <a:gd name="connsiteY50" fmla="*/ 2826543 h 6858000"/>
              <a:gd name="connsiteX51" fmla="*/ 285747 w 292893"/>
              <a:gd name="connsiteY51" fmla="*/ 2881313 h 6858000"/>
              <a:gd name="connsiteX52" fmla="*/ 223835 w 292893"/>
              <a:gd name="connsiteY52" fmla="*/ 2931319 h 6858000"/>
              <a:gd name="connsiteX53" fmla="*/ 280985 w 292893"/>
              <a:gd name="connsiteY53" fmla="*/ 2986088 h 6858000"/>
              <a:gd name="connsiteX54" fmla="*/ 226218 w 292893"/>
              <a:gd name="connsiteY54" fmla="*/ 3043238 h 6858000"/>
              <a:gd name="connsiteX55" fmla="*/ 288128 w 292893"/>
              <a:gd name="connsiteY55" fmla="*/ 3105150 h 6858000"/>
              <a:gd name="connsiteX56" fmla="*/ 226217 w 292893"/>
              <a:gd name="connsiteY56" fmla="*/ 3155157 h 6858000"/>
              <a:gd name="connsiteX57" fmla="*/ 290510 w 292893"/>
              <a:gd name="connsiteY57" fmla="*/ 3207544 h 6858000"/>
              <a:gd name="connsiteX58" fmla="*/ 226217 w 292893"/>
              <a:gd name="connsiteY58" fmla="*/ 3264693 h 6858000"/>
              <a:gd name="connsiteX59" fmla="*/ 290510 w 292893"/>
              <a:gd name="connsiteY59" fmla="*/ 3324225 h 6858000"/>
              <a:gd name="connsiteX60" fmla="*/ 226218 w 292893"/>
              <a:gd name="connsiteY60" fmla="*/ 3371850 h 6858000"/>
              <a:gd name="connsiteX61" fmla="*/ 292891 w 292893"/>
              <a:gd name="connsiteY61" fmla="*/ 3433763 h 6858000"/>
              <a:gd name="connsiteX62" fmla="*/ 223837 w 292893"/>
              <a:gd name="connsiteY62" fmla="*/ 3476625 h 6858000"/>
              <a:gd name="connsiteX63" fmla="*/ 288128 w 292893"/>
              <a:gd name="connsiteY63" fmla="*/ 3533775 h 6858000"/>
              <a:gd name="connsiteX64" fmla="*/ 230980 w 292893"/>
              <a:gd name="connsiteY64" fmla="*/ 3583781 h 6858000"/>
              <a:gd name="connsiteX65" fmla="*/ 285747 w 292893"/>
              <a:gd name="connsiteY65" fmla="*/ 3643313 h 6858000"/>
              <a:gd name="connsiteX66" fmla="*/ 226218 w 292893"/>
              <a:gd name="connsiteY66" fmla="*/ 3698081 h 6858000"/>
              <a:gd name="connsiteX67" fmla="*/ 280985 w 292893"/>
              <a:gd name="connsiteY67" fmla="*/ 3752850 h 6858000"/>
              <a:gd name="connsiteX68" fmla="*/ 223837 w 292893"/>
              <a:gd name="connsiteY68" fmla="*/ 3800475 h 6858000"/>
              <a:gd name="connsiteX69" fmla="*/ 280985 w 292893"/>
              <a:gd name="connsiteY69" fmla="*/ 3862388 h 6858000"/>
              <a:gd name="connsiteX70" fmla="*/ 223837 w 292893"/>
              <a:gd name="connsiteY70" fmla="*/ 3910013 h 6858000"/>
              <a:gd name="connsiteX71" fmla="*/ 278603 w 292893"/>
              <a:gd name="connsiteY71" fmla="*/ 3969544 h 6858000"/>
              <a:gd name="connsiteX72" fmla="*/ 223838 w 292893"/>
              <a:gd name="connsiteY72" fmla="*/ 4021931 h 6858000"/>
              <a:gd name="connsiteX73" fmla="*/ 278603 w 292893"/>
              <a:gd name="connsiteY73" fmla="*/ 4076700 h 6858000"/>
              <a:gd name="connsiteX74" fmla="*/ 221456 w 292893"/>
              <a:gd name="connsiteY74" fmla="*/ 4138613 h 6858000"/>
              <a:gd name="connsiteX75" fmla="*/ 280985 w 292893"/>
              <a:gd name="connsiteY75" fmla="*/ 4193381 h 6858000"/>
              <a:gd name="connsiteX76" fmla="*/ 219075 w 292893"/>
              <a:gd name="connsiteY76" fmla="*/ 4243388 h 6858000"/>
              <a:gd name="connsiteX77" fmla="*/ 278603 w 292893"/>
              <a:gd name="connsiteY77" fmla="*/ 4300538 h 6858000"/>
              <a:gd name="connsiteX78" fmla="*/ 216695 w 292893"/>
              <a:gd name="connsiteY78" fmla="*/ 4350544 h 6858000"/>
              <a:gd name="connsiteX79" fmla="*/ 285747 w 292893"/>
              <a:gd name="connsiteY79" fmla="*/ 4405313 h 6858000"/>
              <a:gd name="connsiteX80" fmla="*/ 214313 w 292893"/>
              <a:gd name="connsiteY80" fmla="*/ 4452938 h 6858000"/>
              <a:gd name="connsiteX81" fmla="*/ 276222 w 292893"/>
              <a:gd name="connsiteY81" fmla="*/ 4514850 h 6858000"/>
              <a:gd name="connsiteX82" fmla="*/ 216694 w 292893"/>
              <a:gd name="connsiteY82" fmla="*/ 4569619 h 6858000"/>
              <a:gd name="connsiteX83" fmla="*/ 278603 w 292893"/>
              <a:gd name="connsiteY83" fmla="*/ 4622006 h 6858000"/>
              <a:gd name="connsiteX84" fmla="*/ 219075 w 292893"/>
              <a:gd name="connsiteY84" fmla="*/ 4674394 h 6858000"/>
              <a:gd name="connsiteX85" fmla="*/ 278603 w 292893"/>
              <a:gd name="connsiteY85" fmla="*/ 4731544 h 6858000"/>
              <a:gd name="connsiteX86" fmla="*/ 221455 w 292893"/>
              <a:gd name="connsiteY86" fmla="*/ 4786313 h 6858000"/>
              <a:gd name="connsiteX87" fmla="*/ 273844 w 292893"/>
              <a:gd name="connsiteY87" fmla="*/ 4848225 h 6858000"/>
              <a:gd name="connsiteX88" fmla="*/ 226219 w 292893"/>
              <a:gd name="connsiteY88" fmla="*/ 4902994 h 6858000"/>
              <a:gd name="connsiteX89" fmla="*/ 278606 w 292893"/>
              <a:gd name="connsiteY89" fmla="*/ 4955381 h 6858000"/>
              <a:gd name="connsiteX90" fmla="*/ 223838 w 292893"/>
              <a:gd name="connsiteY90" fmla="*/ 5010150 h 6858000"/>
              <a:gd name="connsiteX91" fmla="*/ 276225 w 292893"/>
              <a:gd name="connsiteY91" fmla="*/ 5069681 h 6858000"/>
              <a:gd name="connsiteX92" fmla="*/ 221455 w 292893"/>
              <a:gd name="connsiteY92" fmla="*/ 5117306 h 6858000"/>
              <a:gd name="connsiteX93" fmla="*/ 276225 w 292893"/>
              <a:gd name="connsiteY93" fmla="*/ 5169694 h 6858000"/>
              <a:gd name="connsiteX94" fmla="*/ 221455 w 292893"/>
              <a:gd name="connsiteY94" fmla="*/ 5226844 h 6858000"/>
              <a:gd name="connsiteX95" fmla="*/ 276225 w 292893"/>
              <a:gd name="connsiteY95" fmla="*/ 5286375 h 6858000"/>
              <a:gd name="connsiteX96" fmla="*/ 223837 w 292893"/>
              <a:gd name="connsiteY96" fmla="*/ 5338763 h 6858000"/>
              <a:gd name="connsiteX97" fmla="*/ 276225 w 292893"/>
              <a:gd name="connsiteY97" fmla="*/ 5388769 h 6858000"/>
              <a:gd name="connsiteX98" fmla="*/ 223838 w 292893"/>
              <a:gd name="connsiteY98" fmla="*/ 5448300 h 6858000"/>
              <a:gd name="connsiteX99" fmla="*/ 276226 w 292893"/>
              <a:gd name="connsiteY99" fmla="*/ 5495925 h 6858000"/>
              <a:gd name="connsiteX100" fmla="*/ 226219 w 292893"/>
              <a:gd name="connsiteY100" fmla="*/ 5555456 h 6858000"/>
              <a:gd name="connsiteX101" fmla="*/ 276225 w 292893"/>
              <a:gd name="connsiteY101" fmla="*/ 5612606 h 6858000"/>
              <a:gd name="connsiteX102" fmla="*/ 223838 w 292893"/>
              <a:gd name="connsiteY102" fmla="*/ 5664994 h 6858000"/>
              <a:gd name="connsiteX103" fmla="*/ 273844 w 292893"/>
              <a:gd name="connsiteY103" fmla="*/ 5717381 h 6858000"/>
              <a:gd name="connsiteX104" fmla="*/ 223837 w 292893"/>
              <a:gd name="connsiteY104" fmla="*/ 5776913 h 6858000"/>
              <a:gd name="connsiteX105" fmla="*/ 276225 w 292893"/>
              <a:gd name="connsiteY105" fmla="*/ 5826919 h 6858000"/>
              <a:gd name="connsiteX106" fmla="*/ 223837 w 292893"/>
              <a:gd name="connsiteY106" fmla="*/ 5886450 h 6858000"/>
              <a:gd name="connsiteX107" fmla="*/ 273844 w 292893"/>
              <a:gd name="connsiteY107" fmla="*/ 5934075 h 6858000"/>
              <a:gd name="connsiteX108" fmla="*/ 219074 w 292893"/>
              <a:gd name="connsiteY108" fmla="*/ 5995988 h 6858000"/>
              <a:gd name="connsiteX109" fmla="*/ 273844 w 292893"/>
              <a:gd name="connsiteY109" fmla="*/ 6048375 h 6858000"/>
              <a:gd name="connsiteX110" fmla="*/ 226218 w 292893"/>
              <a:gd name="connsiteY110" fmla="*/ 6103144 h 6858000"/>
              <a:gd name="connsiteX111" fmla="*/ 273844 w 292893"/>
              <a:gd name="connsiteY111" fmla="*/ 6157913 h 6858000"/>
              <a:gd name="connsiteX112" fmla="*/ 226219 w 292893"/>
              <a:gd name="connsiteY112" fmla="*/ 6212681 h 6858000"/>
              <a:gd name="connsiteX113" fmla="*/ 271463 w 292893"/>
              <a:gd name="connsiteY113" fmla="*/ 6265069 h 6858000"/>
              <a:gd name="connsiteX114" fmla="*/ 223837 w 292893"/>
              <a:gd name="connsiteY114" fmla="*/ 6319838 h 6858000"/>
              <a:gd name="connsiteX115" fmla="*/ 278605 w 292893"/>
              <a:gd name="connsiteY115" fmla="*/ 6374606 h 6858000"/>
              <a:gd name="connsiteX116" fmla="*/ 221455 w 292893"/>
              <a:gd name="connsiteY116" fmla="*/ 6429375 h 6858000"/>
              <a:gd name="connsiteX117" fmla="*/ 276225 w 292893"/>
              <a:gd name="connsiteY117" fmla="*/ 6486525 h 6858000"/>
              <a:gd name="connsiteX118" fmla="*/ 228599 w 292893"/>
              <a:gd name="connsiteY118" fmla="*/ 6541294 h 6858000"/>
              <a:gd name="connsiteX119" fmla="*/ 273843 w 292893"/>
              <a:gd name="connsiteY119" fmla="*/ 6600825 h 6858000"/>
              <a:gd name="connsiteX120" fmla="*/ 221455 w 292893"/>
              <a:gd name="connsiteY120" fmla="*/ 6643688 h 6858000"/>
              <a:gd name="connsiteX121" fmla="*/ 276224 w 292893"/>
              <a:gd name="connsiteY121" fmla="*/ 6700838 h 6858000"/>
              <a:gd name="connsiteX122" fmla="*/ 221456 w 292893"/>
              <a:gd name="connsiteY122" fmla="*/ 6762750 h 6858000"/>
              <a:gd name="connsiteX123" fmla="*/ 288131 w 292893"/>
              <a:gd name="connsiteY123" fmla="*/ 6812756 h 6858000"/>
              <a:gd name="connsiteX124" fmla="*/ 233136 w 292893"/>
              <a:gd name="connsiteY124" fmla="*/ 6855619 h 6858000"/>
              <a:gd name="connsiteX125" fmla="*/ 0 w 292893"/>
              <a:gd name="connsiteY125" fmla="*/ 6858000 h 6858000"/>
              <a:gd name="connsiteX126" fmla="*/ 0 w 292893"/>
              <a:gd name="connsiteY126"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23835 w 292893"/>
              <a:gd name="connsiteY40" fmla="*/ 2166938 h 6858000"/>
              <a:gd name="connsiteX41" fmla="*/ 228597 w 292893"/>
              <a:gd name="connsiteY41" fmla="*/ 2276475 h 6858000"/>
              <a:gd name="connsiteX42" fmla="*/ 290510 w 292893"/>
              <a:gd name="connsiteY42" fmla="*/ 2338388 h 6858000"/>
              <a:gd name="connsiteX43" fmla="*/ 223836 w 292893"/>
              <a:gd name="connsiteY43" fmla="*/ 2386012 h 6858000"/>
              <a:gd name="connsiteX44" fmla="*/ 278603 w 292893"/>
              <a:gd name="connsiteY44" fmla="*/ 2447925 h 6858000"/>
              <a:gd name="connsiteX45" fmla="*/ 226218 w 292893"/>
              <a:gd name="connsiteY45" fmla="*/ 2497931 h 6858000"/>
              <a:gd name="connsiteX46" fmla="*/ 283366 w 292893"/>
              <a:gd name="connsiteY46" fmla="*/ 2552700 h 6858000"/>
              <a:gd name="connsiteX47" fmla="*/ 216692 w 292893"/>
              <a:gd name="connsiteY47" fmla="*/ 2607469 h 6858000"/>
              <a:gd name="connsiteX48" fmla="*/ 288128 w 292893"/>
              <a:gd name="connsiteY48" fmla="*/ 2657475 h 6858000"/>
              <a:gd name="connsiteX49" fmla="*/ 223835 w 292893"/>
              <a:gd name="connsiteY49" fmla="*/ 2714625 h 6858000"/>
              <a:gd name="connsiteX50" fmla="*/ 283366 w 292893"/>
              <a:gd name="connsiteY50" fmla="*/ 2771775 h 6858000"/>
              <a:gd name="connsiteX51" fmla="*/ 226217 w 292893"/>
              <a:gd name="connsiteY51" fmla="*/ 2826543 h 6858000"/>
              <a:gd name="connsiteX52" fmla="*/ 285747 w 292893"/>
              <a:gd name="connsiteY52" fmla="*/ 2881313 h 6858000"/>
              <a:gd name="connsiteX53" fmla="*/ 223835 w 292893"/>
              <a:gd name="connsiteY53" fmla="*/ 2931319 h 6858000"/>
              <a:gd name="connsiteX54" fmla="*/ 280985 w 292893"/>
              <a:gd name="connsiteY54" fmla="*/ 2986088 h 6858000"/>
              <a:gd name="connsiteX55" fmla="*/ 226218 w 292893"/>
              <a:gd name="connsiteY55" fmla="*/ 3043238 h 6858000"/>
              <a:gd name="connsiteX56" fmla="*/ 288128 w 292893"/>
              <a:gd name="connsiteY56" fmla="*/ 3105150 h 6858000"/>
              <a:gd name="connsiteX57" fmla="*/ 226217 w 292893"/>
              <a:gd name="connsiteY57" fmla="*/ 3155157 h 6858000"/>
              <a:gd name="connsiteX58" fmla="*/ 290510 w 292893"/>
              <a:gd name="connsiteY58" fmla="*/ 3207544 h 6858000"/>
              <a:gd name="connsiteX59" fmla="*/ 226217 w 292893"/>
              <a:gd name="connsiteY59" fmla="*/ 3264693 h 6858000"/>
              <a:gd name="connsiteX60" fmla="*/ 290510 w 292893"/>
              <a:gd name="connsiteY60" fmla="*/ 3324225 h 6858000"/>
              <a:gd name="connsiteX61" fmla="*/ 226218 w 292893"/>
              <a:gd name="connsiteY61" fmla="*/ 3371850 h 6858000"/>
              <a:gd name="connsiteX62" fmla="*/ 292891 w 292893"/>
              <a:gd name="connsiteY62" fmla="*/ 3433763 h 6858000"/>
              <a:gd name="connsiteX63" fmla="*/ 223837 w 292893"/>
              <a:gd name="connsiteY63" fmla="*/ 3476625 h 6858000"/>
              <a:gd name="connsiteX64" fmla="*/ 288128 w 292893"/>
              <a:gd name="connsiteY64" fmla="*/ 3533775 h 6858000"/>
              <a:gd name="connsiteX65" fmla="*/ 230980 w 292893"/>
              <a:gd name="connsiteY65" fmla="*/ 3583781 h 6858000"/>
              <a:gd name="connsiteX66" fmla="*/ 285747 w 292893"/>
              <a:gd name="connsiteY66" fmla="*/ 3643313 h 6858000"/>
              <a:gd name="connsiteX67" fmla="*/ 226218 w 292893"/>
              <a:gd name="connsiteY67" fmla="*/ 3698081 h 6858000"/>
              <a:gd name="connsiteX68" fmla="*/ 280985 w 292893"/>
              <a:gd name="connsiteY68" fmla="*/ 3752850 h 6858000"/>
              <a:gd name="connsiteX69" fmla="*/ 223837 w 292893"/>
              <a:gd name="connsiteY69" fmla="*/ 3800475 h 6858000"/>
              <a:gd name="connsiteX70" fmla="*/ 280985 w 292893"/>
              <a:gd name="connsiteY70" fmla="*/ 3862388 h 6858000"/>
              <a:gd name="connsiteX71" fmla="*/ 223837 w 292893"/>
              <a:gd name="connsiteY71" fmla="*/ 3910013 h 6858000"/>
              <a:gd name="connsiteX72" fmla="*/ 278603 w 292893"/>
              <a:gd name="connsiteY72" fmla="*/ 3969544 h 6858000"/>
              <a:gd name="connsiteX73" fmla="*/ 223838 w 292893"/>
              <a:gd name="connsiteY73" fmla="*/ 4021931 h 6858000"/>
              <a:gd name="connsiteX74" fmla="*/ 278603 w 292893"/>
              <a:gd name="connsiteY74" fmla="*/ 4076700 h 6858000"/>
              <a:gd name="connsiteX75" fmla="*/ 221456 w 292893"/>
              <a:gd name="connsiteY75" fmla="*/ 4138613 h 6858000"/>
              <a:gd name="connsiteX76" fmla="*/ 280985 w 292893"/>
              <a:gd name="connsiteY76" fmla="*/ 4193381 h 6858000"/>
              <a:gd name="connsiteX77" fmla="*/ 219075 w 292893"/>
              <a:gd name="connsiteY77" fmla="*/ 4243388 h 6858000"/>
              <a:gd name="connsiteX78" fmla="*/ 278603 w 292893"/>
              <a:gd name="connsiteY78" fmla="*/ 4300538 h 6858000"/>
              <a:gd name="connsiteX79" fmla="*/ 216695 w 292893"/>
              <a:gd name="connsiteY79" fmla="*/ 4350544 h 6858000"/>
              <a:gd name="connsiteX80" fmla="*/ 285747 w 292893"/>
              <a:gd name="connsiteY80" fmla="*/ 4405313 h 6858000"/>
              <a:gd name="connsiteX81" fmla="*/ 214313 w 292893"/>
              <a:gd name="connsiteY81" fmla="*/ 4452938 h 6858000"/>
              <a:gd name="connsiteX82" fmla="*/ 276222 w 292893"/>
              <a:gd name="connsiteY82" fmla="*/ 4514850 h 6858000"/>
              <a:gd name="connsiteX83" fmla="*/ 216694 w 292893"/>
              <a:gd name="connsiteY83" fmla="*/ 4569619 h 6858000"/>
              <a:gd name="connsiteX84" fmla="*/ 278603 w 292893"/>
              <a:gd name="connsiteY84" fmla="*/ 4622006 h 6858000"/>
              <a:gd name="connsiteX85" fmla="*/ 219075 w 292893"/>
              <a:gd name="connsiteY85" fmla="*/ 4674394 h 6858000"/>
              <a:gd name="connsiteX86" fmla="*/ 278603 w 292893"/>
              <a:gd name="connsiteY86" fmla="*/ 4731544 h 6858000"/>
              <a:gd name="connsiteX87" fmla="*/ 221455 w 292893"/>
              <a:gd name="connsiteY87" fmla="*/ 4786313 h 6858000"/>
              <a:gd name="connsiteX88" fmla="*/ 273844 w 292893"/>
              <a:gd name="connsiteY88" fmla="*/ 4848225 h 6858000"/>
              <a:gd name="connsiteX89" fmla="*/ 226219 w 292893"/>
              <a:gd name="connsiteY89" fmla="*/ 4902994 h 6858000"/>
              <a:gd name="connsiteX90" fmla="*/ 278606 w 292893"/>
              <a:gd name="connsiteY90" fmla="*/ 4955381 h 6858000"/>
              <a:gd name="connsiteX91" fmla="*/ 223838 w 292893"/>
              <a:gd name="connsiteY91" fmla="*/ 5010150 h 6858000"/>
              <a:gd name="connsiteX92" fmla="*/ 276225 w 292893"/>
              <a:gd name="connsiteY92" fmla="*/ 5069681 h 6858000"/>
              <a:gd name="connsiteX93" fmla="*/ 221455 w 292893"/>
              <a:gd name="connsiteY93" fmla="*/ 5117306 h 6858000"/>
              <a:gd name="connsiteX94" fmla="*/ 276225 w 292893"/>
              <a:gd name="connsiteY94" fmla="*/ 5169694 h 6858000"/>
              <a:gd name="connsiteX95" fmla="*/ 221455 w 292893"/>
              <a:gd name="connsiteY95" fmla="*/ 5226844 h 6858000"/>
              <a:gd name="connsiteX96" fmla="*/ 276225 w 292893"/>
              <a:gd name="connsiteY96" fmla="*/ 5286375 h 6858000"/>
              <a:gd name="connsiteX97" fmla="*/ 223837 w 292893"/>
              <a:gd name="connsiteY97" fmla="*/ 5338763 h 6858000"/>
              <a:gd name="connsiteX98" fmla="*/ 276225 w 292893"/>
              <a:gd name="connsiteY98" fmla="*/ 5388769 h 6858000"/>
              <a:gd name="connsiteX99" fmla="*/ 223838 w 292893"/>
              <a:gd name="connsiteY99" fmla="*/ 5448300 h 6858000"/>
              <a:gd name="connsiteX100" fmla="*/ 276226 w 292893"/>
              <a:gd name="connsiteY100" fmla="*/ 5495925 h 6858000"/>
              <a:gd name="connsiteX101" fmla="*/ 226219 w 292893"/>
              <a:gd name="connsiteY101" fmla="*/ 5555456 h 6858000"/>
              <a:gd name="connsiteX102" fmla="*/ 276225 w 292893"/>
              <a:gd name="connsiteY102" fmla="*/ 5612606 h 6858000"/>
              <a:gd name="connsiteX103" fmla="*/ 223838 w 292893"/>
              <a:gd name="connsiteY103" fmla="*/ 5664994 h 6858000"/>
              <a:gd name="connsiteX104" fmla="*/ 273844 w 292893"/>
              <a:gd name="connsiteY104" fmla="*/ 5717381 h 6858000"/>
              <a:gd name="connsiteX105" fmla="*/ 223837 w 292893"/>
              <a:gd name="connsiteY105" fmla="*/ 5776913 h 6858000"/>
              <a:gd name="connsiteX106" fmla="*/ 276225 w 292893"/>
              <a:gd name="connsiteY106" fmla="*/ 5826919 h 6858000"/>
              <a:gd name="connsiteX107" fmla="*/ 223837 w 292893"/>
              <a:gd name="connsiteY107" fmla="*/ 5886450 h 6858000"/>
              <a:gd name="connsiteX108" fmla="*/ 273844 w 292893"/>
              <a:gd name="connsiteY108" fmla="*/ 5934075 h 6858000"/>
              <a:gd name="connsiteX109" fmla="*/ 219074 w 292893"/>
              <a:gd name="connsiteY109" fmla="*/ 5995988 h 6858000"/>
              <a:gd name="connsiteX110" fmla="*/ 273844 w 292893"/>
              <a:gd name="connsiteY110" fmla="*/ 6048375 h 6858000"/>
              <a:gd name="connsiteX111" fmla="*/ 226218 w 292893"/>
              <a:gd name="connsiteY111" fmla="*/ 6103144 h 6858000"/>
              <a:gd name="connsiteX112" fmla="*/ 273844 w 292893"/>
              <a:gd name="connsiteY112" fmla="*/ 6157913 h 6858000"/>
              <a:gd name="connsiteX113" fmla="*/ 226219 w 292893"/>
              <a:gd name="connsiteY113" fmla="*/ 6212681 h 6858000"/>
              <a:gd name="connsiteX114" fmla="*/ 271463 w 292893"/>
              <a:gd name="connsiteY114" fmla="*/ 6265069 h 6858000"/>
              <a:gd name="connsiteX115" fmla="*/ 223837 w 292893"/>
              <a:gd name="connsiteY115" fmla="*/ 6319838 h 6858000"/>
              <a:gd name="connsiteX116" fmla="*/ 278605 w 292893"/>
              <a:gd name="connsiteY116" fmla="*/ 6374606 h 6858000"/>
              <a:gd name="connsiteX117" fmla="*/ 221455 w 292893"/>
              <a:gd name="connsiteY117" fmla="*/ 6429375 h 6858000"/>
              <a:gd name="connsiteX118" fmla="*/ 276225 w 292893"/>
              <a:gd name="connsiteY118" fmla="*/ 6486525 h 6858000"/>
              <a:gd name="connsiteX119" fmla="*/ 228599 w 292893"/>
              <a:gd name="connsiteY119" fmla="*/ 6541294 h 6858000"/>
              <a:gd name="connsiteX120" fmla="*/ 273843 w 292893"/>
              <a:gd name="connsiteY120" fmla="*/ 6600825 h 6858000"/>
              <a:gd name="connsiteX121" fmla="*/ 221455 w 292893"/>
              <a:gd name="connsiteY121" fmla="*/ 6643688 h 6858000"/>
              <a:gd name="connsiteX122" fmla="*/ 276224 w 292893"/>
              <a:gd name="connsiteY122" fmla="*/ 6700838 h 6858000"/>
              <a:gd name="connsiteX123" fmla="*/ 221456 w 292893"/>
              <a:gd name="connsiteY123" fmla="*/ 6762750 h 6858000"/>
              <a:gd name="connsiteX124" fmla="*/ 288131 w 292893"/>
              <a:gd name="connsiteY124" fmla="*/ 6812756 h 6858000"/>
              <a:gd name="connsiteX125" fmla="*/ 233136 w 292893"/>
              <a:gd name="connsiteY125" fmla="*/ 6855619 h 6858000"/>
              <a:gd name="connsiteX126" fmla="*/ 0 w 292893"/>
              <a:gd name="connsiteY126" fmla="*/ 6858000 h 6858000"/>
              <a:gd name="connsiteX127" fmla="*/ 0 w 292893"/>
              <a:gd name="connsiteY127"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28597 w 292893"/>
              <a:gd name="connsiteY42" fmla="*/ 2276475 h 6858000"/>
              <a:gd name="connsiteX43" fmla="*/ 290510 w 292893"/>
              <a:gd name="connsiteY43" fmla="*/ 2338388 h 6858000"/>
              <a:gd name="connsiteX44" fmla="*/ 223836 w 292893"/>
              <a:gd name="connsiteY44" fmla="*/ 2386012 h 6858000"/>
              <a:gd name="connsiteX45" fmla="*/ 278603 w 292893"/>
              <a:gd name="connsiteY45" fmla="*/ 2447925 h 6858000"/>
              <a:gd name="connsiteX46" fmla="*/ 226218 w 292893"/>
              <a:gd name="connsiteY46" fmla="*/ 2497931 h 6858000"/>
              <a:gd name="connsiteX47" fmla="*/ 283366 w 292893"/>
              <a:gd name="connsiteY47" fmla="*/ 2552700 h 6858000"/>
              <a:gd name="connsiteX48" fmla="*/ 216692 w 292893"/>
              <a:gd name="connsiteY48" fmla="*/ 2607469 h 6858000"/>
              <a:gd name="connsiteX49" fmla="*/ 288128 w 292893"/>
              <a:gd name="connsiteY49" fmla="*/ 2657475 h 6858000"/>
              <a:gd name="connsiteX50" fmla="*/ 223835 w 292893"/>
              <a:gd name="connsiteY50" fmla="*/ 2714625 h 6858000"/>
              <a:gd name="connsiteX51" fmla="*/ 283366 w 292893"/>
              <a:gd name="connsiteY51" fmla="*/ 2771775 h 6858000"/>
              <a:gd name="connsiteX52" fmla="*/ 226217 w 292893"/>
              <a:gd name="connsiteY52" fmla="*/ 2826543 h 6858000"/>
              <a:gd name="connsiteX53" fmla="*/ 285747 w 292893"/>
              <a:gd name="connsiteY53" fmla="*/ 2881313 h 6858000"/>
              <a:gd name="connsiteX54" fmla="*/ 223835 w 292893"/>
              <a:gd name="connsiteY54" fmla="*/ 2931319 h 6858000"/>
              <a:gd name="connsiteX55" fmla="*/ 280985 w 292893"/>
              <a:gd name="connsiteY55" fmla="*/ 2986088 h 6858000"/>
              <a:gd name="connsiteX56" fmla="*/ 226218 w 292893"/>
              <a:gd name="connsiteY56" fmla="*/ 3043238 h 6858000"/>
              <a:gd name="connsiteX57" fmla="*/ 288128 w 292893"/>
              <a:gd name="connsiteY57" fmla="*/ 3105150 h 6858000"/>
              <a:gd name="connsiteX58" fmla="*/ 226217 w 292893"/>
              <a:gd name="connsiteY58" fmla="*/ 3155157 h 6858000"/>
              <a:gd name="connsiteX59" fmla="*/ 290510 w 292893"/>
              <a:gd name="connsiteY59" fmla="*/ 3207544 h 6858000"/>
              <a:gd name="connsiteX60" fmla="*/ 226217 w 292893"/>
              <a:gd name="connsiteY60" fmla="*/ 3264693 h 6858000"/>
              <a:gd name="connsiteX61" fmla="*/ 290510 w 292893"/>
              <a:gd name="connsiteY61" fmla="*/ 3324225 h 6858000"/>
              <a:gd name="connsiteX62" fmla="*/ 226218 w 292893"/>
              <a:gd name="connsiteY62" fmla="*/ 3371850 h 6858000"/>
              <a:gd name="connsiteX63" fmla="*/ 292891 w 292893"/>
              <a:gd name="connsiteY63" fmla="*/ 3433763 h 6858000"/>
              <a:gd name="connsiteX64" fmla="*/ 223837 w 292893"/>
              <a:gd name="connsiteY64" fmla="*/ 3476625 h 6858000"/>
              <a:gd name="connsiteX65" fmla="*/ 288128 w 292893"/>
              <a:gd name="connsiteY65" fmla="*/ 3533775 h 6858000"/>
              <a:gd name="connsiteX66" fmla="*/ 230980 w 292893"/>
              <a:gd name="connsiteY66" fmla="*/ 3583781 h 6858000"/>
              <a:gd name="connsiteX67" fmla="*/ 285747 w 292893"/>
              <a:gd name="connsiteY67" fmla="*/ 3643313 h 6858000"/>
              <a:gd name="connsiteX68" fmla="*/ 226218 w 292893"/>
              <a:gd name="connsiteY68" fmla="*/ 3698081 h 6858000"/>
              <a:gd name="connsiteX69" fmla="*/ 280985 w 292893"/>
              <a:gd name="connsiteY69" fmla="*/ 3752850 h 6858000"/>
              <a:gd name="connsiteX70" fmla="*/ 223837 w 292893"/>
              <a:gd name="connsiteY70" fmla="*/ 3800475 h 6858000"/>
              <a:gd name="connsiteX71" fmla="*/ 280985 w 292893"/>
              <a:gd name="connsiteY71" fmla="*/ 3862388 h 6858000"/>
              <a:gd name="connsiteX72" fmla="*/ 223837 w 292893"/>
              <a:gd name="connsiteY72" fmla="*/ 3910013 h 6858000"/>
              <a:gd name="connsiteX73" fmla="*/ 278603 w 292893"/>
              <a:gd name="connsiteY73" fmla="*/ 3969544 h 6858000"/>
              <a:gd name="connsiteX74" fmla="*/ 223838 w 292893"/>
              <a:gd name="connsiteY74" fmla="*/ 4021931 h 6858000"/>
              <a:gd name="connsiteX75" fmla="*/ 278603 w 292893"/>
              <a:gd name="connsiteY75" fmla="*/ 4076700 h 6858000"/>
              <a:gd name="connsiteX76" fmla="*/ 221456 w 292893"/>
              <a:gd name="connsiteY76" fmla="*/ 4138613 h 6858000"/>
              <a:gd name="connsiteX77" fmla="*/ 280985 w 292893"/>
              <a:gd name="connsiteY77" fmla="*/ 4193381 h 6858000"/>
              <a:gd name="connsiteX78" fmla="*/ 219075 w 292893"/>
              <a:gd name="connsiteY78" fmla="*/ 4243388 h 6858000"/>
              <a:gd name="connsiteX79" fmla="*/ 278603 w 292893"/>
              <a:gd name="connsiteY79" fmla="*/ 4300538 h 6858000"/>
              <a:gd name="connsiteX80" fmla="*/ 216695 w 292893"/>
              <a:gd name="connsiteY80" fmla="*/ 4350544 h 6858000"/>
              <a:gd name="connsiteX81" fmla="*/ 285747 w 292893"/>
              <a:gd name="connsiteY81" fmla="*/ 4405313 h 6858000"/>
              <a:gd name="connsiteX82" fmla="*/ 214313 w 292893"/>
              <a:gd name="connsiteY82" fmla="*/ 4452938 h 6858000"/>
              <a:gd name="connsiteX83" fmla="*/ 276222 w 292893"/>
              <a:gd name="connsiteY83" fmla="*/ 4514850 h 6858000"/>
              <a:gd name="connsiteX84" fmla="*/ 216694 w 292893"/>
              <a:gd name="connsiteY84" fmla="*/ 4569619 h 6858000"/>
              <a:gd name="connsiteX85" fmla="*/ 278603 w 292893"/>
              <a:gd name="connsiteY85" fmla="*/ 4622006 h 6858000"/>
              <a:gd name="connsiteX86" fmla="*/ 219075 w 292893"/>
              <a:gd name="connsiteY86" fmla="*/ 4674394 h 6858000"/>
              <a:gd name="connsiteX87" fmla="*/ 278603 w 292893"/>
              <a:gd name="connsiteY87" fmla="*/ 4731544 h 6858000"/>
              <a:gd name="connsiteX88" fmla="*/ 221455 w 292893"/>
              <a:gd name="connsiteY88" fmla="*/ 4786313 h 6858000"/>
              <a:gd name="connsiteX89" fmla="*/ 273844 w 292893"/>
              <a:gd name="connsiteY89" fmla="*/ 4848225 h 6858000"/>
              <a:gd name="connsiteX90" fmla="*/ 226219 w 292893"/>
              <a:gd name="connsiteY90" fmla="*/ 4902994 h 6858000"/>
              <a:gd name="connsiteX91" fmla="*/ 278606 w 292893"/>
              <a:gd name="connsiteY91" fmla="*/ 4955381 h 6858000"/>
              <a:gd name="connsiteX92" fmla="*/ 223838 w 292893"/>
              <a:gd name="connsiteY92" fmla="*/ 5010150 h 6858000"/>
              <a:gd name="connsiteX93" fmla="*/ 276225 w 292893"/>
              <a:gd name="connsiteY93" fmla="*/ 5069681 h 6858000"/>
              <a:gd name="connsiteX94" fmla="*/ 221455 w 292893"/>
              <a:gd name="connsiteY94" fmla="*/ 5117306 h 6858000"/>
              <a:gd name="connsiteX95" fmla="*/ 276225 w 292893"/>
              <a:gd name="connsiteY95" fmla="*/ 5169694 h 6858000"/>
              <a:gd name="connsiteX96" fmla="*/ 221455 w 292893"/>
              <a:gd name="connsiteY96" fmla="*/ 5226844 h 6858000"/>
              <a:gd name="connsiteX97" fmla="*/ 276225 w 292893"/>
              <a:gd name="connsiteY97" fmla="*/ 5286375 h 6858000"/>
              <a:gd name="connsiteX98" fmla="*/ 223837 w 292893"/>
              <a:gd name="connsiteY98" fmla="*/ 5338763 h 6858000"/>
              <a:gd name="connsiteX99" fmla="*/ 276225 w 292893"/>
              <a:gd name="connsiteY99" fmla="*/ 5388769 h 6858000"/>
              <a:gd name="connsiteX100" fmla="*/ 223838 w 292893"/>
              <a:gd name="connsiteY100" fmla="*/ 5448300 h 6858000"/>
              <a:gd name="connsiteX101" fmla="*/ 276226 w 292893"/>
              <a:gd name="connsiteY101" fmla="*/ 5495925 h 6858000"/>
              <a:gd name="connsiteX102" fmla="*/ 226219 w 292893"/>
              <a:gd name="connsiteY102" fmla="*/ 5555456 h 6858000"/>
              <a:gd name="connsiteX103" fmla="*/ 276225 w 292893"/>
              <a:gd name="connsiteY103" fmla="*/ 5612606 h 6858000"/>
              <a:gd name="connsiteX104" fmla="*/ 223838 w 292893"/>
              <a:gd name="connsiteY104" fmla="*/ 5664994 h 6858000"/>
              <a:gd name="connsiteX105" fmla="*/ 273844 w 292893"/>
              <a:gd name="connsiteY105" fmla="*/ 5717381 h 6858000"/>
              <a:gd name="connsiteX106" fmla="*/ 223837 w 292893"/>
              <a:gd name="connsiteY106" fmla="*/ 5776913 h 6858000"/>
              <a:gd name="connsiteX107" fmla="*/ 276225 w 292893"/>
              <a:gd name="connsiteY107" fmla="*/ 5826919 h 6858000"/>
              <a:gd name="connsiteX108" fmla="*/ 223837 w 292893"/>
              <a:gd name="connsiteY108" fmla="*/ 5886450 h 6858000"/>
              <a:gd name="connsiteX109" fmla="*/ 273844 w 292893"/>
              <a:gd name="connsiteY109" fmla="*/ 5934075 h 6858000"/>
              <a:gd name="connsiteX110" fmla="*/ 219074 w 292893"/>
              <a:gd name="connsiteY110" fmla="*/ 5995988 h 6858000"/>
              <a:gd name="connsiteX111" fmla="*/ 273844 w 292893"/>
              <a:gd name="connsiteY111" fmla="*/ 6048375 h 6858000"/>
              <a:gd name="connsiteX112" fmla="*/ 226218 w 292893"/>
              <a:gd name="connsiteY112" fmla="*/ 6103144 h 6858000"/>
              <a:gd name="connsiteX113" fmla="*/ 273844 w 292893"/>
              <a:gd name="connsiteY113" fmla="*/ 6157913 h 6858000"/>
              <a:gd name="connsiteX114" fmla="*/ 226219 w 292893"/>
              <a:gd name="connsiteY114" fmla="*/ 6212681 h 6858000"/>
              <a:gd name="connsiteX115" fmla="*/ 271463 w 292893"/>
              <a:gd name="connsiteY115" fmla="*/ 6265069 h 6858000"/>
              <a:gd name="connsiteX116" fmla="*/ 223837 w 292893"/>
              <a:gd name="connsiteY116" fmla="*/ 6319838 h 6858000"/>
              <a:gd name="connsiteX117" fmla="*/ 278605 w 292893"/>
              <a:gd name="connsiteY117" fmla="*/ 6374606 h 6858000"/>
              <a:gd name="connsiteX118" fmla="*/ 221455 w 292893"/>
              <a:gd name="connsiteY118" fmla="*/ 6429375 h 6858000"/>
              <a:gd name="connsiteX119" fmla="*/ 276225 w 292893"/>
              <a:gd name="connsiteY119" fmla="*/ 6486525 h 6858000"/>
              <a:gd name="connsiteX120" fmla="*/ 228599 w 292893"/>
              <a:gd name="connsiteY120" fmla="*/ 6541294 h 6858000"/>
              <a:gd name="connsiteX121" fmla="*/ 273843 w 292893"/>
              <a:gd name="connsiteY121" fmla="*/ 6600825 h 6858000"/>
              <a:gd name="connsiteX122" fmla="*/ 221455 w 292893"/>
              <a:gd name="connsiteY122" fmla="*/ 6643688 h 6858000"/>
              <a:gd name="connsiteX123" fmla="*/ 276224 w 292893"/>
              <a:gd name="connsiteY123" fmla="*/ 6700838 h 6858000"/>
              <a:gd name="connsiteX124" fmla="*/ 221456 w 292893"/>
              <a:gd name="connsiteY124" fmla="*/ 6762750 h 6858000"/>
              <a:gd name="connsiteX125" fmla="*/ 288131 w 292893"/>
              <a:gd name="connsiteY125" fmla="*/ 6812756 h 6858000"/>
              <a:gd name="connsiteX126" fmla="*/ 233136 w 292893"/>
              <a:gd name="connsiteY126" fmla="*/ 6855619 h 6858000"/>
              <a:gd name="connsiteX127" fmla="*/ 0 w 292893"/>
              <a:gd name="connsiteY127" fmla="*/ 6858000 h 6858000"/>
              <a:gd name="connsiteX128" fmla="*/ 0 w 292893"/>
              <a:gd name="connsiteY128" fmla="*/ 0 h 6858000"/>
              <a:gd name="connsiteX0" fmla="*/ 0 w 292893"/>
              <a:gd name="connsiteY0" fmla="*/ 0 h 6858000"/>
              <a:gd name="connsiteX1" fmla="*/ 249805 w 292893"/>
              <a:gd name="connsiteY1" fmla="*/ 0 h 6858000"/>
              <a:gd name="connsiteX2" fmla="*/ 280987 w 292893"/>
              <a:gd name="connsiteY2" fmla="*/ 33338 h 6858000"/>
              <a:gd name="connsiteX3" fmla="*/ 230980 w 292893"/>
              <a:gd name="connsiteY3" fmla="*/ 83344 h 6858000"/>
              <a:gd name="connsiteX4" fmla="*/ 276224 w 292893"/>
              <a:gd name="connsiteY4" fmla="*/ 147638 h 6858000"/>
              <a:gd name="connsiteX5" fmla="*/ 226218 w 292893"/>
              <a:gd name="connsiteY5" fmla="*/ 204788 h 6858000"/>
              <a:gd name="connsiteX6" fmla="*/ 278605 w 292893"/>
              <a:gd name="connsiteY6" fmla="*/ 257175 h 6858000"/>
              <a:gd name="connsiteX7" fmla="*/ 221455 w 292893"/>
              <a:gd name="connsiteY7" fmla="*/ 311944 h 6858000"/>
              <a:gd name="connsiteX8" fmla="*/ 273843 w 292893"/>
              <a:gd name="connsiteY8" fmla="*/ 364331 h 6858000"/>
              <a:gd name="connsiteX9" fmla="*/ 219074 w 292893"/>
              <a:gd name="connsiteY9" fmla="*/ 421481 h 6858000"/>
              <a:gd name="connsiteX10" fmla="*/ 283368 w 292893"/>
              <a:gd name="connsiteY10" fmla="*/ 471488 h 6858000"/>
              <a:gd name="connsiteX11" fmla="*/ 223836 w 292893"/>
              <a:gd name="connsiteY11" fmla="*/ 533400 h 6858000"/>
              <a:gd name="connsiteX12" fmla="*/ 285749 w 292893"/>
              <a:gd name="connsiteY12" fmla="*/ 583406 h 6858000"/>
              <a:gd name="connsiteX13" fmla="*/ 226218 w 292893"/>
              <a:gd name="connsiteY13" fmla="*/ 642938 h 6858000"/>
              <a:gd name="connsiteX14" fmla="*/ 285749 w 292893"/>
              <a:gd name="connsiteY14" fmla="*/ 695325 h 6858000"/>
              <a:gd name="connsiteX15" fmla="*/ 216692 w 292893"/>
              <a:gd name="connsiteY15" fmla="*/ 754856 h 6858000"/>
              <a:gd name="connsiteX16" fmla="*/ 273843 w 292893"/>
              <a:gd name="connsiteY16" fmla="*/ 809625 h 6858000"/>
              <a:gd name="connsiteX17" fmla="*/ 221454 w 292893"/>
              <a:gd name="connsiteY17" fmla="*/ 854869 h 6858000"/>
              <a:gd name="connsiteX18" fmla="*/ 271462 w 292893"/>
              <a:gd name="connsiteY18" fmla="*/ 909638 h 6858000"/>
              <a:gd name="connsiteX19" fmla="*/ 221454 w 292893"/>
              <a:gd name="connsiteY19" fmla="*/ 962025 h 6858000"/>
              <a:gd name="connsiteX20" fmla="*/ 276224 w 292893"/>
              <a:gd name="connsiteY20" fmla="*/ 1016794 h 6858000"/>
              <a:gd name="connsiteX21" fmla="*/ 221453 w 292893"/>
              <a:gd name="connsiteY21" fmla="*/ 1071563 h 6858000"/>
              <a:gd name="connsiteX22" fmla="*/ 276224 w 292893"/>
              <a:gd name="connsiteY22" fmla="*/ 1133475 h 6858000"/>
              <a:gd name="connsiteX23" fmla="*/ 221453 w 292893"/>
              <a:gd name="connsiteY23" fmla="*/ 1183481 h 6858000"/>
              <a:gd name="connsiteX24" fmla="*/ 280987 w 292893"/>
              <a:gd name="connsiteY24" fmla="*/ 1243013 h 6858000"/>
              <a:gd name="connsiteX25" fmla="*/ 226216 w 292893"/>
              <a:gd name="connsiteY25" fmla="*/ 1297781 h 6858000"/>
              <a:gd name="connsiteX26" fmla="*/ 285749 w 292893"/>
              <a:gd name="connsiteY26" fmla="*/ 1350169 h 6858000"/>
              <a:gd name="connsiteX27" fmla="*/ 223835 w 292893"/>
              <a:gd name="connsiteY27" fmla="*/ 1404938 h 6858000"/>
              <a:gd name="connsiteX28" fmla="*/ 273843 w 292893"/>
              <a:gd name="connsiteY28" fmla="*/ 1459706 h 6858000"/>
              <a:gd name="connsiteX29" fmla="*/ 226216 w 292893"/>
              <a:gd name="connsiteY29" fmla="*/ 1512094 h 6858000"/>
              <a:gd name="connsiteX30" fmla="*/ 283368 w 292893"/>
              <a:gd name="connsiteY30" fmla="*/ 1566863 h 6858000"/>
              <a:gd name="connsiteX31" fmla="*/ 223836 w 292893"/>
              <a:gd name="connsiteY31" fmla="*/ 1621631 h 6858000"/>
              <a:gd name="connsiteX32" fmla="*/ 280987 w 292893"/>
              <a:gd name="connsiteY32" fmla="*/ 1674019 h 6858000"/>
              <a:gd name="connsiteX33" fmla="*/ 223836 w 292893"/>
              <a:gd name="connsiteY33" fmla="*/ 1726406 h 6858000"/>
              <a:gd name="connsiteX34" fmla="*/ 269080 w 292893"/>
              <a:gd name="connsiteY34" fmla="*/ 1783556 h 6858000"/>
              <a:gd name="connsiteX35" fmla="*/ 219073 w 292893"/>
              <a:gd name="connsiteY35" fmla="*/ 1838325 h 6858000"/>
              <a:gd name="connsiteX36" fmla="*/ 276224 w 292893"/>
              <a:gd name="connsiteY36" fmla="*/ 1895475 h 6858000"/>
              <a:gd name="connsiteX37" fmla="*/ 216692 w 292893"/>
              <a:gd name="connsiteY37" fmla="*/ 1945481 h 6858000"/>
              <a:gd name="connsiteX38" fmla="*/ 273843 w 292893"/>
              <a:gd name="connsiteY38" fmla="*/ 2000250 h 6858000"/>
              <a:gd name="connsiteX39" fmla="*/ 214311 w 292893"/>
              <a:gd name="connsiteY39" fmla="*/ 2057400 h 6858000"/>
              <a:gd name="connsiteX40" fmla="*/ 273843 w 292893"/>
              <a:gd name="connsiteY40" fmla="*/ 2114550 h 6858000"/>
              <a:gd name="connsiteX41" fmla="*/ 223835 w 292893"/>
              <a:gd name="connsiteY41" fmla="*/ 2166938 h 6858000"/>
              <a:gd name="connsiteX42" fmla="*/ 278605 w 292893"/>
              <a:gd name="connsiteY42" fmla="*/ 2228850 h 6858000"/>
              <a:gd name="connsiteX43" fmla="*/ 228597 w 292893"/>
              <a:gd name="connsiteY43" fmla="*/ 2276475 h 6858000"/>
              <a:gd name="connsiteX44" fmla="*/ 290510 w 292893"/>
              <a:gd name="connsiteY44" fmla="*/ 2338388 h 6858000"/>
              <a:gd name="connsiteX45" fmla="*/ 223836 w 292893"/>
              <a:gd name="connsiteY45" fmla="*/ 2386012 h 6858000"/>
              <a:gd name="connsiteX46" fmla="*/ 278603 w 292893"/>
              <a:gd name="connsiteY46" fmla="*/ 2447925 h 6858000"/>
              <a:gd name="connsiteX47" fmla="*/ 226218 w 292893"/>
              <a:gd name="connsiteY47" fmla="*/ 2497931 h 6858000"/>
              <a:gd name="connsiteX48" fmla="*/ 283366 w 292893"/>
              <a:gd name="connsiteY48" fmla="*/ 2552700 h 6858000"/>
              <a:gd name="connsiteX49" fmla="*/ 216692 w 292893"/>
              <a:gd name="connsiteY49" fmla="*/ 2607469 h 6858000"/>
              <a:gd name="connsiteX50" fmla="*/ 288128 w 292893"/>
              <a:gd name="connsiteY50" fmla="*/ 2657475 h 6858000"/>
              <a:gd name="connsiteX51" fmla="*/ 223835 w 292893"/>
              <a:gd name="connsiteY51" fmla="*/ 2714625 h 6858000"/>
              <a:gd name="connsiteX52" fmla="*/ 283366 w 292893"/>
              <a:gd name="connsiteY52" fmla="*/ 2771775 h 6858000"/>
              <a:gd name="connsiteX53" fmla="*/ 226217 w 292893"/>
              <a:gd name="connsiteY53" fmla="*/ 2826543 h 6858000"/>
              <a:gd name="connsiteX54" fmla="*/ 285747 w 292893"/>
              <a:gd name="connsiteY54" fmla="*/ 2881313 h 6858000"/>
              <a:gd name="connsiteX55" fmla="*/ 223835 w 292893"/>
              <a:gd name="connsiteY55" fmla="*/ 2931319 h 6858000"/>
              <a:gd name="connsiteX56" fmla="*/ 280985 w 292893"/>
              <a:gd name="connsiteY56" fmla="*/ 2986088 h 6858000"/>
              <a:gd name="connsiteX57" fmla="*/ 226218 w 292893"/>
              <a:gd name="connsiteY57" fmla="*/ 3043238 h 6858000"/>
              <a:gd name="connsiteX58" fmla="*/ 288128 w 292893"/>
              <a:gd name="connsiteY58" fmla="*/ 3105150 h 6858000"/>
              <a:gd name="connsiteX59" fmla="*/ 226217 w 292893"/>
              <a:gd name="connsiteY59" fmla="*/ 3155157 h 6858000"/>
              <a:gd name="connsiteX60" fmla="*/ 290510 w 292893"/>
              <a:gd name="connsiteY60" fmla="*/ 3207544 h 6858000"/>
              <a:gd name="connsiteX61" fmla="*/ 226217 w 292893"/>
              <a:gd name="connsiteY61" fmla="*/ 3264693 h 6858000"/>
              <a:gd name="connsiteX62" fmla="*/ 290510 w 292893"/>
              <a:gd name="connsiteY62" fmla="*/ 3324225 h 6858000"/>
              <a:gd name="connsiteX63" fmla="*/ 226218 w 292893"/>
              <a:gd name="connsiteY63" fmla="*/ 3371850 h 6858000"/>
              <a:gd name="connsiteX64" fmla="*/ 292891 w 292893"/>
              <a:gd name="connsiteY64" fmla="*/ 3433763 h 6858000"/>
              <a:gd name="connsiteX65" fmla="*/ 223837 w 292893"/>
              <a:gd name="connsiteY65" fmla="*/ 3476625 h 6858000"/>
              <a:gd name="connsiteX66" fmla="*/ 288128 w 292893"/>
              <a:gd name="connsiteY66" fmla="*/ 3533775 h 6858000"/>
              <a:gd name="connsiteX67" fmla="*/ 230980 w 292893"/>
              <a:gd name="connsiteY67" fmla="*/ 3583781 h 6858000"/>
              <a:gd name="connsiteX68" fmla="*/ 285747 w 292893"/>
              <a:gd name="connsiteY68" fmla="*/ 3643313 h 6858000"/>
              <a:gd name="connsiteX69" fmla="*/ 226218 w 292893"/>
              <a:gd name="connsiteY69" fmla="*/ 3698081 h 6858000"/>
              <a:gd name="connsiteX70" fmla="*/ 280985 w 292893"/>
              <a:gd name="connsiteY70" fmla="*/ 3752850 h 6858000"/>
              <a:gd name="connsiteX71" fmla="*/ 223837 w 292893"/>
              <a:gd name="connsiteY71" fmla="*/ 3800475 h 6858000"/>
              <a:gd name="connsiteX72" fmla="*/ 280985 w 292893"/>
              <a:gd name="connsiteY72" fmla="*/ 3862388 h 6858000"/>
              <a:gd name="connsiteX73" fmla="*/ 223837 w 292893"/>
              <a:gd name="connsiteY73" fmla="*/ 3910013 h 6858000"/>
              <a:gd name="connsiteX74" fmla="*/ 278603 w 292893"/>
              <a:gd name="connsiteY74" fmla="*/ 3969544 h 6858000"/>
              <a:gd name="connsiteX75" fmla="*/ 223838 w 292893"/>
              <a:gd name="connsiteY75" fmla="*/ 4021931 h 6858000"/>
              <a:gd name="connsiteX76" fmla="*/ 278603 w 292893"/>
              <a:gd name="connsiteY76" fmla="*/ 4076700 h 6858000"/>
              <a:gd name="connsiteX77" fmla="*/ 221456 w 292893"/>
              <a:gd name="connsiteY77" fmla="*/ 4138613 h 6858000"/>
              <a:gd name="connsiteX78" fmla="*/ 280985 w 292893"/>
              <a:gd name="connsiteY78" fmla="*/ 4193381 h 6858000"/>
              <a:gd name="connsiteX79" fmla="*/ 219075 w 292893"/>
              <a:gd name="connsiteY79" fmla="*/ 4243388 h 6858000"/>
              <a:gd name="connsiteX80" fmla="*/ 278603 w 292893"/>
              <a:gd name="connsiteY80" fmla="*/ 4300538 h 6858000"/>
              <a:gd name="connsiteX81" fmla="*/ 216695 w 292893"/>
              <a:gd name="connsiteY81" fmla="*/ 4350544 h 6858000"/>
              <a:gd name="connsiteX82" fmla="*/ 285747 w 292893"/>
              <a:gd name="connsiteY82" fmla="*/ 4405313 h 6858000"/>
              <a:gd name="connsiteX83" fmla="*/ 214313 w 292893"/>
              <a:gd name="connsiteY83" fmla="*/ 4452938 h 6858000"/>
              <a:gd name="connsiteX84" fmla="*/ 276222 w 292893"/>
              <a:gd name="connsiteY84" fmla="*/ 4514850 h 6858000"/>
              <a:gd name="connsiteX85" fmla="*/ 216694 w 292893"/>
              <a:gd name="connsiteY85" fmla="*/ 4569619 h 6858000"/>
              <a:gd name="connsiteX86" fmla="*/ 278603 w 292893"/>
              <a:gd name="connsiteY86" fmla="*/ 4622006 h 6858000"/>
              <a:gd name="connsiteX87" fmla="*/ 219075 w 292893"/>
              <a:gd name="connsiteY87" fmla="*/ 4674394 h 6858000"/>
              <a:gd name="connsiteX88" fmla="*/ 278603 w 292893"/>
              <a:gd name="connsiteY88" fmla="*/ 4731544 h 6858000"/>
              <a:gd name="connsiteX89" fmla="*/ 221455 w 292893"/>
              <a:gd name="connsiteY89" fmla="*/ 4786313 h 6858000"/>
              <a:gd name="connsiteX90" fmla="*/ 273844 w 292893"/>
              <a:gd name="connsiteY90" fmla="*/ 4848225 h 6858000"/>
              <a:gd name="connsiteX91" fmla="*/ 226219 w 292893"/>
              <a:gd name="connsiteY91" fmla="*/ 4902994 h 6858000"/>
              <a:gd name="connsiteX92" fmla="*/ 278606 w 292893"/>
              <a:gd name="connsiteY92" fmla="*/ 4955381 h 6858000"/>
              <a:gd name="connsiteX93" fmla="*/ 223838 w 292893"/>
              <a:gd name="connsiteY93" fmla="*/ 5010150 h 6858000"/>
              <a:gd name="connsiteX94" fmla="*/ 276225 w 292893"/>
              <a:gd name="connsiteY94" fmla="*/ 5069681 h 6858000"/>
              <a:gd name="connsiteX95" fmla="*/ 221455 w 292893"/>
              <a:gd name="connsiteY95" fmla="*/ 5117306 h 6858000"/>
              <a:gd name="connsiteX96" fmla="*/ 276225 w 292893"/>
              <a:gd name="connsiteY96" fmla="*/ 5169694 h 6858000"/>
              <a:gd name="connsiteX97" fmla="*/ 221455 w 292893"/>
              <a:gd name="connsiteY97" fmla="*/ 5226844 h 6858000"/>
              <a:gd name="connsiteX98" fmla="*/ 276225 w 292893"/>
              <a:gd name="connsiteY98" fmla="*/ 5286375 h 6858000"/>
              <a:gd name="connsiteX99" fmla="*/ 223837 w 292893"/>
              <a:gd name="connsiteY99" fmla="*/ 5338763 h 6858000"/>
              <a:gd name="connsiteX100" fmla="*/ 276225 w 292893"/>
              <a:gd name="connsiteY100" fmla="*/ 5388769 h 6858000"/>
              <a:gd name="connsiteX101" fmla="*/ 223838 w 292893"/>
              <a:gd name="connsiteY101" fmla="*/ 5448300 h 6858000"/>
              <a:gd name="connsiteX102" fmla="*/ 276226 w 292893"/>
              <a:gd name="connsiteY102" fmla="*/ 5495925 h 6858000"/>
              <a:gd name="connsiteX103" fmla="*/ 226219 w 292893"/>
              <a:gd name="connsiteY103" fmla="*/ 5555456 h 6858000"/>
              <a:gd name="connsiteX104" fmla="*/ 276225 w 292893"/>
              <a:gd name="connsiteY104" fmla="*/ 5612606 h 6858000"/>
              <a:gd name="connsiteX105" fmla="*/ 223838 w 292893"/>
              <a:gd name="connsiteY105" fmla="*/ 5664994 h 6858000"/>
              <a:gd name="connsiteX106" fmla="*/ 273844 w 292893"/>
              <a:gd name="connsiteY106" fmla="*/ 5717381 h 6858000"/>
              <a:gd name="connsiteX107" fmla="*/ 223837 w 292893"/>
              <a:gd name="connsiteY107" fmla="*/ 5776913 h 6858000"/>
              <a:gd name="connsiteX108" fmla="*/ 276225 w 292893"/>
              <a:gd name="connsiteY108" fmla="*/ 5826919 h 6858000"/>
              <a:gd name="connsiteX109" fmla="*/ 223837 w 292893"/>
              <a:gd name="connsiteY109" fmla="*/ 5886450 h 6858000"/>
              <a:gd name="connsiteX110" fmla="*/ 273844 w 292893"/>
              <a:gd name="connsiteY110" fmla="*/ 5934075 h 6858000"/>
              <a:gd name="connsiteX111" fmla="*/ 219074 w 292893"/>
              <a:gd name="connsiteY111" fmla="*/ 5995988 h 6858000"/>
              <a:gd name="connsiteX112" fmla="*/ 273844 w 292893"/>
              <a:gd name="connsiteY112" fmla="*/ 6048375 h 6858000"/>
              <a:gd name="connsiteX113" fmla="*/ 226218 w 292893"/>
              <a:gd name="connsiteY113" fmla="*/ 6103144 h 6858000"/>
              <a:gd name="connsiteX114" fmla="*/ 273844 w 292893"/>
              <a:gd name="connsiteY114" fmla="*/ 6157913 h 6858000"/>
              <a:gd name="connsiteX115" fmla="*/ 226219 w 292893"/>
              <a:gd name="connsiteY115" fmla="*/ 6212681 h 6858000"/>
              <a:gd name="connsiteX116" fmla="*/ 271463 w 292893"/>
              <a:gd name="connsiteY116" fmla="*/ 6265069 h 6858000"/>
              <a:gd name="connsiteX117" fmla="*/ 223837 w 292893"/>
              <a:gd name="connsiteY117" fmla="*/ 6319838 h 6858000"/>
              <a:gd name="connsiteX118" fmla="*/ 278605 w 292893"/>
              <a:gd name="connsiteY118" fmla="*/ 6374606 h 6858000"/>
              <a:gd name="connsiteX119" fmla="*/ 221455 w 292893"/>
              <a:gd name="connsiteY119" fmla="*/ 6429375 h 6858000"/>
              <a:gd name="connsiteX120" fmla="*/ 276225 w 292893"/>
              <a:gd name="connsiteY120" fmla="*/ 6486525 h 6858000"/>
              <a:gd name="connsiteX121" fmla="*/ 228599 w 292893"/>
              <a:gd name="connsiteY121" fmla="*/ 6541294 h 6858000"/>
              <a:gd name="connsiteX122" fmla="*/ 273843 w 292893"/>
              <a:gd name="connsiteY122" fmla="*/ 6600825 h 6858000"/>
              <a:gd name="connsiteX123" fmla="*/ 221455 w 292893"/>
              <a:gd name="connsiteY123" fmla="*/ 6643688 h 6858000"/>
              <a:gd name="connsiteX124" fmla="*/ 276224 w 292893"/>
              <a:gd name="connsiteY124" fmla="*/ 6700838 h 6858000"/>
              <a:gd name="connsiteX125" fmla="*/ 221456 w 292893"/>
              <a:gd name="connsiteY125" fmla="*/ 6762750 h 6858000"/>
              <a:gd name="connsiteX126" fmla="*/ 288131 w 292893"/>
              <a:gd name="connsiteY126" fmla="*/ 6812756 h 6858000"/>
              <a:gd name="connsiteX127" fmla="*/ 233136 w 292893"/>
              <a:gd name="connsiteY127" fmla="*/ 6855619 h 6858000"/>
              <a:gd name="connsiteX128" fmla="*/ 0 w 292893"/>
              <a:gd name="connsiteY128" fmla="*/ 6858000 h 6858000"/>
              <a:gd name="connsiteX129" fmla="*/ 0 w 292893"/>
              <a:gd name="connsiteY1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92893" h="6858000">
                <a:moveTo>
                  <a:pt x="0" y="0"/>
                </a:moveTo>
                <a:lnTo>
                  <a:pt x="249805" y="0"/>
                </a:lnTo>
                <a:cubicBezTo>
                  <a:pt x="293858" y="5159"/>
                  <a:pt x="284124" y="19447"/>
                  <a:pt x="280987" y="33338"/>
                </a:cubicBezTo>
                <a:cubicBezTo>
                  <a:pt x="277850" y="47229"/>
                  <a:pt x="239711" y="63500"/>
                  <a:pt x="230980" y="83344"/>
                </a:cubicBezTo>
                <a:cubicBezTo>
                  <a:pt x="222249" y="103188"/>
                  <a:pt x="277018" y="127397"/>
                  <a:pt x="276224" y="147638"/>
                </a:cubicBezTo>
                <a:cubicBezTo>
                  <a:pt x="275430" y="167879"/>
                  <a:pt x="234949" y="186135"/>
                  <a:pt x="226218" y="204788"/>
                </a:cubicBezTo>
                <a:cubicBezTo>
                  <a:pt x="217487" y="223441"/>
                  <a:pt x="279399" y="239316"/>
                  <a:pt x="278605" y="257175"/>
                </a:cubicBezTo>
                <a:cubicBezTo>
                  <a:pt x="277811" y="275034"/>
                  <a:pt x="230980" y="292497"/>
                  <a:pt x="221455" y="311944"/>
                </a:cubicBezTo>
                <a:cubicBezTo>
                  <a:pt x="211930" y="331391"/>
                  <a:pt x="274240" y="346075"/>
                  <a:pt x="273843" y="364331"/>
                </a:cubicBezTo>
                <a:cubicBezTo>
                  <a:pt x="273446" y="382587"/>
                  <a:pt x="227805" y="402828"/>
                  <a:pt x="219074" y="421481"/>
                </a:cubicBezTo>
                <a:cubicBezTo>
                  <a:pt x="210343" y="440134"/>
                  <a:pt x="282574" y="452835"/>
                  <a:pt x="283368" y="471488"/>
                </a:cubicBezTo>
                <a:cubicBezTo>
                  <a:pt x="284162" y="490141"/>
                  <a:pt x="234552" y="514747"/>
                  <a:pt x="223836" y="533400"/>
                </a:cubicBezTo>
                <a:cubicBezTo>
                  <a:pt x="213120" y="552053"/>
                  <a:pt x="285352" y="565150"/>
                  <a:pt x="285749" y="583406"/>
                </a:cubicBezTo>
                <a:cubicBezTo>
                  <a:pt x="286146" y="601662"/>
                  <a:pt x="236537" y="624682"/>
                  <a:pt x="226218" y="642938"/>
                </a:cubicBezTo>
                <a:cubicBezTo>
                  <a:pt x="215899" y="661194"/>
                  <a:pt x="287337" y="676672"/>
                  <a:pt x="285749" y="695325"/>
                </a:cubicBezTo>
                <a:cubicBezTo>
                  <a:pt x="284161" y="713978"/>
                  <a:pt x="228201" y="736203"/>
                  <a:pt x="216692" y="754856"/>
                </a:cubicBezTo>
                <a:cubicBezTo>
                  <a:pt x="205183" y="773509"/>
                  <a:pt x="273049" y="792956"/>
                  <a:pt x="273843" y="809625"/>
                </a:cubicBezTo>
                <a:cubicBezTo>
                  <a:pt x="274637" y="826294"/>
                  <a:pt x="230582" y="838994"/>
                  <a:pt x="221454" y="854869"/>
                </a:cubicBezTo>
                <a:cubicBezTo>
                  <a:pt x="212326" y="870744"/>
                  <a:pt x="271462" y="891779"/>
                  <a:pt x="271462" y="909638"/>
                </a:cubicBezTo>
                <a:cubicBezTo>
                  <a:pt x="271462" y="927497"/>
                  <a:pt x="229788" y="944563"/>
                  <a:pt x="221454" y="962025"/>
                </a:cubicBezTo>
                <a:cubicBezTo>
                  <a:pt x="213120" y="979487"/>
                  <a:pt x="276224" y="998538"/>
                  <a:pt x="276224" y="1016794"/>
                </a:cubicBezTo>
                <a:cubicBezTo>
                  <a:pt x="276224" y="1035050"/>
                  <a:pt x="230978" y="1052513"/>
                  <a:pt x="221453" y="1071563"/>
                </a:cubicBezTo>
                <a:cubicBezTo>
                  <a:pt x="220660" y="1091407"/>
                  <a:pt x="277017" y="1113631"/>
                  <a:pt x="276224" y="1133475"/>
                </a:cubicBezTo>
                <a:lnTo>
                  <a:pt x="221453" y="1183481"/>
                </a:lnTo>
                <a:cubicBezTo>
                  <a:pt x="212325" y="1201737"/>
                  <a:pt x="280193" y="1223963"/>
                  <a:pt x="280987" y="1243013"/>
                </a:cubicBezTo>
                <a:cubicBezTo>
                  <a:pt x="281781" y="1262063"/>
                  <a:pt x="234947" y="1279525"/>
                  <a:pt x="226216" y="1297781"/>
                </a:cubicBezTo>
                <a:cubicBezTo>
                  <a:pt x="217485" y="1316037"/>
                  <a:pt x="284558" y="1332310"/>
                  <a:pt x="285749" y="1350169"/>
                </a:cubicBezTo>
                <a:cubicBezTo>
                  <a:pt x="286940" y="1368028"/>
                  <a:pt x="233360" y="1385094"/>
                  <a:pt x="223835" y="1404938"/>
                </a:cubicBezTo>
                <a:cubicBezTo>
                  <a:pt x="214310" y="1424782"/>
                  <a:pt x="272652" y="1441847"/>
                  <a:pt x="273843" y="1459706"/>
                </a:cubicBezTo>
                <a:cubicBezTo>
                  <a:pt x="275034" y="1477565"/>
                  <a:pt x="234550" y="1494234"/>
                  <a:pt x="226216" y="1512094"/>
                </a:cubicBezTo>
                <a:cubicBezTo>
                  <a:pt x="217882" y="1529954"/>
                  <a:pt x="283765" y="1548607"/>
                  <a:pt x="283368" y="1566863"/>
                </a:cubicBezTo>
                <a:cubicBezTo>
                  <a:pt x="282971" y="1585119"/>
                  <a:pt x="234155" y="1604168"/>
                  <a:pt x="223836" y="1621631"/>
                </a:cubicBezTo>
                <a:cubicBezTo>
                  <a:pt x="213517" y="1639094"/>
                  <a:pt x="280987" y="1656557"/>
                  <a:pt x="280987" y="1674019"/>
                </a:cubicBezTo>
                <a:cubicBezTo>
                  <a:pt x="280987" y="1691481"/>
                  <a:pt x="233361" y="1708150"/>
                  <a:pt x="223836" y="1726406"/>
                </a:cubicBezTo>
                <a:cubicBezTo>
                  <a:pt x="214311" y="1744662"/>
                  <a:pt x="269874" y="1764903"/>
                  <a:pt x="269080" y="1783556"/>
                </a:cubicBezTo>
                <a:cubicBezTo>
                  <a:pt x="268286" y="1802209"/>
                  <a:pt x="227804" y="1820863"/>
                  <a:pt x="219073" y="1838325"/>
                </a:cubicBezTo>
                <a:cubicBezTo>
                  <a:pt x="210342" y="1855787"/>
                  <a:pt x="276621" y="1877616"/>
                  <a:pt x="276224" y="1895475"/>
                </a:cubicBezTo>
                <a:cubicBezTo>
                  <a:pt x="275827" y="1913334"/>
                  <a:pt x="226614" y="1929209"/>
                  <a:pt x="216692" y="1945481"/>
                </a:cubicBezTo>
                <a:cubicBezTo>
                  <a:pt x="206770" y="1961753"/>
                  <a:pt x="274240" y="1981597"/>
                  <a:pt x="273843" y="2000250"/>
                </a:cubicBezTo>
                <a:cubicBezTo>
                  <a:pt x="273446" y="2018903"/>
                  <a:pt x="223439" y="2039144"/>
                  <a:pt x="214311" y="2057400"/>
                </a:cubicBezTo>
                <a:cubicBezTo>
                  <a:pt x="205183" y="2075656"/>
                  <a:pt x="272256" y="2096294"/>
                  <a:pt x="273843" y="2114550"/>
                </a:cubicBezTo>
                <a:cubicBezTo>
                  <a:pt x="275430" y="2132806"/>
                  <a:pt x="231376" y="2148682"/>
                  <a:pt x="223835" y="2166938"/>
                </a:cubicBezTo>
                <a:cubicBezTo>
                  <a:pt x="216294" y="2185194"/>
                  <a:pt x="277811" y="2210594"/>
                  <a:pt x="278605" y="2228850"/>
                </a:cubicBezTo>
                <a:cubicBezTo>
                  <a:pt x="279399" y="2247106"/>
                  <a:pt x="218279" y="2257425"/>
                  <a:pt x="228597" y="2276475"/>
                </a:cubicBezTo>
                <a:cubicBezTo>
                  <a:pt x="238915" y="2295525"/>
                  <a:pt x="291303" y="2320132"/>
                  <a:pt x="290510" y="2338388"/>
                </a:cubicBezTo>
                <a:cubicBezTo>
                  <a:pt x="289717" y="2356644"/>
                  <a:pt x="214311" y="2368550"/>
                  <a:pt x="223836" y="2386012"/>
                </a:cubicBezTo>
                <a:cubicBezTo>
                  <a:pt x="233361" y="2403475"/>
                  <a:pt x="278206" y="2429272"/>
                  <a:pt x="278603" y="2447925"/>
                </a:cubicBezTo>
                <a:cubicBezTo>
                  <a:pt x="279000" y="2466578"/>
                  <a:pt x="216296" y="2480468"/>
                  <a:pt x="226218" y="2497931"/>
                </a:cubicBezTo>
                <a:cubicBezTo>
                  <a:pt x="236140" y="2515394"/>
                  <a:pt x="284954" y="2534444"/>
                  <a:pt x="283366" y="2552700"/>
                </a:cubicBezTo>
                <a:cubicBezTo>
                  <a:pt x="281778" y="2570956"/>
                  <a:pt x="205183" y="2590403"/>
                  <a:pt x="216692" y="2607469"/>
                </a:cubicBezTo>
                <a:cubicBezTo>
                  <a:pt x="228201" y="2624535"/>
                  <a:pt x="286938" y="2639616"/>
                  <a:pt x="288128" y="2657475"/>
                </a:cubicBezTo>
                <a:cubicBezTo>
                  <a:pt x="289318" y="2675334"/>
                  <a:pt x="213516" y="2696369"/>
                  <a:pt x="223835" y="2714625"/>
                </a:cubicBezTo>
                <a:cubicBezTo>
                  <a:pt x="234154" y="2732881"/>
                  <a:pt x="282969" y="2753122"/>
                  <a:pt x="283366" y="2771775"/>
                </a:cubicBezTo>
                <a:cubicBezTo>
                  <a:pt x="283763" y="2790428"/>
                  <a:pt x="215898" y="2809081"/>
                  <a:pt x="226217" y="2826543"/>
                </a:cubicBezTo>
                <a:cubicBezTo>
                  <a:pt x="236536" y="2844005"/>
                  <a:pt x="288922" y="2862660"/>
                  <a:pt x="285747" y="2881313"/>
                </a:cubicBezTo>
                <a:cubicBezTo>
                  <a:pt x="282572" y="2899966"/>
                  <a:pt x="216294" y="2911872"/>
                  <a:pt x="223835" y="2931319"/>
                </a:cubicBezTo>
                <a:cubicBezTo>
                  <a:pt x="231376" y="2950766"/>
                  <a:pt x="280588" y="2967435"/>
                  <a:pt x="280985" y="2986088"/>
                </a:cubicBezTo>
                <a:cubicBezTo>
                  <a:pt x="281382" y="3004741"/>
                  <a:pt x="215503" y="3023791"/>
                  <a:pt x="226218" y="3043238"/>
                </a:cubicBezTo>
                <a:cubicBezTo>
                  <a:pt x="236933" y="3062685"/>
                  <a:pt x="288525" y="3087291"/>
                  <a:pt x="288128" y="3105150"/>
                </a:cubicBezTo>
                <a:cubicBezTo>
                  <a:pt x="287731" y="3123009"/>
                  <a:pt x="218280" y="3136504"/>
                  <a:pt x="226217" y="3155157"/>
                </a:cubicBezTo>
                <a:cubicBezTo>
                  <a:pt x="234155" y="3173810"/>
                  <a:pt x="290510" y="3189288"/>
                  <a:pt x="290510" y="3207544"/>
                </a:cubicBezTo>
                <a:cubicBezTo>
                  <a:pt x="290510" y="3225800"/>
                  <a:pt x="217883" y="3243659"/>
                  <a:pt x="226217" y="3264693"/>
                </a:cubicBezTo>
                <a:cubicBezTo>
                  <a:pt x="234551" y="3285727"/>
                  <a:pt x="291304" y="3305969"/>
                  <a:pt x="290510" y="3324225"/>
                </a:cubicBezTo>
                <a:cubicBezTo>
                  <a:pt x="289716" y="3342481"/>
                  <a:pt x="217090" y="3352006"/>
                  <a:pt x="226218" y="3371850"/>
                </a:cubicBezTo>
                <a:cubicBezTo>
                  <a:pt x="235346" y="3391694"/>
                  <a:pt x="293288" y="3416697"/>
                  <a:pt x="292891" y="3433763"/>
                </a:cubicBezTo>
                <a:cubicBezTo>
                  <a:pt x="292494" y="3450829"/>
                  <a:pt x="215106" y="3459163"/>
                  <a:pt x="223837" y="3476625"/>
                </a:cubicBezTo>
                <a:cubicBezTo>
                  <a:pt x="223440" y="3501231"/>
                  <a:pt x="288525" y="3515122"/>
                  <a:pt x="288128" y="3533775"/>
                </a:cubicBezTo>
                <a:cubicBezTo>
                  <a:pt x="287731" y="3552428"/>
                  <a:pt x="222249" y="3562747"/>
                  <a:pt x="230980" y="3583781"/>
                </a:cubicBezTo>
                <a:cubicBezTo>
                  <a:pt x="239711" y="3604816"/>
                  <a:pt x="286541" y="3624263"/>
                  <a:pt x="285747" y="3643313"/>
                </a:cubicBezTo>
                <a:cubicBezTo>
                  <a:pt x="284953" y="3662363"/>
                  <a:pt x="217884" y="3678237"/>
                  <a:pt x="226218" y="3698081"/>
                </a:cubicBezTo>
                <a:cubicBezTo>
                  <a:pt x="234552" y="3717925"/>
                  <a:pt x="281382" y="3735784"/>
                  <a:pt x="280985" y="3752850"/>
                </a:cubicBezTo>
                <a:cubicBezTo>
                  <a:pt x="280588" y="3769916"/>
                  <a:pt x="214709" y="3780631"/>
                  <a:pt x="223837" y="3800475"/>
                </a:cubicBezTo>
                <a:cubicBezTo>
                  <a:pt x="232965" y="3820319"/>
                  <a:pt x="280985" y="3844132"/>
                  <a:pt x="280985" y="3862388"/>
                </a:cubicBezTo>
                <a:cubicBezTo>
                  <a:pt x="280985" y="3880644"/>
                  <a:pt x="214709" y="3890169"/>
                  <a:pt x="223837" y="3910013"/>
                </a:cubicBezTo>
                <a:cubicBezTo>
                  <a:pt x="232965" y="3929857"/>
                  <a:pt x="278603" y="3950891"/>
                  <a:pt x="278603" y="3969544"/>
                </a:cubicBezTo>
                <a:cubicBezTo>
                  <a:pt x="278603" y="3988197"/>
                  <a:pt x="214313" y="4002881"/>
                  <a:pt x="223838" y="4021931"/>
                </a:cubicBezTo>
                <a:cubicBezTo>
                  <a:pt x="233363" y="4040981"/>
                  <a:pt x="279000" y="4057253"/>
                  <a:pt x="278603" y="4076700"/>
                </a:cubicBezTo>
                <a:cubicBezTo>
                  <a:pt x="278206" y="4096147"/>
                  <a:pt x="211137" y="4117976"/>
                  <a:pt x="221456" y="4138613"/>
                </a:cubicBezTo>
                <a:cubicBezTo>
                  <a:pt x="231775" y="4159251"/>
                  <a:pt x="281382" y="4175919"/>
                  <a:pt x="280985" y="4193381"/>
                </a:cubicBezTo>
                <a:cubicBezTo>
                  <a:pt x="280588" y="4210843"/>
                  <a:pt x="209153" y="4224338"/>
                  <a:pt x="219075" y="4243388"/>
                </a:cubicBezTo>
                <a:cubicBezTo>
                  <a:pt x="228997" y="4262438"/>
                  <a:pt x="279000" y="4282679"/>
                  <a:pt x="278603" y="4300538"/>
                </a:cubicBezTo>
                <a:cubicBezTo>
                  <a:pt x="278206" y="4318397"/>
                  <a:pt x="204789" y="4331097"/>
                  <a:pt x="216695" y="4350544"/>
                </a:cubicBezTo>
                <a:cubicBezTo>
                  <a:pt x="228601" y="4369991"/>
                  <a:pt x="286144" y="4388247"/>
                  <a:pt x="285747" y="4405313"/>
                </a:cubicBezTo>
                <a:cubicBezTo>
                  <a:pt x="285350" y="4422379"/>
                  <a:pt x="203994" y="4433094"/>
                  <a:pt x="214313" y="4452938"/>
                </a:cubicBezTo>
                <a:cubicBezTo>
                  <a:pt x="224632" y="4472782"/>
                  <a:pt x="275825" y="4495403"/>
                  <a:pt x="276222" y="4514850"/>
                </a:cubicBezTo>
                <a:cubicBezTo>
                  <a:pt x="276619" y="4534297"/>
                  <a:pt x="205582" y="4549379"/>
                  <a:pt x="216694" y="4569619"/>
                </a:cubicBezTo>
                <a:cubicBezTo>
                  <a:pt x="227807" y="4589860"/>
                  <a:pt x="278206" y="4604544"/>
                  <a:pt x="278603" y="4622006"/>
                </a:cubicBezTo>
                <a:cubicBezTo>
                  <a:pt x="279000" y="4639468"/>
                  <a:pt x="209153" y="4654947"/>
                  <a:pt x="219075" y="4674394"/>
                </a:cubicBezTo>
                <a:cubicBezTo>
                  <a:pt x="228997" y="4693841"/>
                  <a:pt x="278206" y="4712891"/>
                  <a:pt x="278603" y="4731544"/>
                </a:cubicBezTo>
                <a:cubicBezTo>
                  <a:pt x="279000" y="4750197"/>
                  <a:pt x="211929" y="4765675"/>
                  <a:pt x="221455" y="4786313"/>
                </a:cubicBezTo>
                <a:cubicBezTo>
                  <a:pt x="230981" y="4806951"/>
                  <a:pt x="281781" y="4830366"/>
                  <a:pt x="273844" y="4848225"/>
                </a:cubicBezTo>
                <a:cubicBezTo>
                  <a:pt x="265907" y="4866084"/>
                  <a:pt x="217091" y="4886325"/>
                  <a:pt x="226219" y="4902994"/>
                </a:cubicBezTo>
                <a:cubicBezTo>
                  <a:pt x="235347" y="4919663"/>
                  <a:pt x="288131" y="4936728"/>
                  <a:pt x="278606" y="4955381"/>
                </a:cubicBezTo>
                <a:cubicBezTo>
                  <a:pt x="269081" y="4974034"/>
                  <a:pt x="214710" y="4990703"/>
                  <a:pt x="223838" y="5010150"/>
                </a:cubicBezTo>
                <a:cubicBezTo>
                  <a:pt x="232966" y="5029597"/>
                  <a:pt x="285353" y="5051822"/>
                  <a:pt x="276225" y="5069681"/>
                </a:cubicBezTo>
                <a:cubicBezTo>
                  <a:pt x="267097" y="5087540"/>
                  <a:pt x="212327" y="5098256"/>
                  <a:pt x="221455" y="5117306"/>
                </a:cubicBezTo>
                <a:cubicBezTo>
                  <a:pt x="230583" y="5136356"/>
                  <a:pt x="284956" y="5151041"/>
                  <a:pt x="276225" y="5169694"/>
                </a:cubicBezTo>
                <a:cubicBezTo>
                  <a:pt x="267494" y="5188347"/>
                  <a:pt x="211930" y="5207000"/>
                  <a:pt x="221455" y="5226844"/>
                </a:cubicBezTo>
                <a:cubicBezTo>
                  <a:pt x="230980" y="5246688"/>
                  <a:pt x="284956" y="5267325"/>
                  <a:pt x="276225" y="5286375"/>
                </a:cubicBezTo>
                <a:cubicBezTo>
                  <a:pt x="267494" y="5305425"/>
                  <a:pt x="214709" y="5320110"/>
                  <a:pt x="223837" y="5338763"/>
                </a:cubicBezTo>
                <a:cubicBezTo>
                  <a:pt x="232965" y="5357416"/>
                  <a:pt x="284956" y="5370910"/>
                  <a:pt x="276225" y="5388769"/>
                </a:cubicBezTo>
                <a:cubicBezTo>
                  <a:pt x="267494" y="5406628"/>
                  <a:pt x="215107" y="5430441"/>
                  <a:pt x="223838" y="5448300"/>
                </a:cubicBezTo>
                <a:cubicBezTo>
                  <a:pt x="232569" y="5466159"/>
                  <a:pt x="284560" y="5477669"/>
                  <a:pt x="276226" y="5495925"/>
                </a:cubicBezTo>
                <a:cubicBezTo>
                  <a:pt x="267892" y="5514181"/>
                  <a:pt x="217488" y="5535612"/>
                  <a:pt x="226219" y="5555456"/>
                </a:cubicBezTo>
                <a:cubicBezTo>
                  <a:pt x="234950" y="5575300"/>
                  <a:pt x="284956" y="5593556"/>
                  <a:pt x="276225" y="5612606"/>
                </a:cubicBezTo>
                <a:cubicBezTo>
                  <a:pt x="267494" y="5631656"/>
                  <a:pt x="215107" y="5647135"/>
                  <a:pt x="223838" y="5664994"/>
                </a:cubicBezTo>
                <a:cubicBezTo>
                  <a:pt x="232569" y="5682853"/>
                  <a:pt x="282178" y="5698331"/>
                  <a:pt x="273844" y="5717381"/>
                </a:cubicBezTo>
                <a:cubicBezTo>
                  <a:pt x="265510" y="5736431"/>
                  <a:pt x="214709" y="5757069"/>
                  <a:pt x="223837" y="5776913"/>
                </a:cubicBezTo>
                <a:cubicBezTo>
                  <a:pt x="232965" y="5796757"/>
                  <a:pt x="284956" y="5807472"/>
                  <a:pt x="276225" y="5826919"/>
                </a:cubicBezTo>
                <a:cubicBezTo>
                  <a:pt x="267494" y="5846366"/>
                  <a:pt x="215503" y="5867797"/>
                  <a:pt x="223837" y="5886450"/>
                </a:cubicBezTo>
                <a:cubicBezTo>
                  <a:pt x="232171" y="5905103"/>
                  <a:pt x="282575" y="5914628"/>
                  <a:pt x="273844" y="5934075"/>
                </a:cubicBezTo>
                <a:cubicBezTo>
                  <a:pt x="265113" y="5953522"/>
                  <a:pt x="209549" y="5976938"/>
                  <a:pt x="219074" y="5995988"/>
                </a:cubicBezTo>
                <a:cubicBezTo>
                  <a:pt x="228599" y="6015038"/>
                  <a:pt x="281385" y="6029722"/>
                  <a:pt x="273844" y="6048375"/>
                </a:cubicBezTo>
                <a:cubicBezTo>
                  <a:pt x="266303" y="6067028"/>
                  <a:pt x="217884" y="6085682"/>
                  <a:pt x="226218" y="6103144"/>
                </a:cubicBezTo>
                <a:cubicBezTo>
                  <a:pt x="234552" y="6120606"/>
                  <a:pt x="281384" y="6140451"/>
                  <a:pt x="273844" y="6157913"/>
                </a:cubicBezTo>
                <a:cubicBezTo>
                  <a:pt x="266304" y="6175375"/>
                  <a:pt x="218678" y="6195615"/>
                  <a:pt x="226219" y="6212681"/>
                </a:cubicBezTo>
                <a:cubicBezTo>
                  <a:pt x="233760" y="6229747"/>
                  <a:pt x="279797" y="6245622"/>
                  <a:pt x="271463" y="6265069"/>
                </a:cubicBezTo>
                <a:cubicBezTo>
                  <a:pt x="263129" y="6284516"/>
                  <a:pt x="214709" y="6301185"/>
                  <a:pt x="223837" y="6319838"/>
                </a:cubicBezTo>
                <a:cubicBezTo>
                  <a:pt x="232965" y="6338491"/>
                  <a:pt x="288527" y="6355953"/>
                  <a:pt x="278605" y="6374606"/>
                </a:cubicBezTo>
                <a:cubicBezTo>
                  <a:pt x="268683" y="6393259"/>
                  <a:pt x="212327" y="6411119"/>
                  <a:pt x="221455" y="6429375"/>
                </a:cubicBezTo>
                <a:cubicBezTo>
                  <a:pt x="230583" y="6447631"/>
                  <a:pt x="283766" y="6467872"/>
                  <a:pt x="276225" y="6486525"/>
                </a:cubicBezTo>
                <a:cubicBezTo>
                  <a:pt x="268684" y="6505178"/>
                  <a:pt x="221059" y="6522244"/>
                  <a:pt x="228599" y="6541294"/>
                </a:cubicBezTo>
                <a:cubicBezTo>
                  <a:pt x="236139" y="6560344"/>
                  <a:pt x="282178" y="6582966"/>
                  <a:pt x="273843" y="6600825"/>
                </a:cubicBezTo>
                <a:cubicBezTo>
                  <a:pt x="256021" y="6622256"/>
                  <a:pt x="212327" y="6624638"/>
                  <a:pt x="221455" y="6643688"/>
                </a:cubicBezTo>
                <a:cubicBezTo>
                  <a:pt x="230583" y="6662738"/>
                  <a:pt x="285352" y="6680597"/>
                  <a:pt x="276224" y="6700838"/>
                </a:cubicBezTo>
                <a:cubicBezTo>
                  <a:pt x="267096" y="6721079"/>
                  <a:pt x="238522" y="6733778"/>
                  <a:pt x="221456" y="6762750"/>
                </a:cubicBezTo>
                <a:cubicBezTo>
                  <a:pt x="252847" y="6786959"/>
                  <a:pt x="265944" y="6791722"/>
                  <a:pt x="288131" y="6812756"/>
                </a:cubicBezTo>
                <a:lnTo>
                  <a:pt x="233136" y="6855619"/>
                </a:lnTo>
                <a:lnTo>
                  <a:pt x="0" y="6858000"/>
                </a:lnTo>
                <a:lnTo>
                  <a:pt x="0" y="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679833247"/>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 id="2147484832" r:id="rId12"/>
    <p:sldLayoutId id="2147484833" r:id="rId13"/>
    <p:sldLayoutId id="2147484834" r:id="rId14"/>
    <p:sldLayoutId id="2147484835" r:id="rId15"/>
    <p:sldLayoutId id="2147484836" r:id="rId16"/>
    <p:sldLayoutId id="2147484837" r:id="rId17"/>
    <p:sldLayoutId id="2147484838" r:id="rId18"/>
    <p:sldLayoutId id="2147484839" r:id="rId19"/>
    <p:sldLayoutId id="2147484840" r:id="rId20"/>
    <p:sldLayoutId id="2147484841" r:id="rId21"/>
    <p:sldLayoutId id="2147484842" r:id="rId22"/>
    <p:sldLayoutId id="2147484843" r:id="rId23"/>
    <p:sldLayoutId id="2147484844" r:id="rId24"/>
    <p:sldLayoutId id="2147484845" r:id="rId25"/>
    <p:sldLayoutId id="2147484846" r:id="rId26"/>
    <p:sldLayoutId id="2147484847" r:id="rId27"/>
    <p:sldLayoutId id="2147484848" r:id="rId28"/>
    <p:sldLayoutId id="2147484849" r:id="rId29"/>
    <p:sldLayoutId id="2147484850" r:id="rId30"/>
  </p:sldLayoutIdLst>
  <p:hf hdr="0" ftr="0" dt="0"/>
  <p:txStyles>
    <p:titleStyle>
      <a:lvl1pPr algn="l" defTabSz="914400" rtl="0" eaLnBrk="1" latinLnBrk="0" hangingPunct="1">
        <a:lnSpc>
          <a:spcPct val="90000"/>
        </a:lnSpc>
        <a:spcBef>
          <a:spcPct val="0"/>
        </a:spcBef>
        <a:buNone/>
        <a:defRPr sz="3600" kern="1200">
          <a:solidFill>
            <a:schemeClr val="tx1">
              <a:lumMod val="75000"/>
              <a:lumOff val="25000"/>
            </a:schemeClr>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8">
          <p15:clr>
            <a:srgbClr val="F26B43"/>
          </p15:clr>
        </p15:guide>
        <p15:guide id="4" pos="7152">
          <p15:clr>
            <a:srgbClr val="F26B43"/>
          </p15:clr>
        </p15:guide>
        <p15:guide id="5" orient="horz" pos="52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4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10</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2000" b="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(última presentación)</a:t>
            </a:r>
            <a:endParaRPr kumimoji="0" lang="es-MX"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256 A LA 274</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0000" lnSpcReduction="20000"/>
          </a:bodyPr>
          <a:lstStyle/>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entury Gothic" panose="020B0502020202020204" pitchFamily="34" charset="0"/>
              </a:rPr>
              <a:t>DIOS EL HIJO: LA UNION HIPOSTATICA – II - LAS RELACIONES - l - SU RELACION CON EL PADRE</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entury Gothic" panose="020B0502020202020204" pitchFamily="34" charset="0"/>
              </a:rPr>
              <a:t>DIOS EL HIJO: LA UNION HIPOSTATICA – II - LAS RELACIONES – 2 - SU RELACION CON EL ESPIRITO</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3 - SU RELACION CONSIGO MISMO</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4. SU RELACION CON LOS ANGELES NO CAÍDOS Y CON LOS CAÍDOS</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5 - SU RELACION CON LA HUMANIDAD</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6 - SU RELACION CON EL PECADO Y CON LA NATURALEZA PECAMINOSA</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7 - SU RELACION CON LOS QUE SON SALVOS</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POSICIONES HERETICAS CONTRARIAS A LA TRINIDAD, LA KENOSIS Y LA UNION HIPOSTATICA</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entury Gothic" panose="020B0502020202020204" pitchFamily="34" charset="0"/>
              </a:rPr>
              <a:t>DIOS EL HIJO: LA UNION HIPOSTATICA – II - LAS RELACIONES – CONCLUSIÓN</a:t>
            </a:r>
          </a:p>
          <a:p>
            <a:pPr marL="809625" marR="0" lvl="2" indent="-449263" algn="just" defTabSz="914382" rtl="0" eaLnBrk="1" fontAlgn="auto" latinLnBrk="0" hangingPunct="1">
              <a:lnSpc>
                <a:spcPct val="170000"/>
              </a:lnSpc>
              <a:spcBef>
                <a:spcPts val="1000"/>
              </a:spcBef>
              <a:spcAft>
                <a:spcPts val="0"/>
              </a:spcAft>
              <a:buClrTx/>
              <a:buSzTx/>
              <a:buFontTx/>
              <a:buChar char="-"/>
              <a:tabLst/>
              <a:defRPr/>
            </a:pPr>
            <a:endParaRPr lang="es-ES" sz="4300" b="1" dirty="0">
              <a:solidFill>
                <a:prstClr val="black"/>
              </a:solidFill>
              <a:latin typeface="Century Gothic" panose="020B0502020202020204" pitchFamily="34" charset="0"/>
            </a:endParaRP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endParaRPr lang="es-ES" sz="4300" b="1" dirty="0">
              <a:solidFill>
                <a:prstClr val="black"/>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69654"/>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l SU RELACION CON EL PADRE</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Para la correcta comprensión de la Persona del Dios Hombre es importante considerar las principales relaciones que sostuvo mientras estuvo aquí en la tierra. Estas relaciones son las siguientes: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 SU RELACION CON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Por el lado divino de su Ser, el Cristo de Dios siempre ocupó el puesto exaltado de comunión con el Padre sobre la base de la igualdad. En Juan 17: 1-22 y en 1 Juan 5:7, se </a:t>
            </a:r>
            <a:r>
              <a:rPr lang="es-ES" sz="2400" b="1" u="sng" dirty="0">
                <a:solidFill>
                  <a:prstClr val="black"/>
                </a:solidFill>
                <a:latin typeface="Century Gothic" panose="020B0502020202020204" pitchFamily="34" charset="0"/>
              </a:rPr>
              <a:t>subrayan</a:t>
            </a:r>
            <a:r>
              <a:rPr lang="es-ES" sz="2400" dirty="0">
                <a:solidFill>
                  <a:prstClr val="black"/>
                </a:solidFill>
                <a:latin typeface="Century Gothic" panose="020B0502020202020204" pitchFamily="34" charset="0"/>
              </a:rPr>
              <a:t> las expresiones de igualdad y unicidad con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17:1  Estas cosas habló Jesús, y levantando los ojos al cielo, dijo: Padre, la hora ha llegado; glorifica a tu Hijo, </a:t>
            </a:r>
            <a:r>
              <a:rPr lang="es-ES" sz="2400" b="1" dirty="0">
                <a:solidFill>
                  <a:prstClr val="black"/>
                </a:solidFill>
                <a:latin typeface="Century Gothic" panose="020B0502020202020204" pitchFamily="34" charset="0"/>
              </a:rPr>
              <a:t>para que también tu Hijo </a:t>
            </a:r>
            <a:r>
              <a:rPr lang="es-ES" sz="2400" b="1" u="sng" dirty="0">
                <a:solidFill>
                  <a:prstClr val="black"/>
                </a:solidFill>
                <a:latin typeface="Century Gothic" panose="020B0502020202020204" pitchFamily="34" charset="0"/>
              </a:rPr>
              <a:t>te glorifique a ti</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17:5  Ahora pues, Padre, glorifícame tú al lado tuyo, </a:t>
            </a:r>
            <a:r>
              <a:rPr lang="es-ES" sz="2400" b="1" u="sng" dirty="0">
                <a:solidFill>
                  <a:prstClr val="black"/>
                </a:solidFill>
                <a:latin typeface="Century Gothic" panose="020B0502020202020204" pitchFamily="34" charset="0"/>
              </a:rPr>
              <a:t>con aquella gloria</a:t>
            </a:r>
            <a:r>
              <a:rPr lang="es-ES" sz="2400" b="1"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que tuve contigo</a:t>
            </a:r>
            <a:r>
              <a:rPr lang="es-ES" sz="2400" b="1" dirty="0">
                <a:solidFill>
                  <a:prstClr val="black"/>
                </a:solidFill>
                <a:latin typeface="Century Gothic" panose="020B0502020202020204" pitchFamily="34" charset="0"/>
              </a:rPr>
              <a:t> antes que el mundo fuese.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17:8  porque las palabras que me diste, les he dado; y ellos las recibieron, y han conocido verdaderamente </a:t>
            </a:r>
            <a:r>
              <a:rPr lang="es-ES" sz="2400" b="1" u="sng" dirty="0">
                <a:solidFill>
                  <a:prstClr val="black"/>
                </a:solidFill>
                <a:latin typeface="Century Gothic" panose="020B0502020202020204" pitchFamily="34" charset="0"/>
              </a:rPr>
              <a:t>que salí de ti</a:t>
            </a:r>
            <a:r>
              <a:rPr lang="es-ES" sz="2400" dirty="0">
                <a:solidFill>
                  <a:prstClr val="black"/>
                </a:solidFill>
                <a:latin typeface="Century Gothic" panose="020B0502020202020204" pitchFamily="34" charset="0"/>
              </a:rPr>
              <a:t>, y han creído que tú me enviaste.</a:t>
            </a:r>
          </a:p>
        </p:txBody>
      </p:sp>
    </p:spTree>
    <p:extLst>
      <p:ext uri="{BB962C8B-B14F-4D97-AF65-F5344CB8AC3E}">
        <p14:creationId xmlns:p14="http://schemas.microsoft.com/office/powerpoint/2010/main" val="3389904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69654"/>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l SU RELACION CON EL PADRE</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 SU RELACION CON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Por el lado divino de su Ser, el Cristo de Dios siempre ocupó el puesto exaltado de comunión con el Padre sobre la base de la igualdad. En Juan 17: 1-22 y en 1 Juan 5:7, se </a:t>
            </a:r>
            <a:r>
              <a:rPr lang="es-ES" sz="2400" b="1" u="sng" dirty="0">
                <a:solidFill>
                  <a:prstClr val="black"/>
                </a:solidFill>
                <a:latin typeface="Century Gothic" panose="020B0502020202020204" pitchFamily="34" charset="0"/>
              </a:rPr>
              <a:t>subrayan</a:t>
            </a:r>
            <a:r>
              <a:rPr lang="es-ES" sz="2400" dirty="0">
                <a:solidFill>
                  <a:prstClr val="black"/>
                </a:solidFill>
                <a:latin typeface="Century Gothic" panose="020B0502020202020204" pitchFamily="34" charset="0"/>
              </a:rPr>
              <a:t> las expresiones de igualdad y unicidad con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17:10  </a:t>
            </a:r>
            <a:r>
              <a:rPr lang="es-ES" sz="2400" b="1" u="sng" dirty="0">
                <a:solidFill>
                  <a:prstClr val="black"/>
                </a:solidFill>
                <a:latin typeface="Century Gothic" panose="020B0502020202020204" pitchFamily="34" charset="0"/>
              </a:rPr>
              <a:t>y todo lo mío es tuyo, y lo tuyo mío</a:t>
            </a:r>
            <a:r>
              <a:rPr lang="es-ES" sz="2400" dirty="0">
                <a:solidFill>
                  <a:prstClr val="black"/>
                </a:solidFill>
                <a:latin typeface="Century Gothic" panose="020B0502020202020204" pitchFamily="34" charset="0"/>
              </a:rPr>
              <a:t>; y he sido glorificado en ellos.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17:11  Y ya no estoy en el mundo; mas éstos están en el mundo, y yo voy a ti. Padre santo, a los que me has dado, guárdalos en tu nombre, </a:t>
            </a:r>
            <a:r>
              <a:rPr lang="es-ES" sz="2400" b="1" u="sng" dirty="0">
                <a:solidFill>
                  <a:prstClr val="black"/>
                </a:solidFill>
                <a:latin typeface="Century Gothic" panose="020B0502020202020204" pitchFamily="34" charset="0"/>
              </a:rPr>
              <a:t>para que sean uno</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así como nosotros</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17:21  para </a:t>
            </a:r>
            <a:r>
              <a:rPr lang="es-ES" sz="2400" b="1" u="sng" dirty="0">
                <a:solidFill>
                  <a:prstClr val="black"/>
                </a:solidFill>
                <a:latin typeface="Century Gothic" panose="020B0502020202020204" pitchFamily="34" charset="0"/>
              </a:rPr>
              <a:t>que todos sean uno</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como tú, oh Padre, en mí, y yo en ti</a:t>
            </a:r>
            <a:r>
              <a:rPr lang="es-ES" sz="2400" dirty="0">
                <a:solidFill>
                  <a:prstClr val="black"/>
                </a:solidFill>
                <a:latin typeface="Century Gothic" panose="020B0502020202020204" pitchFamily="34" charset="0"/>
              </a:rPr>
              <a:t>, que también ellos sean uno en nosotros; para que el mundo crea que tú me enviaste.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17:22  La gloria que me diste, yo les he dado, </a:t>
            </a:r>
            <a:r>
              <a:rPr lang="es-ES" sz="2400" b="1" dirty="0">
                <a:solidFill>
                  <a:prstClr val="black"/>
                </a:solidFill>
                <a:latin typeface="Century Gothic" panose="020B0502020202020204" pitchFamily="34" charset="0"/>
              </a:rPr>
              <a:t>para que </a:t>
            </a:r>
            <a:r>
              <a:rPr lang="es-ES" sz="2400" b="1" u="sng" dirty="0">
                <a:solidFill>
                  <a:prstClr val="black"/>
                </a:solidFill>
                <a:latin typeface="Century Gothic" panose="020B0502020202020204" pitchFamily="34" charset="0"/>
              </a:rPr>
              <a:t>sean uno</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así como nosotros somos uno</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5:7  Porque tres son los que dan testimonio en el cielo: el Padre, el Verbo y el Espíritu Santo; </a:t>
            </a:r>
            <a:r>
              <a:rPr lang="es-ES" sz="2400" b="1" u="sng" dirty="0">
                <a:solidFill>
                  <a:prstClr val="black"/>
                </a:solidFill>
                <a:latin typeface="Century Gothic" panose="020B0502020202020204" pitchFamily="34" charset="0"/>
              </a:rPr>
              <a:t>y estos tres son uno</a:t>
            </a:r>
            <a:r>
              <a:rPr lang="es-ES" sz="24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16357103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l SU RELACION CON EL PADRE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Por el lado humano de su ser, aquello que es inherente a la relación con su Padre Celestial, se expresa a la perfecta sumisión a la voluntad del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Hubo en su propia naturaleza divina el ser obediente a la voluntad del Padre, ya que iba a tomar la naturaleza humana, y cuando Cristo regresa al cielo es glorificado igual que el Padre (Juan 17:5), pero mientras estuvo en la tierra como humano su primer deseo fue de ser Obediente. </a:t>
            </a:r>
            <a:r>
              <a:rPr lang="es-ES" sz="2400" b="1" u="sng" dirty="0">
                <a:solidFill>
                  <a:prstClr val="black"/>
                </a:solidFill>
                <a:latin typeface="Century Gothic" panose="020B0502020202020204" pitchFamily="34" charset="0"/>
              </a:rPr>
              <a:t>El dejó la gloria voluntariamente</a:t>
            </a:r>
            <a:r>
              <a:rPr lang="es-ES" sz="2400" dirty="0">
                <a:solidFill>
                  <a:prstClr val="black"/>
                </a:solidFill>
                <a:latin typeface="Century Gothic" panose="020B0502020202020204" pitchFamily="34" charset="0"/>
              </a:rPr>
              <a:t>, y ese ejercicio de su voluntad precedió a la encarnación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10:4-7).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10:4  porque la sangre de los toros y de los machos cabríos no puede quitar los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10:5  Por lo cual, entrando en el mundo dice: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Sacrificio y ofrenda no quisiste;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b="1" u="sng" dirty="0">
                <a:solidFill>
                  <a:prstClr val="black"/>
                </a:solidFill>
                <a:latin typeface="Century Gothic" panose="020B0502020202020204" pitchFamily="34" charset="0"/>
              </a:rPr>
              <a:t>Mas me preparaste cuerpo</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10:6  Holocaustos y expiaciones por el pecado no te agradaron.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10:7  Entonces dije: </a:t>
            </a:r>
            <a:r>
              <a:rPr lang="es-ES" sz="2400" b="1" dirty="0">
                <a:solidFill>
                  <a:prstClr val="black"/>
                </a:solidFill>
                <a:latin typeface="Century Gothic" panose="020B0502020202020204" pitchFamily="34" charset="0"/>
              </a:rPr>
              <a:t>He aquí que vengo, oh Dios, para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b="1" u="sng" dirty="0">
                <a:solidFill>
                  <a:prstClr val="black"/>
                </a:solidFill>
                <a:latin typeface="Century Gothic" panose="020B0502020202020204" pitchFamily="34" charset="0"/>
              </a:rPr>
              <a:t>hacer tu voluntad</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Como en el rollo del libro está escrito de mí. </a:t>
            </a:r>
          </a:p>
        </p:txBody>
      </p:sp>
    </p:spTree>
    <p:extLst>
      <p:ext uri="{BB962C8B-B14F-4D97-AF65-F5344CB8AC3E}">
        <p14:creationId xmlns:p14="http://schemas.microsoft.com/office/powerpoint/2010/main" val="28927124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l SU RELACION CON EL PADRE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De igual manera, Cristo ha de ejercer autoridad en todas las edades futuras por disposición del Padre (Isaías 9:6-7).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Isa 9:6  </a:t>
            </a:r>
            <a:r>
              <a:rPr lang="es-ES" sz="2400" b="1" u="sng" dirty="0">
                <a:solidFill>
                  <a:prstClr val="black"/>
                </a:solidFill>
                <a:latin typeface="Century Gothic" panose="020B0502020202020204" pitchFamily="34" charset="0"/>
              </a:rPr>
              <a:t>Porque un niño nos es nacido</a:t>
            </a:r>
            <a:r>
              <a:rPr lang="es-ES" sz="2400" dirty="0">
                <a:solidFill>
                  <a:prstClr val="black"/>
                </a:solidFill>
                <a:latin typeface="Century Gothic" panose="020B0502020202020204" pitchFamily="34" charset="0"/>
              </a:rPr>
              <a:t>, hijo nos es dado, y el principado sobre su hombro; </a:t>
            </a:r>
            <a:r>
              <a:rPr lang="es-ES" sz="2400" b="1" u="sng" dirty="0">
                <a:solidFill>
                  <a:prstClr val="black"/>
                </a:solidFill>
                <a:latin typeface="Century Gothic" panose="020B0502020202020204" pitchFamily="34" charset="0"/>
              </a:rPr>
              <a:t>y se llamará</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su nombre</a:t>
            </a:r>
            <a:r>
              <a:rPr lang="es-ES" sz="2400" dirty="0">
                <a:solidFill>
                  <a:prstClr val="black"/>
                </a:solidFill>
                <a:latin typeface="Century Gothic" panose="020B0502020202020204" pitchFamily="34" charset="0"/>
              </a:rPr>
              <a:t> Admirable, Consejero, </a:t>
            </a:r>
            <a:r>
              <a:rPr lang="es-ES" sz="2400" b="1" u="sng" dirty="0">
                <a:solidFill>
                  <a:prstClr val="black"/>
                </a:solidFill>
                <a:latin typeface="Century Gothic" panose="020B0502020202020204" pitchFamily="34" charset="0"/>
              </a:rPr>
              <a:t>Dios Fuerte, Padre Eterno</a:t>
            </a:r>
            <a:r>
              <a:rPr lang="es-ES" sz="2400" dirty="0">
                <a:solidFill>
                  <a:prstClr val="black"/>
                </a:solidFill>
                <a:latin typeface="Century Gothic" panose="020B0502020202020204" pitchFamily="34" charset="0"/>
              </a:rPr>
              <a:t>, Príncipe de Paz.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Isa 9:7  </a:t>
            </a:r>
            <a:r>
              <a:rPr lang="es-ES" sz="2400" b="1" u="sng" dirty="0">
                <a:solidFill>
                  <a:prstClr val="black"/>
                </a:solidFill>
                <a:latin typeface="Century Gothic" panose="020B0502020202020204" pitchFamily="34" charset="0"/>
              </a:rPr>
              <a:t>Lo dilatado de su imperio y la paz no tendrán límite</a:t>
            </a:r>
            <a:r>
              <a:rPr lang="es-ES" sz="2400" dirty="0">
                <a:solidFill>
                  <a:prstClr val="black"/>
                </a:solidFill>
                <a:latin typeface="Century Gothic" panose="020B0502020202020204" pitchFamily="34" charset="0"/>
              </a:rPr>
              <a:t>, sobre el trono de David y sobre su reino, disponiéndolo </a:t>
            </a:r>
            <a:r>
              <a:rPr lang="es-ES" sz="2400" b="1" u="sng" dirty="0">
                <a:solidFill>
                  <a:prstClr val="black"/>
                </a:solidFill>
                <a:latin typeface="Century Gothic" panose="020B0502020202020204" pitchFamily="34" charset="0"/>
              </a:rPr>
              <a:t>y confirmándolo en juicio y en justicia desde ahora y para siempre</a:t>
            </a:r>
            <a:r>
              <a:rPr lang="es-ES" sz="2400" dirty="0">
                <a:solidFill>
                  <a:prstClr val="black"/>
                </a:solidFill>
                <a:latin typeface="Century Gothic" panose="020B0502020202020204" pitchFamily="34" charset="0"/>
              </a:rPr>
              <a:t>. El celo de Jehová de los ejércitos hará esto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b="1" dirty="0">
                <a:solidFill>
                  <a:prstClr val="black"/>
                </a:solidFill>
                <a:latin typeface="Century Gothic" panose="020B0502020202020204" pitchFamily="34" charset="0"/>
              </a:rPr>
              <a:t>Cristo ha de reinar para siempre jamás</a:t>
            </a:r>
            <a:r>
              <a:rPr lang="es-ES" sz="2400" dirty="0">
                <a:solidFill>
                  <a:prstClr val="black"/>
                </a:solidFill>
                <a:latin typeface="Century Gothic" panose="020B0502020202020204" pitchFamily="34" charset="0"/>
              </a:rPr>
              <a:t>, pero de acuerdo con la verdad de que toda autoridad le ha sido dada por el Padre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5:27; 1 </a:t>
            </a:r>
            <a:r>
              <a:rPr lang="es-ES" sz="2400" dirty="0" err="1">
                <a:solidFill>
                  <a:prstClr val="black"/>
                </a:solidFill>
                <a:latin typeface="Century Gothic" panose="020B0502020202020204" pitchFamily="34" charset="0"/>
              </a:rPr>
              <a:t>Cor</a:t>
            </a:r>
            <a:r>
              <a:rPr lang="es-ES" sz="2400" dirty="0">
                <a:solidFill>
                  <a:prstClr val="black"/>
                </a:solidFill>
                <a:latin typeface="Century Gothic" panose="020B0502020202020204" pitchFamily="34" charset="0"/>
              </a:rPr>
              <a:t> 15:24-28).</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5:27  y </a:t>
            </a:r>
            <a:r>
              <a:rPr lang="es-ES" sz="2400" b="1" u="sng" dirty="0">
                <a:solidFill>
                  <a:prstClr val="black"/>
                </a:solidFill>
                <a:latin typeface="Century Gothic" panose="020B0502020202020204" pitchFamily="34" charset="0"/>
              </a:rPr>
              <a:t>también le dio autoridad de hacer juicio, por cuanto es el Hijo del Hombre.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1Co 15:27  Porque todas las cosas las sujetó debajo de sus pies. </a:t>
            </a:r>
            <a:r>
              <a:rPr lang="es-ES" sz="2400" b="1" u="sng" dirty="0">
                <a:solidFill>
                  <a:prstClr val="black"/>
                </a:solidFill>
                <a:latin typeface="Century Gothic" panose="020B0502020202020204" pitchFamily="34" charset="0"/>
              </a:rPr>
              <a:t>Y cuando dice que todas las cosas han sido sujetadas a él</a:t>
            </a:r>
            <a:r>
              <a:rPr lang="es-ES" sz="2400" b="1" dirty="0">
                <a:solidFill>
                  <a:prstClr val="black"/>
                </a:solidFill>
                <a:latin typeface="Century Gothic" panose="020B0502020202020204" pitchFamily="34" charset="0"/>
              </a:rPr>
              <a:t>, claramente se exceptúa aquel que sujetó a él todas las cosas</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1Co 15:28  </a:t>
            </a:r>
            <a:r>
              <a:rPr lang="es-ES" sz="2400" b="1" u="sng" dirty="0">
                <a:solidFill>
                  <a:prstClr val="black"/>
                </a:solidFill>
                <a:latin typeface="Century Gothic" panose="020B0502020202020204" pitchFamily="34" charset="0"/>
              </a:rPr>
              <a:t>Pero luego que todas las cosas le estén sujetas</a:t>
            </a:r>
            <a:r>
              <a:rPr lang="es-ES" sz="2400" dirty="0">
                <a:solidFill>
                  <a:prstClr val="black"/>
                </a:solidFill>
                <a:latin typeface="Century Gothic" panose="020B0502020202020204" pitchFamily="34" charset="0"/>
              </a:rPr>
              <a:t>, entonces también el Hijo mismo se sujetará al que le sujetó a él todas las cosas, para que Dios sea todo en todos.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5859817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- 2. SU RELACION CON EL ESPIRITO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Otro aspecto concerniente a la revelación sobre las relaciones del Dios Hombre con el Espíritu Santo es que Cristo hizo sus obras maravillosas mediante el poder del Espíritu Santo.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Está escrito que fue el Espíritu Santo el que engendró la humanidad del Dios Hombre (</a:t>
            </a:r>
            <a:r>
              <a:rPr lang="es-ES" sz="2400" dirty="0" err="1">
                <a:solidFill>
                  <a:prstClr val="black"/>
                </a:solidFill>
                <a:latin typeface="Century Gothic" panose="020B0502020202020204" pitchFamily="34" charset="0"/>
              </a:rPr>
              <a:t>Lc</a:t>
            </a:r>
            <a:r>
              <a:rPr lang="es-ES" sz="2400" dirty="0">
                <a:solidFill>
                  <a:prstClr val="black"/>
                </a:solidFill>
                <a:latin typeface="Century Gothic" panose="020B0502020202020204" pitchFamily="34" charset="0"/>
              </a:rPr>
              <a:t> 1:35); que El descendió sobre Cristo (Mt 3:16); Cristo afirmó que sus obras las realizaba por el poder del Espíritu Santo (Mt 12:28); y Cristo se ofreció a Sí mismo a Dios por el Espíritu eterno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9: 14).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Luc 1:35  Respondiendo el ángel, le dijo: </a:t>
            </a:r>
            <a:r>
              <a:rPr lang="es-ES" sz="2400" b="1" u="sng" dirty="0">
                <a:solidFill>
                  <a:prstClr val="black"/>
                </a:solidFill>
                <a:latin typeface="Century Gothic" panose="020B0502020202020204" pitchFamily="34" charset="0"/>
              </a:rPr>
              <a:t>El Espíritu Santo vendrá sobre ti</a:t>
            </a:r>
            <a:r>
              <a:rPr lang="es-ES" sz="2400" dirty="0">
                <a:solidFill>
                  <a:prstClr val="black"/>
                </a:solidFill>
                <a:latin typeface="Century Gothic" panose="020B0502020202020204" pitchFamily="34" charset="0"/>
              </a:rPr>
              <a:t>, y el poder del Altísimo te cubrirá con su sombra; por lo cual también el Santo Ser que nacerá, será llamado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Mat 3:16  Y Jesús, después que fue bautizado, subió luego del agua; y he aquí los cielos le fueron abiertos, </a:t>
            </a:r>
            <a:r>
              <a:rPr lang="es-ES" sz="2400" b="1" u="sng" dirty="0">
                <a:solidFill>
                  <a:prstClr val="black"/>
                </a:solidFill>
                <a:latin typeface="Century Gothic" panose="020B0502020202020204" pitchFamily="34" charset="0"/>
              </a:rPr>
              <a:t>y vio al Espíritu de Dios que descendía como paloma, y venía sobre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Mat 12:28  </a:t>
            </a:r>
            <a:r>
              <a:rPr lang="es-ES" sz="2400" b="1" u="sng" dirty="0">
                <a:solidFill>
                  <a:prstClr val="black"/>
                </a:solidFill>
                <a:latin typeface="Century Gothic" panose="020B0502020202020204" pitchFamily="34" charset="0"/>
              </a:rPr>
              <a:t>Pero si yo por el Espíritu de Dios echo fuera los demonios</a:t>
            </a:r>
            <a:r>
              <a:rPr lang="es-ES" sz="2400" dirty="0">
                <a:solidFill>
                  <a:prstClr val="black"/>
                </a:solidFill>
                <a:latin typeface="Century Gothic" panose="020B0502020202020204" pitchFamily="34" charset="0"/>
              </a:rPr>
              <a:t>, ciertamente ha llegado a vosotros el reino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err="1">
                <a:solidFill>
                  <a:prstClr val="black"/>
                </a:solidFill>
                <a:latin typeface="Century Gothic" panose="020B0502020202020204" pitchFamily="34" charset="0"/>
              </a:rPr>
              <a:t>Heb</a:t>
            </a:r>
            <a:r>
              <a:rPr lang="es-ES" sz="2500" dirty="0">
                <a:solidFill>
                  <a:prstClr val="black"/>
                </a:solidFill>
                <a:latin typeface="Century Gothic" panose="020B0502020202020204" pitchFamily="34" charset="0"/>
              </a:rPr>
              <a:t> 9:14  ¿cuánto más la sangre de Cristo, </a:t>
            </a:r>
            <a:r>
              <a:rPr lang="es-ES" sz="2500" b="1" u="sng" dirty="0">
                <a:solidFill>
                  <a:prstClr val="black"/>
                </a:solidFill>
                <a:latin typeface="Century Gothic" panose="020B0502020202020204" pitchFamily="34" charset="0"/>
              </a:rPr>
              <a:t>el cual mediante el Espíritu eterno se ofreció a sí mismo</a:t>
            </a:r>
            <a:r>
              <a:rPr lang="es-ES" sz="2500" dirty="0">
                <a:solidFill>
                  <a:prstClr val="black"/>
                </a:solidFill>
                <a:latin typeface="Century Gothic" panose="020B0502020202020204" pitchFamily="34" charset="0"/>
              </a:rPr>
              <a:t> sin mancha a Dios, limpiará vuestras conciencias de obras muertas para que sirváis al Dios vivo?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3223462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- 2. SU RELACION CON EL ESPIRITO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Los cristianos tienen el privilegio de servir con el poder del Espíritu; y así también sirvió el Cristo de Dios, pero sólo dentro de la esfera de su humanidad.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Cristo obró mediante el poder del Espíritu Santo y en coordinación total con ÉL, pues es Cristo quien envía el Espíritu al mundo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16:7), la cual es una prerrogativa que solo corresponde a la deidad divina; y que el Espíritu no le da origen a su propio mensaje, sino que sólo habla lo que oye, es decir el mensaje de Cristo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16:13).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16:7  Pero yo os digo la verdad: Os conviene que yo me vaya; porque si no me fuera, el Consolador no vendría a vosotros; </a:t>
            </a:r>
            <a:r>
              <a:rPr lang="es-ES" sz="2400" b="1" u="sng" dirty="0">
                <a:solidFill>
                  <a:prstClr val="black"/>
                </a:solidFill>
                <a:latin typeface="Century Gothic" panose="020B0502020202020204" pitchFamily="34" charset="0"/>
              </a:rPr>
              <a:t>mas si me fuere, os lo enviaré.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16:13  Pero cuando venga el Espíritu de verdad, él os guiará a toda la verdad; </a:t>
            </a:r>
            <a:r>
              <a:rPr lang="es-ES" sz="2400" b="1" u="sng" dirty="0">
                <a:solidFill>
                  <a:prstClr val="black"/>
                </a:solidFill>
                <a:latin typeface="Century Gothic" panose="020B0502020202020204" pitchFamily="34" charset="0"/>
              </a:rPr>
              <a:t>porque no hablará por su propia cuenta, sino que hablará todo lo que oyere, y os hará saber las cosas que habrán de venir</a:t>
            </a:r>
            <a:r>
              <a:rPr lang="es-ES" sz="24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33356911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3 - SU RELACION CONSIGO MISMO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Muchas y variadas opiniones se han expresado en cuanto a la propia consciencia que Cristo pudo haber tenido.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¿Cómo pudo ÉL conocer y sentir el poder y la sabiduría de lo infinito, y todavía preservar aquello que es debilidad humana y limitación? ¿Cómo pudo ÉL  conocer y a la vez dejar de conocer? ¿Cómo pudo ÉL ser la fuente de todo poder, y sin embargo, estar inclinado y expuesto a la fragilidad humana?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Pues todo esto lo tuvo que hacer en 33 años en la tierra para ser semejante a los hombres (se despojó a si mismo) y poder ejecutar su plan de salvación.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La Palabra de Dios no da espacio a la idea de una doble personalidad en Cristo. Cualesquiera que sean sus diversas habilidades y cualidades, </a:t>
            </a:r>
            <a:r>
              <a:rPr lang="es-ES" sz="2400" b="1" u="sng" dirty="0">
                <a:solidFill>
                  <a:prstClr val="black"/>
                </a:solidFill>
                <a:latin typeface="Century Gothic" panose="020B0502020202020204" pitchFamily="34" charset="0"/>
              </a:rPr>
              <a:t>ÉL sigue siendo una Persona individual con dos naturalezas.</a:t>
            </a:r>
          </a:p>
        </p:txBody>
      </p:sp>
    </p:spTree>
    <p:extLst>
      <p:ext uri="{BB962C8B-B14F-4D97-AF65-F5344CB8AC3E}">
        <p14:creationId xmlns:p14="http://schemas.microsoft.com/office/powerpoint/2010/main" val="17322273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3 - SU RELACION CONSIGO MISMO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Por el lado divino de su Ser – aun cuando ÉL era feto en el vientre de la virgen - ÉL hubiera podido ordenar que todas las cosas materiales se volvieran a la nada, y de allí hubiera podido llamarlas de nuevo a la existencia.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Cuando se considera al Creador de todas las cosas como un niño encarnado e indefenso en los brazos de una madre humana, se convierte en un misterio que constituye un problema de fe y no de comprensión.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Cristo estuvo muy lejos de ser un niño normal. Es indispensable creer que ÉL nunca pecó en su niñez, así como tampoco pecó en su condición de hombre completo.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Difícilmente pudiera considerarse normal, desde el punto de vista humano, un niño que se desarrolla y llega a la edad madura sin haber pecado en el sentido absoluto basado en que la Deidad no puede pecar, de la cual Jesús forma parte.</a:t>
            </a:r>
          </a:p>
        </p:txBody>
      </p:sp>
    </p:spTree>
    <p:extLst>
      <p:ext uri="{BB962C8B-B14F-4D97-AF65-F5344CB8AC3E}">
        <p14:creationId xmlns:p14="http://schemas.microsoft.com/office/powerpoint/2010/main" val="138860265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3 - SU RELACION CONSIGO MISMO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ÉL fue siempre el Logos consciente de Dios que siempre estaba presente.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Cualquiera que pueda ser la solución para el problema de las dos voluntades -la divina y la humana- en una sola Persona, el problema de la consciencia divina y la consciencia humana es aún más desconcertante.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Es sencillamente uno de los muchos enigmas. ¿Cómo pudo El ser tentado, cuando Dios no puede ser tentado? ¿Cómo pudo El morir, cuando Dios no puede morir? Estos son problemas que la mente finita no puede resolver.</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Ciertamente no hay otro que puede compararse con ÉL. ÉL es "Dios ... manifestado en carne", el único Dios - Hombre que tendrá jamás el universo.</a:t>
            </a:r>
          </a:p>
        </p:txBody>
      </p:sp>
    </p:spTree>
    <p:extLst>
      <p:ext uri="{BB962C8B-B14F-4D97-AF65-F5344CB8AC3E}">
        <p14:creationId xmlns:p14="http://schemas.microsoft.com/office/powerpoint/2010/main" val="42186049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69654"/>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4. SU RELACION CON LOS ANGELES NO CAÍDOS Y CON LOS CAÍDOS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la Biblia se indica una amplia relación entre los ángeles no caídos y el Señor de la gloria.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Evidentemente, ellos lo atendieron a ÉL y lo observaron desde su nacimiento hasta su ascensión. La encarnación de su Creador y los eventos que sucedieron para la perfecta Redención constituyeron el gran momento para los santos ángeles.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Con respecto a los ángeles caídos, surge una relación que inicia su tormento al tener que aceptar sus órdenes de salir de los endemoniados.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Una de las clases de testimonio con respecto a ÉL está en que ÉL les dio órdenes a los espíritus malos, con lo cual se demuestra su autoridad divina.</a:t>
            </a:r>
          </a:p>
          <a:p>
            <a:pPr marL="0" marR="0" lvl="0" indent="0" algn="just" defTabSz="914400" rtl="0" eaLnBrk="1" fontAlgn="auto" latinLnBrk="0" hangingPunct="1">
              <a:lnSpc>
                <a:spcPct val="120000"/>
              </a:lnSpc>
              <a:spcBef>
                <a:spcPts val="1000"/>
              </a:spcBef>
              <a:spcAft>
                <a:spcPts val="0"/>
              </a:spcAft>
              <a:buClrTx/>
              <a:buSzTx/>
              <a:buNone/>
              <a:tabLst/>
              <a:defRPr/>
            </a:pP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Ellos nunca resistieron la soberana voluntad de ÉL. Incluso ellos previeron los juicios que han de venir sobre ellos, cuando dijeron: "¿Qué tienes con nosotros, Jesús, Hijo de Dios? ¿Has venido acá para atormentarnos antes de tiempo?“ (Mt 8:29).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Sin embargo, por otra parte, El mismo fue tentado por Satanás. Esta tentación estuvo limitada completamente a la esfera de su humanidad, y se relacionó con asuntos que tenían que ver con la voluntad del Padre para ÉL.</a:t>
            </a:r>
          </a:p>
        </p:txBody>
      </p:sp>
    </p:spTree>
    <p:extLst>
      <p:ext uri="{BB962C8B-B14F-4D97-AF65-F5344CB8AC3E}">
        <p14:creationId xmlns:p14="http://schemas.microsoft.com/office/powerpoint/2010/main" val="37326323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5. SU RELACION CON LA HUMANIDAD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ÉL es Emanuel: Dios hecho Hombre, </a:t>
            </a:r>
            <a:r>
              <a:rPr lang="es-ES" sz="2400" b="1" u="sng" dirty="0">
                <a:solidFill>
                  <a:prstClr val="black"/>
                </a:solidFill>
                <a:latin typeface="Century Gothic" panose="020B0502020202020204" pitchFamily="34" charset="0"/>
              </a:rPr>
              <a:t>un miembro de la raza humana</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ÉL no es uno que era Dios, o que dejó de ser Dios cuando se hizo carne; </a:t>
            </a:r>
            <a:r>
              <a:rPr lang="es-ES" sz="2400" b="1" u="sng" dirty="0">
                <a:solidFill>
                  <a:prstClr val="black"/>
                </a:solidFill>
                <a:latin typeface="Century Gothic" panose="020B0502020202020204" pitchFamily="34" charset="0"/>
              </a:rPr>
              <a:t>ÉL  es Dios manifestado en carne.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Si ÉL hubiera dejado de ser Dios, o si ÉL no se hubiera hecho hombre, no hubiera podido ser el Pariente Redentor, no hubiera derramamiento de sangre divina, ni hubiera bautizo con el Espíritu Santo, por que es Cristo – hombre el que bautiza con el Espíritu Santo, todo esto para perdón de pecados y la salvación.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No se le ha concedido a esta raza un honor mayor que el que se nos revela en la palabra Emanuel (Dios con nosotros los humanos).</a:t>
            </a:r>
          </a:p>
        </p:txBody>
      </p:sp>
    </p:spTree>
    <p:extLst>
      <p:ext uri="{BB962C8B-B14F-4D97-AF65-F5344CB8AC3E}">
        <p14:creationId xmlns:p14="http://schemas.microsoft.com/office/powerpoint/2010/main" val="11101279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F4388A4-1417-095A-E35D-C783D72DE3EF}"/>
              </a:ext>
            </a:extLst>
          </p:cNvPr>
          <p:cNvPicPr>
            <a:picLocks noChangeAspect="1"/>
          </p:cNvPicPr>
          <p:nvPr/>
        </p:nvPicPr>
        <p:blipFill>
          <a:blip r:embed="rId2"/>
          <a:stretch>
            <a:fillRect/>
          </a:stretch>
        </p:blipFill>
        <p:spPr>
          <a:xfrm>
            <a:off x="0" y="0"/>
            <a:ext cx="12192000" cy="6858000"/>
          </a:xfrm>
          <a:prstGeom prst="rect">
            <a:avLst/>
          </a:prstGeom>
        </p:spPr>
      </p:pic>
      <p:grpSp>
        <p:nvGrpSpPr>
          <p:cNvPr id="22" name="Group 34">
            <a:extLst>
              <a:ext uri="{FF2B5EF4-FFF2-40B4-BE49-F238E27FC236}">
                <a16:creationId xmlns:a16="http://schemas.microsoft.com/office/drawing/2014/main" id="{1AA6151B-8F96-5D6B-66B4-1F5C19E747AA}"/>
              </a:ext>
            </a:extLst>
          </p:cNvPr>
          <p:cNvGrpSpPr/>
          <p:nvPr/>
        </p:nvGrpSpPr>
        <p:grpSpPr>
          <a:xfrm>
            <a:off x="1529378" y="584593"/>
            <a:ext cx="2587948" cy="2656112"/>
            <a:chOff x="1811304" y="3613151"/>
            <a:chExt cx="2154637" cy="2211388"/>
          </a:xfrm>
          <a:solidFill>
            <a:schemeClr val="bg1"/>
          </a:solidFill>
        </p:grpSpPr>
        <p:grpSp>
          <p:nvGrpSpPr>
            <p:cNvPr id="23" name="Group 36">
              <a:extLst>
                <a:ext uri="{FF2B5EF4-FFF2-40B4-BE49-F238E27FC236}">
                  <a16:creationId xmlns:a16="http://schemas.microsoft.com/office/drawing/2014/main" id="{C3D71124-C6C4-B7F2-5A54-8CD718C9C3DC}"/>
                </a:ext>
              </a:extLst>
            </p:cNvPr>
            <p:cNvGrpSpPr/>
            <p:nvPr/>
          </p:nvGrpSpPr>
          <p:grpSpPr>
            <a:xfrm>
              <a:off x="2454915" y="3613151"/>
              <a:ext cx="520768" cy="860235"/>
              <a:chOff x="2454915" y="3613151"/>
              <a:chExt cx="520768" cy="860235"/>
            </a:xfrm>
            <a:grpFill/>
          </p:grpSpPr>
          <p:sp>
            <p:nvSpPr>
              <p:cNvPr id="28" name="Rectangle 39">
                <a:extLst>
                  <a:ext uri="{FF2B5EF4-FFF2-40B4-BE49-F238E27FC236}">
                    <a16:creationId xmlns:a16="http://schemas.microsoft.com/office/drawing/2014/main" id="{5E5EC63C-0069-56C4-0D5F-A3BE8F2A9CB7}"/>
                  </a:ext>
                </a:extLst>
              </p:cNvPr>
              <p:cNvSpPr/>
              <p:nvPr/>
            </p:nvSpPr>
            <p:spPr>
              <a:xfrm>
                <a:off x="2454915" y="3613151"/>
                <a:ext cx="314632" cy="836613"/>
              </a:xfrm>
              <a:custGeom>
                <a:avLst/>
                <a:gdLst>
                  <a:gd name="connsiteX0" fmla="*/ 0 w 825500"/>
                  <a:gd name="connsiteY0" fmla="*/ 0 h 1041400"/>
                  <a:gd name="connsiteX1" fmla="*/ 825500 w 825500"/>
                  <a:gd name="connsiteY1" fmla="*/ 0 h 1041400"/>
                  <a:gd name="connsiteX2" fmla="*/ 825500 w 825500"/>
                  <a:gd name="connsiteY2" fmla="*/ 1041400 h 1041400"/>
                  <a:gd name="connsiteX3" fmla="*/ 0 w 825500"/>
                  <a:gd name="connsiteY3" fmla="*/ 1041400 h 1041400"/>
                  <a:gd name="connsiteX4" fmla="*/ 0 w 825500"/>
                  <a:gd name="connsiteY4" fmla="*/ 0 h 1041400"/>
                  <a:gd name="connsiteX0" fmla="*/ 330200 w 825500"/>
                  <a:gd name="connsiteY0" fmla="*/ 127000 h 1041400"/>
                  <a:gd name="connsiteX1" fmla="*/ 825500 w 825500"/>
                  <a:gd name="connsiteY1" fmla="*/ 0 h 1041400"/>
                  <a:gd name="connsiteX2" fmla="*/ 825500 w 825500"/>
                  <a:gd name="connsiteY2" fmla="*/ 1041400 h 1041400"/>
                  <a:gd name="connsiteX3" fmla="*/ 0 w 825500"/>
                  <a:gd name="connsiteY3" fmla="*/ 1041400 h 1041400"/>
                  <a:gd name="connsiteX4" fmla="*/ 330200 w 825500"/>
                  <a:gd name="connsiteY4" fmla="*/ 127000 h 1041400"/>
                  <a:gd name="connsiteX0" fmla="*/ 0 w 495300"/>
                  <a:gd name="connsiteY0" fmla="*/ 127000 h 1041400"/>
                  <a:gd name="connsiteX1" fmla="*/ 495300 w 495300"/>
                  <a:gd name="connsiteY1" fmla="*/ 0 h 1041400"/>
                  <a:gd name="connsiteX2" fmla="*/ 495300 w 495300"/>
                  <a:gd name="connsiteY2" fmla="*/ 1041400 h 1041400"/>
                  <a:gd name="connsiteX3" fmla="*/ 0 w 495300"/>
                  <a:gd name="connsiteY3" fmla="*/ 990600 h 1041400"/>
                  <a:gd name="connsiteX4" fmla="*/ 0 w 495300"/>
                  <a:gd name="connsiteY4" fmla="*/ 127000 h 1041400"/>
                  <a:gd name="connsiteX0" fmla="*/ 124177 w 619477"/>
                  <a:gd name="connsiteY0" fmla="*/ 127000 h 1041400"/>
                  <a:gd name="connsiteX1" fmla="*/ 619477 w 619477"/>
                  <a:gd name="connsiteY1" fmla="*/ 0 h 1041400"/>
                  <a:gd name="connsiteX2" fmla="*/ 619477 w 619477"/>
                  <a:gd name="connsiteY2" fmla="*/ 1041400 h 1041400"/>
                  <a:gd name="connsiteX3" fmla="*/ 124177 w 619477"/>
                  <a:gd name="connsiteY3" fmla="*/ 990600 h 1041400"/>
                  <a:gd name="connsiteX4" fmla="*/ 124177 w 619477"/>
                  <a:gd name="connsiteY4" fmla="*/ 127000 h 1041400"/>
                  <a:gd name="connsiteX0" fmla="*/ 92888 w 588188"/>
                  <a:gd name="connsiteY0" fmla="*/ 127000 h 1041400"/>
                  <a:gd name="connsiteX1" fmla="*/ 588188 w 588188"/>
                  <a:gd name="connsiteY1" fmla="*/ 0 h 1041400"/>
                  <a:gd name="connsiteX2" fmla="*/ 588188 w 588188"/>
                  <a:gd name="connsiteY2" fmla="*/ 1041400 h 1041400"/>
                  <a:gd name="connsiteX3" fmla="*/ 92888 w 588188"/>
                  <a:gd name="connsiteY3" fmla="*/ 990600 h 1041400"/>
                  <a:gd name="connsiteX4" fmla="*/ 92888 w 588188"/>
                  <a:gd name="connsiteY4" fmla="*/ 127000 h 1041400"/>
                  <a:gd name="connsiteX0" fmla="*/ 92888 w 588188"/>
                  <a:gd name="connsiteY0" fmla="*/ 127000 h 1041400"/>
                  <a:gd name="connsiteX1" fmla="*/ 588188 w 588188"/>
                  <a:gd name="connsiteY1" fmla="*/ 0 h 1041400"/>
                  <a:gd name="connsiteX2" fmla="*/ 588188 w 588188"/>
                  <a:gd name="connsiteY2" fmla="*/ 1041400 h 1041400"/>
                  <a:gd name="connsiteX3" fmla="*/ 92888 w 588188"/>
                  <a:gd name="connsiteY3" fmla="*/ 977900 h 1041400"/>
                  <a:gd name="connsiteX4" fmla="*/ 92888 w 588188"/>
                  <a:gd name="connsiteY4" fmla="*/ 127000 h 1041400"/>
                  <a:gd name="connsiteX0" fmla="*/ 125207 w 620507"/>
                  <a:gd name="connsiteY0" fmla="*/ 127000 h 1041400"/>
                  <a:gd name="connsiteX1" fmla="*/ 620507 w 620507"/>
                  <a:gd name="connsiteY1" fmla="*/ 0 h 1041400"/>
                  <a:gd name="connsiteX2" fmla="*/ 620507 w 620507"/>
                  <a:gd name="connsiteY2" fmla="*/ 1041400 h 1041400"/>
                  <a:gd name="connsiteX3" fmla="*/ 125207 w 620507"/>
                  <a:gd name="connsiteY3" fmla="*/ 977900 h 1041400"/>
                  <a:gd name="connsiteX4" fmla="*/ 125207 w 620507"/>
                  <a:gd name="connsiteY4" fmla="*/ 127000 h 1041400"/>
                  <a:gd name="connsiteX0" fmla="*/ 117906 w 613206"/>
                  <a:gd name="connsiteY0" fmla="*/ 127000 h 1041400"/>
                  <a:gd name="connsiteX1" fmla="*/ 613206 w 613206"/>
                  <a:gd name="connsiteY1" fmla="*/ 0 h 1041400"/>
                  <a:gd name="connsiteX2" fmla="*/ 613206 w 613206"/>
                  <a:gd name="connsiteY2" fmla="*/ 1041400 h 1041400"/>
                  <a:gd name="connsiteX3" fmla="*/ 117906 w 613206"/>
                  <a:gd name="connsiteY3" fmla="*/ 977900 h 1041400"/>
                  <a:gd name="connsiteX4" fmla="*/ 117906 w 613206"/>
                  <a:gd name="connsiteY4" fmla="*/ 127000 h 1041400"/>
                  <a:gd name="connsiteX0" fmla="*/ 117906 w 613206"/>
                  <a:gd name="connsiteY0" fmla="*/ 0 h 914400"/>
                  <a:gd name="connsiteX1" fmla="*/ 260781 w 613206"/>
                  <a:gd name="connsiteY1" fmla="*/ 392112 h 914400"/>
                  <a:gd name="connsiteX2" fmla="*/ 613206 w 613206"/>
                  <a:gd name="connsiteY2" fmla="*/ 914400 h 914400"/>
                  <a:gd name="connsiteX3" fmla="*/ 117906 w 613206"/>
                  <a:gd name="connsiteY3" fmla="*/ 850900 h 914400"/>
                  <a:gd name="connsiteX4" fmla="*/ 117906 w 613206"/>
                  <a:gd name="connsiteY4" fmla="*/ 0 h 914400"/>
                  <a:gd name="connsiteX0" fmla="*/ 117906 w 613206"/>
                  <a:gd name="connsiteY0" fmla="*/ 0 h 914400"/>
                  <a:gd name="connsiteX1" fmla="*/ 260781 w 613206"/>
                  <a:gd name="connsiteY1" fmla="*/ 392112 h 914400"/>
                  <a:gd name="connsiteX2" fmla="*/ 613206 w 613206"/>
                  <a:gd name="connsiteY2" fmla="*/ 914400 h 914400"/>
                  <a:gd name="connsiteX3" fmla="*/ 117906 w 613206"/>
                  <a:gd name="connsiteY3" fmla="*/ 850900 h 914400"/>
                  <a:gd name="connsiteX4" fmla="*/ 117906 w 613206"/>
                  <a:gd name="connsiteY4" fmla="*/ 0 h 914400"/>
                  <a:gd name="connsiteX0" fmla="*/ 121916 w 617216"/>
                  <a:gd name="connsiteY0" fmla="*/ 0 h 914400"/>
                  <a:gd name="connsiteX1" fmla="*/ 264791 w 617216"/>
                  <a:gd name="connsiteY1" fmla="*/ 392112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392112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401637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401637 h 914400"/>
                  <a:gd name="connsiteX2" fmla="*/ 617216 w 617216"/>
                  <a:gd name="connsiteY2" fmla="*/ 914400 h 914400"/>
                  <a:gd name="connsiteX3" fmla="*/ 121916 w 617216"/>
                  <a:gd name="connsiteY3" fmla="*/ 850900 h 914400"/>
                  <a:gd name="connsiteX4" fmla="*/ 121916 w 617216"/>
                  <a:gd name="connsiteY4" fmla="*/ 0 h 914400"/>
                  <a:gd name="connsiteX0" fmla="*/ 113517 w 608817"/>
                  <a:gd name="connsiteY0" fmla="*/ 0 h 914400"/>
                  <a:gd name="connsiteX1" fmla="*/ 256392 w 608817"/>
                  <a:gd name="connsiteY1" fmla="*/ 401637 h 914400"/>
                  <a:gd name="connsiteX2" fmla="*/ 608817 w 608817"/>
                  <a:gd name="connsiteY2" fmla="*/ 914400 h 914400"/>
                  <a:gd name="connsiteX3" fmla="*/ 113517 w 608817"/>
                  <a:gd name="connsiteY3" fmla="*/ 850900 h 914400"/>
                  <a:gd name="connsiteX4" fmla="*/ 113517 w 608817"/>
                  <a:gd name="connsiteY4" fmla="*/ 0 h 914400"/>
                  <a:gd name="connsiteX0" fmla="*/ 113517 w 608817"/>
                  <a:gd name="connsiteY0" fmla="*/ 0 h 914400"/>
                  <a:gd name="connsiteX1" fmla="*/ 256392 w 608817"/>
                  <a:gd name="connsiteY1" fmla="*/ 401637 h 914400"/>
                  <a:gd name="connsiteX2" fmla="*/ 608817 w 608817"/>
                  <a:gd name="connsiteY2" fmla="*/ 914400 h 914400"/>
                  <a:gd name="connsiteX3" fmla="*/ 113517 w 608817"/>
                  <a:gd name="connsiteY3" fmla="*/ 850900 h 914400"/>
                  <a:gd name="connsiteX4" fmla="*/ 113517 w 608817"/>
                  <a:gd name="connsiteY4" fmla="*/ 0 h 914400"/>
                  <a:gd name="connsiteX0" fmla="*/ 123387 w 618687"/>
                  <a:gd name="connsiteY0" fmla="*/ 0 h 914400"/>
                  <a:gd name="connsiteX1" fmla="*/ 266262 w 618687"/>
                  <a:gd name="connsiteY1" fmla="*/ 401637 h 914400"/>
                  <a:gd name="connsiteX2" fmla="*/ 618687 w 618687"/>
                  <a:gd name="connsiteY2" fmla="*/ 914400 h 914400"/>
                  <a:gd name="connsiteX3" fmla="*/ 123387 w 618687"/>
                  <a:gd name="connsiteY3" fmla="*/ 850900 h 914400"/>
                  <a:gd name="connsiteX4" fmla="*/ 123387 w 618687"/>
                  <a:gd name="connsiteY4" fmla="*/ 0 h 914400"/>
                  <a:gd name="connsiteX0" fmla="*/ 129343 w 624643"/>
                  <a:gd name="connsiteY0" fmla="*/ 0 h 914400"/>
                  <a:gd name="connsiteX1" fmla="*/ 272218 w 624643"/>
                  <a:gd name="connsiteY1" fmla="*/ 401637 h 914400"/>
                  <a:gd name="connsiteX2" fmla="*/ 624643 w 624643"/>
                  <a:gd name="connsiteY2" fmla="*/ 914400 h 914400"/>
                  <a:gd name="connsiteX3" fmla="*/ 129343 w 624643"/>
                  <a:gd name="connsiteY3" fmla="*/ 850900 h 914400"/>
                  <a:gd name="connsiteX4" fmla="*/ 129343 w 624643"/>
                  <a:gd name="connsiteY4" fmla="*/ 0 h 914400"/>
                  <a:gd name="connsiteX0" fmla="*/ 126223 w 621523"/>
                  <a:gd name="connsiteY0" fmla="*/ 0 h 914400"/>
                  <a:gd name="connsiteX1" fmla="*/ 269098 w 621523"/>
                  <a:gd name="connsiteY1" fmla="*/ 401637 h 914400"/>
                  <a:gd name="connsiteX2" fmla="*/ 621523 w 621523"/>
                  <a:gd name="connsiteY2" fmla="*/ 914400 h 914400"/>
                  <a:gd name="connsiteX3" fmla="*/ 126223 w 621523"/>
                  <a:gd name="connsiteY3" fmla="*/ 850900 h 914400"/>
                  <a:gd name="connsiteX4" fmla="*/ 126223 w 621523"/>
                  <a:gd name="connsiteY4" fmla="*/ 0 h 914400"/>
                  <a:gd name="connsiteX0" fmla="*/ 126223 w 324773"/>
                  <a:gd name="connsiteY0" fmla="*/ 0 h 850900"/>
                  <a:gd name="connsiteX1" fmla="*/ 269098 w 324773"/>
                  <a:gd name="connsiteY1" fmla="*/ 401637 h 850900"/>
                  <a:gd name="connsiteX2" fmla="*/ 126223 w 324773"/>
                  <a:gd name="connsiteY2" fmla="*/ 850900 h 850900"/>
                  <a:gd name="connsiteX3" fmla="*/ 126223 w 324773"/>
                  <a:gd name="connsiteY3" fmla="*/ 0 h 850900"/>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93764 w 292314"/>
                  <a:gd name="connsiteY0" fmla="*/ 0 h 860425"/>
                  <a:gd name="connsiteX1" fmla="*/ 236639 w 292314"/>
                  <a:gd name="connsiteY1" fmla="*/ 401637 h 860425"/>
                  <a:gd name="connsiteX2" fmla="*/ 131864 w 292314"/>
                  <a:gd name="connsiteY2" fmla="*/ 860425 h 860425"/>
                  <a:gd name="connsiteX3" fmla="*/ 93764 w 292314"/>
                  <a:gd name="connsiteY3" fmla="*/ 0 h 860425"/>
                  <a:gd name="connsiteX0" fmla="*/ 117983 w 316533"/>
                  <a:gd name="connsiteY0" fmla="*/ 0 h 860425"/>
                  <a:gd name="connsiteX1" fmla="*/ 260858 w 316533"/>
                  <a:gd name="connsiteY1" fmla="*/ 401637 h 860425"/>
                  <a:gd name="connsiteX2" fmla="*/ 156083 w 316533"/>
                  <a:gd name="connsiteY2" fmla="*/ 860425 h 860425"/>
                  <a:gd name="connsiteX3" fmla="*/ 117983 w 316533"/>
                  <a:gd name="connsiteY3" fmla="*/ 0 h 860425"/>
                  <a:gd name="connsiteX0" fmla="*/ 117983 w 301895"/>
                  <a:gd name="connsiteY0" fmla="*/ 0 h 860425"/>
                  <a:gd name="connsiteX1" fmla="*/ 260858 w 301895"/>
                  <a:gd name="connsiteY1" fmla="*/ 401637 h 860425"/>
                  <a:gd name="connsiteX2" fmla="*/ 156083 w 301895"/>
                  <a:gd name="connsiteY2" fmla="*/ 860425 h 860425"/>
                  <a:gd name="connsiteX3" fmla="*/ 117983 w 301895"/>
                  <a:gd name="connsiteY3" fmla="*/ 0 h 860425"/>
                  <a:gd name="connsiteX0" fmla="*/ 117983 w 292556"/>
                  <a:gd name="connsiteY0" fmla="*/ 0 h 860425"/>
                  <a:gd name="connsiteX1" fmla="*/ 246570 w 292556"/>
                  <a:gd name="connsiteY1" fmla="*/ 401637 h 860425"/>
                  <a:gd name="connsiteX2" fmla="*/ 156083 w 292556"/>
                  <a:gd name="connsiteY2" fmla="*/ 860425 h 860425"/>
                  <a:gd name="connsiteX3" fmla="*/ 117983 w 292556"/>
                  <a:gd name="connsiteY3" fmla="*/ 0 h 860425"/>
                  <a:gd name="connsiteX0" fmla="*/ 117983 w 300748"/>
                  <a:gd name="connsiteY0" fmla="*/ 0 h 860425"/>
                  <a:gd name="connsiteX1" fmla="*/ 246570 w 300748"/>
                  <a:gd name="connsiteY1" fmla="*/ 401637 h 860425"/>
                  <a:gd name="connsiteX2" fmla="*/ 156083 w 300748"/>
                  <a:gd name="connsiteY2" fmla="*/ 860425 h 860425"/>
                  <a:gd name="connsiteX3" fmla="*/ 117983 w 300748"/>
                  <a:gd name="connsiteY3" fmla="*/ 0 h 860425"/>
                  <a:gd name="connsiteX0" fmla="*/ 117983 w 300748"/>
                  <a:gd name="connsiteY0" fmla="*/ 0 h 860425"/>
                  <a:gd name="connsiteX1" fmla="*/ 246570 w 300748"/>
                  <a:gd name="connsiteY1" fmla="*/ 401637 h 860425"/>
                  <a:gd name="connsiteX2" fmla="*/ 156083 w 300748"/>
                  <a:gd name="connsiteY2" fmla="*/ 860425 h 860425"/>
                  <a:gd name="connsiteX3" fmla="*/ 117983 w 300748"/>
                  <a:gd name="connsiteY3" fmla="*/ 0 h 860425"/>
                  <a:gd name="connsiteX0" fmla="*/ 117983 w 297696"/>
                  <a:gd name="connsiteY0" fmla="*/ 0 h 860425"/>
                  <a:gd name="connsiteX1" fmla="*/ 241807 w 297696"/>
                  <a:gd name="connsiteY1" fmla="*/ 415924 h 860425"/>
                  <a:gd name="connsiteX2" fmla="*/ 156083 w 297696"/>
                  <a:gd name="connsiteY2" fmla="*/ 860425 h 860425"/>
                  <a:gd name="connsiteX3" fmla="*/ 117983 w 297696"/>
                  <a:gd name="connsiteY3" fmla="*/ 0 h 860425"/>
                  <a:gd name="connsiteX0" fmla="*/ 117983 w 303836"/>
                  <a:gd name="connsiteY0" fmla="*/ 0 h 860425"/>
                  <a:gd name="connsiteX1" fmla="*/ 241807 w 303836"/>
                  <a:gd name="connsiteY1" fmla="*/ 415924 h 860425"/>
                  <a:gd name="connsiteX2" fmla="*/ 156083 w 303836"/>
                  <a:gd name="connsiteY2" fmla="*/ 860425 h 860425"/>
                  <a:gd name="connsiteX3" fmla="*/ 117983 w 303836"/>
                  <a:gd name="connsiteY3" fmla="*/ 0 h 860425"/>
                  <a:gd name="connsiteX0" fmla="*/ 117983 w 307949"/>
                  <a:gd name="connsiteY0" fmla="*/ 0 h 860425"/>
                  <a:gd name="connsiteX1" fmla="*/ 241807 w 307949"/>
                  <a:gd name="connsiteY1" fmla="*/ 415924 h 860425"/>
                  <a:gd name="connsiteX2" fmla="*/ 156083 w 307949"/>
                  <a:gd name="connsiteY2" fmla="*/ 860425 h 860425"/>
                  <a:gd name="connsiteX3" fmla="*/ 117983 w 307949"/>
                  <a:gd name="connsiteY3" fmla="*/ 0 h 860425"/>
                  <a:gd name="connsiteX0" fmla="*/ 117983 w 307949"/>
                  <a:gd name="connsiteY0" fmla="*/ 0 h 860425"/>
                  <a:gd name="connsiteX1" fmla="*/ 241807 w 307949"/>
                  <a:gd name="connsiteY1" fmla="*/ 415924 h 860425"/>
                  <a:gd name="connsiteX2" fmla="*/ 156083 w 307949"/>
                  <a:gd name="connsiteY2" fmla="*/ 860425 h 860425"/>
                  <a:gd name="connsiteX3" fmla="*/ 117983 w 307949"/>
                  <a:gd name="connsiteY3" fmla="*/ 0 h 860425"/>
                  <a:gd name="connsiteX0" fmla="*/ 117983 w 301863"/>
                  <a:gd name="connsiteY0" fmla="*/ 0 h 860425"/>
                  <a:gd name="connsiteX1" fmla="*/ 232282 w 301863"/>
                  <a:gd name="connsiteY1" fmla="*/ 420687 h 860425"/>
                  <a:gd name="connsiteX2" fmla="*/ 156083 w 301863"/>
                  <a:gd name="connsiteY2" fmla="*/ 860425 h 860425"/>
                  <a:gd name="connsiteX3" fmla="*/ 117983 w 301863"/>
                  <a:gd name="connsiteY3" fmla="*/ 0 h 860425"/>
                  <a:gd name="connsiteX0" fmla="*/ 154088 w 313198"/>
                  <a:gd name="connsiteY0" fmla="*/ 0 h 850900"/>
                  <a:gd name="connsiteX1" fmla="*/ 225524 w 313198"/>
                  <a:gd name="connsiteY1" fmla="*/ 411162 h 850900"/>
                  <a:gd name="connsiteX2" fmla="*/ 149325 w 313198"/>
                  <a:gd name="connsiteY2" fmla="*/ 850900 h 850900"/>
                  <a:gd name="connsiteX3" fmla="*/ 154088 w 313198"/>
                  <a:gd name="connsiteY3" fmla="*/ 0 h 850900"/>
                  <a:gd name="connsiteX0" fmla="*/ 154088 w 313198"/>
                  <a:gd name="connsiteY0" fmla="*/ 0 h 850900"/>
                  <a:gd name="connsiteX1" fmla="*/ 225524 w 313198"/>
                  <a:gd name="connsiteY1" fmla="*/ 411162 h 850900"/>
                  <a:gd name="connsiteX2" fmla="*/ 149325 w 313198"/>
                  <a:gd name="connsiteY2" fmla="*/ 850900 h 850900"/>
                  <a:gd name="connsiteX3" fmla="*/ 154088 w 313198"/>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16256"/>
                  <a:gd name="connsiteY0" fmla="*/ 0 h 850900"/>
                  <a:gd name="connsiteX1" fmla="*/ 233665 w 316256"/>
                  <a:gd name="connsiteY1" fmla="*/ 411162 h 850900"/>
                  <a:gd name="connsiteX2" fmla="*/ 157466 w 316256"/>
                  <a:gd name="connsiteY2" fmla="*/ 850900 h 850900"/>
                  <a:gd name="connsiteX3" fmla="*/ 162229 w 316256"/>
                  <a:gd name="connsiteY3" fmla="*/ 0 h 850900"/>
                  <a:gd name="connsiteX0" fmla="*/ 162229 w 316256"/>
                  <a:gd name="connsiteY0" fmla="*/ 0 h 850900"/>
                  <a:gd name="connsiteX1" fmla="*/ 233665 w 316256"/>
                  <a:gd name="connsiteY1" fmla="*/ 411162 h 850900"/>
                  <a:gd name="connsiteX2" fmla="*/ 157466 w 316256"/>
                  <a:gd name="connsiteY2" fmla="*/ 850900 h 850900"/>
                  <a:gd name="connsiteX3" fmla="*/ 162229 w 316256"/>
                  <a:gd name="connsiteY3" fmla="*/ 0 h 850900"/>
                  <a:gd name="connsiteX0" fmla="*/ 162229 w 324310"/>
                  <a:gd name="connsiteY0" fmla="*/ 0 h 850900"/>
                  <a:gd name="connsiteX1" fmla="*/ 247953 w 324310"/>
                  <a:gd name="connsiteY1" fmla="*/ 415925 h 850900"/>
                  <a:gd name="connsiteX2" fmla="*/ 157466 w 324310"/>
                  <a:gd name="connsiteY2" fmla="*/ 850900 h 850900"/>
                  <a:gd name="connsiteX3" fmla="*/ 162229 w 324310"/>
                  <a:gd name="connsiteY3" fmla="*/ 0 h 850900"/>
                  <a:gd name="connsiteX0" fmla="*/ 162229 w 322357"/>
                  <a:gd name="connsiteY0" fmla="*/ 0 h 850900"/>
                  <a:gd name="connsiteX1" fmla="*/ 247953 w 322357"/>
                  <a:gd name="connsiteY1" fmla="*/ 415925 h 850900"/>
                  <a:gd name="connsiteX2" fmla="*/ 157466 w 322357"/>
                  <a:gd name="connsiteY2" fmla="*/ 850900 h 850900"/>
                  <a:gd name="connsiteX3" fmla="*/ 162229 w 322357"/>
                  <a:gd name="connsiteY3" fmla="*/ 0 h 850900"/>
                  <a:gd name="connsiteX0" fmla="*/ 138574 w 298702"/>
                  <a:gd name="connsiteY0" fmla="*/ 0 h 846138"/>
                  <a:gd name="connsiteX1" fmla="*/ 224298 w 298702"/>
                  <a:gd name="connsiteY1" fmla="*/ 415925 h 846138"/>
                  <a:gd name="connsiteX2" fmla="*/ 162386 w 298702"/>
                  <a:gd name="connsiteY2" fmla="*/ 846138 h 846138"/>
                  <a:gd name="connsiteX3" fmla="*/ 138574 w 298702"/>
                  <a:gd name="connsiteY3" fmla="*/ 0 h 846138"/>
                  <a:gd name="connsiteX0" fmla="*/ 150912 w 311040"/>
                  <a:gd name="connsiteY0" fmla="*/ 0 h 846138"/>
                  <a:gd name="connsiteX1" fmla="*/ 236636 w 311040"/>
                  <a:gd name="connsiteY1" fmla="*/ 415925 h 846138"/>
                  <a:gd name="connsiteX2" fmla="*/ 174724 w 311040"/>
                  <a:gd name="connsiteY2" fmla="*/ 846138 h 846138"/>
                  <a:gd name="connsiteX3" fmla="*/ 150912 w 311040"/>
                  <a:gd name="connsiteY3" fmla="*/ 0 h 846138"/>
                  <a:gd name="connsiteX0" fmla="*/ 150912 w 311040"/>
                  <a:gd name="connsiteY0" fmla="*/ 0 h 846138"/>
                  <a:gd name="connsiteX1" fmla="*/ 236636 w 311040"/>
                  <a:gd name="connsiteY1" fmla="*/ 415925 h 846138"/>
                  <a:gd name="connsiteX2" fmla="*/ 174724 w 311040"/>
                  <a:gd name="connsiteY2" fmla="*/ 846138 h 846138"/>
                  <a:gd name="connsiteX3" fmla="*/ 150912 w 311040"/>
                  <a:gd name="connsiteY3" fmla="*/ 0 h 846138"/>
                  <a:gd name="connsiteX0" fmla="*/ 147019 w 309922"/>
                  <a:gd name="connsiteY0" fmla="*/ 0 h 836613"/>
                  <a:gd name="connsiteX1" fmla="*/ 237506 w 309922"/>
                  <a:gd name="connsiteY1" fmla="*/ 406400 h 836613"/>
                  <a:gd name="connsiteX2" fmla="*/ 175594 w 309922"/>
                  <a:gd name="connsiteY2" fmla="*/ 836613 h 836613"/>
                  <a:gd name="connsiteX3" fmla="*/ 147019 w 309922"/>
                  <a:gd name="connsiteY3" fmla="*/ 0 h 836613"/>
                  <a:gd name="connsiteX0" fmla="*/ 147019 w 313066"/>
                  <a:gd name="connsiteY0" fmla="*/ 0 h 836613"/>
                  <a:gd name="connsiteX1" fmla="*/ 237506 w 313066"/>
                  <a:gd name="connsiteY1" fmla="*/ 406400 h 836613"/>
                  <a:gd name="connsiteX2" fmla="*/ 175594 w 313066"/>
                  <a:gd name="connsiteY2" fmla="*/ 836613 h 836613"/>
                  <a:gd name="connsiteX3" fmla="*/ 147019 w 313066"/>
                  <a:gd name="connsiteY3" fmla="*/ 0 h 836613"/>
                  <a:gd name="connsiteX0" fmla="*/ 148585 w 314632"/>
                  <a:gd name="connsiteY0" fmla="*/ 0 h 836613"/>
                  <a:gd name="connsiteX1" fmla="*/ 239072 w 314632"/>
                  <a:gd name="connsiteY1" fmla="*/ 406400 h 836613"/>
                  <a:gd name="connsiteX2" fmla="*/ 177160 w 314632"/>
                  <a:gd name="connsiteY2" fmla="*/ 836613 h 836613"/>
                  <a:gd name="connsiteX3" fmla="*/ 148585 w 314632"/>
                  <a:gd name="connsiteY3" fmla="*/ 0 h 836613"/>
                </a:gdLst>
                <a:ahLst/>
                <a:cxnLst>
                  <a:cxn ang="0">
                    <a:pos x="connsiteX0" y="connsiteY0"/>
                  </a:cxn>
                  <a:cxn ang="0">
                    <a:pos x="connsiteX1" y="connsiteY1"/>
                  </a:cxn>
                  <a:cxn ang="0">
                    <a:pos x="connsiteX2" y="connsiteY2"/>
                  </a:cxn>
                  <a:cxn ang="0">
                    <a:pos x="connsiteX3" y="connsiteY3"/>
                  </a:cxn>
                </a:cxnLst>
                <a:rect l="l" t="t" r="r" b="b"/>
                <a:pathLst>
                  <a:path w="314632" h="836613">
                    <a:moveTo>
                      <a:pt x="148585" y="0"/>
                    </a:moveTo>
                    <a:cubicBezTo>
                      <a:pt x="367659" y="116417"/>
                      <a:pt x="339084" y="280459"/>
                      <a:pt x="239072" y="406400"/>
                    </a:cubicBezTo>
                    <a:cubicBezTo>
                      <a:pt x="140647" y="540279"/>
                      <a:pt x="104136" y="640821"/>
                      <a:pt x="177160" y="836613"/>
                    </a:cubicBezTo>
                    <a:cubicBezTo>
                      <a:pt x="-302264" y="547158"/>
                      <a:pt x="367659" y="230718"/>
                      <a:pt x="148585" y="0"/>
                    </a:cubicBezTo>
                    <a:close/>
                  </a:path>
                </a:pathLst>
              </a:custGeom>
              <a:solidFill>
                <a:srgbClr val="C747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6AEAB"/>
                  </a:solidFill>
                  <a:effectLst/>
                  <a:uLnTx/>
                  <a:uFillTx/>
                  <a:latin typeface="HELVETICA" panose="020B0604020202020204" pitchFamily="34" charset="0"/>
                  <a:ea typeface="+mn-ea"/>
                  <a:cs typeface="HELVETICA" panose="020B0604020202020204" pitchFamily="34" charset="0"/>
                </a:endParaRPr>
              </a:p>
            </p:txBody>
          </p:sp>
          <p:sp>
            <p:nvSpPr>
              <p:cNvPr id="34" name="Rectangle 39">
                <a:extLst>
                  <a:ext uri="{FF2B5EF4-FFF2-40B4-BE49-F238E27FC236}">
                    <a16:creationId xmlns:a16="http://schemas.microsoft.com/office/drawing/2014/main" id="{4A700CA2-7F8A-BC75-7FC9-BFFF3742399C}"/>
                  </a:ext>
                </a:extLst>
              </p:cNvPr>
              <p:cNvSpPr/>
              <p:nvPr/>
            </p:nvSpPr>
            <p:spPr>
              <a:xfrm>
                <a:off x="2760229" y="3900488"/>
                <a:ext cx="215454" cy="572898"/>
              </a:xfrm>
              <a:custGeom>
                <a:avLst/>
                <a:gdLst>
                  <a:gd name="connsiteX0" fmla="*/ 0 w 825500"/>
                  <a:gd name="connsiteY0" fmla="*/ 0 h 1041400"/>
                  <a:gd name="connsiteX1" fmla="*/ 825500 w 825500"/>
                  <a:gd name="connsiteY1" fmla="*/ 0 h 1041400"/>
                  <a:gd name="connsiteX2" fmla="*/ 825500 w 825500"/>
                  <a:gd name="connsiteY2" fmla="*/ 1041400 h 1041400"/>
                  <a:gd name="connsiteX3" fmla="*/ 0 w 825500"/>
                  <a:gd name="connsiteY3" fmla="*/ 1041400 h 1041400"/>
                  <a:gd name="connsiteX4" fmla="*/ 0 w 825500"/>
                  <a:gd name="connsiteY4" fmla="*/ 0 h 1041400"/>
                  <a:gd name="connsiteX0" fmla="*/ 330200 w 825500"/>
                  <a:gd name="connsiteY0" fmla="*/ 127000 h 1041400"/>
                  <a:gd name="connsiteX1" fmla="*/ 825500 w 825500"/>
                  <a:gd name="connsiteY1" fmla="*/ 0 h 1041400"/>
                  <a:gd name="connsiteX2" fmla="*/ 825500 w 825500"/>
                  <a:gd name="connsiteY2" fmla="*/ 1041400 h 1041400"/>
                  <a:gd name="connsiteX3" fmla="*/ 0 w 825500"/>
                  <a:gd name="connsiteY3" fmla="*/ 1041400 h 1041400"/>
                  <a:gd name="connsiteX4" fmla="*/ 330200 w 825500"/>
                  <a:gd name="connsiteY4" fmla="*/ 127000 h 1041400"/>
                  <a:gd name="connsiteX0" fmla="*/ 0 w 495300"/>
                  <a:gd name="connsiteY0" fmla="*/ 127000 h 1041400"/>
                  <a:gd name="connsiteX1" fmla="*/ 495300 w 495300"/>
                  <a:gd name="connsiteY1" fmla="*/ 0 h 1041400"/>
                  <a:gd name="connsiteX2" fmla="*/ 495300 w 495300"/>
                  <a:gd name="connsiteY2" fmla="*/ 1041400 h 1041400"/>
                  <a:gd name="connsiteX3" fmla="*/ 0 w 495300"/>
                  <a:gd name="connsiteY3" fmla="*/ 990600 h 1041400"/>
                  <a:gd name="connsiteX4" fmla="*/ 0 w 495300"/>
                  <a:gd name="connsiteY4" fmla="*/ 127000 h 1041400"/>
                  <a:gd name="connsiteX0" fmla="*/ 124177 w 619477"/>
                  <a:gd name="connsiteY0" fmla="*/ 127000 h 1041400"/>
                  <a:gd name="connsiteX1" fmla="*/ 619477 w 619477"/>
                  <a:gd name="connsiteY1" fmla="*/ 0 h 1041400"/>
                  <a:gd name="connsiteX2" fmla="*/ 619477 w 619477"/>
                  <a:gd name="connsiteY2" fmla="*/ 1041400 h 1041400"/>
                  <a:gd name="connsiteX3" fmla="*/ 124177 w 619477"/>
                  <a:gd name="connsiteY3" fmla="*/ 990600 h 1041400"/>
                  <a:gd name="connsiteX4" fmla="*/ 124177 w 619477"/>
                  <a:gd name="connsiteY4" fmla="*/ 127000 h 1041400"/>
                  <a:gd name="connsiteX0" fmla="*/ 92888 w 588188"/>
                  <a:gd name="connsiteY0" fmla="*/ 127000 h 1041400"/>
                  <a:gd name="connsiteX1" fmla="*/ 588188 w 588188"/>
                  <a:gd name="connsiteY1" fmla="*/ 0 h 1041400"/>
                  <a:gd name="connsiteX2" fmla="*/ 588188 w 588188"/>
                  <a:gd name="connsiteY2" fmla="*/ 1041400 h 1041400"/>
                  <a:gd name="connsiteX3" fmla="*/ 92888 w 588188"/>
                  <a:gd name="connsiteY3" fmla="*/ 990600 h 1041400"/>
                  <a:gd name="connsiteX4" fmla="*/ 92888 w 588188"/>
                  <a:gd name="connsiteY4" fmla="*/ 127000 h 1041400"/>
                  <a:gd name="connsiteX0" fmla="*/ 92888 w 588188"/>
                  <a:gd name="connsiteY0" fmla="*/ 127000 h 1041400"/>
                  <a:gd name="connsiteX1" fmla="*/ 588188 w 588188"/>
                  <a:gd name="connsiteY1" fmla="*/ 0 h 1041400"/>
                  <a:gd name="connsiteX2" fmla="*/ 588188 w 588188"/>
                  <a:gd name="connsiteY2" fmla="*/ 1041400 h 1041400"/>
                  <a:gd name="connsiteX3" fmla="*/ 92888 w 588188"/>
                  <a:gd name="connsiteY3" fmla="*/ 977900 h 1041400"/>
                  <a:gd name="connsiteX4" fmla="*/ 92888 w 588188"/>
                  <a:gd name="connsiteY4" fmla="*/ 127000 h 1041400"/>
                  <a:gd name="connsiteX0" fmla="*/ 125207 w 620507"/>
                  <a:gd name="connsiteY0" fmla="*/ 127000 h 1041400"/>
                  <a:gd name="connsiteX1" fmla="*/ 620507 w 620507"/>
                  <a:gd name="connsiteY1" fmla="*/ 0 h 1041400"/>
                  <a:gd name="connsiteX2" fmla="*/ 620507 w 620507"/>
                  <a:gd name="connsiteY2" fmla="*/ 1041400 h 1041400"/>
                  <a:gd name="connsiteX3" fmla="*/ 125207 w 620507"/>
                  <a:gd name="connsiteY3" fmla="*/ 977900 h 1041400"/>
                  <a:gd name="connsiteX4" fmla="*/ 125207 w 620507"/>
                  <a:gd name="connsiteY4" fmla="*/ 127000 h 1041400"/>
                  <a:gd name="connsiteX0" fmla="*/ 117906 w 613206"/>
                  <a:gd name="connsiteY0" fmla="*/ 127000 h 1041400"/>
                  <a:gd name="connsiteX1" fmla="*/ 613206 w 613206"/>
                  <a:gd name="connsiteY1" fmla="*/ 0 h 1041400"/>
                  <a:gd name="connsiteX2" fmla="*/ 613206 w 613206"/>
                  <a:gd name="connsiteY2" fmla="*/ 1041400 h 1041400"/>
                  <a:gd name="connsiteX3" fmla="*/ 117906 w 613206"/>
                  <a:gd name="connsiteY3" fmla="*/ 977900 h 1041400"/>
                  <a:gd name="connsiteX4" fmla="*/ 117906 w 613206"/>
                  <a:gd name="connsiteY4" fmla="*/ 127000 h 1041400"/>
                  <a:gd name="connsiteX0" fmla="*/ 117906 w 613206"/>
                  <a:gd name="connsiteY0" fmla="*/ 0 h 914400"/>
                  <a:gd name="connsiteX1" fmla="*/ 260781 w 613206"/>
                  <a:gd name="connsiteY1" fmla="*/ 392112 h 914400"/>
                  <a:gd name="connsiteX2" fmla="*/ 613206 w 613206"/>
                  <a:gd name="connsiteY2" fmla="*/ 914400 h 914400"/>
                  <a:gd name="connsiteX3" fmla="*/ 117906 w 613206"/>
                  <a:gd name="connsiteY3" fmla="*/ 850900 h 914400"/>
                  <a:gd name="connsiteX4" fmla="*/ 117906 w 613206"/>
                  <a:gd name="connsiteY4" fmla="*/ 0 h 914400"/>
                  <a:gd name="connsiteX0" fmla="*/ 117906 w 613206"/>
                  <a:gd name="connsiteY0" fmla="*/ 0 h 914400"/>
                  <a:gd name="connsiteX1" fmla="*/ 260781 w 613206"/>
                  <a:gd name="connsiteY1" fmla="*/ 392112 h 914400"/>
                  <a:gd name="connsiteX2" fmla="*/ 613206 w 613206"/>
                  <a:gd name="connsiteY2" fmla="*/ 914400 h 914400"/>
                  <a:gd name="connsiteX3" fmla="*/ 117906 w 613206"/>
                  <a:gd name="connsiteY3" fmla="*/ 850900 h 914400"/>
                  <a:gd name="connsiteX4" fmla="*/ 117906 w 613206"/>
                  <a:gd name="connsiteY4" fmla="*/ 0 h 914400"/>
                  <a:gd name="connsiteX0" fmla="*/ 121916 w 617216"/>
                  <a:gd name="connsiteY0" fmla="*/ 0 h 914400"/>
                  <a:gd name="connsiteX1" fmla="*/ 264791 w 617216"/>
                  <a:gd name="connsiteY1" fmla="*/ 392112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392112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401637 h 914400"/>
                  <a:gd name="connsiteX2" fmla="*/ 617216 w 617216"/>
                  <a:gd name="connsiteY2" fmla="*/ 914400 h 914400"/>
                  <a:gd name="connsiteX3" fmla="*/ 121916 w 617216"/>
                  <a:gd name="connsiteY3" fmla="*/ 850900 h 914400"/>
                  <a:gd name="connsiteX4" fmla="*/ 121916 w 617216"/>
                  <a:gd name="connsiteY4" fmla="*/ 0 h 914400"/>
                  <a:gd name="connsiteX0" fmla="*/ 121916 w 617216"/>
                  <a:gd name="connsiteY0" fmla="*/ 0 h 914400"/>
                  <a:gd name="connsiteX1" fmla="*/ 264791 w 617216"/>
                  <a:gd name="connsiteY1" fmla="*/ 401637 h 914400"/>
                  <a:gd name="connsiteX2" fmla="*/ 617216 w 617216"/>
                  <a:gd name="connsiteY2" fmla="*/ 914400 h 914400"/>
                  <a:gd name="connsiteX3" fmla="*/ 121916 w 617216"/>
                  <a:gd name="connsiteY3" fmla="*/ 850900 h 914400"/>
                  <a:gd name="connsiteX4" fmla="*/ 121916 w 617216"/>
                  <a:gd name="connsiteY4" fmla="*/ 0 h 914400"/>
                  <a:gd name="connsiteX0" fmla="*/ 113517 w 608817"/>
                  <a:gd name="connsiteY0" fmla="*/ 0 h 914400"/>
                  <a:gd name="connsiteX1" fmla="*/ 256392 w 608817"/>
                  <a:gd name="connsiteY1" fmla="*/ 401637 h 914400"/>
                  <a:gd name="connsiteX2" fmla="*/ 608817 w 608817"/>
                  <a:gd name="connsiteY2" fmla="*/ 914400 h 914400"/>
                  <a:gd name="connsiteX3" fmla="*/ 113517 w 608817"/>
                  <a:gd name="connsiteY3" fmla="*/ 850900 h 914400"/>
                  <a:gd name="connsiteX4" fmla="*/ 113517 w 608817"/>
                  <a:gd name="connsiteY4" fmla="*/ 0 h 914400"/>
                  <a:gd name="connsiteX0" fmla="*/ 113517 w 608817"/>
                  <a:gd name="connsiteY0" fmla="*/ 0 h 914400"/>
                  <a:gd name="connsiteX1" fmla="*/ 256392 w 608817"/>
                  <a:gd name="connsiteY1" fmla="*/ 401637 h 914400"/>
                  <a:gd name="connsiteX2" fmla="*/ 608817 w 608817"/>
                  <a:gd name="connsiteY2" fmla="*/ 914400 h 914400"/>
                  <a:gd name="connsiteX3" fmla="*/ 113517 w 608817"/>
                  <a:gd name="connsiteY3" fmla="*/ 850900 h 914400"/>
                  <a:gd name="connsiteX4" fmla="*/ 113517 w 608817"/>
                  <a:gd name="connsiteY4" fmla="*/ 0 h 914400"/>
                  <a:gd name="connsiteX0" fmla="*/ 123387 w 618687"/>
                  <a:gd name="connsiteY0" fmla="*/ 0 h 914400"/>
                  <a:gd name="connsiteX1" fmla="*/ 266262 w 618687"/>
                  <a:gd name="connsiteY1" fmla="*/ 401637 h 914400"/>
                  <a:gd name="connsiteX2" fmla="*/ 618687 w 618687"/>
                  <a:gd name="connsiteY2" fmla="*/ 914400 h 914400"/>
                  <a:gd name="connsiteX3" fmla="*/ 123387 w 618687"/>
                  <a:gd name="connsiteY3" fmla="*/ 850900 h 914400"/>
                  <a:gd name="connsiteX4" fmla="*/ 123387 w 618687"/>
                  <a:gd name="connsiteY4" fmla="*/ 0 h 914400"/>
                  <a:gd name="connsiteX0" fmla="*/ 129343 w 624643"/>
                  <a:gd name="connsiteY0" fmla="*/ 0 h 914400"/>
                  <a:gd name="connsiteX1" fmla="*/ 272218 w 624643"/>
                  <a:gd name="connsiteY1" fmla="*/ 401637 h 914400"/>
                  <a:gd name="connsiteX2" fmla="*/ 624643 w 624643"/>
                  <a:gd name="connsiteY2" fmla="*/ 914400 h 914400"/>
                  <a:gd name="connsiteX3" fmla="*/ 129343 w 624643"/>
                  <a:gd name="connsiteY3" fmla="*/ 850900 h 914400"/>
                  <a:gd name="connsiteX4" fmla="*/ 129343 w 624643"/>
                  <a:gd name="connsiteY4" fmla="*/ 0 h 914400"/>
                  <a:gd name="connsiteX0" fmla="*/ 126223 w 621523"/>
                  <a:gd name="connsiteY0" fmla="*/ 0 h 914400"/>
                  <a:gd name="connsiteX1" fmla="*/ 269098 w 621523"/>
                  <a:gd name="connsiteY1" fmla="*/ 401637 h 914400"/>
                  <a:gd name="connsiteX2" fmla="*/ 621523 w 621523"/>
                  <a:gd name="connsiteY2" fmla="*/ 914400 h 914400"/>
                  <a:gd name="connsiteX3" fmla="*/ 126223 w 621523"/>
                  <a:gd name="connsiteY3" fmla="*/ 850900 h 914400"/>
                  <a:gd name="connsiteX4" fmla="*/ 126223 w 621523"/>
                  <a:gd name="connsiteY4" fmla="*/ 0 h 914400"/>
                  <a:gd name="connsiteX0" fmla="*/ 126223 w 324773"/>
                  <a:gd name="connsiteY0" fmla="*/ 0 h 850900"/>
                  <a:gd name="connsiteX1" fmla="*/ 269098 w 324773"/>
                  <a:gd name="connsiteY1" fmla="*/ 401637 h 850900"/>
                  <a:gd name="connsiteX2" fmla="*/ 126223 w 324773"/>
                  <a:gd name="connsiteY2" fmla="*/ 850900 h 850900"/>
                  <a:gd name="connsiteX3" fmla="*/ 126223 w 324773"/>
                  <a:gd name="connsiteY3" fmla="*/ 0 h 850900"/>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109929 w 308479"/>
                  <a:gd name="connsiteY0" fmla="*/ 0 h 860425"/>
                  <a:gd name="connsiteX1" fmla="*/ 252804 w 308479"/>
                  <a:gd name="connsiteY1" fmla="*/ 401637 h 860425"/>
                  <a:gd name="connsiteX2" fmla="*/ 128979 w 308479"/>
                  <a:gd name="connsiteY2" fmla="*/ 860425 h 860425"/>
                  <a:gd name="connsiteX3" fmla="*/ 109929 w 308479"/>
                  <a:gd name="connsiteY3" fmla="*/ 0 h 860425"/>
                  <a:gd name="connsiteX0" fmla="*/ 93764 w 292314"/>
                  <a:gd name="connsiteY0" fmla="*/ 0 h 860425"/>
                  <a:gd name="connsiteX1" fmla="*/ 236639 w 292314"/>
                  <a:gd name="connsiteY1" fmla="*/ 401637 h 860425"/>
                  <a:gd name="connsiteX2" fmla="*/ 131864 w 292314"/>
                  <a:gd name="connsiteY2" fmla="*/ 860425 h 860425"/>
                  <a:gd name="connsiteX3" fmla="*/ 93764 w 292314"/>
                  <a:gd name="connsiteY3" fmla="*/ 0 h 860425"/>
                  <a:gd name="connsiteX0" fmla="*/ 117983 w 316533"/>
                  <a:gd name="connsiteY0" fmla="*/ 0 h 860425"/>
                  <a:gd name="connsiteX1" fmla="*/ 260858 w 316533"/>
                  <a:gd name="connsiteY1" fmla="*/ 401637 h 860425"/>
                  <a:gd name="connsiteX2" fmla="*/ 156083 w 316533"/>
                  <a:gd name="connsiteY2" fmla="*/ 860425 h 860425"/>
                  <a:gd name="connsiteX3" fmla="*/ 117983 w 316533"/>
                  <a:gd name="connsiteY3" fmla="*/ 0 h 860425"/>
                  <a:gd name="connsiteX0" fmla="*/ 117983 w 301895"/>
                  <a:gd name="connsiteY0" fmla="*/ 0 h 860425"/>
                  <a:gd name="connsiteX1" fmla="*/ 260858 w 301895"/>
                  <a:gd name="connsiteY1" fmla="*/ 401637 h 860425"/>
                  <a:gd name="connsiteX2" fmla="*/ 156083 w 301895"/>
                  <a:gd name="connsiteY2" fmla="*/ 860425 h 860425"/>
                  <a:gd name="connsiteX3" fmla="*/ 117983 w 301895"/>
                  <a:gd name="connsiteY3" fmla="*/ 0 h 860425"/>
                  <a:gd name="connsiteX0" fmla="*/ 117983 w 292556"/>
                  <a:gd name="connsiteY0" fmla="*/ 0 h 860425"/>
                  <a:gd name="connsiteX1" fmla="*/ 246570 w 292556"/>
                  <a:gd name="connsiteY1" fmla="*/ 401637 h 860425"/>
                  <a:gd name="connsiteX2" fmla="*/ 156083 w 292556"/>
                  <a:gd name="connsiteY2" fmla="*/ 860425 h 860425"/>
                  <a:gd name="connsiteX3" fmla="*/ 117983 w 292556"/>
                  <a:gd name="connsiteY3" fmla="*/ 0 h 860425"/>
                  <a:gd name="connsiteX0" fmla="*/ 117983 w 300748"/>
                  <a:gd name="connsiteY0" fmla="*/ 0 h 860425"/>
                  <a:gd name="connsiteX1" fmla="*/ 246570 w 300748"/>
                  <a:gd name="connsiteY1" fmla="*/ 401637 h 860425"/>
                  <a:gd name="connsiteX2" fmla="*/ 156083 w 300748"/>
                  <a:gd name="connsiteY2" fmla="*/ 860425 h 860425"/>
                  <a:gd name="connsiteX3" fmla="*/ 117983 w 300748"/>
                  <a:gd name="connsiteY3" fmla="*/ 0 h 860425"/>
                  <a:gd name="connsiteX0" fmla="*/ 117983 w 300748"/>
                  <a:gd name="connsiteY0" fmla="*/ 0 h 860425"/>
                  <a:gd name="connsiteX1" fmla="*/ 246570 w 300748"/>
                  <a:gd name="connsiteY1" fmla="*/ 401637 h 860425"/>
                  <a:gd name="connsiteX2" fmla="*/ 156083 w 300748"/>
                  <a:gd name="connsiteY2" fmla="*/ 860425 h 860425"/>
                  <a:gd name="connsiteX3" fmla="*/ 117983 w 300748"/>
                  <a:gd name="connsiteY3" fmla="*/ 0 h 860425"/>
                  <a:gd name="connsiteX0" fmla="*/ 117983 w 297696"/>
                  <a:gd name="connsiteY0" fmla="*/ 0 h 860425"/>
                  <a:gd name="connsiteX1" fmla="*/ 241807 w 297696"/>
                  <a:gd name="connsiteY1" fmla="*/ 415924 h 860425"/>
                  <a:gd name="connsiteX2" fmla="*/ 156083 w 297696"/>
                  <a:gd name="connsiteY2" fmla="*/ 860425 h 860425"/>
                  <a:gd name="connsiteX3" fmla="*/ 117983 w 297696"/>
                  <a:gd name="connsiteY3" fmla="*/ 0 h 860425"/>
                  <a:gd name="connsiteX0" fmla="*/ 117983 w 303836"/>
                  <a:gd name="connsiteY0" fmla="*/ 0 h 860425"/>
                  <a:gd name="connsiteX1" fmla="*/ 241807 w 303836"/>
                  <a:gd name="connsiteY1" fmla="*/ 415924 h 860425"/>
                  <a:gd name="connsiteX2" fmla="*/ 156083 w 303836"/>
                  <a:gd name="connsiteY2" fmla="*/ 860425 h 860425"/>
                  <a:gd name="connsiteX3" fmla="*/ 117983 w 303836"/>
                  <a:gd name="connsiteY3" fmla="*/ 0 h 860425"/>
                  <a:gd name="connsiteX0" fmla="*/ 117983 w 307949"/>
                  <a:gd name="connsiteY0" fmla="*/ 0 h 860425"/>
                  <a:gd name="connsiteX1" fmla="*/ 241807 w 307949"/>
                  <a:gd name="connsiteY1" fmla="*/ 415924 h 860425"/>
                  <a:gd name="connsiteX2" fmla="*/ 156083 w 307949"/>
                  <a:gd name="connsiteY2" fmla="*/ 860425 h 860425"/>
                  <a:gd name="connsiteX3" fmla="*/ 117983 w 307949"/>
                  <a:gd name="connsiteY3" fmla="*/ 0 h 860425"/>
                  <a:gd name="connsiteX0" fmla="*/ 117983 w 307949"/>
                  <a:gd name="connsiteY0" fmla="*/ 0 h 860425"/>
                  <a:gd name="connsiteX1" fmla="*/ 241807 w 307949"/>
                  <a:gd name="connsiteY1" fmla="*/ 415924 h 860425"/>
                  <a:gd name="connsiteX2" fmla="*/ 156083 w 307949"/>
                  <a:gd name="connsiteY2" fmla="*/ 860425 h 860425"/>
                  <a:gd name="connsiteX3" fmla="*/ 117983 w 307949"/>
                  <a:gd name="connsiteY3" fmla="*/ 0 h 860425"/>
                  <a:gd name="connsiteX0" fmla="*/ 117983 w 301863"/>
                  <a:gd name="connsiteY0" fmla="*/ 0 h 860425"/>
                  <a:gd name="connsiteX1" fmla="*/ 232282 w 301863"/>
                  <a:gd name="connsiteY1" fmla="*/ 420687 h 860425"/>
                  <a:gd name="connsiteX2" fmla="*/ 156083 w 301863"/>
                  <a:gd name="connsiteY2" fmla="*/ 860425 h 860425"/>
                  <a:gd name="connsiteX3" fmla="*/ 117983 w 301863"/>
                  <a:gd name="connsiteY3" fmla="*/ 0 h 860425"/>
                  <a:gd name="connsiteX0" fmla="*/ 154088 w 313198"/>
                  <a:gd name="connsiteY0" fmla="*/ 0 h 850900"/>
                  <a:gd name="connsiteX1" fmla="*/ 225524 w 313198"/>
                  <a:gd name="connsiteY1" fmla="*/ 411162 h 850900"/>
                  <a:gd name="connsiteX2" fmla="*/ 149325 w 313198"/>
                  <a:gd name="connsiteY2" fmla="*/ 850900 h 850900"/>
                  <a:gd name="connsiteX3" fmla="*/ 154088 w 313198"/>
                  <a:gd name="connsiteY3" fmla="*/ 0 h 850900"/>
                  <a:gd name="connsiteX0" fmla="*/ 154088 w 313198"/>
                  <a:gd name="connsiteY0" fmla="*/ 0 h 850900"/>
                  <a:gd name="connsiteX1" fmla="*/ 225524 w 313198"/>
                  <a:gd name="connsiteY1" fmla="*/ 411162 h 850900"/>
                  <a:gd name="connsiteX2" fmla="*/ 149325 w 313198"/>
                  <a:gd name="connsiteY2" fmla="*/ 850900 h 850900"/>
                  <a:gd name="connsiteX3" fmla="*/ 154088 w 313198"/>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21339"/>
                  <a:gd name="connsiteY0" fmla="*/ 0 h 850900"/>
                  <a:gd name="connsiteX1" fmla="*/ 233665 w 321339"/>
                  <a:gd name="connsiteY1" fmla="*/ 411162 h 850900"/>
                  <a:gd name="connsiteX2" fmla="*/ 157466 w 321339"/>
                  <a:gd name="connsiteY2" fmla="*/ 850900 h 850900"/>
                  <a:gd name="connsiteX3" fmla="*/ 162229 w 321339"/>
                  <a:gd name="connsiteY3" fmla="*/ 0 h 850900"/>
                  <a:gd name="connsiteX0" fmla="*/ 162229 w 316256"/>
                  <a:gd name="connsiteY0" fmla="*/ 0 h 850900"/>
                  <a:gd name="connsiteX1" fmla="*/ 233665 w 316256"/>
                  <a:gd name="connsiteY1" fmla="*/ 411162 h 850900"/>
                  <a:gd name="connsiteX2" fmla="*/ 157466 w 316256"/>
                  <a:gd name="connsiteY2" fmla="*/ 850900 h 850900"/>
                  <a:gd name="connsiteX3" fmla="*/ 162229 w 316256"/>
                  <a:gd name="connsiteY3" fmla="*/ 0 h 850900"/>
                  <a:gd name="connsiteX0" fmla="*/ 162229 w 316256"/>
                  <a:gd name="connsiteY0" fmla="*/ 0 h 850900"/>
                  <a:gd name="connsiteX1" fmla="*/ 233665 w 316256"/>
                  <a:gd name="connsiteY1" fmla="*/ 411162 h 850900"/>
                  <a:gd name="connsiteX2" fmla="*/ 157466 w 316256"/>
                  <a:gd name="connsiteY2" fmla="*/ 850900 h 850900"/>
                  <a:gd name="connsiteX3" fmla="*/ 162229 w 316256"/>
                  <a:gd name="connsiteY3" fmla="*/ 0 h 850900"/>
                  <a:gd name="connsiteX0" fmla="*/ 162229 w 324310"/>
                  <a:gd name="connsiteY0" fmla="*/ 0 h 850900"/>
                  <a:gd name="connsiteX1" fmla="*/ 247953 w 324310"/>
                  <a:gd name="connsiteY1" fmla="*/ 415925 h 850900"/>
                  <a:gd name="connsiteX2" fmla="*/ 157466 w 324310"/>
                  <a:gd name="connsiteY2" fmla="*/ 850900 h 850900"/>
                  <a:gd name="connsiteX3" fmla="*/ 162229 w 324310"/>
                  <a:gd name="connsiteY3" fmla="*/ 0 h 850900"/>
                  <a:gd name="connsiteX0" fmla="*/ 162229 w 322357"/>
                  <a:gd name="connsiteY0" fmla="*/ 0 h 850900"/>
                  <a:gd name="connsiteX1" fmla="*/ 247953 w 322357"/>
                  <a:gd name="connsiteY1" fmla="*/ 415925 h 850900"/>
                  <a:gd name="connsiteX2" fmla="*/ 157466 w 322357"/>
                  <a:gd name="connsiteY2" fmla="*/ 850900 h 850900"/>
                  <a:gd name="connsiteX3" fmla="*/ 162229 w 322357"/>
                  <a:gd name="connsiteY3" fmla="*/ 0 h 850900"/>
                  <a:gd name="connsiteX0" fmla="*/ 138574 w 298702"/>
                  <a:gd name="connsiteY0" fmla="*/ 0 h 846138"/>
                  <a:gd name="connsiteX1" fmla="*/ 224298 w 298702"/>
                  <a:gd name="connsiteY1" fmla="*/ 415925 h 846138"/>
                  <a:gd name="connsiteX2" fmla="*/ 162386 w 298702"/>
                  <a:gd name="connsiteY2" fmla="*/ 846138 h 846138"/>
                  <a:gd name="connsiteX3" fmla="*/ 138574 w 298702"/>
                  <a:gd name="connsiteY3" fmla="*/ 0 h 846138"/>
                  <a:gd name="connsiteX0" fmla="*/ 150912 w 311040"/>
                  <a:gd name="connsiteY0" fmla="*/ 0 h 846138"/>
                  <a:gd name="connsiteX1" fmla="*/ 236636 w 311040"/>
                  <a:gd name="connsiteY1" fmla="*/ 415925 h 846138"/>
                  <a:gd name="connsiteX2" fmla="*/ 174724 w 311040"/>
                  <a:gd name="connsiteY2" fmla="*/ 846138 h 846138"/>
                  <a:gd name="connsiteX3" fmla="*/ 150912 w 311040"/>
                  <a:gd name="connsiteY3" fmla="*/ 0 h 846138"/>
                  <a:gd name="connsiteX0" fmla="*/ 150912 w 311040"/>
                  <a:gd name="connsiteY0" fmla="*/ 0 h 846138"/>
                  <a:gd name="connsiteX1" fmla="*/ 236636 w 311040"/>
                  <a:gd name="connsiteY1" fmla="*/ 415925 h 846138"/>
                  <a:gd name="connsiteX2" fmla="*/ 174724 w 311040"/>
                  <a:gd name="connsiteY2" fmla="*/ 846138 h 846138"/>
                  <a:gd name="connsiteX3" fmla="*/ 150912 w 311040"/>
                  <a:gd name="connsiteY3" fmla="*/ 0 h 846138"/>
                  <a:gd name="connsiteX0" fmla="*/ 147019 w 309922"/>
                  <a:gd name="connsiteY0" fmla="*/ 0 h 836613"/>
                  <a:gd name="connsiteX1" fmla="*/ 237506 w 309922"/>
                  <a:gd name="connsiteY1" fmla="*/ 406400 h 836613"/>
                  <a:gd name="connsiteX2" fmla="*/ 175594 w 309922"/>
                  <a:gd name="connsiteY2" fmla="*/ 836613 h 836613"/>
                  <a:gd name="connsiteX3" fmla="*/ 147019 w 309922"/>
                  <a:gd name="connsiteY3" fmla="*/ 0 h 836613"/>
                  <a:gd name="connsiteX0" fmla="*/ 147019 w 313066"/>
                  <a:gd name="connsiteY0" fmla="*/ 0 h 836613"/>
                  <a:gd name="connsiteX1" fmla="*/ 237506 w 313066"/>
                  <a:gd name="connsiteY1" fmla="*/ 406400 h 836613"/>
                  <a:gd name="connsiteX2" fmla="*/ 175594 w 313066"/>
                  <a:gd name="connsiteY2" fmla="*/ 836613 h 836613"/>
                  <a:gd name="connsiteX3" fmla="*/ 147019 w 313066"/>
                  <a:gd name="connsiteY3" fmla="*/ 0 h 836613"/>
                  <a:gd name="connsiteX0" fmla="*/ 148585 w 314632"/>
                  <a:gd name="connsiteY0" fmla="*/ 0 h 836613"/>
                  <a:gd name="connsiteX1" fmla="*/ 239072 w 314632"/>
                  <a:gd name="connsiteY1" fmla="*/ 406400 h 836613"/>
                  <a:gd name="connsiteX2" fmla="*/ 177160 w 314632"/>
                  <a:gd name="connsiteY2" fmla="*/ 836613 h 836613"/>
                  <a:gd name="connsiteX3" fmla="*/ 148585 w 314632"/>
                  <a:gd name="connsiteY3" fmla="*/ 0 h 836613"/>
                </a:gdLst>
                <a:ahLst/>
                <a:cxnLst>
                  <a:cxn ang="0">
                    <a:pos x="connsiteX0" y="connsiteY0"/>
                  </a:cxn>
                  <a:cxn ang="0">
                    <a:pos x="connsiteX1" y="connsiteY1"/>
                  </a:cxn>
                  <a:cxn ang="0">
                    <a:pos x="connsiteX2" y="connsiteY2"/>
                  </a:cxn>
                  <a:cxn ang="0">
                    <a:pos x="connsiteX3" y="connsiteY3"/>
                  </a:cxn>
                </a:cxnLst>
                <a:rect l="l" t="t" r="r" b="b"/>
                <a:pathLst>
                  <a:path w="314632" h="836613">
                    <a:moveTo>
                      <a:pt x="148585" y="0"/>
                    </a:moveTo>
                    <a:cubicBezTo>
                      <a:pt x="367659" y="116417"/>
                      <a:pt x="339084" y="280459"/>
                      <a:pt x="239072" y="406400"/>
                    </a:cubicBezTo>
                    <a:cubicBezTo>
                      <a:pt x="140647" y="540279"/>
                      <a:pt x="104136" y="640821"/>
                      <a:pt x="177160" y="836613"/>
                    </a:cubicBezTo>
                    <a:cubicBezTo>
                      <a:pt x="-302264" y="547158"/>
                      <a:pt x="367659" y="230718"/>
                      <a:pt x="148585" y="0"/>
                    </a:cubicBezTo>
                    <a:close/>
                  </a:path>
                </a:pathLst>
              </a:custGeom>
              <a:solidFill>
                <a:srgbClr val="C747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6AEAB"/>
                  </a:solidFill>
                  <a:effectLst/>
                  <a:uLnTx/>
                  <a:uFillTx/>
                  <a:latin typeface="HELVETICA" panose="020B0604020202020204" pitchFamily="34" charset="0"/>
                  <a:ea typeface="+mn-ea"/>
                  <a:cs typeface="HELVETICA" panose="020B0604020202020204" pitchFamily="34" charset="0"/>
                </a:endParaRPr>
              </a:p>
            </p:txBody>
          </p:sp>
        </p:grpSp>
        <p:grpSp>
          <p:nvGrpSpPr>
            <p:cNvPr id="24" name="Group 37">
              <a:extLst>
                <a:ext uri="{FF2B5EF4-FFF2-40B4-BE49-F238E27FC236}">
                  <a16:creationId xmlns:a16="http://schemas.microsoft.com/office/drawing/2014/main" id="{67EDF409-1264-5635-5316-347AF7BC6FC9}"/>
                </a:ext>
              </a:extLst>
            </p:cNvPr>
            <p:cNvGrpSpPr/>
            <p:nvPr/>
          </p:nvGrpSpPr>
          <p:grpSpPr>
            <a:xfrm>
              <a:off x="1811304" y="4567081"/>
              <a:ext cx="2154637" cy="1257458"/>
              <a:chOff x="1811304" y="4567081"/>
              <a:chExt cx="2154637" cy="1257458"/>
            </a:xfrm>
            <a:grpFill/>
          </p:grpSpPr>
          <p:sp>
            <p:nvSpPr>
              <p:cNvPr id="25" name="Freeform 38">
                <a:extLst>
                  <a:ext uri="{FF2B5EF4-FFF2-40B4-BE49-F238E27FC236}">
                    <a16:creationId xmlns:a16="http://schemas.microsoft.com/office/drawing/2014/main" id="{83ED16F4-5988-826C-7A7D-CA63BB409325}"/>
                  </a:ext>
                </a:extLst>
              </p:cNvPr>
              <p:cNvSpPr/>
              <p:nvPr/>
            </p:nvSpPr>
            <p:spPr>
              <a:xfrm>
                <a:off x="1811304" y="4567081"/>
                <a:ext cx="2154637" cy="1257458"/>
              </a:xfrm>
              <a:custGeom>
                <a:avLst/>
                <a:gdLst>
                  <a:gd name="connsiteX0" fmla="*/ 1779143 w 2154637"/>
                  <a:gd name="connsiteY0" fmla="*/ 292331 h 1257458"/>
                  <a:gd name="connsiteX1" fmla="*/ 1715755 w 2154637"/>
                  <a:gd name="connsiteY1" fmla="*/ 292922 h 1257458"/>
                  <a:gd name="connsiteX2" fmla="*/ 1659252 w 2154637"/>
                  <a:gd name="connsiteY2" fmla="*/ 793295 h 1257458"/>
                  <a:gd name="connsiteX3" fmla="*/ 1779143 w 2154637"/>
                  <a:gd name="connsiteY3" fmla="*/ 292331 h 1257458"/>
                  <a:gd name="connsiteX4" fmla="*/ 1382752 w 2154637"/>
                  <a:gd name="connsiteY4" fmla="*/ 134723 h 1257458"/>
                  <a:gd name="connsiteX5" fmla="*/ 313046 w 2154637"/>
                  <a:gd name="connsiteY5" fmla="*/ 134724 h 1257458"/>
                  <a:gd name="connsiteX6" fmla="*/ 181593 w 2154637"/>
                  <a:gd name="connsiteY6" fmla="*/ 291908 h 1257458"/>
                  <a:gd name="connsiteX7" fmla="*/ 585197 w 2154637"/>
                  <a:gd name="connsiteY7" fmla="*/ 1122734 h 1257458"/>
                  <a:gd name="connsiteX8" fmla="*/ 1163522 w 2154637"/>
                  <a:gd name="connsiteY8" fmla="*/ 1122735 h 1257458"/>
                  <a:gd name="connsiteX9" fmla="*/ 1533949 w 2154637"/>
                  <a:gd name="connsiteY9" fmla="*/ 288165 h 1257458"/>
                  <a:gd name="connsiteX10" fmla="*/ 1382752 w 2154637"/>
                  <a:gd name="connsiteY10" fmla="*/ 134723 h 1257458"/>
                  <a:gd name="connsiteX11" fmla="*/ 1522443 w 2154637"/>
                  <a:gd name="connsiteY11" fmla="*/ 156 h 1257458"/>
                  <a:gd name="connsiteX12" fmla="*/ 1710620 w 2154637"/>
                  <a:gd name="connsiteY12" fmla="*/ 133312 h 1257458"/>
                  <a:gd name="connsiteX13" fmla="*/ 1711521 w 2154637"/>
                  <a:gd name="connsiteY13" fmla="*/ 157396 h 1257458"/>
                  <a:gd name="connsiteX14" fmla="*/ 1732220 w 2154637"/>
                  <a:gd name="connsiteY14" fmla="*/ 155311 h 1257458"/>
                  <a:gd name="connsiteX15" fmla="*/ 2146335 w 2154637"/>
                  <a:gd name="connsiteY15" fmla="*/ 562133 h 1257458"/>
                  <a:gd name="connsiteX16" fmla="*/ 1632079 w 2154637"/>
                  <a:gd name="connsiteY16" fmla="*/ 950463 h 1257458"/>
                  <a:gd name="connsiteX17" fmla="*/ 1575785 w 2154637"/>
                  <a:gd name="connsiteY17" fmla="*/ 956481 h 1257458"/>
                  <a:gd name="connsiteX18" fmla="*/ 1575001 w 2154637"/>
                  <a:gd name="connsiteY18" fmla="*/ 958257 h 1257458"/>
                  <a:gd name="connsiteX19" fmla="*/ 1246221 w 2154637"/>
                  <a:gd name="connsiteY19" fmla="*/ 1257458 h 1257458"/>
                  <a:gd name="connsiteX20" fmla="*/ 517555 w 2154637"/>
                  <a:gd name="connsiteY20" fmla="*/ 1257457 h 1257458"/>
                  <a:gd name="connsiteX21" fmla="*/ 3206 w 2154637"/>
                  <a:gd name="connsiteY21" fmla="*/ 200183 h 1257458"/>
                  <a:gd name="connsiteX22" fmla="*/ 174656 w 2154637"/>
                  <a:gd name="connsiteY22" fmla="*/ 157 h 125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637" h="1257458">
                    <a:moveTo>
                      <a:pt x="1779143" y="292331"/>
                    </a:moveTo>
                    <a:cubicBezTo>
                      <a:pt x="1759239" y="291000"/>
                      <a:pt x="1738092" y="291142"/>
                      <a:pt x="1715755" y="292922"/>
                    </a:cubicBezTo>
                    <a:cubicBezTo>
                      <a:pt x="1735021" y="488287"/>
                      <a:pt x="1725711" y="650318"/>
                      <a:pt x="1659252" y="793295"/>
                    </a:cubicBezTo>
                    <a:cubicBezTo>
                      <a:pt x="2096604" y="663719"/>
                      <a:pt x="2077705" y="312293"/>
                      <a:pt x="1779143" y="292331"/>
                    </a:cubicBezTo>
                    <a:close/>
                    <a:moveTo>
                      <a:pt x="1382752" y="134723"/>
                    </a:moveTo>
                    <a:lnTo>
                      <a:pt x="313046" y="134724"/>
                    </a:lnTo>
                    <a:cubicBezTo>
                      <a:pt x="167299" y="137137"/>
                      <a:pt x="191672" y="167160"/>
                      <a:pt x="181593" y="291908"/>
                    </a:cubicBezTo>
                    <a:cubicBezTo>
                      <a:pt x="153874" y="768449"/>
                      <a:pt x="352105" y="994244"/>
                      <a:pt x="585197" y="1122734"/>
                    </a:cubicBezTo>
                    <a:lnTo>
                      <a:pt x="1163522" y="1122735"/>
                    </a:lnTo>
                    <a:cubicBezTo>
                      <a:pt x="1493632" y="973037"/>
                      <a:pt x="1528909" y="647441"/>
                      <a:pt x="1533949" y="288165"/>
                    </a:cubicBezTo>
                    <a:cubicBezTo>
                      <a:pt x="1531429" y="140962"/>
                      <a:pt x="1513788" y="135972"/>
                      <a:pt x="1382752" y="134723"/>
                    </a:cubicBezTo>
                    <a:close/>
                    <a:moveTo>
                      <a:pt x="1522443" y="156"/>
                    </a:moveTo>
                    <a:cubicBezTo>
                      <a:pt x="1666906" y="1547"/>
                      <a:pt x="1701981" y="6582"/>
                      <a:pt x="1710620" y="133312"/>
                    </a:cubicBezTo>
                    <a:lnTo>
                      <a:pt x="1711521" y="157396"/>
                    </a:lnTo>
                    <a:lnTo>
                      <a:pt x="1732220" y="155311"/>
                    </a:lnTo>
                    <a:cubicBezTo>
                      <a:pt x="1993016" y="152360"/>
                      <a:pt x="2199119" y="313491"/>
                      <a:pt x="2146335" y="562133"/>
                    </a:cubicBezTo>
                    <a:cubicBezTo>
                      <a:pt x="2085216" y="795495"/>
                      <a:pt x="1881893" y="912177"/>
                      <a:pt x="1632079" y="950463"/>
                    </a:cubicBezTo>
                    <a:lnTo>
                      <a:pt x="1575785" y="956481"/>
                    </a:lnTo>
                    <a:lnTo>
                      <a:pt x="1575001" y="958257"/>
                    </a:lnTo>
                    <a:cubicBezTo>
                      <a:pt x="1505927" y="1083106"/>
                      <a:pt x="1402193" y="1186021"/>
                      <a:pt x="1246221" y="1257458"/>
                    </a:cubicBezTo>
                    <a:lnTo>
                      <a:pt x="517555" y="1257457"/>
                    </a:lnTo>
                    <a:cubicBezTo>
                      <a:pt x="223868" y="1093945"/>
                      <a:pt x="-31719" y="806609"/>
                      <a:pt x="3206" y="200183"/>
                    </a:cubicBezTo>
                    <a:cubicBezTo>
                      <a:pt x="15906" y="41434"/>
                      <a:pt x="14318" y="-3018"/>
                      <a:pt x="174656" y="157"/>
                    </a:cubicBezTo>
                    <a:close/>
                  </a:path>
                </a:pathLst>
              </a:custGeom>
              <a:solidFill>
                <a:srgbClr val="C747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6AEAB"/>
                  </a:solidFill>
                  <a:effectLst/>
                  <a:uLnTx/>
                  <a:uFillTx/>
                  <a:latin typeface="HELVETICA" panose="020B0604020202020204" pitchFamily="34" charset="0"/>
                  <a:ea typeface="+mn-ea"/>
                  <a:cs typeface="HELVETICA" panose="020B0604020202020204" pitchFamily="34" charset="0"/>
                </a:endParaRPr>
              </a:p>
            </p:txBody>
          </p:sp>
          <p:sp>
            <p:nvSpPr>
              <p:cNvPr id="26" name="Freeform 39">
                <a:extLst>
                  <a:ext uri="{FF2B5EF4-FFF2-40B4-BE49-F238E27FC236}">
                    <a16:creationId xmlns:a16="http://schemas.microsoft.com/office/drawing/2014/main" id="{7AF4EA5B-757B-492F-127C-5CAE6EA1751D}"/>
                  </a:ext>
                </a:extLst>
              </p:cNvPr>
              <p:cNvSpPr/>
              <p:nvPr/>
            </p:nvSpPr>
            <p:spPr>
              <a:xfrm>
                <a:off x="2099294" y="4809171"/>
                <a:ext cx="1136967" cy="773279"/>
              </a:xfrm>
              <a:custGeom>
                <a:avLst/>
                <a:gdLst>
                  <a:gd name="connsiteX0" fmla="*/ 856622 w 1136967"/>
                  <a:gd name="connsiteY0" fmla="*/ 136363 h 773279"/>
                  <a:gd name="connsiteX1" fmla="*/ 880433 w 1136967"/>
                  <a:gd name="connsiteY1" fmla="*/ 160174 h 773279"/>
                  <a:gd name="connsiteX2" fmla="*/ 856622 w 1136967"/>
                  <a:gd name="connsiteY2" fmla="*/ 183985 h 773279"/>
                  <a:gd name="connsiteX3" fmla="*/ 832811 w 1136967"/>
                  <a:gd name="connsiteY3" fmla="*/ 160174 h 773279"/>
                  <a:gd name="connsiteX4" fmla="*/ 856622 w 1136967"/>
                  <a:gd name="connsiteY4" fmla="*/ 136363 h 773279"/>
                  <a:gd name="connsiteX5" fmla="*/ 1010095 w 1136967"/>
                  <a:gd name="connsiteY5" fmla="*/ 0 h 773279"/>
                  <a:gd name="connsiteX6" fmla="*/ 1136967 w 1136967"/>
                  <a:gd name="connsiteY6" fmla="*/ 120094 h 773279"/>
                  <a:gd name="connsiteX7" fmla="*/ 826134 w 1136967"/>
                  <a:gd name="connsiteY7" fmla="*/ 773279 h 773279"/>
                  <a:gd name="connsiteX8" fmla="*/ 340851 w 1136967"/>
                  <a:gd name="connsiteY8" fmla="*/ 773279 h 773279"/>
                  <a:gd name="connsiteX9" fmla="*/ 2179 w 1136967"/>
                  <a:gd name="connsiteY9" fmla="*/ 123023 h 773279"/>
                  <a:gd name="connsiteX10" fmla="*/ 112484 w 1136967"/>
                  <a:gd name="connsiteY10" fmla="*/ 1 h 773279"/>
                  <a:gd name="connsiteX11" fmla="*/ 831244 w 1136967"/>
                  <a:gd name="connsiteY11" fmla="*/ 0 h 773279"/>
                  <a:gd name="connsiteX12" fmla="*/ 831244 w 1136967"/>
                  <a:gd name="connsiteY12" fmla="*/ 108112 h 773279"/>
                  <a:gd name="connsiteX13" fmla="*/ 812537 w 1136967"/>
                  <a:gd name="connsiteY13" fmla="*/ 108112 h 773279"/>
                  <a:gd name="connsiteX14" fmla="*/ 707761 w 1136967"/>
                  <a:gd name="connsiteY14" fmla="*/ 227174 h 773279"/>
                  <a:gd name="connsiteX15" fmla="*/ 708547 w 1136967"/>
                  <a:gd name="connsiteY15" fmla="*/ 453275 h 773279"/>
                  <a:gd name="connsiteX16" fmla="*/ 757907 w 1136967"/>
                  <a:gd name="connsiteY16" fmla="*/ 503626 h 773279"/>
                  <a:gd name="connsiteX17" fmla="*/ 955338 w 1136967"/>
                  <a:gd name="connsiteY17" fmla="*/ 503626 h 773279"/>
                  <a:gd name="connsiteX18" fmla="*/ 1004697 w 1136967"/>
                  <a:gd name="connsiteY18" fmla="*/ 453275 h 773279"/>
                  <a:gd name="connsiteX19" fmla="*/ 1006292 w 1136967"/>
                  <a:gd name="connsiteY19" fmla="*/ 227174 h 773279"/>
                  <a:gd name="connsiteX20" fmla="*/ 911044 w 1136967"/>
                  <a:gd name="connsiteY20" fmla="*/ 108112 h 773279"/>
                  <a:gd name="connsiteX21" fmla="*/ 882045 w 1136967"/>
                  <a:gd name="connsiteY21" fmla="*/ 108112 h 773279"/>
                  <a:gd name="connsiteX22" fmla="*/ 880397 w 1136967"/>
                  <a:gd name="connsiteY22" fmla="*/ 0 h 77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6967" h="773279">
                    <a:moveTo>
                      <a:pt x="856622" y="136363"/>
                    </a:moveTo>
                    <a:cubicBezTo>
                      <a:pt x="869772" y="136363"/>
                      <a:pt x="880433" y="147024"/>
                      <a:pt x="880433" y="160174"/>
                    </a:cubicBezTo>
                    <a:cubicBezTo>
                      <a:pt x="880433" y="173324"/>
                      <a:pt x="869772" y="183985"/>
                      <a:pt x="856622" y="183985"/>
                    </a:cubicBezTo>
                    <a:cubicBezTo>
                      <a:pt x="843472" y="183985"/>
                      <a:pt x="832811" y="173324"/>
                      <a:pt x="832811" y="160174"/>
                    </a:cubicBezTo>
                    <a:cubicBezTo>
                      <a:pt x="832811" y="147024"/>
                      <a:pt x="843472" y="136363"/>
                      <a:pt x="856622" y="136363"/>
                    </a:cubicBezTo>
                    <a:close/>
                    <a:moveTo>
                      <a:pt x="1010095" y="0"/>
                    </a:moveTo>
                    <a:cubicBezTo>
                      <a:pt x="1120050" y="978"/>
                      <a:pt x="1134853" y="4883"/>
                      <a:pt x="1136967" y="120094"/>
                    </a:cubicBezTo>
                    <a:cubicBezTo>
                      <a:pt x="1132738" y="401285"/>
                      <a:pt x="1103136" y="656116"/>
                      <a:pt x="826134" y="773279"/>
                    </a:cubicBezTo>
                    <a:lnTo>
                      <a:pt x="340851" y="773279"/>
                    </a:lnTo>
                    <a:cubicBezTo>
                      <a:pt x="145259" y="672714"/>
                      <a:pt x="-21081" y="495993"/>
                      <a:pt x="2179" y="123023"/>
                    </a:cubicBezTo>
                    <a:cubicBezTo>
                      <a:pt x="10637" y="25387"/>
                      <a:pt x="-9815" y="1889"/>
                      <a:pt x="112484" y="1"/>
                    </a:cubicBezTo>
                    <a:lnTo>
                      <a:pt x="831244" y="0"/>
                    </a:lnTo>
                    <a:lnTo>
                      <a:pt x="831244" y="108112"/>
                    </a:lnTo>
                    <a:lnTo>
                      <a:pt x="812537" y="108112"/>
                    </a:lnTo>
                    <a:cubicBezTo>
                      <a:pt x="751417" y="141449"/>
                      <a:pt x="699823" y="165261"/>
                      <a:pt x="707761" y="227174"/>
                    </a:cubicBezTo>
                    <a:lnTo>
                      <a:pt x="708547" y="453275"/>
                    </a:lnTo>
                    <a:cubicBezTo>
                      <a:pt x="708547" y="481083"/>
                      <a:pt x="730646" y="503626"/>
                      <a:pt x="757907" y="503626"/>
                    </a:cubicBezTo>
                    <a:lnTo>
                      <a:pt x="955338" y="503626"/>
                    </a:lnTo>
                    <a:cubicBezTo>
                      <a:pt x="982598" y="503626"/>
                      <a:pt x="1004697" y="481083"/>
                      <a:pt x="1004697" y="453275"/>
                    </a:cubicBezTo>
                    <a:cubicBezTo>
                      <a:pt x="1005229" y="377908"/>
                      <a:pt x="1005760" y="302541"/>
                      <a:pt x="1006292" y="227174"/>
                    </a:cubicBezTo>
                    <a:cubicBezTo>
                      <a:pt x="1003911" y="176374"/>
                      <a:pt x="987243" y="161294"/>
                      <a:pt x="911044" y="108112"/>
                    </a:cubicBezTo>
                    <a:lnTo>
                      <a:pt x="882045" y="108112"/>
                    </a:lnTo>
                    <a:lnTo>
                      <a:pt x="880397" y="0"/>
                    </a:lnTo>
                    <a:close/>
                  </a:path>
                </a:pathLst>
              </a:custGeom>
              <a:solidFill>
                <a:srgbClr val="C747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6AEAB"/>
                  </a:solidFill>
                  <a:effectLst/>
                  <a:uLnTx/>
                  <a:uFillTx/>
                  <a:latin typeface="HELVETICA" panose="020B0604020202020204" pitchFamily="34" charset="0"/>
                  <a:ea typeface="+mn-ea"/>
                  <a:cs typeface="HELVETICA" panose="020B0604020202020204" pitchFamily="34" charset="0"/>
                </a:endParaRPr>
              </a:p>
            </p:txBody>
          </p:sp>
          <p:sp>
            <p:nvSpPr>
              <p:cNvPr id="27" name="Rounded Rectangle 50">
                <a:extLst>
                  <a:ext uri="{FF2B5EF4-FFF2-40B4-BE49-F238E27FC236}">
                    <a16:creationId xmlns:a16="http://schemas.microsoft.com/office/drawing/2014/main" id="{4C8EECBA-71A3-4A2A-5C17-7721027C8184}"/>
                  </a:ext>
                </a:extLst>
              </p:cNvPr>
              <p:cNvSpPr/>
              <p:nvPr/>
            </p:nvSpPr>
            <p:spPr>
              <a:xfrm>
                <a:off x="2865986" y="5068646"/>
                <a:ext cx="178289" cy="171140"/>
              </a:xfrm>
              <a:custGeom>
                <a:avLst/>
                <a:gdLst>
                  <a:gd name="connsiteX0" fmla="*/ 0 w 278987"/>
                  <a:gd name="connsiteY0" fmla="*/ 46499 h 290513"/>
                  <a:gd name="connsiteX1" fmla="*/ 46499 w 278987"/>
                  <a:gd name="connsiteY1" fmla="*/ 0 h 290513"/>
                  <a:gd name="connsiteX2" fmla="*/ 232488 w 278987"/>
                  <a:gd name="connsiteY2" fmla="*/ 0 h 290513"/>
                  <a:gd name="connsiteX3" fmla="*/ 278987 w 278987"/>
                  <a:gd name="connsiteY3" fmla="*/ 46499 h 290513"/>
                  <a:gd name="connsiteX4" fmla="*/ 278987 w 278987"/>
                  <a:gd name="connsiteY4" fmla="*/ 244014 h 290513"/>
                  <a:gd name="connsiteX5" fmla="*/ 232488 w 278987"/>
                  <a:gd name="connsiteY5" fmla="*/ 290513 h 290513"/>
                  <a:gd name="connsiteX6" fmla="*/ 46499 w 278987"/>
                  <a:gd name="connsiteY6" fmla="*/ 290513 h 290513"/>
                  <a:gd name="connsiteX7" fmla="*/ 0 w 278987"/>
                  <a:gd name="connsiteY7" fmla="*/ 244014 h 290513"/>
                  <a:gd name="connsiteX8" fmla="*/ 0 w 278987"/>
                  <a:gd name="connsiteY8" fmla="*/ 46499 h 290513"/>
                  <a:gd name="connsiteX0" fmla="*/ 0 w 278987"/>
                  <a:gd name="connsiteY0" fmla="*/ 48880 h 292894"/>
                  <a:gd name="connsiteX1" fmla="*/ 46499 w 278987"/>
                  <a:gd name="connsiteY1" fmla="*/ 2381 h 292894"/>
                  <a:gd name="connsiteX2" fmla="*/ 122825 w 278987"/>
                  <a:gd name="connsiteY2" fmla="*/ 0 h 292894"/>
                  <a:gd name="connsiteX3" fmla="*/ 232488 w 278987"/>
                  <a:gd name="connsiteY3" fmla="*/ 2381 h 292894"/>
                  <a:gd name="connsiteX4" fmla="*/ 278987 w 278987"/>
                  <a:gd name="connsiteY4" fmla="*/ 48880 h 292894"/>
                  <a:gd name="connsiteX5" fmla="*/ 278987 w 278987"/>
                  <a:gd name="connsiteY5" fmla="*/ 246395 h 292894"/>
                  <a:gd name="connsiteX6" fmla="*/ 232488 w 278987"/>
                  <a:gd name="connsiteY6" fmla="*/ 292894 h 292894"/>
                  <a:gd name="connsiteX7" fmla="*/ 46499 w 278987"/>
                  <a:gd name="connsiteY7" fmla="*/ 292894 h 292894"/>
                  <a:gd name="connsiteX8" fmla="*/ 0 w 278987"/>
                  <a:gd name="connsiteY8" fmla="*/ 246395 h 292894"/>
                  <a:gd name="connsiteX9" fmla="*/ 0 w 278987"/>
                  <a:gd name="connsiteY9" fmla="*/ 48880 h 29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987" h="292894">
                    <a:moveTo>
                      <a:pt x="0" y="48880"/>
                    </a:moveTo>
                    <a:cubicBezTo>
                      <a:pt x="0" y="23199"/>
                      <a:pt x="20818" y="2381"/>
                      <a:pt x="46499" y="2381"/>
                    </a:cubicBezTo>
                    <a:lnTo>
                      <a:pt x="122825" y="0"/>
                    </a:lnTo>
                    <a:lnTo>
                      <a:pt x="232488" y="2381"/>
                    </a:lnTo>
                    <a:cubicBezTo>
                      <a:pt x="258169" y="2381"/>
                      <a:pt x="278987" y="23199"/>
                      <a:pt x="278987" y="48880"/>
                    </a:cubicBezTo>
                    <a:lnTo>
                      <a:pt x="278987" y="246395"/>
                    </a:lnTo>
                    <a:cubicBezTo>
                      <a:pt x="278987" y="272076"/>
                      <a:pt x="258169" y="292894"/>
                      <a:pt x="232488" y="292894"/>
                    </a:cubicBezTo>
                    <a:lnTo>
                      <a:pt x="46499" y="292894"/>
                    </a:lnTo>
                    <a:cubicBezTo>
                      <a:pt x="20818" y="292894"/>
                      <a:pt x="0" y="272076"/>
                      <a:pt x="0" y="246395"/>
                    </a:cubicBezTo>
                    <a:lnTo>
                      <a:pt x="0" y="48880"/>
                    </a:lnTo>
                    <a:close/>
                  </a:path>
                </a:pathLst>
              </a:custGeom>
              <a:solidFill>
                <a:srgbClr val="C747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6AEAB"/>
                  </a:solidFill>
                  <a:effectLst/>
                  <a:uLnTx/>
                  <a:uFillTx/>
                  <a:latin typeface="HELVETICA" panose="020B0604020202020204" pitchFamily="34" charset="0"/>
                  <a:ea typeface="+mn-ea"/>
                  <a:cs typeface="HELVETICA" panose="020B0604020202020204" pitchFamily="34" charset="0"/>
                </a:endParaRPr>
              </a:p>
            </p:txBody>
          </p:sp>
        </p:grpSp>
      </p:grpSp>
      <p:sp>
        <p:nvSpPr>
          <p:cNvPr id="45" name="TextBox 35">
            <a:extLst>
              <a:ext uri="{FF2B5EF4-FFF2-40B4-BE49-F238E27FC236}">
                <a16:creationId xmlns:a16="http://schemas.microsoft.com/office/drawing/2014/main" id="{AEC53AC6-EC9E-A4DC-E491-B2CAF04D3ABC}"/>
              </a:ext>
            </a:extLst>
          </p:cNvPr>
          <p:cNvSpPr txBox="1"/>
          <p:nvPr/>
        </p:nvSpPr>
        <p:spPr>
          <a:xfrm>
            <a:off x="755672" y="3680390"/>
            <a:ext cx="36560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Receso</a:t>
            </a:r>
            <a:endPar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TextBox 43">
            <a:extLst>
              <a:ext uri="{FF2B5EF4-FFF2-40B4-BE49-F238E27FC236}">
                <a16:creationId xmlns:a16="http://schemas.microsoft.com/office/drawing/2014/main" id="{0001F05F-343A-6009-BF31-FE36564CA03A}"/>
              </a:ext>
            </a:extLst>
          </p:cNvPr>
          <p:cNvSpPr txBox="1"/>
          <p:nvPr/>
        </p:nvSpPr>
        <p:spPr>
          <a:xfrm>
            <a:off x="134488" y="4533771"/>
            <a:ext cx="496284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B6AEAB"/>
                </a:solidFill>
                <a:effectLst/>
                <a:uLnTx/>
                <a:uFillTx/>
                <a:latin typeface="Arial" panose="020B0604020202020204"/>
                <a:ea typeface="+mn-ea"/>
                <a:cs typeface="HELVETICA" panose="020B0604020202020204" pitchFamily="34" charset="0"/>
              </a:rPr>
              <a:t>10:15 a 10:30 </a:t>
            </a:r>
          </a:p>
        </p:txBody>
      </p:sp>
      <p:sp>
        <p:nvSpPr>
          <p:cNvPr id="48" name="Freeform 45">
            <a:extLst>
              <a:ext uri="{FF2B5EF4-FFF2-40B4-BE49-F238E27FC236}">
                <a16:creationId xmlns:a16="http://schemas.microsoft.com/office/drawing/2014/main" id="{2DF05562-BFC0-5C38-5449-D2DCCC762007}"/>
              </a:ext>
            </a:extLst>
          </p:cNvPr>
          <p:cNvSpPr/>
          <p:nvPr/>
        </p:nvSpPr>
        <p:spPr>
          <a:xfrm rot="5400000">
            <a:off x="433538" y="322134"/>
            <a:ext cx="4533771" cy="3889503"/>
          </a:xfrm>
          <a:custGeom>
            <a:avLst/>
            <a:gdLst>
              <a:gd name="connsiteX0" fmla="*/ 0 w 4533771"/>
              <a:gd name="connsiteY0" fmla="*/ 3889503 h 3889503"/>
              <a:gd name="connsiteX1" fmla="*/ 0 w 4533771"/>
              <a:gd name="connsiteY1" fmla="*/ 3782496 h 3889503"/>
              <a:gd name="connsiteX2" fmla="*/ 4426764 w 4533771"/>
              <a:gd name="connsiteY2" fmla="*/ 3782496 h 3889503"/>
              <a:gd name="connsiteX3" fmla="*/ 4426764 w 4533771"/>
              <a:gd name="connsiteY3" fmla="*/ 107008 h 3889503"/>
              <a:gd name="connsiteX4" fmla="*/ 0 w 4533771"/>
              <a:gd name="connsiteY4" fmla="*/ 107008 h 3889503"/>
              <a:gd name="connsiteX5" fmla="*/ 0 w 4533771"/>
              <a:gd name="connsiteY5" fmla="*/ 0 h 3889503"/>
              <a:gd name="connsiteX6" fmla="*/ 4532941 w 4533771"/>
              <a:gd name="connsiteY6" fmla="*/ 0 h 3889503"/>
              <a:gd name="connsiteX7" fmla="*/ 4532941 w 4533771"/>
              <a:gd name="connsiteY7" fmla="*/ 48981 h 3889503"/>
              <a:gd name="connsiteX8" fmla="*/ 4533771 w 4533771"/>
              <a:gd name="connsiteY8" fmla="*/ 48981 h 3889503"/>
              <a:gd name="connsiteX9" fmla="*/ 4533771 w 4533771"/>
              <a:gd name="connsiteY9" fmla="*/ 3889462 h 3889503"/>
              <a:gd name="connsiteX10" fmla="*/ 4529767 w 4533771"/>
              <a:gd name="connsiteY10" fmla="*/ 3889462 h 3889503"/>
              <a:gd name="connsiteX11" fmla="*/ 4529767 w 4533771"/>
              <a:gd name="connsiteY11" fmla="*/ 3889503 h 3889503"/>
              <a:gd name="connsiteX12" fmla="*/ 0 w 4533771"/>
              <a:gd name="connsiteY12" fmla="*/ 3889503 h 388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33771" h="3889503">
                <a:moveTo>
                  <a:pt x="0" y="3889503"/>
                </a:moveTo>
                <a:lnTo>
                  <a:pt x="0" y="3782496"/>
                </a:lnTo>
                <a:lnTo>
                  <a:pt x="4426764" y="3782496"/>
                </a:lnTo>
                <a:lnTo>
                  <a:pt x="4426764" y="107008"/>
                </a:lnTo>
                <a:lnTo>
                  <a:pt x="0" y="107008"/>
                </a:lnTo>
                <a:lnTo>
                  <a:pt x="0" y="0"/>
                </a:lnTo>
                <a:lnTo>
                  <a:pt x="4532941" y="0"/>
                </a:lnTo>
                <a:lnTo>
                  <a:pt x="4532941" y="48981"/>
                </a:lnTo>
                <a:lnTo>
                  <a:pt x="4533771" y="48981"/>
                </a:lnTo>
                <a:lnTo>
                  <a:pt x="4533771" y="3889462"/>
                </a:lnTo>
                <a:lnTo>
                  <a:pt x="4529767" y="3889462"/>
                </a:lnTo>
                <a:lnTo>
                  <a:pt x="4529767" y="3889503"/>
                </a:lnTo>
                <a:lnTo>
                  <a:pt x="0" y="3889503"/>
                </a:lnTo>
                <a:close/>
              </a:path>
            </a:pathLst>
          </a:custGeom>
          <a:solidFill>
            <a:srgbClr val="C7474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9" name="TextBox 43">
            <a:extLst>
              <a:ext uri="{FF2B5EF4-FFF2-40B4-BE49-F238E27FC236}">
                <a16:creationId xmlns:a16="http://schemas.microsoft.com/office/drawing/2014/main" id="{C3FFD53E-80F6-C759-AD34-2576A15509D1}"/>
              </a:ext>
            </a:extLst>
          </p:cNvPr>
          <p:cNvSpPr txBox="1"/>
          <p:nvPr/>
        </p:nvSpPr>
        <p:spPr>
          <a:xfrm>
            <a:off x="5011888" y="480033"/>
            <a:ext cx="6601714"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B6AEAB"/>
                </a:solidFill>
                <a:effectLst/>
                <a:uLnTx/>
                <a:uFillTx/>
                <a:latin typeface="Arial" panose="020B0604020202020204"/>
                <a:ea typeface="+mn-ea"/>
                <a:cs typeface="HELVETICA" panose="020B0604020202020204" pitchFamily="34" charset="0"/>
              </a:rPr>
              <a:t>Cuando pienses	en renunciar a todo, sólo recuerda que Jesús no se rindió porque para ÉL VALES LA PENA</a:t>
            </a:r>
            <a:endParaRPr kumimoji="0" lang="es-ES" sz="5400" b="1" i="0" u="none" strike="noStrike" kern="1200" cap="none" spc="0" normalizeH="0" baseline="0" noProof="0" dirty="0">
              <a:ln>
                <a:noFill/>
              </a:ln>
              <a:solidFill>
                <a:srgbClr val="B6AEAB"/>
              </a:solidFill>
              <a:effectLst/>
              <a:uLnTx/>
              <a:uFillTx/>
              <a:latin typeface="Arial" panose="020B0604020202020204"/>
              <a:ea typeface="+mn-ea"/>
              <a:cs typeface="HELVETICA" panose="020B0604020202020204" pitchFamily="34" charset="0"/>
            </a:endParaRPr>
          </a:p>
        </p:txBody>
      </p:sp>
      <p:grpSp>
        <p:nvGrpSpPr>
          <p:cNvPr id="2" name="Group 1">
            <a:extLst>
              <a:ext uri="{FF2B5EF4-FFF2-40B4-BE49-F238E27FC236}">
                <a16:creationId xmlns:a16="http://schemas.microsoft.com/office/drawing/2014/main" id="{DD2BE608-B2A9-116B-0E62-6DF01D95F0A2}"/>
              </a:ext>
            </a:extLst>
          </p:cNvPr>
          <p:cNvGrpSpPr/>
          <p:nvPr/>
        </p:nvGrpSpPr>
        <p:grpSpPr>
          <a:xfrm>
            <a:off x="10044174" y="2277004"/>
            <a:ext cx="1936141" cy="2802591"/>
            <a:chOff x="10044174" y="2277004"/>
            <a:chExt cx="1936141" cy="2802591"/>
          </a:xfrm>
        </p:grpSpPr>
        <p:pic>
          <p:nvPicPr>
            <p:cNvPr id="14" name="Imagen 13" descr="Imagen que contiene Icono&#10;&#10;Descripción generada automáticamente">
              <a:extLst>
                <a:ext uri="{FF2B5EF4-FFF2-40B4-BE49-F238E27FC236}">
                  <a16:creationId xmlns:a16="http://schemas.microsoft.com/office/drawing/2014/main" id="{F75C09FF-F294-57E1-4C38-F7C5F17A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174" y="2277004"/>
              <a:ext cx="1936141" cy="2802591"/>
            </a:xfrm>
            <a:prstGeom prst="rect">
              <a:avLst/>
            </a:prstGeom>
          </p:spPr>
        </p:pic>
        <p:sp>
          <p:nvSpPr>
            <p:cNvPr id="50" name="TextBox 43">
              <a:extLst>
                <a:ext uri="{FF2B5EF4-FFF2-40B4-BE49-F238E27FC236}">
                  <a16:creationId xmlns:a16="http://schemas.microsoft.com/office/drawing/2014/main" id="{A4FB94CC-0C4A-C82F-396E-6795A569ED5F}"/>
                </a:ext>
              </a:extLst>
            </p:cNvPr>
            <p:cNvSpPr txBox="1"/>
            <p:nvPr/>
          </p:nvSpPr>
          <p:spPr>
            <a:xfrm>
              <a:off x="10662622" y="3071428"/>
              <a:ext cx="937086"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B6AEAB"/>
                  </a:solidFill>
                  <a:effectLst/>
                  <a:uLnTx/>
                  <a:uFillTx/>
                  <a:latin typeface="Arial" panose="020B0604020202020204"/>
                  <a:ea typeface="+mn-ea"/>
                  <a:cs typeface="HELVETICA" panose="020B0604020202020204" pitchFamily="34" charset="0"/>
                </a:rPr>
                <a:t>Fil 2:8</a:t>
              </a:r>
              <a:endParaRPr kumimoji="0" lang="es-ES" sz="2800" b="1" i="0" u="none" strike="noStrike" kern="1200" cap="none" spc="0" normalizeH="0" baseline="0" noProof="0" dirty="0">
                <a:ln>
                  <a:noFill/>
                </a:ln>
                <a:solidFill>
                  <a:srgbClr val="B6AEAB"/>
                </a:solidFill>
                <a:effectLst/>
                <a:uLnTx/>
                <a:uFillTx/>
                <a:latin typeface="Arial" panose="020B0604020202020204"/>
                <a:ea typeface="+mn-ea"/>
                <a:cs typeface="HELVETICA" panose="020B0604020202020204" pitchFamily="34" charset="0"/>
              </a:endParaRPr>
            </a:p>
          </p:txBody>
        </p:sp>
      </p:grpSp>
    </p:spTree>
    <p:extLst>
      <p:ext uri="{BB962C8B-B14F-4D97-AF65-F5344CB8AC3E}">
        <p14:creationId xmlns:p14="http://schemas.microsoft.com/office/powerpoint/2010/main" val="42843021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4750" fill="hold"/>
                                        <p:tgtEl>
                                          <p:spTgt spid="49"/>
                                        </p:tgtEl>
                                        <p:attrNameLst>
                                          <p:attrName>ppt_w</p:attrName>
                                        </p:attrNameLst>
                                      </p:cBhvr>
                                      <p:tavLst>
                                        <p:tav tm="0">
                                          <p:val>
                                            <p:strVal val="#ppt_w*0.70"/>
                                          </p:val>
                                        </p:tav>
                                        <p:tav tm="100000">
                                          <p:val>
                                            <p:strVal val="#ppt_w"/>
                                          </p:val>
                                        </p:tav>
                                      </p:tavLst>
                                    </p:anim>
                                    <p:anim calcmode="lin" valueType="num">
                                      <p:cBhvr>
                                        <p:cTn id="8" dur="4750" fill="hold"/>
                                        <p:tgtEl>
                                          <p:spTgt spid="49"/>
                                        </p:tgtEl>
                                        <p:attrNameLst>
                                          <p:attrName>ppt_h</p:attrName>
                                        </p:attrNameLst>
                                      </p:cBhvr>
                                      <p:tavLst>
                                        <p:tav tm="0">
                                          <p:val>
                                            <p:strVal val="#ppt_h"/>
                                          </p:val>
                                        </p:tav>
                                        <p:tav tm="100000">
                                          <p:val>
                                            <p:strVal val="#ppt_h"/>
                                          </p:val>
                                        </p:tav>
                                      </p:tavLst>
                                    </p:anim>
                                    <p:animEffect transition="in" filter="fade">
                                      <p:cBhvr>
                                        <p:cTn id="9" dur="4750"/>
                                        <p:tgtEl>
                                          <p:spTgt spid="49"/>
                                        </p:tgtEl>
                                      </p:cBhvr>
                                    </p:animEffect>
                                  </p:childTnLst>
                                </p:cTn>
                              </p:par>
                            </p:childTnLst>
                          </p:cTn>
                        </p:par>
                        <p:par>
                          <p:cTn id="10" fill="hold">
                            <p:stCondLst>
                              <p:cond delay="4750"/>
                            </p:stCondLst>
                            <p:childTnLst>
                              <p:par>
                                <p:cTn id="11" presetID="55"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4250" fill="hold"/>
                                        <p:tgtEl>
                                          <p:spTgt spid="2"/>
                                        </p:tgtEl>
                                        <p:attrNameLst>
                                          <p:attrName>ppt_w</p:attrName>
                                        </p:attrNameLst>
                                      </p:cBhvr>
                                      <p:tavLst>
                                        <p:tav tm="0">
                                          <p:val>
                                            <p:strVal val="#ppt_w*0.70"/>
                                          </p:val>
                                        </p:tav>
                                        <p:tav tm="100000">
                                          <p:val>
                                            <p:strVal val="#ppt_w"/>
                                          </p:val>
                                        </p:tav>
                                      </p:tavLst>
                                    </p:anim>
                                    <p:anim calcmode="lin" valueType="num">
                                      <p:cBhvr>
                                        <p:cTn id="14" dur="4250" fill="hold"/>
                                        <p:tgtEl>
                                          <p:spTgt spid="2"/>
                                        </p:tgtEl>
                                        <p:attrNameLst>
                                          <p:attrName>ppt_h</p:attrName>
                                        </p:attrNameLst>
                                      </p:cBhvr>
                                      <p:tavLst>
                                        <p:tav tm="0">
                                          <p:val>
                                            <p:strVal val="#ppt_h"/>
                                          </p:val>
                                        </p:tav>
                                        <p:tav tm="100000">
                                          <p:val>
                                            <p:strVal val="#ppt_h"/>
                                          </p:val>
                                        </p:tav>
                                      </p:tavLst>
                                    </p:anim>
                                    <p:animEffect transition="in" filter="fade">
                                      <p:cBhvr>
                                        <p:cTn id="15" dur="4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Un gran tema, que corresponde a la soteriología, parecería extraño aquí: es el que trata sobre la declaración según la cual ÉL se hizo pecado por nosotros (2 </a:t>
            </a:r>
            <a:r>
              <a:rPr lang="es-ES" sz="2400" dirty="0" err="1">
                <a:solidFill>
                  <a:prstClr val="black"/>
                </a:solidFill>
                <a:latin typeface="Century Gothic" panose="020B0502020202020204" pitchFamily="34" charset="0"/>
              </a:rPr>
              <a:t>Cor</a:t>
            </a:r>
            <a:r>
              <a:rPr lang="es-ES" sz="2400" dirty="0">
                <a:solidFill>
                  <a:prstClr val="black"/>
                </a:solidFill>
                <a:latin typeface="Century Gothic" panose="020B0502020202020204" pitchFamily="34" charset="0"/>
              </a:rPr>
              <a:t> 5:21).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2Co 5:21  Al que no conoció pecado, </a:t>
            </a:r>
            <a:r>
              <a:rPr lang="es-ES" sz="2400" b="1" u="sng" dirty="0">
                <a:solidFill>
                  <a:prstClr val="black"/>
                </a:solidFill>
                <a:latin typeface="Century Gothic" panose="020B0502020202020204" pitchFamily="34" charset="0"/>
              </a:rPr>
              <a:t>por nosotros</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lo hizo pecado</a:t>
            </a:r>
            <a:r>
              <a:rPr lang="es-ES" sz="2400" dirty="0">
                <a:solidFill>
                  <a:prstClr val="black"/>
                </a:solidFill>
                <a:latin typeface="Century Gothic" panose="020B0502020202020204" pitchFamily="34" charset="0"/>
              </a:rPr>
              <a:t>, para que nosotros fuésemos hechos justicia de Dios en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Este versículo requiere las siguientes explicaciones, para evitar creer que Cristo pudo haber tenido pecado: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2400" dirty="0">
                <a:solidFill>
                  <a:prstClr val="black"/>
                </a:solidFill>
                <a:latin typeface="Century Gothic" panose="020B0502020202020204" pitchFamily="34" charset="0"/>
              </a:rPr>
              <a:t>el versículo dice que </a:t>
            </a:r>
            <a:r>
              <a:rPr lang="es-ES" sz="2400" b="1" u="sng" dirty="0">
                <a:solidFill>
                  <a:prstClr val="black"/>
                </a:solidFill>
                <a:latin typeface="Century Gothic" panose="020B0502020202020204" pitchFamily="34" charset="0"/>
              </a:rPr>
              <a:t>ÉL</a:t>
            </a:r>
            <a:r>
              <a:rPr lang="es-ES" sz="2400" dirty="0">
                <a:solidFill>
                  <a:prstClr val="black"/>
                </a:solidFill>
                <a:latin typeface="Century Gothic" panose="020B0502020202020204" pitchFamily="34" charset="0"/>
              </a:rPr>
              <a:t> </a:t>
            </a:r>
            <a:r>
              <a:rPr lang="es-ES" sz="2400" b="1" dirty="0">
                <a:solidFill>
                  <a:prstClr val="black"/>
                </a:solidFill>
                <a:latin typeface="Century Gothic" panose="020B0502020202020204" pitchFamily="34" charset="0"/>
              </a:rPr>
              <a:t>se hizo pecado</a:t>
            </a:r>
            <a:r>
              <a:rPr lang="es-ES" sz="2400" dirty="0">
                <a:solidFill>
                  <a:prstClr val="black"/>
                </a:solidFill>
                <a:latin typeface="Century Gothic" panose="020B0502020202020204" pitchFamily="34" charset="0"/>
              </a:rPr>
              <a:t> </a:t>
            </a:r>
            <a:r>
              <a:rPr lang="es-ES" sz="2400" b="1" dirty="0">
                <a:solidFill>
                  <a:prstClr val="black"/>
                </a:solidFill>
                <a:latin typeface="Century Gothic" panose="020B0502020202020204" pitchFamily="34" charset="0"/>
              </a:rPr>
              <a:t>asimismo</a:t>
            </a:r>
            <a:r>
              <a:rPr lang="es-ES" sz="2400" dirty="0">
                <a:solidFill>
                  <a:prstClr val="black"/>
                </a:solidFill>
                <a:latin typeface="Century Gothic" panose="020B0502020202020204" pitchFamily="34" charset="0"/>
              </a:rPr>
              <a:t> (porque no hay forma de que Satanás lo contamine con el pecado), no dice que Satanás logró contaminarlo con el pecado, así como contaminó a Adán y Eva y a toda la humanidad, y Cristo aclara que Satanás quien es el príncipe de este mundo </a:t>
            </a:r>
            <a:r>
              <a:rPr lang="es-ES" sz="2400" b="1" u="sng" dirty="0">
                <a:solidFill>
                  <a:prstClr val="black"/>
                </a:solidFill>
                <a:latin typeface="Century Gothic" panose="020B0502020202020204" pitchFamily="34" charset="0"/>
              </a:rPr>
              <a:t>nada tiene en ÉL</a:t>
            </a:r>
            <a:r>
              <a:rPr lang="es-ES" sz="2400" dirty="0">
                <a:solidFill>
                  <a:prstClr val="black"/>
                </a:solidFill>
                <a:latin typeface="Century Gothic" panose="020B0502020202020204" pitchFamily="34" charset="0"/>
              </a:rPr>
              <a:t> (Juan 14:30),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endParaRPr lang="es-ES" sz="24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2400" dirty="0">
                <a:solidFill>
                  <a:prstClr val="black"/>
                </a:solidFill>
                <a:latin typeface="Century Gothic" panose="020B0502020202020204" pitchFamily="34" charset="0"/>
              </a:rPr>
              <a:t> Al hacerse de pecado (es obvio que el pecado no es de ÉL), el versículo aclara que es ”</a:t>
            </a:r>
            <a:r>
              <a:rPr lang="es-ES" sz="2400" b="1" u="sng" dirty="0">
                <a:solidFill>
                  <a:prstClr val="black"/>
                </a:solidFill>
                <a:latin typeface="Century Gothic" panose="020B0502020202020204" pitchFamily="34" charset="0"/>
              </a:rPr>
              <a:t>por nosotros</a:t>
            </a:r>
            <a:r>
              <a:rPr lang="es-ES" sz="2400" dirty="0">
                <a:solidFill>
                  <a:prstClr val="black"/>
                </a:solidFill>
                <a:latin typeface="Century Gothic" panose="020B0502020202020204" pitchFamily="34" charset="0"/>
              </a:rPr>
              <a:t>”  los que sí estamos contaminados por el pecado.</a:t>
            </a:r>
          </a:p>
        </p:txBody>
      </p:sp>
    </p:spTree>
    <p:extLst>
      <p:ext uri="{BB962C8B-B14F-4D97-AF65-F5344CB8AC3E}">
        <p14:creationId xmlns:p14="http://schemas.microsoft.com/office/powerpoint/2010/main" val="2748837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 logrando hacer </a:t>
            </a:r>
            <a:r>
              <a:rPr lang="es-ES" sz="2400" b="1" u="sng" dirty="0">
                <a:solidFill>
                  <a:prstClr val="black"/>
                </a:solidFill>
                <a:latin typeface="Century Gothic" panose="020B0502020202020204" pitchFamily="34" charset="0"/>
              </a:rPr>
              <a:t>que nosotros fuésemos hechos justicia de Dios en él. La justicia se manifiesta cuando puso como propiciación por medio de la fe en la sangre de Cristo, para perdón de pecados y darnos vida eterna por esa fe en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Rom 3:25  </a:t>
            </a:r>
            <a:r>
              <a:rPr lang="es-ES" sz="2400" b="1" u="sng" dirty="0">
                <a:solidFill>
                  <a:prstClr val="black"/>
                </a:solidFill>
                <a:latin typeface="Century Gothic" panose="020B0502020202020204" pitchFamily="34" charset="0"/>
              </a:rPr>
              <a:t>a quien Dios puso como propiciación por medio de la fe en su sangre</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para manifestar su justicia,</a:t>
            </a:r>
            <a:r>
              <a:rPr lang="es-ES" sz="2400" dirty="0">
                <a:solidFill>
                  <a:prstClr val="black"/>
                </a:solidFill>
                <a:latin typeface="Century Gothic" panose="020B0502020202020204" pitchFamily="34" charset="0"/>
              </a:rPr>
              <a:t> a causa de haber pasado por alto, en su paciencia, los pecados pasados,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d) Al hacerse ÉL mismo pecado, tal como lo dice el versículo, estando en la condición de hombre </a:t>
            </a:r>
            <a:r>
              <a:rPr lang="es-ES" sz="2400" b="1" u="sng" dirty="0">
                <a:solidFill>
                  <a:prstClr val="black"/>
                </a:solidFill>
                <a:latin typeface="Century Gothic" panose="020B0502020202020204" pitchFamily="34" charset="0"/>
              </a:rPr>
              <a:t>paga la cuenta de ese pecado de nosotros </a:t>
            </a:r>
            <a:r>
              <a:rPr lang="es-ES" sz="3000" b="1" u="sng" dirty="0">
                <a:solidFill>
                  <a:prstClr val="black"/>
                </a:solidFill>
                <a:latin typeface="Century Gothic" panose="020B0502020202020204" pitchFamily="34" charset="0"/>
              </a:rPr>
              <a:t>con su muerte</a:t>
            </a:r>
            <a:r>
              <a:rPr lang="es-ES" sz="2400" dirty="0">
                <a:solidFill>
                  <a:prstClr val="black"/>
                </a:solidFill>
                <a:latin typeface="Century Gothic" panose="020B0502020202020204" pitchFamily="34" charset="0"/>
              </a:rPr>
              <a:t>, porque la paga del pecado es la muerte (Rom 6:23), y es por esto que ÉL se hizo pecado, asimismo por nosotros. YA QUE NADIE PODIA PAGAR ESA CUENTA A CAUSA DEL PECADO.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 Debido a que el pecado es eterno a partir de Satanás, se </a:t>
            </a:r>
            <a:r>
              <a:rPr lang="es-ES" sz="2400" b="1" u="sng" dirty="0">
                <a:solidFill>
                  <a:prstClr val="black"/>
                </a:solidFill>
                <a:latin typeface="Century Gothic" panose="020B0502020202020204" pitchFamily="34" charset="0"/>
              </a:rPr>
              <a:t>requería de alguien con sangre eterna para poder pagar el saldo total de la cuenta del pecado de todos nosotros</a:t>
            </a:r>
            <a:r>
              <a:rPr lang="es-ES" sz="2400" dirty="0">
                <a:solidFill>
                  <a:prstClr val="black"/>
                </a:solidFill>
                <a:latin typeface="Century Gothic" panose="020B0502020202020204" pitchFamily="34" charset="0"/>
              </a:rPr>
              <a:t>. Y por eso Cristo dice en la Cruz: consumado es. Es debido a este que ningún ser humano tiene capacidad de perdonar pecados.</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1842312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Hay muchos versículos bíblicos donde se menciona de que Cristo no fue contaminado con el pecado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Con respecto a Cristo, es cierto que su humanidad fue tan impecable como su Deidad. Tal como el hombre no caído, ÉL es libre de la naturaleza de pecado, pero es igualmente cierto que ÉL nunca pecó.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Con respecto a la naturaleza pecaminosa, el ángel anunció, aun antes de su nacimiento que El sería un "</a:t>
            </a:r>
            <a:r>
              <a:rPr lang="es-ES" sz="2400" b="1" u="sng" dirty="0">
                <a:solidFill>
                  <a:prstClr val="black"/>
                </a:solidFill>
                <a:latin typeface="Century Gothic" panose="020B0502020202020204" pitchFamily="34" charset="0"/>
              </a:rPr>
              <a:t>Santo Ser</a:t>
            </a:r>
            <a:r>
              <a:rPr lang="es-ES" sz="2400" dirty="0">
                <a:solidFill>
                  <a:prstClr val="black"/>
                </a:solidFill>
                <a:latin typeface="Century Gothic" panose="020B0502020202020204" pitchFamily="34" charset="0"/>
              </a:rPr>
              <a:t>" (</a:t>
            </a:r>
            <a:r>
              <a:rPr lang="es-ES" sz="2400" dirty="0" err="1">
                <a:solidFill>
                  <a:prstClr val="black"/>
                </a:solidFill>
                <a:latin typeface="Century Gothic" panose="020B0502020202020204" pitchFamily="34" charset="0"/>
              </a:rPr>
              <a:t>Lc</a:t>
            </a:r>
            <a:r>
              <a:rPr lang="es-ES" sz="2400" dirty="0">
                <a:solidFill>
                  <a:prstClr val="black"/>
                </a:solidFill>
                <a:latin typeface="Century Gothic" panose="020B0502020202020204" pitchFamily="34" charset="0"/>
              </a:rPr>
              <a:t>. 1:35), y en todo sentido, ÉL fue tentado en todo como hombre, pero sin pecado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4: 15).</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Con respecto al fruto de la naturaleza caída, sin temor alguno, desafió a sus enemigos, diciéndoles: "¿Quién de vosotros me redarguye de pecado?"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8:46). Y no ha habido nadie en las generaciones subsiguientes que haya tenido éxito en acusar a Cristo de pecado. Aunque ÉL vivió entre los hombres, como uno de ellos, durante 33 años, ÉL retuvo la santidad de la Deidad en todos sus aspectos.</a:t>
            </a:r>
          </a:p>
        </p:txBody>
      </p:sp>
    </p:spTree>
    <p:extLst>
      <p:ext uri="{BB962C8B-B14F-4D97-AF65-F5344CB8AC3E}">
        <p14:creationId xmlns:p14="http://schemas.microsoft.com/office/powerpoint/2010/main" val="12927063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El Dr. Charles Lee </a:t>
            </a:r>
            <a:r>
              <a:rPr lang="es-ES" sz="1800" dirty="0" err="1">
                <a:solidFill>
                  <a:prstClr val="black"/>
                </a:solidFill>
                <a:latin typeface="Century Gothic" panose="020B0502020202020204" pitchFamily="34" charset="0"/>
              </a:rPr>
              <a:t>Feinberg</a:t>
            </a:r>
            <a:r>
              <a:rPr lang="es-ES" sz="1800" dirty="0">
                <a:solidFill>
                  <a:prstClr val="black"/>
                </a:solidFill>
                <a:latin typeface="Century Gothic" panose="020B0502020202020204" pitchFamily="34" charset="0"/>
              </a:rPr>
              <a:t> establece muy bien la impecable persona de Cristo, de la siguiente manera: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Ante todo, la unión hipostática le dio al mundo una Persona impecable. Con esto se predica de Cristo no sólo la </a:t>
            </a:r>
            <a:r>
              <a:rPr lang="es-ES" sz="1800" dirty="0" err="1">
                <a:solidFill>
                  <a:prstClr val="black"/>
                </a:solidFill>
                <a:latin typeface="Century Gothic" panose="020B0502020202020204" pitchFamily="34" charset="0"/>
              </a:rPr>
              <a:t>anamartesia</a:t>
            </a:r>
            <a:r>
              <a:rPr lang="es-ES" sz="1800" dirty="0">
                <a:solidFill>
                  <a:prstClr val="black"/>
                </a:solidFill>
                <a:latin typeface="Century Gothic" panose="020B0502020202020204" pitchFamily="34" charset="0"/>
              </a:rPr>
              <a:t> -ausencia de pecado- sino la impecabilidad. Este no es precisamente un asunto de </a:t>
            </a:r>
            <a:r>
              <a:rPr lang="es-ES" sz="1800" dirty="0" err="1">
                <a:solidFill>
                  <a:prstClr val="black"/>
                </a:solidFill>
                <a:latin typeface="Century Gothic" panose="020B0502020202020204" pitchFamily="34" charset="0"/>
              </a:rPr>
              <a:t>posse</a:t>
            </a:r>
            <a:r>
              <a:rPr lang="es-ES" sz="1800" dirty="0">
                <a:solidFill>
                  <a:prstClr val="black"/>
                </a:solidFill>
                <a:latin typeface="Century Gothic" panose="020B0502020202020204" pitchFamily="34" charset="0"/>
              </a:rPr>
              <a:t> non </a:t>
            </a:r>
            <a:r>
              <a:rPr lang="es-ES" sz="1800" dirty="0" err="1">
                <a:solidFill>
                  <a:prstClr val="black"/>
                </a:solidFill>
                <a:latin typeface="Century Gothic" panose="020B0502020202020204" pitchFamily="34" charset="0"/>
              </a:rPr>
              <a:t>peccare</a:t>
            </a:r>
            <a:r>
              <a:rPr lang="es-ES" sz="1800" dirty="0">
                <a:solidFill>
                  <a:prstClr val="black"/>
                </a:solidFill>
                <a:latin typeface="Century Gothic" panose="020B0502020202020204" pitchFamily="34" charset="0"/>
              </a:rPr>
              <a:t> –poder no pecar- sino de non </a:t>
            </a:r>
            <a:r>
              <a:rPr lang="es-ES" sz="1800" dirty="0" err="1">
                <a:solidFill>
                  <a:prstClr val="black"/>
                </a:solidFill>
                <a:latin typeface="Century Gothic" panose="020B0502020202020204" pitchFamily="34" charset="0"/>
              </a:rPr>
              <a:t>posse</a:t>
            </a:r>
            <a:r>
              <a:rPr lang="es-ES" sz="1800" dirty="0">
                <a:solidFill>
                  <a:prstClr val="black"/>
                </a:solidFill>
                <a:latin typeface="Century Gothic" panose="020B0502020202020204" pitchFamily="34" charset="0"/>
              </a:rPr>
              <a:t> </a:t>
            </a:r>
            <a:r>
              <a:rPr lang="es-ES" sz="1800" dirty="0" err="1">
                <a:solidFill>
                  <a:prstClr val="black"/>
                </a:solidFill>
                <a:latin typeface="Century Gothic" panose="020B0502020202020204" pitchFamily="34" charset="0"/>
              </a:rPr>
              <a:t>peccare</a:t>
            </a:r>
            <a:r>
              <a:rPr lang="es-ES" sz="1800" dirty="0">
                <a:solidFill>
                  <a:prstClr val="black"/>
                </a:solidFill>
                <a:latin typeface="Century Gothic" panose="020B0502020202020204" pitchFamily="34" charset="0"/>
              </a:rPr>
              <a:t> -no poder pecar.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No es suficiente decir que Cristo no pecó; hay que declarar inequívocamente que ÉL no podía pecar.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Por cuanto Cristo tenía la naturaleza de hombre, podía ser tentado; pero, por cuanto era Dios, no podía pecar, pues no había ningún principio en Cristo que hubiera correspondido a la solicitud del pecado.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Cuando Satanás tentó a Cristo en el desierto, Este fue tentado en todos los puntos (1 </a:t>
            </a:r>
            <a:r>
              <a:rPr lang="es-ES" sz="1800" dirty="0" err="1">
                <a:solidFill>
                  <a:prstClr val="black"/>
                </a:solidFill>
                <a:latin typeface="Century Gothic" panose="020B0502020202020204" pitchFamily="34" charset="0"/>
              </a:rPr>
              <a:t>Jn</a:t>
            </a:r>
            <a:r>
              <a:rPr lang="es-ES" sz="1800" dirty="0">
                <a:solidFill>
                  <a:prstClr val="black"/>
                </a:solidFill>
                <a:latin typeface="Century Gothic" panose="020B0502020202020204" pitchFamily="34" charset="0"/>
              </a:rPr>
              <a:t> 2:16), como fue tentado el primer Adán, y como es tentada la raza humana desde entonces; sin embargo, </a:t>
            </a:r>
            <a:r>
              <a:rPr lang="es-ES" sz="1800" b="1" u="sng" dirty="0">
                <a:solidFill>
                  <a:prstClr val="black"/>
                </a:solidFill>
                <a:latin typeface="Century Gothic" panose="020B0502020202020204" pitchFamily="34" charset="0"/>
              </a:rPr>
              <a:t>en el caso de Cristo no hubo pecado</a:t>
            </a:r>
            <a:r>
              <a:rPr lang="es-ES" sz="1800" dirty="0">
                <a:solidFill>
                  <a:prstClr val="black"/>
                </a:solidFill>
                <a:latin typeface="Century Gothic" panose="020B0502020202020204" pitchFamily="34" charset="0"/>
              </a:rPr>
              <a:t>.</a:t>
            </a:r>
          </a:p>
        </p:txBody>
      </p:sp>
    </p:spTree>
    <p:extLst>
      <p:ext uri="{BB962C8B-B14F-4D97-AF65-F5344CB8AC3E}">
        <p14:creationId xmlns:p14="http://schemas.microsoft.com/office/powerpoint/2010/main" val="34503277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El pecado, como algo inherente en la naturaleza, o como acto externo, fue extraño a la persona de Cristo. Lucas registra que el ángel le dijo a María que de ella nacería un '</a:t>
            </a:r>
            <a:r>
              <a:rPr lang="es-ES" sz="1800" b="1" u="sng" dirty="0">
                <a:solidFill>
                  <a:prstClr val="black"/>
                </a:solidFill>
                <a:latin typeface="Century Gothic" panose="020B0502020202020204" pitchFamily="34" charset="0"/>
              </a:rPr>
              <a:t>Santo Ser</a:t>
            </a:r>
            <a:r>
              <a:rPr lang="es-ES" sz="1800" dirty="0">
                <a:solidFill>
                  <a:prstClr val="black"/>
                </a:solidFill>
                <a:latin typeface="Century Gothic" panose="020B0502020202020204" pitchFamily="34" charset="0"/>
              </a:rPr>
              <a:t>' que sería llamado '</a:t>
            </a:r>
            <a:r>
              <a:rPr lang="es-ES" sz="1800" b="1" u="sng" dirty="0">
                <a:solidFill>
                  <a:prstClr val="black"/>
                </a:solidFill>
                <a:latin typeface="Century Gothic" panose="020B0502020202020204" pitchFamily="34" charset="0"/>
              </a:rPr>
              <a:t> Hijo de Dios</a:t>
            </a:r>
            <a:r>
              <a:rPr lang="es-ES" sz="1800" dirty="0">
                <a:solidFill>
                  <a:prstClr val="black"/>
                </a:solidFill>
                <a:latin typeface="Century Gothic" panose="020B0502020202020204" pitchFamily="34" charset="0"/>
              </a:rPr>
              <a:t> ‘ (</a:t>
            </a:r>
            <a:r>
              <a:rPr lang="es-ES" sz="1800" dirty="0" err="1">
                <a:solidFill>
                  <a:prstClr val="black"/>
                </a:solidFill>
                <a:latin typeface="Century Gothic" panose="020B0502020202020204" pitchFamily="34" charset="0"/>
              </a:rPr>
              <a:t>Lc</a:t>
            </a:r>
            <a:r>
              <a:rPr lang="es-ES" sz="1800" dirty="0">
                <a:solidFill>
                  <a:prstClr val="black"/>
                </a:solidFill>
                <a:latin typeface="Century Gothic" panose="020B0502020202020204" pitchFamily="34" charset="0"/>
              </a:rPr>
              <a:t> 1:35).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La naturaleza de pecado hereditaria que María tenía, que había recibido de Adán por intermedio de sus progenitores, </a:t>
            </a:r>
            <a:r>
              <a:rPr lang="es-ES" sz="1800" b="1" u="sng" dirty="0">
                <a:solidFill>
                  <a:prstClr val="black"/>
                </a:solidFill>
                <a:latin typeface="Century Gothic" panose="020B0502020202020204" pitchFamily="34" charset="0"/>
              </a:rPr>
              <a:t>no se la transmitió a Cristo</a:t>
            </a:r>
            <a:r>
              <a:rPr lang="es-ES" sz="1800" dirty="0">
                <a:solidFill>
                  <a:prstClr val="black"/>
                </a:solidFill>
                <a:latin typeface="Century Gothic" panose="020B0502020202020204" pitchFamily="34" charset="0"/>
              </a:rPr>
              <a:t>, por el hecho de su concepción milagrosa, la cual se realizó por operación del Espíritu Santo desde que fue engendrado hasta que fue destetado.</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Cristo pudo desafiar posteriormente, no a sus amigos, sino a sus enemigos, a que lo acusaran de pecado (</a:t>
            </a:r>
            <a:r>
              <a:rPr lang="es-ES" sz="1800" dirty="0" err="1">
                <a:solidFill>
                  <a:prstClr val="black"/>
                </a:solidFill>
                <a:latin typeface="Century Gothic" panose="020B0502020202020204" pitchFamily="34" charset="0"/>
              </a:rPr>
              <a:t>Jn</a:t>
            </a:r>
            <a:r>
              <a:rPr lang="es-ES" sz="1800" dirty="0">
                <a:solidFill>
                  <a:prstClr val="black"/>
                </a:solidFill>
                <a:latin typeface="Century Gothic" panose="020B0502020202020204" pitchFamily="34" charset="0"/>
              </a:rPr>
              <a:t> 8:46). ÉL sabía que cuando el príncipe de este mundo viniera, </a:t>
            </a:r>
            <a:r>
              <a:rPr lang="es-ES" sz="1800" b="1" u="sng" dirty="0">
                <a:solidFill>
                  <a:prstClr val="black"/>
                </a:solidFill>
                <a:latin typeface="Century Gothic" panose="020B0502020202020204" pitchFamily="34" charset="0"/>
              </a:rPr>
              <a:t>no tendría nada en ÉL  </a:t>
            </a:r>
            <a:r>
              <a:rPr lang="es-ES" sz="1800" dirty="0">
                <a:solidFill>
                  <a:prstClr val="black"/>
                </a:solidFill>
                <a:latin typeface="Century Gothic" panose="020B0502020202020204" pitchFamily="34" charset="0"/>
              </a:rPr>
              <a:t>(</a:t>
            </a:r>
            <a:r>
              <a:rPr lang="es-ES" sz="1800" dirty="0" err="1">
                <a:solidFill>
                  <a:prstClr val="black"/>
                </a:solidFill>
                <a:latin typeface="Century Gothic" panose="020B0502020202020204" pitchFamily="34" charset="0"/>
              </a:rPr>
              <a:t>Jn</a:t>
            </a:r>
            <a:r>
              <a:rPr lang="es-ES" sz="1800" dirty="0">
                <a:solidFill>
                  <a:prstClr val="black"/>
                </a:solidFill>
                <a:latin typeface="Century Gothic" panose="020B0502020202020204" pitchFamily="34" charset="0"/>
              </a:rPr>
              <a:t> 14:30). Pablo dice con respecto a Cristo que Dios’ lo hizo pecado ' por nosotros, </a:t>
            </a:r>
            <a:r>
              <a:rPr lang="es-ES" sz="1800" b="1" u="sng" dirty="0">
                <a:solidFill>
                  <a:prstClr val="black"/>
                </a:solidFill>
                <a:latin typeface="Century Gothic" panose="020B0502020202020204" pitchFamily="34" charset="0"/>
              </a:rPr>
              <a:t>aunque ÉL no conoció pecado</a:t>
            </a:r>
            <a:r>
              <a:rPr lang="es-ES" sz="1800" dirty="0">
                <a:solidFill>
                  <a:prstClr val="black"/>
                </a:solidFill>
                <a:latin typeface="Century Gothic" panose="020B0502020202020204" pitchFamily="34" charset="0"/>
              </a:rPr>
              <a:t> (2 </a:t>
            </a:r>
            <a:r>
              <a:rPr lang="es-ES" sz="1800" dirty="0" err="1">
                <a:solidFill>
                  <a:prstClr val="black"/>
                </a:solidFill>
                <a:latin typeface="Century Gothic" panose="020B0502020202020204" pitchFamily="34" charset="0"/>
              </a:rPr>
              <a:t>Cor</a:t>
            </a:r>
            <a:r>
              <a:rPr lang="es-ES" sz="1800" dirty="0">
                <a:solidFill>
                  <a:prstClr val="black"/>
                </a:solidFill>
                <a:latin typeface="Century Gothic" panose="020B0502020202020204" pitchFamily="34" charset="0"/>
              </a:rPr>
              <a:t> 5: 21).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Juan 8:46  ¿Quién de vosotros </a:t>
            </a:r>
            <a:r>
              <a:rPr lang="es-ES" sz="1800" b="1" u="sng" dirty="0">
                <a:solidFill>
                  <a:prstClr val="black"/>
                </a:solidFill>
                <a:latin typeface="Century Gothic" panose="020B0502020202020204" pitchFamily="34" charset="0"/>
              </a:rPr>
              <a:t>me redarguye de pecado</a:t>
            </a:r>
            <a:r>
              <a:rPr lang="es-ES" sz="1800" dirty="0">
                <a:solidFill>
                  <a:prstClr val="black"/>
                </a:solidFill>
                <a:latin typeface="Century Gothic" panose="020B0502020202020204" pitchFamily="34" charset="0"/>
              </a:rPr>
              <a:t>? Pues si digo la verdad, ¿por qué vosotros no me creéis?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 La palabra redarguye significa acusar o impugnar.</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3663708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6. SU RELACION CON EL PECADO Y CON LA NATURALEZA PECAMINOSA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Aunque ÉL fue tentado en todas las formas en que somos nosotros tentados, sin embargo, </a:t>
            </a:r>
            <a:r>
              <a:rPr lang="es-ES" sz="2400" b="1" u="sng" dirty="0">
                <a:solidFill>
                  <a:prstClr val="black"/>
                </a:solidFill>
                <a:latin typeface="Century Gothic" panose="020B0502020202020204" pitchFamily="34" charset="0"/>
              </a:rPr>
              <a:t>ÉL fue sin pecado </a:t>
            </a:r>
            <a:r>
              <a:rPr lang="es-ES" sz="2400" dirty="0">
                <a:solidFill>
                  <a:prstClr val="black"/>
                </a:solidFill>
                <a:latin typeface="Century Gothic" panose="020B0502020202020204" pitchFamily="34" charset="0"/>
              </a:rPr>
              <a:t>(</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4:15). Realmente se nos dice que ÉL fue santo, inocente, Sin mancha, </a:t>
            </a:r>
            <a:r>
              <a:rPr lang="es-ES" sz="2400" b="1" u="sng" dirty="0">
                <a:solidFill>
                  <a:prstClr val="black"/>
                </a:solidFill>
                <a:latin typeface="Century Gothic" panose="020B0502020202020204" pitchFamily="34" charset="0"/>
              </a:rPr>
              <a:t>apartado de los pecadores</a:t>
            </a:r>
            <a:r>
              <a:rPr lang="es-ES" sz="2400" dirty="0">
                <a:solidFill>
                  <a:prstClr val="black"/>
                </a:solidFill>
                <a:latin typeface="Century Gothic" panose="020B0502020202020204" pitchFamily="34" charset="0"/>
              </a:rPr>
              <a:t>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7:26). En resumen, el testimonio combinado de las Escrituras revela que no hay pecado en ÉL (1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3:5).</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4:15  Porque no tenemos un sumo sacerdote que no pueda compadecerse de nuestras debilidades, sino </a:t>
            </a:r>
            <a:r>
              <a:rPr lang="es-ES" sz="2400" b="1" u="sng" dirty="0">
                <a:solidFill>
                  <a:prstClr val="black"/>
                </a:solidFill>
                <a:latin typeface="Century Gothic" panose="020B0502020202020204" pitchFamily="34" charset="0"/>
              </a:rPr>
              <a:t>uno que fue tentado en todo según nuestra semejanza, pero sin pecado.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7:26  Porque tal sumo sacerdote nos convenía: </a:t>
            </a:r>
            <a:r>
              <a:rPr lang="es-ES" sz="2400" b="1" u="sng" dirty="0">
                <a:solidFill>
                  <a:prstClr val="black"/>
                </a:solidFill>
                <a:latin typeface="Century Gothic" panose="020B0502020202020204" pitchFamily="34" charset="0"/>
              </a:rPr>
              <a:t>santo, inocente, sin mancha, apartado de los pecadores</a:t>
            </a:r>
            <a:r>
              <a:rPr lang="es-ES" sz="2400" dirty="0">
                <a:solidFill>
                  <a:prstClr val="black"/>
                </a:solidFill>
                <a:latin typeface="Century Gothic" panose="020B0502020202020204" pitchFamily="34" charset="0"/>
              </a:rPr>
              <a:t>, y hecho más sublime que los cielos;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3:5  Y sabéis que él apareció para quitar nuestros pecados, </a:t>
            </a:r>
            <a:r>
              <a:rPr lang="es-ES" sz="2400" b="1" u="sng" dirty="0">
                <a:solidFill>
                  <a:prstClr val="black"/>
                </a:solidFill>
                <a:latin typeface="Century Gothic" panose="020B0502020202020204" pitchFamily="34" charset="0"/>
              </a:rPr>
              <a:t>y no hay pecado en él</a:t>
            </a: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508217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7 - SU RELACION CON LOS QUE SON SALVOS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32014"/>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Todo lo que Cristo significa para el cristiano puede clasificarse ya sea como beneficio que fluye de su Deidad, o como beneficio que procede de su humanidad.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la esfera de la Redención y en todo lo que concierne a los que son salvos por la sangre de Cristo, la humanidad y la Deidad de ÉL están tan estrechamente relacionadas que no pueden separarse. En cuanto al hecho de que ÉL es ideal y ejemplo para el cristiano, ese hecho se origina en su humanidad, y es por eso por lo que se nos pide que seamos como Cristo.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este respecto, el creyente cristiano debe ser santo porque Dios es santo.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Todo esto se hace posible en el cristiano por medio del poder del Espíritu Santo que lo capacita.</a:t>
            </a:r>
          </a:p>
        </p:txBody>
      </p:sp>
    </p:spTree>
    <p:extLst>
      <p:ext uri="{BB962C8B-B14F-4D97-AF65-F5344CB8AC3E}">
        <p14:creationId xmlns:p14="http://schemas.microsoft.com/office/powerpoint/2010/main" val="39133108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POSICIONES HERETICAS CONTRARIAS A LA TRINIDAD, LA KENOSIS Y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32014"/>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Se detallan brevemente una serie de posiciones heréticas contrarias a la </a:t>
            </a:r>
            <a:r>
              <a:rPr lang="es-ES" sz="2400" dirty="0" err="1">
                <a:solidFill>
                  <a:prstClr val="black"/>
                </a:solidFill>
                <a:latin typeface="Century Gothic" panose="020B0502020202020204" pitchFamily="34" charset="0"/>
              </a:rPr>
              <a:t>Kenosis</a:t>
            </a:r>
            <a:r>
              <a:rPr lang="es-ES" sz="2400" dirty="0">
                <a:solidFill>
                  <a:prstClr val="black"/>
                </a:solidFill>
                <a:latin typeface="Century Gothic" panose="020B0502020202020204" pitchFamily="34" charset="0"/>
              </a:rPr>
              <a:t> y la unión hipostática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Tertuliano fue el primero que usó el vocablo "Trinidad" y primero también en formular la doctrina; pero su definición fue deficiente, puesto que enseñaba una injustificada subordinación del Hijo al Padre.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Orígenes fue todavía más lejos en esta dirección enseñando explícitamente que el Hijo está subordinado al Padre con respecto a la esencia, y que el Espíritu Santo está subordinado aun al Hijo.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Los arrianos negaron la divinidad del Hijo y del Espíritu Santo, presentando al Hijo como la primera criatura del Padre, y al Espíritu Santo como la primera criatura del Hijo.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Con estos pocos ejemplos de posiciones heréticas sobre la unidad de Dios, Satanás busca hacer creer que las tres personas de la divinidad fueron hechas diferentes entre sí en cuanto a rango.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Si Cristo no se hubiera despojado de ser igual a Dios, el plan de la salvación no sería real. La sangre divina no tendría validez para el perdón de pecados, y todos estaríamos en condenación.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PERO BENDITO SEA CRISTO QUE LA TRINIDAD, LA KENOSIS Y LA UNION HIPOSTATICA  ES TOTALMENTE REAL COMO SE HA DEMOSTRADO EN ESTE MATERIAL. ESTOS TEMAS SERAN AMPLIADOS EN LA DOCTRINA DE CRISTO.</a:t>
            </a:r>
          </a:p>
        </p:txBody>
      </p:sp>
    </p:spTree>
    <p:extLst>
      <p:ext uri="{BB962C8B-B14F-4D97-AF65-F5344CB8AC3E}">
        <p14:creationId xmlns:p14="http://schemas.microsoft.com/office/powerpoint/2010/main" val="15645189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19532"/>
            <a:ext cx="11800487" cy="30777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II - LAS RELACIONES – CONCLUSIÓN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32014"/>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conclusión, nos quedamos estupefactos ante la presencia de esta gran obra que ha cumplido Dios: la unión hipostática con todo su maravilloso  misterio, y con todos sus beneficios sobreabundantes e inmensurables para el mundo.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También nos quedamos maravillados cuando recordamos que nuestro Dios – Hombre, es el Centro del doble propósito de Dios según el cual ÉL tomó la determinación de reunir todas las cosas en Cristo, en la dispensación del cumplimiento de los tiempos, así las que están en los cielos, como las que están en la tierra' (Efes 1:10).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Nosotros proclamamos con Pablo: ' ¡Oh profundidad de las riquezas de la sabiduría y de la ciencia de Dios! ... Porque de él, y por él, y para él, son todas las cosas. A él sea la gloria por los siglos. Amen'" (Rom 11:33, 36)</a:t>
            </a:r>
          </a:p>
        </p:txBody>
      </p:sp>
    </p:spTree>
    <p:extLst>
      <p:ext uri="{BB962C8B-B14F-4D97-AF65-F5344CB8AC3E}">
        <p14:creationId xmlns:p14="http://schemas.microsoft.com/office/powerpoint/2010/main" val="42601956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ESTE MATERIAL ES PARA CUMPLIR MATEO 28:19 </a:t>
            </a:r>
          </a:p>
          <a:p>
            <a:pPr marR="0" lvl="0" algn="ctr" defTabSz="914400" rtl="0" eaLnBrk="1" fontAlgn="auto" latinLnBrk="0" hangingPunct="1">
              <a:lnSpc>
                <a:spcPct val="100000"/>
              </a:lnSpc>
              <a:spcBef>
                <a:spcPts val="0"/>
              </a:spcBef>
              <a:spcAft>
                <a:spcPts val="0"/>
              </a:spcAft>
              <a:buClr>
                <a:srgbClr val="5B9BD5"/>
              </a:buClr>
              <a:buSzTx/>
              <a:tabLst/>
              <a:defRPr/>
            </a:pP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Por tanto, id, y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haced discípulos</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 todas las naciones, bautizándolos en el nombre del Padre, y del Hijo, y del Espíritu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2Ti 4:2  que prediques la palabra; que instes a tiempo y fuera de tiempo; redarguye, reprende, exhorta con toda paciencia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y doctrina</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Este material es para enseñar doctrina: en la Iglesia, a la familia, en el trabajo, en el vecindario, a las amistades, etc.</a:t>
            </a: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26250</TotalTime>
  <Words>4759</Words>
  <Application>Microsoft Office PowerPoint</Application>
  <PresentationFormat>Widescreen</PresentationFormat>
  <Paragraphs>310</Paragraphs>
  <Slides>28</Slides>
  <Notes>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28</vt:i4>
      </vt:variant>
    </vt:vector>
  </HeadingPairs>
  <TitlesOfParts>
    <vt:vector size="40" baseType="lpstr">
      <vt:lpstr>Arial</vt:lpstr>
      <vt:lpstr>Calibri</vt:lpstr>
      <vt:lpstr>Calibri Light</vt:lpstr>
      <vt:lpstr>Century Gothic</vt:lpstr>
      <vt:lpstr>Georgia</vt:lpstr>
      <vt:lpstr>HELVETICA</vt:lpstr>
      <vt:lpstr>Wingdings</vt:lpstr>
      <vt:lpstr>1_Office Theme</vt:lpstr>
      <vt:lpstr>2_Tema de Office</vt:lpstr>
      <vt:lpstr>CRISTIANO</vt:lpstr>
      <vt:lpstr>2_Office Theme</vt:lpstr>
      <vt:lpstr>Office Theme</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4484</cp:revision>
  <cp:lastPrinted>2023-08-25T23:32:00Z</cp:lastPrinted>
  <dcterms:created xsi:type="dcterms:W3CDTF">2017-10-23T23:04:17Z</dcterms:created>
  <dcterms:modified xsi:type="dcterms:W3CDTF">2024-08-15T19:07:29Z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