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20" r:id="rId5"/>
  </p:sldMasterIdLst>
  <p:notesMasterIdLst>
    <p:notesMasterId r:id="rId55"/>
  </p:notesMasterIdLst>
  <p:sldIdLst>
    <p:sldId id="1478" r:id="rId6"/>
    <p:sldId id="1679" r:id="rId7"/>
    <p:sldId id="1683" r:id="rId8"/>
    <p:sldId id="1714" r:id="rId9"/>
    <p:sldId id="1715" r:id="rId10"/>
    <p:sldId id="1716" r:id="rId11"/>
    <p:sldId id="1717" r:id="rId12"/>
    <p:sldId id="1718" r:id="rId13"/>
    <p:sldId id="1719" r:id="rId14"/>
    <p:sldId id="1720" r:id="rId15"/>
    <p:sldId id="1721" r:id="rId16"/>
    <p:sldId id="1722" r:id="rId17"/>
    <p:sldId id="1723" r:id="rId18"/>
    <p:sldId id="1724" r:id="rId19"/>
    <p:sldId id="1725" r:id="rId20"/>
    <p:sldId id="1726" r:id="rId21"/>
    <p:sldId id="1727" r:id="rId22"/>
    <p:sldId id="1728" r:id="rId23"/>
    <p:sldId id="1729" r:id="rId24"/>
    <p:sldId id="1731" r:id="rId25"/>
    <p:sldId id="1730" r:id="rId26"/>
    <p:sldId id="1734" r:id="rId27"/>
    <p:sldId id="1733" r:id="rId28"/>
    <p:sldId id="304" r:id="rId29"/>
    <p:sldId id="1737" r:id="rId30"/>
    <p:sldId id="1735" r:id="rId31"/>
    <p:sldId id="1738" r:id="rId32"/>
    <p:sldId id="1736" r:id="rId33"/>
    <p:sldId id="1739" r:id="rId34"/>
    <p:sldId id="1740" r:id="rId35"/>
    <p:sldId id="1741" r:id="rId36"/>
    <p:sldId id="1742" r:id="rId37"/>
    <p:sldId id="1744" r:id="rId38"/>
    <p:sldId id="1756" r:id="rId39"/>
    <p:sldId id="1745" r:id="rId40"/>
    <p:sldId id="1746" r:id="rId41"/>
    <p:sldId id="1747" r:id="rId42"/>
    <p:sldId id="1748" r:id="rId43"/>
    <p:sldId id="1750" r:id="rId44"/>
    <p:sldId id="1749" r:id="rId45"/>
    <p:sldId id="1751" r:id="rId46"/>
    <p:sldId id="1752" r:id="rId47"/>
    <p:sldId id="1753" r:id="rId48"/>
    <p:sldId id="1754" r:id="rId49"/>
    <p:sldId id="1713" r:id="rId50"/>
    <p:sldId id="1755" r:id="rId51"/>
    <p:sldId id="1712" r:id="rId52"/>
    <p:sldId id="1477" r:id="rId53"/>
    <p:sldId id="257" r:id="rId54"/>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7" name="Freeform 26"/>
          <p:cNvSpPr/>
          <p:nvPr userDrawn="1"/>
        </p:nvSpPr>
        <p:spPr>
          <a:xfrm>
            <a:off x="5811795" y="0"/>
            <a:ext cx="6380205" cy="6877050"/>
          </a:xfrm>
          <a:custGeom>
            <a:avLst/>
            <a:gdLst>
              <a:gd name="connsiteX0" fmla="*/ 2122588 w 7741466"/>
              <a:gd name="connsiteY0" fmla="*/ 0 h 6858000"/>
              <a:gd name="connsiteX1" fmla="*/ 7741466 w 7741466"/>
              <a:gd name="connsiteY1" fmla="*/ 0 h 6858000"/>
              <a:gd name="connsiteX2" fmla="*/ 7741466 w 7741466"/>
              <a:gd name="connsiteY2" fmla="*/ 6858000 h 6858000"/>
              <a:gd name="connsiteX3" fmla="*/ 4161611 w 7741466"/>
              <a:gd name="connsiteY3" fmla="*/ 6858000 h 6858000"/>
              <a:gd name="connsiteX4" fmla="*/ 0 w 7741466"/>
              <a:gd name="connsiteY4" fmla="*/ 1718838 h 6858000"/>
              <a:gd name="connsiteX5" fmla="*/ 2122588 w 7741466"/>
              <a:gd name="connsiteY5" fmla="*/ 0 h 6858000"/>
              <a:gd name="connsiteX0" fmla="*/ 2122588 w 7741466"/>
              <a:gd name="connsiteY0" fmla="*/ 0 h 6877050"/>
              <a:gd name="connsiteX1" fmla="*/ 7741466 w 7741466"/>
              <a:gd name="connsiteY1" fmla="*/ 0 h 6877050"/>
              <a:gd name="connsiteX2" fmla="*/ 7741466 w 7741466"/>
              <a:gd name="connsiteY2" fmla="*/ 6858000 h 6877050"/>
              <a:gd name="connsiteX3" fmla="*/ 1361261 w 7741466"/>
              <a:gd name="connsiteY3" fmla="*/ 6877050 h 6877050"/>
              <a:gd name="connsiteX4" fmla="*/ 0 w 7741466"/>
              <a:gd name="connsiteY4" fmla="*/ 1718838 h 6877050"/>
              <a:gd name="connsiteX5" fmla="*/ 2122588 w 7741466"/>
              <a:gd name="connsiteY5" fmla="*/ 0 h 6877050"/>
              <a:gd name="connsiteX0" fmla="*/ 761327 w 6380205"/>
              <a:gd name="connsiteY0" fmla="*/ 0 h 6877050"/>
              <a:gd name="connsiteX1" fmla="*/ 6380205 w 6380205"/>
              <a:gd name="connsiteY1" fmla="*/ 0 h 6877050"/>
              <a:gd name="connsiteX2" fmla="*/ 6380205 w 6380205"/>
              <a:gd name="connsiteY2" fmla="*/ 6858000 h 6877050"/>
              <a:gd name="connsiteX3" fmla="*/ 0 w 6380205"/>
              <a:gd name="connsiteY3" fmla="*/ 6877050 h 6877050"/>
              <a:gd name="connsiteX4" fmla="*/ 761327 w 6380205"/>
              <a:gd name="connsiteY4" fmla="*/ 0 h 6877050"/>
              <a:gd name="connsiteX0" fmla="*/ 2742527 w 6380205"/>
              <a:gd name="connsiteY0" fmla="*/ 0 h 6877050"/>
              <a:gd name="connsiteX1" fmla="*/ 6380205 w 6380205"/>
              <a:gd name="connsiteY1" fmla="*/ 0 h 6877050"/>
              <a:gd name="connsiteX2" fmla="*/ 6380205 w 6380205"/>
              <a:gd name="connsiteY2" fmla="*/ 6858000 h 6877050"/>
              <a:gd name="connsiteX3" fmla="*/ 0 w 6380205"/>
              <a:gd name="connsiteY3" fmla="*/ 6877050 h 6877050"/>
              <a:gd name="connsiteX4" fmla="*/ 2742527 w 6380205"/>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0205" h="6877050">
                <a:moveTo>
                  <a:pt x="2742527" y="0"/>
                </a:moveTo>
                <a:lnTo>
                  <a:pt x="6380205" y="0"/>
                </a:lnTo>
                <a:lnTo>
                  <a:pt x="6380205" y="6858000"/>
                </a:lnTo>
                <a:lnTo>
                  <a:pt x="0" y="6877050"/>
                </a:lnTo>
                <a:lnTo>
                  <a:pt x="2742527" y="0"/>
                </a:lnTo>
                <a:close/>
              </a:path>
            </a:pathLst>
          </a:custGeom>
          <a:blipFill>
            <a:blip r:embed="rId2"/>
            <a:stretch>
              <a:fillRect/>
            </a:stretch>
          </a:blipFill>
          <a:ln>
            <a:noFill/>
          </a:ln>
          <a:effectLst>
            <a:innerShdw blurRad="1143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userDrawn="1"/>
        </p:nvSpPr>
        <p:spPr>
          <a:xfrm>
            <a:off x="-3692" y="436"/>
            <a:ext cx="8560356" cy="6857565"/>
          </a:xfrm>
          <a:custGeom>
            <a:avLst/>
            <a:gdLst>
              <a:gd name="connsiteX0" fmla="*/ 0 w 8560356"/>
              <a:gd name="connsiteY0" fmla="*/ 0 h 6857565"/>
              <a:gd name="connsiteX1" fmla="*/ 8560356 w 8560356"/>
              <a:gd name="connsiteY1" fmla="*/ 14079 h 6857565"/>
              <a:gd name="connsiteX2" fmla="*/ 5831670 w 8560356"/>
              <a:gd name="connsiteY2" fmla="*/ 6857565 h 6857565"/>
              <a:gd name="connsiteX3" fmla="*/ 0 w 8560356"/>
              <a:gd name="connsiteY3" fmla="*/ 6857565 h 6857565"/>
              <a:gd name="connsiteX4" fmla="*/ 0 w 8560356"/>
              <a:gd name="connsiteY4" fmla="*/ 0 h 6857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0356" h="6857565">
                <a:moveTo>
                  <a:pt x="0" y="0"/>
                </a:moveTo>
                <a:lnTo>
                  <a:pt x="8560356" y="14079"/>
                </a:lnTo>
                <a:lnTo>
                  <a:pt x="5831670" y="6857565"/>
                </a:lnTo>
                <a:lnTo>
                  <a:pt x="0" y="6857565"/>
                </a:lnTo>
                <a:lnTo>
                  <a:pt x="0"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p:cNvSpPr/>
          <p:nvPr userDrawn="1"/>
        </p:nvSpPr>
        <p:spPr>
          <a:xfrm>
            <a:off x="-3692" y="0"/>
            <a:ext cx="8545842" cy="6858000"/>
          </a:xfrm>
          <a:custGeom>
            <a:avLst/>
            <a:gdLst>
              <a:gd name="connsiteX0" fmla="*/ 0 w 8545842"/>
              <a:gd name="connsiteY0" fmla="*/ 0 h 6858000"/>
              <a:gd name="connsiteX1" fmla="*/ 8545842 w 8545842"/>
              <a:gd name="connsiteY1" fmla="*/ 0 h 6858000"/>
              <a:gd name="connsiteX2" fmla="*/ 5483327 w 8545842"/>
              <a:gd name="connsiteY2" fmla="*/ 6858000 h 6858000"/>
              <a:gd name="connsiteX3" fmla="*/ 0 w 8545842"/>
              <a:gd name="connsiteY3" fmla="*/ 6858000 h 6858000"/>
              <a:gd name="connsiteX4" fmla="*/ 0 w 85458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5842" h="6858000">
                <a:moveTo>
                  <a:pt x="0" y="0"/>
                </a:moveTo>
                <a:lnTo>
                  <a:pt x="8545842" y="0"/>
                </a:lnTo>
                <a:lnTo>
                  <a:pt x="5483327" y="6858000"/>
                </a:lnTo>
                <a:lnTo>
                  <a:pt x="0" y="685800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7"/>
          <p:cNvSpPr/>
          <p:nvPr userDrawn="1"/>
        </p:nvSpPr>
        <p:spPr>
          <a:xfrm>
            <a:off x="7680" y="2691169"/>
            <a:ext cx="5743363" cy="4166831"/>
          </a:xfrm>
          <a:custGeom>
            <a:avLst/>
            <a:gdLst>
              <a:gd name="connsiteX0" fmla="*/ 0 w 5684792"/>
              <a:gd name="connsiteY0" fmla="*/ 0 h 4210333"/>
              <a:gd name="connsiteX1" fmla="*/ 5684792 w 5684792"/>
              <a:gd name="connsiteY1" fmla="*/ 0 h 4210333"/>
              <a:gd name="connsiteX2" fmla="*/ 5684792 w 5684792"/>
              <a:gd name="connsiteY2" fmla="*/ 4210333 h 4210333"/>
              <a:gd name="connsiteX3" fmla="*/ 0 w 5684792"/>
              <a:gd name="connsiteY3" fmla="*/ 4210333 h 4210333"/>
              <a:gd name="connsiteX4" fmla="*/ 0 w 5684792"/>
              <a:gd name="connsiteY4" fmla="*/ 0 h 4210333"/>
              <a:gd name="connsiteX0" fmla="*/ 0 w 5684792"/>
              <a:gd name="connsiteY0" fmla="*/ 13648 h 4223981"/>
              <a:gd name="connsiteX1" fmla="*/ 2265529 w 5684792"/>
              <a:gd name="connsiteY1" fmla="*/ 0 h 4223981"/>
              <a:gd name="connsiteX2" fmla="*/ 5684792 w 5684792"/>
              <a:gd name="connsiteY2" fmla="*/ 13648 h 4223981"/>
              <a:gd name="connsiteX3" fmla="*/ 5684792 w 5684792"/>
              <a:gd name="connsiteY3" fmla="*/ 4223981 h 4223981"/>
              <a:gd name="connsiteX4" fmla="*/ 0 w 5684792"/>
              <a:gd name="connsiteY4" fmla="*/ 4223981 h 4223981"/>
              <a:gd name="connsiteX5" fmla="*/ 0 w 5684792"/>
              <a:gd name="connsiteY5" fmla="*/ 13648 h 4223981"/>
              <a:gd name="connsiteX0" fmla="*/ 0 w 5684792"/>
              <a:gd name="connsiteY0" fmla="*/ 4223981 h 4223981"/>
              <a:gd name="connsiteX1" fmla="*/ 2265529 w 5684792"/>
              <a:gd name="connsiteY1" fmla="*/ 0 h 4223981"/>
              <a:gd name="connsiteX2" fmla="*/ 5684792 w 5684792"/>
              <a:gd name="connsiteY2" fmla="*/ 13648 h 4223981"/>
              <a:gd name="connsiteX3" fmla="*/ 5684792 w 5684792"/>
              <a:gd name="connsiteY3" fmla="*/ 4223981 h 4223981"/>
              <a:gd name="connsiteX4" fmla="*/ 0 w 5684792"/>
              <a:gd name="connsiteY4" fmla="*/ 4223981 h 4223981"/>
              <a:gd name="connsiteX0" fmla="*/ 0 w 5684792"/>
              <a:gd name="connsiteY0" fmla="*/ 4223981 h 4223981"/>
              <a:gd name="connsiteX1" fmla="*/ 2265529 w 5684792"/>
              <a:gd name="connsiteY1" fmla="*/ 0 h 4223981"/>
              <a:gd name="connsiteX2" fmla="*/ 5684792 w 5684792"/>
              <a:gd name="connsiteY2" fmla="*/ 4223981 h 4223981"/>
              <a:gd name="connsiteX3" fmla="*/ 0 w 5684792"/>
              <a:gd name="connsiteY3" fmla="*/ 4223981 h 4223981"/>
              <a:gd name="connsiteX0" fmla="*/ 0 w 5703842"/>
              <a:gd name="connsiteY0" fmla="*/ 4204931 h 4223981"/>
              <a:gd name="connsiteX1" fmla="*/ 2284579 w 5703842"/>
              <a:gd name="connsiteY1" fmla="*/ 0 h 4223981"/>
              <a:gd name="connsiteX2" fmla="*/ 5703842 w 5703842"/>
              <a:gd name="connsiteY2" fmla="*/ 4223981 h 4223981"/>
              <a:gd name="connsiteX3" fmla="*/ 0 w 5703842"/>
              <a:gd name="connsiteY3" fmla="*/ 4204931 h 4223981"/>
              <a:gd name="connsiteX0" fmla="*/ 39521 w 5743363"/>
              <a:gd name="connsiteY0" fmla="*/ 4147781 h 4166831"/>
              <a:gd name="connsiteX1" fmla="*/ 0 w 5743363"/>
              <a:gd name="connsiteY1" fmla="*/ 0 h 4166831"/>
              <a:gd name="connsiteX2" fmla="*/ 5743363 w 5743363"/>
              <a:gd name="connsiteY2" fmla="*/ 4166831 h 4166831"/>
              <a:gd name="connsiteX3" fmla="*/ 39521 w 5743363"/>
              <a:gd name="connsiteY3" fmla="*/ 4147781 h 4166831"/>
              <a:gd name="connsiteX0" fmla="*/ 20471 w 5743363"/>
              <a:gd name="connsiteY0" fmla="*/ 4147781 h 4166831"/>
              <a:gd name="connsiteX1" fmla="*/ 0 w 5743363"/>
              <a:gd name="connsiteY1" fmla="*/ 0 h 4166831"/>
              <a:gd name="connsiteX2" fmla="*/ 5743363 w 5743363"/>
              <a:gd name="connsiteY2" fmla="*/ 4166831 h 4166831"/>
              <a:gd name="connsiteX3" fmla="*/ 20471 w 5743363"/>
              <a:gd name="connsiteY3" fmla="*/ 4147781 h 4166831"/>
            </a:gdLst>
            <a:ahLst/>
            <a:cxnLst>
              <a:cxn ang="0">
                <a:pos x="connsiteX0" y="connsiteY0"/>
              </a:cxn>
              <a:cxn ang="0">
                <a:pos x="connsiteX1" y="connsiteY1"/>
              </a:cxn>
              <a:cxn ang="0">
                <a:pos x="connsiteX2" y="connsiteY2"/>
              </a:cxn>
              <a:cxn ang="0">
                <a:pos x="connsiteX3" y="connsiteY3"/>
              </a:cxn>
            </a:cxnLst>
            <a:rect l="l" t="t" r="r" b="b"/>
            <a:pathLst>
              <a:path w="5743363" h="4166831">
                <a:moveTo>
                  <a:pt x="20471" y="4147781"/>
                </a:moveTo>
                <a:lnTo>
                  <a:pt x="0" y="0"/>
                </a:lnTo>
                <a:lnTo>
                  <a:pt x="5743363" y="4166831"/>
                </a:lnTo>
                <a:lnTo>
                  <a:pt x="20471" y="4147781"/>
                </a:lnTo>
                <a:close/>
              </a:path>
            </a:pathLst>
          </a:custGeom>
          <a:solidFill>
            <a:schemeClr val="accent2">
              <a:lumMod val="50000"/>
              <a:alpha val="2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userDrawn="1"/>
        </p:nvGrpSpPr>
        <p:grpSpPr>
          <a:xfrm>
            <a:off x="5654450" y="-356029"/>
            <a:ext cx="692580" cy="7564934"/>
            <a:chOff x="5859407" y="-356029"/>
            <a:chExt cx="692580" cy="7564934"/>
          </a:xfrm>
        </p:grpSpPr>
        <p:sp>
          <p:nvSpPr>
            <p:cNvPr id="32" name="Freeform 31"/>
            <p:cNvSpPr/>
            <p:nvPr/>
          </p:nvSpPr>
          <p:spPr>
            <a:xfrm rot="1260000">
              <a:off x="5880230" y="-356029"/>
              <a:ext cx="671757" cy="7564934"/>
            </a:xfrm>
            <a:custGeom>
              <a:avLst/>
              <a:gdLst>
                <a:gd name="connsiteX0" fmla="*/ 0 w 671757"/>
                <a:gd name="connsiteY0" fmla="*/ 241187 h 7564934"/>
                <a:gd name="connsiteX1" fmla="*/ 628313 w 671757"/>
                <a:gd name="connsiteY1" fmla="*/ 0 h 7564934"/>
                <a:gd name="connsiteX2" fmla="*/ 671757 w 671757"/>
                <a:gd name="connsiteY2" fmla="*/ 2351092 h 7564934"/>
                <a:gd name="connsiteX3" fmla="*/ 350595 w 671757"/>
                <a:gd name="connsiteY3" fmla="*/ 2469063 h 7564934"/>
                <a:gd name="connsiteX4" fmla="*/ 374599 w 671757"/>
                <a:gd name="connsiteY4" fmla="*/ 7464951 h 7564934"/>
                <a:gd name="connsiteX5" fmla="*/ 114135 w 671757"/>
                <a:gd name="connsiteY5" fmla="*/ 7564934 h 7564934"/>
                <a:gd name="connsiteX6" fmla="*/ 0 w 671757"/>
                <a:gd name="connsiteY6" fmla="*/ 241187 h 756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757" h="7564934">
                  <a:moveTo>
                    <a:pt x="0" y="241187"/>
                  </a:moveTo>
                  <a:lnTo>
                    <a:pt x="628313" y="0"/>
                  </a:lnTo>
                  <a:lnTo>
                    <a:pt x="671757" y="2351092"/>
                  </a:lnTo>
                  <a:lnTo>
                    <a:pt x="350595" y="2469063"/>
                  </a:lnTo>
                  <a:lnTo>
                    <a:pt x="374599" y="7464951"/>
                  </a:lnTo>
                  <a:lnTo>
                    <a:pt x="114135" y="7564934"/>
                  </a:lnTo>
                  <a:lnTo>
                    <a:pt x="0" y="241187"/>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rot="1260000">
              <a:off x="5859407" y="2044328"/>
              <a:ext cx="296165" cy="5045368"/>
            </a:xfrm>
            <a:custGeom>
              <a:avLst/>
              <a:gdLst>
                <a:gd name="connsiteX0" fmla="*/ 0 w 296165"/>
                <a:gd name="connsiteY0" fmla="*/ 97721 h 5045368"/>
                <a:gd name="connsiteX1" fmla="*/ 268477 w 296165"/>
                <a:gd name="connsiteY1" fmla="*/ 0 h 5045368"/>
                <a:gd name="connsiteX2" fmla="*/ 292119 w 296165"/>
                <a:gd name="connsiteY2" fmla="*/ 4005366 h 5045368"/>
                <a:gd name="connsiteX3" fmla="*/ 296165 w 296165"/>
                <a:gd name="connsiteY3" fmla="*/ 4941467 h 5045368"/>
                <a:gd name="connsiteX4" fmla="*/ 25493 w 296165"/>
                <a:gd name="connsiteY4" fmla="*/ 5045368 h 5045368"/>
                <a:gd name="connsiteX5" fmla="*/ 22583 w 296165"/>
                <a:gd name="connsiteY5" fmla="*/ 4169064 h 5045368"/>
                <a:gd name="connsiteX6" fmla="*/ 0 w 296165"/>
                <a:gd name="connsiteY6" fmla="*/ 97721 h 504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65" h="5045368">
                  <a:moveTo>
                    <a:pt x="0" y="97721"/>
                  </a:moveTo>
                  <a:lnTo>
                    <a:pt x="268477" y="0"/>
                  </a:lnTo>
                  <a:cubicBezTo>
                    <a:pt x="271591" y="1330527"/>
                    <a:pt x="284238" y="2670244"/>
                    <a:pt x="292119" y="4005366"/>
                  </a:cubicBezTo>
                  <a:lnTo>
                    <a:pt x="296165" y="4941467"/>
                  </a:lnTo>
                  <a:lnTo>
                    <a:pt x="25493" y="5045368"/>
                  </a:lnTo>
                  <a:lnTo>
                    <a:pt x="22583" y="4169064"/>
                  </a:lnTo>
                  <a:cubicBezTo>
                    <a:pt x="15055" y="2811950"/>
                    <a:pt x="717" y="1451052"/>
                    <a:pt x="0" y="97721"/>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userDrawn="1"/>
        </p:nvGrpSpPr>
        <p:grpSpPr>
          <a:xfrm>
            <a:off x="-3692" y="0"/>
            <a:ext cx="6121426" cy="4503226"/>
            <a:chOff x="1" y="0"/>
            <a:chExt cx="4966579" cy="3653664"/>
          </a:xfrm>
          <a:effectLst>
            <a:outerShdw blurRad="50800" dist="38100" dir="2700000" algn="tl" rotWithShape="0">
              <a:prstClr val="black">
                <a:alpha val="40000"/>
              </a:prstClr>
            </a:outerShdw>
          </a:effectLst>
        </p:grpSpPr>
        <p:sp>
          <p:nvSpPr>
            <p:cNvPr id="35" name="Freeform 34"/>
            <p:cNvSpPr/>
            <p:nvPr/>
          </p:nvSpPr>
          <p:spPr>
            <a:xfrm>
              <a:off x="1" y="0"/>
              <a:ext cx="4966579" cy="3653664"/>
            </a:xfrm>
            <a:custGeom>
              <a:avLst/>
              <a:gdLst>
                <a:gd name="connsiteX0" fmla="*/ 0 w 4966579"/>
                <a:gd name="connsiteY0" fmla="*/ 0 h 3653664"/>
                <a:gd name="connsiteX1" fmla="*/ 4873880 w 4966579"/>
                <a:gd name="connsiteY1" fmla="*/ 0 h 3653664"/>
                <a:gd name="connsiteX2" fmla="*/ 4906977 w 4966579"/>
                <a:gd name="connsiteY2" fmla="*/ 128721 h 3653664"/>
                <a:gd name="connsiteX3" fmla="*/ 4966579 w 4966579"/>
                <a:gd name="connsiteY3" fmla="*/ 719964 h 3653664"/>
                <a:gd name="connsiteX4" fmla="*/ 2032879 w 4966579"/>
                <a:gd name="connsiteY4" fmla="*/ 3653664 h 3653664"/>
                <a:gd name="connsiteX5" fmla="*/ 166773 w 4966579"/>
                <a:gd name="connsiteY5" fmla="*/ 2983750 h 3653664"/>
                <a:gd name="connsiteX6" fmla="*/ 0 w 4966579"/>
                <a:gd name="connsiteY6" fmla="*/ 2832176 h 3653664"/>
                <a:gd name="connsiteX7" fmla="*/ 0 w 4966579"/>
                <a:gd name="connsiteY7" fmla="*/ 0 h 365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6579" h="3653664">
                  <a:moveTo>
                    <a:pt x="0" y="0"/>
                  </a:moveTo>
                  <a:lnTo>
                    <a:pt x="4873880" y="0"/>
                  </a:lnTo>
                  <a:lnTo>
                    <a:pt x="4906977" y="128721"/>
                  </a:lnTo>
                  <a:cubicBezTo>
                    <a:pt x="4946056" y="319698"/>
                    <a:pt x="4966579" y="517434"/>
                    <a:pt x="4966579" y="719964"/>
                  </a:cubicBezTo>
                  <a:cubicBezTo>
                    <a:pt x="4966579" y="2340202"/>
                    <a:pt x="3653117" y="3653664"/>
                    <a:pt x="2032879" y="3653664"/>
                  </a:cubicBezTo>
                  <a:cubicBezTo>
                    <a:pt x="1324025" y="3653664"/>
                    <a:pt x="673890" y="3402259"/>
                    <a:pt x="166773" y="2983750"/>
                  </a:cubicBezTo>
                  <a:lnTo>
                    <a:pt x="0" y="2832176"/>
                  </a:ln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1" y="0"/>
              <a:ext cx="4705349" cy="3598473"/>
            </a:xfrm>
            <a:custGeom>
              <a:avLst/>
              <a:gdLst>
                <a:gd name="connsiteX0" fmla="*/ 0 w 4705349"/>
                <a:gd name="connsiteY0" fmla="*/ 0 h 3598473"/>
                <a:gd name="connsiteX1" fmla="*/ 4626841 w 4705349"/>
                <a:gd name="connsiteY1" fmla="*/ 0 h 3598473"/>
                <a:gd name="connsiteX2" fmla="*/ 4645747 w 4705349"/>
                <a:gd name="connsiteY2" fmla="*/ 73530 h 3598473"/>
                <a:gd name="connsiteX3" fmla="*/ 4705349 w 4705349"/>
                <a:gd name="connsiteY3" fmla="*/ 664773 h 3598473"/>
                <a:gd name="connsiteX4" fmla="*/ 1771649 w 4705349"/>
                <a:gd name="connsiteY4" fmla="*/ 3598473 h 3598473"/>
                <a:gd name="connsiteX5" fmla="*/ 131389 w 4705349"/>
                <a:gd name="connsiteY5" fmla="*/ 3097443 h 3598473"/>
                <a:gd name="connsiteX6" fmla="*/ 0 w 4705349"/>
                <a:gd name="connsiteY6" fmla="*/ 2999193 h 3598473"/>
                <a:gd name="connsiteX7" fmla="*/ 0 w 4705349"/>
                <a:gd name="connsiteY7" fmla="*/ 0 h 359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349" h="3598473">
                  <a:moveTo>
                    <a:pt x="0" y="0"/>
                  </a:moveTo>
                  <a:lnTo>
                    <a:pt x="4626841" y="0"/>
                  </a:lnTo>
                  <a:lnTo>
                    <a:pt x="4645747" y="73530"/>
                  </a:lnTo>
                  <a:cubicBezTo>
                    <a:pt x="4684826" y="264507"/>
                    <a:pt x="4705349" y="462243"/>
                    <a:pt x="4705349" y="664773"/>
                  </a:cubicBezTo>
                  <a:cubicBezTo>
                    <a:pt x="4705349" y="2285011"/>
                    <a:pt x="3391887" y="3598473"/>
                    <a:pt x="1771649" y="3598473"/>
                  </a:cubicBezTo>
                  <a:cubicBezTo>
                    <a:pt x="1164060" y="3598473"/>
                    <a:pt x="599611" y="3413768"/>
                    <a:pt x="131389" y="3097443"/>
                  </a:cubicBezTo>
                  <a:lnTo>
                    <a:pt x="0" y="2999193"/>
                  </a:lnTo>
                  <a:lnTo>
                    <a:pt x="0"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148866" y="776670"/>
            <a:ext cx="6209661" cy="2111755"/>
          </a:xfrm>
        </p:spPr>
        <p:txBody>
          <a:bodyPr anchor="b">
            <a:normAutofit/>
          </a:bodyPr>
          <a:lstStyle>
            <a:lvl1pPr algn="l">
              <a:defRPr sz="4800" b="1">
                <a:solidFill>
                  <a:schemeClr val="accent5"/>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Subtitle 2"/>
          <p:cNvSpPr>
            <a:spLocks noGrp="1"/>
          </p:cNvSpPr>
          <p:nvPr>
            <p:ph type="subTitle" idx="1"/>
          </p:nvPr>
        </p:nvSpPr>
        <p:spPr>
          <a:xfrm>
            <a:off x="148866" y="5881477"/>
            <a:ext cx="5365620" cy="552855"/>
          </a:xfrm>
        </p:spPr>
        <p:txBody>
          <a:bodyPr>
            <a:normAutofit/>
          </a:bodyPr>
          <a:lstStyle>
            <a:lvl1pPr marL="0" indent="0" algn="l">
              <a:buNone/>
              <a:defRPr sz="2800" i="0">
                <a:solidFill>
                  <a:schemeClr val="tx2"/>
                </a:solidFill>
                <a:latin typeface="Arial (Body)"/>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4A640A0-9FBF-4714-B355-051AD7C3DF1A}"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03290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7B388CF-2580-4146-9EBD-5A4941D5E314}"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63329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468799" y="1655233"/>
            <a:ext cx="4470400" cy="4470400"/>
          </a:xfrm>
          <a:custGeom>
            <a:avLst/>
            <a:gdLst>
              <a:gd name="connsiteX0" fmla="*/ 2235200 w 4470400"/>
              <a:gd name="connsiteY0" fmla="*/ 0 h 4470400"/>
              <a:gd name="connsiteX1" fmla="*/ 4470400 w 4470400"/>
              <a:gd name="connsiteY1" fmla="*/ 2235200 h 4470400"/>
              <a:gd name="connsiteX2" fmla="*/ 2235200 w 4470400"/>
              <a:gd name="connsiteY2" fmla="*/ 4470400 h 4470400"/>
              <a:gd name="connsiteX3" fmla="*/ 0 w 4470400"/>
              <a:gd name="connsiteY3" fmla="*/ 2235200 h 4470400"/>
              <a:gd name="connsiteX4" fmla="*/ 2235200 w 4470400"/>
              <a:gd name="connsiteY4" fmla="*/ 0 h 44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0400" h="4470400">
                <a:moveTo>
                  <a:pt x="2235200" y="0"/>
                </a:moveTo>
                <a:cubicBezTo>
                  <a:pt x="3469667" y="0"/>
                  <a:pt x="4470400" y="1000733"/>
                  <a:pt x="4470400" y="2235200"/>
                </a:cubicBezTo>
                <a:cubicBezTo>
                  <a:pt x="4470400" y="3469667"/>
                  <a:pt x="3469667" y="4470400"/>
                  <a:pt x="2235200" y="4470400"/>
                </a:cubicBezTo>
                <a:cubicBezTo>
                  <a:pt x="1000733" y="4470400"/>
                  <a:pt x="0" y="3469667"/>
                  <a:pt x="0" y="2235200"/>
                </a:cubicBezTo>
                <a:cubicBezTo>
                  <a:pt x="0" y="1000733"/>
                  <a:pt x="1000733" y="0"/>
                  <a:pt x="2235200"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6E2A4C-6A26-4C88-8A59-ABDBCD3C3D45}"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31076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17239" y="1466850"/>
            <a:ext cx="4586752" cy="4586752"/>
          </a:xfrm>
          <a:custGeom>
            <a:avLst/>
            <a:gdLst>
              <a:gd name="connsiteX0" fmla="*/ 2293376 w 4586752"/>
              <a:gd name="connsiteY0" fmla="*/ 0 h 4586752"/>
              <a:gd name="connsiteX1" fmla="*/ 4586752 w 4586752"/>
              <a:gd name="connsiteY1" fmla="*/ 2293376 h 4586752"/>
              <a:gd name="connsiteX2" fmla="*/ 2293376 w 4586752"/>
              <a:gd name="connsiteY2" fmla="*/ 4586752 h 4586752"/>
              <a:gd name="connsiteX3" fmla="*/ 0 w 4586752"/>
              <a:gd name="connsiteY3" fmla="*/ 2293376 h 4586752"/>
              <a:gd name="connsiteX4" fmla="*/ 2293376 w 4586752"/>
              <a:gd name="connsiteY4" fmla="*/ 0 h 4586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752" h="4586752">
                <a:moveTo>
                  <a:pt x="2293376" y="0"/>
                </a:moveTo>
                <a:cubicBezTo>
                  <a:pt x="3559973" y="0"/>
                  <a:pt x="4586752" y="1026779"/>
                  <a:pt x="4586752" y="2293376"/>
                </a:cubicBezTo>
                <a:cubicBezTo>
                  <a:pt x="4586752" y="3559973"/>
                  <a:pt x="3559973" y="4586752"/>
                  <a:pt x="2293376" y="4586752"/>
                </a:cubicBezTo>
                <a:cubicBezTo>
                  <a:pt x="1026779" y="4586752"/>
                  <a:pt x="0" y="3559973"/>
                  <a:pt x="0" y="2293376"/>
                </a:cubicBezTo>
                <a:cubicBezTo>
                  <a:pt x="0" y="1026779"/>
                  <a:pt x="1026779" y="0"/>
                  <a:pt x="2293376"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5B24B6C-7C11-4799-9034-1EB0FAF259D6}"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5842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47" name="Picture Placeholder 46"/>
          <p:cNvSpPr>
            <a:spLocks noGrp="1"/>
          </p:cNvSpPr>
          <p:nvPr>
            <p:ph type="pic" sz="quarter" idx="25"/>
          </p:nvPr>
        </p:nvSpPr>
        <p:spPr>
          <a:xfrm>
            <a:off x="4563747" y="3679085"/>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32" name="Picture Placeholder 31"/>
          <p:cNvSpPr>
            <a:spLocks noGrp="1"/>
          </p:cNvSpPr>
          <p:nvPr>
            <p:ph type="pic" sz="quarter" idx="13"/>
          </p:nvPr>
        </p:nvSpPr>
        <p:spPr>
          <a:xfrm>
            <a:off x="5698648" y="1020606"/>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33" name="Picture Placeholder 32"/>
          <p:cNvSpPr>
            <a:spLocks noGrp="1"/>
          </p:cNvSpPr>
          <p:nvPr>
            <p:ph type="pic" sz="quarter" idx="14"/>
          </p:nvPr>
        </p:nvSpPr>
        <p:spPr>
          <a:xfrm>
            <a:off x="5698648" y="2287034"/>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36" name="Picture Placeholder 35"/>
          <p:cNvSpPr>
            <a:spLocks noGrp="1"/>
          </p:cNvSpPr>
          <p:nvPr>
            <p:ph type="pic" sz="quarter" idx="15"/>
          </p:nvPr>
        </p:nvSpPr>
        <p:spPr>
          <a:xfrm>
            <a:off x="2387286" y="3676218"/>
            <a:ext cx="732538" cy="732538"/>
          </a:xfrm>
          <a:custGeom>
            <a:avLst/>
            <a:gdLst>
              <a:gd name="connsiteX0" fmla="*/ 366269 w 732538"/>
              <a:gd name="connsiteY0" fmla="*/ 0 h 732538"/>
              <a:gd name="connsiteX1" fmla="*/ 732538 w 732538"/>
              <a:gd name="connsiteY1" fmla="*/ 366269 h 732538"/>
              <a:gd name="connsiteX2" fmla="*/ 366269 w 732538"/>
              <a:gd name="connsiteY2" fmla="*/ 732538 h 732538"/>
              <a:gd name="connsiteX3" fmla="*/ 0 w 732538"/>
              <a:gd name="connsiteY3" fmla="*/ 366269 h 732538"/>
              <a:gd name="connsiteX4" fmla="*/ 366269 w 732538"/>
              <a:gd name="connsiteY4" fmla="*/ 0 h 732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8">
                <a:moveTo>
                  <a:pt x="366269" y="0"/>
                </a:moveTo>
                <a:cubicBezTo>
                  <a:pt x="568554" y="0"/>
                  <a:pt x="732538" y="163984"/>
                  <a:pt x="732538" y="366269"/>
                </a:cubicBezTo>
                <a:cubicBezTo>
                  <a:pt x="732538" y="568554"/>
                  <a:pt x="568554" y="732538"/>
                  <a:pt x="366269" y="732538"/>
                </a:cubicBezTo>
                <a:cubicBezTo>
                  <a:pt x="163984" y="732538"/>
                  <a:pt x="0" y="568554"/>
                  <a:pt x="0" y="366269"/>
                </a:cubicBezTo>
                <a:cubicBezTo>
                  <a:pt x="0" y="163984"/>
                  <a:pt x="163984" y="0"/>
                  <a:pt x="366269" y="0"/>
                </a:cubicBezTo>
                <a:close/>
              </a:path>
            </a:pathLst>
          </a:custGeom>
        </p:spPr>
        <p:txBody>
          <a:bodyPr wrap="square">
            <a:noAutofit/>
          </a:bodyPr>
          <a:lstStyle>
            <a:lvl1pPr>
              <a:defRPr sz="1200"/>
            </a:lvl1pPr>
          </a:lstStyle>
          <a:p>
            <a:endParaRPr lang="en-US" dirty="0"/>
          </a:p>
        </p:txBody>
      </p:sp>
      <p:sp>
        <p:nvSpPr>
          <p:cNvPr id="37" name="Picture Placeholder 36"/>
          <p:cNvSpPr>
            <a:spLocks noGrp="1"/>
          </p:cNvSpPr>
          <p:nvPr>
            <p:ph type="pic" sz="quarter" idx="16"/>
          </p:nvPr>
        </p:nvSpPr>
        <p:spPr>
          <a:xfrm>
            <a:off x="790013" y="5129583"/>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dirty="0"/>
          </a:p>
        </p:txBody>
      </p:sp>
      <p:sp>
        <p:nvSpPr>
          <p:cNvPr id="38" name="Picture Placeholder 37"/>
          <p:cNvSpPr>
            <a:spLocks noGrp="1"/>
          </p:cNvSpPr>
          <p:nvPr>
            <p:ph type="pic" sz="quarter" idx="17"/>
          </p:nvPr>
        </p:nvSpPr>
        <p:spPr>
          <a:xfrm>
            <a:off x="2871344" y="5131626"/>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dirty="0"/>
          </a:p>
        </p:txBody>
      </p:sp>
      <p:sp>
        <p:nvSpPr>
          <p:cNvPr id="39" name="Picture Placeholder 38"/>
          <p:cNvSpPr>
            <a:spLocks noGrp="1"/>
          </p:cNvSpPr>
          <p:nvPr>
            <p:ph type="pic" sz="quarter" idx="18"/>
          </p:nvPr>
        </p:nvSpPr>
        <p:spPr>
          <a:xfrm>
            <a:off x="4325067" y="5131626"/>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40" name="Picture Placeholder 39"/>
          <p:cNvSpPr>
            <a:spLocks noGrp="1"/>
          </p:cNvSpPr>
          <p:nvPr>
            <p:ph type="pic" sz="quarter" idx="19"/>
          </p:nvPr>
        </p:nvSpPr>
        <p:spPr>
          <a:xfrm>
            <a:off x="6560198" y="5131626"/>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44" name="Picture Placeholder 43"/>
          <p:cNvSpPr>
            <a:spLocks noGrp="1"/>
          </p:cNvSpPr>
          <p:nvPr>
            <p:ph type="pic" sz="quarter" idx="20"/>
          </p:nvPr>
        </p:nvSpPr>
        <p:spPr>
          <a:xfrm>
            <a:off x="7950470" y="3661196"/>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34" name="Picture Placeholder 33"/>
          <p:cNvSpPr>
            <a:spLocks noGrp="1"/>
          </p:cNvSpPr>
          <p:nvPr>
            <p:ph type="pic" sz="quarter" idx="21"/>
          </p:nvPr>
        </p:nvSpPr>
        <p:spPr>
          <a:xfrm>
            <a:off x="8057479" y="2264382"/>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43" name="Picture Placeholder 42"/>
          <p:cNvSpPr>
            <a:spLocks noGrp="1"/>
          </p:cNvSpPr>
          <p:nvPr>
            <p:ph type="pic" sz="quarter" idx="22"/>
          </p:nvPr>
        </p:nvSpPr>
        <p:spPr>
          <a:xfrm>
            <a:off x="10107132" y="3656428"/>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42" name="Picture Placeholder 41"/>
          <p:cNvSpPr>
            <a:spLocks noGrp="1"/>
          </p:cNvSpPr>
          <p:nvPr>
            <p:ph type="pic" sz="quarter" idx="23"/>
          </p:nvPr>
        </p:nvSpPr>
        <p:spPr>
          <a:xfrm>
            <a:off x="10579325" y="5131626"/>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41" name="Picture Placeholder 40"/>
          <p:cNvSpPr>
            <a:spLocks noGrp="1"/>
          </p:cNvSpPr>
          <p:nvPr>
            <p:ph type="pic" sz="quarter" idx="24"/>
          </p:nvPr>
        </p:nvSpPr>
        <p:spPr>
          <a:xfrm>
            <a:off x="8677819" y="5131625"/>
            <a:ext cx="732538" cy="732536"/>
          </a:xfrm>
          <a:custGeom>
            <a:avLst/>
            <a:gdLst>
              <a:gd name="connsiteX0" fmla="*/ 366269 w 732538"/>
              <a:gd name="connsiteY0" fmla="*/ 0 h 732536"/>
              <a:gd name="connsiteX1" fmla="*/ 732538 w 732538"/>
              <a:gd name="connsiteY1" fmla="*/ 366268 h 732536"/>
              <a:gd name="connsiteX2" fmla="*/ 366269 w 732538"/>
              <a:gd name="connsiteY2" fmla="*/ 732536 h 732536"/>
              <a:gd name="connsiteX3" fmla="*/ 0 w 732538"/>
              <a:gd name="connsiteY3" fmla="*/ 366268 h 732536"/>
              <a:gd name="connsiteX4" fmla="*/ 366269 w 732538"/>
              <a:gd name="connsiteY4" fmla="*/ 0 h 73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38" h="732536">
                <a:moveTo>
                  <a:pt x="366269" y="0"/>
                </a:moveTo>
                <a:cubicBezTo>
                  <a:pt x="568554" y="0"/>
                  <a:pt x="732538" y="163984"/>
                  <a:pt x="732538" y="366268"/>
                </a:cubicBezTo>
                <a:cubicBezTo>
                  <a:pt x="732538" y="568552"/>
                  <a:pt x="568554" y="732536"/>
                  <a:pt x="366269" y="732536"/>
                </a:cubicBezTo>
                <a:cubicBezTo>
                  <a:pt x="163984" y="732536"/>
                  <a:pt x="0" y="568552"/>
                  <a:pt x="0" y="366268"/>
                </a:cubicBezTo>
                <a:cubicBezTo>
                  <a:pt x="0" y="163984"/>
                  <a:pt x="163984" y="0"/>
                  <a:pt x="366269" y="0"/>
                </a:cubicBezTo>
                <a:close/>
              </a:path>
            </a:pathLst>
          </a:custGeom>
        </p:spPr>
        <p:txBody>
          <a:bodyPr wrap="square">
            <a:noAutofit/>
          </a:bodyPr>
          <a:lstStyle>
            <a:lvl1pPr>
              <a:defRPr sz="1200"/>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BF0EA2B-64EA-4A2F-BF6E-5C682CABF5B7}"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84403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838199" y="1406690"/>
            <a:ext cx="3756774" cy="2362560"/>
          </a:xfrm>
          <a:custGeom>
            <a:avLst/>
            <a:gdLst>
              <a:gd name="connsiteX0" fmla="*/ 393768 w 3756774"/>
              <a:gd name="connsiteY0" fmla="*/ 0 h 2362560"/>
              <a:gd name="connsiteX1" fmla="*/ 3363006 w 3756774"/>
              <a:gd name="connsiteY1" fmla="*/ 0 h 2362560"/>
              <a:gd name="connsiteX2" fmla="*/ 3756774 w 3756774"/>
              <a:gd name="connsiteY2" fmla="*/ 393768 h 2362560"/>
              <a:gd name="connsiteX3" fmla="*/ 3756774 w 3756774"/>
              <a:gd name="connsiteY3" fmla="*/ 1968792 h 2362560"/>
              <a:gd name="connsiteX4" fmla="*/ 3363006 w 3756774"/>
              <a:gd name="connsiteY4" fmla="*/ 2362560 h 2362560"/>
              <a:gd name="connsiteX5" fmla="*/ 393768 w 3756774"/>
              <a:gd name="connsiteY5" fmla="*/ 2362560 h 2362560"/>
              <a:gd name="connsiteX6" fmla="*/ 0 w 3756774"/>
              <a:gd name="connsiteY6" fmla="*/ 1968792 h 2362560"/>
              <a:gd name="connsiteX7" fmla="*/ 0 w 3756774"/>
              <a:gd name="connsiteY7" fmla="*/ 393768 h 2362560"/>
              <a:gd name="connsiteX8" fmla="*/ 393768 w 3756774"/>
              <a:gd name="connsiteY8" fmla="*/ 0 h 236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6774" h="2362560">
                <a:moveTo>
                  <a:pt x="393768" y="0"/>
                </a:moveTo>
                <a:lnTo>
                  <a:pt x="3363006" y="0"/>
                </a:lnTo>
                <a:cubicBezTo>
                  <a:pt x="3580478" y="0"/>
                  <a:pt x="3756774" y="176296"/>
                  <a:pt x="3756774" y="393768"/>
                </a:cubicBezTo>
                <a:lnTo>
                  <a:pt x="3756774" y="1968792"/>
                </a:lnTo>
                <a:cubicBezTo>
                  <a:pt x="3756774" y="2186264"/>
                  <a:pt x="3580478" y="2362560"/>
                  <a:pt x="3363006" y="2362560"/>
                </a:cubicBezTo>
                <a:lnTo>
                  <a:pt x="393768" y="2362560"/>
                </a:lnTo>
                <a:cubicBezTo>
                  <a:pt x="176296" y="2362560"/>
                  <a:pt x="0" y="2186264"/>
                  <a:pt x="0" y="1968792"/>
                </a:cubicBezTo>
                <a:lnTo>
                  <a:pt x="0" y="393768"/>
                </a:lnTo>
                <a:cubicBezTo>
                  <a:pt x="0" y="176296"/>
                  <a:pt x="176296" y="0"/>
                  <a:pt x="393768" y="0"/>
                </a:cubicBezTo>
                <a:close/>
              </a:path>
            </a:pathLst>
          </a:custGeom>
        </p:spPr>
        <p:txBody>
          <a:bodyPr wrap="square">
            <a:noAutofit/>
          </a:bodyPr>
          <a:lstStyle/>
          <a:p>
            <a:endParaRPr lang="en-US"/>
          </a:p>
        </p:txBody>
      </p:sp>
      <p:sp>
        <p:nvSpPr>
          <p:cNvPr id="12" name="Picture Placeholder 11"/>
          <p:cNvSpPr>
            <a:spLocks noGrp="1"/>
          </p:cNvSpPr>
          <p:nvPr>
            <p:ph type="pic" sz="quarter" idx="14"/>
          </p:nvPr>
        </p:nvSpPr>
        <p:spPr>
          <a:xfrm>
            <a:off x="838200" y="4241997"/>
            <a:ext cx="3790921" cy="2363816"/>
          </a:xfrm>
          <a:custGeom>
            <a:avLst/>
            <a:gdLst>
              <a:gd name="connsiteX0" fmla="*/ 393977 w 3790921"/>
              <a:gd name="connsiteY0" fmla="*/ 0 h 2363816"/>
              <a:gd name="connsiteX1" fmla="*/ 3396944 w 3790921"/>
              <a:gd name="connsiteY1" fmla="*/ 0 h 2363816"/>
              <a:gd name="connsiteX2" fmla="*/ 3790921 w 3790921"/>
              <a:gd name="connsiteY2" fmla="*/ 393977 h 2363816"/>
              <a:gd name="connsiteX3" fmla="*/ 3790921 w 3790921"/>
              <a:gd name="connsiteY3" fmla="*/ 1969839 h 2363816"/>
              <a:gd name="connsiteX4" fmla="*/ 3396944 w 3790921"/>
              <a:gd name="connsiteY4" fmla="*/ 2363816 h 2363816"/>
              <a:gd name="connsiteX5" fmla="*/ 393977 w 3790921"/>
              <a:gd name="connsiteY5" fmla="*/ 2363816 h 2363816"/>
              <a:gd name="connsiteX6" fmla="*/ 0 w 3790921"/>
              <a:gd name="connsiteY6" fmla="*/ 1969839 h 2363816"/>
              <a:gd name="connsiteX7" fmla="*/ 0 w 3790921"/>
              <a:gd name="connsiteY7" fmla="*/ 393977 h 2363816"/>
              <a:gd name="connsiteX8" fmla="*/ 393977 w 3790921"/>
              <a:gd name="connsiteY8" fmla="*/ 0 h 236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921" h="2363816">
                <a:moveTo>
                  <a:pt x="393977" y="0"/>
                </a:moveTo>
                <a:lnTo>
                  <a:pt x="3396944" y="0"/>
                </a:lnTo>
                <a:cubicBezTo>
                  <a:pt x="3614531" y="0"/>
                  <a:pt x="3790921" y="176390"/>
                  <a:pt x="3790921" y="393977"/>
                </a:cubicBezTo>
                <a:lnTo>
                  <a:pt x="3790921" y="1969839"/>
                </a:lnTo>
                <a:cubicBezTo>
                  <a:pt x="3790921" y="2187426"/>
                  <a:pt x="3614531" y="2363816"/>
                  <a:pt x="3396944" y="2363816"/>
                </a:cubicBezTo>
                <a:lnTo>
                  <a:pt x="393977" y="2363816"/>
                </a:lnTo>
                <a:cubicBezTo>
                  <a:pt x="176390" y="2363816"/>
                  <a:pt x="0" y="2187426"/>
                  <a:pt x="0" y="1969839"/>
                </a:cubicBezTo>
                <a:lnTo>
                  <a:pt x="0" y="393977"/>
                </a:lnTo>
                <a:cubicBezTo>
                  <a:pt x="0" y="176390"/>
                  <a:pt x="176390" y="0"/>
                  <a:pt x="393977"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DBC530-CC8E-4A37-BCF2-8C583D9B7D82}"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06827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3130953" y="1262745"/>
            <a:ext cx="1967690" cy="1479893"/>
          </a:xfrm>
          <a:custGeom>
            <a:avLst/>
            <a:gdLst>
              <a:gd name="connsiteX0" fmla="*/ 0 w 1967690"/>
              <a:gd name="connsiteY0" fmla="*/ 0 h 1479893"/>
              <a:gd name="connsiteX1" fmla="*/ 1967690 w 1967690"/>
              <a:gd name="connsiteY1" fmla="*/ 0 h 1479893"/>
              <a:gd name="connsiteX2" fmla="*/ 1967690 w 1967690"/>
              <a:gd name="connsiteY2" fmla="*/ 1479893 h 1479893"/>
              <a:gd name="connsiteX3" fmla="*/ 0 w 1967690"/>
              <a:gd name="connsiteY3" fmla="*/ 1479893 h 1479893"/>
            </a:gdLst>
            <a:ahLst/>
            <a:cxnLst>
              <a:cxn ang="0">
                <a:pos x="connsiteX0" y="connsiteY0"/>
              </a:cxn>
              <a:cxn ang="0">
                <a:pos x="connsiteX1" y="connsiteY1"/>
              </a:cxn>
              <a:cxn ang="0">
                <a:pos x="connsiteX2" y="connsiteY2"/>
              </a:cxn>
              <a:cxn ang="0">
                <a:pos x="connsiteX3" y="connsiteY3"/>
              </a:cxn>
            </a:cxnLst>
            <a:rect l="l" t="t" r="r" b="b"/>
            <a:pathLst>
              <a:path w="1967690" h="1479893">
                <a:moveTo>
                  <a:pt x="0" y="0"/>
                </a:moveTo>
                <a:lnTo>
                  <a:pt x="1967690" y="0"/>
                </a:lnTo>
                <a:lnTo>
                  <a:pt x="1967690" y="1479893"/>
                </a:lnTo>
                <a:lnTo>
                  <a:pt x="0" y="1479893"/>
                </a:lnTo>
                <a:close/>
              </a:path>
            </a:pathLst>
          </a:custGeom>
        </p:spPr>
        <p:txBody>
          <a:bodyPr wrap="square">
            <a:noAutofit/>
          </a:bodyPr>
          <a:lstStyle/>
          <a:p>
            <a:endParaRPr lang="en-US"/>
          </a:p>
        </p:txBody>
      </p:sp>
      <p:sp>
        <p:nvSpPr>
          <p:cNvPr id="16" name="Picture Placeholder 15"/>
          <p:cNvSpPr>
            <a:spLocks noGrp="1"/>
          </p:cNvSpPr>
          <p:nvPr>
            <p:ph type="pic" sz="quarter" idx="14"/>
          </p:nvPr>
        </p:nvSpPr>
        <p:spPr>
          <a:xfrm>
            <a:off x="3130953" y="2751686"/>
            <a:ext cx="1967690" cy="1420175"/>
          </a:xfrm>
          <a:custGeom>
            <a:avLst/>
            <a:gdLst>
              <a:gd name="connsiteX0" fmla="*/ 0 w 1967690"/>
              <a:gd name="connsiteY0" fmla="*/ 0 h 1420175"/>
              <a:gd name="connsiteX1" fmla="*/ 1967690 w 1967690"/>
              <a:gd name="connsiteY1" fmla="*/ 0 h 1420175"/>
              <a:gd name="connsiteX2" fmla="*/ 1967690 w 1967690"/>
              <a:gd name="connsiteY2" fmla="*/ 1420175 h 1420175"/>
              <a:gd name="connsiteX3" fmla="*/ 0 w 1967690"/>
              <a:gd name="connsiteY3" fmla="*/ 1420175 h 1420175"/>
            </a:gdLst>
            <a:ahLst/>
            <a:cxnLst>
              <a:cxn ang="0">
                <a:pos x="connsiteX0" y="connsiteY0"/>
              </a:cxn>
              <a:cxn ang="0">
                <a:pos x="connsiteX1" y="connsiteY1"/>
              </a:cxn>
              <a:cxn ang="0">
                <a:pos x="connsiteX2" y="connsiteY2"/>
              </a:cxn>
              <a:cxn ang="0">
                <a:pos x="connsiteX3" y="connsiteY3"/>
              </a:cxn>
            </a:cxnLst>
            <a:rect l="l" t="t" r="r" b="b"/>
            <a:pathLst>
              <a:path w="1967690" h="1420175">
                <a:moveTo>
                  <a:pt x="0" y="0"/>
                </a:moveTo>
                <a:lnTo>
                  <a:pt x="1967690" y="0"/>
                </a:lnTo>
                <a:lnTo>
                  <a:pt x="1967690" y="1420175"/>
                </a:lnTo>
                <a:lnTo>
                  <a:pt x="0" y="1420175"/>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7093359" y="2751686"/>
            <a:ext cx="1967690" cy="1420175"/>
          </a:xfrm>
          <a:custGeom>
            <a:avLst/>
            <a:gdLst>
              <a:gd name="connsiteX0" fmla="*/ 0 w 1967690"/>
              <a:gd name="connsiteY0" fmla="*/ 0 h 1420175"/>
              <a:gd name="connsiteX1" fmla="*/ 1967690 w 1967690"/>
              <a:gd name="connsiteY1" fmla="*/ 0 h 1420175"/>
              <a:gd name="connsiteX2" fmla="*/ 1967690 w 1967690"/>
              <a:gd name="connsiteY2" fmla="*/ 1420175 h 1420175"/>
              <a:gd name="connsiteX3" fmla="*/ 0 w 1967690"/>
              <a:gd name="connsiteY3" fmla="*/ 1420175 h 1420175"/>
            </a:gdLst>
            <a:ahLst/>
            <a:cxnLst>
              <a:cxn ang="0">
                <a:pos x="connsiteX0" y="connsiteY0"/>
              </a:cxn>
              <a:cxn ang="0">
                <a:pos x="connsiteX1" y="connsiteY1"/>
              </a:cxn>
              <a:cxn ang="0">
                <a:pos x="connsiteX2" y="connsiteY2"/>
              </a:cxn>
              <a:cxn ang="0">
                <a:pos x="connsiteX3" y="connsiteY3"/>
              </a:cxn>
            </a:cxnLst>
            <a:rect l="l" t="t" r="r" b="b"/>
            <a:pathLst>
              <a:path w="1967690" h="1420175">
                <a:moveTo>
                  <a:pt x="0" y="0"/>
                </a:moveTo>
                <a:lnTo>
                  <a:pt x="1967690" y="0"/>
                </a:lnTo>
                <a:lnTo>
                  <a:pt x="1967690" y="1420175"/>
                </a:lnTo>
                <a:lnTo>
                  <a:pt x="0" y="1420175"/>
                </a:lnTo>
                <a:close/>
              </a:path>
            </a:pathLst>
          </a:custGeom>
        </p:spPr>
        <p:txBody>
          <a:bodyPr wrap="square">
            <a:noAutofit/>
          </a:bodyPr>
          <a:lstStyle/>
          <a:p>
            <a:endParaRPr lang="en-US"/>
          </a:p>
        </p:txBody>
      </p:sp>
      <p:sp>
        <p:nvSpPr>
          <p:cNvPr id="17" name="Picture Placeholder 16"/>
          <p:cNvSpPr>
            <a:spLocks noGrp="1"/>
          </p:cNvSpPr>
          <p:nvPr>
            <p:ph type="pic" sz="quarter" idx="16"/>
          </p:nvPr>
        </p:nvSpPr>
        <p:spPr>
          <a:xfrm>
            <a:off x="7093359" y="1262745"/>
            <a:ext cx="1967690" cy="1479893"/>
          </a:xfrm>
          <a:custGeom>
            <a:avLst/>
            <a:gdLst>
              <a:gd name="connsiteX0" fmla="*/ 0 w 1967690"/>
              <a:gd name="connsiteY0" fmla="*/ 0 h 1479893"/>
              <a:gd name="connsiteX1" fmla="*/ 1967690 w 1967690"/>
              <a:gd name="connsiteY1" fmla="*/ 0 h 1479893"/>
              <a:gd name="connsiteX2" fmla="*/ 1967690 w 1967690"/>
              <a:gd name="connsiteY2" fmla="*/ 1479893 h 1479893"/>
              <a:gd name="connsiteX3" fmla="*/ 0 w 1967690"/>
              <a:gd name="connsiteY3" fmla="*/ 1479893 h 1479893"/>
            </a:gdLst>
            <a:ahLst/>
            <a:cxnLst>
              <a:cxn ang="0">
                <a:pos x="connsiteX0" y="connsiteY0"/>
              </a:cxn>
              <a:cxn ang="0">
                <a:pos x="connsiteX1" y="connsiteY1"/>
              </a:cxn>
              <a:cxn ang="0">
                <a:pos x="connsiteX2" y="connsiteY2"/>
              </a:cxn>
              <a:cxn ang="0">
                <a:pos x="connsiteX3" y="connsiteY3"/>
              </a:cxn>
            </a:cxnLst>
            <a:rect l="l" t="t" r="r" b="b"/>
            <a:pathLst>
              <a:path w="1967690" h="1479893">
                <a:moveTo>
                  <a:pt x="0" y="0"/>
                </a:moveTo>
                <a:lnTo>
                  <a:pt x="1967690" y="0"/>
                </a:lnTo>
                <a:lnTo>
                  <a:pt x="1967690" y="1479893"/>
                </a:lnTo>
                <a:lnTo>
                  <a:pt x="0" y="1479893"/>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A952E77-5FDE-4F70-8461-D1F9BC9A6E05}"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42086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685800" y="1256519"/>
            <a:ext cx="4818888" cy="1591056"/>
          </a:xfrm>
          <a:custGeom>
            <a:avLst/>
            <a:gdLst>
              <a:gd name="connsiteX0" fmla="*/ 0 w 4818888"/>
              <a:gd name="connsiteY0" fmla="*/ 0 h 1591056"/>
              <a:gd name="connsiteX1" fmla="*/ 4818888 w 4818888"/>
              <a:gd name="connsiteY1" fmla="*/ 0 h 1591056"/>
              <a:gd name="connsiteX2" fmla="*/ 4818888 w 4818888"/>
              <a:gd name="connsiteY2" fmla="*/ 1591056 h 1591056"/>
              <a:gd name="connsiteX3" fmla="*/ 0 w 4818888"/>
              <a:gd name="connsiteY3" fmla="*/ 1591056 h 1591056"/>
            </a:gdLst>
            <a:ahLst/>
            <a:cxnLst>
              <a:cxn ang="0">
                <a:pos x="connsiteX0" y="connsiteY0"/>
              </a:cxn>
              <a:cxn ang="0">
                <a:pos x="connsiteX1" y="connsiteY1"/>
              </a:cxn>
              <a:cxn ang="0">
                <a:pos x="connsiteX2" y="connsiteY2"/>
              </a:cxn>
              <a:cxn ang="0">
                <a:pos x="connsiteX3" y="connsiteY3"/>
              </a:cxn>
            </a:cxnLst>
            <a:rect l="l" t="t" r="r" b="b"/>
            <a:pathLst>
              <a:path w="4818888" h="1591056">
                <a:moveTo>
                  <a:pt x="0" y="0"/>
                </a:moveTo>
                <a:lnTo>
                  <a:pt x="4818888" y="0"/>
                </a:lnTo>
                <a:lnTo>
                  <a:pt x="4818888" y="1591056"/>
                </a:lnTo>
                <a:lnTo>
                  <a:pt x="0" y="1591056"/>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685800" y="2965709"/>
            <a:ext cx="4818888" cy="1591056"/>
          </a:xfrm>
          <a:custGeom>
            <a:avLst/>
            <a:gdLst>
              <a:gd name="connsiteX0" fmla="*/ 0 w 4818888"/>
              <a:gd name="connsiteY0" fmla="*/ 0 h 1591056"/>
              <a:gd name="connsiteX1" fmla="*/ 4818888 w 4818888"/>
              <a:gd name="connsiteY1" fmla="*/ 0 h 1591056"/>
              <a:gd name="connsiteX2" fmla="*/ 4818888 w 4818888"/>
              <a:gd name="connsiteY2" fmla="*/ 1591056 h 1591056"/>
              <a:gd name="connsiteX3" fmla="*/ 0 w 4818888"/>
              <a:gd name="connsiteY3" fmla="*/ 1591056 h 1591056"/>
            </a:gdLst>
            <a:ahLst/>
            <a:cxnLst>
              <a:cxn ang="0">
                <a:pos x="connsiteX0" y="connsiteY0"/>
              </a:cxn>
              <a:cxn ang="0">
                <a:pos x="connsiteX1" y="connsiteY1"/>
              </a:cxn>
              <a:cxn ang="0">
                <a:pos x="connsiteX2" y="connsiteY2"/>
              </a:cxn>
              <a:cxn ang="0">
                <a:pos x="connsiteX3" y="connsiteY3"/>
              </a:cxn>
            </a:cxnLst>
            <a:rect l="l" t="t" r="r" b="b"/>
            <a:pathLst>
              <a:path w="4818888" h="1591056">
                <a:moveTo>
                  <a:pt x="0" y="0"/>
                </a:moveTo>
                <a:lnTo>
                  <a:pt x="4818888" y="0"/>
                </a:lnTo>
                <a:lnTo>
                  <a:pt x="4818888" y="1591056"/>
                </a:lnTo>
                <a:lnTo>
                  <a:pt x="0" y="1591056"/>
                </a:lnTo>
                <a:close/>
              </a:path>
            </a:pathLst>
          </a:custGeom>
        </p:spPr>
        <p:txBody>
          <a:bodyPr wrap="square">
            <a:noAutofit/>
          </a:bodyPr>
          <a:lstStyle/>
          <a:p>
            <a:endParaRPr lang="en-US"/>
          </a:p>
        </p:txBody>
      </p:sp>
      <p:sp>
        <p:nvSpPr>
          <p:cNvPr id="15" name="Picture Placeholder 14"/>
          <p:cNvSpPr>
            <a:spLocks noGrp="1"/>
          </p:cNvSpPr>
          <p:nvPr>
            <p:ph type="pic" sz="quarter" idx="15"/>
          </p:nvPr>
        </p:nvSpPr>
        <p:spPr>
          <a:xfrm>
            <a:off x="685800" y="4674110"/>
            <a:ext cx="4818888" cy="1591056"/>
          </a:xfrm>
          <a:custGeom>
            <a:avLst/>
            <a:gdLst>
              <a:gd name="connsiteX0" fmla="*/ 0 w 4818888"/>
              <a:gd name="connsiteY0" fmla="*/ 0 h 1591056"/>
              <a:gd name="connsiteX1" fmla="*/ 4818888 w 4818888"/>
              <a:gd name="connsiteY1" fmla="*/ 0 h 1591056"/>
              <a:gd name="connsiteX2" fmla="*/ 4818888 w 4818888"/>
              <a:gd name="connsiteY2" fmla="*/ 1591056 h 1591056"/>
              <a:gd name="connsiteX3" fmla="*/ 0 w 4818888"/>
              <a:gd name="connsiteY3" fmla="*/ 1591056 h 1591056"/>
            </a:gdLst>
            <a:ahLst/>
            <a:cxnLst>
              <a:cxn ang="0">
                <a:pos x="connsiteX0" y="connsiteY0"/>
              </a:cxn>
              <a:cxn ang="0">
                <a:pos x="connsiteX1" y="connsiteY1"/>
              </a:cxn>
              <a:cxn ang="0">
                <a:pos x="connsiteX2" y="connsiteY2"/>
              </a:cxn>
              <a:cxn ang="0">
                <a:pos x="connsiteX3" y="connsiteY3"/>
              </a:cxn>
            </a:cxnLst>
            <a:rect l="l" t="t" r="r" b="b"/>
            <a:pathLst>
              <a:path w="4818888" h="1591056">
                <a:moveTo>
                  <a:pt x="0" y="0"/>
                </a:moveTo>
                <a:lnTo>
                  <a:pt x="4818888" y="0"/>
                </a:lnTo>
                <a:lnTo>
                  <a:pt x="4818888" y="1591056"/>
                </a:lnTo>
                <a:lnTo>
                  <a:pt x="0" y="1591056"/>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06A42-839A-4AB0-BE65-42E6620264DD}"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2773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5ED010F-1828-4CEB-91E0-763D04EA0347}"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0" name="Picture Placeholder 22"/>
          <p:cNvSpPr>
            <a:spLocks noGrp="1"/>
          </p:cNvSpPr>
          <p:nvPr>
            <p:ph type="pic" sz="quarter" idx="17"/>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US"/>
          </a:p>
        </p:txBody>
      </p:sp>
      <p:sp>
        <p:nvSpPr>
          <p:cNvPr id="11" name="Picture Placeholder 14"/>
          <p:cNvSpPr>
            <a:spLocks noGrp="1"/>
          </p:cNvSpPr>
          <p:nvPr>
            <p:ph type="pic" sz="quarter" idx="13"/>
          </p:nvPr>
        </p:nvSpPr>
        <p:spPr>
          <a:xfrm>
            <a:off x="1095932" y="2530330"/>
            <a:ext cx="1797344" cy="1797340"/>
          </a:xfrm>
          <a:custGeom>
            <a:avLst/>
            <a:gdLst>
              <a:gd name="connsiteX0" fmla="*/ 898672 w 1797344"/>
              <a:gd name="connsiteY0" fmla="*/ 0 h 1797340"/>
              <a:gd name="connsiteX1" fmla="*/ 1797344 w 1797344"/>
              <a:gd name="connsiteY1" fmla="*/ 898670 h 1797340"/>
              <a:gd name="connsiteX2" fmla="*/ 898672 w 1797344"/>
              <a:gd name="connsiteY2" fmla="*/ 1797340 h 1797340"/>
              <a:gd name="connsiteX3" fmla="*/ 0 w 1797344"/>
              <a:gd name="connsiteY3" fmla="*/ 898670 h 1797340"/>
              <a:gd name="connsiteX4" fmla="*/ 898672 w 1797344"/>
              <a:gd name="connsiteY4" fmla="*/ 0 h 179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7344" h="1797340">
                <a:moveTo>
                  <a:pt x="898672" y="0"/>
                </a:moveTo>
                <a:cubicBezTo>
                  <a:pt x="1394995" y="0"/>
                  <a:pt x="1797344" y="402348"/>
                  <a:pt x="1797344" y="898670"/>
                </a:cubicBezTo>
                <a:cubicBezTo>
                  <a:pt x="1797344" y="1394992"/>
                  <a:pt x="1394995" y="1797340"/>
                  <a:pt x="898672" y="1797340"/>
                </a:cubicBezTo>
                <a:cubicBezTo>
                  <a:pt x="402349" y="1797340"/>
                  <a:pt x="0" y="1394992"/>
                  <a:pt x="0" y="898670"/>
                </a:cubicBezTo>
                <a:cubicBezTo>
                  <a:pt x="0" y="402348"/>
                  <a:pt x="402349" y="0"/>
                  <a:pt x="898672" y="0"/>
                </a:cubicBezTo>
                <a:close/>
              </a:path>
            </a:pathLst>
          </a:custGeom>
        </p:spPr>
        <p:txBody>
          <a:bodyPr wrap="square">
            <a:noAutofit/>
          </a:bodyPr>
          <a:lstStyle/>
          <a:p>
            <a:endParaRPr lang="en-US"/>
          </a:p>
        </p:txBody>
      </p:sp>
      <p:sp>
        <p:nvSpPr>
          <p:cNvPr id="12" name="Picture Placeholder 16"/>
          <p:cNvSpPr>
            <a:spLocks noGrp="1"/>
          </p:cNvSpPr>
          <p:nvPr>
            <p:ph type="pic" sz="quarter" idx="14"/>
          </p:nvPr>
        </p:nvSpPr>
        <p:spPr>
          <a:xfrm>
            <a:off x="3831662" y="2530330"/>
            <a:ext cx="1797344" cy="1797340"/>
          </a:xfrm>
          <a:custGeom>
            <a:avLst/>
            <a:gdLst>
              <a:gd name="connsiteX0" fmla="*/ 898672 w 1797344"/>
              <a:gd name="connsiteY0" fmla="*/ 0 h 1797340"/>
              <a:gd name="connsiteX1" fmla="*/ 1797344 w 1797344"/>
              <a:gd name="connsiteY1" fmla="*/ 898670 h 1797340"/>
              <a:gd name="connsiteX2" fmla="*/ 898672 w 1797344"/>
              <a:gd name="connsiteY2" fmla="*/ 1797340 h 1797340"/>
              <a:gd name="connsiteX3" fmla="*/ 0 w 1797344"/>
              <a:gd name="connsiteY3" fmla="*/ 898670 h 1797340"/>
              <a:gd name="connsiteX4" fmla="*/ 898672 w 1797344"/>
              <a:gd name="connsiteY4" fmla="*/ 0 h 179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7344" h="1797340">
                <a:moveTo>
                  <a:pt x="898672" y="0"/>
                </a:moveTo>
                <a:cubicBezTo>
                  <a:pt x="1394995" y="0"/>
                  <a:pt x="1797344" y="402348"/>
                  <a:pt x="1797344" y="898670"/>
                </a:cubicBezTo>
                <a:cubicBezTo>
                  <a:pt x="1797344" y="1394992"/>
                  <a:pt x="1394995" y="1797340"/>
                  <a:pt x="898672" y="1797340"/>
                </a:cubicBezTo>
                <a:cubicBezTo>
                  <a:pt x="402349" y="1797340"/>
                  <a:pt x="0" y="1394992"/>
                  <a:pt x="0" y="898670"/>
                </a:cubicBezTo>
                <a:cubicBezTo>
                  <a:pt x="0" y="402348"/>
                  <a:pt x="402349" y="0"/>
                  <a:pt x="898672" y="0"/>
                </a:cubicBezTo>
                <a:close/>
              </a:path>
            </a:pathLst>
          </a:custGeom>
        </p:spPr>
        <p:txBody>
          <a:bodyPr wrap="square">
            <a:noAutofit/>
          </a:bodyPr>
          <a:lstStyle/>
          <a:p>
            <a:endParaRPr lang="en-US"/>
          </a:p>
        </p:txBody>
      </p:sp>
      <p:sp>
        <p:nvSpPr>
          <p:cNvPr id="13" name="Picture Placeholder 17"/>
          <p:cNvSpPr>
            <a:spLocks noGrp="1"/>
          </p:cNvSpPr>
          <p:nvPr>
            <p:ph type="pic" sz="quarter" idx="15"/>
          </p:nvPr>
        </p:nvSpPr>
        <p:spPr>
          <a:xfrm>
            <a:off x="6562994" y="2530330"/>
            <a:ext cx="1797344" cy="1797340"/>
          </a:xfrm>
          <a:custGeom>
            <a:avLst/>
            <a:gdLst>
              <a:gd name="connsiteX0" fmla="*/ 898672 w 1797344"/>
              <a:gd name="connsiteY0" fmla="*/ 0 h 1797340"/>
              <a:gd name="connsiteX1" fmla="*/ 1797344 w 1797344"/>
              <a:gd name="connsiteY1" fmla="*/ 898670 h 1797340"/>
              <a:gd name="connsiteX2" fmla="*/ 898672 w 1797344"/>
              <a:gd name="connsiteY2" fmla="*/ 1797340 h 1797340"/>
              <a:gd name="connsiteX3" fmla="*/ 0 w 1797344"/>
              <a:gd name="connsiteY3" fmla="*/ 898670 h 1797340"/>
              <a:gd name="connsiteX4" fmla="*/ 898672 w 1797344"/>
              <a:gd name="connsiteY4" fmla="*/ 0 h 179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7344" h="1797340">
                <a:moveTo>
                  <a:pt x="898672" y="0"/>
                </a:moveTo>
                <a:cubicBezTo>
                  <a:pt x="1394995" y="0"/>
                  <a:pt x="1797344" y="402348"/>
                  <a:pt x="1797344" y="898670"/>
                </a:cubicBezTo>
                <a:cubicBezTo>
                  <a:pt x="1797344" y="1394992"/>
                  <a:pt x="1394995" y="1797340"/>
                  <a:pt x="898672" y="1797340"/>
                </a:cubicBezTo>
                <a:cubicBezTo>
                  <a:pt x="402349" y="1797340"/>
                  <a:pt x="0" y="1394992"/>
                  <a:pt x="0" y="898670"/>
                </a:cubicBezTo>
                <a:cubicBezTo>
                  <a:pt x="0" y="402348"/>
                  <a:pt x="402349" y="0"/>
                  <a:pt x="898672" y="0"/>
                </a:cubicBezTo>
                <a:close/>
              </a:path>
            </a:pathLst>
          </a:custGeom>
        </p:spPr>
        <p:txBody>
          <a:bodyPr wrap="square">
            <a:noAutofit/>
          </a:bodyPr>
          <a:lstStyle/>
          <a:p>
            <a:endParaRPr lang="en-US"/>
          </a:p>
        </p:txBody>
      </p:sp>
      <p:sp>
        <p:nvSpPr>
          <p:cNvPr id="14" name="Picture Placeholder 18"/>
          <p:cNvSpPr>
            <a:spLocks noGrp="1"/>
          </p:cNvSpPr>
          <p:nvPr>
            <p:ph type="pic" sz="quarter" idx="16"/>
          </p:nvPr>
        </p:nvSpPr>
        <p:spPr>
          <a:xfrm>
            <a:off x="9299228" y="2530330"/>
            <a:ext cx="1797344" cy="1797340"/>
          </a:xfrm>
          <a:custGeom>
            <a:avLst/>
            <a:gdLst>
              <a:gd name="connsiteX0" fmla="*/ 898672 w 1797344"/>
              <a:gd name="connsiteY0" fmla="*/ 0 h 1797340"/>
              <a:gd name="connsiteX1" fmla="*/ 1797344 w 1797344"/>
              <a:gd name="connsiteY1" fmla="*/ 898670 h 1797340"/>
              <a:gd name="connsiteX2" fmla="*/ 898672 w 1797344"/>
              <a:gd name="connsiteY2" fmla="*/ 1797340 h 1797340"/>
              <a:gd name="connsiteX3" fmla="*/ 0 w 1797344"/>
              <a:gd name="connsiteY3" fmla="*/ 898670 h 1797340"/>
              <a:gd name="connsiteX4" fmla="*/ 898672 w 1797344"/>
              <a:gd name="connsiteY4" fmla="*/ 0 h 179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7344" h="1797340">
                <a:moveTo>
                  <a:pt x="898672" y="0"/>
                </a:moveTo>
                <a:cubicBezTo>
                  <a:pt x="1394995" y="0"/>
                  <a:pt x="1797344" y="402348"/>
                  <a:pt x="1797344" y="898670"/>
                </a:cubicBezTo>
                <a:cubicBezTo>
                  <a:pt x="1797344" y="1394992"/>
                  <a:pt x="1394995" y="1797340"/>
                  <a:pt x="898672" y="1797340"/>
                </a:cubicBezTo>
                <a:cubicBezTo>
                  <a:pt x="402349" y="1797340"/>
                  <a:pt x="0" y="1394992"/>
                  <a:pt x="0" y="898670"/>
                </a:cubicBezTo>
                <a:cubicBezTo>
                  <a:pt x="0" y="402348"/>
                  <a:pt x="402349" y="0"/>
                  <a:pt x="898672" y="0"/>
                </a:cubicBezTo>
                <a:close/>
              </a:path>
            </a:pathLst>
          </a:custGeom>
        </p:spPr>
        <p:txBody>
          <a:bodyPr wrap="square">
            <a:noAutofit/>
          </a:bodyPr>
          <a:lstStyle/>
          <a:p>
            <a:endParaRPr lang="en-US"/>
          </a:p>
        </p:txBody>
      </p:sp>
      <p:sp>
        <p:nvSpPr>
          <p:cNvPr id="15" name="Slide Number Placeholder 5"/>
          <p:cNvSpPr>
            <a:spLocks noGrp="1"/>
          </p:cNvSpPr>
          <p:nvPr>
            <p:ph type="sldNum" sz="quarter" idx="4"/>
          </p:nvPr>
        </p:nvSpPr>
        <p:spPr>
          <a:xfrm>
            <a:off x="123877" y="482211"/>
            <a:ext cx="529839" cy="365125"/>
          </a:xfrm>
          <a:prstGeom prst="rect">
            <a:avLst/>
          </a:prstGeom>
        </p:spPr>
        <p:txBody>
          <a:bodyPr vert="horz" lIns="91440" tIns="45720" rIns="91440" bIns="45720" rtlCol="0" anchor="ctr"/>
          <a:lstStyle>
            <a:lvl1pPr algn="ctr">
              <a:defRPr sz="1800" b="1">
                <a:solidFill>
                  <a:schemeClr val="accent5"/>
                </a:solidFill>
                <a:latin typeface="Arial" panose="020B0604020202020204" pitchFamily="34" charset="0"/>
                <a:cs typeface="Arial" panose="020B0604020202020204" pitchFamily="34" charset="0"/>
              </a:defRPr>
            </a:lvl1pPr>
          </a:lstStyle>
          <a:p>
            <a:pPr>
              <a:defRPr/>
            </a:pPr>
            <a:fld id="{72E49EA8-0C08-4868-A11A-1CEAA3A76DA0}" type="slidenum">
              <a:rPr lang="en-US" smtClean="0"/>
              <a:pPr>
                <a:defRPr/>
              </a:pPr>
              <a:t>‹#›</a:t>
            </a:fld>
            <a:endParaRPr lang="en-US" dirty="0"/>
          </a:p>
        </p:txBody>
      </p:sp>
    </p:spTree>
    <p:extLst>
      <p:ext uri="{BB962C8B-B14F-4D97-AF65-F5344CB8AC3E}">
        <p14:creationId xmlns:p14="http://schemas.microsoft.com/office/powerpoint/2010/main" val="19212221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3778156" y="1814836"/>
            <a:ext cx="3753134" cy="3753134"/>
          </a:xfrm>
          <a:custGeom>
            <a:avLst/>
            <a:gdLst>
              <a:gd name="connsiteX0" fmla="*/ 1876567 w 3753134"/>
              <a:gd name="connsiteY0" fmla="*/ 0 h 3753134"/>
              <a:gd name="connsiteX1" fmla="*/ 3753134 w 3753134"/>
              <a:gd name="connsiteY1" fmla="*/ 1876567 h 3753134"/>
              <a:gd name="connsiteX2" fmla="*/ 1876567 w 3753134"/>
              <a:gd name="connsiteY2" fmla="*/ 3753134 h 3753134"/>
              <a:gd name="connsiteX3" fmla="*/ 0 w 3753134"/>
              <a:gd name="connsiteY3" fmla="*/ 1876567 h 3753134"/>
              <a:gd name="connsiteX4" fmla="*/ 1876567 w 3753134"/>
              <a:gd name="connsiteY4" fmla="*/ 0 h 3753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3134" h="3753134">
                <a:moveTo>
                  <a:pt x="1876567" y="0"/>
                </a:moveTo>
                <a:cubicBezTo>
                  <a:pt x="2912966" y="0"/>
                  <a:pt x="3753134" y="840168"/>
                  <a:pt x="3753134" y="1876567"/>
                </a:cubicBezTo>
                <a:cubicBezTo>
                  <a:pt x="3753134" y="2912966"/>
                  <a:pt x="2912966" y="3753134"/>
                  <a:pt x="1876567" y="3753134"/>
                </a:cubicBezTo>
                <a:cubicBezTo>
                  <a:pt x="840168" y="3753134"/>
                  <a:pt x="0" y="2912966"/>
                  <a:pt x="0" y="1876567"/>
                </a:cubicBezTo>
                <a:cubicBezTo>
                  <a:pt x="0" y="840168"/>
                  <a:pt x="840168" y="0"/>
                  <a:pt x="1876567"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8BBEEC-08AC-421F-9AEB-EE67359F2CB2}"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65695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6096187" y="1829674"/>
            <a:ext cx="2021026" cy="2021026"/>
          </a:xfrm>
          <a:custGeom>
            <a:avLst/>
            <a:gdLst>
              <a:gd name="connsiteX0" fmla="*/ 0 w 2021026"/>
              <a:gd name="connsiteY0" fmla="*/ 0 h 2021026"/>
              <a:gd name="connsiteX1" fmla="*/ 206472 w 2021026"/>
              <a:gd name="connsiteY1" fmla="*/ 10426 h 2021026"/>
              <a:gd name="connsiteX2" fmla="*/ 2010600 w 2021026"/>
              <a:gd name="connsiteY2" fmla="*/ 1814553 h 2021026"/>
              <a:gd name="connsiteX3" fmla="*/ 2021026 w 2021026"/>
              <a:gd name="connsiteY3" fmla="*/ 2021026 h 2021026"/>
              <a:gd name="connsiteX4" fmla="*/ 0 w 2021026"/>
              <a:gd name="connsiteY4" fmla="*/ 2021026 h 2021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1026" h="2021026">
                <a:moveTo>
                  <a:pt x="0" y="0"/>
                </a:moveTo>
                <a:lnTo>
                  <a:pt x="206472" y="10426"/>
                </a:lnTo>
                <a:cubicBezTo>
                  <a:pt x="1157738" y="107033"/>
                  <a:pt x="1913994" y="863288"/>
                  <a:pt x="2010600" y="1814553"/>
                </a:cubicBezTo>
                <a:lnTo>
                  <a:pt x="2021026" y="2021026"/>
                </a:lnTo>
                <a:lnTo>
                  <a:pt x="0" y="2021026"/>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4074789" y="3834633"/>
            <a:ext cx="2021028" cy="2021026"/>
          </a:xfrm>
          <a:custGeom>
            <a:avLst/>
            <a:gdLst>
              <a:gd name="connsiteX0" fmla="*/ 0 w 2021028"/>
              <a:gd name="connsiteY0" fmla="*/ 0 h 2021026"/>
              <a:gd name="connsiteX1" fmla="*/ 2021028 w 2021028"/>
              <a:gd name="connsiteY1" fmla="*/ 0 h 2021026"/>
              <a:gd name="connsiteX2" fmla="*/ 2021028 w 2021028"/>
              <a:gd name="connsiteY2" fmla="*/ 2021026 h 2021026"/>
              <a:gd name="connsiteX3" fmla="*/ 1814554 w 2021028"/>
              <a:gd name="connsiteY3" fmla="*/ 2010600 h 2021026"/>
              <a:gd name="connsiteX4" fmla="*/ 10426 w 2021028"/>
              <a:gd name="connsiteY4" fmla="*/ 206473 h 2021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1028" h="2021026">
                <a:moveTo>
                  <a:pt x="0" y="0"/>
                </a:moveTo>
                <a:lnTo>
                  <a:pt x="2021028" y="0"/>
                </a:lnTo>
                <a:lnTo>
                  <a:pt x="2021028" y="2021026"/>
                </a:lnTo>
                <a:lnTo>
                  <a:pt x="1814554" y="2010600"/>
                </a:lnTo>
                <a:cubicBezTo>
                  <a:pt x="863289" y="1913994"/>
                  <a:pt x="107033" y="1157738"/>
                  <a:pt x="10426" y="206473"/>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A88AE3B-7460-4928-A534-5F73F35FA953}"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9410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02666" y="265472"/>
            <a:ext cx="2876550" cy="4839929"/>
          </a:xfrm>
          <a:custGeom>
            <a:avLst/>
            <a:gdLst>
              <a:gd name="connsiteX0" fmla="*/ 0 w 2876550"/>
              <a:gd name="connsiteY0" fmla="*/ 0 h 4839929"/>
              <a:gd name="connsiteX1" fmla="*/ 2876550 w 2876550"/>
              <a:gd name="connsiteY1" fmla="*/ 0 h 4839929"/>
              <a:gd name="connsiteX2" fmla="*/ 2876550 w 2876550"/>
              <a:gd name="connsiteY2" fmla="*/ 4839929 h 4839929"/>
              <a:gd name="connsiteX3" fmla="*/ 0 w 2876550"/>
              <a:gd name="connsiteY3" fmla="*/ 4839929 h 4839929"/>
            </a:gdLst>
            <a:ahLst/>
            <a:cxnLst>
              <a:cxn ang="0">
                <a:pos x="connsiteX0" y="connsiteY0"/>
              </a:cxn>
              <a:cxn ang="0">
                <a:pos x="connsiteX1" y="connsiteY1"/>
              </a:cxn>
              <a:cxn ang="0">
                <a:pos x="connsiteX2" y="connsiteY2"/>
              </a:cxn>
              <a:cxn ang="0">
                <a:pos x="connsiteX3" y="connsiteY3"/>
              </a:cxn>
            </a:cxnLst>
            <a:rect l="l" t="t" r="r" b="b"/>
            <a:pathLst>
              <a:path w="2876550" h="4839929">
                <a:moveTo>
                  <a:pt x="0" y="0"/>
                </a:moveTo>
                <a:lnTo>
                  <a:pt x="2876550" y="0"/>
                </a:lnTo>
                <a:lnTo>
                  <a:pt x="2876550" y="4839929"/>
                </a:lnTo>
                <a:lnTo>
                  <a:pt x="0" y="4839929"/>
                </a:lnTo>
                <a:close/>
              </a:path>
            </a:pathLst>
          </a:custGeom>
        </p:spPr>
        <p:txBody>
          <a:bodyPr wrap="square">
            <a:noAutofit/>
          </a:bodyPr>
          <a:lstStyle/>
          <a:p>
            <a:endParaRPr lang="en-US"/>
          </a:p>
        </p:txBody>
      </p:sp>
      <p:sp>
        <p:nvSpPr>
          <p:cNvPr id="11" name="Picture Placeholder 10"/>
          <p:cNvSpPr>
            <a:spLocks noGrp="1"/>
          </p:cNvSpPr>
          <p:nvPr>
            <p:ph type="pic" sz="quarter" idx="14"/>
          </p:nvPr>
        </p:nvSpPr>
        <p:spPr>
          <a:xfrm>
            <a:off x="9012784" y="265472"/>
            <a:ext cx="2876550" cy="4839929"/>
          </a:xfrm>
          <a:custGeom>
            <a:avLst/>
            <a:gdLst>
              <a:gd name="connsiteX0" fmla="*/ 0 w 2876550"/>
              <a:gd name="connsiteY0" fmla="*/ 0 h 4839929"/>
              <a:gd name="connsiteX1" fmla="*/ 2876550 w 2876550"/>
              <a:gd name="connsiteY1" fmla="*/ 0 h 4839929"/>
              <a:gd name="connsiteX2" fmla="*/ 2876550 w 2876550"/>
              <a:gd name="connsiteY2" fmla="*/ 4839929 h 4839929"/>
              <a:gd name="connsiteX3" fmla="*/ 0 w 2876550"/>
              <a:gd name="connsiteY3" fmla="*/ 4839929 h 4839929"/>
            </a:gdLst>
            <a:ahLst/>
            <a:cxnLst>
              <a:cxn ang="0">
                <a:pos x="connsiteX0" y="connsiteY0"/>
              </a:cxn>
              <a:cxn ang="0">
                <a:pos x="connsiteX1" y="connsiteY1"/>
              </a:cxn>
              <a:cxn ang="0">
                <a:pos x="connsiteX2" y="connsiteY2"/>
              </a:cxn>
              <a:cxn ang="0">
                <a:pos x="connsiteX3" y="connsiteY3"/>
              </a:cxn>
            </a:cxnLst>
            <a:rect l="l" t="t" r="r" b="b"/>
            <a:pathLst>
              <a:path w="2876550" h="4839929">
                <a:moveTo>
                  <a:pt x="0" y="0"/>
                </a:moveTo>
                <a:lnTo>
                  <a:pt x="2876550" y="0"/>
                </a:lnTo>
                <a:lnTo>
                  <a:pt x="2876550" y="4839929"/>
                </a:lnTo>
                <a:lnTo>
                  <a:pt x="0" y="4839929"/>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236018-6708-4F42-A75C-14FB7E3F577E}"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25378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5724170" y="1544667"/>
            <a:ext cx="1828800" cy="182880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0"/>
                </a:lnTo>
                <a:lnTo>
                  <a:pt x="1828800" y="1828800"/>
                </a:lnTo>
                <a:lnTo>
                  <a:pt x="0" y="1828800"/>
                </a:lnTo>
                <a:close/>
              </a:path>
            </a:pathLst>
          </a:custGeom>
        </p:spPr>
        <p:txBody>
          <a:bodyPr wrap="square">
            <a:noAutofit/>
          </a:bodyPr>
          <a:lstStyle/>
          <a:p>
            <a:endParaRPr lang="en-US"/>
          </a:p>
        </p:txBody>
      </p:sp>
      <p:sp>
        <p:nvSpPr>
          <p:cNvPr id="12" name="Picture Placeholder 11"/>
          <p:cNvSpPr>
            <a:spLocks noGrp="1"/>
          </p:cNvSpPr>
          <p:nvPr>
            <p:ph type="pic" sz="quarter" idx="14"/>
          </p:nvPr>
        </p:nvSpPr>
        <p:spPr>
          <a:xfrm>
            <a:off x="8836974" y="1544667"/>
            <a:ext cx="1828800" cy="182880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0"/>
                </a:lnTo>
                <a:lnTo>
                  <a:pt x="1828800" y="1828800"/>
                </a:lnTo>
                <a:lnTo>
                  <a:pt x="0" y="182880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B29F1B4-0F25-4E3D-BC14-96795AFC41F1}"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37767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21366" y="755983"/>
            <a:ext cx="5422234" cy="5422234"/>
          </a:xfrm>
          <a:custGeom>
            <a:avLst/>
            <a:gdLst>
              <a:gd name="connsiteX0" fmla="*/ 2711117 w 5422234"/>
              <a:gd name="connsiteY0" fmla="*/ 0 h 5422234"/>
              <a:gd name="connsiteX1" fmla="*/ 5422234 w 5422234"/>
              <a:gd name="connsiteY1" fmla="*/ 2711117 h 5422234"/>
              <a:gd name="connsiteX2" fmla="*/ 2711117 w 5422234"/>
              <a:gd name="connsiteY2" fmla="*/ 5422234 h 5422234"/>
              <a:gd name="connsiteX3" fmla="*/ 0 w 5422234"/>
              <a:gd name="connsiteY3" fmla="*/ 2711117 h 5422234"/>
              <a:gd name="connsiteX4" fmla="*/ 2711117 w 5422234"/>
              <a:gd name="connsiteY4" fmla="*/ 0 h 542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2234" h="5422234">
                <a:moveTo>
                  <a:pt x="2711117" y="0"/>
                </a:moveTo>
                <a:cubicBezTo>
                  <a:pt x="4208426" y="0"/>
                  <a:pt x="5422234" y="1213808"/>
                  <a:pt x="5422234" y="2711117"/>
                </a:cubicBezTo>
                <a:cubicBezTo>
                  <a:pt x="5422234" y="4208426"/>
                  <a:pt x="4208426" y="5422234"/>
                  <a:pt x="2711117" y="5422234"/>
                </a:cubicBezTo>
                <a:cubicBezTo>
                  <a:pt x="1213808" y="5422234"/>
                  <a:pt x="0" y="4208426"/>
                  <a:pt x="0" y="2711117"/>
                </a:cubicBezTo>
                <a:cubicBezTo>
                  <a:pt x="0" y="1213808"/>
                  <a:pt x="1213808" y="0"/>
                  <a:pt x="2711117"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3E24C6C-0BF8-44C3-BD3C-2709FE8D3596}"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2880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3818630" y="660145"/>
            <a:ext cx="2306934" cy="2699194"/>
          </a:xfrm>
          <a:custGeom>
            <a:avLst/>
            <a:gdLst>
              <a:gd name="connsiteX0" fmla="*/ 0 w 2306934"/>
              <a:gd name="connsiteY0" fmla="*/ 0 h 2699194"/>
              <a:gd name="connsiteX1" fmla="*/ 62152 w 2306934"/>
              <a:gd name="connsiteY1" fmla="*/ 1572 h 2699194"/>
              <a:gd name="connsiteX2" fmla="*/ 2217229 w 2306934"/>
              <a:gd name="connsiteY2" fmla="*/ 1219625 h 2699194"/>
              <a:gd name="connsiteX3" fmla="*/ 2306934 w 2306934"/>
              <a:gd name="connsiteY3" fmla="*/ 1367285 h 2699194"/>
              <a:gd name="connsiteX4" fmla="*/ 0 w 2306934"/>
              <a:gd name="connsiteY4" fmla="*/ 2699194 h 269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934" h="2699194">
                <a:moveTo>
                  <a:pt x="0" y="0"/>
                </a:moveTo>
                <a:lnTo>
                  <a:pt x="62152" y="1572"/>
                </a:lnTo>
                <a:cubicBezTo>
                  <a:pt x="959476" y="47057"/>
                  <a:pt x="1744177" y="519417"/>
                  <a:pt x="2217229" y="1219625"/>
                </a:cubicBezTo>
                <a:lnTo>
                  <a:pt x="2306934" y="1367285"/>
                </a:lnTo>
                <a:lnTo>
                  <a:pt x="0" y="2699194"/>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967305" y="2061812"/>
            <a:ext cx="2730669" cy="2734376"/>
          </a:xfrm>
          <a:custGeom>
            <a:avLst/>
            <a:gdLst>
              <a:gd name="connsiteX0" fmla="*/ 362630 w 2730669"/>
              <a:gd name="connsiteY0" fmla="*/ 0 h 2734376"/>
              <a:gd name="connsiteX1" fmla="*/ 2730669 w 2730669"/>
              <a:gd name="connsiteY1" fmla="*/ 1367188 h 2734376"/>
              <a:gd name="connsiteX2" fmla="*/ 362630 w 2730669"/>
              <a:gd name="connsiteY2" fmla="*/ 2734376 h 2734376"/>
              <a:gd name="connsiteX3" fmla="*/ 334431 w 2730669"/>
              <a:gd name="connsiteY3" fmla="*/ 2687959 h 2734376"/>
              <a:gd name="connsiteX4" fmla="*/ 0 w 2730669"/>
              <a:gd name="connsiteY4" fmla="*/ 1367188 h 2734376"/>
              <a:gd name="connsiteX5" fmla="*/ 334431 w 2730669"/>
              <a:gd name="connsiteY5" fmla="*/ 46417 h 273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0669" h="2734376">
                <a:moveTo>
                  <a:pt x="362630" y="0"/>
                </a:moveTo>
                <a:lnTo>
                  <a:pt x="2730669" y="1367188"/>
                </a:lnTo>
                <a:lnTo>
                  <a:pt x="362630" y="2734376"/>
                </a:lnTo>
                <a:lnTo>
                  <a:pt x="334431" y="2687959"/>
                </a:lnTo>
                <a:cubicBezTo>
                  <a:pt x="121149" y="2295342"/>
                  <a:pt x="0" y="1845413"/>
                  <a:pt x="0" y="1367188"/>
                </a:cubicBezTo>
                <a:cubicBezTo>
                  <a:pt x="0" y="888963"/>
                  <a:pt x="121149" y="439034"/>
                  <a:pt x="334431" y="46417"/>
                </a:cubicBezTo>
                <a:close/>
              </a:path>
            </a:pathLst>
          </a:custGeom>
        </p:spPr>
        <p:txBody>
          <a:bodyPr wrap="square">
            <a:noAutofit/>
          </a:bodyPr>
          <a:lstStyle/>
          <a:p>
            <a:endParaRPr lang="en-US"/>
          </a:p>
        </p:txBody>
      </p:sp>
      <p:sp>
        <p:nvSpPr>
          <p:cNvPr id="14" name="Picture Placeholder 13"/>
          <p:cNvSpPr>
            <a:spLocks noGrp="1"/>
          </p:cNvSpPr>
          <p:nvPr>
            <p:ph type="pic" sz="quarter" idx="15"/>
          </p:nvPr>
        </p:nvSpPr>
        <p:spPr>
          <a:xfrm>
            <a:off x="3818630" y="3498661"/>
            <a:ext cx="2306934" cy="2699194"/>
          </a:xfrm>
          <a:custGeom>
            <a:avLst/>
            <a:gdLst>
              <a:gd name="connsiteX0" fmla="*/ 0 w 2306934"/>
              <a:gd name="connsiteY0" fmla="*/ 0 h 2699194"/>
              <a:gd name="connsiteX1" fmla="*/ 2306934 w 2306934"/>
              <a:gd name="connsiteY1" fmla="*/ 1331909 h 2699194"/>
              <a:gd name="connsiteX2" fmla="*/ 2217229 w 2306934"/>
              <a:gd name="connsiteY2" fmla="*/ 1479570 h 2699194"/>
              <a:gd name="connsiteX3" fmla="*/ 62152 w 2306934"/>
              <a:gd name="connsiteY3" fmla="*/ 2697622 h 2699194"/>
              <a:gd name="connsiteX4" fmla="*/ 0 w 2306934"/>
              <a:gd name="connsiteY4" fmla="*/ 2699194 h 269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934" h="2699194">
                <a:moveTo>
                  <a:pt x="0" y="0"/>
                </a:moveTo>
                <a:lnTo>
                  <a:pt x="2306934" y="1331909"/>
                </a:lnTo>
                <a:lnTo>
                  <a:pt x="2217229" y="1479570"/>
                </a:lnTo>
                <a:cubicBezTo>
                  <a:pt x="1744177" y="2179778"/>
                  <a:pt x="959476" y="2652137"/>
                  <a:pt x="62152" y="2697622"/>
                </a:cubicBezTo>
                <a:lnTo>
                  <a:pt x="0" y="2699194"/>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154460A-C0E0-473F-9231-19B2149B7DF0}"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29600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29" name="Picture Placeholder 28"/>
          <p:cNvSpPr>
            <a:spLocks noGrp="1"/>
          </p:cNvSpPr>
          <p:nvPr>
            <p:ph type="pic" sz="quarter" idx="15"/>
          </p:nvPr>
        </p:nvSpPr>
        <p:spPr>
          <a:xfrm>
            <a:off x="7753350" y="0"/>
            <a:ext cx="4438650" cy="6858000"/>
          </a:xfrm>
          <a:custGeom>
            <a:avLst/>
            <a:gdLst>
              <a:gd name="connsiteX0" fmla="*/ 0 w 4438650"/>
              <a:gd name="connsiteY0" fmla="*/ 0 h 6858000"/>
              <a:gd name="connsiteX1" fmla="*/ 4438650 w 4438650"/>
              <a:gd name="connsiteY1" fmla="*/ 0 h 6858000"/>
              <a:gd name="connsiteX2" fmla="*/ 4438650 w 4438650"/>
              <a:gd name="connsiteY2" fmla="*/ 6858000 h 6858000"/>
              <a:gd name="connsiteX3" fmla="*/ 0 w 44386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38650" h="6858000">
                <a:moveTo>
                  <a:pt x="0" y="0"/>
                </a:moveTo>
                <a:lnTo>
                  <a:pt x="4438650" y="0"/>
                </a:lnTo>
                <a:lnTo>
                  <a:pt x="4438650" y="6858000"/>
                </a:lnTo>
                <a:lnTo>
                  <a:pt x="0" y="6858000"/>
                </a:lnTo>
                <a:close/>
              </a:path>
            </a:pathLst>
          </a:custGeom>
        </p:spPr>
        <p:txBody>
          <a:bodyPr wrap="square">
            <a:noAutofit/>
          </a:bodyPr>
          <a:lstStyle/>
          <a:p>
            <a:endParaRPr lang="en-US" dirty="0"/>
          </a:p>
        </p:txBody>
      </p:sp>
      <p:sp>
        <p:nvSpPr>
          <p:cNvPr id="16" name="Picture Placeholder 15"/>
          <p:cNvSpPr>
            <a:spLocks noGrp="1"/>
          </p:cNvSpPr>
          <p:nvPr>
            <p:ph type="pic" sz="quarter" idx="13"/>
          </p:nvPr>
        </p:nvSpPr>
        <p:spPr>
          <a:xfrm>
            <a:off x="4546738" y="1952370"/>
            <a:ext cx="2953260" cy="2953260"/>
          </a:xfrm>
          <a:custGeom>
            <a:avLst/>
            <a:gdLst>
              <a:gd name="connsiteX0" fmla="*/ 1476630 w 2953260"/>
              <a:gd name="connsiteY0" fmla="*/ 0 h 2953260"/>
              <a:gd name="connsiteX1" fmla="*/ 2953260 w 2953260"/>
              <a:gd name="connsiteY1" fmla="*/ 1476630 h 2953260"/>
              <a:gd name="connsiteX2" fmla="*/ 1476630 w 2953260"/>
              <a:gd name="connsiteY2" fmla="*/ 2953260 h 2953260"/>
              <a:gd name="connsiteX3" fmla="*/ 0 w 2953260"/>
              <a:gd name="connsiteY3" fmla="*/ 1476630 h 2953260"/>
              <a:gd name="connsiteX4" fmla="*/ 1476630 w 2953260"/>
              <a:gd name="connsiteY4" fmla="*/ 0 h 2953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260" h="2953260">
                <a:moveTo>
                  <a:pt x="1476630" y="0"/>
                </a:moveTo>
                <a:cubicBezTo>
                  <a:pt x="2292150" y="0"/>
                  <a:pt x="2953260" y="661110"/>
                  <a:pt x="2953260" y="1476630"/>
                </a:cubicBezTo>
                <a:cubicBezTo>
                  <a:pt x="2953260" y="2292150"/>
                  <a:pt x="2292150" y="2953260"/>
                  <a:pt x="1476630" y="2953260"/>
                </a:cubicBezTo>
                <a:cubicBezTo>
                  <a:pt x="661110" y="2953260"/>
                  <a:pt x="0" y="2292150"/>
                  <a:pt x="0" y="1476630"/>
                </a:cubicBezTo>
                <a:cubicBezTo>
                  <a:pt x="0" y="661110"/>
                  <a:pt x="661110" y="0"/>
                  <a:pt x="1476630" y="0"/>
                </a:cubicBez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6516908" y="1208239"/>
            <a:ext cx="4441522" cy="4441522"/>
          </a:xfrm>
          <a:custGeom>
            <a:avLst/>
            <a:gdLst>
              <a:gd name="connsiteX0" fmla="*/ 2220761 w 4441522"/>
              <a:gd name="connsiteY0" fmla="*/ 1000719 h 4441522"/>
              <a:gd name="connsiteX1" fmla="*/ 1000719 w 4441522"/>
              <a:gd name="connsiteY1" fmla="*/ 2220761 h 4441522"/>
              <a:gd name="connsiteX2" fmla="*/ 2220761 w 4441522"/>
              <a:gd name="connsiteY2" fmla="*/ 3440803 h 4441522"/>
              <a:gd name="connsiteX3" fmla="*/ 3440803 w 4441522"/>
              <a:gd name="connsiteY3" fmla="*/ 2220761 h 4441522"/>
              <a:gd name="connsiteX4" fmla="*/ 2220761 w 4441522"/>
              <a:gd name="connsiteY4" fmla="*/ 1000719 h 4441522"/>
              <a:gd name="connsiteX5" fmla="*/ 2220761 w 4441522"/>
              <a:gd name="connsiteY5" fmla="*/ 0 h 4441522"/>
              <a:gd name="connsiteX6" fmla="*/ 4441522 w 4441522"/>
              <a:gd name="connsiteY6" fmla="*/ 2220761 h 4441522"/>
              <a:gd name="connsiteX7" fmla="*/ 2220761 w 4441522"/>
              <a:gd name="connsiteY7" fmla="*/ 4441522 h 4441522"/>
              <a:gd name="connsiteX8" fmla="*/ 0 w 4441522"/>
              <a:gd name="connsiteY8" fmla="*/ 2220761 h 4441522"/>
              <a:gd name="connsiteX9" fmla="*/ 2220761 w 4441522"/>
              <a:gd name="connsiteY9" fmla="*/ 0 h 4441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1522" h="4441522">
                <a:moveTo>
                  <a:pt x="2220761" y="1000719"/>
                </a:moveTo>
                <a:cubicBezTo>
                  <a:pt x="1546950" y="1000719"/>
                  <a:pt x="1000719" y="1546950"/>
                  <a:pt x="1000719" y="2220761"/>
                </a:cubicBezTo>
                <a:cubicBezTo>
                  <a:pt x="1000719" y="2894572"/>
                  <a:pt x="1546950" y="3440803"/>
                  <a:pt x="2220761" y="3440803"/>
                </a:cubicBezTo>
                <a:cubicBezTo>
                  <a:pt x="2894572" y="3440803"/>
                  <a:pt x="3440803" y="2894572"/>
                  <a:pt x="3440803" y="2220761"/>
                </a:cubicBezTo>
                <a:cubicBezTo>
                  <a:pt x="3440803" y="1546950"/>
                  <a:pt x="2894572" y="1000719"/>
                  <a:pt x="2220761" y="1000719"/>
                </a:cubicBezTo>
                <a:close/>
                <a:moveTo>
                  <a:pt x="2220761" y="0"/>
                </a:moveTo>
                <a:cubicBezTo>
                  <a:pt x="3447253" y="0"/>
                  <a:pt x="4441522" y="994269"/>
                  <a:pt x="4441522" y="2220761"/>
                </a:cubicBezTo>
                <a:cubicBezTo>
                  <a:pt x="4441522" y="3447253"/>
                  <a:pt x="3447253" y="4441522"/>
                  <a:pt x="2220761" y="4441522"/>
                </a:cubicBezTo>
                <a:cubicBezTo>
                  <a:pt x="994269" y="4441522"/>
                  <a:pt x="0" y="3447253"/>
                  <a:pt x="0" y="2220761"/>
                </a:cubicBezTo>
                <a:cubicBezTo>
                  <a:pt x="0" y="994269"/>
                  <a:pt x="994269" y="0"/>
                  <a:pt x="2220761" y="0"/>
                </a:cubicBez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9D07ED-D2FA-48F5-87C8-2ECF2E332C4C}"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05166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764460" y="1488360"/>
            <a:ext cx="1799304" cy="1799304"/>
          </a:xfrm>
          <a:custGeom>
            <a:avLst/>
            <a:gdLst>
              <a:gd name="connsiteX0" fmla="*/ 899652 w 1799304"/>
              <a:gd name="connsiteY0" fmla="*/ 0 h 1799304"/>
              <a:gd name="connsiteX1" fmla="*/ 1799304 w 1799304"/>
              <a:gd name="connsiteY1" fmla="*/ 899652 h 1799304"/>
              <a:gd name="connsiteX2" fmla="*/ 899652 w 1799304"/>
              <a:gd name="connsiteY2" fmla="*/ 1799304 h 1799304"/>
              <a:gd name="connsiteX3" fmla="*/ 0 w 1799304"/>
              <a:gd name="connsiteY3" fmla="*/ 899652 h 1799304"/>
              <a:gd name="connsiteX4" fmla="*/ 899652 w 1799304"/>
              <a:gd name="connsiteY4" fmla="*/ 0 h 1799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9304" h="1799304">
                <a:moveTo>
                  <a:pt x="899652" y="0"/>
                </a:moveTo>
                <a:cubicBezTo>
                  <a:pt x="1396516" y="0"/>
                  <a:pt x="1799304" y="402788"/>
                  <a:pt x="1799304" y="899652"/>
                </a:cubicBezTo>
                <a:cubicBezTo>
                  <a:pt x="1799304" y="1396516"/>
                  <a:pt x="1396516" y="1799304"/>
                  <a:pt x="899652" y="1799304"/>
                </a:cubicBezTo>
                <a:cubicBezTo>
                  <a:pt x="402788" y="1799304"/>
                  <a:pt x="0" y="1396516"/>
                  <a:pt x="0" y="899652"/>
                </a:cubicBezTo>
                <a:cubicBezTo>
                  <a:pt x="0" y="402788"/>
                  <a:pt x="402788" y="0"/>
                  <a:pt x="899652" y="0"/>
                </a:cubicBezTo>
                <a:close/>
              </a:path>
            </a:pathLst>
          </a:custGeom>
        </p:spPr>
        <p:txBody>
          <a:bodyPr wrap="square">
            <a:noAutofit/>
          </a:bodyPr>
          <a:lstStyle/>
          <a:p>
            <a:endParaRPr lang="en-US"/>
          </a:p>
        </p:txBody>
      </p:sp>
      <p:sp>
        <p:nvSpPr>
          <p:cNvPr id="12" name="Picture Placeholder 11"/>
          <p:cNvSpPr>
            <a:spLocks noGrp="1"/>
          </p:cNvSpPr>
          <p:nvPr>
            <p:ph type="pic" sz="quarter" idx="14"/>
          </p:nvPr>
        </p:nvSpPr>
        <p:spPr>
          <a:xfrm>
            <a:off x="764460" y="4277026"/>
            <a:ext cx="1799304" cy="1799304"/>
          </a:xfrm>
          <a:custGeom>
            <a:avLst/>
            <a:gdLst>
              <a:gd name="connsiteX0" fmla="*/ 899652 w 1799304"/>
              <a:gd name="connsiteY0" fmla="*/ 0 h 1799304"/>
              <a:gd name="connsiteX1" fmla="*/ 1799304 w 1799304"/>
              <a:gd name="connsiteY1" fmla="*/ 899652 h 1799304"/>
              <a:gd name="connsiteX2" fmla="*/ 899652 w 1799304"/>
              <a:gd name="connsiteY2" fmla="*/ 1799304 h 1799304"/>
              <a:gd name="connsiteX3" fmla="*/ 0 w 1799304"/>
              <a:gd name="connsiteY3" fmla="*/ 899652 h 1799304"/>
              <a:gd name="connsiteX4" fmla="*/ 899652 w 1799304"/>
              <a:gd name="connsiteY4" fmla="*/ 0 h 1799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9304" h="1799304">
                <a:moveTo>
                  <a:pt x="899652" y="0"/>
                </a:moveTo>
                <a:cubicBezTo>
                  <a:pt x="1396516" y="0"/>
                  <a:pt x="1799304" y="402788"/>
                  <a:pt x="1799304" y="899652"/>
                </a:cubicBezTo>
                <a:cubicBezTo>
                  <a:pt x="1799304" y="1396516"/>
                  <a:pt x="1396516" y="1799304"/>
                  <a:pt x="899652" y="1799304"/>
                </a:cubicBezTo>
                <a:cubicBezTo>
                  <a:pt x="402788" y="1799304"/>
                  <a:pt x="0" y="1396516"/>
                  <a:pt x="0" y="899652"/>
                </a:cubicBezTo>
                <a:cubicBezTo>
                  <a:pt x="0" y="402788"/>
                  <a:pt x="402788" y="0"/>
                  <a:pt x="899652"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99AFB1D-5B13-4C74-B076-7613F26848E9}"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22364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0" y="0"/>
            <a:ext cx="12192000" cy="4591050"/>
          </a:xfrm>
          <a:custGeom>
            <a:avLst/>
            <a:gdLst>
              <a:gd name="connsiteX0" fmla="*/ 0 w 12192000"/>
              <a:gd name="connsiteY0" fmla="*/ 0 h 4591050"/>
              <a:gd name="connsiteX1" fmla="*/ 12192000 w 12192000"/>
              <a:gd name="connsiteY1" fmla="*/ 0 h 4591050"/>
              <a:gd name="connsiteX2" fmla="*/ 12192000 w 12192000"/>
              <a:gd name="connsiteY2" fmla="*/ 4591050 h 4591050"/>
              <a:gd name="connsiteX3" fmla="*/ 0 w 12192000"/>
              <a:gd name="connsiteY3" fmla="*/ 4591050 h 4591050"/>
            </a:gdLst>
            <a:ahLst/>
            <a:cxnLst>
              <a:cxn ang="0">
                <a:pos x="connsiteX0" y="connsiteY0"/>
              </a:cxn>
              <a:cxn ang="0">
                <a:pos x="connsiteX1" y="connsiteY1"/>
              </a:cxn>
              <a:cxn ang="0">
                <a:pos x="connsiteX2" y="connsiteY2"/>
              </a:cxn>
              <a:cxn ang="0">
                <a:pos x="connsiteX3" y="connsiteY3"/>
              </a:cxn>
            </a:cxnLst>
            <a:rect l="l" t="t" r="r" b="b"/>
            <a:pathLst>
              <a:path w="12192000" h="4591050">
                <a:moveTo>
                  <a:pt x="0" y="0"/>
                </a:moveTo>
                <a:lnTo>
                  <a:pt x="12192000" y="0"/>
                </a:lnTo>
                <a:lnTo>
                  <a:pt x="12192000" y="4591050"/>
                </a:lnTo>
                <a:lnTo>
                  <a:pt x="0" y="459105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27639C7-9D5E-4C1C-8CFC-653D99A6C836}"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123877" y="482211"/>
            <a:ext cx="529839" cy="365125"/>
          </a:xfrm>
          <a:prstGeom prst="rect">
            <a:avLst/>
          </a:prstGeom>
        </p:spPr>
        <p:txBody>
          <a:bodyPr vert="horz" lIns="91440" tIns="45720" rIns="91440" bIns="45720" rtlCol="0" anchor="ctr"/>
          <a:lstStyle>
            <a:lvl1pPr algn="ctr">
              <a:defRPr sz="1800" b="1">
                <a:solidFill>
                  <a:schemeClr val="accent5"/>
                </a:solidFill>
                <a:latin typeface="Arial" panose="020B0604020202020204" pitchFamily="34" charset="0"/>
                <a:cs typeface="Arial" panose="020B0604020202020204" pitchFamily="34" charset="0"/>
              </a:defRPr>
            </a:lvl1pPr>
          </a:lstStyle>
          <a:p>
            <a:pPr>
              <a:defRPr/>
            </a:pPr>
            <a:fld id="{72E49EA8-0C08-4868-A11A-1CEAA3A76DA0}" type="slidenum">
              <a:rPr lang="en-US" smtClean="0"/>
              <a:pPr>
                <a:defRPr/>
              </a:pPr>
              <a:t>‹#›</a:t>
            </a:fld>
            <a:endParaRPr lang="en-US" dirty="0"/>
          </a:p>
        </p:txBody>
      </p:sp>
    </p:spTree>
    <p:extLst>
      <p:ext uri="{BB962C8B-B14F-4D97-AF65-F5344CB8AC3E}">
        <p14:creationId xmlns:p14="http://schemas.microsoft.com/office/powerpoint/2010/main" val="11091951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5090614" cy="6858000"/>
          </a:xfrm>
          <a:custGeom>
            <a:avLst/>
            <a:gdLst>
              <a:gd name="connsiteX0" fmla="*/ 0 w 5090614"/>
              <a:gd name="connsiteY0" fmla="*/ 0 h 6858000"/>
              <a:gd name="connsiteX1" fmla="*/ 5090614 w 5090614"/>
              <a:gd name="connsiteY1" fmla="*/ 0 h 6858000"/>
              <a:gd name="connsiteX2" fmla="*/ 5090614 w 5090614"/>
              <a:gd name="connsiteY2" fmla="*/ 6858000 h 6858000"/>
              <a:gd name="connsiteX3" fmla="*/ 0 w 50906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090614" h="6858000">
                <a:moveTo>
                  <a:pt x="0" y="0"/>
                </a:moveTo>
                <a:lnTo>
                  <a:pt x="5090614" y="0"/>
                </a:lnTo>
                <a:lnTo>
                  <a:pt x="5090614"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70FDC3-B5CB-45DF-B1F9-C6543BDB2A6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89239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8_Custom Layout">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4640882" y="436286"/>
            <a:ext cx="2873830" cy="2873830"/>
          </a:xfrm>
          <a:custGeom>
            <a:avLst/>
            <a:gdLst>
              <a:gd name="connsiteX0" fmla="*/ 1436915 w 2873830"/>
              <a:gd name="connsiteY0" fmla="*/ 0 h 2873830"/>
              <a:gd name="connsiteX1" fmla="*/ 2873830 w 2873830"/>
              <a:gd name="connsiteY1" fmla="*/ 1436915 h 2873830"/>
              <a:gd name="connsiteX2" fmla="*/ 1436915 w 2873830"/>
              <a:gd name="connsiteY2" fmla="*/ 2873830 h 2873830"/>
              <a:gd name="connsiteX3" fmla="*/ 0 w 2873830"/>
              <a:gd name="connsiteY3" fmla="*/ 1436915 h 2873830"/>
              <a:gd name="connsiteX4" fmla="*/ 1436915 w 2873830"/>
              <a:gd name="connsiteY4" fmla="*/ 0 h 287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3830" h="2873830">
                <a:moveTo>
                  <a:pt x="1436915" y="0"/>
                </a:moveTo>
                <a:cubicBezTo>
                  <a:pt x="2230501" y="0"/>
                  <a:pt x="2873830" y="643329"/>
                  <a:pt x="2873830" y="1436915"/>
                </a:cubicBezTo>
                <a:cubicBezTo>
                  <a:pt x="2873830" y="2230501"/>
                  <a:pt x="2230501" y="2873830"/>
                  <a:pt x="1436915" y="2873830"/>
                </a:cubicBezTo>
                <a:cubicBezTo>
                  <a:pt x="643329" y="2873830"/>
                  <a:pt x="0" y="2230501"/>
                  <a:pt x="0" y="1436915"/>
                </a:cubicBezTo>
                <a:cubicBezTo>
                  <a:pt x="0" y="643329"/>
                  <a:pt x="643329" y="0"/>
                  <a:pt x="1436915" y="0"/>
                </a:cubicBez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70BF9EC-CC46-47CE-AD5F-CEC082F4BD3B}"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123877" y="482211"/>
            <a:ext cx="529839" cy="365125"/>
          </a:xfrm>
          <a:prstGeom prst="rect">
            <a:avLst/>
          </a:prstGeom>
        </p:spPr>
        <p:txBody>
          <a:bodyPr vert="horz" lIns="91440" tIns="45720" rIns="91440" bIns="45720" rtlCol="0" anchor="ctr"/>
          <a:lstStyle>
            <a:lvl1pPr algn="ctr">
              <a:defRPr sz="1800" b="1">
                <a:solidFill>
                  <a:schemeClr val="accent5"/>
                </a:solidFill>
                <a:latin typeface="Arial" panose="020B0604020202020204" pitchFamily="34" charset="0"/>
                <a:cs typeface="Arial" panose="020B0604020202020204" pitchFamily="34" charset="0"/>
              </a:defRPr>
            </a:lvl1pPr>
          </a:lstStyle>
          <a:p>
            <a:pPr>
              <a:defRPr/>
            </a:pPr>
            <a:fld id="{72E49EA8-0C08-4868-A11A-1CEAA3A76DA0}" type="slidenum">
              <a:rPr lang="en-US" smtClean="0"/>
              <a:pPr>
                <a:defRPr/>
              </a:pPr>
              <a:t>‹#›</a:t>
            </a:fld>
            <a:endParaRPr lang="en-US" dirty="0"/>
          </a:p>
        </p:txBody>
      </p:sp>
    </p:spTree>
    <p:extLst>
      <p:ext uri="{BB962C8B-B14F-4D97-AF65-F5344CB8AC3E}">
        <p14:creationId xmlns:p14="http://schemas.microsoft.com/office/powerpoint/2010/main" val="40160494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ED0C29C-FF73-4F42-B4EC-6CF03A20C4BC}"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Picture Placeholder 7"/>
          <p:cNvSpPr>
            <a:spLocks noGrp="1"/>
          </p:cNvSpPr>
          <p:nvPr>
            <p:ph type="pic" sz="quarter" idx="13"/>
          </p:nvPr>
        </p:nvSpPr>
        <p:spPr>
          <a:xfrm>
            <a:off x="5811796" y="0"/>
            <a:ext cx="6380205" cy="6877050"/>
          </a:xfrm>
          <a:custGeom>
            <a:avLst/>
            <a:gdLst>
              <a:gd name="connsiteX0" fmla="*/ 2742527 w 6380205"/>
              <a:gd name="connsiteY0" fmla="*/ 0 h 6877050"/>
              <a:gd name="connsiteX1" fmla="*/ 6380205 w 6380205"/>
              <a:gd name="connsiteY1" fmla="*/ 0 h 6877050"/>
              <a:gd name="connsiteX2" fmla="*/ 6380205 w 6380205"/>
              <a:gd name="connsiteY2" fmla="*/ 6858000 h 6877050"/>
              <a:gd name="connsiteX3" fmla="*/ 0 w 6380205"/>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6380205" h="6877050">
                <a:moveTo>
                  <a:pt x="2742527" y="0"/>
                </a:moveTo>
                <a:lnTo>
                  <a:pt x="6380205" y="0"/>
                </a:lnTo>
                <a:lnTo>
                  <a:pt x="6380205" y="6858000"/>
                </a:lnTo>
                <a:lnTo>
                  <a:pt x="0" y="6877050"/>
                </a:lnTo>
                <a:close/>
              </a:path>
            </a:pathLst>
          </a:custGeom>
        </p:spPr>
        <p:txBody>
          <a:bodyPr wrap="square">
            <a:noAutofit/>
          </a:bodyPr>
          <a:lstStyle/>
          <a:p>
            <a:endParaRPr lang="en-US"/>
          </a:p>
        </p:txBody>
      </p:sp>
    </p:spTree>
    <p:extLst>
      <p:ext uri="{BB962C8B-B14F-4D97-AF65-F5344CB8AC3E}">
        <p14:creationId xmlns:p14="http://schemas.microsoft.com/office/powerpoint/2010/main" val="37172509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DB4A543-D946-44A9-9D3F-A0E564DF676C}"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459196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913926-8B31-43A8-8FBA-98CECFD5252B}"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49663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9719E98-B95C-4165-9D57-DD9F9D886AB0}"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48657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392061F-85E0-4B2F-819E-175BC0E97664}"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30955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224AC1-195D-4096-ADE9-17D3A76CE1A2}"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Rectangle 3"/>
          <p:cNvSpPr/>
          <p:nvPr userDrawn="1"/>
        </p:nvSpPr>
        <p:spPr>
          <a:xfrm>
            <a:off x="0" y="0"/>
            <a:ext cx="8824686"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8824686"/>
              <a:gd name="connsiteY0" fmla="*/ 0 h 6858000"/>
              <a:gd name="connsiteX1" fmla="*/ 8824686 w 8824686"/>
              <a:gd name="connsiteY1" fmla="*/ 14514 h 6858000"/>
              <a:gd name="connsiteX2" fmla="*/ 6096000 w 8824686"/>
              <a:gd name="connsiteY2" fmla="*/ 6858000 h 6858000"/>
              <a:gd name="connsiteX3" fmla="*/ 0 w 8824686"/>
              <a:gd name="connsiteY3" fmla="*/ 6858000 h 6858000"/>
              <a:gd name="connsiteX4" fmla="*/ 0 w 8824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4686" h="6858000">
                <a:moveTo>
                  <a:pt x="0" y="0"/>
                </a:moveTo>
                <a:lnTo>
                  <a:pt x="8824686" y="14514"/>
                </a:lnTo>
                <a:lnTo>
                  <a:pt x="6096000" y="6858000"/>
                </a:lnTo>
                <a:lnTo>
                  <a:pt x="0" y="6858000"/>
                </a:lnTo>
                <a:lnTo>
                  <a:pt x="0"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a:off x="0" y="0"/>
            <a:ext cx="8810172" cy="6858000"/>
          </a:xfrm>
          <a:custGeom>
            <a:avLst/>
            <a:gdLst>
              <a:gd name="connsiteX0" fmla="*/ 0 w 8810172"/>
              <a:gd name="connsiteY0" fmla="*/ 0 h 6858000"/>
              <a:gd name="connsiteX1" fmla="*/ 8810172 w 8810172"/>
              <a:gd name="connsiteY1" fmla="*/ 0 h 6858000"/>
              <a:gd name="connsiteX2" fmla="*/ 5747657 w 8810172"/>
              <a:gd name="connsiteY2" fmla="*/ 6858000 h 6858000"/>
              <a:gd name="connsiteX3" fmla="*/ 0 w 8810172"/>
              <a:gd name="connsiteY3" fmla="*/ 6858000 h 6858000"/>
              <a:gd name="connsiteX4" fmla="*/ 0 w 881017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172" h="6858000">
                <a:moveTo>
                  <a:pt x="0" y="0"/>
                </a:moveTo>
                <a:lnTo>
                  <a:pt x="8810172" y="0"/>
                </a:lnTo>
                <a:lnTo>
                  <a:pt x="5747657" y="6858000"/>
                </a:lnTo>
                <a:lnTo>
                  <a:pt x="0" y="6858000"/>
                </a:lnTo>
                <a:lnTo>
                  <a:pt x="0" y="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7"/>
          <p:cNvSpPr/>
          <p:nvPr userDrawn="1"/>
        </p:nvSpPr>
        <p:spPr>
          <a:xfrm>
            <a:off x="7680" y="2691169"/>
            <a:ext cx="5743363" cy="4166831"/>
          </a:xfrm>
          <a:custGeom>
            <a:avLst/>
            <a:gdLst>
              <a:gd name="connsiteX0" fmla="*/ 0 w 5684792"/>
              <a:gd name="connsiteY0" fmla="*/ 0 h 4210333"/>
              <a:gd name="connsiteX1" fmla="*/ 5684792 w 5684792"/>
              <a:gd name="connsiteY1" fmla="*/ 0 h 4210333"/>
              <a:gd name="connsiteX2" fmla="*/ 5684792 w 5684792"/>
              <a:gd name="connsiteY2" fmla="*/ 4210333 h 4210333"/>
              <a:gd name="connsiteX3" fmla="*/ 0 w 5684792"/>
              <a:gd name="connsiteY3" fmla="*/ 4210333 h 4210333"/>
              <a:gd name="connsiteX4" fmla="*/ 0 w 5684792"/>
              <a:gd name="connsiteY4" fmla="*/ 0 h 4210333"/>
              <a:gd name="connsiteX0" fmla="*/ 0 w 5684792"/>
              <a:gd name="connsiteY0" fmla="*/ 13648 h 4223981"/>
              <a:gd name="connsiteX1" fmla="*/ 2265529 w 5684792"/>
              <a:gd name="connsiteY1" fmla="*/ 0 h 4223981"/>
              <a:gd name="connsiteX2" fmla="*/ 5684792 w 5684792"/>
              <a:gd name="connsiteY2" fmla="*/ 13648 h 4223981"/>
              <a:gd name="connsiteX3" fmla="*/ 5684792 w 5684792"/>
              <a:gd name="connsiteY3" fmla="*/ 4223981 h 4223981"/>
              <a:gd name="connsiteX4" fmla="*/ 0 w 5684792"/>
              <a:gd name="connsiteY4" fmla="*/ 4223981 h 4223981"/>
              <a:gd name="connsiteX5" fmla="*/ 0 w 5684792"/>
              <a:gd name="connsiteY5" fmla="*/ 13648 h 4223981"/>
              <a:gd name="connsiteX0" fmla="*/ 0 w 5684792"/>
              <a:gd name="connsiteY0" fmla="*/ 4223981 h 4223981"/>
              <a:gd name="connsiteX1" fmla="*/ 2265529 w 5684792"/>
              <a:gd name="connsiteY1" fmla="*/ 0 h 4223981"/>
              <a:gd name="connsiteX2" fmla="*/ 5684792 w 5684792"/>
              <a:gd name="connsiteY2" fmla="*/ 13648 h 4223981"/>
              <a:gd name="connsiteX3" fmla="*/ 5684792 w 5684792"/>
              <a:gd name="connsiteY3" fmla="*/ 4223981 h 4223981"/>
              <a:gd name="connsiteX4" fmla="*/ 0 w 5684792"/>
              <a:gd name="connsiteY4" fmla="*/ 4223981 h 4223981"/>
              <a:gd name="connsiteX0" fmla="*/ 0 w 5684792"/>
              <a:gd name="connsiteY0" fmla="*/ 4223981 h 4223981"/>
              <a:gd name="connsiteX1" fmla="*/ 2265529 w 5684792"/>
              <a:gd name="connsiteY1" fmla="*/ 0 h 4223981"/>
              <a:gd name="connsiteX2" fmla="*/ 5684792 w 5684792"/>
              <a:gd name="connsiteY2" fmla="*/ 4223981 h 4223981"/>
              <a:gd name="connsiteX3" fmla="*/ 0 w 5684792"/>
              <a:gd name="connsiteY3" fmla="*/ 4223981 h 4223981"/>
              <a:gd name="connsiteX0" fmla="*/ 0 w 5703842"/>
              <a:gd name="connsiteY0" fmla="*/ 4204931 h 4223981"/>
              <a:gd name="connsiteX1" fmla="*/ 2284579 w 5703842"/>
              <a:gd name="connsiteY1" fmla="*/ 0 h 4223981"/>
              <a:gd name="connsiteX2" fmla="*/ 5703842 w 5703842"/>
              <a:gd name="connsiteY2" fmla="*/ 4223981 h 4223981"/>
              <a:gd name="connsiteX3" fmla="*/ 0 w 5703842"/>
              <a:gd name="connsiteY3" fmla="*/ 4204931 h 4223981"/>
              <a:gd name="connsiteX0" fmla="*/ 39521 w 5743363"/>
              <a:gd name="connsiteY0" fmla="*/ 4147781 h 4166831"/>
              <a:gd name="connsiteX1" fmla="*/ 0 w 5743363"/>
              <a:gd name="connsiteY1" fmla="*/ 0 h 4166831"/>
              <a:gd name="connsiteX2" fmla="*/ 5743363 w 5743363"/>
              <a:gd name="connsiteY2" fmla="*/ 4166831 h 4166831"/>
              <a:gd name="connsiteX3" fmla="*/ 39521 w 5743363"/>
              <a:gd name="connsiteY3" fmla="*/ 4147781 h 4166831"/>
              <a:gd name="connsiteX0" fmla="*/ 20471 w 5743363"/>
              <a:gd name="connsiteY0" fmla="*/ 4147781 h 4166831"/>
              <a:gd name="connsiteX1" fmla="*/ 0 w 5743363"/>
              <a:gd name="connsiteY1" fmla="*/ 0 h 4166831"/>
              <a:gd name="connsiteX2" fmla="*/ 5743363 w 5743363"/>
              <a:gd name="connsiteY2" fmla="*/ 4166831 h 4166831"/>
              <a:gd name="connsiteX3" fmla="*/ 20471 w 5743363"/>
              <a:gd name="connsiteY3" fmla="*/ 4147781 h 4166831"/>
            </a:gdLst>
            <a:ahLst/>
            <a:cxnLst>
              <a:cxn ang="0">
                <a:pos x="connsiteX0" y="connsiteY0"/>
              </a:cxn>
              <a:cxn ang="0">
                <a:pos x="connsiteX1" y="connsiteY1"/>
              </a:cxn>
              <a:cxn ang="0">
                <a:pos x="connsiteX2" y="connsiteY2"/>
              </a:cxn>
              <a:cxn ang="0">
                <a:pos x="connsiteX3" y="connsiteY3"/>
              </a:cxn>
            </a:cxnLst>
            <a:rect l="l" t="t" r="r" b="b"/>
            <a:pathLst>
              <a:path w="5743363" h="4166831">
                <a:moveTo>
                  <a:pt x="20471" y="4147781"/>
                </a:moveTo>
                <a:lnTo>
                  <a:pt x="0" y="0"/>
                </a:lnTo>
                <a:lnTo>
                  <a:pt x="5743363" y="4166831"/>
                </a:lnTo>
                <a:lnTo>
                  <a:pt x="20471" y="4147781"/>
                </a:lnTo>
                <a:close/>
              </a:path>
            </a:pathLst>
          </a:custGeom>
          <a:solidFill>
            <a:schemeClr val="accent2">
              <a:lumMod val="50000"/>
              <a:alpha val="2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userDrawn="1"/>
        </p:nvGrpSpPr>
        <p:grpSpPr>
          <a:xfrm>
            <a:off x="5859407" y="-356029"/>
            <a:ext cx="692580" cy="7564934"/>
            <a:chOff x="5859407" y="-356029"/>
            <a:chExt cx="692580" cy="7564934"/>
          </a:xfrm>
        </p:grpSpPr>
        <p:sp>
          <p:nvSpPr>
            <p:cNvPr id="16" name="Freeform 15"/>
            <p:cNvSpPr/>
            <p:nvPr/>
          </p:nvSpPr>
          <p:spPr>
            <a:xfrm rot="1260000">
              <a:off x="5880230" y="-356029"/>
              <a:ext cx="671757" cy="7564934"/>
            </a:xfrm>
            <a:custGeom>
              <a:avLst/>
              <a:gdLst>
                <a:gd name="connsiteX0" fmla="*/ 0 w 671757"/>
                <a:gd name="connsiteY0" fmla="*/ 241187 h 7564934"/>
                <a:gd name="connsiteX1" fmla="*/ 628313 w 671757"/>
                <a:gd name="connsiteY1" fmla="*/ 0 h 7564934"/>
                <a:gd name="connsiteX2" fmla="*/ 671757 w 671757"/>
                <a:gd name="connsiteY2" fmla="*/ 2351092 h 7564934"/>
                <a:gd name="connsiteX3" fmla="*/ 350595 w 671757"/>
                <a:gd name="connsiteY3" fmla="*/ 2469063 h 7564934"/>
                <a:gd name="connsiteX4" fmla="*/ 374599 w 671757"/>
                <a:gd name="connsiteY4" fmla="*/ 7464951 h 7564934"/>
                <a:gd name="connsiteX5" fmla="*/ 114135 w 671757"/>
                <a:gd name="connsiteY5" fmla="*/ 7564934 h 7564934"/>
                <a:gd name="connsiteX6" fmla="*/ 0 w 671757"/>
                <a:gd name="connsiteY6" fmla="*/ 241187 h 756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757" h="7564934">
                  <a:moveTo>
                    <a:pt x="0" y="241187"/>
                  </a:moveTo>
                  <a:lnTo>
                    <a:pt x="628313" y="0"/>
                  </a:lnTo>
                  <a:lnTo>
                    <a:pt x="671757" y="2351092"/>
                  </a:lnTo>
                  <a:lnTo>
                    <a:pt x="350595" y="2469063"/>
                  </a:lnTo>
                  <a:lnTo>
                    <a:pt x="374599" y="7464951"/>
                  </a:lnTo>
                  <a:lnTo>
                    <a:pt x="114135" y="7564934"/>
                  </a:lnTo>
                  <a:lnTo>
                    <a:pt x="0" y="241187"/>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rot="1260000">
              <a:off x="5859407" y="2044328"/>
              <a:ext cx="296165" cy="5045368"/>
            </a:xfrm>
            <a:custGeom>
              <a:avLst/>
              <a:gdLst>
                <a:gd name="connsiteX0" fmla="*/ 0 w 296165"/>
                <a:gd name="connsiteY0" fmla="*/ 97721 h 5045368"/>
                <a:gd name="connsiteX1" fmla="*/ 268477 w 296165"/>
                <a:gd name="connsiteY1" fmla="*/ 0 h 5045368"/>
                <a:gd name="connsiteX2" fmla="*/ 292119 w 296165"/>
                <a:gd name="connsiteY2" fmla="*/ 4005366 h 5045368"/>
                <a:gd name="connsiteX3" fmla="*/ 296165 w 296165"/>
                <a:gd name="connsiteY3" fmla="*/ 4941467 h 5045368"/>
                <a:gd name="connsiteX4" fmla="*/ 25493 w 296165"/>
                <a:gd name="connsiteY4" fmla="*/ 5045368 h 5045368"/>
                <a:gd name="connsiteX5" fmla="*/ 22583 w 296165"/>
                <a:gd name="connsiteY5" fmla="*/ 4169064 h 5045368"/>
                <a:gd name="connsiteX6" fmla="*/ 0 w 296165"/>
                <a:gd name="connsiteY6" fmla="*/ 97721 h 504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65" h="5045368">
                  <a:moveTo>
                    <a:pt x="0" y="97721"/>
                  </a:moveTo>
                  <a:lnTo>
                    <a:pt x="268477" y="0"/>
                  </a:lnTo>
                  <a:cubicBezTo>
                    <a:pt x="271591" y="1330527"/>
                    <a:pt x="284238" y="2670244"/>
                    <a:pt x="292119" y="4005366"/>
                  </a:cubicBezTo>
                  <a:lnTo>
                    <a:pt x="296165" y="4941467"/>
                  </a:lnTo>
                  <a:lnTo>
                    <a:pt x="25493" y="5045368"/>
                  </a:lnTo>
                  <a:lnTo>
                    <a:pt x="22583" y="4169064"/>
                  </a:lnTo>
                  <a:cubicBezTo>
                    <a:pt x="15055" y="2811950"/>
                    <a:pt x="717" y="1451052"/>
                    <a:pt x="0" y="97721"/>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userDrawn="1"/>
        </p:nvGrpSpPr>
        <p:grpSpPr>
          <a:xfrm>
            <a:off x="-3692" y="0"/>
            <a:ext cx="6121426" cy="4503226"/>
            <a:chOff x="1" y="0"/>
            <a:chExt cx="4966579" cy="3653664"/>
          </a:xfrm>
          <a:effectLst>
            <a:outerShdw blurRad="50800" dist="38100" dir="2700000" algn="tl" rotWithShape="0">
              <a:prstClr val="black">
                <a:alpha val="40000"/>
              </a:prstClr>
            </a:outerShdw>
          </a:effectLst>
        </p:grpSpPr>
        <p:sp>
          <p:nvSpPr>
            <p:cNvPr id="19" name="Freeform 18"/>
            <p:cNvSpPr/>
            <p:nvPr/>
          </p:nvSpPr>
          <p:spPr>
            <a:xfrm>
              <a:off x="1" y="0"/>
              <a:ext cx="4966579" cy="3653664"/>
            </a:xfrm>
            <a:custGeom>
              <a:avLst/>
              <a:gdLst>
                <a:gd name="connsiteX0" fmla="*/ 0 w 4966579"/>
                <a:gd name="connsiteY0" fmla="*/ 0 h 3653664"/>
                <a:gd name="connsiteX1" fmla="*/ 4873880 w 4966579"/>
                <a:gd name="connsiteY1" fmla="*/ 0 h 3653664"/>
                <a:gd name="connsiteX2" fmla="*/ 4906977 w 4966579"/>
                <a:gd name="connsiteY2" fmla="*/ 128721 h 3653664"/>
                <a:gd name="connsiteX3" fmla="*/ 4966579 w 4966579"/>
                <a:gd name="connsiteY3" fmla="*/ 719964 h 3653664"/>
                <a:gd name="connsiteX4" fmla="*/ 2032879 w 4966579"/>
                <a:gd name="connsiteY4" fmla="*/ 3653664 h 3653664"/>
                <a:gd name="connsiteX5" fmla="*/ 166773 w 4966579"/>
                <a:gd name="connsiteY5" fmla="*/ 2983750 h 3653664"/>
                <a:gd name="connsiteX6" fmla="*/ 0 w 4966579"/>
                <a:gd name="connsiteY6" fmla="*/ 2832176 h 3653664"/>
                <a:gd name="connsiteX7" fmla="*/ 0 w 4966579"/>
                <a:gd name="connsiteY7" fmla="*/ 0 h 365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6579" h="3653664">
                  <a:moveTo>
                    <a:pt x="0" y="0"/>
                  </a:moveTo>
                  <a:lnTo>
                    <a:pt x="4873880" y="0"/>
                  </a:lnTo>
                  <a:lnTo>
                    <a:pt x="4906977" y="128721"/>
                  </a:lnTo>
                  <a:cubicBezTo>
                    <a:pt x="4946056" y="319698"/>
                    <a:pt x="4966579" y="517434"/>
                    <a:pt x="4966579" y="719964"/>
                  </a:cubicBezTo>
                  <a:cubicBezTo>
                    <a:pt x="4966579" y="2340202"/>
                    <a:pt x="3653117" y="3653664"/>
                    <a:pt x="2032879" y="3653664"/>
                  </a:cubicBezTo>
                  <a:cubicBezTo>
                    <a:pt x="1324025" y="3653664"/>
                    <a:pt x="673890" y="3402259"/>
                    <a:pt x="166773" y="2983750"/>
                  </a:cubicBezTo>
                  <a:lnTo>
                    <a:pt x="0" y="2832176"/>
                  </a:ln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1" y="0"/>
              <a:ext cx="4705349" cy="3598473"/>
            </a:xfrm>
            <a:custGeom>
              <a:avLst/>
              <a:gdLst>
                <a:gd name="connsiteX0" fmla="*/ 0 w 4705349"/>
                <a:gd name="connsiteY0" fmla="*/ 0 h 3598473"/>
                <a:gd name="connsiteX1" fmla="*/ 4626841 w 4705349"/>
                <a:gd name="connsiteY1" fmla="*/ 0 h 3598473"/>
                <a:gd name="connsiteX2" fmla="*/ 4645747 w 4705349"/>
                <a:gd name="connsiteY2" fmla="*/ 73530 h 3598473"/>
                <a:gd name="connsiteX3" fmla="*/ 4705349 w 4705349"/>
                <a:gd name="connsiteY3" fmla="*/ 664773 h 3598473"/>
                <a:gd name="connsiteX4" fmla="*/ 1771649 w 4705349"/>
                <a:gd name="connsiteY4" fmla="*/ 3598473 h 3598473"/>
                <a:gd name="connsiteX5" fmla="*/ 131389 w 4705349"/>
                <a:gd name="connsiteY5" fmla="*/ 3097443 h 3598473"/>
                <a:gd name="connsiteX6" fmla="*/ 0 w 4705349"/>
                <a:gd name="connsiteY6" fmla="*/ 2999193 h 3598473"/>
                <a:gd name="connsiteX7" fmla="*/ 0 w 4705349"/>
                <a:gd name="connsiteY7" fmla="*/ 0 h 359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349" h="3598473">
                  <a:moveTo>
                    <a:pt x="0" y="0"/>
                  </a:moveTo>
                  <a:lnTo>
                    <a:pt x="4626841" y="0"/>
                  </a:lnTo>
                  <a:lnTo>
                    <a:pt x="4645747" y="73530"/>
                  </a:lnTo>
                  <a:cubicBezTo>
                    <a:pt x="4684826" y="264507"/>
                    <a:pt x="4705349" y="462243"/>
                    <a:pt x="4705349" y="664773"/>
                  </a:cubicBezTo>
                  <a:cubicBezTo>
                    <a:pt x="4705349" y="2285011"/>
                    <a:pt x="3391887" y="3598473"/>
                    <a:pt x="1771649" y="3598473"/>
                  </a:cubicBezTo>
                  <a:cubicBezTo>
                    <a:pt x="1164060" y="3598473"/>
                    <a:pt x="599611" y="3413768"/>
                    <a:pt x="131389" y="3097443"/>
                  </a:cubicBezTo>
                  <a:lnTo>
                    <a:pt x="0" y="2999193"/>
                  </a:lnTo>
                  <a:lnTo>
                    <a:pt x="0"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80352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FB09A5-C1AD-4FF3-95E9-216FDD02F8A3}"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14870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8A19B38-D0AE-42E9-AA40-4F4F6D9C28DE}"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18462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38C000C-F5B1-40D9-BCB7-9FD51461B7EE}"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9190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0569934-1C93-4B53-8C75-C4E31C5E2885}"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22641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Title Slide_Black_&amp;_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05456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theme" Target="../theme/theme5.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Isosceles Triangle 10"/>
          <p:cNvSpPr/>
          <p:nvPr/>
        </p:nvSpPr>
        <p:spPr>
          <a:xfrm rot="5400000">
            <a:off x="97337" y="327437"/>
            <a:ext cx="1212962" cy="66952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8276" y="301424"/>
            <a:ext cx="721554" cy="72155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userDrawn="1">
            <p:ph type="title"/>
          </p:nvPr>
        </p:nvSpPr>
        <p:spPr>
          <a:xfrm>
            <a:off x="1034717" y="325370"/>
            <a:ext cx="10477834" cy="6736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userDrawn="1">
            <p:ph type="body" idx="1"/>
          </p:nvPr>
        </p:nvSpPr>
        <p:spPr>
          <a:xfrm>
            <a:off x="844550" y="1241787"/>
            <a:ext cx="10509250" cy="5079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2"/>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7A89B12-064D-4AEC-A1B0-242884146C15}"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8/15/2024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userDrawn="1">
            <p:ph type="ftr" sz="quarter" idx="3"/>
          </p:nvPr>
        </p:nvSpPr>
        <p:spPr>
          <a:xfrm>
            <a:off x="844550" y="6356350"/>
            <a:ext cx="327025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userDrawn="1">
            <p:ph type="sldNum" sz="quarter" idx="4"/>
          </p:nvPr>
        </p:nvSpPr>
        <p:spPr>
          <a:xfrm>
            <a:off x="123877" y="482211"/>
            <a:ext cx="529839" cy="365125"/>
          </a:xfrm>
          <a:prstGeom prst="rect">
            <a:avLst/>
          </a:prstGeom>
        </p:spPr>
        <p:txBody>
          <a:bodyPr vert="horz" lIns="91440" tIns="45720" rIns="91440" bIns="45720" rtlCol="0" anchor="ctr"/>
          <a:lstStyle>
            <a:lvl1pPr algn="ctr">
              <a:defRPr sz="18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827601"/>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 id="2147484832" r:id="rId12"/>
    <p:sldLayoutId id="2147484833" r:id="rId13"/>
    <p:sldLayoutId id="2147484834" r:id="rId14"/>
    <p:sldLayoutId id="2147484835" r:id="rId15"/>
    <p:sldLayoutId id="2147484836" r:id="rId16"/>
    <p:sldLayoutId id="2147484837" r:id="rId17"/>
    <p:sldLayoutId id="2147484838" r:id="rId18"/>
    <p:sldLayoutId id="2147484839" r:id="rId19"/>
    <p:sldLayoutId id="2147484840" r:id="rId20"/>
    <p:sldLayoutId id="2147484841" r:id="rId21"/>
    <p:sldLayoutId id="2147484842" r:id="rId22"/>
    <p:sldLayoutId id="2147484843" r:id="rId23"/>
    <p:sldLayoutId id="2147484844" r:id="rId24"/>
    <p:sldLayoutId id="2147484845" r:id="rId25"/>
    <p:sldLayoutId id="2147484846" r:id="rId26"/>
    <p:sldLayoutId id="2147484847" r:id="rId27"/>
    <p:sldLayoutId id="2147484848" r:id="rId28"/>
    <p:sldLayoutId id="2147484849" r:id="rId29"/>
    <p:sldLayoutId id="2147484850" r:id="rId30"/>
    <p:sldLayoutId id="2147484851" r:id="rId31"/>
  </p:sldLayoutIdLst>
  <p:hf hdr="0" ftr="0" dt="0"/>
  <p:txStyles>
    <p:titleStyle>
      <a:lvl1pPr algn="l" defTabSz="914400" rtl="0" eaLnBrk="1" latinLnBrk="0" hangingPunct="1">
        <a:lnSpc>
          <a:spcPct val="90000"/>
        </a:lnSpc>
        <a:spcBef>
          <a:spcPct val="0"/>
        </a:spcBef>
        <a:buNone/>
        <a:defRPr sz="4400" b="0" kern="1200">
          <a:solidFill>
            <a:schemeClr val="accent5"/>
          </a:solidFill>
          <a:latin typeface="Georgia" panose="02040502050405020303" pitchFamily="18"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84">
          <p15:clr>
            <a:srgbClr val="F26B43"/>
          </p15:clr>
        </p15:guide>
        <p15:guide id="2" pos="3840">
          <p15:clr>
            <a:srgbClr val="F26B43"/>
          </p15:clr>
        </p15:guide>
        <p15:guide id="3" pos="432">
          <p15:clr>
            <a:srgbClr val="F26B43"/>
          </p15:clr>
        </p15:guide>
        <p15:guide id="4" pos="528">
          <p15:clr>
            <a:srgbClr val="F26B43"/>
          </p15:clr>
        </p15:guide>
        <p15:guide id="5" pos="7152">
          <p15:clr>
            <a:srgbClr val="F26B43"/>
          </p15:clr>
        </p15:guide>
        <p15:guide id="6" pos="7248">
          <p15:clr>
            <a:srgbClr val="F26B43"/>
          </p15:clr>
        </p15:guide>
        <p15:guide id="7" orient="horz" pos="3960">
          <p15:clr>
            <a:srgbClr val="F26B43"/>
          </p15:clr>
        </p15:guide>
        <p15:guide id="8" orient="horz" pos="624">
          <p15:clr>
            <a:srgbClr val="F26B43"/>
          </p15:clr>
        </p15:guide>
        <p15:guide id="9" orient="horz" pos="7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186 A LA 226</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32500" lnSpcReduction="20000"/>
          </a:bodyPr>
          <a:lstStyle/>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300" b="1" i="0" u="none" strike="noStrike" kern="1200" cap="none" spc="0" normalizeH="0" baseline="0" noProof="0" dirty="0">
                <a:ln>
                  <a:noFill/>
                </a:ln>
                <a:solidFill>
                  <a:prstClr val="black"/>
                </a:solidFill>
                <a:effectLst/>
                <a:uLnTx/>
                <a:uFillTx/>
                <a:latin typeface="Century Gothic" panose="020B0502020202020204" pitchFamily="34" charset="0"/>
              </a:rPr>
              <a:t>DIOS EL HIJO: SU ENCARNACIÓN</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300" b="1" i="0" u="none" strike="noStrike" kern="1200" cap="none" spc="0" normalizeH="0" baseline="0" noProof="0" dirty="0">
                <a:ln>
                  <a:noFill/>
                </a:ln>
                <a:solidFill>
                  <a:prstClr val="black"/>
                </a:solidFill>
                <a:effectLst/>
                <a:uLnTx/>
                <a:uFillTx/>
                <a:latin typeface="Century Gothic" panose="020B0502020202020204" pitchFamily="34" charset="0"/>
              </a:rPr>
              <a:t>DIOS EL HIJO: SU ENCARNACIÓN – DECLARACION BIBLICA DEL DIOS-HOMBRE</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SU ENCARNACIÓN – ENGENDRADO Y GESTACIÓN SIN PECADO</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SU ENCARNACIÓN – EL ÚNICO QUE ENTRÓ Y SALIO DEL SEPULCRO CON EL MISMO CUERPO</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SU ENCARNACIÓN – EN SU SEGUNDA VENIDA VIENE COMO DIOS-HOMBRE</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SU ENCARNACIÓN - SIETE RAZONES PRINCIPALES DE LA ENCARNACIÓN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- 1 PARA QUE PUDIERA MANIFESTAR LO DE DIOS AL HOMBRE</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2 PARA QUE PUDIERA MANIFESTAR LO DEL HOMBRE A DIOS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- 3 PARA QUE EL PUDIERA SER MISERICORDIOSO Y FIEL SUMO SACERDOTE</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- 4  PARA QUE EL PUDIERA DESTRUIR LAS OBRAS DEL DIABLO</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- 5  PARA QUE EL PUDIERA SER LA CABEZA DE LA NUEVA CREACION</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6  PARA QUE EL PUDIERA SENTARSE EN EL TRONO DE DAVID</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7 RAZONES DE SU ENCARNACION  - 7  PARA QUE EL PUDIERA SER EL PARIENTE REDENTOR</a:t>
            </a: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encarnación se considera con toda propiedad como uno de los siete eventos principales en la historia del universo, desde el principio de la historia hasta el fin. El siguiente es el orden cronológico de dichos eventos: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creación de las huestes angelicales (Col 1:16);</a:t>
            </a: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creación del universo material y del hombre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1:1-31);</a:t>
            </a: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La encarnación (</a:t>
            </a:r>
            <a:r>
              <a:rPr kumimoji="0" lang="es-ES" sz="2700" b="1"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1:14); </a:t>
            </a: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muerte de Cristo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19:30); </a:t>
            </a: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resurrección de Cristo (Mt 28:5 - 6); </a:t>
            </a: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segunda venida de Cristo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19:11 - 21); y </a:t>
            </a:r>
          </a:p>
          <a:p>
            <a:pPr marL="514350" marR="0" lvl="0" indent="-514350" algn="just" defTabSz="914400" rtl="0" eaLnBrk="1" fontAlgn="auto" latinLnBrk="0" hangingPunct="1">
              <a:lnSpc>
                <a:spcPct val="110000"/>
              </a:lnSpc>
              <a:spcBef>
                <a:spcPts val="1000"/>
              </a:spcBef>
              <a:spcAft>
                <a:spcPts val="0"/>
              </a:spcAft>
              <a:buClrTx/>
              <a:buSzTx/>
              <a:buFont typeface="+mj-lt"/>
              <a:buAutoNum type="arabi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creación de los nuevos cielos y la nueva tierra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21:1; Isaías 65:17).</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encarnación tiene un profundo significado, mediante la cual la segunda Persona de la eterna Divinidad entró en la esfera humana, y se hizo participante de los elementos humanos: cuerpo, alma, espíritu, con el determinado propósito de seguir siendo participante de todo lo que es humano por toda la eternidad, lo cual lo confirma 1 Tim 3:5 en la expresión Jesucristo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1Ti 2:5  Porque hay un solo Dios, y un solo mediador entre Dios y los hombres, </a:t>
            </a:r>
            <a:r>
              <a:rPr lang="es-ES" sz="3000" b="1" u="sng" dirty="0">
                <a:solidFill>
                  <a:prstClr val="black"/>
                </a:solidFill>
                <a:latin typeface="Century Gothic" panose="020B0502020202020204" pitchFamily="34" charset="0"/>
              </a:rPr>
              <a:t>Jesucristo hombre</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Jesucristo vistió lo que era mortal de inmortalidad (1 Tim 6:16): </a:t>
            </a:r>
            <a:r>
              <a:rPr lang="es-ES" sz="2700" b="1" u="sng" dirty="0">
                <a:solidFill>
                  <a:prstClr val="black"/>
                </a:solidFill>
                <a:latin typeface="Century Gothic" panose="020B0502020202020204" pitchFamily="34" charset="0"/>
              </a:rPr>
              <a:t>el único que tiene inmortalidad</a:t>
            </a:r>
            <a:r>
              <a:rPr lang="es-ES" sz="2700" dirty="0">
                <a:solidFill>
                  <a:prstClr val="black"/>
                </a:solidFill>
                <a:latin typeface="Century Gothic" panose="020B0502020202020204" pitchFamily="34" charset="0"/>
              </a:rPr>
              <a:t>, que habita en luz inaccesible; a quien ninguno de los hombres ha visto ni puede ver, al cual sea la honra y el imperio sempiterno. Amén.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algn="just">
              <a:lnSpc>
                <a:spcPct val="120000"/>
              </a:lnSpc>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Sino se hubiera encarnado no hubiera podido compartir su inmortalidad a pura sangre divina. </a:t>
            </a:r>
            <a:r>
              <a:rPr lang="es-ES" sz="2700" dirty="0">
                <a:solidFill>
                  <a:prstClr val="black"/>
                </a:solidFill>
                <a:latin typeface="Century Gothic" panose="020B0502020202020204" pitchFamily="34" charset="0"/>
              </a:rPr>
              <a:t>(Fil 3:21 – 1 </a:t>
            </a:r>
            <a:r>
              <a:rPr lang="es-ES" sz="2700" dirty="0" err="1">
                <a:solidFill>
                  <a:prstClr val="black"/>
                </a:solidFill>
                <a:latin typeface="Century Gothic" panose="020B0502020202020204" pitchFamily="34" charset="0"/>
              </a:rPr>
              <a:t>Cor</a:t>
            </a:r>
            <a:r>
              <a:rPr lang="es-ES" sz="2700" dirty="0">
                <a:solidFill>
                  <a:prstClr val="black"/>
                </a:solidFill>
                <a:latin typeface="Century Gothic" panose="020B0502020202020204" pitchFamily="34" charset="0"/>
              </a:rPr>
              <a:t> 15:52 – 1 </a:t>
            </a:r>
            <a:r>
              <a:rPr lang="es-ES" sz="2700" dirty="0" err="1">
                <a:solidFill>
                  <a:prstClr val="black"/>
                </a:solidFill>
                <a:latin typeface="Century Gothic" panose="020B0502020202020204" pitchFamily="34" charset="0"/>
              </a:rPr>
              <a:t>Ped</a:t>
            </a:r>
            <a:r>
              <a:rPr lang="es-ES" sz="2700" dirty="0">
                <a:solidFill>
                  <a:prstClr val="black"/>
                </a:solidFill>
                <a:latin typeface="Century Gothic" panose="020B0502020202020204" pitchFamily="34" charset="0"/>
              </a:rPr>
              <a:t> 1:2);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3:21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cual transformará el cuerpo de la humillación nuestra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para que sea semejante al cuerpo de la gloria suya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por el poder con el cual puede también sujetar a sí mismo todas las cosas.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1Co 15:52  en un momento, en un abrir y cerrar de ojos, a la final trompeta; porque se tocará la trompeta,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los muertos serán resucitados incorruptibles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y nosotros seremos transformados.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1Pe 1:2  elegidos según la presciencia de Dios Padre en santificación del Espíritu, para obedecer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ser rociados con la sangre de Jesucristo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Gracia y paz os sean multiplicadas. </a:t>
            </a:r>
          </a:p>
        </p:txBody>
      </p:sp>
    </p:spTree>
    <p:extLst>
      <p:ext uri="{BB962C8B-B14F-4D97-AF65-F5344CB8AC3E}">
        <p14:creationId xmlns:p14="http://schemas.microsoft.com/office/powerpoint/2010/main" val="39227899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Una vez que él se encarnó en forma de siervo humano, las Escrituras se encargan de aclarar lo siguiente:</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Que ÉL ha sido glorificado y está sentado a la diestra del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Efes 1:20  la cual operó en Cristo, resucitándole de los muertos y </a:t>
            </a:r>
            <a:r>
              <a:rPr lang="es-ES" sz="2700" b="1" u="sng" dirty="0">
                <a:solidFill>
                  <a:prstClr val="black"/>
                </a:solidFill>
                <a:latin typeface="Century Gothic" panose="020B0502020202020204" pitchFamily="34" charset="0"/>
              </a:rPr>
              <a:t>sentándole a su diestra en los lugares celestiales</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Efes 1:21  sobre todo principado y autoridad y poder y señorío, y sobre todo nombre que se nombra, no sólo en este siglo, sino también en el venidero;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2"/>
              <a:tabLst/>
              <a:defRPr/>
            </a:pPr>
            <a:r>
              <a:rPr lang="es-ES" sz="2700" dirty="0">
                <a:solidFill>
                  <a:prstClr val="black"/>
                </a:solidFill>
                <a:latin typeface="Century Gothic" panose="020B0502020202020204" pitchFamily="34" charset="0"/>
              </a:rPr>
              <a:t>Q</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ue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es glorificado con la infinita y suprema gloria, exaltado hasta lo sumo, confesando 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Jesucristo es el Señor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(es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Fil 2:9  </a:t>
            </a:r>
            <a:r>
              <a:rPr lang="es-ES" sz="2700" b="1" u="sng" dirty="0">
                <a:solidFill>
                  <a:prstClr val="black"/>
                </a:solidFill>
                <a:latin typeface="Century Gothic" panose="020B0502020202020204" pitchFamily="34" charset="0"/>
              </a:rPr>
              <a:t>Por lo cual Dios también le exaltó hasta lo sumo</a:t>
            </a:r>
            <a:r>
              <a:rPr lang="es-ES" sz="2700" dirty="0">
                <a:solidFill>
                  <a:prstClr val="black"/>
                </a:solidFill>
                <a:latin typeface="Century Gothic" panose="020B0502020202020204" pitchFamily="34" charset="0"/>
              </a:rPr>
              <a:t>, y le dio un nombre que es sobre todo nombre,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Fil 2:10  </a:t>
            </a:r>
            <a:r>
              <a:rPr lang="es-ES" sz="2700" b="1" u="sng" dirty="0">
                <a:solidFill>
                  <a:prstClr val="black"/>
                </a:solidFill>
                <a:latin typeface="Century Gothic" panose="020B0502020202020204" pitchFamily="34" charset="0"/>
              </a:rPr>
              <a:t>para que en el nombre de Jesús se doble toda rodilla</a:t>
            </a:r>
            <a:r>
              <a:rPr lang="es-ES" sz="2700" b="1" dirty="0">
                <a:solidFill>
                  <a:prstClr val="black"/>
                </a:solidFill>
                <a:latin typeface="Century Gothic" panose="020B0502020202020204" pitchFamily="34" charset="0"/>
              </a:rPr>
              <a:t> de los que están en los cielos, y en la tierra</a:t>
            </a:r>
            <a:r>
              <a:rPr lang="es-ES" sz="2700" dirty="0">
                <a:solidFill>
                  <a:prstClr val="black"/>
                </a:solidFill>
                <a:latin typeface="Century Gothic" panose="020B0502020202020204" pitchFamily="34" charset="0"/>
              </a:rPr>
              <a:t>, </a:t>
            </a:r>
            <a:r>
              <a:rPr lang="es-ES" sz="2700" b="1" dirty="0">
                <a:solidFill>
                  <a:prstClr val="black"/>
                </a:solidFill>
                <a:latin typeface="Century Gothic" panose="020B0502020202020204" pitchFamily="34" charset="0"/>
              </a:rPr>
              <a:t>y debajo de la tierra</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Fil 2:11  </a:t>
            </a:r>
            <a:r>
              <a:rPr lang="es-ES" sz="2700" b="1" u="sng" dirty="0">
                <a:solidFill>
                  <a:prstClr val="black"/>
                </a:solidFill>
                <a:latin typeface="Century Gothic" panose="020B0502020202020204" pitchFamily="34" charset="0"/>
              </a:rPr>
              <a:t>y toda lengua confiese que Jesucristo es el Señor</a:t>
            </a:r>
            <a:r>
              <a:rPr lang="es-ES" sz="2700" dirty="0">
                <a:solidFill>
                  <a:prstClr val="black"/>
                </a:solidFill>
                <a:latin typeface="Century Gothic" panose="020B0502020202020204" pitchFamily="34" charset="0"/>
              </a:rPr>
              <a:t>, para gloria de Dios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3"/>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Que él ya tenía esa gloria antes que el mundo fuese:</a:t>
            </a:r>
          </a:p>
          <a:p>
            <a:pPr algn="just">
              <a:lnSpc>
                <a:spcPct val="120000"/>
              </a:lnSpc>
              <a:defRPr/>
            </a:pPr>
            <a:r>
              <a:rPr lang="es-ES" sz="2700" dirty="0">
                <a:solidFill>
                  <a:prstClr val="black"/>
                </a:solidFill>
                <a:latin typeface="Century Gothic" panose="020B0502020202020204" pitchFamily="34" charset="0"/>
              </a:rPr>
              <a:t>Juan 17:5  Ahora pues, Padre, </a:t>
            </a:r>
            <a:r>
              <a:rPr lang="es-ES" sz="2700" b="1" dirty="0">
                <a:solidFill>
                  <a:prstClr val="black"/>
                </a:solidFill>
                <a:latin typeface="Century Gothic" panose="020B0502020202020204" pitchFamily="34" charset="0"/>
              </a:rPr>
              <a:t>glorifícame tú al lado tuyo</a:t>
            </a:r>
            <a:r>
              <a:rPr lang="es-ES" sz="2700" dirty="0">
                <a:solidFill>
                  <a:prstClr val="black"/>
                </a:solidFill>
                <a:latin typeface="Century Gothic" panose="020B0502020202020204" pitchFamily="34" charset="0"/>
              </a:rPr>
              <a:t>, </a:t>
            </a:r>
            <a:r>
              <a:rPr lang="es-ES" sz="2700" b="1" u="sng" dirty="0">
                <a:solidFill>
                  <a:prstClr val="black"/>
                </a:solidFill>
                <a:latin typeface="Century Gothic" panose="020B0502020202020204" pitchFamily="34" charset="0"/>
              </a:rPr>
              <a:t>con aquella gloria que tuve contigo</a:t>
            </a:r>
            <a:r>
              <a:rPr lang="es-ES" sz="2700" dirty="0">
                <a:solidFill>
                  <a:prstClr val="black"/>
                </a:solidFill>
                <a:latin typeface="Century Gothic" panose="020B0502020202020204" pitchFamily="34" charset="0"/>
              </a:rPr>
              <a:t> </a:t>
            </a:r>
            <a:r>
              <a:rPr lang="es-ES" sz="2700" b="1" dirty="0">
                <a:solidFill>
                  <a:prstClr val="black"/>
                </a:solidFill>
                <a:latin typeface="Century Gothic" panose="020B0502020202020204" pitchFamily="34" charset="0"/>
              </a:rPr>
              <a:t>antes que el mundo fuese.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7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006124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Es importante señalar que Cristo es Dios en su naturaleza divina, y Hombre en su naturaleza humana; pero en su Personalidad como Dios-Hombre, Él es una sola unidad en su persona.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No es posible separar cualquiera de estas naturalezas de la otra, aunque cada una de ellas puede estudiarse por separado.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La naturaleza divina es eterna, porque es Dios mismo, pero la naturaleza humana se origina en el tiempo, aunque está destinada a continuar eternamente (1 Tim 2:5)</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3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Esta unión es un profundo misterio, pero es una realidad única del único Dios-Hombre.</a:t>
            </a:r>
            <a:endPar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565344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lang="es-ES" sz="3200" dirty="0">
                <a:solidFill>
                  <a:prstClr val="black"/>
                </a:solidFill>
                <a:latin typeface="Century Gothic" panose="020B0502020202020204" pitchFamily="34" charset="0"/>
              </a:rPr>
              <a:t>A la unión del Dios – Hombre se le llama la unión hipostática de las dos naturalezas de Cristo. Algunas verdades de esta unión Dios-Hombre se muestran a continuación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Perfecto Dios y perfecto Hombre.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Aunque ÉL es Dios y Hombre, sin embargo, Él no es dos Personas; sino un Cristo, el Mesías prometido en el Antiguo Testamento.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Hijo, que es el Verbo del Dios eterno, de una misma sustancia con el Padre, tomó la naturaleza humana en el vientre de la bendita virgen, de tal modo que cuando Jesús nace es Dios-Hombre a </a:t>
            </a:r>
            <a:r>
              <a:rPr lang="es-ES" sz="3200" dirty="0">
                <a:solidFill>
                  <a:prstClr val="black"/>
                </a:solidFill>
                <a:latin typeface="Century Gothic" panose="020B0502020202020204" pitchFamily="34" charset="0"/>
              </a:rPr>
              <a:t>la vez</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para no volverse a dividir jamás; por tanto, esa Naturaleza es un Cristo (Mesías), verdadero Dios y verdadero hombre. La naturaleza divina es la de Dios y la naturaleza humana la toma de la Virgen Maria. </a:t>
            </a:r>
          </a:p>
        </p:txBody>
      </p:sp>
    </p:spTree>
    <p:extLst>
      <p:ext uri="{BB962C8B-B14F-4D97-AF65-F5344CB8AC3E}">
        <p14:creationId xmlns:p14="http://schemas.microsoft.com/office/powerpoint/2010/main" val="12074686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DECLARACION BIBLICA DEL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lang="es-ES" sz="3200" dirty="0">
                <a:solidFill>
                  <a:prstClr val="black"/>
                </a:solidFill>
                <a:latin typeface="Century Gothic" panose="020B0502020202020204" pitchFamily="34" charset="0"/>
              </a:rPr>
              <a:t>La Biblia utiliza el lenguaje más brillante al declarar que fue uno de la Divinidad quien llegó a ser Dios-Hombre mediante la encarnación.</a:t>
            </a:r>
          </a:p>
          <a:p>
            <a:pPr algn="just">
              <a:lnSpc>
                <a:spcPct val="120000"/>
              </a:lnSpc>
              <a:defRPr/>
            </a:pPr>
            <a:endParaRPr lang="es-ES" sz="3200" dirty="0">
              <a:solidFill>
                <a:prstClr val="black"/>
              </a:solidFill>
              <a:latin typeface="Century Gothic" panose="020B0502020202020204" pitchFamily="34" charset="0"/>
            </a:endParaRPr>
          </a:p>
          <a:p>
            <a:pPr algn="just">
              <a:lnSpc>
                <a:spcPct val="120000"/>
              </a:lnSpc>
              <a:defRPr/>
            </a:pPr>
            <a:r>
              <a:rPr lang="es-ES" sz="3200" dirty="0">
                <a:solidFill>
                  <a:prstClr val="black"/>
                </a:solidFill>
                <a:latin typeface="Century Gothic" panose="020B0502020202020204" pitchFamily="34" charset="0"/>
              </a:rPr>
              <a:t>Isaías 7:14: "Por tanto, </a:t>
            </a:r>
            <a:r>
              <a:rPr lang="es-ES" sz="3200" b="1" dirty="0">
                <a:solidFill>
                  <a:prstClr val="black"/>
                </a:solidFill>
                <a:latin typeface="Century Gothic" panose="020B0502020202020204" pitchFamily="34" charset="0"/>
              </a:rPr>
              <a:t>el Señor </a:t>
            </a:r>
            <a:r>
              <a:rPr lang="es-ES" sz="3200" b="1" u="sng" dirty="0">
                <a:solidFill>
                  <a:prstClr val="black"/>
                </a:solidFill>
                <a:latin typeface="Century Gothic" panose="020B0502020202020204" pitchFamily="34" charset="0"/>
              </a:rPr>
              <a:t>mismo</a:t>
            </a:r>
            <a:r>
              <a:rPr lang="es-ES" sz="3200" b="1" dirty="0">
                <a:solidFill>
                  <a:prstClr val="black"/>
                </a:solidFill>
                <a:latin typeface="Century Gothic" panose="020B0502020202020204" pitchFamily="34" charset="0"/>
              </a:rPr>
              <a:t> os dará señal</a:t>
            </a:r>
            <a:r>
              <a:rPr lang="es-ES" sz="3200" dirty="0">
                <a:solidFill>
                  <a:prstClr val="black"/>
                </a:solidFill>
                <a:latin typeface="Century Gothic" panose="020B0502020202020204" pitchFamily="34" charset="0"/>
              </a:rPr>
              <a:t>: He aquí que la virgen concebirá y dará a luz un hijo, </a:t>
            </a:r>
            <a:r>
              <a:rPr lang="es-ES" sz="3200" b="1" dirty="0">
                <a:solidFill>
                  <a:prstClr val="black"/>
                </a:solidFill>
                <a:latin typeface="Century Gothic" panose="020B0502020202020204" pitchFamily="34" charset="0"/>
              </a:rPr>
              <a:t>y llamará su nombre </a:t>
            </a:r>
            <a:r>
              <a:rPr lang="es-ES" sz="3200" b="1" u="sng" dirty="0">
                <a:solidFill>
                  <a:prstClr val="black"/>
                </a:solidFill>
                <a:latin typeface="Century Gothic" panose="020B0502020202020204" pitchFamily="34" charset="0"/>
              </a:rPr>
              <a:t>Emanuel</a:t>
            </a:r>
            <a:r>
              <a:rPr lang="es-ES" sz="3200" u="sng" dirty="0">
                <a:solidFill>
                  <a:prstClr val="black"/>
                </a:solidFill>
                <a:latin typeface="Century Gothic" panose="020B0502020202020204" pitchFamily="34" charset="0"/>
              </a:rPr>
              <a:t>.</a:t>
            </a:r>
            <a:r>
              <a:rPr lang="es-ES" sz="3200" dirty="0">
                <a:solidFill>
                  <a:prstClr val="black"/>
                </a:solidFill>
                <a:latin typeface="Century Gothic" panose="020B0502020202020204" pitchFamily="34" charset="0"/>
              </a:rPr>
              <a:t>" </a:t>
            </a:r>
          </a:p>
          <a:p>
            <a:pPr algn="just">
              <a:lnSpc>
                <a:spcPct val="120000"/>
              </a:lnSpc>
              <a:defRPr/>
            </a:pPr>
            <a:endParaRPr lang="es-ES" sz="3200" dirty="0">
              <a:solidFill>
                <a:prstClr val="black"/>
              </a:solidFill>
              <a:latin typeface="Century Gothic" panose="020B0502020202020204" pitchFamily="34" charset="0"/>
            </a:endParaRPr>
          </a:p>
          <a:p>
            <a:pPr algn="just">
              <a:lnSpc>
                <a:spcPct val="120000"/>
              </a:lnSpc>
              <a:defRPr/>
            </a:pPr>
            <a:r>
              <a:rPr lang="es-ES" sz="3200" dirty="0">
                <a:solidFill>
                  <a:prstClr val="black"/>
                </a:solidFill>
                <a:latin typeface="Century Gothic" panose="020B0502020202020204" pitchFamily="34" charset="0"/>
              </a:rPr>
              <a:t>Y el que ha de nacer es Emanuel, que significa "</a:t>
            </a:r>
            <a:r>
              <a:rPr lang="es-ES" sz="3200" b="1" u="sng" dirty="0">
                <a:solidFill>
                  <a:prstClr val="black"/>
                </a:solidFill>
                <a:latin typeface="Century Gothic" panose="020B0502020202020204" pitchFamily="34" charset="0"/>
              </a:rPr>
              <a:t>Dios con nosotros</a:t>
            </a:r>
            <a:r>
              <a:rPr lang="es-ES" sz="3200" dirty="0">
                <a:solidFill>
                  <a:prstClr val="black"/>
                </a:solidFill>
                <a:latin typeface="Century Gothic" panose="020B0502020202020204" pitchFamily="34" charset="0"/>
              </a:rPr>
              <a:t>“ (Mat 1:23) Pero, con nosotros, en el sentido más profundo de la palabra. Es decir, Él llegó a ser uno de nosotros (</a:t>
            </a:r>
            <a:r>
              <a:rPr lang="es-ES" sz="3200" dirty="0" err="1">
                <a:solidFill>
                  <a:prstClr val="black"/>
                </a:solidFill>
                <a:latin typeface="Century Gothic" panose="020B0502020202020204" pitchFamily="34" charset="0"/>
              </a:rPr>
              <a:t>Heb</a:t>
            </a:r>
            <a:r>
              <a:rPr lang="es-ES" sz="3200" dirty="0">
                <a:solidFill>
                  <a:prstClr val="black"/>
                </a:solidFill>
                <a:latin typeface="Century Gothic" panose="020B0502020202020204" pitchFamily="34" charset="0"/>
              </a:rPr>
              <a:t> 2:14), y mora en nosotros en la parte espiritual (Juan 14:23), y tendremos un cuerpo semejante al de la gloria suya (Fil 3:21).</a:t>
            </a:r>
          </a:p>
          <a:p>
            <a:pPr algn="just">
              <a:lnSpc>
                <a:spcPct val="120000"/>
              </a:lnSpc>
              <a:defRPr/>
            </a:pPr>
            <a:endParaRPr lang="es-ES" sz="3200" dirty="0">
              <a:solidFill>
                <a:prstClr val="black"/>
              </a:solidFill>
              <a:latin typeface="Century Gothic" panose="020B0502020202020204" pitchFamily="34" charset="0"/>
            </a:endParaRPr>
          </a:p>
          <a:p>
            <a:pPr algn="just">
              <a:lnSpc>
                <a:spcPct val="120000"/>
              </a:lnSpc>
              <a:defRPr/>
            </a:pPr>
            <a:r>
              <a:rPr lang="es-ES" sz="3200" dirty="0">
                <a:solidFill>
                  <a:prstClr val="black"/>
                </a:solidFill>
                <a:latin typeface="Century Gothic" panose="020B0502020202020204" pitchFamily="34" charset="0"/>
              </a:rPr>
              <a:t>Mat 1:23  He aquí, una virgen concebirá y dará a luz un hijo, </a:t>
            </a:r>
          </a:p>
          <a:p>
            <a:pPr algn="just">
              <a:lnSpc>
                <a:spcPct val="120000"/>
              </a:lnSpc>
              <a:defRPr/>
            </a:pPr>
            <a:r>
              <a:rPr lang="es-ES" sz="3200" dirty="0">
                <a:solidFill>
                  <a:prstClr val="black"/>
                </a:solidFill>
                <a:latin typeface="Century Gothic" panose="020B0502020202020204" pitchFamily="34" charset="0"/>
              </a:rPr>
              <a:t>Y llamarás su nombre Emanuel, </a:t>
            </a:r>
          </a:p>
          <a:p>
            <a:pPr algn="just">
              <a:lnSpc>
                <a:spcPct val="120000"/>
              </a:lnSpc>
              <a:defRPr/>
            </a:pPr>
            <a:r>
              <a:rPr lang="es-ES" sz="3200" dirty="0">
                <a:solidFill>
                  <a:prstClr val="black"/>
                </a:solidFill>
                <a:latin typeface="Century Gothic" panose="020B0502020202020204" pitchFamily="34" charset="0"/>
              </a:rPr>
              <a:t>que traducido es: Dios con nosotros.</a:t>
            </a:r>
          </a:p>
          <a:p>
            <a:pPr algn="just">
              <a:lnSpc>
                <a:spcPct val="120000"/>
              </a:lnSpc>
              <a:defRPr/>
            </a:pPr>
            <a:r>
              <a:rPr lang="es-ES" sz="3200" dirty="0" err="1">
                <a:solidFill>
                  <a:prstClr val="black"/>
                </a:solidFill>
                <a:latin typeface="Century Gothic" panose="020B0502020202020204" pitchFamily="34" charset="0"/>
              </a:rPr>
              <a:t>Heb</a:t>
            </a:r>
            <a:r>
              <a:rPr lang="es-ES" sz="3200" dirty="0">
                <a:solidFill>
                  <a:prstClr val="black"/>
                </a:solidFill>
                <a:latin typeface="Century Gothic" panose="020B0502020202020204" pitchFamily="34" charset="0"/>
              </a:rPr>
              <a:t> 2:14  </a:t>
            </a:r>
            <a:r>
              <a:rPr lang="es-ES" sz="3200" b="1" dirty="0">
                <a:solidFill>
                  <a:prstClr val="black"/>
                </a:solidFill>
                <a:latin typeface="Century Gothic" panose="020B0502020202020204" pitchFamily="34" charset="0"/>
              </a:rPr>
              <a:t>Así que, por cuanto los hijos participaron de carne y sangre</a:t>
            </a:r>
            <a:r>
              <a:rPr lang="es-ES" sz="3200" dirty="0">
                <a:solidFill>
                  <a:prstClr val="black"/>
                </a:solidFill>
                <a:latin typeface="Century Gothic" panose="020B0502020202020204" pitchFamily="34" charset="0"/>
              </a:rPr>
              <a:t>, </a:t>
            </a:r>
            <a:r>
              <a:rPr lang="es-ES" sz="3200" b="1" u="sng" dirty="0">
                <a:solidFill>
                  <a:prstClr val="black"/>
                </a:solidFill>
                <a:latin typeface="Century Gothic" panose="020B0502020202020204" pitchFamily="34" charset="0"/>
              </a:rPr>
              <a:t>él también participó de lo mismo</a:t>
            </a:r>
            <a:r>
              <a:rPr lang="es-ES" sz="3200" dirty="0">
                <a:solidFill>
                  <a:prstClr val="black"/>
                </a:solidFill>
                <a:latin typeface="Century Gothic" panose="020B0502020202020204" pitchFamily="34" charset="0"/>
              </a:rPr>
              <a:t>, … </a:t>
            </a:r>
          </a:p>
          <a:p>
            <a:pPr algn="just">
              <a:lnSpc>
                <a:spcPct val="120000"/>
              </a:lnSpc>
              <a:defRPr/>
            </a:pPr>
            <a:r>
              <a:rPr lang="es-ES" sz="3200" dirty="0">
                <a:solidFill>
                  <a:prstClr val="black"/>
                </a:solidFill>
                <a:latin typeface="Century Gothic" panose="020B0502020202020204" pitchFamily="34" charset="0"/>
              </a:rPr>
              <a:t>Juan 14:23  Respondió Jesús y le dijo: El que me ama, mi palabra guardará; y mi Padre le amará, </a:t>
            </a:r>
            <a:r>
              <a:rPr lang="es-ES" sz="3200" b="1" u="sng" dirty="0">
                <a:solidFill>
                  <a:prstClr val="black"/>
                </a:solidFill>
                <a:latin typeface="Century Gothic" panose="020B0502020202020204" pitchFamily="34" charset="0"/>
              </a:rPr>
              <a:t>y vendremos a él, y haremos morada con él.</a:t>
            </a:r>
            <a:r>
              <a:rPr lang="es-ES" sz="3200" dirty="0">
                <a:solidFill>
                  <a:prstClr val="black"/>
                </a:solidFill>
                <a:latin typeface="Century Gothic" panose="020B0502020202020204" pitchFamily="34" charset="0"/>
              </a:rPr>
              <a:t> </a:t>
            </a:r>
          </a:p>
          <a:p>
            <a:pPr algn="just">
              <a:lnSpc>
                <a:spcPct val="120000"/>
              </a:lnSpc>
              <a:defRPr/>
            </a:pPr>
            <a:r>
              <a:rPr lang="es-ES" sz="3200" dirty="0">
                <a:solidFill>
                  <a:prstClr val="black"/>
                </a:solidFill>
                <a:latin typeface="Century Gothic" panose="020B0502020202020204" pitchFamily="34" charset="0"/>
              </a:rPr>
              <a:t>Fil 3:21  el cual transformará el cuerpo de la humillación nuestra, </a:t>
            </a:r>
            <a:r>
              <a:rPr lang="es-ES" sz="3200" b="1" u="sng" dirty="0">
                <a:solidFill>
                  <a:prstClr val="black"/>
                </a:solidFill>
                <a:latin typeface="Century Gothic" panose="020B0502020202020204" pitchFamily="34" charset="0"/>
              </a:rPr>
              <a:t>para que sea semejante al cuerpo de la gloria suya</a:t>
            </a:r>
            <a:r>
              <a:rPr lang="es-ES" sz="32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41389840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DECLARACION BIBLICA DEL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lang="es-ES" sz="3400" dirty="0">
                <a:solidFill>
                  <a:prstClr val="black"/>
                </a:solidFill>
                <a:latin typeface="Century Gothic" panose="020B0502020202020204" pitchFamily="34" charset="0"/>
              </a:rPr>
              <a:t>La Biblia utiliza el lenguaje más brillante al declarar que fue uno de la Divinidad quien llegó a ser Dios-Hombre mediante la encarnación.</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Isaías 9:6, 7. "Porque un niño nos es nacido, hijo nos es dado, y el principado sobre su hombro; y se llamará su nombre Admirable, Consejero, Dios fuerte, Padre eterno, Príncipe de paz. Lo dilatado de su imperio y la paz no tendrán límite, sobre el trono de David y sobre su reino, disponiéndolo y confirmándolo en juicio y en justicia desde ahora y para siempre. El celo de Jehová de los ejércitos hará esto.“</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 ... </a:t>
            </a:r>
            <a:r>
              <a:rPr lang="es-ES" sz="3400" b="1" u="sng" dirty="0">
                <a:solidFill>
                  <a:prstClr val="black"/>
                </a:solidFill>
                <a:latin typeface="Century Gothic" panose="020B0502020202020204" pitchFamily="34" charset="0"/>
              </a:rPr>
              <a:t>un niño nos es nacido</a:t>
            </a:r>
            <a:r>
              <a:rPr lang="es-ES" sz="3400" dirty="0">
                <a:solidFill>
                  <a:prstClr val="black"/>
                </a:solidFill>
                <a:latin typeface="Century Gothic" panose="020B0502020202020204" pitchFamily="34" charset="0"/>
              </a:rPr>
              <a:t>, </a:t>
            </a:r>
            <a:r>
              <a:rPr lang="es-ES" sz="3400" b="1" u="sng" dirty="0">
                <a:solidFill>
                  <a:prstClr val="black"/>
                </a:solidFill>
                <a:latin typeface="Century Gothic" panose="020B0502020202020204" pitchFamily="34" charset="0"/>
              </a:rPr>
              <a:t>hijo nos es dado … Dios fuerte, Padre eterno</a:t>
            </a:r>
            <a:r>
              <a:rPr lang="es-ES" sz="3400" dirty="0">
                <a:solidFill>
                  <a:prstClr val="black"/>
                </a:solidFill>
                <a:latin typeface="Century Gothic" panose="020B0502020202020204" pitchFamily="34" charset="0"/>
              </a:rPr>
              <a:t>."  Estas declaraciones se refieren a las naturalezas humana y divina respectivamente. </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El Hijo que nos es nacido, </a:t>
            </a:r>
            <a:r>
              <a:rPr lang="es-ES" sz="3400" b="1" u="sng" dirty="0">
                <a:solidFill>
                  <a:prstClr val="black"/>
                </a:solidFill>
                <a:latin typeface="Century Gothic" panose="020B0502020202020204" pitchFamily="34" charset="0"/>
              </a:rPr>
              <a:t>se sentará en el trono de David</a:t>
            </a:r>
            <a:r>
              <a:rPr lang="es-ES" sz="3400" dirty="0">
                <a:solidFill>
                  <a:prstClr val="black"/>
                </a:solidFill>
                <a:latin typeface="Century Gothic" panose="020B0502020202020204" pitchFamily="34" charset="0"/>
              </a:rPr>
              <a:t>; </a:t>
            </a:r>
            <a:r>
              <a:rPr lang="es-ES" sz="3400" b="1" u="sng" dirty="0">
                <a:solidFill>
                  <a:prstClr val="black"/>
                </a:solidFill>
                <a:latin typeface="Century Gothic" panose="020B0502020202020204" pitchFamily="34" charset="0"/>
              </a:rPr>
              <a:t>pero el Hijo que nos es dado lleva los títulos de Deidad: Dios fuerte, Padre eterno, </a:t>
            </a:r>
            <a:r>
              <a:rPr lang="es-ES" sz="3400" b="1" u="sng" dirty="0" err="1">
                <a:solidFill>
                  <a:prstClr val="black"/>
                </a:solidFill>
                <a:latin typeface="Century Gothic" panose="020B0502020202020204" pitchFamily="34" charset="0"/>
              </a:rPr>
              <a:t>etc</a:t>
            </a:r>
            <a:r>
              <a:rPr lang="es-ES" sz="3400" dirty="0">
                <a:solidFill>
                  <a:prstClr val="black"/>
                </a:solidFill>
                <a:latin typeface="Century Gothic" panose="020B0502020202020204" pitchFamily="34" charset="0"/>
              </a:rPr>
              <a:t>, y tiene  autoridad total sobre el universo, de todos los cielos y de todo lo que existe, porque él lo creó. (Col 1:15)</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Col 1:16  Porque en él fueron creadas todas las cosas, las que hay en los cielos y las que hay en la tierra, visibles e invisibles; sean tronos, sean dominios, sean principados, sean potestades; </a:t>
            </a:r>
            <a:r>
              <a:rPr lang="es-ES" sz="3400" b="1" u="sng" dirty="0">
                <a:solidFill>
                  <a:prstClr val="black"/>
                </a:solidFill>
                <a:latin typeface="Century Gothic" panose="020B0502020202020204" pitchFamily="34" charset="0"/>
              </a:rPr>
              <a:t>todo fue creado por medio de él y para él</a:t>
            </a:r>
            <a:r>
              <a:rPr lang="es-ES" sz="3400" dirty="0">
                <a:solidFill>
                  <a:prstClr val="black"/>
                </a:solidFill>
                <a:latin typeface="Century Gothic" panose="020B0502020202020204" pitchFamily="34" charset="0"/>
              </a:rPr>
              <a:t>.</a:t>
            </a:r>
            <a:endParaRPr lang="es-ES" sz="3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2436594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DECLARACION BIBLICA DEL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r>
              <a:rPr lang="es-ES" sz="2900" dirty="0">
                <a:solidFill>
                  <a:prstClr val="black"/>
                </a:solidFill>
                <a:latin typeface="Bookman Old Style" panose="02050604050505020204" pitchFamily="18" charset="0"/>
              </a:rPr>
              <a:t>La Biblia utiliza el lenguaje más brillante al declarar que fue uno de la Divinidad quien llegó a ser Dios-Hombre mediante la encarnación.</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Miqueas 5:2. "</a:t>
            </a:r>
            <a:r>
              <a:rPr kumimoji="0" lang="es-ES" sz="29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Pero tú, Belén </a:t>
            </a:r>
            <a:r>
              <a:rPr kumimoji="0" lang="es-ES" sz="2900" b="1" i="0" u="none" strike="noStrike" kern="1200" cap="none" spc="0" normalizeH="0" baseline="0" noProof="0" dirty="0" err="1">
                <a:ln>
                  <a:noFill/>
                </a:ln>
                <a:solidFill>
                  <a:prstClr val="black"/>
                </a:solidFill>
                <a:effectLst/>
                <a:uLnTx/>
                <a:uFillTx/>
                <a:latin typeface="Bookman Old Style" panose="02050604050505020204" pitchFamily="18" charset="0"/>
                <a:ea typeface="+mn-ea"/>
                <a:cs typeface="+mn-cs"/>
              </a:rPr>
              <a:t>Efrata</a:t>
            </a: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pequeña para estar entre las familias de Judá, </a:t>
            </a:r>
            <a:r>
              <a:rPr kumimoji="0" lang="es-ES" sz="29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de </a:t>
            </a:r>
            <a:r>
              <a:rPr kumimoji="0" lang="es-ES" sz="2900" b="1" i="0" u="sng" strike="noStrike" kern="1200" cap="none" spc="0" normalizeH="0" baseline="0" noProof="0" dirty="0" err="1">
                <a:ln>
                  <a:noFill/>
                </a:ln>
                <a:solidFill>
                  <a:prstClr val="black"/>
                </a:solidFill>
                <a:effectLst/>
                <a:uLnTx/>
                <a:uFillTx/>
                <a:latin typeface="Bookman Old Style" panose="02050604050505020204" pitchFamily="18" charset="0"/>
                <a:ea typeface="+mn-ea"/>
                <a:cs typeface="+mn-cs"/>
              </a:rPr>
              <a:t>tí</a:t>
            </a:r>
            <a:r>
              <a:rPr kumimoji="0" lang="es-ES" sz="29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me saldrá el que será Señor en Israel </a:t>
            </a:r>
            <a:r>
              <a:rPr kumimoji="0" lang="es-ES" sz="2900" i="0"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(Esencia Humana); </a:t>
            </a:r>
            <a:r>
              <a:rPr kumimoji="0" lang="es-ES" sz="29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y sus salidas son desde el principio, desde los días de la eternidad</a:t>
            </a: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.(Esencia Divina de Dios)“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Aquí se ve, de igual manera que ha de venir a una localidad geográfica en la tierra -</a:t>
            </a:r>
            <a:r>
              <a:rPr kumimoji="0" lang="es-ES" sz="29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Belén</a:t>
            </a: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s-ES" sz="29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lo cual constituye su identificación humana</a:t>
            </a: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sin embargo, </a:t>
            </a:r>
            <a:r>
              <a:rPr kumimoji="0" lang="es-ES" sz="29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sus salidas son desde los días de la eternidad,</a:t>
            </a: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s-ES" sz="29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lo cual es la identificación divina de Dios</a:t>
            </a:r>
            <a:r>
              <a:rPr kumimoji="0" lang="es-ES" sz="29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t>
            </a:r>
            <a:endParaRPr kumimoji="0" lang="es-ES" sz="3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algn="just">
              <a:lnSpc>
                <a:spcPct val="120000"/>
              </a:lnSpc>
              <a:defRPr/>
            </a:pPr>
            <a:endParaRPr lang="es-ES" sz="3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4033622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DECLARACION BIBLICA DEL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Biblia utiliza el lenguaje más brillante al declarar que fue uno de la Divinidad quien llegó a ser Dios-Hombre mediante la encarnación.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Juan 1:1,2,14. "En el principio era el Verbo, y el Verbo era con Dios, y el Verbo era Dios. Este era en el principio con Dios ... Y aquel Verbo fue hecho carne, y habitó entre nosotros (y vimos su gloria, gloria como del unigénito del Padre), lleno de gracia y de verdad."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eterno Dios,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el Verbo, se hizo carne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para poder vivir entre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 acuerdo con lo que revela el contexto en que se encuentra este pasaje,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ÉL fue el que creó todas las cosas </a:t>
            </a:r>
            <a:r>
              <a:rPr kumimoji="0" lang="es-ES" sz="2700" i="0" u="none" strike="noStrike" kern="1200" cap="none" spc="0" normalizeH="0" baseline="0" noProof="0" dirty="0">
                <a:ln>
                  <a:noFill/>
                </a:ln>
                <a:solidFill>
                  <a:prstClr val="black"/>
                </a:solidFill>
                <a:effectLst/>
                <a:uLnTx/>
                <a:uFillTx/>
                <a:latin typeface="Century Gothic" panose="020B0502020202020204" pitchFamily="34" charset="0"/>
              </a:rPr>
              <a:t>(Juan 1:3),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y de ÉL procede toda la vida, especialmente la vida eterna que poseen los que creen en ÉL y lo reciben (Juan 1:12).</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Juan 1:3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Todas las cosas por él fueron hechas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y sin él nada de lo que ha sido hecho, fue hecho.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Juan 1:12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Mas a todos los que le recibieron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 los que creen en su nombre,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les dio potestad de ser hechos hijos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lang="es-ES" sz="3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897189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DECLARACION BIBLICA DEL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La Biblia utiliza el lenguaje más brillante al declarar que fue uno de la Divinidad quien llegó a ser Dios-Hombre mediante la encarnación.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Filipenses 2:6-8. " ...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el cual,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siendo en forma de Dios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no estimó el ser igual a Dios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como cosa a qué aferrarse, sino que se despojó a sí mismo,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hecho semejante a los hombres; y estando en la condición de hombre, se humilló a sí mismo, haciéndose obediente hasta la muerte, y muerte de cruz.“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Esta gran porción cristológica de la Palabra de Dios coloca a Cristo en tres posiciones, cada una de las cuales es final en relación con toda la revelación referente a la encarnación: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(a) Él era en </a:t>
            </a:r>
            <a:r>
              <a:rPr kumimoji="0" lang="es-ES" sz="3600" b="1" i="0" u="sng" strike="noStrike" kern="1200" cap="none" spc="0" normalizeH="0" baseline="0" noProof="0" dirty="0">
                <a:ln>
                  <a:noFill/>
                </a:ln>
                <a:solidFill>
                  <a:prstClr val="black"/>
                </a:solidFill>
                <a:effectLst/>
                <a:uLnTx/>
                <a:uFillTx/>
                <a:latin typeface="Century Gothic" panose="020B0502020202020204" pitchFamily="34" charset="0"/>
              </a:rPr>
              <a:t>forma de Dios</a:t>
            </a: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(b) Él era </a:t>
            </a:r>
            <a:r>
              <a:rPr kumimoji="0" lang="es-ES" sz="3600" b="1" i="0" u="sng" strike="noStrike" kern="1200" cap="none" spc="0" normalizeH="0" baseline="0" noProof="0" dirty="0">
                <a:ln>
                  <a:noFill/>
                </a:ln>
                <a:solidFill>
                  <a:prstClr val="black"/>
                </a:solidFill>
                <a:effectLst/>
                <a:uLnTx/>
                <a:uFillTx/>
                <a:latin typeface="Century Gothic" panose="020B0502020202020204" pitchFamily="34" charset="0"/>
              </a:rPr>
              <a:t>igual a Dios</a:t>
            </a: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 y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(c) </a:t>
            </a:r>
            <a:r>
              <a:rPr kumimoji="0" lang="es-ES" sz="3600" b="1" i="0" u="sng" strike="noStrike" kern="1200" cap="none" spc="0" normalizeH="0" baseline="0" noProof="0" dirty="0">
                <a:ln>
                  <a:noFill/>
                </a:ln>
                <a:solidFill>
                  <a:prstClr val="black"/>
                </a:solidFill>
                <a:effectLst/>
                <a:uLnTx/>
                <a:uFillTx/>
                <a:latin typeface="Century Gothic" panose="020B0502020202020204" pitchFamily="34" charset="0"/>
              </a:rPr>
              <a:t>Él apareció en la tierra en la semejanza de los hombres</a:t>
            </a:r>
            <a:r>
              <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lang="es-ES" sz="3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4374030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DECLARACION BIBLICA DEL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La Biblia utiliza el lenguaje más brillante al declarar que fue uno de la Divinidad quien llegó a ser Dios-Hombre mediante la encarnación.</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1 Tim 3:16. "E indiscutiblemente, grande es el misterio de la piedad:</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Dios fue manifestado en carne</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Justificado en el Espíritu,</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Visto de los ángeles,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Creído en el mundo,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Recibido en gloria.“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este punto, hay una afirmación directa y clara del Dios-Hombre: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Dios fue manifestado en carne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Hebreos 2:14 se confirma 1 de Tim 3:16, que el eterno Hijo de Dios y Creador, es Aquel que participa juntamente con "los hijos" de "carne y sangre.“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De esta forma, es que el eterno Hijo de Dios ha entrado en la esfera humana.</a:t>
            </a: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lang="es-ES" sz="3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2829351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ENGENDRADO Y GESTACIÓN SIN PECADO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El hecho de que Cristo fue engendrado en una virgen por el Espíritu Santo, confirma que ÉL no recibió la naturaleza caída de su Padre, y para que nadie pensara que sería posible que la naturaleza caída de la madre se apoderara de ÉL, el ángel que anunció su nacimiento le declaró a María que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el Santo Ser que nacerá (Luc 1:35)</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sería llamado,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por causa de esa santidad</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"el Hijo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El reconocimiento de la insistencia bíblica sobre el hecho de que Cristo no sólo fue libre de pecado, sino también de la naturaleza pecaminosa, está basado en que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fue engendrado por el Espíritu Santo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quien lo protegió durante 9 meses en el vientre de la virgen Maria para que el alimento no le contaminara, ya que por medio de la oración el alimento es santificado (1 Tim 4:4 – 5). Y El que intercede por nosotros es el Espíritu Santo (Rom 8:26). Es por esto que Luc 1:35 le llama el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Santo Ser</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que nacerá.</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1Tim 4:4  </a:t>
            </a:r>
            <a:r>
              <a:rPr kumimoji="0" lang="es-ES" sz="1900" b="1" i="0" u="none" strike="noStrike" kern="1200" cap="none" spc="0" normalizeH="0" baseline="0" noProof="0" dirty="0">
                <a:ln>
                  <a:noFill/>
                </a:ln>
                <a:solidFill>
                  <a:prstClr val="black"/>
                </a:solidFill>
                <a:effectLst/>
                <a:uLnTx/>
                <a:uFillTx/>
                <a:latin typeface="Century Gothic" panose="020B0502020202020204" pitchFamily="34" charset="0"/>
              </a:rPr>
              <a:t>Porque todo lo que Dios creó es bueno, y nada es de desecharse, si se toma con acción de gracias;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1Tim 4:5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porque por la palabra de Dios y por la oración es santificado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1900" dirty="0">
                <a:solidFill>
                  <a:prstClr val="black"/>
                </a:solidFill>
                <a:latin typeface="Century Gothic" panose="020B0502020202020204" pitchFamily="34" charset="0"/>
              </a:rPr>
              <a:t>Rom 8:26  Y de igual manera el Espíritu nos ayuda en nuestra debilidad; pues qué hemos de pedir como conviene, no lo sabemos, </a:t>
            </a:r>
            <a:r>
              <a:rPr lang="es-ES" sz="1900" b="1" u="sng" dirty="0">
                <a:solidFill>
                  <a:prstClr val="black"/>
                </a:solidFill>
                <a:latin typeface="Century Gothic" panose="020B0502020202020204" pitchFamily="34" charset="0"/>
              </a:rPr>
              <a:t>pero el Espíritu mismo intercede por nosotros con gemidos indecibles. </a:t>
            </a:r>
          </a:p>
          <a:p>
            <a:pPr algn="just">
              <a:lnSpc>
                <a:spcPct val="120000"/>
              </a:lnSpc>
              <a:defRPr/>
            </a:pPr>
            <a:endParaRPr lang="es-ES" sz="1900" b="1" u="sng" dirty="0">
              <a:solidFill>
                <a:prstClr val="black"/>
              </a:solidFill>
              <a:latin typeface="Century Gothic" panose="020B0502020202020204" pitchFamily="34" charset="0"/>
            </a:endParaRPr>
          </a:p>
          <a:p>
            <a:pPr algn="just">
              <a:lnSpc>
                <a:spcPct val="120000"/>
              </a:lnSpc>
              <a:defRPr/>
            </a:pPr>
            <a:r>
              <a:rPr lang="es-ES" sz="1900" dirty="0">
                <a:solidFill>
                  <a:prstClr val="black"/>
                </a:solidFill>
                <a:latin typeface="Century Gothic" panose="020B0502020202020204" pitchFamily="34" charset="0"/>
              </a:rPr>
              <a:t>Luc 1:35  Respondiendo el ángel, le dijo: El Espíritu Santo vendrá sobre ti, y el poder del Altísimo te cubrirá con su sombra; por lo cual también </a:t>
            </a:r>
            <a:r>
              <a:rPr lang="es-ES" sz="1900" b="1" u="sng" dirty="0">
                <a:solidFill>
                  <a:prstClr val="black"/>
                </a:solidFill>
                <a:latin typeface="Century Gothic" panose="020B0502020202020204" pitchFamily="34" charset="0"/>
              </a:rPr>
              <a:t>el Santo Ser que nacerá,</a:t>
            </a:r>
            <a:r>
              <a:rPr lang="es-ES" sz="1900" dirty="0">
                <a:solidFill>
                  <a:prstClr val="black"/>
                </a:solidFill>
                <a:latin typeface="Century Gothic" panose="020B0502020202020204" pitchFamily="34" charset="0"/>
              </a:rPr>
              <a:t> será llamado Hijo de Dios. </a:t>
            </a:r>
          </a:p>
          <a:p>
            <a:pPr algn="just">
              <a:lnSpc>
                <a:spcPct val="120000"/>
              </a:lnSpc>
              <a:defRPr/>
            </a:pPr>
            <a:endParaRPr lang="es-ES" sz="1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9631018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EL UNICO QUE ENTRÓ Y SALIO DEL SEPULCRO CON EL MISMO CUERPO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Los cuerpos de los creyentes han de ser trasladados o resucitados, para que sean semejantes "al cuerpo de la gloria suya" (Fil.3: 21 ).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De Cristo se nos declara que El es " ... el único que tiene inmortalidad, que habita en luz inaccesible" (1 Tim.6: 16).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La resurrección es del cuerpo</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y así fue en el caso de Cristo. Su cuerpo humano se levantó, fue visto por muchos testigos, y ascendió al cielo donde se presentó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como Primicias de todos los santos</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los cuales también aparecerán como Cristo en gloria. (1 </a:t>
            </a:r>
            <a:r>
              <a:rPr kumimoji="0" lang="es-ES" sz="14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15:20 y 23).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rPr>
              <a:t>CRISTO ES EL UNICO QUE HA RESUCITADO CON EL MISMO CUERPO QUE ENTRÓ AL SEPULCRO, PORQUE SU SANGRE ESTABA SIN PECADO Y NO VIO CORRUPCIÓN. (Hechos 2:31)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1Co 15:20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Mas ahora Cristo ha resucitado de los muertos</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primicias de los que durmieron es hecho.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1Co 15:23  Pero cada uno en su debido orden: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Cristo, las primicias</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luego los que son de Cristo, en su venida.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El cuerpo humano glorificado de Cristo ha llegado a convertirse en una revelación para las huestes angélicas con respecto a la realidad que los santos demostrarán en el cielo,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cuando ellos también reciban sus cuerpos glorificados</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lang="es-ES" sz="1400" dirty="0">
              <a:solidFill>
                <a:prstClr val="black"/>
              </a:solidFill>
              <a:latin typeface="Century Gothic" panose="020B0502020202020204" pitchFamily="34" charset="0"/>
            </a:endParaRPr>
          </a:p>
          <a:p>
            <a:pPr algn="just">
              <a:lnSpc>
                <a:spcPct val="120000"/>
              </a:lnSpc>
              <a:defRPr/>
            </a:pPr>
            <a:r>
              <a:rPr lang="es-ES" sz="1400" dirty="0" err="1">
                <a:solidFill>
                  <a:prstClr val="black"/>
                </a:solidFill>
                <a:latin typeface="Century Gothic" panose="020B0502020202020204" pitchFamily="34" charset="0"/>
              </a:rPr>
              <a:t>Hech</a:t>
            </a:r>
            <a:r>
              <a:rPr lang="es-ES" sz="1400" dirty="0">
                <a:solidFill>
                  <a:prstClr val="black"/>
                </a:solidFill>
                <a:latin typeface="Century Gothic" panose="020B0502020202020204" pitchFamily="34" charset="0"/>
              </a:rPr>
              <a:t> 2:31  viéndolo antes, </a:t>
            </a:r>
            <a:r>
              <a:rPr lang="es-ES" sz="1400" b="1" u="sng" dirty="0">
                <a:solidFill>
                  <a:prstClr val="black"/>
                </a:solidFill>
                <a:latin typeface="Century Gothic" panose="020B0502020202020204" pitchFamily="34" charset="0"/>
              </a:rPr>
              <a:t>habló de la resurrección de Cristo</a:t>
            </a:r>
            <a:r>
              <a:rPr lang="es-ES" sz="1400" dirty="0">
                <a:solidFill>
                  <a:prstClr val="black"/>
                </a:solidFill>
                <a:latin typeface="Century Gothic" panose="020B0502020202020204" pitchFamily="34" charset="0"/>
              </a:rPr>
              <a:t>, que su alma no fue dejada en el Hades, </a:t>
            </a:r>
            <a:r>
              <a:rPr lang="es-ES" sz="1400" b="1" u="sng" dirty="0">
                <a:solidFill>
                  <a:prstClr val="black"/>
                </a:solidFill>
                <a:latin typeface="Century Gothic" panose="020B0502020202020204" pitchFamily="34" charset="0"/>
              </a:rPr>
              <a:t>ni su carne vio corrupción</a:t>
            </a:r>
            <a:r>
              <a:rPr lang="es-ES" sz="1400" dirty="0">
                <a:solidFill>
                  <a:prstClr val="black"/>
                </a:solidFill>
                <a:latin typeface="Century Gothic" panose="020B0502020202020204" pitchFamily="34" charset="0"/>
              </a:rPr>
              <a:t>.</a:t>
            </a:r>
          </a:p>
        </p:txBody>
      </p:sp>
    </p:spTree>
    <p:extLst>
      <p:ext uri="{BB962C8B-B14F-4D97-AF65-F5344CB8AC3E}">
        <p14:creationId xmlns:p14="http://schemas.microsoft.com/office/powerpoint/2010/main" val="16584560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EN SU SEGUNDA VENIDA VIENE COMO DIOS-HOMBRE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Con respecto a Cristo, y en relación con su segunda venida, está escrito: "Y se afirmarán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sus pies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aquel día sobre el monte de los olivos" (Zac 14:4).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 expresión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se afirmarán sus pies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significa que,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si Dios tiene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pies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es porque tiene forma humana, lo cual afirma 1 Tim 2:5 cuando dice: Jesucristo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hombre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El será reconocido entonces por las cicatrices de las heridas que tiene en sus manos (Zac 13:6), y como Hijo de David, le dará el trono davídico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Lc</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1:32).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Ambos versículos requieren la forma humana de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es decir,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al Dios encarnado.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Zac 13:6  Y le preguntarán: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Qué heridas son estas en tus manos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él responderá: Con ellas fui herido en casa de mis amigos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Luc 1:32  Este será grande, y será llamado Hijo del Altísimo;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el Señor Dios le dará el trono de David su padre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2678206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ENCARNACIÓN -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SIETE RAZONES PRINCIPALES DE LA ENCARNACIÓN</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Las siete razones principales de la encarnación son las siguientes: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ÉL pudiera manifestar lo de Dios al hombre;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pudiera demostrar empatía de Dios al hombre;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pudiera ser misericordioso y fiel Sumo Sacerdote;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pudiera destruir las obras del diablo;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pudiera ser Cabeza de toda la creación;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pudiera sentarse sobre el trono de David; y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para que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pudiera ser el Redentor del género humano.</a:t>
            </a:r>
          </a:p>
        </p:txBody>
      </p:sp>
    </p:spTree>
    <p:extLst>
      <p:ext uri="{BB962C8B-B14F-4D97-AF65-F5344CB8AC3E}">
        <p14:creationId xmlns:p14="http://schemas.microsoft.com/office/powerpoint/2010/main" val="17482797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20289"/>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- 1 PARA QUE PUDIERA MANIFESTAR LO DE DIOS AL HOMBRE.</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Dios nos demostró su sabiduría, su gloria,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etc</a:t>
            </a:r>
            <a:r>
              <a:rPr lang="es-ES" sz="2000" dirty="0">
                <a:solidFill>
                  <a:prstClr val="black"/>
                </a:solidFill>
                <a:latin typeface="Century Gothic" panose="020B0502020202020204" pitchFamily="34" charset="0"/>
              </a:rPr>
              <a:t>, pero principalmente </a:t>
            </a:r>
            <a:r>
              <a:rPr lang="es-ES" sz="2000" b="1" u="sng" dirty="0">
                <a:solidFill>
                  <a:prstClr val="black"/>
                </a:solidFill>
                <a:latin typeface="Century Gothic" panose="020B0502020202020204" pitchFamily="34" charset="0"/>
              </a:rPr>
              <a:t>el AMOR</a:t>
            </a:r>
            <a:r>
              <a:rPr lang="es-ES" sz="2000" b="1" dirty="0">
                <a:solidFill>
                  <a:prstClr val="black"/>
                </a:solidFill>
                <a:latin typeface="Century Gothic" panose="020B0502020202020204" pitchFamily="34" charset="0"/>
              </a:rPr>
              <a:t> </a:t>
            </a:r>
            <a:r>
              <a:rPr lang="es-ES" sz="2000" dirty="0">
                <a:solidFill>
                  <a:prstClr val="black"/>
                </a:solidFill>
                <a:latin typeface="Century Gothic" panose="020B0502020202020204" pitchFamily="34" charset="0"/>
              </a:rPr>
              <a:t>por el mundo cuando se despojó asimismo al venir a la tierra y llegar hasta la muerte y muerte de cruz.</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El amor de un verdadero Padre es proteger a sus hijos del máximo peligro</a:t>
            </a:r>
            <a:r>
              <a:rPr lang="es-ES" sz="2000" dirty="0">
                <a:solidFill>
                  <a:prstClr val="black"/>
                </a:solidFill>
                <a:latin typeface="Century Gothic" panose="020B0502020202020204" pitchFamily="34" charset="0"/>
              </a:rPr>
              <a:t>, y en el caso de Dios el mayor peligro de sus hijos es el pecado que lleva al infierno, y el único que podía quitarlo era Él, y lo hizo en persona. He allí el Cordero de Dios que quita el pecado del mundo – Juan 1:29.</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A este respecto dicen las Escrituras "porque de tal manera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amó Dios al mundo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que ha dado a su Hijo unigénito, para que todo aquel que en él cree, no se pierda, mas tenga vida eterna“ (Jn.3: 16).</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Dios</a:t>
            </a:r>
            <a:r>
              <a:rPr lang="es-ES" sz="2000" b="1" dirty="0">
                <a:solidFill>
                  <a:prstClr val="black"/>
                </a:solidFill>
                <a:latin typeface="Century Gothic" panose="020B0502020202020204" pitchFamily="34" charset="0"/>
              </a:rPr>
              <a:t> </a:t>
            </a:r>
            <a:r>
              <a:rPr lang="es-ES" sz="2000" dirty="0">
                <a:solidFill>
                  <a:prstClr val="black"/>
                </a:solidFill>
                <a:latin typeface="Century Gothic" panose="020B0502020202020204" pitchFamily="34" charset="0"/>
              </a:rPr>
              <a:t>mismo </a:t>
            </a:r>
            <a:r>
              <a:rPr lang="es-ES" sz="2000" b="1" u="sng" dirty="0">
                <a:solidFill>
                  <a:prstClr val="black"/>
                </a:solidFill>
                <a:latin typeface="Century Gothic" panose="020B0502020202020204" pitchFamily="34" charset="0"/>
              </a:rPr>
              <a:t>demuestra su amor</a:t>
            </a:r>
            <a:r>
              <a:rPr lang="es-ES" sz="2000" dirty="0">
                <a:solidFill>
                  <a:prstClr val="black"/>
                </a:solidFill>
                <a:latin typeface="Century Gothic" panose="020B0502020202020204" pitchFamily="34" charset="0"/>
              </a:rPr>
              <a:t> en la cruz del calvario, </a:t>
            </a:r>
            <a:r>
              <a:rPr lang="es-ES" sz="2000" b="1" dirty="0">
                <a:solidFill>
                  <a:prstClr val="black"/>
                </a:solidFill>
                <a:latin typeface="Century Gothic" panose="020B0502020202020204" pitchFamily="34" charset="0"/>
              </a:rPr>
              <a:t>para eliminar el pecado que lleva al infierno</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En la cruz quedó clavada el acta de los decretos que nos era contraria,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esa acta contiene la lista de todos los pecados perdonados al creyente.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Col 2:13  Y a vosotros, </a:t>
            </a:r>
            <a:r>
              <a:rPr lang="es-ES" sz="2000" b="1" u="sng" dirty="0">
                <a:solidFill>
                  <a:prstClr val="black"/>
                </a:solidFill>
                <a:latin typeface="Century Gothic" panose="020B0502020202020204" pitchFamily="34" charset="0"/>
              </a:rPr>
              <a:t>estando muertos en pecados</a:t>
            </a:r>
            <a:r>
              <a:rPr lang="es-ES" sz="2000" dirty="0">
                <a:solidFill>
                  <a:prstClr val="black"/>
                </a:solidFill>
                <a:latin typeface="Century Gothic" panose="020B0502020202020204" pitchFamily="34" charset="0"/>
              </a:rPr>
              <a:t> y en la incircuncisión de vuestra carne, os dio vida juntamente con él, </a:t>
            </a:r>
            <a:r>
              <a:rPr lang="es-ES" sz="2000" b="1" u="sng" dirty="0">
                <a:solidFill>
                  <a:prstClr val="black"/>
                </a:solidFill>
                <a:latin typeface="Century Gothic" panose="020B0502020202020204" pitchFamily="34" charset="0"/>
              </a:rPr>
              <a:t>perdonándoos todos los pecados</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Col 2:14  </a:t>
            </a:r>
            <a:r>
              <a:rPr lang="es-ES" sz="2000" b="1" u="sng" dirty="0">
                <a:solidFill>
                  <a:prstClr val="black"/>
                </a:solidFill>
                <a:latin typeface="Century Gothic" panose="020B0502020202020204" pitchFamily="34" charset="0"/>
              </a:rPr>
              <a:t>anulando el acta de los decretos que había contra nosotros</a:t>
            </a:r>
            <a:r>
              <a:rPr lang="es-ES" sz="2000" dirty="0">
                <a:solidFill>
                  <a:prstClr val="black"/>
                </a:solidFill>
                <a:latin typeface="Century Gothic" panose="020B0502020202020204" pitchFamily="34" charset="0"/>
              </a:rPr>
              <a:t>, que nos era contraria, quitándola de en medio </a:t>
            </a:r>
            <a:r>
              <a:rPr lang="es-ES" sz="2000" b="1" u="sng" dirty="0">
                <a:solidFill>
                  <a:prstClr val="black"/>
                </a:solidFill>
                <a:latin typeface="Century Gothic" panose="020B0502020202020204" pitchFamily="34" charset="0"/>
              </a:rPr>
              <a:t>y clavándola en la cruz</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algn="just">
              <a:lnSpc>
                <a:spcPct val="110000"/>
              </a:lnSpc>
              <a:defRPr/>
            </a:pPr>
            <a:r>
              <a:rPr lang="es-ES" sz="2000" dirty="0">
                <a:solidFill>
                  <a:prstClr val="black"/>
                </a:solidFill>
                <a:latin typeface="Century Gothic" panose="020B0502020202020204" pitchFamily="34" charset="0"/>
              </a:rPr>
              <a:t>En conclusión, Dios es amor: 1Jn 4:8  El que no ama, no ha conocido a Dios; </a:t>
            </a:r>
            <a:r>
              <a:rPr lang="es-ES" sz="2000" b="1" u="sng" dirty="0">
                <a:solidFill>
                  <a:prstClr val="black"/>
                </a:solidFill>
                <a:latin typeface="Century Gothic" panose="020B0502020202020204" pitchFamily="34" charset="0"/>
              </a:rPr>
              <a:t>porque Dios es amor</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914868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20289"/>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2 PARA QUE PUDIERA MANIFESTAR LO DEL HOMBRE A DIOS</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Lo que el hombre puede manifestar a Dios, es</a:t>
            </a:r>
            <a:r>
              <a:rPr lang="es-ES" sz="20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Su total dependencia en todos los sentidos, principalmente en la salvación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En la salvación, el Señor Jesucristo manifiesta a Dios el Padre, </a:t>
            </a:r>
            <a:r>
              <a:rPr lang="es-ES" sz="2000" b="1" u="sng" dirty="0">
                <a:solidFill>
                  <a:prstClr val="black"/>
                </a:solidFill>
                <a:latin typeface="Century Gothic" panose="020B0502020202020204" pitchFamily="34" charset="0"/>
              </a:rPr>
              <a:t>el momento</a:t>
            </a:r>
            <a:r>
              <a:rPr lang="es-ES" sz="2000" dirty="0">
                <a:solidFill>
                  <a:prstClr val="black"/>
                </a:solidFill>
                <a:latin typeface="Century Gothic" panose="020B0502020202020204" pitchFamily="34" charset="0"/>
              </a:rPr>
              <a:t> en que los que se han arrepentido de verdad y que han sido bautizados con el Espíritu Santo, se anotan en el libro de la vida. Estamos claros que esto ya lo sabe Dios, pero no los ángeles, ni los hombres sino solo Dios por su omnisciencia.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algn="just">
              <a:lnSpc>
                <a:spcPct val="120000"/>
              </a:lnSpc>
              <a:defRPr/>
            </a:pPr>
            <a:r>
              <a:rPr lang="es-ES" sz="2000" dirty="0">
                <a:solidFill>
                  <a:prstClr val="black"/>
                </a:solidFill>
                <a:latin typeface="Century Gothic" panose="020B0502020202020204" pitchFamily="34" charset="0"/>
              </a:rPr>
              <a:t>Esta comunicación se hace para que haya una celebración de gozo en los ángeles de Dios, </a:t>
            </a:r>
            <a:r>
              <a:rPr lang="es-ES" sz="2000" b="1" dirty="0">
                <a:solidFill>
                  <a:prstClr val="black"/>
                </a:solidFill>
                <a:latin typeface="Century Gothic" panose="020B0502020202020204" pitchFamily="34" charset="0"/>
              </a:rPr>
              <a:t>quienes se enteran hasta en el momento cuando un pecador se arrepiente de verdad.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Luc 15:10  Así os digo que </a:t>
            </a:r>
            <a:r>
              <a:rPr lang="es-ES" sz="2000" b="1" dirty="0">
                <a:solidFill>
                  <a:prstClr val="black"/>
                </a:solidFill>
                <a:latin typeface="Century Gothic" panose="020B0502020202020204" pitchFamily="34" charset="0"/>
              </a:rPr>
              <a:t>hay gozo delante de </a:t>
            </a:r>
            <a:r>
              <a:rPr lang="es-ES" sz="2000" b="1" u="sng" dirty="0">
                <a:solidFill>
                  <a:prstClr val="black"/>
                </a:solidFill>
                <a:latin typeface="Century Gothic" panose="020B0502020202020204" pitchFamily="34" charset="0"/>
              </a:rPr>
              <a:t>los ángeles de Dios</a:t>
            </a:r>
            <a:r>
              <a:rPr lang="es-ES" sz="2000" dirty="0">
                <a:solidFill>
                  <a:prstClr val="black"/>
                </a:solidFill>
                <a:latin typeface="Century Gothic" panose="020B0502020202020204" pitchFamily="34" charset="0"/>
              </a:rPr>
              <a:t> por un pecador que se arrepiente. </a:t>
            </a:r>
          </a:p>
        </p:txBody>
      </p:sp>
    </p:spTree>
    <p:extLst>
      <p:ext uri="{BB962C8B-B14F-4D97-AF65-F5344CB8AC3E}">
        <p14:creationId xmlns:p14="http://schemas.microsoft.com/office/powerpoint/2010/main" val="40678598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20289"/>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2 PARA QUE PUDIERA MANIFESTAR LO DEL HOMBRE A DIOS</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2"/>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Manifiesta las peticiones efectuadas a Dios en nombre del Señor Jesucristo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Juan 14:13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todo lo que pidiereis al Padre en mi nombre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lo haré</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para que el Padre sea glorificado en el Hijo.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3"/>
              <a:tabLst/>
              <a:defRPr/>
            </a:pPr>
            <a:r>
              <a:rPr lang="es-ES" sz="2000" b="1" dirty="0">
                <a:solidFill>
                  <a:prstClr val="black"/>
                </a:solidFill>
                <a:latin typeface="Century Gothic" panose="020B0502020202020204" pitchFamily="34" charset="0"/>
              </a:rPr>
              <a:t>Manifiesta su intercesión por nosotros por dos cosas </a:t>
            </a:r>
            <a:r>
              <a:rPr lang="es-ES" sz="2000" dirty="0">
                <a:solidFill>
                  <a:prstClr val="black"/>
                </a:solidFill>
                <a:latin typeface="Century Gothic" panose="020B0502020202020204" pitchFamily="34" charset="0"/>
              </a:rPr>
              <a:t>: 1) por las oraciones que hacemos a Dios, y 2) por las acusaciones diarias que recibimos departe de Satanás – </a:t>
            </a: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12:10 (tenemos un abogado – 1 Juan 2:1).</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3"/>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Rom 8:34  ¿Quién es el que condenará? Cristo es el que murió; más aun, el que también resucitó, el que además está a la diestra de Dios,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el que también intercede por nosotros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12:10  Entonces oí una gran voz en el cielo, que decía: Ahora ha venido la salvación, el poder, y el reino de nuestro Dios, y la autoridad de su Cristo; porque ha sido lanzado fuera el acusador de nuestros hermanos,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el que los acusaba delante de nuestro Dios día y noche.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1Jn 2:1  Hijitos míos, estas cosas os escribo para que no pequéis;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si alguno hubiere pecado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abogado tenemos para con el Padre, a Jesucristo el justo.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8146045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70411"/>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- 3 PARA QUE EL PUDIERA SER MISERICORDIOSO Y FIEL SUMO SACERDOTE</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Se encarnó para ser el Sacerdote según el orden de Melquisedec y Representante del hombre ante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Con su sacrificio ya como sacerdote,</a:t>
            </a:r>
            <a:r>
              <a:rPr kumimoji="0" lang="es-ES" sz="1800" b="1" i="0" strike="noStrike" kern="1200" cap="none" spc="0" normalizeH="0" baseline="0" noProof="0" dirty="0">
                <a:ln>
                  <a:noFill/>
                </a:ln>
                <a:solidFill>
                  <a:prstClr val="black"/>
                </a:solidFill>
                <a:effectLst/>
                <a:uLnTx/>
                <a:uFillTx/>
                <a:latin typeface="Century Gothic" panose="020B0502020202020204" pitchFamily="34" charset="0"/>
              </a:rPr>
              <a:t> santificó a su pueblo, porque no había otra manera de hacerlo; sino, con sangre de Dios en</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favor de la sangre humana contaminada con el pecado.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10000"/>
              </a:lnSpc>
              <a:defRPr/>
            </a:pP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13:12  Por lo cual también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para santificar al pueblo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mediante su propia sangre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padeció fuera de la puerta.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Es por esto por lo que Juan el Bautista dice: He aquí el </a:t>
            </a:r>
            <a:r>
              <a:rPr lang="es-ES" sz="1800" b="1" dirty="0">
                <a:solidFill>
                  <a:prstClr val="black"/>
                </a:solidFill>
                <a:latin typeface="Century Gothic" panose="020B0502020202020204" pitchFamily="34" charset="0"/>
              </a:rPr>
              <a:t>Cordero de Dios </a:t>
            </a:r>
            <a:r>
              <a:rPr lang="es-ES" sz="1800" b="1" u="sng" dirty="0">
                <a:solidFill>
                  <a:prstClr val="black"/>
                </a:solidFill>
                <a:latin typeface="Century Gothic" panose="020B0502020202020204" pitchFamily="34" charset="0"/>
              </a:rPr>
              <a:t>que quita el pecado del mundo </a:t>
            </a:r>
            <a:r>
              <a:rPr lang="es-ES" sz="1800" dirty="0">
                <a:solidFill>
                  <a:prstClr val="black"/>
                </a:solidFill>
                <a:latin typeface="Century Gothic" panose="020B0502020202020204" pitchFamily="34" charset="0"/>
              </a:rPr>
              <a:t>– Juan 1:29.</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El pecado que se encuentra en nuestra sangre pecaminosa, es eliminado por sangre divina por lo cual vamos a ser rociados con su sangre (1 </a:t>
            </a: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1:2) al momento de resucitar para tener un cuerpo semejante al de la gloria suya (fil 3:21). Obviamente para que esto ocurra se debe estar ya bautizado por el Espíritu Santo al momento de creer (</a:t>
            </a: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19:2).</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19:2  les dijo: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Recibisteis el Espíritu Santo cuando creísteis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Y ellos le dijeron: Ni siquiera hemos oído si hay Espíritu Santo.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1Pe 1:2  elegidos según la presciencia de Dios Padre en santificación del Espíritu, para obedecer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y ser rociados con la sangre de Jesucristo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Gracia y paz os sean multiplicadas.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3:21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el cual transformará el cuerpo de la humillación nuestra</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para que sea semejante al cuerpo de la gloria suya</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por el poder con el cual puede también sujetar a sí mismo todas las cosas.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Es por todo lo anterior,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que es nuestro sumo sacerdote eterno,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según el orden de Melquisedec</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5702343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70411"/>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- 3 PARA QUE EL PUDIERA SER MISERICORDIOSO Y FIEL SUMO SACERDOTE</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544606" y="457200"/>
            <a:ext cx="11521888" cy="6342609"/>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En Hebreos se menciona claramente que el nombre de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Melquisedec</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(quien es </a:t>
            </a:r>
            <a:r>
              <a:rPr lang="es-ES" sz="1800" b="1" u="sng" dirty="0">
                <a:solidFill>
                  <a:prstClr val="black"/>
                </a:solidFill>
                <a:latin typeface="Century Gothic" panose="020B0502020202020204" pitchFamily="34" charset="0"/>
              </a:rPr>
              <a:t>R</a:t>
            </a:r>
            <a:r>
              <a:rPr kumimoji="0" lang="es-ES" sz="1800" b="1" i="0" u="sng" strike="noStrike" kern="1200" cap="none" spc="0" normalizeH="0" baseline="0" noProof="0" dirty="0" err="1">
                <a:ln>
                  <a:noFill/>
                </a:ln>
                <a:solidFill>
                  <a:prstClr val="black"/>
                </a:solidFill>
                <a:effectLst/>
                <a:uLnTx/>
                <a:uFillTx/>
                <a:latin typeface="Century Gothic" panose="020B0502020202020204" pitchFamily="34" charset="0"/>
              </a:rPr>
              <a:t>ey</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 y Sacerdote)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significa: Rey de justicia, Rey de Salem, Rey de paz, sin padre, sin madre, sin genealogía, no tiene principio de días ni fin de vida</a:t>
            </a:r>
            <a:r>
              <a:rPr kumimoji="0" lang="es-ES" sz="1800" i="0" strike="noStrike" kern="1200" cap="none" spc="0" normalizeH="0" baseline="0" noProof="0" dirty="0">
                <a:ln>
                  <a:noFill/>
                </a:ln>
                <a:solidFill>
                  <a:prstClr val="black"/>
                </a:solidFill>
                <a:effectLst/>
                <a:uLnTx/>
                <a:uFillTx/>
                <a:latin typeface="Century Gothic" panose="020B0502020202020204" pitchFamily="34" charset="0"/>
              </a:rPr>
              <a:t>. Y este Melquisedec era grande porque fue el único ser terrenal que tuvo los dos títulos en Salem que se identifica con Jerusalén: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Rey y Sacerdote</a:t>
            </a:r>
            <a:r>
              <a:rPr kumimoji="0" lang="es-ES" sz="1800" i="0" strike="noStrike" kern="1200" cap="none" spc="0" normalizeH="0" baseline="0" noProof="0" dirty="0">
                <a:ln>
                  <a:noFill/>
                </a:ln>
                <a:solidFill>
                  <a:prstClr val="black"/>
                </a:solidFill>
                <a:effectLst/>
                <a:uLnTx/>
                <a:uFillTx/>
                <a:latin typeface="Century Gothic" panose="020B0502020202020204" pitchFamily="34" charset="0"/>
              </a:rPr>
              <a:t>, y el Señor Jesucristo es nuestro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Rey y Sacerdote eterno</a:t>
            </a:r>
            <a:r>
              <a:rPr kumimoji="0" lang="es-ES" sz="1800" i="0" strike="noStrike" kern="1200" cap="none" spc="0" normalizeH="0" baseline="0" noProof="0" dirty="0">
                <a:ln>
                  <a:noFill/>
                </a:ln>
                <a:solidFill>
                  <a:prstClr val="black"/>
                </a:solidFill>
                <a:effectLst/>
                <a:uLnTx/>
                <a:uFillTx/>
                <a:latin typeface="Century Gothic" panose="020B0502020202020204" pitchFamily="34" charset="0"/>
              </a:rPr>
              <a:t> terrenal y celestial, tanto de los judíos como de los cristianos (</a:t>
            </a:r>
            <a:r>
              <a:rPr kumimoji="0" lang="es-ES" sz="1800" i="0"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800" i="0" strike="noStrike" kern="1200" cap="none" spc="0" normalizeH="0" baseline="0" noProof="0" dirty="0">
                <a:ln>
                  <a:noFill/>
                </a:ln>
                <a:solidFill>
                  <a:prstClr val="black"/>
                </a:solidFill>
                <a:effectLst/>
                <a:uLnTx/>
                <a:uFillTx/>
                <a:latin typeface="Century Gothic" panose="020B0502020202020204" pitchFamily="34" charset="0"/>
              </a:rPr>
              <a:t> 7:21).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i="0" strike="noStrike" kern="1200" cap="none" spc="0" normalizeH="0" baseline="0" noProof="0" dirty="0">
                <a:ln>
                  <a:noFill/>
                </a:ln>
                <a:solidFill>
                  <a:prstClr val="black"/>
                </a:solidFill>
                <a:effectLst/>
                <a:uLnTx/>
                <a:uFillTx/>
                <a:latin typeface="Century Gothic" panose="020B0502020202020204" pitchFamily="34" charset="0"/>
              </a:rPr>
              <a:t>El rey y sacerdote que apareció a Abraham se llama Melquisedec (Gen 14:18), y no era Cristo pero si un tipo de Cristo. Este hombre era Rey y Sacerdote de Salem en ese momento, pero tenía como nombre Melquisedec,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y es este nombre</a:t>
            </a:r>
            <a:r>
              <a:rPr kumimoji="0" lang="es-ES" sz="1800" i="0" strike="noStrike" kern="1200" cap="none" spc="0" normalizeH="0" baseline="0" noProof="0" dirty="0">
                <a:ln>
                  <a:noFill/>
                </a:ln>
                <a:solidFill>
                  <a:prstClr val="black"/>
                </a:solidFill>
                <a:effectLst/>
                <a:uLnTx/>
                <a:uFillTx/>
                <a:latin typeface="Century Gothic" panose="020B0502020202020204" pitchFamily="34" charset="0"/>
              </a:rPr>
              <a:t> lo que tiene el significado explicado en el primer párrafo.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7:2  a quien asimismo dio Abraham los diezmos de todo;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cuyo nombre significa</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primeramente Rey de justicia, y también Rey de Salem, esto es, Rey de paz;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7:3  sin padre, sin madre, sin genealogía; que ni tiene principio de días, ni fin de vida, sino hecho semejante al Hijo de Dios,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permanece sacerdote para siempre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Este sacerdocio del orden de Melquisedec se lo traslada Dios en el momento que Juan el Bautista (quien representa al sacerdocio Levítico) bautiza a Jesús en Presencia de Dios el Padre y Dios el Espíritu Santo. Juan el bautista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era descendiente de Aaron, ya que su Padre Zacarias y su esposa eran descendientes directos de Aaron (Luc 1:5 y 1 Cr 24:10), y por lo tanto su hijo era un representante del sacerdocio levítico. Recordemos que, al haber cambiado el sacerdocio, necesario es que haya también cambio de ley (</a:t>
            </a:r>
            <a:r>
              <a:rPr kumimoji="0" lang="es-ES" sz="1800" b="1" i="0" u="sng"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 7:12)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Luc 1:5  Hubo en los días de Herodes, rey de Judea, un sacerdote llamado Zacarías,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de la clase de Abías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su mujer era de las hijas de Aarón</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y se llamaba </a:t>
            </a: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Elisabet</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1Cro 24:10  la séptima a Cos, </a:t>
            </a:r>
            <a:r>
              <a:rPr lang="es-ES" sz="1800" b="1" u="sng" dirty="0">
                <a:solidFill>
                  <a:prstClr val="black"/>
                </a:solidFill>
                <a:latin typeface="Century Gothic" panose="020B0502020202020204" pitchFamily="34" charset="0"/>
              </a:rPr>
              <a:t>la octava a Abías</a:t>
            </a:r>
            <a:r>
              <a:rPr lang="es-ES" sz="1800" dirty="0">
                <a:solidFill>
                  <a:prstClr val="black"/>
                </a:solidFill>
                <a:latin typeface="Century Gothic" panose="020B0502020202020204" pitchFamily="34" charset="0"/>
              </a:rPr>
              <a:t>, (ver 1 </a:t>
            </a:r>
            <a:r>
              <a:rPr lang="es-ES" sz="1800" dirty="0" err="1">
                <a:solidFill>
                  <a:prstClr val="black"/>
                </a:solidFill>
                <a:latin typeface="Century Gothic" panose="020B0502020202020204" pitchFamily="34" charset="0"/>
              </a:rPr>
              <a:t>Cro</a:t>
            </a:r>
            <a:r>
              <a:rPr lang="es-ES" sz="1800" dirty="0">
                <a:solidFill>
                  <a:prstClr val="black"/>
                </a:solidFill>
                <a:latin typeface="Century Gothic" panose="020B0502020202020204" pitchFamily="34" charset="0"/>
              </a:rPr>
              <a:t> 24:6)</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3053724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70411"/>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- 3 PARA QUE EL PUDIERA SER MISERICORDIOSO Y FIEL SUMO SACERDOTE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43753"/>
            <a:ext cx="11577168" cy="6356056"/>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El acto máximo de misericordia es esa sangre eficaz para limpiar el pecado (1 Juan 1:7), que no tuviere la menor complicidad con el pecado humano, ya que el propósito de ella era el de servir de remedio para dicho pecado.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Hay una profunda significación en las palabras que el Hijo eterno le dirigió al Padre en el momento de entrar en este mundo: " ... me preparaste cuerpo“ (He. 10:5).  El cuerpo necesario que habría de derramar la sangre divina había sido preparado por el Padre.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Por tanto, no es la sangre de una víctima humana, sino la sangre de Cristo, quien es Dios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20:28).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Es función del sacerdote la de presentar ofrendas por el pecado.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Cristo, como Sacerdote, se ofreció a sí mismo sin mancha a Dios (</a:t>
            </a:r>
            <a:r>
              <a:rPr kumimoji="0" lang="es-ES" sz="1900" b="1" i="0" u="sng"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 9:14; 1 </a:t>
            </a:r>
            <a:r>
              <a:rPr kumimoji="0" lang="es-ES" sz="1900" b="1" i="0" u="sng"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 1:19).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El sirvió tanto de Sacrificio como de Sacerdote oferente.</a:t>
            </a:r>
            <a:r>
              <a:rPr kumimoji="0" lang="es-ES" sz="1900"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Esa "sangre preciosa" que Cristo derramó llegó a ser la base sobre la cual actúa Dios para poder perdonar los pecados humanos.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1019369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Freeform 2"/>
          <p:cNvSpPr/>
          <p:nvPr/>
        </p:nvSpPr>
        <p:spPr>
          <a:xfrm>
            <a:off x="8057572" y="47310"/>
            <a:ext cx="4045260" cy="4714375"/>
          </a:xfrm>
          <a:custGeom>
            <a:avLst/>
            <a:gdLst>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43375 w 4045260"/>
              <a:gd name="connsiteY14" fmla="*/ 2275696 h 4714375"/>
              <a:gd name="connsiteX15" fmla="*/ 1614975 w 4045260"/>
              <a:gd name="connsiteY15" fmla="*/ 3945746 h 4714375"/>
              <a:gd name="connsiteX16" fmla="*/ 3265975 w 4045260"/>
              <a:gd name="connsiteY16" fmla="*/ 2275696 h 4714375"/>
              <a:gd name="connsiteX17" fmla="*/ 3250136 w 4045260"/>
              <a:gd name="connsiteY17" fmla="*/ 2275696 h 4714375"/>
              <a:gd name="connsiteX18" fmla="*/ 3245506 w 4045260"/>
              <a:gd name="connsiteY18" fmla="*/ 2299101 h 4714375"/>
              <a:gd name="connsiteX19" fmla="*/ 1748326 w 4045260"/>
              <a:gd name="connsiteY19" fmla="*/ 2643997 h 4714375"/>
              <a:gd name="connsiteX20" fmla="*/ 251146 w 4045260"/>
              <a:gd name="connsiteY20" fmla="*/ 2299101 h 4714375"/>
              <a:gd name="connsiteX21" fmla="*/ 246517 w 4045260"/>
              <a:gd name="connsiteY21" fmla="*/ 2275696 h 4714375"/>
              <a:gd name="connsiteX22" fmla="*/ 1757216 w 4045260"/>
              <a:gd name="connsiteY22" fmla="*/ 1373997 h 4714375"/>
              <a:gd name="connsiteX23" fmla="*/ 1700956 w 4045260"/>
              <a:gd name="connsiteY23" fmla="*/ 1375986 h 4714375"/>
              <a:gd name="connsiteX24" fmla="*/ 1703694 w 4045260"/>
              <a:gd name="connsiteY24" fmla="*/ 1430254 h 4714375"/>
              <a:gd name="connsiteX25" fmla="*/ 1583228 w 4045260"/>
              <a:gd name="connsiteY25" fmla="*/ 1731184 h 4714375"/>
              <a:gd name="connsiteX26" fmla="*/ 1573703 w 4045260"/>
              <a:gd name="connsiteY26" fmla="*/ 1468651 h 4714375"/>
              <a:gd name="connsiteX27" fmla="*/ 1556019 w 4045260"/>
              <a:gd name="connsiteY27" fmla="*/ 1381111 h 4714375"/>
              <a:gd name="connsiteX28" fmla="*/ 1428833 w 4045260"/>
              <a:gd name="connsiteY28" fmla="*/ 1385608 h 4714375"/>
              <a:gd name="connsiteX29" fmla="*/ 127806 w 4045260"/>
              <a:gd name="connsiteY29" fmla="*/ 1945497 h 4714375"/>
              <a:gd name="connsiteX30" fmla="*/ 255853 w 4045260"/>
              <a:gd name="connsiteY30" fmla="*/ 2167951 h 4714375"/>
              <a:gd name="connsiteX31" fmla="*/ 275825 w 4045260"/>
              <a:gd name="connsiteY31" fmla="*/ 2180856 h 4714375"/>
              <a:gd name="connsiteX32" fmla="*/ 361643 w 4045260"/>
              <a:gd name="connsiteY32" fmla="*/ 2110283 h 4714375"/>
              <a:gd name="connsiteX33" fmla="*/ 1748326 w 4045260"/>
              <a:gd name="connsiteY33" fmla="*/ 1875646 h 4714375"/>
              <a:gd name="connsiteX34" fmla="*/ 3222701 w 4045260"/>
              <a:gd name="connsiteY34" fmla="*/ 2182397 h 4714375"/>
              <a:gd name="connsiteX35" fmla="*/ 3225450 w 4045260"/>
              <a:gd name="connsiteY35" fmla="*/ 2189358 h 4714375"/>
              <a:gd name="connsiteX36" fmla="*/ 3258579 w 4045260"/>
              <a:gd name="connsiteY36" fmla="*/ 2167951 h 4714375"/>
              <a:gd name="connsiteX37" fmla="*/ 3386626 w 4045260"/>
              <a:gd name="connsiteY37" fmla="*/ 1945497 h 4714375"/>
              <a:gd name="connsiteX38" fmla="*/ 2391456 w 4045260"/>
              <a:gd name="connsiteY38" fmla="*/ 1418908 h 4714375"/>
              <a:gd name="connsiteX39" fmla="*/ 2089735 w 4045260"/>
              <a:gd name="connsiteY39" fmla="*/ 1386058 h 4714375"/>
              <a:gd name="connsiteX40" fmla="*/ 2097937 w 4045260"/>
              <a:gd name="connsiteY40" fmla="*/ 1451092 h 4714375"/>
              <a:gd name="connsiteX41" fmla="*/ 2027189 w 4045260"/>
              <a:gd name="connsiteY41" fmla="*/ 1702607 h 4714375"/>
              <a:gd name="connsiteX42" fmla="*/ 1980319 w 4045260"/>
              <a:gd name="connsiteY42" fmla="*/ 1386234 h 4714375"/>
              <a:gd name="connsiteX43" fmla="*/ 1979037 w 4045260"/>
              <a:gd name="connsiteY43" fmla="*/ 1381840 h 4714375"/>
              <a:gd name="connsiteX44" fmla="*/ 1814095 w 4045260"/>
              <a:gd name="connsiteY44" fmla="*/ 469122 h 4714375"/>
              <a:gd name="connsiteX45" fmla="*/ 1680745 w 4045260"/>
              <a:gd name="connsiteY45" fmla="*/ 1183497 h 4714375"/>
              <a:gd name="connsiteX46" fmla="*/ 1691115 w 4045260"/>
              <a:gd name="connsiteY46" fmla="*/ 1257074 h 4714375"/>
              <a:gd name="connsiteX47" fmla="*/ 1697747 w 4045260"/>
              <a:gd name="connsiteY47" fmla="*/ 1317712 h 4714375"/>
              <a:gd name="connsiteX48" fmla="*/ 1726099 w 4045260"/>
              <a:gd name="connsiteY48" fmla="*/ 1316846 h 4714375"/>
              <a:gd name="connsiteX49" fmla="*/ 1962250 w 4045260"/>
              <a:gd name="connsiteY49" fmla="*/ 1324331 h 4714375"/>
              <a:gd name="connsiteX50" fmla="*/ 1956349 w 4045260"/>
              <a:gd name="connsiteY50" fmla="*/ 1304114 h 4714375"/>
              <a:gd name="connsiteX51" fmla="*/ 2169194 w 4045260"/>
              <a:gd name="connsiteY51" fmla="*/ 926321 h 4714375"/>
              <a:gd name="connsiteX52" fmla="*/ 2072113 w 4045260"/>
              <a:gd name="connsiteY52" fmla="*/ 1245578 h 4714375"/>
              <a:gd name="connsiteX53" fmla="*/ 2082923 w 4045260"/>
              <a:gd name="connsiteY53" fmla="*/ 1331835 h 4714375"/>
              <a:gd name="connsiteX54" fmla="*/ 2316322 w 4045260"/>
              <a:gd name="connsiteY54" fmla="*/ 1354023 h 4714375"/>
              <a:gd name="connsiteX55" fmla="*/ 3472984 w 4045260"/>
              <a:gd name="connsiteY55" fmla="*/ 1884536 h 4714375"/>
              <a:gd name="connsiteX56" fmla="*/ 3492501 w 4045260"/>
              <a:gd name="connsiteY56" fmla="*/ 2346692 h 4714375"/>
              <a:gd name="connsiteX57" fmla="*/ 3472892 w 4045260"/>
              <a:gd name="connsiteY57" fmla="*/ 2445968 h 4714375"/>
              <a:gd name="connsiteX58" fmla="*/ 3980862 w 4045260"/>
              <a:gd name="connsiteY58" fmla="*/ 2450994 h 4714375"/>
              <a:gd name="connsiteX59" fmla="*/ 4040677 w 4045260"/>
              <a:gd name="connsiteY59" fmla="*/ 2548745 h 4714375"/>
              <a:gd name="connsiteX60" fmla="*/ 3285537 w 4045260"/>
              <a:gd name="connsiteY60" fmla="*/ 3133619 h 4714375"/>
              <a:gd name="connsiteX61" fmla="*/ 3805727 w 4045260"/>
              <a:gd name="connsiteY61" fmla="*/ 2672571 h 4714375"/>
              <a:gd name="connsiteX62" fmla="*/ 3412531 w 4045260"/>
              <a:gd name="connsiteY62" fmla="*/ 2670449 h 4714375"/>
              <a:gd name="connsiteX63" fmla="*/ 3406244 w 4045260"/>
              <a:gd name="connsiteY63" fmla="*/ 2691259 h 4714375"/>
              <a:gd name="connsiteX64" fmla="*/ 3005410 w 4045260"/>
              <a:gd name="connsiteY64" fmla="*/ 3384255 h 4714375"/>
              <a:gd name="connsiteX65" fmla="*/ 2988418 w 4045260"/>
              <a:gd name="connsiteY65" fmla="*/ 3401706 h 4714375"/>
              <a:gd name="connsiteX66" fmla="*/ 3162399 w 4045260"/>
              <a:gd name="connsiteY66" fmla="*/ 3469418 h 4714375"/>
              <a:gd name="connsiteX67" fmla="*/ 1768011 w 4045260"/>
              <a:gd name="connsiteY67" fmla="*/ 4714375 h 4714375"/>
              <a:gd name="connsiteX68" fmla="*/ 525951 w 4045260"/>
              <a:gd name="connsiteY68" fmla="*/ 3444732 h 4714375"/>
              <a:gd name="connsiteX69" fmla="*/ 539975 w 4045260"/>
              <a:gd name="connsiteY69" fmla="*/ 3444471 h 4714375"/>
              <a:gd name="connsiteX70" fmla="*/ 461057 w 4045260"/>
              <a:gd name="connsiteY70" fmla="*/ 3353443 h 4714375"/>
              <a:gd name="connsiteX71" fmla="*/ 13504 w 4045260"/>
              <a:gd name="connsiteY71" fmla="*/ 1937876 h 4714375"/>
              <a:gd name="connsiteX72" fmla="*/ 1427873 w 4045260"/>
              <a:gd name="connsiteY72" fmla="*/ 1325951 h 4714375"/>
              <a:gd name="connsiteX73" fmla="*/ 1541561 w 4045260"/>
              <a:gd name="connsiteY73" fmla="*/ 1322480 h 4714375"/>
              <a:gd name="connsiteX74" fmla="*/ 1507028 w 4045260"/>
              <a:gd name="connsiteY74" fmla="*/ 1216834 h 4714375"/>
              <a:gd name="connsiteX75" fmla="*/ 1814095 w 4045260"/>
              <a:gd name="connsiteY75" fmla="*/ 469122 h 4714375"/>
              <a:gd name="connsiteX76" fmla="*/ 2121469 w 4045260"/>
              <a:gd name="connsiteY76" fmla="*/ 0 h 4714375"/>
              <a:gd name="connsiteX77" fmla="*/ 2022334 w 4045260"/>
              <a:gd name="connsiteY77" fmla="*/ 531082 h 4714375"/>
              <a:gd name="connsiteX78" fmla="*/ 1949837 w 4045260"/>
              <a:gd name="connsiteY78" fmla="*/ 938244 h 4714375"/>
              <a:gd name="connsiteX79" fmla="*/ 1893189 w 4045260"/>
              <a:gd name="connsiteY79" fmla="*/ 555865 h 4714375"/>
              <a:gd name="connsiteX80" fmla="*/ 2121469 w 4045260"/>
              <a:gd name="connsiteY80"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43375 w 4045260"/>
              <a:gd name="connsiteY15" fmla="*/ 2275696 h 4714375"/>
              <a:gd name="connsiteX16" fmla="*/ 1614975 w 4045260"/>
              <a:gd name="connsiteY16" fmla="*/ 3945746 h 4714375"/>
              <a:gd name="connsiteX17" fmla="*/ 3265975 w 4045260"/>
              <a:gd name="connsiteY17" fmla="*/ 2275696 h 4714375"/>
              <a:gd name="connsiteX18" fmla="*/ 3245506 w 4045260"/>
              <a:gd name="connsiteY18" fmla="*/ 2299101 h 4714375"/>
              <a:gd name="connsiteX19" fmla="*/ 1748326 w 4045260"/>
              <a:gd name="connsiteY19" fmla="*/ 2643997 h 4714375"/>
              <a:gd name="connsiteX20" fmla="*/ 251146 w 4045260"/>
              <a:gd name="connsiteY20" fmla="*/ 2299101 h 4714375"/>
              <a:gd name="connsiteX21" fmla="*/ 246517 w 4045260"/>
              <a:gd name="connsiteY21" fmla="*/ 2275696 h 4714375"/>
              <a:gd name="connsiteX22" fmla="*/ 243375 w 4045260"/>
              <a:gd name="connsiteY22" fmla="*/ 2275696 h 4714375"/>
              <a:gd name="connsiteX23" fmla="*/ 1757216 w 4045260"/>
              <a:gd name="connsiteY23" fmla="*/ 1373997 h 4714375"/>
              <a:gd name="connsiteX24" fmla="*/ 1700956 w 4045260"/>
              <a:gd name="connsiteY24" fmla="*/ 1375986 h 4714375"/>
              <a:gd name="connsiteX25" fmla="*/ 1703694 w 4045260"/>
              <a:gd name="connsiteY25" fmla="*/ 1430254 h 4714375"/>
              <a:gd name="connsiteX26" fmla="*/ 1583228 w 4045260"/>
              <a:gd name="connsiteY26" fmla="*/ 1731184 h 4714375"/>
              <a:gd name="connsiteX27" fmla="*/ 1573703 w 4045260"/>
              <a:gd name="connsiteY27" fmla="*/ 1468651 h 4714375"/>
              <a:gd name="connsiteX28" fmla="*/ 1556019 w 4045260"/>
              <a:gd name="connsiteY28" fmla="*/ 1381111 h 4714375"/>
              <a:gd name="connsiteX29" fmla="*/ 1428833 w 4045260"/>
              <a:gd name="connsiteY29" fmla="*/ 1385608 h 4714375"/>
              <a:gd name="connsiteX30" fmla="*/ 127806 w 4045260"/>
              <a:gd name="connsiteY30" fmla="*/ 1945497 h 4714375"/>
              <a:gd name="connsiteX31" fmla="*/ 255853 w 4045260"/>
              <a:gd name="connsiteY31" fmla="*/ 2167951 h 4714375"/>
              <a:gd name="connsiteX32" fmla="*/ 275825 w 4045260"/>
              <a:gd name="connsiteY32" fmla="*/ 2180856 h 4714375"/>
              <a:gd name="connsiteX33" fmla="*/ 361643 w 4045260"/>
              <a:gd name="connsiteY33" fmla="*/ 2110283 h 4714375"/>
              <a:gd name="connsiteX34" fmla="*/ 1748326 w 4045260"/>
              <a:gd name="connsiteY34" fmla="*/ 1875646 h 4714375"/>
              <a:gd name="connsiteX35" fmla="*/ 3222701 w 4045260"/>
              <a:gd name="connsiteY35" fmla="*/ 2182397 h 4714375"/>
              <a:gd name="connsiteX36" fmla="*/ 3225450 w 4045260"/>
              <a:gd name="connsiteY36" fmla="*/ 2189358 h 4714375"/>
              <a:gd name="connsiteX37" fmla="*/ 3258579 w 4045260"/>
              <a:gd name="connsiteY37" fmla="*/ 2167951 h 4714375"/>
              <a:gd name="connsiteX38" fmla="*/ 3386626 w 4045260"/>
              <a:gd name="connsiteY38" fmla="*/ 1945497 h 4714375"/>
              <a:gd name="connsiteX39" fmla="*/ 2391456 w 4045260"/>
              <a:gd name="connsiteY39" fmla="*/ 1418908 h 4714375"/>
              <a:gd name="connsiteX40" fmla="*/ 2089735 w 4045260"/>
              <a:gd name="connsiteY40" fmla="*/ 1386058 h 4714375"/>
              <a:gd name="connsiteX41" fmla="*/ 2097937 w 4045260"/>
              <a:gd name="connsiteY41" fmla="*/ 1451092 h 4714375"/>
              <a:gd name="connsiteX42" fmla="*/ 2027189 w 4045260"/>
              <a:gd name="connsiteY42" fmla="*/ 1702607 h 4714375"/>
              <a:gd name="connsiteX43" fmla="*/ 1980319 w 4045260"/>
              <a:gd name="connsiteY43" fmla="*/ 1386234 h 4714375"/>
              <a:gd name="connsiteX44" fmla="*/ 1979037 w 4045260"/>
              <a:gd name="connsiteY44" fmla="*/ 1381840 h 4714375"/>
              <a:gd name="connsiteX45" fmla="*/ 1757216 w 4045260"/>
              <a:gd name="connsiteY45" fmla="*/ 1373997 h 4714375"/>
              <a:gd name="connsiteX46" fmla="*/ 1814095 w 4045260"/>
              <a:gd name="connsiteY46" fmla="*/ 469122 h 4714375"/>
              <a:gd name="connsiteX47" fmla="*/ 1680745 w 4045260"/>
              <a:gd name="connsiteY47" fmla="*/ 1183497 h 4714375"/>
              <a:gd name="connsiteX48" fmla="*/ 1691115 w 4045260"/>
              <a:gd name="connsiteY48" fmla="*/ 1257074 h 4714375"/>
              <a:gd name="connsiteX49" fmla="*/ 1697747 w 4045260"/>
              <a:gd name="connsiteY49" fmla="*/ 1317712 h 4714375"/>
              <a:gd name="connsiteX50" fmla="*/ 1726099 w 4045260"/>
              <a:gd name="connsiteY50" fmla="*/ 1316846 h 4714375"/>
              <a:gd name="connsiteX51" fmla="*/ 1962250 w 4045260"/>
              <a:gd name="connsiteY51" fmla="*/ 1324331 h 4714375"/>
              <a:gd name="connsiteX52" fmla="*/ 1956349 w 4045260"/>
              <a:gd name="connsiteY52" fmla="*/ 1304114 h 4714375"/>
              <a:gd name="connsiteX53" fmla="*/ 2169194 w 4045260"/>
              <a:gd name="connsiteY53" fmla="*/ 926321 h 4714375"/>
              <a:gd name="connsiteX54" fmla="*/ 2072113 w 4045260"/>
              <a:gd name="connsiteY54" fmla="*/ 1245578 h 4714375"/>
              <a:gd name="connsiteX55" fmla="*/ 2082923 w 4045260"/>
              <a:gd name="connsiteY55" fmla="*/ 1331835 h 4714375"/>
              <a:gd name="connsiteX56" fmla="*/ 2316322 w 4045260"/>
              <a:gd name="connsiteY56" fmla="*/ 1354023 h 4714375"/>
              <a:gd name="connsiteX57" fmla="*/ 3472984 w 4045260"/>
              <a:gd name="connsiteY57" fmla="*/ 1884536 h 4714375"/>
              <a:gd name="connsiteX58" fmla="*/ 3492501 w 4045260"/>
              <a:gd name="connsiteY58" fmla="*/ 2346692 h 4714375"/>
              <a:gd name="connsiteX59" fmla="*/ 3472892 w 4045260"/>
              <a:gd name="connsiteY59" fmla="*/ 2445968 h 4714375"/>
              <a:gd name="connsiteX60" fmla="*/ 3980862 w 4045260"/>
              <a:gd name="connsiteY60" fmla="*/ 2450994 h 4714375"/>
              <a:gd name="connsiteX61" fmla="*/ 4040677 w 4045260"/>
              <a:gd name="connsiteY61" fmla="*/ 2548745 h 4714375"/>
              <a:gd name="connsiteX62" fmla="*/ 3285537 w 4045260"/>
              <a:gd name="connsiteY62" fmla="*/ 3133619 h 4714375"/>
              <a:gd name="connsiteX63" fmla="*/ 3805727 w 4045260"/>
              <a:gd name="connsiteY63" fmla="*/ 2672571 h 4714375"/>
              <a:gd name="connsiteX64" fmla="*/ 3412531 w 4045260"/>
              <a:gd name="connsiteY64" fmla="*/ 2670449 h 4714375"/>
              <a:gd name="connsiteX65" fmla="*/ 3406244 w 4045260"/>
              <a:gd name="connsiteY65" fmla="*/ 2691259 h 4714375"/>
              <a:gd name="connsiteX66" fmla="*/ 3005410 w 4045260"/>
              <a:gd name="connsiteY66" fmla="*/ 3384255 h 4714375"/>
              <a:gd name="connsiteX67" fmla="*/ 2988418 w 4045260"/>
              <a:gd name="connsiteY67" fmla="*/ 3401706 h 4714375"/>
              <a:gd name="connsiteX68" fmla="*/ 3162399 w 4045260"/>
              <a:gd name="connsiteY68" fmla="*/ 3469418 h 4714375"/>
              <a:gd name="connsiteX69" fmla="*/ 1768011 w 4045260"/>
              <a:gd name="connsiteY69" fmla="*/ 4714375 h 4714375"/>
              <a:gd name="connsiteX70" fmla="*/ 525951 w 4045260"/>
              <a:gd name="connsiteY70" fmla="*/ 3444732 h 4714375"/>
              <a:gd name="connsiteX71" fmla="*/ 539975 w 4045260"/>
              <a:gd name="connsiteY71" fmla="*/ 3444471 h 4714375"/>
              <a:gd name="connsiteX72" fmla="*/ 461057 w 4045260"/>
              <a:gd name="connsiteY72" fmla="*/ 3353443 h 4714375"/>
              <a:gd name="connsiteX73" fmla="*/ 13504 w 4045260"/>
              <a:gd name="connsiteY73" fmla="*/ 1937876 h 4714375"/>
              <a:gd name="connsiteX74" fmla="*/ 1427873 w 4045260"/>
              <a:gd name="connsiteY74" fmla="*/ 1325951 h 4714375"/>
              <a:gd name="connsiteX75" fmla="*/ 1541561 w 4045260"/>
              <a:gd name="connsiteY75" fmla="*/ 1322480 h 4714375"/>
              <a:gd name="connsiteX76" fmla="*/ 1507028 w 4045260"/>
              <a:gd name="connsiteY76" fmla="*/ 1216834 h 4714375"/>
              <a:gd name="connsiteX77" fmla="*/ 1814095 w 4045260"/>
              <a:gd name="connsiteY77" fmla="*/ 469122 h 4714375"/>
              <a:gd name="connsiteX78" fmla="*/ 2121469 w 4045260"/>
              <a:gd name="connsiteY78" fmla="*/ 0 h 4714375"/>
              <a:gd name="connsiteX79" fmla="*/ 2022334 w 4045260"/>
              <a:gd name="connsiteY79" fmla="*/ 531082 h 4714375"/>
              <a:gd name="connsiteX80" fmla="*/ 1949837 w 4045260"/>
              <a:gd name="connsiteY80" fmla="*/ 938244 h 4714375"/>
              <a:gd name="connsiteX81" fmla="*/ 1893189 w 4045260"/>
              <a:gd name="connsiteY81" fmla="*/ 555865 h 4714375"/>
              <a:gd name="connsiteX82" fmla="*/ 2121469 w 4045260"/>
              <a:gd name="connsiteY8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43375 w 4045260"/>
              <a:gd name="connsiteY15" fmla="*/ 2275696 h 4714375"/>
              <a:gd name="connsiteX16" fmla="*/ 1614975 w 4045260"/>
              <a:gd name="connsiteY16" fmla="*/ 3945746 h 4714375"/>
              <a:gd name="connsiteX17" fmla="*/ 3265975 w 4045260"/>
              <a:gd name="connsiteY17" fmla="*/ 2275696 h 4714375"/>
              <a:gd name="connsiteX18" fmla="*/ 3245506 w 4045260"/>
              <a:gd name="connsiteY18" fmla="*/ 2299101 h 4714375"/>
              <a:gd name="connsiteX19" fmla="*/ 251146 w 4045260"/>
              <a:gd name="connsiteY19" fmla="*/ 2299101 h 4714375"/>
              <a:gd name="connsiteX20" fmla="*/ 246517 w 4045260"/>
              <a:gd name="connsiteY20" fmla="*/ 2275696 h 4714375"/>
              <a:gd name="connsiteX21" fmla="*/ 243375 w 4045260"/>
              <a:gd name="connsiteY21" fmla="*/ 2275696 h 4714375"/>
              <a:gd name="connsiteX22" fmla="*/ 1757216 w 4045260"/>
              <a:gd name="connsiteY22" fmla="*/ 1373997 h 4714375"/>
              <a:gd name="connsiteX23" fmla="*/ 1700956 w 4045260"/>
              <a:gd name="connsiteY23" fmla="*/ 1375986 h 4714375"/>
              <a:gd name="connsiteX24" fmla="*/ 1703694 w 4045260"/>
              <a:gd name="connsiteY24" fmla="*/ 1430254 h 4714375"/>
              <a:gd name="connsiteX25" fmla="*/ 1583228 w 4045260"/>
              <a:gd name="connsiteY25" fmla="*/ 1731184 h 4714375"/>
              <a:gd name="connsiteX26" fmla="*/ 1573703 w 4045260"/>
              <a:gd name="connsiteY26" fmla="*/ 1468651 h 4714375"/>
              <a:gd name="connsiteX27" fmla="*/ 1556019 w 4045260"/>
              <a:gd name="connsiteY27" fmla="*/ 1381111 h 4714375"/>
              <a:gd name="connsiteX28" fmla="*/ 1428833 w 4045260"/>
              <a:gd name="connsiteY28" fmla="*/ 1385608 h 4714375"/>
              <a:gd name="connsiteX29" fmla="*/ 127806 w 4045260"/>
              <a:gd name="connsiteY29" fmla="*/ 1945497 h 4714375"/>
              <a:gd name="connsiteX30" fmla="*/ 255853 w 4045260"/>
              <a:gd name="connsiteY30" fmla="*/ 2167951 h 4714375"/>
              <a:gd name="connsiteX31" fmla="*/ 275825 w 4045260"/>
              <a:gd name="connsiteY31" fmla="*/ 2180856 h 4714375"/>
              <a:gd name="connsiteX32" fmla="*/ 361643 w 4045260"/>
              <a:gd name="connsiteY32" fmla="*/ 2110283 h 4714375"/>
              <a:gd name="connsiteX33" fmla="*/ 1748326 w 4045260"/>
              <a:gd name="connsiteY33" fmla="*/ 1875646 h 4714375"/>
              <a:gd name="connsiteX34" fmla="*/ 3222701 w 4045260"/>
              <a:gd name="connsiteY34" fmla="*/ 2182397 h 4714375"/>
              <a:gd name="connsiteX35" fmla="*/ 3225450 w 4045260"/>
              <a:gd name="connsiteY35" fmla="*/ 2189358 h 4714375"/>
              <a:gd name="connsiteX36" fmla="*/ 3258579 w 4045260"/>
              <a:gd name="connsiteY36" fmla="*/ 2167951 h 4714375"/>
              <a:gd name="connsiteX37" fmla="*/ 3386626 w 4045260"/>
              <a:gd name="connsiteY37" fmla="*/ 1945497 h 4714375"/>
              <a:gd name="connsiteX38" fmla="*/ 2391456 w 4045260"/>
              <a:gd name="connsiteY38" fmla="*/ 1418908 h 4714375"/>
              <a:gd name="connsiteX39" fmla="*/ 2089735 w 4045260"/>
              <a:gd name="connsiteY39" fmla="*/ 1386058 h 4714375"/>
              <a:gd name="connsiteX40" fmla="*/ 2097937 w 4045260"/>
              <a:gd name="connsiteY40" fmla="*/ 1451092 h 4714375"/>
              <a:gd name="connsiteX41" fmla="*/ 2027189 w 4045260"/>
              <a:gd name="connsiteY41" fmla="*/ 1702607 h 4714375"/>
              <a:gd name="connsiteX42" fmla="*/ 1980319 w 4045260"/>
              <a:gd name="connsiteY42" fmla="*/ 1386234 h 4714375"/>
              <a:gd name="connsiteX43" fmla="*/ 1979037 w 4045260"/>
              <a:gd name="connsiteY43" fmla="*/ 1381840 h 4714375"/>
              <a:gd name="connsiteX44" fmla="*/ 1757216 w 4045260"/>
              <a:gd name="connsiteY44" fmla="*/ 1373997 h 4714375"/>
              <a:gd name="connsiteX45" fmla="*/ 1814095 w 4045260"/>
              <a:gd name="connsiteY45" fmla="*/ 469122 h 4714375"/>
              <a:gd name="connsiteX46" fmla="*/ 1680745 w 4045260"/>
              <a:gd name="connsiteY46" fmla="*/ 1183497 h 4714375"/>
              <a:gd name="connsiteX47" fmla="*/ 1691115 w 4045260"/>
              <a:gd name="connsiteY47" fmla="*/ 1257074 h 4714375"/>
              <a:gd name="connsiteX48" fmla="*/ 1697747 w 4045260"/>
              <a:gd name="connsiteY48" fmla="*/ 1317712 h 4714375"/>
              <a:gd name="connsiteX49" fmla="*/ 1726099 w 4045260"/>
              <a:gd name="connsiteY49" fmla="*/ 1316846 h 4714375"/>
              <a:gd name="connsiteX50" fmla="*/ 1962250 w 4045260"/>
              <a:gd name="connsiteY50" fmla="*/ 1324331 h 4714375"/>
              <a:gd name="connsiteX51" fmla="*/ 1956349 w 4045260"/>
              <a:gd name="connsiteY51" fmla="*/ 1304114 h 4714375"/>
              <a:gd name="connsiteX52" fmla="*/ 2169194 w 4045260"/>
              <a:gd name="connsiteY52" fmla="*/ 926321 h 4714375"/>
              <a:gd name="connsiteX53" fmla="*/ 2072113 w 4045260"/>
              <a:gd name="connsiteY53" fmla="*/ 1245578 h 4714375"/>
              <a:gd name="connsiteX54" fmla="*/ 2082923 w 4045260"/>
              <a:gd name="connsiteY54" fmla="*/ 1331835 h 4714375"/>
              <a:gd name="connsiteX55" fmla="*/ 2316322 w 4045260"/>
              <a:gd name="connsiteY55" fmla="*/ 1354023 h 4714375"/>
              <a:gd name="connsiteX56" fmla="*/ 3472984 w 4045260"/>
              <a:gd name="connsiteY56" fmla="*/ 1884536 h 4714375"/>
              <a:gd name="connsiteX57" fmla="*/ 3492501 w 4045260"/>
              <a:gd name="connsiteY57" fmla="*/ 2346692 h 4714375"/>
              <a:gd name="connsiteX58" fmla="*/ 3472892 w 4045260"/>
              <a:gd name="connsiteY58" fmla="*/ 2445968 h 4714375"/>
              <a:gd name="connsiteX59" fmla="*/ 3980862 w 4045260"/>
              <a:gd name="connsiteY59" fmla="*/ 2450994 h 4714375"/>
              <a:gd name="connsiteX60" fmla="*/ 4040677 w 4045260"/>
              <a:gd name="connsiteY60" fmla="*/ 2548745 h 4714375"/>
              <a:gd name="connsiteX61" fmla="*/ 3285537 w 4045260"/>
              <a:gd name="connsiteY61" fmla="*/ 3133619 h 4714375"/>
              <a:gd name="connsiteX62" fmla="*/ 3805727 w 4045260"/>
              <a:gd name="connsiteY62" fmla="*/ 2672571 h 4714375"/>
              <a:gd name="connsiteX63" fmla="*/ 3412531 w 4045260"/>
              <a:gd name="connsiteY63" fmla="*/ 2670449 h 4714375"/>
              <a:gd name="connsiteX64" fmla="*/ 3406244 w 4045260"/>
              <a:gd name="connsiteY64" fmla="*/ 2691259 h 4714375"/>
              <a:gd name="connsiteX65" fmla="*/ 3005410 w 4045260"/>
              <a:gd name="connsiteY65" fmla="*/ 3384255 h 4714375"/>
              <a:gd name="connsiteX66" fmla="*/ 2988418 w 4045260"/>
              <a:gd name="connsiteY66" fmla="*/ 3401706 h 4714375"/>
              <a:gd name="connsiteX67" fmla="*/ 3162399 w 4045260"/>
              <a:gd name="connsiteY67" fmla="*/ 3469418 h 4714375"/>
              <a:gd name="connsiteX68" fmla="*/ 1768011 w 4045260"/>
              <a:gd name="connsiteY68" fmla="*/ 4714375 h 4714375"/>
              <a:gd name="connsiteX69" fmla="*/ 525951 w 4045260"/>
              <a:gd name="connsiteY69" fmla="*/ 3444732 h 4714375"/>
              <a:gd name="connsiteX70" fmla="*/ 539975 w 4045260"/>
              <a:gd name="connsiteY70" fmla="*/ 3444471 h 4714375"/>
              <a:gd name="connsiteX71" fmla="*/ 461057 w 4045260"/>
              <a:gd name="connsiteY71" fmla="*/ 3353443 h 4714375"/>
              <a:gd name="connsiteX72" fmla="*/ 13504 w 4045260"/>
              <a:gd name="connsiteY72" fmla="*/ 1937876 h 4714375"/>
              <a:gd name="connsiteX73" fmla="*/ 1427873 w 4045260"/>
              <a:gd name="connsiteY73" fmla="*/ 1325951 h 4714375"/>
              <a:gd name="connsiteX74" fmla="*/ 1541561 w 4045260"/>
              <a:gd name="connsiteY74" fmla="*/ 1322480 h 4714375"/>
              <a:gd name="connsiteX75" fmla="*/ 1507028 w 4045260"/>
              <a:gd name="connsiteY75" fmla="*/ 1216834 h 4714375"/>
              <a:gd name="connsiteX76" fmla="*/ 1814095 w 4045260"/>
              <a:gd name="connsiteY76" fmla="*/ 469122 h 4714375"/>
              <a:gd name="connsiteX77" fmla="*/ 2121469 w 4045260"/>
              <a:gd name="connsiteY77" fmla="*/ 0 h 4714375"/>
              <a:gd name="connsiteX78" fmla="*/ 2022334 w 4045260"/>
              <a:gd name="connsiteY78" fmla="*/ 531082 h 4714375"/>
              <a:gd name="connsiteX79" fmla="*/ 1949837 w 4045260"/>
              <a:gd name="connsiteY79" fmla="*/ 938244 h 4714375"/>
              <a:gd name="connsiteX80" fmla="*/ 1893189 w 4045260"/>
              <a:gd name="connsiteY80" fmla="*/ 555865 h 4714375"/>
              <a:gd name="connsiteX81" fmla="*/ 2121469 w 4045260"/>
              <a:gd name="connsiteY81"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43375 w 4045260"/>
              <a:gd name="connsiteY15" fmla="*/ 2275696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246517 w 4045260"/>
              <a:gd name="connsiteY19" fmla="*/ 2275696 h 4714375"/>
              <a:gd name="connsiteX20" fmla="*/ 243375 w 4045260"/>
              <a:gd name="connsiteY20" fmla="*/ 2275696 h 4714375"/>
              <a:gd name="connsiteX21" fmla="*/ 1757216 w 4045260"/>
              <a:gd name="connsiteY21" fmla="*/ 1373997 h 4714375"/>
              <a:gd name="connsiteX22" fmla="*/ 1700956 w 4045260"/>
              <a:gd name="connsiteY22" fmla="*/ 1375986 h 4714375"/>
              <a:gd name="connsiteX23" fmla="*/ 1703694 w 4045260"/>
              <a:gd name="connsiteY23" fmla="*/ 1430254 h 4714375"/>
              <a:gd name="connsiteX24" fmla="*/ 1583228 w 4045260"/>
              <a:gd name="connsiteY24" fmla="*/ 1731184 h 4714375"/>
              <a:gd name="connsiteX25" fmla="*/ 1573703 w 4045260"/>
              <a:gd name="connsiteY25" fmla="*/ 1468651 h 4714375"/>
              <a:gd name="connsiteX26" fmla="*/ 1556019 w 4045260"/>
              <a:gd name="connsiteY26" fmla="*/ 1381111 h 4714375"/>
              <a:gd name="connsiteX27" fmla="*/ 1428833 w 4045260"/>
              <a:gd name="connsiteY27" fmla="*/ 1385608 h 4714375"/>
              <a:gd name="connsiteX28" fmla="*/ 127806 w 4045260"/>
              <a:gd name="connsiteY28" fmla="*/ 1945497 h 4714375"/>
              <a:gd name="connsiteX29" fmla="*/ 255853 w 4045260"/>
              <a:gd name="connsiteY29" fmla="*/ 2167951 h 4714375"/>
              <a:gd name="connsiteX30" fmla="*/ 275825 w 4045260"/>
              <a:gd name="connsiteY30" fmla="*/ 2180856 h 4714375"/>
              <a:gd name="connsiteX31" fmla="*/ 361643 w 4045260"/>
              <a:gd name="connsiteY31" fmla="*/ 2110283 h 4714375"/>
              <a:gd name="connsiteX32" fmla="*/ 1748326 w 4045260"/>
              <a:gd name="connsiteY32" fmla="*/ 1875646 h 4714375"/>
              <a:gd name="connsiteX33" fmla="*/ 3222701 w 4045260"/>
              <a:gd name="connsiteY33" fmla="*/ 2182397 h 4714375"/>
              <a:gd name="connsiteX34" fmla="*/ 3225450 w 4045260"/>
              <a:gd name="connsiteY34" fmla="*/ 2189358 h 4714375"/>
              <a:gd name="connsiteX35" fmla="*/ 3258579 w 4045260"/>
              <a:gd name="connsiteY35" fmla="*/ 2167951 h 4714375"/>
              <a:gd name="connsiteX36" fmla="*/ 3386626 w 4045260"/>
              <a:gd name="connsiteY36" fmla="*/ 1945497 h 4714375"/>
              <a:gd name="connsiteX37" fmla="*/ 2391456 w 4045260"/>
              <a:gd name="connsiteY37" fmla="*/ 1418908 h 4714375"/>
              <a:gd name="connsiteX38" fmla="*/ 2089735 w 4045260"/>
              <a:gd name="connsiteY38" fmla="*/ 1386058 h 4714375"/>
              <a:gd name="connsiteX39" fmla="*/ 2097937 w 4045260"/>
              <a:gd name="connsiteY39" fmla="*/ 1451092 h 4714375"/>
              <a:gd name="connsiteX40" fmla="*/ 2027189 w 4045260"/>
              <a:gd name="connsiteY40" fmla="*/ 1702607 h 4714375"/>
              <a:gd name="connsiteX41" fmla="*/ 1980319 w 4045260"/>
              <a:gd name="connsiteY41" fmla="*/ 1386234 h 4714375"/>
              <a:gd name="connsiteX42" fmla="*/ 1979037 w 4045260"/>
              <a:gd name="connsiteY42" fmla="*/ 1381840 h 4714375"/>
              <a:gd name="connsiteX43" fmla="*/ 1757216 w 4045260"/>
              <a:gd name="connsiteY43" fmla="*/ 1373997 h 4714375"/>
              <a:gd name="connsiteX44" fmla="*/ 1814095 w 4045260"/>
              <a:gd name="connsiteY44" fmla="*/ 469122 h 4714375"/>
              <a:gd name="connsiteX45" fmla="*/ 1680745 w 4045260"/>
              <a:gd name="connsiteY45" fmla="*/ 1183497 h 4714375"/>
              <a:gd name="connsiteX46" fmla="*/ 1691115 w 4045260"/>
              <a:gd name="connsiteY46" fmla="*/ 1257074 h 4714375"/>
              <a:gd name="connsiteX47" fmla="*/ 1697747 w 4045260"/>
              <a:gd name="connsiteY47" fmla="*/ 1317712 h 4714375"/>
              <a:gd name="connsiteX48" fmla="*/ 1726099 w 4045260"/>
              <a:gd name="connsiteY48" fmla="*/ 1316846 h 4714375"/>
              <a:gd name="connsiteX49" fmla="*/ 1962250 w 4045260"/>
              <a:gd name="connsiteY49" fmla="*/ 1324331 h 4714375"/>
              <a:gd name="connsiteX50" fmla="*/ 1956349 w 4045260"/>
              <a:gd name="connsiteY50" fmla="*/ 1304114 h 4714375"/>
              <a:gd name="connsiteX51" fmla="*/ 2169194 w 4045260"/>
              <a:gd name="connsiteY51" fmla="*/ 926321 h 4714375"/>
              <a:gd name="connsiteX52" fmla="*/ 2072113 w 4045260"/>
              <a:gd name="connsiteY52" fmla="*/ 1245578 h 4714375"/>
              <a:gd name="connsiteX53" fmla="*/ 2082923 w 4045260"/>
              <a:gd name="connsiteY53" fmla="*/ 1331835 h 4714375"/>
              <a:gd name="connsiteX54" fmla="*/ 2316322 w 4045260"/>
              <a:gd name="connsiteY54" fmla="*/ 1354023 h 4714375"/>
              <a:gd name="connsiteX55" fmla="*/ 3472984 w 4045260"/>
              <a:gd name="connsiteY55" fmla="*/ 1884536 h 4714375"/>
              <a:gd name="connsiteX56" fmla="*/ 3492501 w 4045260"/>
              <a:gd name="connsiteY56" fmla="*/ 2346692 h 4714375"/>
              <a:gd name="connsiteX57" fmla="*/ 3472892 w 4045260"/>
              <a:gd name="connsiteY57" fmla="*/ 2445968 h 4714375"/>
              <a:gd name="connsiteX58" fmla="*/ 3980862 w 4045260"/>
              <a:gd name="connsiteY58" fmla="*/ 2450994 h 4714375"/>
              <a:gd name="connsiteX59" fmla="*/ 4040677 w 4045260"/>
              <a:gd name="connsiteY59" fmla="*/ 2548745 h 4714375"/>
              <a:gd name="connsiteX60" fmla="*/ 3285537 w 4045260"/>
              <a:gd name="connsiteY60" fmla="*/ 3133619 h 4714375"/>
              <a:gd name="connsiteX61" fmla="*/ 3805727 w 4045260"/>
              <a:gd name="connsiteY61" fmla="*/ 2672571 h 4714375"/>
              <a:gd name="connsiteX62" fmla="*/ 3412531 w 4045260"/>
              <a:gd name="connsiteY62" fmla="*/ 2670449 h 4714375"/>
              <a:gd name="connsiteX63" fmla="*/ 3406244 w 4045260"/>
              <a:gd name="connsiteY63" fmla="*/ 2691259 h 4714375"/>
              <a:gd name="connsiteX64" fmla="*/ 3005410 w 4045260"/>
              <a:gd name="connsiteY64" fmla="*/ 3384255 h 4714375"/>
              <a:gd name="connsiteX65" fmla="*/ 2988418 w 4045260"/>
              <a:gd name="connsiteY65" fmla="*/ 3401706 h 4714375"/>
              <a:gd name="connsiteX66" fmla="*/ 3162399 w 4045260"/>
              <a:gd name="connsiteY66" fmla="*/ 3469418 h 4714375"/>
              <a:gd name="connsiteX67" fmla="*/ 1768011 w 4045260"/>
              <a:gd name="connsiteY67" fmla="*/ 4714375 h 4714375"/>
              <a:gd name="connsiteX68" fmla="*/ 525951 w 4045260"/>
              <a:gd name="connsiteY68" fmla="*/ 3444732 h 4714375"/>
              <a:gd name="connsiteX69" fmla="*/ 539975 w 4045260"/>
              <a:gd name="connsiteY69" fmla="*/ 3444471 h 4714375"/>
              <a:gd name="connsiteX70" fmla="*/ 461057 w 4045260"/>
              <a:gd name="connsiteY70" fmla="*/ 3353443 h 4714375"/>
              <a:gd name="connsiteX71" fmla="*/ 13504 w 4045260"/>
              <a:gd name="connsiteY71" fmla="*/ 1937876 h 4714375"/>
              <a:gd name="connsiteX72" fmla="*/ 1427873 w 4045260"/>
              <a:gd name="connsiteY72" fmla="*/ 1325951 h 4714375"/>
              <a:gd name="connsiteX73" fmla="*/ 1541561 w 4045260"/>
              <a:gd name="connsiteY73" fmla="*/ 1322480 h 4714375"/>
              <a:gd name="connsiteX74" fmla="*/ 1507028 w 4045260"/>
              <a:gd name="connsiteY74" fmla="*/ 1216834 h 4714375"/>
              <a:gd name="connsiteX75" fmla="*/ 1814095 w 4045260"/>
              <a:gd name="connsiteY75" fmla="*/ 469122 h 4714375"/>
              <a:gd name="connsiteX76" fmla="*/ 2121469 w 4045260"/>
              <a:gd name="connsiteY76" fmla="*/ 0 h 4714375"/>
              <a:gd name="connsiteX77" fmla="*/ 2022334 w 4045260"/>
              <a:gd name="connsiteY77" fmla="*/ 531082 h 4714375"/>
              <a:gd name="connsiteX78" fmla="*/ 1949837 w 4045260"/>
              <a:gd name="connsiteY78" fmla="*/ 938244 h 4714375"/>
              <a:gd name="connsiteX79" fmla="*/ 1893189 w 4045260"/>
              <a:gd name="connsiteY79" fmla="*/ 555865 h 4714375"/>
              <a:gd name="connsiteX80" fmla="*/ 2121469 w 4045260"/>
              <a:gd name="connsiteY80"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46517 w 4045260"/>
              <a:gd name="connsiteY15" fmla="*/ 2275696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246517 w 4045260"/>
              <a:gd name="connsiteY19" fmla="*/ 2275696 h 4714375"/>
              <a:gd name="connsiteX20" fmla="*/ 1757216 w 4045260"/>
              <a:gd name="connsiteY20" fmla="*/ 1373997 h 4714375"/>
              <a:gd name="connsiteX21" fmla="*/ 1700956 w 4045260"/>
              <a:gd name="connsiteY21" fmla="*/ 1375986 h 4714375"/>
              <a:gd name="connsiteX22" fmla="*/ 1703694 w 4045260"/>
              <a:gd name="connsiteY22" fmla="*/ 1430254 h 4714375"/>
              <a:gd name="connsiteX23" fmla="*/ 1583228 w 4045260"/>
              <a:gd name="connsiteY23" fmla="*/ 1731184 h 4714375"/>
              <a:gd name="connsiteX24" fmla="*/ 1573703 w 4045260"/>
              <a:gd name="connsiteY24" fmla="*/ 1468651 h 4714375"/>
              <a:gd name="connsiteX25" fmla="*/ 1556019 w 4045260"/>
              <a:gd name="connsiteY25" fmla="*/ 1381111 h 4714375"/>
              <a:gd name="connsiteX26" fmla="*/ 1428833 w 4045260"/>
              <a:gd name="connsiteY26" fmla="*/ 1385608 h 4714375"/>
              <a:gd name="connsiteX27" fmla="*/ 127806 w 4045260"/>
              <a:gd name="connsiteY27" fmla="*/ 1945497 h 4714375"/>
              <a:gd name="connsiteX28" fmla="*/ 255853 w 4045260"/>
              <a:gd name="connsiteY28" fmla="*/ 2167951 h 4714375"/>
              <a:gd name="connsiteX29" fmla="*/ 275825 w 4045260"/>
              <a:gd name="connsiteY29" fmla="*/ 2180856 h 4714375"/>
              <a:gd name="connsiteX30" fmla="*/ 361643 w 4045260"/>
              <a:gd name="connsiteY30" fmla="*/ 2110283 h 4714375"/>
              <a:gd name="connsiteX31" fmla="*/ 1748326 w 4045260"/>
              <a:gd name="connsiteY31" fmla="*/ 1875646 h 4714375"/>
              <a:gd name="connsiteX32" fmla="*/ 3222701 w 4045260"/>
              <a:gd name="connsiteY32" fmla="*/ 2182397 h 4714375"/>
              <a:gd name="connsiteX33" fmla="*/ 3225450 w 4045260"/>
              <a:gd name="connsiteY33" fmla="*/ 2189358 h 4714375"/>
              <a:gd name="connsiteX34" fmla="*/ 3258579 w 4045260"/>
              <a:gd name="connsiteY34" fmla="*/ 2167951 h 4714375"/>
              <a:gd name="connsiteX35" fmla="*/ 3386626 w 4045260"/>
              <a:gd name="connsiteY35" fmla="*/ 1945497 h 4714375"/>
              <a:gd name="connsiteX36" fmla="*/ 2391456 w 4045260"/>
              <a:gd name="connsiteY36" fmla="*/ 1418908 h 4714375"/>
              <a:gd name="connsiteX37" fmla="*/ 2089735 w 4045260"/>
              <a:gd name="connsiteY37" fmla="*/ 1386058 h 4714375"/>
              <a:gd name="connsiteX38" fmla="*/ 2097937 w 4045260"/>
              <a:gd name="connsiteY38" fmla="*/ 1451092 h 4714375"/>
              <a:gd name="connsiteX39" fmla="*/ 2027189 w 4045260"/>
              <a:gd name="connsiteY39" fmla="*/ 1702607 h 4714375"/>
              <a:gd name="connsiteX40" fmla="*/ 1980319 w 4045260"/>
              <a:gd name="connsiteY40" fmla="*/ 1386234 h 4714375"/>
              <a:gd name="connsiteX41" fmla="*/ 1979037 w 4045260"/>
              <a:gd name="connsiteY41" fmla="*/ 1381840 h 4714375"/>
              <a:gd name="connsiteX42" fmla="*/ 1757216 w 4045260"/>
              <a:gd name="connsiteY42" fmla="*/ 1373997 h 4714375"/>
              <a:gd name="connsiteX43" fmla="*/ 1814095 w 4045260"/>
              <a:gd name="connsiteY43" fmla="*/ 469122 h 4714375"/>
              <a:gd name="connsiteX44" fmla="*/ 1680745 w 4045260"/>
              <a:gd name="connsiteY44" fmla="*/ 1183497 h 4714375"/>
              <a:gd name="connsiteX45" fmla="*/ 1691115 w 4045260"/>
              <a:gd name="connsiteY45" fmla="*/ 1257074 h 4714375"/>
              <a:gd name="connsiteX46" fmla="*/ 1697747 w 4045260"/>
              <a:gd name="connsiteY46" fmla="*/ 1317712 h 4714375"/>
              <a:gd name="connsiteX47" fmla="*/ 1726099 w 4045260"/>
              <a:gd name="connsiteY47" fmla="*/ 1316846 h 4714375"/>
              <a:gd name="connsiteX48" fmla="*/ 1962250 w 4045260"/>
              <a:gd name="connsiteY48" fmla="*/ 1324331 h 4714375"/>
              <a:gd name="connsiteX49" fmla="*/ 1956349 w 4045260"/>
              <a:gd name="connsiteY49" fmla="*/ 1304114 h 4714375"/>
              <a:gd name="connsiteX50" fmla="*/ 2169194 w 4045260"/>
              <a:gd name="connsiteY50" fmla="*/ 926321 h 4714375"/>
              <a:gd name="connsiteX51" fmla="*/ 2072113 w 4045260"/>
              <a:gd name="connsiteY51" fmla="*/ 1245578 h 4714375"/>
              <a:gd name="connsiteX52" fmla="*/ 2082923 w 4045260"/>
              <a:gd name="connsiteY52" fmla="*/ 1331835 h 4714375"/>
              <a:gd name="connsiteX53" fmla="*/ 2316322 w 4045260"/>
              <a:gd name="connsiteY53" fmla="*/ 1354023 h 4714375"/>
              <a:gd name="connsiteX54" fmla="*/ 3472984 w 4045260"/>
              <a:gd name="connsiteY54" fmla="*/ 1884536 h 4714375"/>
              <a:gd name="connsiteX55" fmla="*/ 3492501 w 4045260"/>
              <a:gd name="connsiteY55" fmla="*/ 2346692 h 4714375"/>
              <a:gd name="connsiteX56" fmla="*/ 3472892 w 4045260"/>
              <a:gd name="connsiteY56" fmla="*/ 2445968 h 4714375"/>
              <a:gd name="connsiteX57" fmla="*/ 3980862 w 4045260"/>
              <a:gd name="connsiteY57" fmla="*/ 2450994 h 4714375"/>
              <a:gd name="connsiteX58" fmla="*/ 4040677 w 4045260"/>
              <a:gd name="connsiteY58" fmla="*/ 2548745 h 4714375"/>
              <a:gd name="connsiteX59" fmla="*/ 3285537 w 4045260"/>
              <a:gd name="connsiteY59" fmla="*/ 3133619 h 4714375"/>
              <a:gd name="connsiteX60" fmla="*/ 3805727 w 4045260"/>
              <a:gd name="connsiteY60" fmla="*/ 2672571 h 4714375"/>
              <a:gd name="connsiteX61" fmla="*/ 3412531 w 4045260"/>
              <a:gd name="connsiteY61" fmla="*/ 2670449 h 4714375"/>
              <a:gd name="connsiteX62" fmla="*/ 3406244 w 4045260"/>
              <a:gd name="connsiteY62" fmla="*/ 2691259 h 4714375"/>
              <a:gd name="connsiteX63" fmla="*/ 3005410 w 4045260"/>
              <a:gd name="connsiteY63" fmla="*/ 3384255 h 4714375"/>
              <a:gd name="connsiteX64" fmla="*/ 2988418 w 4045260"/>
              <a:gd name="connsiteY64" fmla="*/ 3401706 h 4714375"/>
              <a:gd name="connsiteX65" fmla="*/ 3162399 w 4045260"/>
              <a:gd name="connsiteY65" fmla="*/ 3469418 h 4714375"/>
              <a:gd name="connsiteX66" fmla="*/ 1768011 w 4045260"/>
              <a:gd name="connsiteY66" fmla="*/ 4714375 h 4714375"/>
              <a:gd name="connsiteX67" fmla="*/ 525951 w 4045260"/>
              <a:gd name="connsiteY67" fmla="*/ 3444732 h 4714375"/>
              <a:gd name="connsiteX68" fmla="*/ 539975 w 4045260"/>
              <a:gd name="connsiteY68" fmla="*/ 3444471 h 4714375"/>
              <a:gd name="connsiteX69" fmla="*/ 461057 w 4045260"/>
              <a:gd name="connsiteY69" fmla="*/ 3353443 h 4714375"/>
              <a:gd name="connsiteX70" fmla="*/ 13504 w 4045260"/>
              <a:gd name="connsiteY70" fmla="*/ 1937876 h 4714375"/>
              <a:gd name="connsiteX71" fmla="*/ 1427873 w 4045260"/>
              <a:gd name="connsiteY71" fmla="*/ 1325951 h 4714375"/>
              <a:gd name="connsiteX72" fmla="*/ 1541561 w 4045260"/>
              <a:gd name="connsiteY72" fmla="*/ 1322480 h 4714375"/>
              <a:gd name="connsiteX73" fmla="*/ 1507028 w 4045260"/>
              <a:gd name="connsiteY73" fmla="*/ 1216834 h 4714375"/>
              <a:gd name="connsiteX74" fmla="*/ 1814095 w 4045260"/>
              <a:gd name="connsiteY74" fmla="*/ 469122 h 4714375"/>
              <a:gd name="connsiteX75" fmla="*/ 2121469 w 4045260"/>
              <a:gd name="connsiteY75" fmla="*/ 0 h 4714375"/>
              <a:gd name="connsiteX76" fmla="*/ 2022334 w 4045260"/>
              <a:gd name="connsiteY76" fmla="*/ 531082 h 4714375"/>
              <a:gd name="connsiteX77" fmla="*/ 1949837 w 4045260"/>
              <a:gd name="connsiteY77" fmla="*/ 938244 h 4714375"/>
              <a:gd name="connsiteX78" fmla="*/ 1893189 w 4045260"/>
              <a:gd name="connsiteY78" fmla="*/ 555865 h 4714375"/>
              <a:gd name="connsiteX79" fmla="*/ 2121469 w 4045260"/>
              <a:gd name="connsiteY79"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539975 w 4045260"/>
              <a:gd name="connsiteY67" fmla="*/ 3444471 h 4714375"/>
              <a:gd name="connsiteX68" fmla="*/ 461057 w 4045260"/>
              <a:gd name="connsiteY68" fmla="*/ 3353443 h 4714375"/>
              <a:gd name="connsiteX69" fmla="*/ 13504 w 4045260"/>
              <a:gd name="connsiteY69" fmla="*/ 1937876 h 4714375"/>
              <a:gd name="connsiteX70" fmla="*/ 1427873 w 4045260"/>
              <a:gd name="connsiteY70" fmla="*/ 1325951 h 4714375"/>
              <a:gd name="connsiteX71" fmla="*/ 1541561 w 4045260"/>
              <a:gd name="connsiteY71" fmla="*/ 1322480 h 4714375"/>
              <a:gd name="connsiteX72" fmla="*/ 1507028 w 4045260"/>
              <a:gd name="connsiteY72" fmla="*/ 1216834 h 4714375"/>
              <a:gd name="connsiteX73" fmla="*/ 1814095 w 4045260"/>
              <a:gd name="connsiteY73" fmla="*/ 469122 h 4714375"/>
              <a:gd name="connsiteX74" fmla="*/ 2121469 w 4045260"/>
              <a:gd name="connsiteY74" fmla="*/ 0 h 4714375"/>
              <a:gd name="connsiteX75" fmla="*/ 2022334 w 4045260"/>
              <a:gd name="connsiteY75" fmla="*/ 531082 h 4714375"/>
              <a:gd name="connsiteX76" fmla="*/ 1949837 w 4045260"/>
              <a:gd name="connsiteY76" fmla="*/ 938244 h 4714375"/>
              <a:gd name="connsiteX77" fmla="*/ 1893189 w 4045260"/>
              <a:gd name="connsiteY77" fmla="*/ 555865 h 4714375"/>
              <a:gd name="connsiteX78" fmla="*/ 2121469 w 4045260"/>
              <a:gd name="connsiteY78"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539975 w 4045260"/>
              <a:gd name="connsiteY67" fmla="*/ 3444471 h 4714375"/>
              <a:gd name="connsiteX68" fmla="*/ 461057 w 4045260"/>
              <a:gd name="connsiteY68" fmla="*/ 3353443 h 4714375"/>
              <a:gd name="connsiteX69" fmla="*/ 13504 w 4045260"/>
              <a:gd name="connsiteY69" fmla="*/ 1937876 h 4714375"/>
              <a:gd name="connsiteX70" fmla="*/ 1427873 w 4045260"/>
              <a:gd name="connsiteY70" fmla="*/ 1325951 h 4714375"/>
              <a:gd name="connsiteX71" fmla="*/ 1541561 w 4045260"/>
              <a:gd name="connsiteY71" fmla="*/ 1322480 h 4714375"/>
              <a:gd name="connsiteX72" fmla="*/ 1507028 w 4045260"/>
              <a:gd name="connsiteY72" fmla="*/ 1216834 h 4714375"/>
              <a:gd name="connsiteX73" fmla="*/ 1814095 w 4045260"/>
              <a:gd name="connsiteY73" fmla="*/ 469122 h 4714375"/>
              <a:gd name="connsiteX74" fmla="*/ 2121469 w 4045260"/>
              <a:gd name="connsiteY74" fmla="*/ 0 h 4714375"/>
              <a:gd name="connsiteX75" fmla="*/ 2022334 w 4045260"/>
              <a:gd name="connsiteY75" fmla="*/ 531082 h 4714375"/>
              <a:gd name="connsiteX76" fmla="*/ 1949837 w 4045260"/>
              <a:gd name="connsiteY76" fmla="*/ 938244 h 4714375"/>
              <a:gd name="connsiteX77" fmla="*/ 1893189 w 4045260"/>
              <a:gd name="connsiteY77" fmla="*/ 555865 h 4714375"/>
              <a:gd name="connsiteX78" fmla="*/ 2121469 w 4045260"/>
              <a:gd name="connsiteY78"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539975 w 4045260"/>
              <a:gd name="connsiteY67" fmla="*/ 3444471 h 4714375"/>
              <a:gd name="connsiteX68" fmla="*/ 461057 w 4045260"/>
              <a:gd name="connsiteY68" fmla="*/ 3353443 h 4714375"/>
              <a:gd name="connsiteX69" fmla="*/ 13504 w 4045260"/>
              <a:gd name="connsiteY69" fmla="*/ 1937876 h 4714375"/>
              <a:gd name="connsiteX70" fmla="*/ 1427873 w 4045260"/>
              <a:gd name="connsiteY70" fmla="*/ 1325951 h 4714375"/>
              <a:gd name="connsiteX71" fmla="*/ 1541561 w 4045260"/>
              <a:gd name="connsiteY71" fmla="*/ 1322480 h 4714375"/>
              <a:gd name="connsiteX72" fmla="*/ 1507028 w 4045260"/>
              <a:gd name="connsiteY72" fmla="*/ 1216834 h 4714375"/>
              <a:gd name="connsiteX73" fmla="*/ 1814095 w 4045260"/>
              <a:gd name="connsiteY73" fmla="*/ 469122 h 4714375"/>
              <a:gd name="connsiteX74" fmla="*/ 2121469 w 4045260"/>
              <a:gd name="connsiteY74" fmla="*/ 0 h 4714375"/>
              <a:gd name="connsiteX75" fmla="*/ 2022334 w 4045260"/>
              <a:gd name="connsiteY75" fmla="*/ 531082 h 4714375"/>
              <a:gd name="connsiteX76" fmla="*/ 1949837 w 4045260"/>
              <a:gd name="connsiteY76" fmla="*/ 938244 h 4714375"/>
              <a:gd name="connsiteX77" fmla="*/ 1893189 w 4045260"/>
              <a:gd name="connsiteY77" fmla="*/ 555865 h 4714375"/>
              <a:gd name="connsiteX78" fmla="*/ 2121469 w 4045260"/>
              <a:gd name="connsiteY78"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539975 w 4045260"/>
              <a:gd name="connsiteY67" fmla="*/ 3444471 h 4714375"/>
              <a:gd name="connsiteX68" fmla="*/ 461057 w 4045260"/>
              <a:gd name="connsiteY68" fmla="*/ 3353443 h 4714375"/>
              <a:gd name="connsiteX69" fmla="*/ 13504 w 4045260"/>
              <a:gd name="connsiteY69" fmla="*/ 1937876 h 4714375"/>
              <a:gd name="connsiteX70" fmla="*/ 1427873 w 4045260"/>
              <a:gd name="connsiteY70" fmla="*/ 1325951 h 4714375"/>
              <a:gd name="connsiteX71" fmla="*/ 1541561 w 4045260"/>
              <a:gd name="connsiteY71" fmla="*/ 1322480 h 4714375"/>
              <a:gd name="connsiteX72" fmla="*/ 1507028 w 4045260"/>
              <a:gd name="connsiteY72" fmla="*/ 1216834 h 4714375"/>
              <a:gd name="connsiteX73" fmla="*/ 1814095 w 4045260"/>
              <a:gd name="connsiteY73" fmla="*/ 469122 h 4714375"/>
              <a:gd name="connsiteX74" fmla="*/ 2121469 w 4045260"/>
              <a:gd name="connsiteY74" fmla="*/ 0 h 4714375"/>
              <a:gd name="connsiteX75" fmla="*/ 2022334 w 4045260"/>
              <a:gd name="connsiteY75" fmla="*/ 531082 h 4714375"/>
              <a:gd name="connsiteX76" fmla="*/ 1949837 w 4045260"/>
              <a:gd name="connsiteY76" fmla="*/ 938244 h 4714375"/>
              <a:gd name="connsiteX77" fmla="*/ 1893189 w 4045260"/>
              <a:gd name="connsiteY77" fmla="*/ 555865 h 4714375"/>
              <a:gd name="connsiteX78" fmla="*/ 2121469 w 4045260"/>
              <a:gd name="connsiteY78"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14975 w 4045260"/>
              <a:gd name="connsiteY16" fmla="*/ 394574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710225 w 4045260"/>
              <a:gd name="connsiteY16" fmla="*/ 387907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710225 w 4045260"/>
              <a:gd name="connsiteY16" fmla="*/ 387907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2669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2669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2669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2669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2669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26696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25450 w 4045260"/>
              <a:gd name="connsiteY32" fmla="*/ 2189358 h 4714375"/>
              <a:gd name="connsiteX33" fmla="*/ 3258579 w 4045260"/>
              <a:gd name="connsiteY33" fmla="*/ 2167951 h 4714375"/>
              <a:gd name="connsiteX34" fmla="*/ 3386626 w 4045260"/>
              <a:gd name="connsiteY34" fmla="*/ 1945497 h 4714375"/>
              <a:gd name="connsiteX35" fmla="*/ 2391456 w 4045260"/>
              <a:gd name="connsiteY35" fmla="*/ 1418908 h 4714375"/>
              <a:gd name="connsiteX36" fmla="*/ 2089735 w 4045260"/>
              <a:gd name="connsiteY36" fmla="*/ 1386058 h 4714375"/>
              <a:gd name="connsiteX37" fmla="*/ 2097937 w 4045260"/>
              <a:gd name="connsiteY37" fmla="*/ 1451092 h 4714375"/>
              <a:gd name="connsiteX38" fmla="*/ 2027189 w 4045260"/>
              <a:gd name="connsiteY38" fmla="*/ 1702607 h 4714375"/>
              <a:gd name="connsiteX39" fmla="*/ 1980319 w 4045260"/>
              <a:gd name="connsiteY39" fmla="*/ 1386234 h 4714375"/>
              <a:gd name="connsiteX40" fmla="*/ 1979037 w 4045260"/>
              <a:gd name="connsiteY40" fmla="*/ 1381840 h 4714375"/>
              <a:gd name="connsiteX41" fmla="*/ 1757216 w 4045260"/>
              <a:gd name="connsiteY41" fmla="*/ 1373997 h 4714375"/>
              <a:gd name="connsiteX42" fmla="*/ 1814095 w 4045260"/>
              <a:gd name="connsiteY42" fmla="*/ 469122 h 4714375"/>
              <a:gd name="connsiteX43" fmla="*/ 1680745 w 4045260"/>
              <a:gd name="connsiteY43" fmla="*/ 1183497 h 4714375"/>
              <a:gd name="connsiteX44" fmla="*/ 1691115 w 4045260"/>
              <a:gd name="connsiteY44" fmla="*/ 1257074 h 4714375"/>
              <a:gd name="connsiteX45" fmla="*/ 1697747 w 4045260"/>
              <a:gd name="connsiteY45" fmla="*/ 1317712 h 4714375"/>
              <a:gd name="connsiteX46" fmla="*/ 1726099 w 4045260"/>
              <a:gd name="connsiteY46" fmla="*/ 1316846 h 4714375"/>
              <a:gd name="connsiteX47" fmla="*/ 1962250 w 4045260"/>
              <a:gd name="connsiteY47" fmla="*/ 1324331 h 4714375"/>
              <a:gd name="connsiteX48" fmla="*/ 1956349 w 4045260"/>
              <a:gd name="connsiteY48" fmla="*/ 1304114 h 4714375"/>
              <a:gd name="connsiteX49" fmla="*/ 2169194 w 4045260"/>
              <a:gd name="connsiteY49" fmla="*/ 926321 h 4714375"/>
              <a:gd name="connsiteX50" fmla="*/ 2072113 w 4045260"/>
              <a:gd name="connsiteY50" fmla="*/ 1245578 h 4714375"/>
              <a:gd name="connsiteX51" fmla="*/ 2082923 w 4045260"/>
              <a:gd name="connsiteY51" fmla="*/ 1331835 h 4714375"/>
              <a:gd name="connsiteX52" fmla="*/ 2316322 w 4045260"/>
              <a:gd name="connsiteY52" fmla="*/ 1354023 h 4714375"/>
              <a:gd name="connsiteX53" fmla="*/ 3472984 w 4045260"/>
              <a:gd name="connsiteY53" fmla="*/ 1884536 h 4714375"/>
              <a:gd name="connsiteX54" fmla="*/ 3492501 w 4045260"/>
              <a:gd name="connsiteY54" fmla="*/ 2346692 h 4714375"/>
              <a:gd name="connsiteX55" fmla="*/ 3472892 w 4045260"/>
              <a:gd name="connsiteY55" fmla="*/ 2445968 h 4714375"/>
              <a:gd name="connsiteX56" fmla="*/ 3980862 w 4045260"/>
              <a:gd name="connsiteY56" fmla="*/ 2450994 h 4714375"/>
              <a:gd name="connsiteX57" fmla="*/ 4040677 w 4045260"/>
              <a:gd name="connsiteY57" fmla="*/ 2548745 h 4714375"/>
              <a:gd name="connsiteX58" fmla="*/ 3285537 w 4045260"/>
              <a:gd name="connsiteY58" fmla="*/ 3133619 h 4714375"/>
              <a:gd name="connsiteX59" fmla="*/ 3805727 w 4045260"/>
              <a:gd name="connsiteY59" fmla="*/ 2672571 h 4714375"/>
              <a:gd name="connsiteX60" fmla="*/ 3412531 w 4045260"/>
              <a:gd name="connsiteY60" fmla="*/ 2670449 h 4714375"/>
              <a:gd name="connsiteX61" fmla="*/ 3406244 w 4045260"/>
              <a:gd name="connsiteY61" fmla="*/ 2691259 h 4714375"/>
              <a:gd name="connsiteX62" fmla="*/ 3005410 w 4045260"/>
              <a:gd name="connsiteY62" fmla="*/ 3384255 h 4714375"/>
              <a:gd name="connsiteX63" fmla="*/ 2988418 w 4045260"/>
              <a:gd name="connsiteY63" fmla="*/ 3401706 h 4714375"/>
              <a:gd name="connsiteX64" fmla="*/ 3162399 w 4045260"/>
              <a:gd name="connsiteY64" fmla="*/ 3469418 h 4714375"/>
              <a:gd name="connsiteX65" fmla="*/ 1768011 w 4045260"/>
              <a:gd name="connsiteY65" fmla="*/ 4714375 h 4714375"/>
              <a:gd name="connsiteX66" fmla="*/ 525951 w 4045260"/>
              <a:gd name="connsiteY66" fmla="*/ 3444732 h 4714375"/>
              <a:gd name="connsiteX67" fmla="*/ 461057 w 4045260"/>
              <a:gd name="connsiteY67" fmla="*/ 3353443 h 4714375"/>
              <a:gd name="connsiteX68" fmla="*/ 13504 w 4045260"/>
              <a:gd name="connsiteY68" fmla="*/ 1937876 h 4714375"/>
              <a:gd name="connsiteX69" fmla="*/ 1427873 w 4045260"/>
              <a:gd name="connsiteY69" fmla="*/ 1325951 h 4714375"/>
              <a:gd name="connsiteX70" fmla="*/ 1541561 w 4045260"/>
              <a:gd name="connsiteY70" fmla="*/ 1322480 h 4714375"/>
              <a:gd name="connsiteX71" fmla="*/ 1507028 w 4045260"/>
              <a:gd name="connsiteY71" fmla="*/ 1216834 h 4714375"/>
              <a:gd name="connsiteX72" fmla="*/ 1814095 w 4045260"/>
              <a:gd name="connsiteY72" fmla="*/ 469122 h 4714375"/>
              <a:gd name="connsiteX73" fmla="*/ 2121469 w 4045260"/>
              <a:gd name="connsiteY73" fmla="*/ 0 h 4714375"/>
              <a:gd name="connsiteX74" fmla="*/ 2022334 w 4045260"/>
              <a:gd name="connsiteY74" fmla="*/ 531082 h 4714375"/>
              <a:gd name="connsiteX75" fmla="*/ 1949837 w 4045260"/>
              <a:gd name="connsiteY75" fmla="*/ 938244 h 4714375"/>
              <a:gd name="connsiteX76" fmla="*/ 1893189 w 4045260"/>
              <a:gd name="connsiteY76" fmla="*/ 555865 h 4714375"/>
              <a:gd name="connsiteX77" fmla="*/ 2121469 w 4045260"/>
              <a:gd name="connsiteY77"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22701 w 4045260"/>
              <a:gd name="connsiteY31" fmla="*/ 2182397 h 4714375"/>
              <a:gd name="connsiteX32" fmla="*/ 3258579 w 4045260"/>
              <a:gd name="connsiteY32" fmla="*/ 2167951 h 4714375"/>
              <a:gd name="connsiteX33" fmla="*/ 3386626 w 4045260"/>
              <a:gd name="connsiteY33" fmla="*/ 1945497 h 4714375"/>
              <a:gd name="connsiteX34" fmla="*/ 2391456 w 4045260"/>
              <a:gd name="connsiteY34" fmla="*/ 1418908 h 4714375"/>
              <a:gd name="connsiteX35" fmla="*/ 2089735 w 4045260"/>
              <a:gd name="connsiteY35" fmla="*/ 1386058 h 4714375"/>
              <a:gd name="connsiteX36" fmla="*/ 2097937 w 4045260"/>
              <a:gd name="connsiteY36" fmla="*/ 1451092 h 4714375"/>
              <a:gd name="connsiteX37" fmla="*/ 2027189 w 4045260"/>
              <a:gd name="connsiteY37" fmla="*/ 1702607 h 4714375"/>
              <a:gd name="connsiteX38" fmla="*/ 1980319 w 4045260"/>
              <a:gd name="connsiteY38" fmla="*/ 1386234 h 4714375"/>
              <a:gd name="connsiteX39" fmla="*/ 1979037 w 4045260"/>
              <a:gd name="connsiteY39" fmla="*/ 1381840 h 4714375"/>
              <a:gd name="connsiteX40" fmla="*/ 1757216 w 4045260"/>
              <a:gd name="connsiteY40" fmla="*/ 1373997 h 4714375"/>
              <a:gd name="connsiteX41" fmla="*/ 1814095 w 4045260"/>
              <a:gd name="connsiteY41" fmla="*/ 469122 h 4714375"/>
              <a:gd name="connsiteX42" fmla="*/ 1680745 w 4045260"/>
              <a:gd name="connsiteY42" fmla="*/ 1183497 h 4714375"/>
              <a:gd name="connsiteX43" fmla="*/ 1691115 w 4045260"/>
              <a:gd name="connsiteY43" fmla="*/ 1257074 h 4714375"/>
              <a:gd name="connsiteX44" fmla="*/ 1697747 w 4045260"/>
              <a:gd name="connsiteY44" fmla="*/ 1317712 h 4714375"/>
              <a:gd name="connsiteX45" fmla="*/ 1726099 w 4045260"/>
              <a:gd name="connsiteY45" fmla="*/ 1316846 h 4714375"/>
              <a:gd name="connsiteX46" fmla="*/ 1962250 w 4045260"/>
              <a:gd name="connsiteY46" fmla="*/ 1324331 h 4714375"/>
              <a:gd name="connsiteX47" fmla="*/ 1956349 w 4045260"/>
              <a:gd name="connsiteY47" fmla="*/ 1304114 h 4714375"/>
              <a:gd name="connsiteX48" fmla="*/ 2169194 w 4045260"/>
              <a:gd name="connsiteY48" fmla="*/ 926321 h 4714375"/>
              <a:gd name="connsiteX49" fmla="*/ 2072113 w 4045260"/>
              <a:gd name="connsiteY49" fmla="*/ 1245578 h 4714375"/>
              <a:gd name="connsiteX50" fmla="*/ 2082923 w 4045260"/>
              <a:gd name="connsiteY50" fmla="*/ 1331835 h 4714375"/>
              <a:gd name="connsiteX51" fmla="*/ 2316322 w 4045260"/>
              <a:gd name="connsiteY51" fmla="*/ 1354023 h 4714375"/>
              <a:gd name="connsiteX52" fmla="*/ 3472984 w 4045260"/>
              <a:gd name="connsiteY52" fmla="*/ 1884536 h 4714375"/>
              <a:gd name="connsiteX53" fmla="*/ 3492501 w 4045260"/>
              <a:gd name="connsiteY53" fmla="*/ 2346692 h 4714375"/>
              <a:gd name="connsiteX54" fmla="*/ 3472892 w 4045260"/>
              <a:gd name="connsiteY54" fmla="*/ 2445968 h 4714375"/>
              <a:gd name="connsiteX55" fmla="*/ 3980862 w 4045260"/>
              <a:gd name="connsiteY55" fmla="*/ 2450994 h 4714375"/>
              <a:gd name="connsiteX56" fmla="*/ 4040677 w 4045260"/>
              <a:gd name="connsiteY56" fmla="*/ 2548745 h 4714375"/>
              <a:gd name="connsiteX57" fmla="*/ 3285537 w 4045260"/>
              <a:gd name="connsiteY57" fmla="*/ 3133619 h 4714375"/>
              <a:gd name="connsiteX58" fmla="*/ 3805727 w 4045260"/>
              <a:gd name="connsiteY58" fmla="*/ 2672571 h 4714375"/>
              <a:gd name="connsiteX59" fmla="*/ 3412531 w 4045260"/>
              <a:gd name="connsiteY59" fmla="*/ 2670449 h 4714375"/>
              <a:gd name="connsiteX60" fmla="*/ 3406244 w 4045260"/>
              <a:gd name="connsiteY60" fmla="*/ 2691259 h 4714375"/>
              <a:gd name="connsiteX61" fmla="*/ 3005410 w 4045260"/>
              <a:gd name="connsiteY61" fmla="*/ 3384255 h 4714375"/>
              <a:gd name="connsiteX62" fmla="*/ 2988418 w 4045260"/>
              <a:gd name="connsiteY62" fmla="*/ 3401706 h 4714375"/>
              <a:gd name="connsiteX63" fmla="*/ 3162399 w 4045260"/>
              <a:gd name="connsiteY63" fmla="*/ 3469418 h 4714375"/>
              <a:gd name="connsiteX64" fmla="*/ 1768011 w 4045260"/>
              <a:gd name="connsiteY64" fmla="*/ 4714375 h 4714375"/>
              <a:gd name="connsiteX65" fmla="*/ 525951 w 4045260"/>
              <a:gd name="connsiteY65" fmla="*/ 3444732 h 4714375"/>
              <a:gd name="connsiteX66" fmla="*/ 461057 w 4045260"/>
              <a:gd name="connsiteY66" fmla="*/ 3353443 h 4714375"/>
              <a:gd name="connsiteX67" fmla="*/ 13504 w 4045260"/>
              <a:gd name="connsiteY67" fmla="*/ 1937876 h 4714375"/>
              <a:gd name="connsiteX68" fmla="*/ 1427873 w 4045260"/>
              <a:gd name="connsiteY68" fmla="*/ 1325951 h 4714375"/>
              <a:gd name="connsiteX69" fmla="*/ 1541561 w 4045260"/>
              <a:gd name="connsiteY69" fmla="*/ 1322480 h 4714375"/>
              <a:gd name="connsiteX70" fmla="*/ 1507028 w 4045260"/>
              <a:gd name="connsiteY70" fmla="*/ 1216834 h 4714375"/>
              <a:gd name="connsiteX71" fmla="*/ 1814095 w 4045260"/>
              <a:gd name="connsiteY71" fmla="*/ 469122 h 4714375"/>
              <a:gd name="connsiteX72" fmla="*/ 2121469 w 4045260"/>
              <a:gd name="connsiteY72" fmla="*/ 0 h 4714375"/>
              <a:gd name="connsiteX73" fmla="*/ 2022334 w 4045260"/>
              <a:gd name="connsiteY73" fmla="*/ 531082 h 4714375"/>
              <a:gd name="connsiteX74" fmla="*/ 1949837 w 4045260"/>
              <a:gd name="connsiteY74" fmla="*/ 938244 h 4714375"/>
              <a:gd name="connsiteX75" fmla="*/ 1893189 w 4045260"/>
              <a:gd name="connsiteY75" fmla="*/ 555865 h 4714375"/>
              <a:gd name="connsiteX76" fmla="*/ 2121469 w 4045260"/>
              <a:gd name="connsiteY76"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1748326 w 4045260"/>
              <a:gd name="connsiteY30" fmla="*/ 1875646 h 4714375"/>
              <a:gd name="connsiteX31" fmla="*/ 3258579 w 4045260"/>
              <a:gd name="connsiteY31" fmla="*/ 2167951 h 4714375"/>
              <a:gd name="connsiteX32" fmla="*/ 3386626 w 4045260"/>
              <a:gd name="connsiteY32" fmla="*/ 1945497 h 4714375"/>
              <a:gd name="connsiteX33" fmla="*/ 2391456 w 4045260"/>
              <a:gd name="connsiteY33" fmla="*/ 1418908 h 4714375"/>
              <a:gd name="connsiteX34" fmla="*/ 2089735 w 4045260"/>
              <a:gd name="connsiteY34" fmla="*/ 1386058 h 4714375"/>
              <a:gd name="connsiteX35" fmla="*/ 2097937 w 4045260"/>
              <a:gd name="connsiteY35" fmla="*/ 1451092 h 4714375"/>
              <a:gd name="connsiteX36" fmla="*/ 2027189 w 4045260"/>
              <a:gd name="connsiteY36" fmla="*/ 1702607 h 4714375"/>
              <a:gd name="connsiteX37" fmla="*/ 1980319 w 4045260"/>
              <a:gd name="connsiteY37" fmla="*/ 1386234 h 4714375"/>
              <a:gd name="connsiteX38" fmla="*/ 1979037 w 4045260"/>
              <a:gd name="connsiteY38" fmla="*/ 1381840 h 4714375"/>
              <a:gd name="connsiteX39" fmla="*/ 1757216 w 4045260"/>
              <a:gd name="connsiteY39" fmla="*/ 1373997 h 4714375"/>
              <a:gd name="connsiteX40" fmla="*/ 1814095 w 4045260"/>
              <a:gd name="connsiteY40" fmla="*/ 469122 h 4714375"/>
              <a:gd name="connsiteX41" fmla="*/ 1680745 w 4045260"/>
              <a:gd name="connsiteY41" fmla="*/ 1183497 h 4714375"/>
              <a:gd name="connsiteX42" fmla="*/ 1691115 w 4045260"/>
              <a:gd name="connsiteY42" fmla="*/ 1257074 h 4714375"/>
              <a:gd name="connsiteX43" fmla="*/ 1697747 w 4045260"/>
              <a:gd name="connsiteY43" fmla="*/ 1317712 h 4714375"/>
              <a:gd name="connsiteX44" fmla="*/ 1726099 w 4045260"/>
              <a:gd name="connsiteY44" fmla="*/ 1316846 h 4714375"/>
              <a:gd name="connsiteX45" fmla="*/ 1962250 w 4045260"/>
              <a:gd name="connsiteY45" fmla="*/ 1324331 h 4714375"/>
              <a:gd name="connsiteX46" fmla="*/ 1956349 w 4045260"/>
              <a:gd name="connsiteY46" fmla="*/ 1304114 h 4714375"/>
              <a:gd name="connsiteX47" fmla="*/ 2169194 w 4045260"/>
              <a:gd name="connsiteY47" fmla="*/ 926321 h 4714375"/>
              <a:gd name="connsiteX48" fmla="*/ 2072113 w 4045260"/>
              <a:gd name="connsiteY48" fmla="*/ 1245578 h 4714375"/>
              <a:gd name="connsiteX49" fmla="*/ 2082923 w 4045260"/>
              <a:gd name="connsiteY49" fmla="*/ 1331835 h 4714375"/>
              <a:gd name="connsiteX50" fmla="*/ 2316322 w 4045260"/>
              <a:gd name="connsiteY50" fmla="*/ 1354023 h 4714375"/>
              <a:gd name="connsiteX51" fmla="*/ 3472984 w 4045260"/>
              <a:gd name="connsiteY51" fmla="*/ 1884536 h 4714375"/>
              <a:gd name="connsiteX52" fmla="*/ 3492501 w 4045260"/>
              <a:gd name="connsiteY52" fmla="*/ 2346692 h 4714375"/>
              <a:gd name="connsiteX53" fmla="*/ 3472892 w 4045260"/>
              <a:gd name="connsiteY53" fmla="*/ 2445968 h 4714375"/>
              <a:gd name="connsiteX54" fmla="*/ 3980862 w 4045260"/>
              <a:gd name="connsiteY54" fmla="*/ 2450994 h 4714375"/>
              <a:gd name="connsiteX55" fmla="*/ 4040677 w 4045260"/>
              <a:gd name="connsiteY55" fmla="*/ 2548745 h 4714375"/>
              <a:gd name="connsiteX56" fmla="*/ 3285537 w 4045260"/>
              <a:gd name="connsiteY56" fmla="*/ 3133619 h 4714375"/>
              <a:gd name="connsiteX57" fmla="*/ 3805727 w 4045260"/>
              <a:gd name="connsiteY57" fmla="*/ 2672571 h 4714375"/>
              <a:gd name="connsiteX58" fmla="*/ 3412531 w 4045260"/>
              <a:gd name="connsiteY58" fmla="*/ 2670449 h 4714375"/>
              <a:gd name="connsiteX59" fmla="*/ 3406244 w 4045260"/>
              <a:gd name="connsiteY59" fmla="*/ 2691259 h 4714375"/>
              <a:gd name="connsiteX60" fmla="*/ 3005410 w 4045260"/>
              <a:gd name="connsiteY60" fmla="*/ 3384255 h 4714375"/>
              <a:gd name="connsiteX61" fmla="*/ 2988418 w 4045260"/>
              <a:gd name="connsiteY61" fmla="*/ 3401706 h 4714375"/>
              <a:gd name="connsiteX62" fmla="*/ 3162399 w 4045260"/>
              <a:gd name="connsiteY62" fmla="*/ 3469418 h 4714375"/>
              <a:gd name="connsiteX63" fmla="*/ 1768011 w 4045260"/>
              <a:gd name="connsiteY63" fmla="*/ 4714375 h 4714375"/>
              <a:gd name="connsiteX64" fmla="*/ 525951 w 4045260"/>
              <a:gd name="connsiteY64" fmla="*/ 3444732 h 4714375"/>
              <a:gd name="connsiteX65" fmla="*/ 461057 w 4045260"/>
              <a:gd name="connsiteY65" fmla="*/ 3353443 h 4714375"/>
              <a:gd name="connsiteX66" fmla="*/ 13504 w 4045260"/>
              <a:gd name="connsiteY66" fmla="*/ 1937876 h 4714375"/>
              <a:gd name="connsiteX67" fmla="*/ 1427873 w 4045260"/>
              <a:gd name="connsiteY67" fmla="*/ 1325951 h 4714375"/>
              <a:gd name="connsiteX68" fmla="*/ 1541561 w 4045260"/>
              <a:gd name="connsiteY68" fmla="*/ 1322480 h 4714375"/>
              <a:gd name="connsiteX69" fmla="*/ 1507028 w 4045260"/>
              <a:gd name="connsiteY69" fmla="*/ 1216834 h 4714375"/>
              <a:gd name="connsiteX70" fmla="*/ 1814095 w 4045260"/>
              <a:gd name="connsiteY70" fmla="*/ 469122 h 4714375"/>
              <a:gd name="connsiteX71" fmla="*/ 2121469 w 4045260"/>
              <a:gd name="connsiteY71" fmla="*/ 0 h 4714375"/>
              <a:gd name="connsiteX72" fmla="*/ 2022334 w 4045260"/>
              <a:gd name="connsiteY72" fmla="*/ 531082 h 4714375"/>
              <a:gd name="connsiteX73" fmla="*/ 1949837 w 4045260"/>
              <a:gd name="connsiteY73" fmla="*/ 938244 h 4714375"/>
              <a:gd name="connsiteX74" fmla="*/ 1893189 w 4045260"/>
              <a:gd name="connsiteY74" fmla="*/ 555865 h 4714375"/>
              <a:gd name="connsiteX75" fmla="*/ 2121469 w 4045260"/>
              <a:gd name="connsiteY75"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61643 w 4045260"/>
              <a:gd name="connsiteY29" fmla="*/ 2110283 h 4714375"/>
              <a:gd name="connsiteX30" fmla="*/ 3258579 w 4045260"/>
              <a:gd name="connsiteY30" fmla="*/ 2167951 h 4714375"/>
              <a:gd name="connsiteX31" fmla="*/ 3386626 w 4045260"/>
              <a:gd name="connsiteY31" fmla="*/ 1945497 h 4714375"/>
              <a:gd name="connsiteX32" fmla="*/ 2391456 w 4045260"/>
              <a:gd name="connsiteY32" fmla="*/ 1418908 h 4714375"/>
              <a:gd name="connsiteX33" fmla="*/ 2089735 w 4045260"/>
              <a:gd name="connsiteY33" fmla="*/ 1386058 h 4714375"/>
              <a:gd name="connsiteX34" fmla="*/ 2097937 w 4045260"/>
              <a:gd name="connsiteY34" fmla="*/ 1451092 h 4714375"/>
              <a:gd name="connsiteX35" fmla="*/ 2027189 w 4045260"/>
              <a:gd name="connsiteY35" fmla="*/ 1702607 h 4714375"/>
              <a:gd name="connsiteX36" fmla="*/ 1980319 w 4045260"/>
              <a:gd name="connsiteY36" fmla="*/ 1386234 h 4714375"/>
              <a:gd name="connsiteX37" fmla="*/ 1979037 w 4045260"/>
              <a:gd name="connsiteY37" fmla="*/ 1381840 h 4714375"/>
              <a:gd name="connsiteX38" fmla="*/ 1757216 w 4045260"/>
              <a:gd name="connsiteY38" fmla="*/ 1373997 h 4714375"/>
              <a:gd name="connsiteX39" fmla="*/ 1814095 w 4045260"/>
              <a:gd name="connsiteY39" fmla="*/ 469122 h 4714375"/>
              <a:gd name="connsiteX40" fmla="*/ 1680745 w 4045260"/>
              <a:gd name="connsiteY40" fmla="*/ 1183497 h 4714375"/>
              <a:gd name="connsiteX41" fmla="*/ 1691115 w 4045260"/>
              <a:gd name="connsiteY41" fmla="*/ 1257074 h 4714375"/>
              <a:gd name="connsiteX42" fmla="*/ 1697747 w 4045260"/>
              <a:gd name="connsiteY42" fmla="*/ 1317712 h 4714375"/>
              <a:gd name="connsiteX43" fmla="*/ 1726099 w 4045260"/>
              <a:gd name="connsiteY43" fmla="*/ 1316846 h 4714375"/>
              <a:gd name="connsiteX44" fmla="*/ 1962250 w 4045260"/>
              <a:gd name="connsiteY44" fmla="*/ 1324331 h 4714375"/>
              <a:gd name="connsiteX45" fmla="*/ 1956349 w 4045260"/>
              <a:gd name="connsiteY45" fmla="*/ 1304114 h 4714375"/>
              <a:gd name="connsiteX46" fmla="*/ 2169194 w 4045260"/>
              <a:gd name="connsiteY46" fmla="*/ 926321 h 4714375"/>
              <a:gd name="connsiteX47" fmla="*/ 2072113 w 4045260"/>
              <a:gd name="connsiteY47" fmla="*/ 1245578 h 4714375"/>
              <a:gd name="connsiteX48" fmla="*/ 2082923 w 4045260"/>
              <a:gd name="connsiteY48" fmla="*/ 1331835 h 4714375"/>
              <a:gd name="connsiteX49" fmla="*/ 2316322 w 4045260"/>
              <a:gd name="connsiteY49" fmla="*/ 1354023 h 4714375"/>
              <a:gd name="connsiteX50" fmla="*/ 3472984 w 4045260"/>
              <a:gd name="connsiteY50" fmla="*/ 1884536 h 4714375"/>
              <a:gd name="connsiteX51" fmla="*/ 3492501 w 4045260"/>
              <a:gd name="connsiteY51" fmla="*/ 2346692 h 4714375"/>
              <a:gd name="connsiteX52" fmla="*/ 3472892 w 4045260"/>
              <a:gd name="connsiteY52" fmla="*/ 2445968 h 4714375"/>
              <a:gd name="connsiteX53" fmla="*/ 3980862 w 4045260"/>
              <a:gd name="connsiteY53" fmla="*/ 2450994 h 4714375"/>
              <a:gd name="connsiteX54" fmla="*/ 4040677 w 4045260"/>
              <a:gd name="connsiteY54" fmla="*/ 2548745 h 4714375"/>
              <a:gd name="connsiteX55" fmla="*/ 3285537 w 4045260"/>
              <a:gd name="connsiteY55" fmla="*/ 3133619 h 4714375"/>
              <a:gd name="connsiteX56" fmla="*/ 3805727 w 4045260"/>
              <a:gd name="connsiteY56" fmla="*/ 2672571 h 4714375"/>
              <a:gd name="connsiteX57" fmla="*/ 3412531 w 4045260"/>
              <a:gd name="connsiteY57" fmla="*/ 2670449 h 4714375"/>
              <a:gd name="connsiteX58" fmla="*/ 3406244 w 4045260"/>
              <a:gd name="connsiteY58" fmla="*/ 2691259 h 4714375"/>
              <a:gd name="connsiteX59" fmla="*/ 3005410 w 4045260"/>
              <a:gd name="connsiteY59" fmla="*/ 3384255 h 4714375"/>
              <a:gd name="connsiteX60" fmla="*/ 2988418 w 4045260"/>
              <a:gd name="connsiteY60" fmla="*/ 3401706 h 4714375"/>
              <a:gd name="connsiteX61" fmla="*/ 3162399 w 4045260"/>
              <a:gd name="connsiteY61" fmla="*/ 3469418 h 4714375"/>
              <a:gd name="connsiteX62" fmla="*/ 1768011 w 4045260"/>
              <a:gd name="connsiteY62" fmla="*/ 4714375 h 4714375"/>
              <a:gd name="connsiteX63" fmla="*/ 525951 w 4045260"/>
              <a:gd name="connsiteY63" fmla="*/ 3444732 h 4714375"/>
              <a:gd name="connsiteX64" fmla="*/ 461057 w 4045260"/>
              <a:gd name="connsiteY64" fmla="*/ 3353443 h 4714375"/>
              <a:gd name="connsiteX65" fmla="*/ 13504 w 4045260"/>
              <a:gd name="connsiteY65" fmla="*/ 1937876 h 4714375"/>
              <a:gd name="connsiteX66" fmla="*/ 1427873 w 4045260"/>
              <a:gd name="connsiteY66" fmla="*/ 1325951 h 4714375"/>
              <a:gd name="connsiteX67" fmla="*/ 1541561 w 4045260"/>
              <a:gd name="connsiteY67" fmla="*/ 1322480 h 4714375"/>
              <a:gd name="connsiteX68" fmla="*/ 1507028 w 4045260"/>
              <a:gd name="connsiteY68" fmla="*/ 1216834 h 4714375"/>
              <a:gd name="connsiteX69" fmla="*/ 1814095 w 4045260"/>
              <a:gd name="connsiteY69" fmla="*/ 469122 h 4714375"/>
              <a:gd name="connsiteX70" fmla="*/ 2121469 w 4045260"/>
              <a:gd name="connsiteY70" fmla="*/ 0 h 4714375"/>
              <a:gd name="connsiteX71" fmla="*/ 2022334 w 4045260"/>
              <a:gd name="connsiteY71" fmla="*/ 531082 h 4714375"/>
              <a:gd name="connsiteX72" fmla="*/ 1949837 w 4045260"/>
              <a:gd name="connsiteY72" fmla="*/ 938244 h 4714375"/>
              <a:gd name="connsiteX73" fmla="*/ 1893189 w 4045260"/>
              <a:gd name="connsiteY73" fmla="*/ 555865 h 4714375"/>
              <a:gd name="connsiteX74" fmla="*/ 2121469 w 4045260"/>
              <a:gd name="connsiteY74"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275825 w 4045260"/>
              <a:gd name="connsiteY28" fmla="*/ 2180856 h 4714375"/>
              <a:gd name="connsiteX29" fmla="*/ 3258579 w 4045260"/>
              <a:gd name="connsiteY29" fmla="*/ 2167951 h 4714375"/>
              <a:gd name="connsiteX30" fmla="*/ 3386626 w 4045260"/>
              <a:gd name="connsiteY30" fmla="*/ 1945497 h 4714375"/>
              <a:gd name="connsiteX31" fmla="*/ 2391456 w 4045260"/>
              <a:gd name="connsiteY31" fmla="*/ 1418908 h 4714375"/>
              <a:gd name="connsiteX32" fmla="*/ 2089735 w 4045260"/>
              <a:gd name="connsiteY32" fmla="*/ 1386058 h 4714375"/>
              <a:gd name="connsiteX33" fmla="*/ 2097937 w 4045260"/>
              <a:gd name="connsiteY33" fmla="*/ 1451092 h 4714375"/>
              <a:gd name="connsiteX34" fmla="*/ 2027189 w 4045260"/>
              <a:gd name="connsiteY34" fmla="*/ 1702607 h 4714375"/>
              <a:gd name="connsiteX35" fmla="*/ 1980319 w 4045260"/>
              <a:gd name="connsiteY35" fmla="*/ 1386234 h 4714375"/>
              <a:gd name="connsiteX36" fmla="*/ 1979037 w 4045260"/>
              <a:gd name="connsiteY36" fmla="*/ 1381840 h 4714375"/>
              <a:gd name="connsiteX37" fmla="*/ 1757216 w 4045260"/>
              <a:gd name="connsiteY37" fmla="*/ 1373997 h 4714375"/>
              <a:gd name="connsiteX38" fmla="*/ 1814095 w 4045260"/>
              <a:gd name="connsiteY38" fmla="*/ 469122 h 4714375"/>
              <a:gd name="connsiteX39" fmla="*/ 1680745 w 4045260"/>
              <a:gd name="connsiteY39" fmla="*/ 1183497 h 4714375"/>
              <a:gd name="connsiteX40" fmla="*/ 1691115 w 4045260"/>
              <a:gd name="connsiteY40" fmla="*/ 1257074 h 4714375"/>
              <a:gd name="connsiteX41" fmla="*/ 1697747 w 4045260"/>
              <a:gd name="connsiteY41" fmla="*/ 1317712 h 4714375"/>
              <a:gd name="connsiteX42" fmla="*/ 1726099 w 4045260"/>
              <a:gd name="connsiteY42" fmla="*/ 1316846 h 4714375"/>
              <a:gd name="connsiteX43" fmla="*/ 1962250 w 4045260"/>
              <a:gd name="connsiteY43" fmla="*/ 1324331 h 4714375"/>
              <a:gd name="connsiteX44" fmla="*/ 1956349 w 4045260"/>
              <a:gd name="connsiteY44" fmla="*/ 1304114 h 4714375"/>
              <a:gd name="connsiteX45" fmla="*/ 2169194 w 4045260"/>
              <a:gd name="connsiteY45" fmla="*/ 926321 h 4714375"/>
              <a:gd name="connsiteX46" fmla="*/ 2072113 w 4045260"/>
              <a:gd name="connsiteY46" fmla="*/ 1245578 h 4714375"/>
              <a:gd name="connsiteX47" fmla="*/ 2082923 w 4045260"/>
              <a:gd name="connsiteY47" fmla="*/ 1331835 h 4714375"/>
              <a:gd name="connsiteX48" fmla="*/ 2316322 w 4045260"/>
              <a:gd name="connsiteY48" fmla="*/ 1354023 h 4714375"/>
              <a:gd name="connsiteX49" fmla="*/ 3472984 w 4045260"/>
              <a:gd name="connsiteY49" fmla="*/ 1884536 h 4714375"/>
              <a:gd name="connsiteX50" fmla="*/ 3492501 w 4045260"/>
              <a:gd name="connsiteY50" fmla="*/ 2346692 h 4714375"/>
              <a:gd name="connsiteX51" fmla="*/ 3472892 w 4045260"/>
              <a:gd name="connsiteY51" fmla="*/ 2445968 h 4714375"/>
              <a:gd name="connsiteX52" fmla="*/ 3980862 w 4045260"/>
              <a:gd name="connsiteY52" fmla="*/ 2450994 h 4714375"/>
              <a:gd name="connsiteX53" fmla="*/ 4040677 w 4045260"/>
              <a:gd name="connsiteY53" fmla="*/ 2548745 h 4714375"/>
              <a:gd name="connsiteX54" fmla="*/ 3285537 w 4045260"/>
              <a:gd name="connsiteY54" fmla="*/ 3133619 h 4714375"/>
              <a:gd name="connsiteX55" fmla="*/ 3805727 w 4045260"/>
              <a:gd name="connsiteY55" fmla="*/ 2672571 h 4714375"/>
              <a:gd name="connsiteX56" fmla="*/ 3412531 w 4045260"/>
              <a:gd name="connsiteY56" fmla="*/ 2670449 h 4714375"/>
              <a:gd name="connsiteX57" fmla="*/ 3406244 w 4045260"/>
              <a:gd name="connsiteY57" fmla="*/ 2691259 h 4714375"/>
              <a:gd name="connsiteX58" fmla="*/ 3005410 w 4045260"/>
              <a:gd name="connsiteY58" fmla="*/ 3384255 h 4714375"/>
              <a:gd name="connsiteX59" fmla="*/ 2988418 w 4045260"/>
              <a:gd name="connsiteY59" fmla="*/ 3401706 h 4714375"/>
              <a:gd name="connsiteX60" fmla="*/ 3162399 w 4045260"/>
              <a:gd name="connsiteY60" fmla="*/ 3469418 h 4714375"/>
              <a:gd name="connsiteX61" fmla="*/ 1768011 w 4045260"/>
              <a:gd name="connsiteY61" fmla="*/ 4714375 h 4714375"/>
              <a:gd name="connsiteX62" fmla="*/ 525951 w 4045260"/>
              <a:gd name="connsiteY62" fmla="*/ 3444732 h 4714375"/>
              <a:gd name="connsiteX63" fmla="*/ 461057 w 4045260"/>
              <a:gd name="connsiteY63" fmla="*/ 3353443 h 4714375"/>
              <a:gd name="connsiteX64" fmla="*/ 13504 w 4045260"/>
              <a:gd name="connsiteY64" fmla="*/ 1937876 h 4714375"/>
              <a:gd name="connsiteX65" fmla="*/ 1427873 w 4045260"/>
              <a:gd name="connsiteY65" fmla="*/ 1325951 h 4714375"/>
              <a:gd name="connsiteX66" fmla="*/ 1541561 w 4045260"/>
              <a:gd name="connsiteY66" fmla="*/ 1322480 h 4714375"/>
              <a:gd name="connsiteX67" fmla="*/ 1507028 w 4045260"/>
              <a:gd name="connsiteY67" fmla="*/ 1216834 h 4714375"/>
              <a:gd name="connsiteX68" fmla="*/ 1814095 w 4045260"/>
              <a:gd name="connsiteY68" fmla="*/ 469122 h 4714375"/>
              <a:gd name="connsiteX69" fmla="*/ 2121469 w 4045260"/>
              <a:gd name="connsiteY69" fmla="*/ 0 h 4714375"/>
              <a:gd name="connsiteX70" fmla="*/ 2022334 w 4045260"/>
              <a:gd name="connsiteY70" fmla="*/ 531082 h 4714375"/>
              <a:gd name="connsiteX71" fmla="*/ 1949837 w 4045260"/>
              <a:gd name="connsiteY71" fmla="*/ 938244 h 4714375"/>
              <a:gd name="connsiteX72" fmla="*/ 1893189 w 4045260"/>
              <a:gd name="connsiteY72" fmla="*/ 555865 h 4714375"/>
              <a:gd name="connsiteX73" fmla="*/ 2121469 w 4045260"/>
              <a:gd name="connsiteY73"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 name="connsiteX0" fmla="*/ 2756707 w 4045260"/>
              <a:gd name="connsiteY0" fmla="*/ 3774299 h 4714375"/>
              <a:gd name="connsiteX1" fmla="*/ 811067 w 4045260"/>
              <a:gd name="connsiteY1" fmla="*/ 3837799 h 4714375"/>
              <a:gd name="connsiteX2" fmla="*/ 2756707 w 4045260"/>
              <a:gd name="connsiteY2" fmla="*/ 3774299 h 4714375"/>
              <a:gd name="connsiteX3" fmla="*/ 3386139 w 4045260"/>
              <a:gd name="connsiteY3" fmla="*/ 3774298 h 4714375"/>
              <a:gd name="connsiteX4" fmla="*/ 912668 w 4045260"/>
              <a:gd name="connsiteY4" fmla="*/ 4394337 h 4714375"/>
              <a:gd name="connsiteX5" fmla="*/ 3386139 w 4045260"/>
              <a:gd name="connsiteY5" fmla="*/ 3774298 h 4714375"/>
              <a:gd name="connsiteX6" fmla="*/ 2965796 w 4045260"/>
              <a:gd name="connsiteY6" fmla="*/ 3424938 h 4714375"/>
              <a:gd name="connsiteX7" fmla="*/ 2811930 w 4045260"/>
              <a:gd name="connsiteY7" fmla="*/ 3582952 h 4714375"/>
              <a:gd name="connsiteX8" fmla="*/ 1788964 w 4045260"/>
              <a:gd name="connsiteY8" fmla="*/ 4018136 h 4714375"/>
              <a:gd name="connsiteX9" fmla="*/ 594418 w 4045260"/>
              <a:gd name="connsiteY9" fmla="*/ 3507269 h 4714375"/>
              <a:gd name="connsiteX10" fmla="*/ 553125 w 4045260"/>
              <a:gd name="connsiteY10" fmla="*/ 3459640 h 4714375"/>
              <a:gd name="connsiteX11" fmla="*/ 428693 w 4045260"/>
              <a:gd name="connsiteY11" fmla="*/ 3526492 h 4714375"/>
              <a:gd name="connsiteX12" fmla="*/ 1778437 w 4045260"/>
              <a:gd name="connsiteY12" fmla="*/ 4598171 h 4714375"/>
              <a:gd name="connsiteX13" fmla="*/ 3038032 w 4045260"/>
              <a:gd name="connsiteY13" fmla="*/ 3451041 h 4714375"/>
              <a:gd name="connsiteX14" fmla="*/ 2965796 w 4045260"/>
              <a:gd name="connsiteY14" fmla="*/ 3424938 h 4714375"/>
              <a:gd name="connsiteX15" fmla="*/ 251146 w 4045260"/>
              <a:gd name="connsiteY15" fmla="*/ 2299101 h 4714375"/>
              <a:gd name="connsiteX16" fmla="*/ 1672125 w 4045260"/>
              <a:gd name="connsiteY16" fmla="*/ 3936221 h 4714375"/>
              <a:gd name="connsiteX17" fmla="*/ 3265975 w 4045260"/>
              <a:gd name="connsiteY17" fmla="*/ 2275696 h 4714375"/>
              <a:gd name="connsiteX18" fmla="*/ 251146 w 4045260"/>
              <a:gd name="connsiteY18" fmla="*/ 2299101 h 4714375"/>
              <a:gd name="connsiteX19" fmla="*/ 1757216 w 4045260"/>
              <a:gd name="connsiteY19" fmla="*/ 1373997 h 4714375"/>
              <a:gd name="connsiteX20" fmla="*/ 1700956 w 4045260"/>
              <a:gd name="connsiteY20" fmla="*/ 1375986 h 4714375"/>
              <a:gd name="connsiteX21" fmla="*/ 1703694 w 4045260"/>
              <a:gd name="connsiteY21" fmla="*/ 1430254 h 4714375"/>
              <a:gd name="connsiteX22" fmla="*/ 1583228 w 4045260"/>
              <a:gd name="connsiteY22" fmla="*/ 1731184 h 4714375"/>
              <a:gd name="connsiteX23" fmla="*/ 1573703 w 4045260"/>
              <a:gd name="connsiteY23" fmla="*/ 1468651 h 4714375"/>
              <a:gd name="connsiteX24" fmla="*/ 1556019 w 4045260"/>
              <a:gd name="connsiteY24" fmla="*/ 1381111 h 4714375"/>
              <a:gd name="connsiteX25" fmla="*/ 1428833 w 4045260"/>
              <a:gd name="connsiteY25" fmla="*/ 1385608 h 4714375"/>
              <a:gd name="connsiteX26" fmla="*/ 127806 w 4045260"/>
              <a:gd name="connsiteY26" fmla="*/ 1945497 h 4714375"/>
              <a:gd name="connsiteX27" fmla="*/ 255853 w 4045260"/>
              <a:gd name="connsiteY27" fmla="*/ 2167951 h 4714375"/>
              <a:gd name="connsiteX28" fmla="*/ 3258579 w 4045260"/>
              <a:gd name="connsiteY28" fmla="*/ 2167951 h 4714375"/>
              <a:gd name="connsiteX29" fmla="*/ 3386626 w 4045260"/>
              <a:gd name="connsiteY29" fmla="*/ 1945497 h 4714375"/>
              <a:gd name="connsiteX30" fmla="*/ 2391456 w 4045260"/>
              <a:gd name="connsiteY30" fmla="*/ 1418908 h 4714375"/>
              <a:gd name="connsiteX31" fmla="*/ 2089735 w 4045260"/>
              <a:gd name="connsiteY31" fmla="*/ 1386058 h 4714375"/>
              <a:gd name="connsiteX32" fmla="*/ 2097937 w 4045260"/>
              <a:gd name="connsiteY32" fmla="*/ 1451092 h 4714375"/>
              <a:gd name="connsiteX33" fmla="*/ 2027189 w 4045260"/>
              <a:gd name="connsiteY33" fmla="*/ 1702607 h 4714375"/>
              <a:gd name="connsiteX34" fmla="*/ 1980319 w 4045260"/>
              <a:gd name="connsiteY34" fmla="*/ 1386234 h 4714375"/>
              <a:gd name="connsiteX35" fmla="*/ 1979037 w 4045260"/>
              <a:gd name="connsiteY35" fmla="*/ 1381840 h 4714375"/>
              <a:gd name="connsiteX36" fmla="*/ 1757216 w 4045260"/>
              <a:gd name="connsiteY36" fmla="*/ 1373997 h 4714375"/>
              <a:gd name="connsiteX37" fmla="*/ 1814095 w 4045260"/>
              <a:gd name="connsiteY37" fmla="*/ 469122 h 4714375"/>
              <a:gd name="connsiteX38" fmla="*/ 1680745 w 4045260"/>
              <a:gd name="connsiteY38" fmla="*/ 1183497 h 4714375"/>
              <a:gd name="connsiteX39" fmla="*/ 1691115 w 4045260"/>
              <a:gd name="connsiteY39" fmla="*/ 1257074 h 4714375"/>
              <a:gd name="connsiteX40" fmla="*/ 1697747 w 4045260"/>
              <a:gd name="connsiteY40" fmla="*/ 1317712 h 4714375"/>
              <a:gd name="connsiteX41" fmla="*/ 1726099 w 4045260"/>
              <a:gd name="connsiteY41" fmla="*/ 1316846 h 4714375"/>
              <a:gd name="connsiteX42" fmla="*/ 1962250 w 4045260"/>
              <a:gd name="connsiteY42" fmla="*/ 1324331 h 4714375"/>
              <a:gd name="connsiteX43" fmla="*/ 1956349 w 4045260"/>
              <a:gd name="connsiteY43" fmla="*/ 1304114 h 4714375"/>
              <a:gd name="connsiteX44" fmla="*/ 2169194 w 4045260"/>
              <a:gd name="connsiteY44" fmla="*/ 926321 h 4714375"/>
              <a:gd name="connsiteX45" fmla="*/ 2072113 w 4045260"/>
              <a:gd name="connsiteY45" fmla="*/ 1245578 h 4714375"/>
              <a:gd name="connsiteX46" fmla="*/ 2082923 w 4045260"/>
              <a:gd name="connsiteY46" fmla="*/ 1331835 h 4714375"/>
              <a:gd name="connsiteX47" fmla="*/ 2316322 w 4045260"/>
              <a:gd name="connsiteY47" fmla="*/ 1354023 h 4714375"/>
              <a:gd name="connsiteX48" fmla="*/ 3472984 w 4045260"/>
              <a:gd name="connsiteY48" fmla="*/ 1884536 h 4714375"/>
              <a:gd name="connsiteX49" fmla="*/ 3492501 w 4045260"/>
              <a:gd name="connsiteY49" fmla="*/ 2346692 h 4714375"/>
              <a:gd name="connsiteX50" fmla="*/ 3472892 w 4045260"/>
              <a:gd name="connsiteY50" fmla="*/ 2445968 h 4714375"/>
              <a:gd name="connsiteX51" fmla="*/ 3980862 w 4045260"/>
              <a:gd name="connsiteY51" fmla="*/ 2450994 h 4714375"/>
              <a:gd name="connsiteX52" fmla="*/ 4040677 w 4045260"/>
              <a:gd name="connsiteY52" fmla="*/ 2548745 h 4714375"/>
              <a:gd name="connsiteX53" fmla="*/ 3285537 w 4045260"/>
              <a:gd name="connsiteY53" fmla="*/ 3133619 h 4714375"/>
              <a:gd name="connsiteX54" fmla="*/ 3805727 w 4045260"/>
              <a:gd name="connsiteY54" fmla="*/ 2672571 h 4714375"/>
              <a:gd name="connsiteX55" fmla="*/ 3412531 w 4045260"/>
              <a:gd name="connsiteY55" fmla="*/ 2670449 h 4714375"/>
              <a:gd name="connsiteX56" fmla="*/ 3406244 w 4045260"/>
              <a:gd name="connsiteY56" fmla="*/ 2691259 h 4714375"/>
              <a:gd name="connsiteX57" fmla="*/ 3005410 w 4045260"/>
              <a:gd name="connsiteY57" fmla="*/ 3384255 h 4714375"/>
              <a:gd name="connsiteX58" fmla="*/ 2988418 w 4045260"/>
              <a:gd name="connsiteY58" fmla="*/ 3401706 h 4714375"/>
              <a:gd name="connsiteX59" fmla="*/ 3162399 w 4045260"/>
              <a:gd name="connsiteY59" fmla="*/ 3469418 h 4714375"/>
              <a:gd name="connsiteX60" fmla="*/ 1768011 w 4045260"/>
              <a:gd name="connsiteY60" fmla="*/ 4714375 h 4714375"/>
              <a:gd name="connsiteX61" fmla="*/ 525951 w 4045260"/>
              <a:gd name="connsiteY61" fmla="*/ 3444732 h 4714375"/>
              <a:gd name="connsiteX62" fmla="*/ 461057 w 4045260"/>
              <a:gd name="connsiteY62" fmla="*/ 3353443 h 4714375"/>
              <a:gd name="connsiteX63" fmla="*/ 13504 w 4045260"/>
              <a:gd name="connsiteY63" fmla="*/ 1937876 h 4714375"/>
              <a:gd name="connsiteX64" fmla="*/ 1427873 w 4045260"/>
              <a:gd name="connsiteY64" fmla="*/ 1325951 h 4714375"/>
              <a:gd name="connsiteX65" fmla="*/ 1541561 w 4045260"/>
              <a:gd name="connsiteY65" fmla="*/ 1322480 h 4714375"/>
              <a:gd name="connsiteX66" fmla="*/ 1507028 w 4045260"/>
              <a:gd name="connsiteY66" fmla="*/ 1216834 h 4714375"/>
              <a:gd name="connsiteX67" fmla="*/ 1814095 w 4045260"/>
              <a:gd name="connsiteY67" fmla="*/ 469122 h 4714375"/>
              <a:gd name="connsiteX68" fmla="*/ 2121469 w 4045260"/>
              <a:gd name="connsiteY68" fmla="*/ 0 h 4714375"/>
              <a:gd name="connsiteX69" fmla="*/ 2022334 w 4045260"/>
              <a:gd name="connsiteY69" fmla="*/ 531082 h 4714375"/>
              <a:gd name="connsiteX70" fmla="*/ 1949837 w 4045260"/>
              <a:gd name="connsiteY70" fmla="*/ 938244 h 4714375"/>
              <a:gd name="connsiteX71" fmla="*/ 1893189 w 4045260"/>
              <a:gd name="connsiteY71" fmla="*/ 555865 h 4714375"/>
              <a:gd name="connsiteX72" fmla="*/ 2121469 w 4045260"/>
              <a:gd name="connsiteY72" fmla="*/ 0 h 4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045260" h="4714375">
                <a:moveTo>
                  <a:pt x="2756707" y="3774299"/>
                </a:moveTo>
                <a:cubicBezTo>
                  <a:pt x="2384385" y="4366966"/>
                  <a:pt x="1091314" y="4283357"/>
                  <a:pt x="811067" y="3837799"/>
                </a:cubicBezTo>
                <a:cubicBezTo>
                  <a:pt x="1275464" y="4200807"/>
                  <a:pt x="2206585" y="4284416"/>
                  <a:pt x="2756707" y="3774299"/>
                </a:cubicBezTo>
                <a:close/>
                <a:moveTo>
                  <a:pt x="3386139" y="3774298"/>
                </a:moveTo>
                <a:cubicBezTo>
                  <a:pt x="3681789" y="4501678"/>
                  <a:pt x="1470458" y="4611837"/>
                  <a:pt x="912668" y="4394337"/>
                </a:cubicBezTo>
                <a:cubicBezTo>
                  <a:pt x="1699058" y="4528017"/>
                  <a:pt x="3422709" y="4402618"/>
                  <a:pt x="3386139" y="3774298"/>
                </a:cubicBezTo>
                <a:close/>
                <a:moveTo>
                  <a:pt x="2965796" y="3424938"/>
                </a:moveTo>
                <a:lnTo>
                  <a:pt x="2811930" y="3582952"/>
                </a:lnTo>
                <a:cubicBezTo>
                  <a:pt x="2535677" y="3830510"/>
                  <a:pt x="2187982" y="4001984"/>
                  <a:pt x="1788964" y="4018136"/>
                </a:cubicBezTo>
                <a:cubicBezTo>
                  <a:pt x="1272709" y="4015279"/>
                  <a:pt x="879148" y="3802395"/>
                  <a:pt x="594418" y="3507269"/>
                </a:cubicBezTo>
                <a:lnTo>
                  <a:pt x="553125" y="3459640"/>
                </a:lnTo>
                <a:lnTo>
                  <a:pt x="428693" y="3526492"/>
                </a:lnTo>
                <a:cubicBezTo>
                  <a:pt x="-309459" y="3987835"/>
                  <a:pt x="458458" y="4584172"/>
                  <a:pt x="1778437" y="4598171"/>
                </a:cubicBezTo>
                <a:cubicBezTo>
                  <a:pt x="3592438" y="4508344"/>
                  <a:pt x="3869209" y="3802872"/>
                  <a:pt x="3038032" y="3451041"/>
                </a:cubicBezTo>
                <a:lnTo>
                  <a:pt x="2965796" y="3424938"/>
                </a:lnTo>
                <a:close/>
                <a:moveTo>
                  <a:pt x="251146" y="2299101"/>
                </a:moveTo>
                <a:cubicBezTo>
                  <a:pt x="191406" y="2800358"/>
                  <a:pt x="693640" y="3882639"/>
                  <a:pt x="1672125" y="3936221"/>
                </a:cubicBezTo>
                <a:cubicBezTo>
                  <a:pt x="2672250" y="3936221"/>
                  <a:pt x="3310425" y="3132946"/>
                  <a:pt x="3265975" y="2275696"/>
                </a:cubicBezTo>
                <a:cubicBezTo>
                  <a:pt x="2832532" y="2750223"/>
                  <a:pt x="865564" y="2815174"/>
                  <a:pt x="251146" y="2299101"/>
                </a:cubicBezTo>
                <a:close/>
                <a:moveTo>
                  <a:pt x="1757216" y="1373997"/>
                </a:moveTo>
                <a:lnTo>
                  <a:pt x="1700956" y="1375986"/>
                </a:lnTo>
                <a:lnTo>
                  <a:pt x="1703694" y="1430254"/>
                </a:lnTo>
                <a:cubicBezTo>
                  <a:pt x="1703722" y="1618968"/>
                  <a:pt x="1642136" y="1654985"/>
                  <a:pt x="1583228" y="1731184"/>
                </a:cubicBezTo>
                <a:cubicBezTo>
                  <a:pt x="1587990" y="1638315"/>
                  <a:pt x="1585609" y="1552590"/>
                  <a:pt x="1573703" y="1468651"/>
                </a:cubicBezTo>
                <a:lnTo>
                  <a:pt x="1556019" y="1381111"/>
                </a:lnTo>
                <a:lnTo>
                  <a:pt x="1428833" y="1385608"/>
                </a:lnTo>
                <a:cubicBezTo>
                  <a:pt x="686338" y="1438898"/>
                  <a:pt x="127806" y="1669320"/>
                  <a:pt x="127806" y="1945497"/>
                </a:cubicBezTo>
                <a:cubicBezTo>
                  <a:pt x="127806" y="2024405"/>
                  <a:pt x="173401" y="2099578"/>
                  <a:pt x="255853" y="2167951"/>
                </a:cubicBezTo>
                <a:cubicBezTo>
                  <a:pt x="542387" y="1729801"/>
                  <a:pt x="2991095" y="1777426"/>
                  <a:pt x="3258579" y="2167951"/>
                </a:cubicBezTo>
                <a:cubicBezTo>
                  <a:pt x="3341032" y="2099578"/>
                  <a:pt x="3386626" y="2024405"/>
                  <a:pt x="3386626" y="1945497"/>
                </a:cubicBezTo>
                <a:cubicBezTo>
                  <a:pt x="3386626" y="1708774"/>
                  <a:pt x="2976276" y="1505667"/>
                  <a:pt x="2391456" y="1418908"/>
                </a:cubicBezTo>
                <a:lnTo>
                  <a:pt x="2089735" y="1386058"/>
                </a:lnTo>
                <a:lnTo>
                  <a:pt x="2097937" y="1451092"/>
                </a:lnTo>
                <a:cubicBezTo>
                  <a:pt x="2113978" y="1626886"/>
                  <a:pt x="2069462" y="1647926"/>
                  <a:pt x="2027189" y="1702607"/>
                </a:cubicBezTo>
                <a:cubicBezTo>
                  <a:pt x="2033047" y="1588361"/>
                  <a:pt x="2021331" y="1491692"/>
                  <a:pt x="1980319" y="1386234"/>
                </a:cubicBezTo>
                <a:lnTo>
                  <a:pt x="1979037" y="1381840"/>
                </a:lnTo>
                <a:lnTo>
                  <a:pt x="1757216" y="1373997"/>
                </a:lnTo>
                <a:close/>
                <a:moveTo>
                  <a:pt x="1814095" y="469122"/>
                </a:moveTo>
                <a:cubicBezTo>
                  <a:pt x="1668045" y="731059"/>
                  <a:pt x="1622007" y="897747"/>
                  <a:pt x="1680745" y="1183497"/>
                </a:cubicBezTo>
                <a:cubicBezTo>
                  <a:pt x="1684766" y="1209492"/>
                  <a:pt x="1688210" y="1233981"/>
                  <a:pt x="1691115" y="1257074"/>
                </a:cubicBezTo>
                <a:lnTo>
                  <a:pt x="1697747" y="1317712"/>
                </a:lnTo>
                <a:lnTo>
                  <a:pt x="1726099" y="1316846"/>
                </a:lnTo>
                <a:lnTo>
                  <a:pt x="1962250" y="1324331"/>
                </a:lnTo>
                <a:lnTo>
                  <a:pt x="1956349" y="1304114"/>
                </a:lnTo>
                <a:cubicBezTo>
                  <a:pt x="1926371" y="1125291"/>
                  <a:pt x="2067968" y="1031412"/>
                  <a:pt x="2169194" y="926321"/>
                </a:cubicBezTo>
                <a:cubicBezTo>
                  <a:pt x="2101819" y="1047158"/>
                  <a:pt x="2069046" y="1135040"/>
                  <a:pt x="2072113" y="1245578"/>
                </a:cubicBezTo>
                <a:lnTo>
                  <a:pt x="2082923" y="1331835"/>
                </a:lnTo>
                <a:lnTo>
                  <a:pt x="2316322" y="1354023"/>
                </a:lnTo>
                <a:cubicBezTo>
                  <a:pt x="2886720" y="1427455"/>
                  <a:pt x="3366304" y="1608311"/>
                  <a:pt x="3472984" y="1884536"/>
                </a:cubicBezTo>
                <a:cubicBezTo>
                  <a:pt x="3511084" y="2020505"/>
                  <a:pt x="3516501" y="2178844"/>
                  <a:pt x="3492501" y="2346692"/>
                </a:cubicBezTo>
                <a:lnTo>
                  <a:pt x="3472892" y="2445968"/>
                </a:lnTo>
                <a:lnTo>
                  <a:pt x="3980862" y="2450994"/>
                </a:lnTo>
                <a:cubicBezTo>
                  <a:pt x="4050542" y="2452886"/>
                  <a:pt x="4050372" y="2470653"/>
                  <a:pt x="4040677" y="2548745"/>
                </a:cubicBezTo>
                <a:cubicBezTo>
                  <a:pt x="3950889" y="2848478"/>
                  <a:pt x="3718225" y="3072011"/>
                  <a:pt x="3285537" y="3133619"/>
                </a:cubicBezTo>
                <a:cubicBezTo>
                  <a:pt x="3550121" y="3013498"/>
                  <a:pt x="3728015" y="2912813"/>
                  <a:pt x="3805727" y="2672571"/>
                </a:cubicBezTo>
                <a:lnTo>
                  <a:pt x="3412531" y="2670449"/>
                </a:lnTo>
                <a:lnTo>
                  <a:pt x="3406244" y="2691259"/>
                </a:lnTo>
                <a:cubicBezTo>
                  <a:pt x="3321306" y="2931628"/>
                  <a:pt x="3184866" y="3173769"/>
                  <a:pt x="3005410" y="3384255"/>
                </a:cubicBezTo>
                <a:lnTo>
                  <a:pt x="2988418" y="3401706"/>
                </a:lnTo>
                <a:lnTo>
                  <a:pt x="3162399" y="3469418"/>
                </a:lnTo>
                <a:cubicBezTo>
                  <a:pt x="3984211" y="3851880"/>
                  <a:pt x="3562580" y="4664369"/>
                  <a:pt x="1768011" y="4714375"/>
                </a:cubicBezTo>
                <a:cubicBezTo>
                  <a:pt x="236391" y="4670256"/>
                  <a:pt x="-472269" y="3936526"/>
                  <a:pt x="525951" y="3444732"/>
                </a:cubicBezTo>
                <a:lnTo>
                  <a:pt x="461057" y="3353443"/>
                </a:lnTo>
                <a:cubicBezTo>
                  <a:pt x="87799" y="2874957"/>
                  <a:pt x="-45789" y="2259345"/>
                  <a:pt x="13504" y="1937876"/>
                </a:cubicBezTo>
                <a:cubicBezTo>
                  <a:pt x="117961" y="1566719"/>
                  <a:pt x="738733" y="1369125"/>
                  <a:pt x="1427873" y="1325951"/>
                </a:cubicBezTo>
                <a:lnTo>
                  <a:pt x="1541561" y="1322480"/>
                </a:lnTo>
                <a:lnTo>
                  <a:pt x="1507028" y="1216834"/>
                </a:lnTo>
                <a:cubicBezTo>
                  <a:pt x="1352209" y="835835"/>
                  <a:pt x="1626014" y="664384"/>
                  <a:pt x="1814095" y="469122"/>
                </a:cubicBezTo>
                <a:close/>
                <a:moveTo>
                  <a:pt x="2121469" y="0"/>
                </a:moveTo>
                <a:cubicBezTo>
                  <a:pt x="2012892" y="194730"/>
                  <a:pt x="1978667" y="318649"/>
                  <a:pt x="2022334" y="531082"/>
                </a:cubicBezTo>
                <a:cubicBezTo>
                  <a:pt x="2070160" y="840289"/>
                  <a:pt x="2008229" y="862713"/>
                  <a:pt x="1949837" y="938244"/>
                </a:cubicBezTo>
                <a:cubicBezTo>
                  <a:pt x="1956918" y="800162"/>
                  <a:pt x="1942757" y="683325"/>
                  <a:pt x="1893189" y="555865"/>
                </a:cubicBezTo>
                <a:cubicBezTo>
                  <a:pt x="1778092" y="272622"/>
                  <a:pt x="1981645" y="145162"/>
                  <a:pt x="2121469"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rot="10800000" flipV="1">
            <a:off x="468295" y="206157"/>
            <a:ext cx="627306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gradFill>
                  <a:gsLst>
                    <a:gs pos="66000">
                      <a:srgbClr val="965332"/>
                    </a:gs>
                    <a:gs pos="0">
                      <a:srgbClr val="2C2C2C">
                        <a:alpha val="13000"/>
                      </a:srgbClr>
                    </a:gs>
                    <a:gs pos="0">
                      <a:srgbClr val="BC9554"/>
                    </a:gs>
                  </a:gsLst>
                  <a:lin ang="10800000" scaled="1"/>
                </a:gradFill>
                <a:effectLst/>
                <a:uLnTx/>
                <a:uFillTx/>
                <a:latin typeface="Arial" panose="020B0604020202020204" pitchFamily="34" charset="0"/>
                <a:ea typeface="+mn-ea"/>
                <a:cs typeface="Arial" panose="020B0604020202020204" pitchFamily="34" charset="0"/>
              </a:rPr>
              <a:t>Receso</a:t>
            </a:r>
            <a:endParaRPr kumimoji="0" lang="en-US" sz="4000" b="0" i="0" u="none" strike="noStrike" kern="1200" cap="none" spc="0" normalizeH="0" baseline="0" noProof="0" dirty="0">
              <a:ln>
                <a:noFill/>
              </a:ln>
              <a:gradFill>
                <a:gsLst>
                  <a:gs pos="66000">
                    <a:srgbClr val="965332"/>
                  </a:gs>
                  <a:gs pos="0">
                    <a:srgbClr val="2C2C2C">
                      <a:alpha val="13000"/>
                    </a:srgbClr>
                  </a:gs>
                  <a:gs pos="0">
                    <a:srgbClr val="BC9554"/>
                  </a:gs>
                </a:gsLst>
                <a:lin ang="10800000" scaled="1"/>
              </a:gradFill>
              <a:effectLst/>
              <a:uLnTx/>
              <a:uFillTx/>
              <a:latin typeface="Arial" panose="020B0604020202020204" pitchFamily="34" charset="0"/>
              <a:ea typeface="+mn-ea"/>
              <a:cs typeface="Arial" panose="020B0604020202020204" pitchFamily="34" charset="0"/>
            </a:endParaRPr>
          </a:p>
        </p:txBody>
      </p:sp>
      <p:sp>
        <p:nvSpPr>
          <p:cNvPr id="8" name="Freeform 7"/>
          <p:cNvSpPr/>
          <p:nvPr/>
        </p:nvSpPr>
        <p:spPr>
          <a:xfrm rot="10800000" flipH="1" flipV="1">
            <a:off x="428500" y="293957"/>
            <a:ext cx="1392694" cy="1210111"/>
          </a:xfrm>
          <a:custGeom>
            <a:avLst/>
            <a:gdLst>
              <a:gd name="connsiteX0" fmla="*/ 0 w 1276406"/>
              <a:gd name="connsiteY0" fmla="*/ 0 h 774990"/>
              <a:gd name="connsiteX1" fmla="*/ 1276406 w 1276406"/>
              <a:gd name="connsiteY1" fmla="*/ 0 h 774990"/>
              <a:gd name="connsiteX2" fmla="*/ 1276406 w 1276406"/>
              <a:gd name="connsiteY2" fmla="*/ 43008 h 774990"/>
              <a:gd name="connsiteX3" fmla="*/ 7942 w 1276406"/>
              <a:gd name="connsiteY3" fmla="*/ 43008 h 774990"/>
              <a:gd name="connsiteX4" fmla="*/ 7942 w 1276406"/>
              <a:gd name="connsiteY4" fmla="*/ 731983 h 774990"/>
              <a:gd name="connsiteX5" fmla="*/ 1276406 w 1276406"/>
              <a:gd name="connsiteY5" fmla="*/ 731983 h 774990"/>
              <a:gd name="connsiteX6" fmla="*/ 1276406 w 1276406"/>
              <a:gd name="connsiteY6" fmla="*/ 774990 h 774990"/>
              <a:gd name="connsiteX7" fmla="*/ 0 w 1276406"/>
              <a:gd name="connsiteY7" fmla="*/ 774990 h 774990"/>
              <a:gd name="connsiteX0" fmla="*/ 0 w 1276406"/>
              <a:gd name="connsiteY0" fmla="*/ 0 h 774990"/>
              <a:gd name="connsiteX1" fmla="*/ 1276406 w 1276406"/>
              <a:gd name="connsiteY1" fmla="*/ 0 h 774990"/>
              <a:gd name="connsiteX2" fmla="*/ 1276406 w 1276406"/>
              <a:gd name="connsiteY2" fmla="*/ 43008 h 774990"/>
              <a:gd name="connsiteX3" fmla="*/ 7942 w 1276406"/>
              <a:gd name="connsiteY3" fmla="*/ 731983 h 774990"/>
              <a:gd name="connsiteX4" fmla="*/ 1276406 w 1276406"/>
              <a:gd name="connsiteY4" fmla="*/ 731983 h 774990"/>
              <a:gd name="connsiteX5" fmla="*/ 1276406 w 1276406"/>
              <a:gd name="connsiteY5" fmla="*/ 774990 h 774990"/>
              <a:gd name="connsiteX6" fmla="*/ 0 w 1276406"/>
              <a:gd name="connsiteY6" fmla="*/ 774990 h 774990"/>
              <a:gd name="connsiteX7" fmla="*/ 0 w 1276406"/>
              <a:gd name="connsiteY7" fmla="*/ 0 h 774990"/>
              <a:gd name="connsiteX0" fmla="*/ 0 w 1276406"/>
              <a:gd name="connsiteY0" fmla="*/ 0 h 774990"/>
              <a:gd name="connsiteX1" fmla="*/ 1276406 w 1276406"/>
              <a:gd name="connsiteY1" fmla="*/ 0 h 774990"/>
              <a:gd name="connsiteX2" fmla="*/ 1276406 w 1276406"/>
              <a:gd name="connsiteY2" fmla="*/ 43008 h 774990"/>
              <a:gd name="connsiteX3" fmla="*/ 1103312 w 1276406"/>
              <a:gd name="connsiteY3" fmla="*/ 133374 h 774990"/>
              <a:gd name="connsiteX4" fmla="*/ 7942 w 1276406"/>
              <a:gd name="connsiteY4" fmla="*/ 731983 h 774990"/>
              <a:gd name="connsiteX5" fmla="*/ 1276406 w 1276406"/>
              <a:gd name="connsiteY5" fmla="*/ 731983 h 774990"/>
              <a:gd name="connsiteX6" fmla="*/ 1276406 w 1276406"/>
              <a:gd name="connsiteY6" fmla="*/ 774990 h 774990"/>
              <a:gd name="connsiteX7" fmla="*/ 0 w 1276406"/>
              <a:gd name="connsiteY7" fmla="*/ 774990 h 774990"/>
              <a:gd name="connsiteX8" fmla="*/ 0 w 1276406"/>
              <a:gd name="connsiteY8" fmla="*/ 0 h 774990"/>
              <a:gd name="connsiteX0" fmla="*/ 1103312 w 1276406"/>
              <a:gd name="connsiteY0" fmla="*/ 133374 h 774990"/>
              <a:gd name="connsiteX1" fmla="*/ 7942 w 1276406"/>
              <a:gd name="connsiteY1" fmla="*/ 731983 h 774990"/>
              <a:gd name="connsiteX2" fmla="*/ 1276406 w 1276406"/>
              <a:gd name="connsiteY2" fmla="*/ 731983 h 774990"/>
              <a:gd name="connsiteX3" fmla="*/ 1276406 w 1276406"/>
              <a:gd name="connsiteY3" fmla="*/ 774990 h 774990"/>
              <a:gd name="connsiteX4" fmla="*/ 0 w 1276406"/>
              <a:gd name="connsiteY4" fmla="*/ 774990 h 774990"/>
              <a:gd name="connsiteX5" fmla="*/ 0 w 1276406"/>
              <a:gd name="connsiteY5" fmla="*/ 0 h 774990"/>
              <a:gd name="connsiteX6" fmla="*/ 1276406 w 1276406"/>
              <a:gd name="connsiteY6" fmla="*/ 0 h 774990"/>
              <a:gd name="connsiteX7" fmla="*/ 1276406 w 1276406"/>
              <a:gd name="connsiteY7" fmla="*/ 43008 h 774990"/>
              <a:gd name="connsiteX8" fmla="*/ 1194752 w 1276406"/>
              <a:gd name="connsiteY8" fmla="*/ 224814 h 774990"/>
              <a:gd name="connsiteX0" fmla="*/ 1103312 w 1276406"/>
              <a:gd name="connsiteY0" fmla="*/ 133374 h 774990"/>
              <a:gd name="connsiteX1" fmla="*/ 7942 w 1276406"/>
              <a:gd name="connsiteY1" fmla="*/ 731983 h 774990"/>
              <a:gd name="connsiteX2" fmla="*/ 1276406 w 1276406"/>
              <a:gd name="connsiteY2" fmla="*/ 731983 h 774990"/>
              <a:gd name="connsiteX3" fmla="*/ 1276406 w 1276406"/>
              <a:gd name="connsiteY3" fmla="*/ 774990 h 774990"/>
              <a:gd name="connsiteX4" fmla="*/ 0 w 1276406"/>
              <a:gd name="connsiteY4" fmla="*/ 774990 h 774990"/>
              <a:gd name="connsiteX5" fmla="*/ 0 w 1276406"/>
              <a:gd name="connsiteY5" fmla="*/ 0 h 774990"/>
              <a:gd name="connsiteX6" fmla="*/ 1276406 w 1276406"/>
              <a:gd name="connsiteY6" fmla="*/ 0 h 774990"/>
              <a:gd name="connsiteX7" fmla="*/ 1276406 w 1276406"/>
              <a:gd name="connsiteY7" fmla="*/ 43008 h 774990"/>
              <a:gd name="connsiteX0" fmla="*/ 7942 w 1276406"/>
              <a:gd name="connsiteY0" fmla="*/ 731983 h 774990"/>
              <a:gd name="connsiteX1" fmla="*/ 1276406 w 1276406"/>
              <a:gd name="connsiteY1" fmla="*/ 731983 h 774990"/>
              <a:gd name="connsiteX2" fmla="*/ 1276406 w 1276406"/>
              <a:gd name="connsiteY2" fmla="*/ 774990 h 774990"/>
              <a:gd name="connsiteX3" fmla="*/ 0 w 1276406"/>
              <a:gd name="connsiteY3" fmla="*/ 774990 h 774990"/>
              <a:gd name="connsiteX4" fmla="*/ 0 w 1276406"/>
              <a:gd name="connsiteY4" fmla="*/ 0 h 774990"/>
              <a:gd name="connsiteX5" fmla="*/ 1276406 w 1276406"/>
              <a:gd name="connsiteY5" fmla="*/ 0 h 774990"/>
              <a:gd name="connsiteX6" fmla="*/ 1276406 w 1276406"/>
              <a:gd name="connsiteY6" fmla="*/ 43008 h 774990"/>
              <a:gd name="connsiteX0" fmla="*/ 1276406 w 1276406"/>
              <a:gd name="connsiteY0" fmla="*/ 731983 h 774990"/>
              <a:gd name="connsiteX1" fmla="*/ 1276406 w 1276406"/>
              <a:gd name="connsiteY1" fmla="*/ 774990 h 774990"/>
              <a:gd name="connsiteX2" fmla="*/ 0 w 1276406"/>
              <a:gd name="connsiteY2" fmla="*/ 774990 h 774990"/>
              <a:gd name="connsiteX3" fmla="*/ 0 w 1276406"/>
              <a:gd name="connsiteY3" fmla="*/ 0 h 774990"/>
              <a:gd name="connsiteX4" fmla="*/ 1276406 w 1276406"/>
              <a:gd name="connsiteY4" fmla="*/ 0 h 774990"/>
              <a:gd name="connsiteX5" fmla="*/ 1276406 w 1276406"/>
              <a:gd name="connsiteY5" fmla="*/ 43008 h 77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6406" h="774990">
                <a:moveTo>
                  <a:pt x="1276406" y="731983"/>
                </a:moveTo>
                <a:lnTo>
                  <a:pt x="1276406" y="774990"/>
                </a:lnTo>
                <a:lnTo>
                  <a:pt x="0" y="774990"/>
                </a:lnTo>
                <a:lnTo>
                  <a:pt x="0" y="0"/>
                </a:lnTo>
                <a:lnTo>
                  <a:pt x="1276406" y="0"/>
                </a:lnTo>
                <a:lnTo>
                  <a:pt x="1276406" y="43008"/>
                </a:lnTo>
              </a:path>
            </a:pathLst>
          </a:custGeom>
          <a:noFill/>
          <a:ln w="349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p:cNvSpPr/>
          <p:nvPr/>
        </p:nvSpPr>
        <p:spPr>
          <a:xfrm>
            <a:off x="2845468" y="1956897"/>
            <a:ext cx="5706195" cy="13404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sz="4800" b="0" i="0" u="none" strike="noStrike" kern="1200" cap="none" spc="0" normalizeH="0" baseline="0" noProof="0" dirty="0">
                <a:ln>
                  <a:noFill/>
                </a:ln>
                <a:gradFill>
                  <a:gsLst>
                    <a:gs pos="66000">
                      <a:srgbClr val="965332"/>
                    </a:gs>
                    <a:gs pos="0">
                      <a:srgbClr val="2C2C2C">
                        <a:alpha val="13000"/>
                      </a:srgbClr>
                    </a:gs>
                    <a:gs pos="0">
                      <a:srgbClr val="BC9554"/>
                    </a:gs>
                  </a:gsLst>
                  <a:lin ang="10800000" scaled="1"/>
                </a:gradFill>
                <a:effectLst/>
                <a:uLnTx/>
                <a:uFillTx/>
                <a:latin typeface="Arial" panose="020B0604020202020204" pitchFamily="34" charset="0"/>
                <a:ea typeface="+mn-ea"/>
                <a:cs typeface="Arial" panose="020B0604020202020204" pitchFamily="34" charset="0"/>
              </a:rPr>
              <a:t>Regresamos a las</a:t>
            </a:r>
          </a:p>
        </p:txBody>
      </p:sp>
      <p:sp>
        <p:nvSpPr>
          <p:cNvPr id="2" name="TextBox 1">
            <a:extLst>
              <a:ext uri="{FF2B5EF4-FFF2-40B4-BE49-F238E27FC236}">
                <a16:creationId xmlns:a16="http://schemas.microsoft.com/office/drawing/2014/main" id="{742CFF96-B77B-CBB9-B699-3F2F13797D99}"/>
              </a:ext>
            </a:extLst>
          </p:cNvPr>
          <p:cNvSpPr txBox="1"/>
          <p:nvPr/>
        </p:nvSpPr>
        <p:spPr>
          <a:xfrm>
            <a:off x="8776677" y="2543276"/>
            <a:ext cx="2063776"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6000" b="1" i="0" u="none" strike="noStrike" kern="1200" cap="none" spc="0" normalizeH="0" baseline="0" noProof="0" dirty="0">
                <a:ln>
                  <a:noFill/>
                </a:ln>
                <a:gradFill flip="none" rotWithShape="1">
                  <a:gsLst>
                    <a:gs pos="66000">
                      <a:srgbClr val="965332"/>
                    </a:gs>
                    <a:gs pos="0">
                      <a:srgbClr val="2C2C2C">
                        <a:alpha val="13000"/>
                      </a:srgbClr>
                    </a:gs>
                    <a:gs pos="0">
                      <a:srgbClr val="BC9554"/>
                    </a:gs>
                  </a:gsLst>
                  <a:lin ang="16200000" scaled="1"/>
                  <a:tileRect/>
                </a:gradFill>
                <a:effectLst/>
                <a:uLnTx/>
                <a:uFillTx/>
                <a:latin typeface="Calibri" panose="020F0502020204030204"/>
                <a:ea typeface="+mn-ea"/>
                <a:cs typeface="+mn-cs"/>
              </a:rPr>
              <a:t>10:30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3200" b="1" i="0" u="none" strike="noStrike" kern="1200" cap="none" spc="0" normalizeH="0" baseline="0" noProof="0" dirty="0">
                <a:ln>
                  <a:noFill/>
                </a:ln>
                <a:gradFill flip="none" rotWithShape="1">
                  <a:gsLst>
                    <a:gs pos="66000">
                      <a:srgbClr val="965332"/>
                    </a:gs>
                    <a:gs pos="0">
                      <a:srgbClr val="2C2C2C">
                        <a:alpha val="13000"/>
                      </a:srgbClr>
                    </a:gs>
                    <a:gs pos="0">
                      <a:srgbClr val="BC9554"/>
                    </a:gs>
                  </a:gsLst>
                  <a:lin ang="16200000" scaled="1"/>
                  <a:tileRect/>
                </a:gradFill>
                <a:effectLst/>
                <a:uLnTx/>
                <a:uFillTx/>
                <a:latin typeface="Calibri" panose="020F0502020204030204"/>
                <a:ea typeface="+mn-ea"/>
                <a:cs typeface="+mn-cs"/>
              </a:rPr>
              <a:t>a.m</a:t>
            </a:r>
          </a:p>
        </p:txBody>
      </p:sp>
      <p:sp>
        <p:nvSpPr>
          <p:cNvPr id="9" name="Rectangle 8">
            <a:extLst>
              <a:ext uri="{FF2B5EF4-FFF2-40B4-BE49-F238E27FC236}">
                <a16:creationId xmlns:a16="http://schemas.microsoft.com/office/drawing/2014/main" id="{8714784C-95DF-4C66-5120-29ABBD1660B4}"/>
              </a:ext>
            </a:extLst>
          </p:cNvPr>
          <p:cNvSpPr/>
          <p:nvPr/>
        </p:nvSpPr>
        <p:spPr>
          <a:xfrm>
            <a:off x="89168" y="3966860"/>
            <a:ext cx="5706195" cy="230832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gradFill>
                  <a:gsLst>
                    <a:gs pos="66000">
                      <a:srgbClr val="965332"/>
                    </a:gs>
                    <a:gs pos="0">
                      <a:srgbClr val="2C2C2C">
                        <a:alpha val="13000"/>
                      </a:srgbClr>
                    </a:gs>
                    <a:gs pos="0">
                      <a:srgbClr val="BC9554"/>
                    </a:gs>
                  </a:gsLst>
                  <a:lin ang="10800000" scaled="1"/>
                </a:gradFill>
                <a:effectLst/>
                <a:uLnTx/>
                <a:uFillTx/>
                <a:latin typeface="Arial" panose="020B0604020202020204" pitchFamily="34" charset="0"/>
                <a:ea typeface="+mn-ea"/>
                <a:cs typeface="Arial" panose="020B0604020202020204" pitchFamily="34" charset="0"/>
              </a:rPr>
              <a:t>Pero tú habla lo que está de acuerdo con la sana doctrina</a:t>
            </a:r>
          </a:p>
        </p:txBody>
      </p:sp>
      <p:sp>
        <p:nvSpPr>
          <p:cNvPr id="10" name="TextBox 9">
            <a:extLst>
              <a:ext uri="{FF2B5EF4-FFF2-40B4-BE49-F238E27FC236}">
                <a16:creationId xmlns:a16="http://schemas.microsoft.com/office/drawing/2014/main" id="{6B183CB9-0ACE-A97B-F482-6BE4BC19B2B3}"/>
              </a:ext>
            </a:extLst>
          </p:cNvPr>
          <p:cNvSpPr txBox="1"/>
          <p:nvPr/>
        </p:nvSpPr>
        <p:spPr>
          <a:xfrm>
            <a:off x="5565796" y="6329506"/>
            <a:ext cx="62671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a:pPr>
            <a:r>
              <a:rPr kumimoji="0" lang="en-US" sz="1800" b="1" i="0" u="none" strike="noStrike" kern="0" cap="none" spc="0" normalizeH="0" baseline="0" noProof="0" dirty="0">
                <a:ln>
                  <a:noFill/>
                </a:ln>
                <a:solidFill>
                  <a:srgbClr val="BC9554"/>
                </a:solidFill>
                <a:effectLst/>
                <a:uLnTx/>
                <a:uFillTx/>
                <a:latin typeface="Arial" panose="020B0604020202020204" pitchFamily="34" charset="0"/>
                <a:ea typeface="+mn-ea"/>
                <a:cs typeface="Arial" panose="020B0604020202020204" pitchFamily="34" charset="0"/>
              </a:rPr>
              <a:t>Jesucristo te acepto como mi Dios y Mi Salvador, Amén</a:t>
            </a:r>
          </a:p>
        </p:txBody>
      </p:sp>
    </p:spTree>
    <p:extLst>
      <p:ext uri="{BB962C8B-B14F-4D97-AF65-F5344CB8AC3E}">
        <p14:creationId xmlns:p14="http://schemas.microsoft.com/office/powerpoint/2010/main" val="17875287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p:val>
                                            <p:strVal val="#ppt_w*0.70"/>
                                          </p:val>
                                        </p:tav>
                                        <p:tav tm="100000">
                                          <p:val>
                                            <p:strVal val="#ppt_w"/>
                                          </p:val>
                                        </p:tav>
                                      </p:tavLst>
                                    </p:anim>
                                    <p:anim calcmode="lin" valueType="num">
                                      <p:cBhvr>
                                        <p:cTn id="8" dur="5000" fill="hold"/>
                                        <p:tgtEl>
                                          <p:spTgt spid="9"/>
                                        </p:tgtEl>
                                        <p:attrNameLst>
                                          <p:attrName>ppt_h</p:attrName>
                                        </p:attrNameLst>
                                      </p:cBhvr>
                                      <p:tavLst>
                                        <p:tav tm="0">
                                          <p:val>
                                            <p:strVal val="#ppt_h"/>
                                          </p:val>
                                        </p:tav>
                                        <p:tav tm="100000">
                                          <p:val>
                                            <p:strVal val="#ppt_h"/>
                                          </p:val>
                                        </p:tav>
                                      </p:tavLst>
                                    </p:anim>
                                    <p:animEffect transition="in" filter="fade">
                                      <p:cBhvr>
                                        <p:cTn id="9" dur="5000"/>
                                        <p:tgtEl>
                                          <p:spTgt spid="9"/>
                                        </p:tgtEl>
                                      </p:cBhvr>
                                    </p:animEffect>
                                  </p:childTnLst>
                                </p:cTn>
                              </p:par>
                            </p:childTnLst>
                          </p:cTn>
                        </p:par>
                        <p:par>
                          <p:cTn id="10" fill="hold">
                            <p:stCondLst>
                              <p:cond delay="5000"/>
                            </p:stCondLst>
                            <p:childTnLst>
                              <p:par>
                                <p:cTn id="11" presetID="55"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4000" fill="hold"/>
                                        <p:tgtEl>
                                          <p:spTgt spid="10"/>
                                        </p:tgtEl>
                                        <p:attrNameLst>
                                          <p:attrName>ppt_w</p:attrName>
                                        </p:attrNameLst>
                                      </p:cBhvr>
                                      <p:tavLst>
                                        <p:tav tm="0">
                                          <p:val>
                                            <p:strVal val="#ppt_w*0.70"/>
                                          </p:val>
                                        </p:tav>
                                        <p:tav tm="100000">
                                          <p:val>
                                            <p:strVal val="#ppt_w"/>
                                          </p:val>
                                        </p:tav>
                                      </p:tavLst>
                                    </p:anim>
                                    <p:anim calcmode="lin" valueType="num">
                                      <p:cBhvr>
                                        <p:cTn id="14" dur="4000" fill="hold"/>
                                        <p:tgtEl>
                                          <p:spTgt spid="10"/>
                                        </p:tgtEl>
                                        <p:attrNameLst>
                                          <p:attrName>ppt_h</p:attrName>
                                        </p:attrNameLst>
                                      </p:cBhvr>
                                      <p:tavLst>
                                        <p:tav tm="0">
                                          <p:val>
                                            <p:strVal val="#ppt_h"/>
                                          </p:val>
                                        </p:tav>
                                        <p:tav tm="100000">
                                          <p:val>
                                            <p:strVal val="#ppt_h"/>
                                          </p:val>
                                        </p:tav>
                                      </p:tavLst>
                                    </p:anim>
                                    <p:animEffect transition="in" filter="fade">
                                      <p:cBhvr>
                                        <p:cTn id="15" dur="4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- 4. PARA QUE EL PUDIERA DESTRUIR LAS OBRAS DEL DIABLO</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i="0" u="none" strike="noStrike" kern="1200" cap="none" spc="0" normalizeH="0" baseline="0" noProof="0" dirty="0">
                <a:ln>
                  <a:noFill/>
                </a:ln>
                <a:solidFill>
                  <a:prstClr val="black"/>
                </a:solidFill>
                <a:effectLst/>
                <a:uLnTx/>
                <a:uFillTx/>
                <a:latin typeface="Century Gothic" panose="020B0502020202020204" pitchFamily="34" charset="0"/>
              </a:rPr>
              <a:t>El Señor Jesucristo se encarnó para </a:t>
            </a:r>
            <a:r>
              <a:rPr lang="es-ES" sz="1400" dirty="0">
                <a:solidFill>
                  <a:prstClr val="black"/>
                </a:solidFill>
                <a:latin typeface="Century Gothic" panose="020B0502020202020204" pitchFamily="34" charset="0"/>
              </a:rPr>
              <a:t>invaluables beneficios a favor de los creyentes, y entre esos beneficios nos </a:t>
            </a:r>
            <a:r>
              <a:rPr kumimoji="0" lang="es-ES" sz="1400" i="0" u="none" strike="noStrike" kern="1200" cap="none" spc="0" normalizeH="0" baseline="0" noProof="0" dirty="0">
                <a:ln>
                  <a:noFill/>
                </a:ln>
                <a:solidFill>
                  <a:prstClr val="black"/>
                </a:solidFill>
                <a:effectLst/>
                <a:uLnTx/>
                <a:uFillTx/>
                <a:latin typeface="Century Gothic" panose="020B0502020202020204" pitchFamily="34" charset="0"/>
              </a:rPr>
              <a:t>enseñó a destruir las obras del diablo.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40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i="0" u="none" strike="noStrike" kern="1200" cap="none" spc="0" normalizeH="0" baseline="0" noProof="0" dirty="0">
                <a:ln>
                  <a:noFill/>
                </a:ln>
                <a:solidFill>
                  <a:prstClr val="black"/>
                </a:solidFill>
                <a:effectLst/>
                <a:uLnTx/>
                <a:uFillTx/>
                <a:latin typeface="Century Gothic" panose="020B0502020202020204" pitchFamily="34" charset="0"/>
              </a:rPr>
              <a:t>Dios permitió que </a:t>
            </a:r>
            <a:r>
              <a:rPr lang="es-ES" sz="1400" dirty="0">
                <a:solidFill>
                  <a:prstClr val="black"/>
                </a:solidFill>
                <a:latin typeface="Century Gothic" panose="020B0502020202020204" pitchFamily="34" charset="0"/>
              </a:rPr>
              <a:t>Satanás lo tentara en el desierto como humano, </a:t>
            </a:r>
            <a:r>
              <a:rPr kumimoji="0" lang="es-ES" sz="1400" i="0" u="none" strike="noStrike" kern="1200" cap="none" spc="0" normalizeH="0" baseline="0" noProof="0" dirty="0">
                <a:ln>
                  <a:noFill/>
                </a:ln>
                <a:solidFill>
                  <a:prstClr val="black"/>
                </a:solidFill>
                <a:effectLst/>
                <a:uLnTx/>
                <a:uFillTx/>
                <a:latin typeface="Century Gothic" panose="020B0502020202020204" pitchFamily="34" charset="0"/>
              </a:rPr>
              <a:t>en tres circunstancias comunes a todo ser humano: a) en aflicción o necesidad, para incitar a hacer lo que desagrada a Dios, b) en usar inadecuadamente versículos bíblicos, para dar a entender que Dios está a nuestro servicio, haciendo lo que desagrada a </a:t>
            </a:r>
            <a:r>
              <a:rPr lang="es-ES" sz="1400" dirty="0">
                <a:solidFill>
                  <a:prstClr val="black"/>
                </a:solidFill>
                <a:latin typeface="Century Gothic" panose="020B0502020202020204" pitchFamily="34" charset="0"/>
              </a:rPr>
              <a:t>Dios</a:t>
            </a:r>
            <a:r>
              <a:rPr kumimoji="0" lang="es-ES" sz="1400" i="0" u="none" strike="noStrike" kern="1200" cap="none" spc="0" normalizeH="0" baseline="0" noProof="0" dirty="0">
                <a:ln>
                  <a:noFill/>
                </a:ln>
                <a:solidFill>
                  <a:prstClr val="black"/>
                </a:solidFill>
                <a:effectLst/>
                <a:uLnTx/>
                <a:uFillTx/>
                <a:latin typeface="Century Gothic" panose="020B0502020202020204" pitchFamily="34" charset="0"/>
              </a:rPr>
              <a:t>, y c) en las tentaciones diarias de los reinos de este mundo. Las tres tentaciones requieren conocimiento bíblico :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Escrito está</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400" dirty="0">
              <a:solidFill>
                <a:prstClr val="black"/>
              </a:solidFill>
              <a:latin typeface="Century Gothic" panose="020B0502020202020204" pitchFamily="34" charset="0"/>
            </a:endParaRPr>
          </a:p>
          <a:p>
            <a:pPr marL="342900" marR="0" lvl="0" indent="-342900" algn="just" defTabSz="914400" rtl="0" eaLnBrk="1" fontAlgn="auto" latinLnBrk="0" hangingPunct="1">
              <a:lnSpc>
                <a:spcPct val="110000"/>
              </a:lnSpc>
              <a:spcBef>
                <a:spcPts val="1000"/>
              </a:spcBef>
              <a:spcAft>
                <a:spcPts val="0"/>
              </a:spcAft>
              <a:buClrTx/>
              <a:buSzTx/>
              <a:buFont typeface="+mj-lt"/>
              <a:buAutoNum type="alphaLcParenR"/>
              <a:tabLst/>
              <a:defRPr/>
            </a:pPr>
            <a:r>
              <a:rPr lang="es-ES" sz="1400" dirty="0">
                <a:solidFill>
                  <a:prstClr val="black"/>
                </a:solidFill>
                <a:latin typeface="Century Gothic" panose="020B0502020202020204" pitchFamily="34" charset="0"/>
              </a:rPr>
              <a:t>En Mateo 4:4 se muestra cómo se vencen las tentaciones en las aflicciones o necesidades que se mencionan en Mat 4:2-3: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b="1" dirty="0">
                <a:solidFill>
                  <a:prstClr val="black"/>
                </a:solidFill>
                <a:latin typeface="Century Gothic" panose="020B0502020202020204" pitchFamily="34" charset="0"/>
              </a:rPr>
              <a:t>Tentación:</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dirty="0">
                <a:solidFill>
                  <a:prstClr val="black"/>
                </a:solidFill>
                <a:latin typeface="Century Gothic" panose="020B0502020202020204" pitchFamily="34" charset="0"/>
              </a:rPr>
              <a:t>Mat 4:2  Y después de haber ayunado cuarenta días y cuarenta noches, </a:t>
            </a:r>
            <a:r>
              <a:rPr lang="es-ES" sz="1400" b="1" u="sng" dirty="0">
                <a:solidFill>
                  <a:prstClr val="black"/>
                </a:solidFill>
                <a:latin typeface="Century Gothic" panose="020B0502020202020204" pitchFamily="34" charset="0"/>
              </a:rPr>
              <a:t>tuvo hambre</a:t>
            </a:r>
            <a:r>
              <a:rPr lang="es-ES" sz="1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dirty="0">
                <a:solidFill>
                  <a:prstClr val="black"/>
                </a:solidFill>
                <a:latin typeface="Century Gothic" panose="020B0502020202020204" pitchFamily="34" charset="0"/>
              </a:rPr>
              <a:t>Mat 4:3  Y vino a él </a:t>
            </a:r>
            <a:r>
              <a:rPr lang="es-ES" sz="1400" b="1" u="sng" dirty="0">
                <a:solidFill>
                  <a:prstClr val="black"/>
                </a:solidFill>
                <a:latin typeface="Century Gothic" panose="020B0502020202020204" pitchFamily="34" charset="0"/>
              </a:rPr>
              <a:t>el tentador</a:t>
            </a:r>
            <a:r>
              <a:rPr lang="es-ES" sz="1400" dirty="0">
                <a:solidFill>
                  <a:prstClr val="black"/>
                </a:solidFill>
                <a:latin typeface="Century Gothic" panose="020B0502020202020204" pitchFamily="34" charset="0"/>
              </a:rPr>
              <a:t>, y le dijo: </a:t>
            </a:r>
            <a:r>
              <a:rPr lang="es-ES" sz="1400" b="1" u="sng" dirty="0">
                <a:solidFill>
                  <a:prstClr val="black"/>
                </a:solidFill>
                <a:latin typeface="Century Gothic" panose="020B0502020202020204" pitchFamily="34" charset="0"/>
              </a:rPr>
              <a:t>Si eres Hijo de Dios, </a:t>
            </a:r>
            <a:r>
              <a:rPr lang="es-ES" sz="1400" b="1" u="sng" dirty="0" err="1">
                <a:solidFill>
                  <a:prstClr val="black"/>
                </a:solidFill>
                <a:latin typeface="Century Gothic" panose="020B0502020202020204" pitchFamily="34" charset="0"/>
              </a:rPr>
              <a:t>dí</a:t>
            </a:r>
            <a:r>
              <a:rPr lang="es-ES" sz="1400" b="1" u="sng" dirty="0">
                <a:solidFill>
                  <a:prstClr val="black"/>
                </a:solidFill>
                <a:latin typeface="Century Gothic" panose="020B0502020202020204" pitchFamily="34" charset="0"/>
              </a:rPr>
              <a:t> que estas piedras se conviertan en pan</a:t>
            </a:r>
            <a:r>
              <a:rPr lang="es-ES" sz="1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b="1" u="sng" dirty="0">
                <a:solidFill>
                  <a:prstClr val="black"/>
                </a:solidFill>
                <a:latin typeface="Century Gothic" panose="020B0502020202020204" pitchFamily="34" charset="0"/>
              </a:rPr>
              <a:t>Salida – Escrito está:</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dirty="0">
                <a:solidFill>
                  <a:prstClr val="black"/>
                </a:solidFill>
                <a:latin typeface="Century Gothic" panose="020B0502020202020204" pitchFamily="34" charset="0"/>
              </a:rPr>
              <a:t>Mat 4:4  El respondió y dijo: </a:t>
            </a:r>
            <a:r>
              <a:rPr lang="es-ES" sz="1400" b="1" u="sng" dirty="0">
                <a:solidFill>
                  <a:prstClr val="black"/>
                </a:solidFill>
                <a:latin typeface="Century Gothic" panose="020B0502020202020204" pitchFamily="34" charset="0"/>
              </a:rPr>
              <a:t>Escrito está</a:t>
            </a:r>
            <a:r>
              <a:rPr lang="es-ES" sz="1400" dirty="0">
                <a:solidFill>
                  <a:prstClr val="black"/>
                </a:solidFill>
                <a:latin typeface="Century Gothic" panose="020B0502020202020204" pitchFamily="34" charset="0"/>
              </a:rPr>
              <a:t>: No sólo de pan vivirá el hombre, </a:t>
            </a:r>
            <a:r>
              <a:rPr lang="es-ES" sz="1400" b="1" u="sng" dirty="0">
                <a:solidFill>
                  <a:prstClr val="black"/>
                </a:solidFill>
                <a:latin typeface="Century Gothic" panose="020B0502020202020204" pitchFamily="34" charset="0"/>
              </a:rPr>
              <a:t>sino de toda palabra que sale de la boca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b="1" u="sng" dirty="0">
                <a:solidFill>
                  <a:prstClr val="black"/>
                </a:solidFill>
                <a:latin typeface="Century Gothic" panose="020B0502020202020204" pitchFamily="34" charset="0"/>
              </a:rPr>
              <a:t>Donde estaba escrito</a:t>
            </a:r>
            <a:r>
              <a:rPr lang="es-ES" sz="1400" dirty="0">
                <a:solidFill>
                  <a:prstClr val="black"/>
                </a:solidFill>
                <a:latin typeface="Century Gothic" panose="020B0502020202020204" pitchFamily="34" charset="0"/>
              </a:rPr>
              <a:t>, en Deuteronomio 8:3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dirty="0" err="1">
                <a:solidFill>
                  <a:prstClr val="black"/>
                </a:solidFill>
                <a:latin typeface="Century Gothic" panose="020B0502020202020204" pitchFamily="34" charset="0"/>
              </a:rPr>
              <a:t>Deut</a:t>
            </a:r>
            <a:r>
              <a:rPr lang="es-ES" sz="1400" dirty="0">
                <a:solidFill>
                  <a:prstClr val="black"/>
                </a:solidFill>
                <a:latin typeface="Century Gothic" panose="020B0502020202020204" pitchFamily="34" charset="0"/>
              </a:rPr>
              <a:t> 8:3  Y te afligió, y te hizo tener hambre, y te sustentó con maná, comida que no conocías tú, ni tus padres la habían conocido, para hacerte saber que </a:t>
            </a:r>
            <a:r>
              <a:rPr lang="es-ES" sz="1400" b="1" u="sng" dirty="0">
                <a:solidFill>
                  <a:prstClr val="black"/>
                </a:solidFill>
                <a:latin typeface="Century Gothic" panose="020B0502020202020204" pitchFamily="34" charset="0"/>
              </a:rPr>
              <a:t>no sólo de pan vivirá el hombre</a:t>
            </a:r>
            <a:r>
              <a:rPr lang="es-ES" sz="1400" dirty="0">
                <a:solidFill>
                  <a:prstClr val="black"/>
                </a:solidFill>
                <a:latin typeface="Century Gothic" panose="020B0502020202020204" pitchFamily="34" charset="0"/>
              </a:rPr>
              <a:t>, </a:t>
            </a:r>
            <a:r>
              <a:rPr lang="es-ES" sz="1400" b="1" u="sng" dirty="0">
                <a:solidFill>
                  <a:prstClr val="black"/>
                </a:solidFill>
                <a:latin typeface="Century Gothic" panose="020B0502020202020204" pitchFamily="34" charset="0"/>
              </a:rPr>
              <a:t>mas de todo lo que sale de la boca de Jehová vivirá el hombre</a:t>
            </a:r>
            <a:r>
              <a:rPr lang="es-ES" sz="1400" dirty="0">
                <a:solidFill>
                  <a:prstClr val="black"/>
                </a:solidFill>
                <a:latin typeface="Century Gothic" panose="020B0502020202020204" pitchFamily="34" charset="0"/>
              </a:rPr>
              <a:t>.</a:t>
            </a:r>
          </a:p>
        </p:txBody>
      </p:sp>
    </p:spTree>
    <p:extLst>
      <p:ext uri="{BB962C8B-B14F-4D97-AF65-F5344CB8AC3E}">
        <p14:creationId xmlns:p14="http://schemas.microsoft.com/office/powerpoint/2010/main" val="34534059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- 4. PARA QUE EL PUDIERA DESTRUIR LAS OBRAS DEL DIABLO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noGrp="1" noRot="1" noMove="1" noResize="1" noEditPoints="1" noAdjustHandles="1" noChangeArrowheads="1" noChangeShapeType="1"/>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i="0" u="none" strike="noStrike" kern="1200" cap="none" spc="0" normalizeH="0" baseline="0" noProof="0" dirty="0">
                <a:ln>
                  <a:noFill/>
                </a:ln>
                <a:solidFill>
                  <a:prstClr val="black"/>
                </a:solidFill>
                <a:effectLst/>
                <a:uLnTx/>
                <a:uFillTx/>
                <a:latin typeface="Century Gothic" panose="020B0502020202020204" pitchFamily="34" charset="0"/>
              </a:rPr>
              <a:t>b)En Mat 4:7 se muestra cómo se vencen las tentaciones de usar inadecuadamente versículos bíblicos, para dar a entender que Dios está a nuestro servicio, tentando a Dios. Como por ejemplo, los que querían carne en el desierto y hasta en mesa (Salmo 78:18-19),  y hacer lo que desagrada a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Con la misma Biblia, se vencen las tentaciones de utilizar inadecuadamente versículos bíblicos , observar la palabra ”</a:t>
            </a:r>
            <a:r>
              <a:rPr lang="es-ES" sz="2500" b="1" u="sng" dirty="0">
                <a:solidFill>
                  <a:prstClr val="black"/>
                </a:solidFill>
                <a:latin typeface="Century Gothic" panose="020B0502020202020204" pitchFamily="34" charset="0"/>
              </a:rPr>
              <a:t>también</a:t>
            </a:r>
            <a:r>
              <a:rPr lang="es-ES" sz="2500" dirty="0">
                <a:solidFill>
                  <a:prstClr val="black"/>
                </a:solidFill>
                <a:latin typeface="Century Gothic" panose="020B0502020202020204" pitchFamily="34" charset="0"/>
              </a:rPr>
              <a:t>” en Mat 4:7:</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b="1" dirty="0">
                <a:solidFill>
                  <a:prstClr val="black"/>
                </a:solidFill>
                <a:latin typeface="Century Gothic" panose="020B0502020202020204" pitchFamily="34" charset="0"/>
              </a:rPr>
              <a:t>Tentación: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Mat 4:5  Entonces el diablo le llevó a la santa ciudad, y le puso sobre el pináculo del templo,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Mat 4:6  y le dijo: Si eres Hijo de Dios, échate abajo; </a:t>
            </a:r>
            <a:r>
              <a:rPr lang="es-ES" sz="2500" b="1" u="sng" dirty="0">
                <a:solidFill>
                  <a:prstClr val="black"/>
                </a:solidFill>
                <a:latin typeface="Century Gothic" panose="020B0502020202020204" pitchFamily="34" charset="0"/>
              </a:rPr>
              <a:t>porque escrito está</a:t>
            </a:r>
            <a:r>
              <a:rPr lang="es-ES" sz="25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A sus ángeles mandará acerca de ti, y, en sus manos te sostendrán,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Para que no tropieces con tu pie en piedra.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b="1" dirty="0">
                <a:solidFill>
                  <a:prstClr val="black"/>
                </a:solidFill>
                <a:latin typeface="Century Gothic" panose="020B0502020202020204" pitchFamily="34" charset="0"/>
              </a:rPr>
              <a:t>Salida Bíblica: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Mat 4:7  Jesús le dijo: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Escrito está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también</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No tentarás al Señor tu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Donde estaba escrito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en varios versículos, pero usaremos Ex 17:2</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Exo</a:t>
            </a:r>
            <a:r>
              <a:rPr lang="es-ES" sz="2400" dirty="0">
                <a:solidFill>
                  <a:prstClr val="black"/>
                </a:solidFill>
                <a:latin typeface="Century Gothic" panose="020B0502020202020204" pitchFamily="34" charset="0"/>
              </a:rPr>
              <a:t> 17:2  Y altercó el pueblo con Moisés, y dijeron: Danos agua para que bebamos. Y Moisés les dijo: ¿Por qué altercáis conmigo? ¿</a:t>
            </a:r>
            <a:r>
              <a:rPr lang="es-ES" sz="2400" b="1" u="sng" dirty="0">
                <a:solidFill>
                  <a:prstClr val="black"/>
                </a:solidFill>
                <a:latin typeface="Century Gothic" panose="020B0502020202020204" pitchFamily="34" charset="0"/>
              </a:rPr>
              <a:t>Por qué tentáis a Jehová?</a:t>
            </a:r>
          </a:p>
        </p:txBody>
      </p:sp>
      <p:sp>
        <p:nvSpPr>
          <p:cNvPr id="4" name="Rectángulo 3">
            <a:extLst>
              <a:ext uri="{FF2B5EF4-FFF2-40B4-BE49-F238E27FC236}">
                <a16:creationId xmlns:a16="http://schemas.microsoft.com/office/drawing/2014/main" id="{9B383D4A-0E10-1DF0-3D8E-6DB5DD488D21}"/>
              </a:ext>
            </a:extLst>
          </p:cNvPr>
          <p:cNvSpPr/>
          <p:nvPr/>
        </p:nvSpPr>
        <p:spPr>
          <a:xfrm>
            <a:off x="8096250" y="3143251"/>
            <a:ext cx="2428875" cy="93344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tx1"/>
                </a:solidFill>
              </a:rPr>
              <a:t>Esto</a:t>
            </a:r>
            <a:r>
              <a:rPr lang="en-US" b="1" dirty="0">
                <a:solidFill>
                  <a:schemeClr val="tx1"/>
                </a:solidFill>
              </a:rPr>
              <a:t> </a:t>
            </a:r>
            <a:r>
              <a:rPr lang="en-US" b="1" dirty="0" err="1">
                <a:solidFill>
                  <a:schemeClr val="tx1"/>
                </a:solidFill>
              </a:rPr>
              <a:t>esta</a:t>
            </a:r>
            <a:r>
              <a:rPr lang="en-US" b="1" dirty="0">
                <a:solidFill>
                  <a:schemeClr val="tx1"/>
                </a:solidFill>
              </a:rPr>
              <a:t> </a:t>
            </a:r>
            <a:r>
              <a:rPr lang="en-US" b="1" dirty="0" err="1">
                <a:solidFill>
                  <a:schemeClr val="tx1"/>
                </a:solidFill>
              </a:rPr>
              <a:t>escrito</a:t>
            </a:r>
            <a:r>
              <a:rPr lang="en-US" b="1" dirty="0">
                <a:solidFill>
                  <a:schemeClr val="tx1"/>
                </a:solidFill>
              </a:rPr>
              <a:t> </a:t>
            </a:r>
            <a:r>
              <a:rPr lang="en-US" b="1" dirty="0" err="1">
                <a:solidFill>
                  <a:schemeClr val="tx1"/>
                </a:solidFill>
              </a:rPr>
              <a:t>en</a:t>
            </a:r>
            <a:r>
              <a:rPr lang="en-US" b="1" dirty="0">
                <a:solidFill>
                  <a:schemeClr val="tx1"/>
                </a:solidFill>
              </a:rPr>
              <a:t> </a:t>
            </a:r>
          </a:p>
          <a:p>
            <a:pPr algn="ctr"/>
            <a:r>
              <a:rPr lang="en-US" b="1" dirty="0">
                <a:solidFill>
                  <a:schemeClr val="tx1"/>
                </a:solidFill>
              </a:rPr>
              <a:t>Salmo 91:11-12</a:t>
            </a:r>
            <a:endParaRPr lang="es-SV" b="1" dirty="0">
              <a:solidFill>
                <a:schemeClr val="tx1"/>
              </a:solidFill>
            </a:endParaRPr>
          </a:p>
        </p:txBody>
      </p:sp>
    </p:spTree>
    <p:extLst>
      <p:ext uri="{BB962C8B-B14F-4D97-AF65-F5344CB8AC3E}">
        <p14:creationId xmlns:p14="http://schemas.microsoft.com/office/powerpoint/2010/main" val="12760172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- 4. PARA QUE EL PUDIERA DESTRUIR LAS OBRAS DEL DIABLO</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i="0" u="none" strike="noStrike" kern="1200" cap="none" spc="0" normalizeH="0" baseline="0" noProof="0" dirty="0">
                <a:ln>
                  <a:noFill/>
                </a:ln>
                <a:solidFill>
                  <a:prstClr val="black"/>
                </a:solidFill>
                <a:effectLst/>
                <a:uLnTx/>
                <a:uFillTx/>
                <a:latin typeface="Century Gothic" panose="020B0502020202020204" pitchFamily="34" charset="0"/>
              </a:rPr>
              <a:t>c) En Mat 4:10 se muestra cómo se vencen las tentaciones diarias de los reinos de este mundo.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Tentación:</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Mat 4:8  Otra vez le llevó el diablo a un monte muy alto,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y le mostró todos los reinos del mundo y la gloria de ellos,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Mat 4:9  y le dijo: Todo esto te daré,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si postrado me adorares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Salida – escrito está:</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Mat 4:10  Entonces Jesús le dijo: Vete, Satanás, porque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escrito está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Al Señor tu Dios adorarás, y a él sólo servirás.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Donde estaba escrito: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hay varios versículos, pero se utilizan como ejemplo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6:13 y 2 Rey 17:36:</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Deu</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6:13  A Jehová tu Dios temerás,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a él solo servirás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por su nombre jurarás.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2Rey 17:36  Mas a Jehová, que os sacó de tierra de Egipto con grande poder y brazo extendido, a éste temeréis,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a éste adoraréis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a éste haréis sacrificio.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7916665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- 4. PARA QUE EL PUDIERA DESTRUIR LAS OBRAS DEL DIABLO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Dios se encarnó para destruir </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al diablo y su imperio : La muerte.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Hebreos 2:14 -  Así que, por cuanto los hijos participaron de carne y sangre, él también participó de lo mismo,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para destruir por medio de la muerte</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al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que tenía el imperio de la muerte, esto es, al diablo</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La muerte de la muerte </a:t>
            </a:r>
            <a:r>
              <a:rPr lang="es-ES" sz="2500" b="1" u="sng" dirty="0">
                <a:solidFill>
                  <a:prstClr val="black"/>
                </a:solidFill>
                <a:latin typeface="Century Gothic" panose="020B0502020202020204" pitchFamily="34" charset="0"/>
              </a:rPr>
              <a:t>se confirma con la muerte y la resurrección de Cristo</a:t>
            </a:r>
            <a:r>
              <a:rPr lang="es-ES" sz="2500" dirty="0">
                <a:solidFill>
                  <a:prstClr val="black"/>
                </a:solidFill>
                <a:latin typeface="Century Gothic" panose="020B0502020202020204" pitchFamily="34" charset="0"/>
              </a:rPr>
              <a:t>, y luego con la muerte de los creyentes y posteriormente con su resurrección en el rapto de la Iglesia, y del pueblo Judío en el milenio.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La muerte derrotada: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1Co 15:54  Y cuando esto corruptible se haya vestido de incorrupción, y esto mortal se haya vestido de inmortalidad, entonces se cumplirá la palabra que está escrita: Sorbida es la muerte en victoria.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1Co 15:55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Dónde está, oh muerte, tu aguijón</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Dónde, oh sepulcro, tu victoria</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ASI COMO LA TUMBA DE JESUCRISTO QUEDÓ VACIA, ASI TAMBIEN LA TUMBA DE LOS CREYENTES – HIJOS DE DIOS VA A QUEDAR VACIA, Y SUS CUERPOS SERAN SEMEJANTES AL CUERPO DE LA GLORIA SUYA (Fil 3:21).</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Juan 5:28  No os maravilléis de esto; porque vendrá hora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cuando todos los que están en los sepulcros oirán su voz</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Juan 5:29  y los que hicieron lo bueno,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saldrán a resurrección de vida</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mas los que hicieron lo malo, a resurrección de condenación.</a:t>
            </a:r>
          </a:p>
        </p:txBody>
      </p:sp>
    </p:spTree>
    <p:extLst>
      <p:ext uri="{BB962C8B-B14F-4D97-AF65-F5344CB8AC3E}">
        <p14:creationId xmlns:p14="http://schemas.microsoft.com/office/powerpoint/2010/main" val="10060198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- 4. PARA QUE EL PUDIERA DESTRUIR LAS OBRAS DEL DIABLO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50191"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Recordemos que se dice de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la muerte de Cristo</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que es el juicio contra el "príncipe de este mundo" y el despojo de los principados y las potestades (</a:t>
            </a:r>
            <a:r>
              <a:rPr kumimoji="0" lang="es-ES" sz="250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12:31 y 16:11; Col 2:15). Esto significa que Dios tenía que encarnarse como siervo semejante a los hombres para someter a juicio las obras de Satanás,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mediante su muerte en la cruz</a:t>
            </a:r>
            <a:r>
              <a:rPr kumimoji="0" lang="es-ES" sz="2500"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500" i="0" strike="noStrike" kern="1200" cap="none" spc="0" normalizeH="0" baseline="0" noProof="0" dirty="0">
                <a:ln>
                  <a:noFill/>
                </a:ln>
                <a:solidFill>
                  <a:prstClr val="black"/>
                </a:solidFill>
                <a:effectLst/>
                <a:uLnTx/>
                <a:uFillTx/>
                <a:latin typeface="Century Gothic" panose="020B0502020202020204" pitchFamily="34" charset="0"/>
              </a:rPr>
              <a:t>(Col 2:15) y su resurrección al tercer día.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Juan 12:31  Ahora es el juicio de este mundo; ahora el príncipe de este mundo será echado fuera.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Juan 16:11  y de juicio, por cuanto el príncipe de este mundo ha sido ya juzgado.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Col 2:15  y despojando a los principados y a las potestades, los exhibió públicamente,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triunfando sobre ellos en la cruz</a:t>
            </a:r>
            <a:r>
              <a:rPr kumimoji="0" lang="es-ES" sz="250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50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504798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- 5. PARA QUE EL PUDIERA SER LA CABEZA DE LA NUEVA CREACION</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La Nueva Creación es una compañía de seres humanos que se unen a Cristo, los cuales son salvos individualmente por medio de la gracia redentora (Efes 2:8) y a imagen de su hijo (Rom 8:29), y están destinados a aparecer en gloria (1 Jn.3:2)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en conformidad con su Cabeza que es el Cristo resucitado (Efes 5:23).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Efes 2:8  Porque </a:t>
            </a:r>
            <a:r>
              <a:rPr lang="es-ES" sz="1800" b="1" u="sng" dirty="0">
                <a:solidFill>
                  <a:prstClr val="black"/>
                </a:solidFill>
                <a:latin typeface="Century Gothic" panose="020B0502020202020204" pitchFamily="34" charset="0"/>
              </a:rPr>
              <a:t>por gracia sois salvos</a:t>
            </a:r>
            <a:r>
              <a:rPr lang="es-ES" sz="1800" dirty="0">
                <a:solidFill>
                  <a:prstClr val="black"/>
                </a:solidFill>
                <a:latin typeface="Century Gothic" panose="020B0502020202020204" pitchFamily="34" charset="0"/>
              </a:rPr>
              <a:t> por medio de la fe; y esto no de vosotros, pues es don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Rom 8:29  Porque a los que antes conoció, también los predestinó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para que fuesen hechos conformes a la imagen de su Hijo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para que él sea el primogénito entre muchos hermanos.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1Jn 3:2  Amados, ahora somos hijos de Dios, y aún no se ha manifestado lo que hemos de ser; pero sabemos que cuando él se manifieste,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seremos semejantes a él</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porque le veremos tal como él 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Efes 5:23  porque el marido es cabeza de la mujer,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así como Cristo es cabeza de la iglesia</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la cual es su cuerpo, y él es su Salvador.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Ellos están en ÉL mediante una relación que, en el Nuevo Testamento se compara con la que tienen los miembros del cuerpo humano con la cabeza, con la cual están unidos y de la cual dependen. </a:t>
            </a:r>
            <a:r>
              <a:rPr lang="es-ES" sz="1800" b="1" u="sng" dirty="0">
                <a:solidFill>
                  <a:prstClr val="black"/>
                </a:solidFill>
                <a:latin typeface="Century Gothic" panose="020B0502020202020204" pitchFamily="34" charset="0"/>
              </a:rPr>
              <a:t>Su objetivo al encarnarse es llevarnos a una nueva creación</a:t>
            </a:r>
            <a:r>
              <a:rPr lang="es-ES" sz="1800" dirty="0">
                <a:solidFill>
                  <a:prstClr val="black"/>
                </a:solidFill>
                <a:latin typeface="Century Gothic" panose="020B0502020202020204" pitchFamily="34" charset="0"/>
              </a:rPr>
              <a:t> (Gal 6:15), principalmente al nacer de nuevo y con un cuerpo semejante al de la Gloria Suya (Fil 3:21).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Gal 6:15  Porque en Cristo Jesús ni la circuncisión vale nada, ni la incircuncisión,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sino una nueva creación</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Fil 3:21  el cual transformará el cuerpo de la humillación nuestra, </a:t>
            </a:r>
            <a:r>
              <a:rPr lang="es-ES" sz="1800" b="1" u="sng" dirty="0">
                <a:solidFill>
                  <a:prstClr val="black"/>
                </a:solidFill>
                <a:latin typeface="Century Gothic" panose="020B0502020202020204" pitchFamily="34" charset="0"/>
              </a:rPr>
              <a:t>para que sea semejante al cuerpo de la gloria suya</a:t>
            </a:r>
            <a:r>
              <a:rPr lang="es-ES" sz="1800" dirty="0">
                <a:solidFill>
                  <a:prstClr val="black"/>
                </a:solidFill>
                <a:latin typeface="Century Gothic" panose="020B0502020202020204" pitchFamily="34" charset="0"/>
              </a:rPr>
              <a:t>, por el poder con el cual puede también sujetar a sí mismo todas las cosas.</a:t>
            </a:r>
          </a:p>
        </p:txBody>
      </p:sp>
    </p:spTree>
    <p:extLst>
      <p:ext uri="{BB962C8B-B14F-4D97-AF65-F5344CB8AC3E}">
        <p14:creationId xmlns:p14="http://schemas.microsoft.com/office/powerpoint/2010/main" val="26066635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- 6. PARA QUE EL PUDIERA SENTARSE EN EL TRONO DE DAVID</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Es importante notar el hecho de que los dos principales pasajes bíblicos que se refieren al nacimiento virginal de Cristo, sólo le asignan un propósito a ese nacimiento: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para que Él pudiera sentarse en el trono de David</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He aquí los pasajes: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Isaías 9:6-7: "Porque un niño nos es nacido, hijo nos es dado, y el principado sobre su hombro; y se llamará su nombre Admirable, Consejero, Dios fuerte, Padre eterno, Príncipe de paz. Lo dilatado de su imperio y la paz no tendrán límite,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sobre el trono de David y sobre su reino</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disponiéndolo y confirmándolo en juicio y en justicia desde ahora y para siempre. El celo de Jehová de los ejércitos hará esto".</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Lc</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1:30-33 : "Entonces el ángel le dijo: María, no temas, porque has hallado gracia delante de Dios. Y ahora, concebirás en tu vientre, y darás a luz un hijo, y llamarás su nombre JESUS.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Este será grande, y será llamado Hijo del Altísimo;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y el Señor Dios le dará el trono de David su padre</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y reinará sobre la casa de Jacob para siempre, y su reino no tendrá fin".</a:t>
            </a:r>
            <a:endPar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None/>
              <a:tabLst/>
              <a:defRPr/>
            </a:pPr>
            <a:endParaRPr kumimoji="0" lang="es-ES" sz="250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5519864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- 6. PARA QUE EL PUDIERA SENTARSE EN EL TRONO DE DAVID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Este mismo propósito terrenal se tiene en mente en la resurrección de 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Pedro, el día de Pentecostés, dijo con respecto al mensaje del Salmo 16:8-11, que Cristo fue levantado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para que se sentara sobre el trono de David</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"Pero siendo profeta, y sabiendo que con juramento Dios le había jurado que de su descendencia, en cuanto a la carne,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levantaría al Cristo para que se sentase en su trono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viéndolo antes, habló de la resurrección de Cristo, que su alma no fue dejada en el Hades, ni su carne vio corrupción"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2:30,31 ).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Igualmente, ese gran propósito terrenal se tiene en mente con respecto a la segunda venida de Cristo: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15:16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Después de esto volveré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reedificaré el tabernáculo de David</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que está caído;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Y repararé sus ruinas,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Y lo volveré a levantar,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15:16).</a:t>
            </a: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None/>
              <a:tabLst/>
              <a:defRPr/>
            </a:pPr>
            <a:endParaRPr kumimoji="0" lang="es-ES" sz="250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4389710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- 6. PARA QUE EL PUDIERA SENTARSE EN EL TRONO DE DAVID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Jeremías anuncia la continuidad de sucesión que se le reveló a David en Jeremías 33:14-15 : "He aquí vienen días, dice Jehová, en que yo confirmaré la buena palabra que he hablado a la casa de Israel y a la casa de Judá. En aquellos días y en aquel tiempo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haré brotar a David un Renuevo de justicia</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hará juicio y justicia en la tierra.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33:16 – 17 En aquellos días Judá será salvo, y Jerusalén habitará segura, y se le llamará: Jehová, justicia nuestra. Porque así ha dicho Jehová: </a:t>
            </a: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No faltará a David varón que se siente sobre el trono de la casa de Israel.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3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Estos versículos combinados con </a:t>
            </a:r>
            <a:r>
              <a:rPr kumimoji="0" lang="es-ES" sz="2300" b="1"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 49:10 cumplen a la perfección la profecía del tiempo y momento de cuando Cristo iba a venir a la tierra, y era: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cuando se sentara como rey en Jerusalén alguien que no fuera Judío, lo cual se cumplió con Herodes</a:t>
            </a:r>
            <a:r>
              <a:rPr lang="es-ES" sz="2900" b="1" u="sng" dirty="0">
                <a:solidFill>
                  <a:prstClr val="black"/>
                </a:solidFill>
                <a:latin typeface="Century Gothic" panose="020B0502020202020204" pitchFamily="34" charset="0"/>
              </a:rPr>
              <a:t>.</a:t>
            </a:r>
            <a:endPar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6066190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- 6. PARA QUE EL PUDIERA SENTARSE EN EL TRONO DE DAVID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i="0" strike="noStrike" kern="1200" cap="none" spc="0" normalizeH="0" baseline="0" noProof="0" dirty="0">
                <a:ln>
                  <a:noFill/>
                </a:ln>
                <a:solidFill>
                  <a:prstClr val="black"/>
                </a:solidFill>
                <a:effectLst/>
                <a:uLnTx/>
                <a:uFillTx/>
                <a:latin typeface="Century Gothic" panose="020B0502020202020204" pitchFamily="34" charset="0"/>
              </a:rPr>
              <a:t>Debido a que los magos ya sabían que Herodes no era el verdadero rey de los Judíos, le preguntaron en Mat 2:2:</a:t>
            </a:r>
            <a:r>
              <a:rPr kumimoji="0" lang="es-ES" sz="2900"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¿Donde está el rey de los Judíos que ha nacido?. Es decir, los magos ya conocían Gen 49:10, pero Herodes y los que habitaban en Jerusalén no lo sabían ver Mat 2:3.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9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Mat 2:1  Cuando Jesús nació en Belén de Judea en días del rey Herodes, </a:t>
            </a:r>
            <a:r>
              <a:rPr lang="es-ES" sz="2200" b="1" u="sng" dirty="0">
                <a:solidFill>
                  <a:prstClr val="black"/>
                </a:solidFill>
                <a:latin typeface="Century Gothic" panose="020B0502020202020204" pitchFamily="34" charset="0"/>
              </a:rPr>
              <a:t>vinieron del oriente a Jerusalén unos magos</a:t>
            </a:r>
            <a:r>
              <a:rPr lang="es-ES" sz="22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Mat 2:2  diciendo: ¿</a:t>
            </a:r>
            <a:r>
              <a:rPr lang="es-ES" sz="2200" b="1" u="sng" dirty="0">
                <a:solidFill>
                  <a:prstClr val="black"/>
                </a:solidFill>
                <a:latin typeface="Century Gothic" panose="020B0502020202020204" pitchFamily="34" charset="0"/>
              </a:rPr>
              <a:t>Dónde está el rey de los judíos, que ha nacido</a:t>
            </a:r>
            <a:r>
              <a:rPr lang="es-ES" sz="2200" dirty="0">
                <a:solidFill>
                  <a:prstClr val="black"/>
                </a:solidFill>
                <a:latin typeface="Century Gothic" panose="020B0502020202020204" pitchFamily="34" charset="0"/>
              </a:rPr>
              <a:t>? Porque su estrella hemos visto en el oriente, y venimos a adorarle.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Mat 2:3  Oyendo esto, </a:t>
            </a:r>
            <a:r>
              <a:rPr lang="es-ES" sz="2200" b="1" u="sng" dirty="0">
                <a:solidFill>
                  <a:prstClr val="black"/>
                </a:solidFill>
                <a:latin typeface="Century Gothic" panose="020B0502020202020204" pitchFamily="34" charset="0"/>
              </a:rPr>
              <a:t>el rey Herodes se turbó</a:t>
            </a:r>
            <a:r>
              <a:rPr lang="es-ES" sz="2200" dirty="0">
                <a:solidFill>
                  <a:prstClr val="black"/>
                </a:solidFill>
                <a:latin typeface="Century Gothic" panose="020B0502020202020204" pitchFamily="34" charset="0"/>
              </a:rPr>
              <a:t>, </a:t>
            </a:r>
            <a:r>
              <a:rPr lang="es-ES" sz="2200" b="1" u="sng" dirty="0">
                <a:solidFill>
                  <a:prstClr val="black"/>
                </a:solidFill>
                <a:latin typeface="Century Gothic" panose="020B0502020202020204" pitchFamily="34" charset="0"/>
              </a:rPr>
              <a:t>y toda Jerusalén con él</a:t>
            </a:r>
            <a:r>
              <a:rPr lang="es-ES" sz="2200" dirty="0">
                <a:solidFill>
                  <a:prstClr val="black"/>
                </a:solidFill>
                <a:latin typeface="Century Gothic" panose="020B0502020202020204" pitchFamily="34" charset="0"/>
              </a:rPr>
              <a:t>.</a:t>
            </a:r>
          </a:p>
        </p:txBody>
      </p:sp>
    </p:spTree>
    <p:extLst>
      <p:ext uri="{BB962C8B-B14F-4D97-AF65-F5344CB8AC3E}">
        <p14:creationId xmlns:p14="http://schemas.microsoft.com/office/powerpoint/2010/main" val="354989170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- 6. PARA QUE EL PUDIERA SENTARSE EN EL TRONO DE DAVID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Gen 49:10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No será quitado el cetro de Judá</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Ni el legislador de entre sus pies</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Hasta que venga </a:t>
            </a:r>
            <a:r>
              <a:rPr kumimoji="0" lang="es-ES" sz="2300" b="1" i="0" u="sng" strike="noStrike" kern="1200" cap="none" spc="0" normalizeH="0" baseline="0" noProof="0" dirty="0" err="1">
                <a:ln>
                  <a:noFill/>
                </a:ln>
                <a:solidFill>
                  <a:prstClr val="black"/>
                </a:solidFill>
                <a:effectLst/>
                <a:uLnTx/>
                <a:uFillTx/>
                <a:latin typeface="Century Gothic" panose="020B0502020202020204" pitchFamily="34" charset="0"/>
              </a:rPr>
              <a:t>Siloh</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Y a él se congregarán los pueblos. </a:t>
            </a: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3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El cetro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de Judá</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fue quitado cuando reinaba Herodes el grande, quien no era judío sino idumeo </a:t>
            </a:r>
            <a:r>
              <a:rPr lang="es-ES" sz="2300" dirty="0">
                <a:solidFill>
                  <a:prstClr val="black"/>
                </a:solidFill>
                <a:latin typeface="Century Gothic" panose="020B0502020202020204" pitchFamily="34" charset="0"/>
              </a:rPr>
              <a:t>(Herodes fue investido «rey de los judíos» por el Senado Romano, principalmente por Octavio)</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entonces apareció </a:t>
            </a: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Siloh</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que es el Mesías, cumpliéndose a la perfección la profecía</a:t>
            </a:r>
            <a:r>
              <a:rPr lang="es-ES" sz="2300" dirty="0">
                <a:solidFill>
                  <a:prstClr val="black"/>
                </a:solidFill>
                <a:latin typeface="Century Gothic" panose="020B0502020202020204" pitchFamily="34" charset="0"/>
              </a:rPr>
              <a:t> de Gen 49:10 “Hasta que venga </a:t>
            </a:r>
            <a:r>
              <a:rPr lang="es-ES" sz="2300" dirty="0" err="1">
                <a:solidFill>
                  <a:prstClr val="black"/>
                </a:solidFill>
                <a:latin typeface="Century Gothic" panose="020B0502020202020204" pitchFamily="34" charset="0"/>
              </a:rPr>
              <a:t>Siloh</a:t>
            </a:r>
            <a:r>
              <a:rPr lang="es-ES" sz="2300" dirty="0">
                <a:solidFill>
                  <a:prstClr val="black"/>
                </a:solidFill>
                <a:latin typeface="Century Gothic" panose="020B0502020202020204" pitchFamily="34" charset="0"/>
              </a:rPr>
              <a:t>” y </a:t>
            </a:r>
            <a:r>
              <a:rPr lang="es-ES" sz="2300" dirty="0" err="1">
                <a:solidFill>
                  <a:prstClr val="black"/>
                </a:solidFill>
                <a:latin typeface="Century Gothic" panose="020B0502020202020204" pitchFamily="34" charset="0"/>
              </a:rPr>
              <a:t>Siloh</a:t>
            </a:r>
            <a:r>
              <a:rPr lang="es-ES" sz="2300" dirty="0">
                <a:solidFill>
                  <a:prstClr val="black"/>
                </a:solidFill>
                <a:latin typeface="Century Gothic" panose="020B0502020202020204" pitchFamily="34" charset="0"/>
              </a:rPr>
              <a:t> es el Mesías.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3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300" dirty="0">
                <a:solidFill>
                  <a:prstClr val="black"/>
                </a:solidFill>
                <a:latin typeface="Century Gothic" panose="020B0502020202020204" pitchFamily="34" charset="0"/>
              </a:rPr>
              <a:t>Antes de Herodes el grande, los que reinaron en Juda eran los Macabeos y Asmoneos quienes si eran Judíos.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300" dirty="0">
                <a:solidFill>
                  <a:prstClr val="black"/>
                </a:solidFill>
                <a:latin typeface="Century Gothic" panose="020B0502020202020204" pitchFamily="34" charset="0"/>
              </a:rPr>
              <a:t>Claramente cuando dice: </a:t>
            </a:r>
            <a:r>
              <a:rPr lang="es-ES" sz="2300" b="1" dirty="0">
                <a:solidFill>
                  <a:prstClr val="black"/>
                </a:solidFill>
                <a:latin typeface="Century Gothic" panose="020B0502020202020204" pitchFamily="34" charset="0"/>
              </a:rPr>
              <a:t>cuando venga </a:t>
            </a:r>
            <a:r>
              <a:rPr lang="es-ES" sz="2300" b="1" u="sng" dirty="0" err="1">
                <a:solidFill>
                  <a:prstClr val="black"/>
                </a:solidFill>
                <a:latin typeface="Century Gothic" panose="020B0502020202020204" pitchFamily="34" charset="0"/>
              </a:rPr>
              <a:t>Siloh</a:t>
            </a:r>
            <a:r>
              <a:rPr lang="es-ES" sz="2300" u="sng" dirty="0">
                <a:solidFill>
                  <a:prstClr val="black"/>
                </a:solidFill>
                <a:latin typeface="Century Gothic" panose="020B0502020202020204" pitchFamily="34" charset="0"/>
              </a:rPr>
              <a:t>,</a:t>
            </a:r>
            <a:r>
              <a:rPr lang="es-ES" sz="2300" dirty="0">
                <a:solidFill>
                  <a:prstClr val="black"/>
                </a:solidFill>
                <a:latin typeface="Century Gothic" panose="020B0502020202020204" pitchFamily="34" charset="0"/>
              </a:rPr>
              <a:t> y </a:t>
            </a:r>
            <a:r>
              <a:rPr lang="es-ES" sz="2300" b="1" u="sng" dirty="0">
                <a:solidFill>
                  <a:prstClr val="black"/>
                </a:solidFill>
                <a:latin typeface="Century Gothic" panose="020B0502020202020204" pitchFamily="34" charset="0"/>
              </a:rPr>
              <a:t>a él se congregarán los pueblos</a:t>
            </a:r>
            <a:r>
              <a:rPr lang="es-ES" sz="2300" dirty="0">
                <a:solidFill>
                  <a:prstClr val="black"/>
                </a:solidFill>
                <a:latin typeface="Century Gothic" panose="020B0502020202020204" pitchFamily="34" charset="0"/>
              </a:rPr>
              <a:t>, se está refiriendo a una persona y no a un lugar. Y esa persona es el Mesías, a quien se congregan todos los pueblos.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Con esa finalidad, se nos dice que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el trono y el reino del Encarnado son eternos</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que serán ocupados por el Mesías eterno de Israel.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Ese es el testimonio de la Palabra de Dios, directo y sin complicaciones.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Así que, la encarnación era necesaria para que el Rey pudiera sentarse sobre el trono de David para siempre</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7011977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i="0" u="none" strike="noStrike" kern="1200" cap="none" spc="0" normalizeH="0" baseline="0" noProof="0" dirty="0">
                <a:ln>
                  <a:noFill/>
                </a:ln>
                <a:solidFill>
                  <a:prstClr val="black"/>
                </a:solidFill>
                <a:effectLst/>
                <a:uLnTx/>
                <a:uFillTx/>
                <a:latin typeface="Century Gothic" panose="020B0502020202020204" pitchFamily="34" charset="0"/>
              </a:rPr>
              <a:t>Otra de las razones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es que se encarnó, como pariente redentor</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i="0" u="none" strike="noStrike" kern="1200" cap="none" spc="0" normalizeH="0" baseline="0" noProof="0" dirty="0">
                <a:ln>
                  <a:noFill/>
                </a:ln>
                <a:solidFill>
                  <a:prstClr val="black"/>
                </a:solidFill>
                <a:effectLst/>
                <a:uLnTx/>
                <a:uFillTx/>
                <a:latin typeface="Century Gothic" panose="020B0502020202020204" pitchFamily="34" charset="0"/>
              </a:rPr>
              <a:t>El Dios-hombre tuvo misericordia del pecador, y lo convirtió en su pariente al quitarle la contaminación del pecado.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i="0" u="none" strike="noStrike" kern="1200" cap="none" spc="0" normalizeH="0" baseline="0" noProof="0" dirty="0">
                <a:ln>
                  <a:noFill/>
                </a:ln>
                <a:solidFill>
                  <a:prstClr val="black"/>
                </a:solidFill>
                <a:effectLst/>
                <a:uLnTx/>
                <a:uFillTx/>
                <a:latin typeface="Century Gothic" panose="020B0502020202020204" pitchFamily="34" charset="0"/>
              </a:rPr>
              <a:t>Una vez que el pecador se arrepiente de verdad y cree que Jesucristo murió y resucitó por él, Jesucristo lo bautiza con el Espíritu Santo, y es en este momento cuando se cumple lo del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pariente redentor</a:t>
            </a:r>
            <a:r>
              <a:rPr kumimoji="0" lang="es-ES" sz="2600" i="0" u="none" strike="noStrike" kern="1200" cap="none" spc="0" normalizeH="0" baseline="0" noProof="0" dirty="0">
                <a:ln>
                  <a:noFill/>
                </a:ln>
                <a:solidFill>
                  <a:prstClr val="black"/>
                </a:solidFill>
                <a:effectLst/>
                <a:uLnTx/>
                <a:uFillTx/>
                <a:latin typeface="Century Gothic" panose="020B0502020202020204" pitchFamily="34" charset="0"/>
              </a:rPr>
              <a:t> de los pecadores, llamándolos hermanos al ser santificados (</a:t>
            </a:r>
            <a:r>
              <a:rPr kumimoji="0" lang="es-ES" sz="260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600" i="0" u="none" strike="noStrike" kern="1200" cap="none" spc="0" normalizeH="0" baseline="0" noProof="0" dirty="0">
                <a:ln>
                  <a:noFill/>
                </a:ln>
                <a:solidFill>
                  <a:prstClr val="black"/>
                </a:solidFill>
                <a:effectLst/>
                <a:uLnTx/>
                <a:uFillTx/>
                <a:latin typeface="Century Gothic" panose="020B0502020202020204" pitchFamily="34" charset="0"/>
              </a:rPr>
              <a:t> 2:11).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i="0" u="none" strike="noStrike" kern="1200" cap="none" spc="0" normalizeH="0" baseline="0" noProof="0" dirty="0">
                <a:ln>
                  <a:noFill/>
                </a:ln>
                <a:solidFill>
                  <a:prstClr val="black"/>
                </a:solidFill>
                <a:effectLst/>
                <a:uLnTx/>
                <a:uFillTx/>
                <a:latin typeface="Century Gothic" panose="020B0502020202020204" pitchFamily="34" charset="0"/>
              </a:rPr>
              <a:t>El precio pagado por ese pariente redentor es su sangre preciosa, perdonando todos los pecados a los redimidos (Col 2:13).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err="1">
                <a:solidFill>
                  <a:prstClr val="black"/>
                </a:solidFill>
                <a:latin typeface="Century Gothic" panose="020B0502020202020204" pitchFamily="34" charset="0"/>
              </a:rPr>
              <a:t>Heb</a:t>
            </a:r>
            <a:r>
              <a:rPr lang="es-ES" sz="2600" dirty="0">
                <a:solidFill>
                  <a:prstClr val="black"/>
                </a:solidFill>
                <a:latin typeface="Century Gothic" panose="020B0502020202020204" pitchFamily="34" charset="0"/>
              </a:rPr>
              <a:t> 2:11  Porque el que santifica y </a:t>
            </a:r>
            <a:r>
              <a:rPr lang="es-ES" sz="2600" b="1" u="sng" dirty="0">
                <a:solidFill>
                  <a:prstClr val="black"/>
                </a:solidFill>
                <a:latin typeface="Century Gothic" panose="020B0502020202020204" pitchFamily="34" charset="0"/>
              </a:rPr>
              <a:t>los que son santificados</a:t>
            </a:r>
            <a:r>
              <a:rPr lang="es-ES" sz="2600" dirty="0">
                <a:solidFill>
                  <a:prstClr val="black"/>
                </a:solidFill>
                <a:latin typeface="Century Gothic" panose="020B0502020202020204" pitchFamily="34" charset="0"/>
              </a:rPr>
              <a:t>, de uno son todos;</a:t>
            </a:r>
            <a:r>
              <a:rPr lang="es-ES" sz="2600" b="1" dirty="0">
                <a:solidFill>
                  <a:prstClr val="black"/>
                </a:solidFill>
                <a:latin typeface="Century Gothic" panose="020B0502020202020204" pitchFamily="34" charset="0"/>
              </a:rPr>
              <a:t> </a:t>
            </a:r>
            <a:r>
              <a:rPr lang="es-ES" sz="2600" b="1" u="sng" dirty="0">
                <a:solidFill>
                  <a:prstClr val="black"/>
                </a:solidFill>
                <a:latin typeface="Century Gothic" panose="020B0502020202020204" pitchFamily="34" charset="0"/>
              </a:rPr>
              <a:t>por lo cual no se avergüenza de llamarlos hermanos</a:t>
            </a:r>
            <a:r>
              <a:rPr lang="es-ES" sz="2600" b="1"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Col 2:13  </a:t>
            </a:r>
            <a:r>
              <a:rPr lang="es-ES" sz="2600" b="1" u="sng" dirty="0">
                <a:solidFill>
                  <a:prstClr val="black"/>
                </a:solidFill>
                <a:latin typeface="Century Gothic" panose="020B0502020202020204" pitchFamily="34" charset="0"/>
              </a:rPr>
              <a:t>Y a vosotros, estando muertos en pecados</a:t>
            </a:r>
            <a:r>
              <a:rPr lang="es-ES" sz="2600" b="1" dirty="0">
                <a:solidFill>
                  <a:prstClr val="black"/>
                </a:solidFill>
                <a:latin typeface="Century Gothic" panose="020B0502020202020204" pitchFamily="34" charset="0"/>
              </a:rPr>
              <a:t> </a:t>
            </a:r>
            <a:r>
              <a:rPr lang="es-ES" sz="2600" dirty="0">
                <a:solidFill>
                  <a:prstClr val="black"/>
                </a:solidFill>
                <a:latin typeface="Century Gothic" panose="020B0502020202020204" pitchFamily="34" charset="0"/>
              </a:rPr>
              <a:t>y en la incircuncisión de vuestra carne, os dio vida juntamente con él, </a:t>
            </a:r>
            <a:r>
              <a:rPr lang="es-ES" sz="2600" b="1" u="sng" dirty="0">
                <a:solidFill>
                  <a:prstClr val="black"/>
                </a:solidFill>
                <a:latin typeface="Century Gothic" panose="020B0502020202020204" pitchFamily="34" charset="0"/>
              </a:rPr>
              <a:t>perdonándoos todos los pecados</a:t>
            </a:r>
            <a:r>
              <a:rPr lang="es-ES" sz="2600" dirty="0">
                <a:solidFill>
                  <a:prstClr val="black"/>
                </a:solidFill>
                <a:latin typeface="Century Gothic" panose="020B0502020202020204" pitchFamily="34" charset="0"/>
              </a:rPr>
              <a:t>,</a:t>
            </a:r>
            <a:r>
              <a:rPr lang="es-ES" sz="2600" b="1"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1523829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En los símbolos del Antiguo Testamento se hallan dos líneas generales de enseñanza de la redención: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ley que gobierna al que se habría de redimir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Lv</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25:25-55), y </a:t>
            </a: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ejemplo del redentor (libro de Rut).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cumplimiento del símbolo de la redención fue realizado por el Señor Jesucristo en la cruz.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5608682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Las condiciones de los símbolos para la redención son: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redentor tiene que ser un pariente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Lv</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25:48, 49; Rut 3:12, 13);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redentor tiene que ser capaz de redimir (Rut 4:4-6;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50:34);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y </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La redención la cumple el Redentor, o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Goel</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mediante el pago de las justas demandas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Lv</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25:27).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Goel</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es una palabra hebrea que puede tener varios significados, y principalmente, se refiere a la persona más cercana; es decir, el pariente, que tiene el derecho de proteger, vengar y socorrer a quien está en necesidad, ya sea por motivos de justicia o amor.</a:t>
            </a:r>
            <a:endParaRPr lang="es-ES" sz="32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1898008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Las condiciones de los símbolos para la redención son: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redentor tiene que ser un pariente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Lv</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25:48, 49; Rut 3:12, 13);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i="0" u="none" strike="noStrike" kern="1200" cap="none" spc="0" normalizeH="0" baseline="0" noProof="0" dirty="0">
                <a:ln>
                  <a:noFill/>
                </a:ln>
                <a:solidFill>
                  <a:prstClr val="black"/>
                </a:solidFill>
                <a:effectLst/>
                <a:uLnTx/>
                <a:uFillTx/>
                <a:latin typeface="Century Gothic" panose="020B0502020202020204" pitchFamily="34" charset="0"/>
              </a:rPr>
              <a:t>Lev 25:48  después que se hubiere vendido, podrá ser rescatado;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uno de sus hermanos lo rescatará</a:t>
            </a:r>
            <a:r>
              <a:rPr kumimoji="0" lang="es-ES"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i="0" u="none" strike="noStrike" kern="1200" cap="none" spc="0" normalizeH="0" baseline="0" noProof="0" dirty="0">
                <a:ln>
                  <a:noFill/>
                </a:ln>
                <a:solidFill>
                  <a:prstClr val="black"/>
                </a:solidFill>
                <a:effectLst/>
                <a:uLnTx/>
                <a:uFillTx/>
                <a:latin typeface="Century Gothic" panose="020B0502020202020204" pitchFamily="34" charset="0"/>
              </a:rPr>
              <a:t>Lev 25:49  </a:t>
            </a:r>
            <a:r>
              <a:rPr kumimoji="0" lang="es-ES" b="1" i="0" strike="noStrike" kern="1200" cap="none" spc="0" normalizeH="0" baseline="0" noProof="0" dirty="0">
                <a:ln>
                  <a:noFill/>
                </a:ln>
                <a:solidFill>
                  <a:srgbClr val="00B050"/>
                </a:solidFill>
                <a:effectLst/>
                <a:uLnTx/>
                <a:uFillTx/>
                <a:latin typeface="Century Gothic" panose="020B0502020202020204" pitchFamily="34" charset="0"/>
              </a:rPr>
              <a:t>O su tío o el hijo de su tío lo rescatará, o un pariente cercano de su familia lo rescatará;</a:t>
            </a:r>
            <a:r>
              <a:rPr kumimoji="0" lang="es-ES"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i="0" strike="noStrike" kern="1200" cap="none" spc="0" normalizeH="0" baseline="0" noProof="0" dirty="0">
                <a:ln>
                  <a:noFill/>
                </a:ln>
                <a:solidFill>
                  <a:prstClr val="black"/>
                </a:solidFill>
                <a:effectLst/>
                <a:uLnTx/>
                <a:uFillTx/>
                <a:latin typeface="Century Gothic" panose="020B0502020202020204" pitchFamily="34" charset="0"/>
              </a:rPr>
              <a:t>o si sus medios alcanzaren</a:t>
            </a:r>
            <a:r>
              <a:rPr kumimoji="0" lang="es-ES"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sng" strike="noStrike" kern="1200" cap="none" spc="0" normalizeH="0" baseline="0" noProof="0" dirty="0">
                <a:ln>
                  <a:noFill/>
                </a:ln>
                <a:solidFill>
                  <a:srgbClr val="FF0000"/>
                </a:solidFill>
                <a:effectLst/>
                <a:uLnTx/>
                <a:uFillTx/>
                <a:latin typeface="Century Gothic" panose="020B0502020202020204" pitchFamily="34" charset="0"/>
              </a:rPr>
              <a:t>él mismo se rescatará</a:t>
            </a:r>
            <a:r>
              <a:rPr kumimoji="0" lang="es-ES" i="0" u="none" strike="noStrike" kern="1200" cap="none" spc="0" normalizeH="0" baseline="0" noProof="0" dirty="0">
                <a:ln>
                  <a:noFill/>
                </a:ln>
                <a:solidFill>
                  <a:prstClr val="black"/>
                </a:solidFill>
                <a:effectLst/>
                <a:uLnTx/>
                <a:uFillTx/>
                <a:latin typeface="Century Gothic" panose="020B0502020202020204" pitchFamily="34" charset="0"/>
              </a:rPr>
              <a:t>.  (En este </a:t>
            </a:r>
            <a:r>
              <a:rPr lang="es-ES" dirty="0">
                <a:solidFill>
                  <a:prstClr val="black"/>
                </a:solidFill>
                <a:latin typeface="Century Gothic" panose="020B0502020202020204" pitchFamily="34" charset="0"/>
              </a:rPr>
              <a:t>ú</a:t>
            </a:r>
            <a:r>
              <a:rPr kumimoji="0" lang="es-ES" i="0" u="none" strike="noStrike" kern="1200" cap="none" spc="0" normalizeH="0" baseline="0" noProof="0" dirty="0">
                <a:ln>
                  <a:noFill/>
                </a:ln>
                <a:solidFill>
                  <a:prstClr val="black"/>
                </a:solidFill>
                <a:effectLst/>
                <a:uLnTx/>
                <a:uFillTx/>
                <a:latin typeface="Century Gothic" panose="020B0502020202020204" pitchFamily="34" charset="0"/>
              </a:rPr>
              <a:t>l</a:t>
            </a:r>
            <a:r>
              <a:rPr lang="es-ES" dirty="0">
                <a:solidFill>
                  <a:prstClr val="black"/>
                </a:solidFill>
                <a:latin typeface="Century Gothic" panose="020B0502020202020204" pitchFamily="34" charset="0"/>
              </a:rPr>
              <a:t>timo caso no aplicaría como símbolo para la salvación redentora, porque nadie se puede rescatar a sí mismo, sino con la sangre de Cristo). </a:t>
            </a:r>
            <a:r>
              <a:rPr lang="es-ES" b="1" dirty="0">
                <a:solidFill>
                  <a:srgbClr val="00B050"/>
                </a:solidFill>
                <a:latin typeface="Century Gothic" panose="020B0502020202020204" pitchFamily="34" charset="0"/>
              </a:rPr>
              <a:t>El símbolo del tío o pariente cercano si aplica como símbolo.</a:t>
            </a:r>
            <a:endParaRPr kumimoji="0" lang="es-ES" b="1" i="0" u="none" strike="noStrike" kern="1200" cap="none" spc="0" normalizeH="0" baseline="0" noProof="0" dirty="0">
              <a:ln>
                <a:noFill/>
              </a:ln>
              <a:solidFill>
                <a:srgbClr val="00B050"/>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dirty="0">
                <a:solidFill>
                  <a:prstClr val="black"/>
                </a:solidFill>
                <a:latin typeface="Century Gothic" panose="020B0502020202020204" pitchFamily="34" charset="0"/>
              </a:rPr>
              <a:t>Rut 3:12  Y ahora, </a:t>
            </a:r>
            <a:r>
              <a:rPr lang="es-ES" b="1" u="sng" dirty="0">
                <a:solidFill>
                  <a:prstClr val="black"/>
                </a:solidFill>
                <a:latin typeface="Century Gothic" panose="020B0502020202020204" pitchFamily="34" charset="0"/>
              </a:rPr>
              <a:t>aunque es cierto que yo soy pariente cercano</a:t>
            </a:r>
            <a:r>
              <a:rPr lang="es-ES" dirty="0">
                <a:solidFill>
                  <a:prstClr val="black"/>
                </a:solidFill>
                <a:latin typeface="Century Gothic" panose="020B0502020202020204" pitchFamily="34" charset="0"/>
              </a:rPr>
              <a:t>, </a:t>
            </a:r>
            <a:r>
              <a:rPr lang="es-ES" b="1" u="sng" dirty="0">
                <a:solidFill>
                  <a:prstClr val="black"/>
                </a:solidFill>
                <a:latin typeface="Century Gothic" panose="020B0502020202020204" pitchFamily="34" charset="0"/>
              </a:rPr>
              <a:t>con todo eso hay pariente más cercano que yo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lang="es-ES" dirty="0">
                <a:solidFill>
                  <a:prstClr val="black"/>
                </a:solidFill>
                <a:latin typeface="Century Gothic" panose="020B0502020202020204" pitchFamily="34" charset="0"/>
              </a:rPr>
              <a:t>Rut 3:13  Pasa aquí la noche, y cuando sea de día, si él te redimiere, bien, </a:t>
            </a:r>
            <a:r>
              <a:rPr lang="es-ES" dirty="0" err="1">
                <a:solidFill>
                  <a:prstClr val="black"/>
                </a:solidFill>
                <a:latin typeface="Century Gothic" panose="020B0502020202020204" pitchFamily="34" charset="0"/>
              </a:rPr>
              <a:t>redímate</a:t>
            </a:r>
            <a:r>
              <a:rPr lang="es-ES" dirty="0">
                <a:solidFill>
                  <a:prstClr val="black"/>
                </a:solidFill>
                <a:latin typeface="Century Gothic" panose="020B0502020202020204" pitchFamily="34" charset="0"/>
              </a:rPr>
              <a:t>; mas </a:t>
            </a:r>
            <a:r>
              <a:rPr lang="es-ES" b="1" u="sng" dirty="0">
                <a:solidFill>
                  <a:prstClr val="black"/>
                </a:solidFill>
                <a:latin typeface="Century Gothic" panose="020B0502020202020204" pitchFamily="34" charset="0"/>
              </a:rPr>
              <a:t>si él no te quisiere redimir, yo te redimiré</a:t>
            </a:r>
            <a:r>
              <a:rPr lang="es-ES" dirty="0">
                <a:solidFill>
                  <a:prstClr val="black"/>
                </a:solidFill>
                <a:latin typeface="Century Gothic" panose="020B0502020202020204" pitchFamily="34" charset="0"/>
              </a:rPr>
              <a:t>, vive Jehová. Descansa, pues, hasta la mañana.</a:t>
            </a:r>
          </a:p>
        </p:txBody>
      </p:sp>
    </p:spTree>
    <p:extLst>
      <p:ext uri="{BB962C8B-B14F-4D97-AF65-F5344CB8AC3E}">
        <p14:creationId xmlns:p14="http://schemas.microsoft.com/office/powerpoint/2010/main" val="35024706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2"/>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El redentor tiene que ser capaz de redimir (Rut 4:4-6;  </a:t>
            </a:r>
            <a:r>
              <a:rPr kumimoji="0" lang="es-ES" sz="1600" b="1"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50:34) – En este caso </a:t>
            </a:r>
            <a:r>
              <a:rPr kumimoji="0" lang="es-ES" sz="1600" b="1" i="0" u="none" strike="noStrike" kern="1200" cap="none" spc="0" normalizeH="0" baseline="0" noProof="0" dirty="0" err="1">
                <a:ln>
                  <a:noFill/>
                </a:ln>
                <a:solidFill>
                  <a:prstClr val="black"/>
                </a:solidFill>
                <a:effectLst/>
                <a:uLnTx/>
                <a:uFillTx/>
                <a:latin typeface="Century Gothic" panose="020B0502020202020204" pitchFamily="34" charset="0"/>
              </a:rPr>
              <a:t>Booz</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si tenía capacidad para comprar las tierras de </a:t>
            </a:r>
            <a:r>
              <a:rPr kumimoji="0" lang="es-ES" sz="1600" b="1" i="0" u="none" strike="noStrike" kern="1200" cap="none" spc="0" normalizeH="0" baseline="0" noProof="0" dirty="0" err="1">
                <a:ln>
                  <a:noFill/>
                </a:ln>
                <a:solidFill>
                  <a:prstClr val="black"/>
                </a:solidFill>
                <a:effectLst/>
                <a:uLnTx/>
                <a:uFillTx/>
                <a:latin typeface="Century Gothic" panose="020B0502020202020204" pitchFamily="34" charset="0"/>
              </a:rPr>
              <a:t>Elimelec</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y tomar también a Rut como mujer.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lang="es-ES" sz="1600" dirty="0">
                <a:solidFill>
                  <a:prstClr val="black"/>
                </a:solidFill>
                <a:latin typeface="Century Gothic" panose="020B0502020202020204" pitchFamily="34" charset="0"/>
              </a:rPr>
              <a:t>Rut 4:3  Luego dijo al pariente: Noemí, que ha vuelto del campo de </a:t>
            </a:r>
            <a:r>
              <a:rPr lang="es-ES" sz="1600" dirty="0" err="1">
                <a:solidFill>
                  <a:prstClr val="black"/>
                </a:solidFill>
                <a:latin typeface="Century Gothic" panose="020B0502020202020204" pitchFamily="34" charset="0"/>
              </a:rPr>
              <a:t>Moab</a:t>
            </a:r>
            <a:r>
              <a:rPr lang="es-ES" sz="1600" dirty="0">
                <a:solidFill>
                  <a:prstClr val="black"/>
                </a:solidFill>
                <a:latin typeface="Century Gothic" panose="020B0502020202020204" pitchFamily="34" charset="0"/>
              </a:rPr>
              <a:t>, </a:t>
            </a:r>
            <a:r>
              <a:rPr lang="es-ES" sz="1600" b="1" u="sng" dirty="0">
                <a:solidFill>
                  <a:prstClr val="black"/>
                </a:solidFill>
                <a:latin typeface="Century Gothic" panose="020B0502020202020204" pitchFamily="34" charset="0"/>
              </a:rPr>
              <a:t>vende una parte de las tierras que tuvo nuestro hermano </a:t>
            </a:r>
            <a:r>
              <a:rPr lang="es-ES" sz="1600" b="1" u="sng" dirty="0" err="1">
                <a:solidFill>
                  <a:prstClr val="black"/>
                </a:solidFill>
                <a:latin typeface="Century Gothic" panose="020B0502020202020204" pitchFamily="34" charset="0"/>
              </a:rPr>
              <a:t>Elimelec</a:t>
            </a:r>
            <a:r>
              <a:rPr lang="es-ES" sz="16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Rut 4:4  Y yo decidí hacértelo saber, y decirte que la compres en presencia de los que están aquí sentados, y de los ancianos de mi pueblo. Si tú quieres redimir, redime; y si no quieres redimir, decláramelo para que yo lo sepa; porque no hay otro que redima sino tú, y yo después de ti. Y él respondió: Yo redimiré.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Rut 4:5  Entonces replicó </a:t>
            </a: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Booz</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El mismo día que compres las tierras de mano de Noemí</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debes tomar también a Rut la moabita, mujer del difunto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para que restaures el nombre del muerto sobre su posesión.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Rut 4:6  Y respondió el pariente: No puedo redimir para mí, no sea que dañe mi heredad.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Redime tú, usando de mi derecho, porque yo no podré redimir.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3"/>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La redención la cumple el Redentor, o </a:t>
            </a:r>
            <a:r>
              <a:rPr kumimoji="0" lang="es-ES" sz="1600" b="1" i="0" u="none" strike="noStrike" kern="1200" cap="none" spc="0" normalizeH="0" baseline="0" noProof="0" dirty="0" err="1">
                <a:ln>
                  <a:noFill/>
                </a:ln>
                <a:solidFill>
                  <a:prstClr val="black"/>
                </a:solidFill>
                <a:effectLst/>
                <a:uLnTx/>
                <a:uFillTx/>
                <a:latin typeface="Century Gothic" panose="020B0502020202020204" pitchFamily="34" charset="0"/>
              </a:rPr>
              <a:t>Goel</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mediante el pago de las justas demandas (</a:t>
            </a:r>
            <a:r>
              <a:rPr kumimoji="0" lang="es-ES" sz="1600" b="1" i="0" u="none" strike="noStrike" kern="1200" cap="none" spc="0" normalizeH="0" baseline="0" noProof="0" dirty="0" err="1">
                <a:ln>
                  <a:noFill/>
                </a:ln>
                <a:solidFill>
                  <a:prstClr val="black"/>
                </a:solidFill>
                <a:effectLst/>
                <a:uLnTx/>
                <a:uFillTx/>
                <a:latin typeface="Century Gothic" panose="020B0502020202020204" pitchFamily="34" charset="0"/>
              </a:rPr>
              <a:t>Lv</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25:27) – Toda la deuda queda cancelada.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Lev 25:27  entonces contará los años desde que vendió,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y pagará lo que quedare al varón a quien vendió</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y volverá a su posesión.</a:t>
            </a:r>
          </a:p>
        </p:txBody>
      </p:sp>
    </p:spTree>
    <p:extLst>
      <p:ext uri="{BB962C8B-B14F-4D97-AF65-F5344CB8AC3E}">
        <p14:creationId xmlns:p14="http://schemas.microsoft.com/office/powerpoint/2010/main" val="40184399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gran acto redentor del Antiguo Testamento es el que realizó Jehová cuando libertó a Israel de la esclavitud de Egipto.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En ese acto, que es fiel al plan de la verdad redentora, hay muchos símbolos de la Redención que es necesario considerar:</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redención la ejecuta completamente Jehová (Ex. 3:7, 8)</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realizó por medio de una persona: Moisés; y por medio de sangre (Ex. 12: 13, 23, 27);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realizó mediante su propio poder - Israel fue sacado de Egipto mediante un poder sobrenatural: las plagas sobrenaturales, la nube que los protegía, la abertura del mar en dos y pasar en lo seco, etc.</a:t>
            </a:r>
            <a:endParaRPr kumimoji="0" lang="es-ES" sz="3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2745886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La Redención del Nuevo Testamento sigue los mismos pasos.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La realizó Dios, por medio de Cristo, mediante la sangre del Hijo de Dios, y logró la liberación de la esclavitud del pecado por el poder del Espíritu Santo.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La redención de Israel fue la de una nación, para esa generación y para todas las sucesivas. Delante de Jehová, ellos son una nación redimida para siempre, aclarando por su puesto que los redimidos de Israel son los contados según la promesa, no según la carne:</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Rom 9:8  Esto es: No los que son hijos según la carne son los hijos de Dios, sino que los que son hijos según la promesa son contados como descendientes.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Volviendo a los principales rasgos del símbolo que representa el pariente redentor del Antiguo Testamento, se puede decir:</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(a)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que el redentor tenía que ser un pariente</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Esta es en realidad la razón, dentro del propósito celestial, de la encarnación del eterno Hijo de Dios en la familia humana. Para que pudieran ser redimidos los esclavos del pecado, los cuales delante de Dios están perdidos,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era necesario que Aquel que los iba a redimir fuera Pariente de ellos.</a:t>
            </a:r>
          </a:p>
        </p:txBody>
      </p:sp>
    </p:spTree>
    <p:extLst>
      <p:ext uri="{BB962C8B-B14F-4D97-AF65-F5344CB8AC3E}">
        <p14:creationId xmlns:p14="http://schemas.microsoft.com/office/powerpoint/2010/main" val="23016846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(b) El hecho de que el redentor tenía que ser capaz de redimir es una verdad que, cuando se estudia en el cumplimiento del símbolo,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envuelve hechos y poderes de Dios que el hombre no alcanza a comprender.</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El hecho es que, al actuar según la dirección de la infinita sabiduría y en posesión de los recursos infinitos,</a:t>
            </a:r>
            <a:r>
              <a:rPr kumimoji="0" lang="es-ES" sz="1400" b="0" i="0" u="none" strike="noStrike" kern="1200" cap="none" spc="0" normalizeH="0" baseline="0" noProof="0" dirty="0">
                <a:ln>
                  <a:noFill/>
                </a:ln>
                <a:solidFill>
                  <a:prstClr val="black"/>
                </a:solidFill>
                <a:uLnTx/>
                <a:uFillTx/>
                <a:latin typeface="Century Gothic" panose="020B0502020202020204" pitchFamily="34" charset="0"/>
              </a:rPr>
              <a:t> </a:t>
            </a:r>
            <a:r>
              <a:rPr kumimoji="0" lang="es-ES" sz="1400" b="1" i="0" u="sng" strike="noStrike" kern="1200" cap="none" spc="0" normalizeH="0" baseline="0" noProof="0" dirty="0">
                <a:ln>
                  <a:noFill/>
                </a:ln>
                <a:solidFill>
                  <a:prstClr val="black"/>
                </a:solidFill>
                <a:uLnTx/>
                <a:uFillTx/>
                <a:latin typeface="Century Gothic" panose="020B0502020202020204" pitchFamily="34" charset="0"/>
              </a:rPr>
              <a:t>la sangre de Dios (</a:t>
            </a:r>
            <a:r>
              <a:rPr kumimoji="0" lang="es-ES" sz="1400" b="1" i="0" u="sng" strike="noStrike" kern="1200" cap="none" spc="0" normalizeH="0" baseline="0" noProof="0" dirty="0" err="1">
                <a:ln>
                  <a:noFill/>
                </a:ln>
                <a:solidFill>
                  <a:prstClr val="black"/>
                </a:solidFill>
                <a:uLnTx/>
                <a:uFillTx/>
                <a:latin typeface="Century Gothic" panose="020B0502020202020204" pitchFamily="34" charset="0"/>
              </a:rPr>
              <a:t>Hch</a:t>
            </a:r>
            <a:r>
              <a:rPr kumimoji="0" lang="es-ES" sz="1400" b="1" i="0" u="sng" strike="noStrike" kern="1200" cap="none" spc="0" normalizeH="0" baseline="0" noProof="0" dirty="0">
                <a:ln>
                  <a:noFill/>
                </a:ln>
                <a:solidFill>
                  <a:prstClr val="black"/>
                </a:solidFill>
                <a:uLnTx/>
                <a:uFillTx/>
                <a:latin typeface="Century Gothic" panose="020B0502020202020204" pitchFamily="34" charset="0"/>
              </a:rPr>
              <a:t>. 20:28)' se derramó para llevar a cabo la Redención, lo cual indica el máximo grado y valor, que se resume en una palabra que nace en Dios mismo: El amor, y de hecho Dios es amor (1 Juan 4:8).</a:t>
            </a:r>
            <a:r>
              <a:rPr kumimoji="0" lang="es-ES" sz="14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dirty="0" err="1">
                <a:solidFill>
                  <a:prstClr val="black"/>
                </a:solidFill>
                <a:latin typeface="Century Gothic" panose="020B0502020202020204" pitchFamily="34" charset="0"/>
              </a:rPr>
              <a:t>Hech</a:t>
            </a:r>
            <a:r>
              <a:rPr lang="es-ES" sz="1400" dirty="0">
                <a:solidFill>
                  <a:prstClr val="black"/>
                </a:solidFill>
                <a:latin typeface="Century Gothic" panose="020B0502020202020204" pitchFamily="34" charset="0"/>
              </a:rPr>
              <a:t> 20:28  Por tanto, mirad por vosotros, y por todo el rebaño en que el Espíritu Santo os ha puesto por obispos, para apacentar la iglesia del Señor, </a:t>
            </a:r>
            <a:r>
              <a:rPr lang="es-ES" sz="1400" b="1" u="sng" dirty="0">
                <a:solidFill>
                  <a:prstClr val="black"/>
                </a:solidFill>
                <a:latin typeface="Century Gothic" panose="020B0502020202020204" pitchFamily="34" charset="0"/>
              </a:rPr>
              <a:t>la cual él ganó por su propia sangre</a:t>
            </a:r>
            <a:r>
              <a:rPr lang="es-ES" sz="1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La expresión “la sangre de Dios” es </a:t>
            </a:r>
            <a:r>
              <a:rPr lang="es-ES" sz="1400" dirty="0">
                <a:solidFill>
                  <a:prstClr val="black"/>
                </a:solidFill>
                <a:latin typeface="Century Gothic" panose="020B0502020202020204" pitchFamily="34" charset="0"/>
              </a:rPr>
              <a:t>clave porque resulta de </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la unión de las dos naturalezas en la Persona de Cristo.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Es evidente que Dios no puede morir, y que, aparte de esta unión, Él no tiene sangre que pueda derramar.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Igualmente es cierto que la perfecta humanidad que Cristo logró mediante la encarnación lo capacitaba para derramar sangre hasta la muerte.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Si la sangre de Cristo, que fue derramada hasta la muerte, hubiera sido sólo humana, entonces hubiera podido utilizarse cualquier sacrificio humano, lo cual no hubiera servido para la redención, porque </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se necesita sangre limpia</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que pueda limpiar el pecado (valga la redundancia) .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400" dirty="0">
                <a:solidFill>
                  <a:prstClr val="black"/>
                </a:solidFill>
                <a:latin typeface="Century Gothic" panose="020B0502020202020204" pitchFamily="34" charset="0"/>
              </a:rPr>
              <a:t>Pero l</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a unión de las dos naturalezas de Cristo es tan completa y perfecta en el Dios-hombre,</a:t>
            </a:r>
            <a:r>
              <a:rPr kumimoji="0" lang="es-ES" sz="1400" b="1" i="0" u="sng" strike="noStrike" kern="1200" cap="none" spc="0" normalizeH="0" baseline="0" noProof="0" dirty="0">
                <a:ln>
                  <a:noFill/>
                </a:ln>
                <a:solidFill>
                  <a:prstClr val="black"/>
                </a:solidFill>
                <a:effectLst/>
                <a:uLnTx/>
                <a:uFillTx/>
                <a:latin typeface="Century Gothic" panose="020B0502020202020204" pitchFamily="34" charset="0"/>
              </a:rPr>
              <a:t> que su sangre llega a ser la sangre de Dios</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(1 Tim 3:16 …. Dios fue manifestado en carne ….. y la vida de la carne en la sangre está – Lev 17:11)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La muerte de Cristo es la única respuesta para el estado perdido del hombre. Solo el Pariente Redentor, o </a:t>
            </a:r>
            <a:r>
              <a:rPr kumimoji="0" lang="es-ES" sz="1400" b="0" i="0" u="none" strike="noStrike" kern="1200" cap="none" spc="0" normalizeH="0" baseline="0" noProof="0" dirty="0" err="1">
                <a:ln>
                  <a:noFill/>
                </a:ln>
                <a:solidFill>
                  <a:prstClr val="black"/>
                </a:solidFill>
                <a:effectLst/>
                <a:uLnTx/>
                <a:uFillTx/>
                <a:latin typeface="Century Gothic" panose="020B0502020202020204" pitchFamily="34" charset="0"/>
              </a:rPr>
              <a:t>Goel</a:t>
            </a:r>
            <a:r>
              <a:rPr kumimoji="0" lang="es-ES" sz="1400" b="0" i="0" u="none" strike="noStrike" kern="1200" cap="none" spc="0" normalizeH="0" baseline="0" noProof="0" dirty="0">
                <a:ln>
                  <a:noFill/>
                </a:ln>
                <a:solidFill>
                  <a:prstClr val="black"/>
                </a:solidFill>
                <a:effectLst/>
                <a:uLnTx/>
                <a:uFillTx/>
                <a:latin typeface="Century Gothic" panose="020B0502020202020204" pitchFamily="34" charset="0"/>
              </a:rPr>
              <a:t>, que es Cristo podía pagar el precio, porque era el único capaz de hacerlo y tuvo que tomar forma de siervo para hacerlo (Fil 2:7).</a:t>
            </a:r>
            <a:endPar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858232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39030" y="111976"/>
            <a:ext cx="11800487" cy="27699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7 RAZONES DE SU ENCARNACION  - 7 PARA QUE EL PUDIERA SER EL PARIENTE REDENTOR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473825"/>
            <a:ext cx="11577168" cy="6325984"/>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startAt="3"/>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El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Dios-Hombre derramó su "sangre preciosa" que, por el hecho de la unidad de su Ser con el Padre,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en un sentido muy real la sangre de 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cual de su misma</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 voluntad</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la derramó para efectuar la redención con absoluta perfección, lo cual logró mediante el pago de la justa demanda que el pecado requería para ser eliminado: “Consumado es” (Juan 19:30) - Toda la deuda queda cancelada, porque sin derramamiento de sangre no hay perdón de pecados.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realidad, la unidad dentro de la Divinidad crea una identidad de acción que se expresa bien en estas palabras: " ...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Dios estaba en Cristo reconciliando consigo al mundo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(2 Co. 5: 19).</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Conclusión: Queda, pues, demostrado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que la encarnación </a:t>
            </a:r>
            <a:r>
              <a:rPr lang="es-ES" sz="2200" b="1" u="sng" dirty="0">
                <a:solidFill>
                  <a:prstClr val="black"/>
                </a:solidFill>
                <a:latin typeface="Century Gothic" panose="020B0502020202020204" pitchFamily="34" charset="0"/>
              </a:rPr>
              <a:t>de Dios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es la máxima expresión de amor de Dios, y lo </a:t>
            </a:r>
            <a:r>
              <a:rPr lang="es-ES" sz="2200" b="1" u="sng" dirty="0">
                <a:solidFill>
                  <a:prstClr val="black"/>
                </a:solidFill>
                <a:latin typeface="Century Gothic" panose="020B0502020202020204" pitchFamily="34" charset="0"/>
              </a:rPr>
              <a:t>máximo en importancia en el plan de la salvación. </a:t>
            </a:r>
            <a:endPar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6076528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ESTE MATERIAL ES PARA CUMPLIR MATEO 28:19 </a:t>
            </a:r>
          </a:p>
          <a:p>
            <a:pPr marR="0" lvl="0" algn="ctr" defTabSz="914400" rtl="0" eaLnBrk="1" fontAlgn="auto" latinLnBrk="0" hangingPunct="1">
              <a:lnSpc>
                <a:spcPct val="100000"/>
              </a:lnSpc>
              <a:spcBef>
                <a:spcPts val="0"/>
              </a:spcBef>
              <a:spcAft>
                <a:spcPts val="0"/>
              </a:spcAft>
              <a:buClr>
                <a:srgbClr val="5B9BD5"/>
              </a:buClr>
              <a:buSzTx/>
              <a:tabLst/>
              <a:defRPr/>
            </a:pP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Por tanto, id, y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haced discípulos</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 todas las naciones, bautizándolos en el nombre del Padre, y del Hijo, y del Espíritu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2Ti 4:2  que prediques la palabra; que instes a tiempo y fuera de tiempo; redarguye, reprende, exhorta con toda paciencia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y doctrina</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Este material es para enseñar doctrina: en la Iglesia, a la familia, en el trabajo, en el vecindario, a las amistades, etc.</a:t>
            </a: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6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CREO QUE ERES DIOS, QUE MORISTE EN LA CRUZ Y</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QUE RESUCITASTE AL TERCER DIA </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36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SE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4">
      <a:dk1>
        <a:sysClr val="windowText" lastClr="000000"/>
      </a:dk1>
      <a:lt1>
        <a:sysClr val="window" lastClr="FFFFFF"/>
      </a:lt1>
      <a:dk2>
        <a:srgbClr val="FFFFFF"/>
      </a:dk2>
      <a:lt2>
        <a:srgbClr val="000000"/>
      </a:lt2>
      <a:accent1>
        <a:srgbClr val="965332"/>
      </a:accent1>
      <a:accent2>
        <a:srgbClr val="BC9554"/>
      </a:accent2>
      <a:accent3>
        <a:srgbClr val="5B5B5B"/>
      </a:accent3>
      <a:accent4>
        <a:srgbClr val="434343"/>
      </a:accent4>
      <a:accent5>
        <a:srgbClr val="2C2C2C"/>
      </a:accent5>
      <a:accent6>
        <a:srgbClr val="9C8D6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24348</TotalTime>
  <Words>9840</Words>
  <Application>Microsoft Office PowerPoint</Application>
  <PresentationFormat>Widescreen</PresentationFormat>
  <Paragraphs>638</Paragraphs>
  <Slides>49</Slides>
  <Notes>6</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49</vt:i4>
      </vt:variant>
    </vt:vector>
  </HeadingPairs>
  <TitlesOfParts>
    <vt:vector size="62" baseType="lpstr">
      <vt:lpstr>Arial</vt:lpstr>
      <vt:lpstr>Arial (Body)</vt:lpstr>
      <vt:lpstr>Bookman Old Style</vt:lpstr>
      <vt:lpstr>Calibri</vt:lpstr>
      <vt:lpstr>Calibri Light</vt:lpstr>
      <vt:lpstr>Century Gothic</vt:lpstr>
      <vt:lpstr>Georgia</vt:lpstr>
      <vt:lpstr>Wingdings</vt:lpstr>
      <vt:lpstr>1_Office Theme</vt:lpstr>
      <vt:lpstr>2_Tema de Office</vt:lpstr>
      <vt:lpstr>CRISTIANO</vt:lpstr>
      <vt:lpstr>2_Office Theme</vt:lpstr>
      <vt:lpstr>3_Office Theme</vt:lpstr>
      <vt:lpstr>PowerPoint Presentation</vt:lpstr>
      <vt:lpstr>DOCTRINA DE DIOS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3911</cp:revision>
  <cp:lastPrinted>2023-08-25T23:32:00Z</cp:lastPrinted>
  <dcterms:created xsi:type="dcterms:W3CDTF">2017-10-23T23:04:17Z</dcterms:created>
  <dcterms:modified xsi:type="dcterms:W3CDTF">2024-08-15T19:06:48Z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