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3" r:id="rId1"/>
    <p:sldMasterId id="2147484787" r:id="rId2"/>
    <p:sldMasterId id="2147484799" r:id="rId3"/>
    <p:sldMasterId id="2147484811" r:id="rId4"/>
    <p:sldMasterId id="2147484825" r:id="rId5"/>
    <p:sldMasterId id="2147484837" r:id="rId6"/>
    <p:sldMasterId id="2147484843" r:id="rId7"/>
  </p:sldMasterIdLst>
  <p:notesMasterIdLst>
    <p:notesMasterId r:id="rId38"/>
  </p:notesMasterIdLst>
  <p:sldIdLst>
    <p:sldId id="1478" r:id="rId8"/>
    <p:sldId id="1490" r:id="rId9"/>
    <p:sldId id="1580" r:id="rId10"/>
    <p:sldId id="1600" r:id="rId11"/>
    <p:sldId id="1581" r:id="rId12"/>
    <p:sldId id="265" r:id="rId13"/>
    <p:sldId id="1582" r:id="rId14"/>
    <p:sldId id="1583" r:id="rId15"/>
    <p:sldId id="1584" r:id="rId16"/>
    <p:sldId id="1585" r:id="rId17"/>
    <p:sldId id="1586" r:id="rId18"/>
    <p:sldId id="1587" r:id="rId19"/>
    <p:sldId id="256" r:id="rId20"/>
    <p:sldId id="1588" r:id="rId21"/>
    <p:sldId id="1589" r:id="rId22"/>
    <p:sldId id="1590" r:id="rId23"/>
    <p:sldId id="1591" r:id="rId24"/>
    <p:sldId id="270" r:id="rId25"/>
    <p:sldId id="1592" r:id="rId26"/>
    <p:sldId id="1593" r:id="rId27"/>
    <p:sldId id="1594" r:id="rId28"/>
    <p:sldId id="1595" r:id="rId29"/>
    <p:sldId id="1596" r:id="rId30"/>
    <p:sldId id="1597" r:id="rId31"/>
    <p:sldId id="1598" r:id="rId32"/>
    <p:sldId id="1599" r:id="rId33"/>
    <p:sldId id="1601" r:id="rId34"/>
    <p:sldId id="391" r:id="rId35"/>
    <p:sldId id="1477" r:id="rId36"/>
    <p:sldId id="257" r:id="rId37"/>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61" d="100"/>
          <a:sy n="161" d="100"/>
        </p:scale>
        <p:origin x="15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commentAuthors" Target="commentAuthor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15/8/2024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0068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1260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26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6E1B4227-B343-4AB0-8C83-7781588E034B}" type="datetime1">
              <a:rPr lang="es-ES" smtClean="0"/>
              <a:t>15/08/2024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3840393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04CA945-8EB2-43A4-9BAF-1B6DADB2AF82}" type="datetime1">
              <a:rPr lang="es-ES" smtClean="0"/>
              <a:t>15/08/2024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3149205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FABF3834-220C-4499-8ED9-CE12088F39B4}" type="datetime1">
              <a:rPr lang="es-ES" smtClean="0"/>
              <a:t>15/08/2024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4169309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A9EB2923-6433-4C13-A4F9-723628466E7F}" type="datetime1">
              <a:rPr lang="es-ES" smtClean="0"/>
              <a:t>15/08/2024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2146528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8672EA96-B0D2-42A5-B25A-F9950F974643}" type="datetime1">
              <a:rPr lang="es-ES" smtClean="0"/>
              <a:t>15/08/2024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3374219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58A1A19D-A709-400E-8B9D-637476FDB0BF}" type="datetime1">
              <a:rPr lang="es-ES" smtClean="0"/>
              <a:t>15/08/2024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584290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74F3AB12-0247-4180-83EB-43B8DC33C087}" type="datetime1">
              <a:rPr lang="es-ES" smtClean="0"/>
              <a:t>15/08/2024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1353990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667FE475-E190-4D7C-9F5E-D40AFB1952E7}" type="datetime1">
              <a:rPr lang="es-ES" smtClean="0"/>
              <a:t>15/08/2024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1345726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63504453-2308-427B-887F-26D7772817B3}" type="datetime1">
              <a:rPr lang="es-ES" smtClean="0"/>
              <a:t>15/08/2024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3319298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E1036A-D6C7-42E2-9C36-2B648BF0207C}" type="datetime1">
              <a:rPr lang="es-ES" smtClean="0"/>
              <a:t>15/08/2024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2167663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A7EAD3AC-CAA3-4045-96C8-5FEE3BFD0187}" type="datetime1">
              <a:rPr lang="es-ES" smtClean="0"/>
              <a:t>15/08/2024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121115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15/08/2024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74961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15/08/2024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338603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15/08/2024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407309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15/08/2024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671437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15/08/2024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451823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15/08/2024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122675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15/08/2024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078915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15/08/2024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9545342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15/08/2024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8739525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15/08/2024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5156000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15/08/2024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2059121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11" name="CuadroTexto 2">
            <a:extLst>
              <a:ext uri="{FF2B5EF4-FFF2-40B4-BE49-F238E27FC236}">
                <a16:creationId xmlns:a16="http://schemas.microsoft.com/office/drawing/2014/main" id="{36881F1A-47E6-08A3-B06E-F99C942F40D5}"/>
              </a:ext>
            </a:extLst>
          </p:cNvPr>
          <p:cNvSpPr txBox="1"/>
          <p:nvPr userDrawn="1"/>
        </p:nvSpPr>
        <p:spPr>
          <a:xfrm>
            <a:off x="175637" y="29483"/>
            <a:ext cx="129262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rPr>
              <a:t>Bibliologַia</a:t>
            </a:r>
          </a:p>
        </p:txBody>
      </p:sp>
      <p:sp>
        <p:nvSpPr>
          <p:cNvPr id="2" name="Triángulo isósceles 1">
            <a:extLst>
              <a:ext uri="{FF2B5EF4-FFF2-40B4-BE49-F238E27FC236}">
                <a16:creationId xmlns:a16="http://schemas.microsoft.com/office/drawing/2014/main" id="{930241DC-EC91-5244-0F8B-08009D893087}"/>
              </a:ext>
            </a:extLst>
          </p:cNvPr>
          <p:cNvSpPr/>
          <p:nvPr userDrawn="1"/>
        </p:nvSpPr>
        <p:spPr>
          <a:xfrm rot="18930075">
            <a:off x="-489211" y="-137957"/>
            <a:ext cx="1634683" cy="837509"/>
          </a:xfrm>
          <a:custGeom>
            <a:avLst/>
            <a:gdLst>
              <a:gd name="connsiteX0" fmla="*/ 0 w 1563089"/>
              <a:gd name="connsiteY0" fmla="*/ 809043 h 809043"/>
              <a:gd name="connsiteX1" fmla="*/ 846256 w 1563089"/>
              <a:gd name="connsiteY1" fmla="*/ 0 h 809043"/>
              <a:gd name="connsiteX2" fmla="*/ 1563089 w 1563089"/>
              <a:gd name="connsiteY2" fmla="*/ 809043 h 809043"/>
              <a:gd name="connsiteX3" fmla="*/ 0 w 1563089"/>
              <a:gd name="connsiteY3" fmla="*/ 809043 h 809043"/>
              <a:gd name="connsiteX0" fmla="*/ 0 w 1681930"/>
              <a:gd name="connsiteY0" fmla="*/ 809043 h 831732"/>
              <a:gd name="connsiteX1" fmla="*/ 846256 w 1681930"/>
              <a:gd name="connsiteY1" fmla="*/ 0 h 831732"/>
              <a:gd name="connsiteX2" fmla="*/ 1681930 w 1681930"/>
              <a:gd name="connsiteY2" fmla="*/ 831732 h 831732"/>
              <a:gd name="connsiteX3" fmla="*/ 0 w 1681930"/>
              <a:gd name="connsiteY3" fmla="*/ 809043 h 831732"/>
              <a:gd name="connsiteX0" fmla="*/ 0 w 1693482"/>
              <a:gd name="connsiteY0" fmla="*/ 844737 h 844737"/>
              <a:gd name="connsiteX1" fmla="*/ 857808 w 1693482"/>
              <a:gd name="connsiteY1" fmla="*/ 0 h 844737"/>
              <a:gd name="connsiteX2" fmla="*/ 1693482 w 1693482"/>
              <a:gd name="connsiteY2" fmla="*/ 831732 h 844737"/>
              <a:gd name="connsiteX3" fmla="*/ 0 w 1693482"/>
              <a:gd name="connsiteY3" fmla="*/ 844737 h 844737"/>
              <a:gd name="connsiteX0" fmla="*/ 0 w 1593213"/>
              <a:gd name="connsiteY0" fmla="*/ 778607 h 831732"/>
              <a:gd name="connsiteX1" fmla="*/ 757539 w 1593213"/>
              <a:gd name="connsiteY1" fmla="*/ 0 h 831732"/>
              <a:gd name="connsiteX2" fmla="*/ 1593213 w 1593213"/>
              <a:gd name="connsiteY2" fmla="*/ 831732 h 831732"/>
              <a:gd name="connsiteX3" fmla="*/ 0 w 1593213"/>
              <a:gd name="connsiteY3" fmla="*/ 778607 h 831732"/>
              <a:gd name="connsiteX0" fmla="*/ 0 w 1628803"/>
              <a:gd name="connsiteY0" fmla="*/ 778919 h 831732"/>
              <a:gd name="connsiteX1" fmla="*/ 793129 w 1628803"/>
              <a:gd name="connsiteY1" fmla="*/ 0 h 831732"/>
              <a:gd name="connsiteX2" fmla="*/ 1628803 w 1628803"/>
              <a:gd name="connsiteY2" fmla="*/ 831732 h 831732"/>
              <a:gd name="connsiteX3" fmla="*/ 0 w 1628803"/>
              <a:gd name="connsiteY3" fmla="*/ 778919 h 831732"/>
              <a:gd name="connsiteX0" fmla="*/ 0 w 1628803"/>
              <a:gd name="connsiteY0" fmla="*/ 784799 h 837612"/>
              <a:gd name="connsiteX1" fmla="*/ 787146 w 1628803"/>
              <a:gd name="connsiteY1" fmla="*/ 0 h 837612"/>
              <a:gd name="connsiteX2" fmla="*/ 1628803 w 1628803"/>
              <a:gd name="connsiteY2" fmla="*/ 837612 h 837612"/>
              <a:gd name="connsiteX3" fmla="*/ 0 w 1628803"/>
              <a:gd name="connsiteY3" fmla="*/ 784799 h 837612"/>
              <a:gd name="connsiteX0" fmla="*/ 0 w 1634683"/>
              <a:gd name="connsiteY0" fmla="*/ 784799 h 831629"/>
              <a:gd name="connsiteX1" fmla="*/ 787146 w 1634683"/>
              <a:gd name="connsiteY1" fmla="*/ 0 h 831629"/>
              <a:gd name="connsiteX2" fmla="*/ 1634683 w 1634683"/>
              <a:gd name="connsiteY2" fmla="*/ 831629 h 831629"/>
              <a:gd name="connsiteX3" fmla="*/ 0 w 1634683"/>
              <a:gd name="connsiteY3" fmla="*/ 784799 h 831629"/>
              <a:gd name="connsiteX0" fmla="*/ 0 w 1634683"/>
              <a:gd name="connsiteY0" fmla="*/ 790679 h 837509"/>
              <a:gd name="connsiteX1" fmla="*/ 781162 w 1634683"/>
              <a:gd name="connsiteY1" fmla="*/ 0 h 837509"/>
              <a:gd name="connsiteX2" fmla="*/ 1634683 w 1634683"/>
              <a:gd name="connsiteY2" fmla="*/ 837509 h 837509"/>
              <a:gd name="connsiteX3" fmla="*/ 0 w 1634683"/>
              <a:gd name="connsiteY3" fmla="*/ 790679 h 837509"/>
            </a:gdLst>
            <a:ahLst/>
            <a:cxnLst>
              <a:cxn ang="0">
                <a:pos x="connsiteX0" y="connsiteY0"/>
              </a:cxn>
              <a:cxn ang="0">
                <a:pos x="connsiteX1" y="connsiteY1"/>
              </a:cxn>
              <a:cxn ang="0">
                <a:pos x="connsiteX2" y="connsiteY2"/>
              </a:cxn>
              <a:cxn ang="0">
                <a:pos x="connsiteX3" y="connsiteY3"/>
              </a:cxn>
            </a:cxnLst>
            <a:rect l="l" t="t" r="r" b="b"/>
            <a:pathLst>
              <a:path w="1634683" h="837509">
                <a:moveTo>
                  <a:pt x="0" y="790679"/>
                </a:moveTo>
                <a:lnTo>
                  <a:pt x="781162" y="0"/>
                </a:lnTo>
                <a:lnTo>
                  <a:pt x="1634683" y="837509"/>
                </a:lnTo>
                <a:lnTo>
                  <a:pt x="0" y="790679"/>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uadroTexto 3">
            <a:extLst>
              <a:ext uri="{FF2B5EF4-FFF2-40B4-BE49-F238E27FC236}">
                <a16:creationId xmlns:a16="http://schemas.microsoft.com/office/drawing/2014/main" id="{0DF233A3-B3A6-2ABA-D2A3-4D7F10B77B31}"/>
              </a:ext>
            </a:extLst>
          </p:cNvPr>
          <p:cNvSpPr txBox="1"/>
          <p:nvPr userDrawn="1"/>
        </p:nvSpPr>
        <p:spPr>
          <a:xfrm rot="18997798">
            <a:off x="-317267" y="330205"/>
            <a:ext cx="155196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BIBLIOLOGIA</a:t>
            </a:r>
            <a:endParaRPr kumimoji="0" lang="es-SV"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628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750523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p:cNvSpPr>
            <a:spLocks noGrp="1"/>
          </p:cNvSpPr>
          <p:nvPr>
            <p:ph idx="1"/>
          </p:nvPr>
        </p:nvSpPr>
        <p:spPr>
          <a:xfrm>
            <a:off x="838200" y="1825625"/>
            <a:ext cx="10515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420E4A-810D-487E-916F-48725B1DFDAE}"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944772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3B32F9-458E-44EA-B107-7289987594D3}"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11594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820BD0-8C74-45C7-9EF2-0DFC1CEB5A37}"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380722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5B24FE-E916-4EDA-8204-5DCD4FCBA391}"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Marcador de pie de página 7"/>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Marcador de número de diapositiva 8"/>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287253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fecha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4F5DF-102B-47E9-96B7-83F175045E4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pie de página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número de diapositiva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278130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3C4442C-E5D4-44C9-A506-077DF84ACE9F}"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número de diapositiva 3"/>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087655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A49B68-3F21-4B63-BACF-E7CDC4D2DFE6}"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820842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BA1FFD-690F-4523-AFE4-D84B321E3D8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628820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texto vertical 2"/>
          <p:cNvSpPr>
            <a:spLocks noGrp="1"/>
          </p:cNvSpPr>
          <p:nvPr>
            <p:ph type="body" orient="vert" idx="1"/>
          </p:nvPr>
        </p:nvSpPr>
        <p:spPr>
          <a:xfrm>
            <a:off x="838200" y="1825625"/>
            <a:ext cx="10515600" cy="43513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252FDF-C35A-4E5C-9A23-47E9A8DD2081}"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807465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F82429-8534-4111-91E1-0D5D78D3C4B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853929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09600" y="274639"/>
            <a:ext cx="10972800" cy="585152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2 Marcador de fecha"/>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01DC718-0AEE-4561-AD91-B0990B29CEB0}"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t>15/08/2024</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4" name="3 Marcador de pie de página"/>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número de diapositiva"/>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B4626-83F0-407E-B69E-30689F138DF8}"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1848519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5D8A2D-3253-4B8E-A361-3821F340BFA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D5FD4368-F878-4268-844D-EE19127C7C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EF8E75A0-C2CC-441F-8060-17BE5A6B38A6}"/>
              </a:ext>
            </a:extLst>
          </p:cNvPr>
          <p:cNvSpPr>
            <a:spLocks noGrp="1"/>
          </p:cNvSpPr>
          <p:nvPr>
            <p:ph type="dt" sz="half" idx="10"/>
          </p:nvPr>
        </p:nvSpPr>
        <p:spPr/>
        <p:txBody>
          <a:bodyPr/>
          <a:lstStyle/>
          <a:p>
            <a:fld id="{5ECEEAA3-E1A4-439E-BCD9-3D13C72D3A34}" type="datetime1">
              <a:rPr lang="es-ES" smtClean="0"/>
              <a:t>15/08/2024</a:t>
            </a:fld>
            <a:endParaRPr lang="es-SV"/>
          </a:p>
        </p:txBody>
      </p:sp>
      <p:sp>
        <p:nvSpPr>
          <p:cNvPr id="5" name="Marcador de pie de página 4">
            <a:extLst>
              <a:ext uri="{FF2B5EF4-FFF2-40B4-BE49-F238E27FC236}">
                <a16:creationId xmlns:a16="http://schemas.microsoft.com/office/drawing/2014/main" id="{E46E127F-2437-48E9-9FFA-0DABA7499C30}"/>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3D28CD8B-DD10-4238-BCFD-371E863F8D97}"/>
              </a:ext>
            </a:extLst>
          </p:cNvPr>
          <p:cNvSpPr>
            <a:spLocks noGrp="1"/>
          </p:cNvSpPr>
          <p:nvPr>
            <p:ph type="sldNum" sz="quarter" idx="12"/>
          </p:nvPr>
        </p:nvSpPr>
        <p:spPr/>
        <p:txBody>
          <a:bodyPr/>
          <a:lstStyle/>
          <a:p>
            <a:fld id="{9F7735BB-2066-4643-84C3-D3330FE8CA8E}" type="slidenum">
              <a:rPr lang="es-SV" smtClean="0"/>
              <a:t>‹#›</a:t>
            </a:fld>
            <a:endParaRPr lang="es-SV"/>
          </a:p>
        </p:txBody>
      </p:sp>
    </p:spTree>
    <p:extLst>
      <p:ext uri="{BB962C8B-B14F-4D97-AF65-F5344CB8AC3E}">
        <p14:creationId xmlns:p14="http://schemas.microsoft.com/office/powerpoint/2010/main" val="20575791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7B5E77-537A-4337-8D7C-C70D3C86940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BBFDE841-D7D3-494D-B0FB-84A657629B5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EE31F94-17C7-49D7-BCE6-85C3EFA1E82B}"/>
              </a:ext>
            </a:extLst>
          </p:cNvPr>
          <p:cNvSpPr>
            <a:spLocks noGrp="1"/>
          </p:cNvSpPr>
          <p:nvPr>
            <p:ph type="dt" sz="half" idx="10"/>
          </p:nvPr>
        </p:nvSpPr>
        <p:spPr/>
        <p:txBody>
          <a:bodyPr/>
          <a:lstStyle/>
          <a:p>
            <a:fld id="{26AF35CC-C48B-4A00-A59A-229A0F20E675}" type="datetime1">
              <a:rPr lang="es-ES" smtClean="0"/>
              <a:t>15/08/2024</a:t>
            </a:fld>
            <a:endParaRPr lang="es-SV"/>
          </a:p>
        </p:txBody>
      </p:sp>
      <p:sp>
        <p:nvSpPr>
          <p:cNvPr id="5" name="Marcador de pie de página 4">
            <a:extLst>
              <a:ext uri="{FF2B5EF4-FFF2-40B4-BE49-F238E27FC236}">
                <a16:creationId xmlns:a16="http://schemas.microsoft.com/office/drawing/2014/main" id="{A87AA9B1-0FA8-4F18-8052-7DB3C361E435}"/>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9A52CBA5-1D08-48AA-9FB2-5E0764D0073A}"/>
              </a:ext>
            </a:extLst>
          </p:cNvPr>
          <p:cNvSpPr>
            <a:spLocks noGrp="1"/>
          </p:cNvSpPr>
          <p:nvPr>
            <p:ph type="sldNum" sz="quarter" idx="12"/>
          </p:nvPr>
        </p:nvSpPr>
        <p:spPr/>
        <p:txBody>
          <a:bodyPr/>
          <a:lstStyle/>
          <a:p>
            <a:fld id="{9F7735BB-2066-4643-84C3-D3330FE8CA8E}" type="slidenum">
              <a:rPr lang="es-SV" smtClean="0"/>
              <a:t>‹#›</a:t>
            </a:fld>
            <a:endParaRPr lang="es-SV"/>
          </a:p>
        </p:txBody>
      </p:sp>
    </p:spTree>
    <p:extLst>
      <p:ext uri="{BB962C8B-B14F-4D97-AF65-F5344CB8AC3E}">
        <p14:creationId xmlns:p14="http://schemas.microsoft.com/office/powerpoint/2010/main" val="9415179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F4D217-BF71-4552-A952-902BBE63398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96B1B41F-E8AC-4676-90DF-6B4BA8998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9FBBE79-4FFF-4182-BDBA-F65DB6CAA84B}"/>
              </a:ext>
            </a:extLst>
          </p:cNvPr>
          <p:cNvSpPr>
            <a:spLocks noGrp="1"/>
          </p:cNvSpPr>
          <p:nvPr>
            <p:ph type="dt" sz="half" idx="10"/>
          </p:nvPr>
        </p:nvSpPr>
        <p:spPr/>
        <p:txBody>
          <a:bodyPr/>
          <a:lstStyle/>
          <a:p>
            <a:fld id="{F703A519-8E34-4184-BE2A-850570EF9BD8}" type="datetime1">
              <a:rPr lang="es-ES" smtClean="0"/>
              <a:t>15/08/2024</a:t>
            </a:fld>
            <a:endParaRPr lang="es-SV"/>
          </a:p>
        </p:txBody>
      </p:sp>
      <p:sp>
        <p:nvSpPr>
          <p:cNvPr id="5" name="Marcador de pie de página 4">
            <a:extLst>
              <a:ext uri="{FF2B5EF4-FFF2-40B4-BE49-F238E27FC236}">
                <a16:creationId xmlns:a16="http://schemas.microsoft.com/office/drawing/2014/main" id="{735384A6-4CA2-43E1-8399-379EF6EBF7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4274999E-BE98-4D3B-A56B-85F5D6535844}"/>
              </a:ext>
            </a:extLst>
          </p:cNvPr>
          <p:cNvSpPr>
            <a:spLocks noGrp="1"/>
          </p:cNvSpPr>
          <p:nvPr>
            <p:ph type="sldNum" sz="quarter" idx="12"/>
          </p:nvPr>
        </p:nvSpPr>
        <p:spPr/>
        <p:txBody>
          <a:bodyPr/>
          <a:lstStyle/>
          <a:p>
            <a:fld id="{9F7735BB-2066-4643-84C3-D3330FE8CA8E}" type="slidenum">
              <a:rPr lang="es-SV" smtClean="0"/>
              <a:t>‹#›</a:t>
            </a:fld>
            <a:endParaRPr lang="es-SV"/>
          </a:p>
        </p:txBody>
      </p:sp>
    </p:spTree>
    <p:extLst>
      <p:ext uri="{BB962C8B-B14F-4D97-AF65-F5344CB8AC3E}">
        <p14:creationId xmlns:p14="http://schemas.microsoft.com/office/powerpoint/2010/main" val="22502030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9F0211-2745-4339-B630-E99405060FB0}"/>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51E29FCC-1D6A-4FB1-9262-9B050D27F64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4A474BC9-A033-4469-9679-9D71D1D7C4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AFA60456-EF93-4E41-8F68-8C445932B2B7}"/>
              </a:ext>
            </a:extLst>
          </p:cNvPr>
          <p:cNvSpPr>
            <a:spLocks noGrp="1"/>
          </p:cNvSpPr>
          <p:nvPr>
            <p:ph type="dt" sz="half" idx="10"/>
          </p:nvPr>
        </p:nvSpPr>
        <p:spPr/>
        <p:txBody>
          <a:bodyPr/>
          <a:lstStyle/>
          <a:p>
            <a:fld id="{4E73DDCA-B4B9-4FE4-A6DB-6FEBD4A2DF9C}" type="datetime1">
              <a:rPr lang="es-ES" smtClean="0"/>
              <a:t>15/08/2024</a:t>
            </a:fld>
            <a:endParaRPr lang="es-SV"/>
          </a:p>
        </p:txBody>
      </p:sp>
      <p:sp>
        <p:nvSpPr>
          <p:cNvPr id="6" name="Marcador de pie de página 5">
            <a:extLst>
              <a:ext uri="{FF2B5EF4-FFF2-40B4-BE49-F238E27FC236}">
                <a16:creationId xmlns:a16="http://schemas.microsoft.com/office/drawing/2014/main" id="{9E45FA3D-2E7A-428D-BDAF-2533E0F3E251}"/>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F1AE5FF8-ADCF-493D-9084-042ACFEF1FCB}"/>
              </a:ext>
            </a:extLst>
          </p:cNvPr>
          <p:cNvSpPr>
            <a:spLocks noGrp="1"/>
          </p:cNvSpPr>
          <p:nvPr>
            <p:ph type="sldNum" sz="quarter" idx="12"/>
          </p:nvPr>
        </p:nvSpPr>
        <p:spPr/>
        <p:txBody>
          <a:bodyPr/>
          <a:lstStyle/>
          <a:p>
            <a:fld id="{9F7735BB-2066-4643-84C3-D3330FE8CA8E}" type="slidenum">
              <a:rPr lang="es-SV" smtClean="0"/>
              <a:t>‹#›</a:t>
            </a:fld>
            <a:endParaRPr lang="es-SV"/>
          </a:p>
        </p:txBody>
      </p:sp>
    </p:spTree>
    <p:extLst>
      <p:ext uri="{BB962C8B-B14F-4D97-AF65-F5344CB8AC3E}">
        <p14:creationId xmlns:p14="http://schemas.microsoft.com/office/powerpoint/2010/main" val="16603150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CC7B29-3EA0-4D75-828E-6289C53F119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9417DEBB-3959-48E2-8137-DAE05BF9D0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BFC449C-E0CE-42F4-98C5-303A20A88B3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4A2BEAC5-CFCF-4988-A39D-D33E482953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EBE8FAE-450B-469D-B04B-5784754C8C2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B0FC6C2E-53EE-48E9-9C19-CADF4B2BA6F1}"/>
              </a:ext>
            </a:extLst>
          </p:cNvPr>
          <p:cNvSpPr>
            <a:spLocks noGrp="1"/>
          </p:cNvSpPr>
          <p:nvPr>
            <p:ph type="dt" sz="half" idx="10"/>
          </p:nvPr>
        </p:nvSpPr>
        <p:spPr/>
        <p:txBody>
          <a:bodyPr/>
          <a:lstStyle/>
          <a:p>
            <a:fld id="{78AC39A6-5B47-46A6-9761-CE3D8A6844A6}" type="datetime1">
              <a:rPr lang="es-ES" smtClean="0"/>
              <a:t>15/08/2024</a:t>
            </a:fld>
            <a:endParaRPr lang="es-SV"/>
          </a:p>
        </p:txBody>
      </p:sp>
      <p:sp>
        <p:nvSpPr>
          <p:cNvPr id="8" name="Marcador de pie de página 7">
            <a:extLst>
              <a:ext uri="{FF2B5EF4-FFF2-40B4-BE49-F238E27FC236}">
                <a16:creationId xmlns:a16="http://schemas.microsoft.com/office/drawing/2014/main" id="{F5C09CC5-7C33-49EB-8307-535C3CE95571}"/>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B82059D7-C46A-411A-9435-98CB3872209B}"/>
              </a:ext>
            </a:extLst>
          </p:cNvPr>
          <p:cNvSpPr>
            <a:spLocks noGrp="1"/>
          </p:cNvSpPr>
          <p:nvPr>
            <p:ph type="sldNum" sz="quarter" idx="12"/>
          </p:nvPr>
        </p:nvSpPr>
        <p:spPr/>
        <p:txBody>
          <a:bodyPr/>
          <a:lstStyle/>
          <a:p>
            <a:fld id="{9F7735BB-2066-4643-84C3-D3330FE8CA8E}" type="slidenum">
              <a:rPr lang="es-SV" smtClean="0"/>
              <a:t>‹#›</a:t>
            </a:fld>
            <a:endParaRPr lang="es-SV"/>
          </a:p>
        </p:txBody>
      </p:sp>
    </p:spTree>
    <p:extLst>
      <p:ext uri="{BB962C8B-B14F-4D97-AF65-F5344CB8AC3E}">
        <p14:creationId xmlns:p14="http://schemas.microsoft.com/office/powerpoint/2010/main" val="31223860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50114D-9B72-454D-92D3-91CD4A8F1F6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E5D10253-40CD-4B2B-A979-F1F6E4526DDC}"/>
              </a:ext>
            </a:extLst>
          </p:cNvPr>
          <p:cNvSpPr>
            <a:spLocks noGrp="1"/>
          </p:cNvSpPr>
          <p:nvPr>
            <p:ph type="dt" sz="half" idx="10"/>
          </p:nvPr>
        </p:nvSpPr>
        <p:spPr/>
        <p:txBody>
          <a:bodyPr/>
          <a:lstStyle/>
          <a:p>
            <a:fld id="{94ED154C-C016-4415-B5A8-678F6CA24F07}" type="datetime1">
              <a:rPr lang="es-ES" smtClean="0"/>
              <a:t>15/08/2024</a:t>
            </a:fld>
            <a:endParaRPr lang="es-SV"/>
          </a:p>
        </p:txBody>
      </p:sp>
      <p:sp>
        <p:nvSpPr>
          <p:cNvPr id="4" name="Marcador de pie de página 3">
            <a:extLst>
              <a:ext uri="{FF2B5EF4-FFF2-40B4-BE49-F238E27FC236}">
                <a16:creationId xmlns:a16="http://schemas.microsoft.com/office/drawing/2014/main" id="{3CB64BB7-35B8-4733-835B-4073CD88F6A3}"/>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844772D4-DAF7-4B7B-8B9F-D7A2977F6274}"/>
              </a:ext>
            </a:extLst>
          </p:cNvPr>
          <p:cNvSpPr>
            <a:spLocks noGrp="1"/>
          </p:cNvSpPr>
          <p:nvPr>
            <p:ph type="sldNum" sz="quarter" idx="12"/>
          </p:nvPr>
        </p:nvSpPr>
        <p:spPr/>
        <p:txBody>
          <a:bodyPr/>
          <a:lstStyle/>
          <a:p>
            <a:fld id="{9F7735BB-2066-4643-84C3-D3330FE8CA8E}" type="slidenum">
              <a:rPr lang="es-SV" smtClean="0"/>
              <a:t>‹#›</a:t>
            </a:fld>
            <a:endParaRPr lang="es-SV"/>
          </a:p>
        </p:txBody>
      </p:sp>
    </p:spTree>
    <p:extLst>
      <p:ext uri="{BB962C8B-B14F-4D97-AF65-F5344CB8AC3E}">
        <p14:creationId xmlns:p14="http://schemas.microsoft.com/office/powerpoint/2010/main" val="3125558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8A9A8F4-2CB3-4D76-8B88-3F9B5067F71C}"/>
              </a:ext>
            </a:extLst>
          </p:cNvPr>
          <p:cNvSpPr>
            <a:spLocks noGrp="1"/>
          </p:cNvSpPr>
          <p:nvPr>
            <p:ph type="dt" sz="half" idx="10"/>
          </p:nvPr>
        </p:nvSpPr>
        <p:spPr/>
        <p:txBody>
          <a:bodyPr/>
          <a:lstStyle/>
          <a:p>
            <a:fld id="{BF49BC0E-DF7E-42FF-9CDA-CE2665E765D9}" type="datetime1">
              <a:rPr lang="es-ES" smtClean="0"/>
              <a:t>15/08/2024</a:t>
            </a:fld>
            <a:endParaRPr lang="es-SV"/>
          </a:p>
        </p:txBody>
      </p:sp>
      <p:sp>
        <p:nvSpPr>
          <p:cNvPr id="3" name="Marcador de pie de página 2">
            <a:extLst>
              <a:ext uri="{FF2B5EF4-FFF2-40B4-BE49-F238E27FC236}">
                <a16:creationId xmlns:a16="http://schemas.microsoft.com/office/drawing/2014/main" id="{D972C848-8672-4398-9D19-9BF73899EDB7}"/>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675AC502-EADD-4459-83BE-7BCCBEF186AC}"/>
              </a:ext>
            </a:extLst>
          </p:cNvPr>
          <p:cNvSpPr>
            <a:spLocks noGrp="1"/>
          </p:cNvSpPr>
          <p:nvPr>
            <p:ph type="sldNum" sz="quarter" idx="12"/>
          </p:nvPr>
        </p:nvSpPr>
        <p:spPr/>
        <p:txBody>
          <a:bodyPr/>
          <a:lstStyle/>
          <a:p>
            <a:fld id="{9F7735BB-2066-4643-84C3-D3330FE8CA8E}" type="slidenum">
              <a:rPr lang="es-SV" smtClean="0"/>
              <a:t>‹#›</a:t>
            </a:fld>
            <a:endParaRPr lang="es-SV"/>
          </a:p>
        </p:txBody>
      </p:sp>
    </p:spTree>
    <p:extLst>
      <p:ext uri="{BB962C8B-B14F-4D97-AF65-F5344CB8AC3E}">
        <p14:creationId xmlns:p14="http://schemas.microsoft.com/office/powerpoint/2010/main" val="40143925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AA59AC-1B8D-4C9C-B1BD-4DC9DABE65A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3F13B9E0-B203-49D8-AC3A-66BD6B2B18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B7DB2B17-3164-4737-934A-A529CEE90B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550DA2E-DE6D-4396-ABC9-455ADC560BC1}"/>
              </a:ext>
            </a:extLst>
          </p:cNvPr>
          <p:cNvSpPr>
            <a:spLocks noGrp="1"/>
          </p:cNvSpPr>
          <p:nvPr>
            <p:ph type="dt" sz="half" idx="10"/>
          </p:nvPr>
        </p:nvSpPr>
        <p:spPr/>
        <p:txBody>
          <a:bodyPr/>
          <a:lstStyle/>
          <a:p>
            <a:fld id="{018489AE-F576-43E9-94C5-D0BBDF1FA49E}" type="datetime1">
              <a:rPr lang="es-ES" smtClean="0"/>
              <a:t>15/08/2024</a:t>
            </a:fld>
            <a:endParaRPr lang="es-SV"/>
          </a:p>
        </p:txBody>
      </p:sp>
      <p:sp>
        <p:nvSpPr>
          <p:cNvPr id="6" name="Marcador de pie de página 5">
            <a:extLst>
              <a:ext uri="{FF2B5EF4-FFF2-40B4-BE49-F238E27FC236}">
                <a16:creationId xmlns:a16="http://schemas.microsoft.com/office/drawing/2014/main" id="{9D38B0DA-A190-43F3-B0F7-11DB5B18694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8D45037B-E768-47F6-BEBB-8ED7237CD887}"/>
              </a:ext>
            </a:extLst>
          </p:cNvPr>
          <p:cNvSpPr>
            <a:spLocks noGrp="1"/>
          </p:cNvSpPr>
          <p:nvPr>
            <p:ph type="sldNum" sz="quarter" idx="12"/>
          </p:nvPr>
        </p:nvSpPr>
        <p:spPr/>
        <p:txBody>
          <a:bodyPr/>
          <a:lstStyle/>
          <a:p>
            <a:fld id="{9F7735BB-2066-4643-84C3-D3330FE8CA8E}" type="slidenum">
              <a:rPr lang="es-SV" smtClean="0"/>
              <a:t>‹#›</a:t>
            </a:fld>
            <a:endParaRPr lang="es-SV"/>
          </a:p>
        </p:txBody>
      </p:sp>
    </p:spTree>
    <p:extLst>
      <p:ext uri="{BB962C8B-B14F-4D97-AF65-F5344CB8AC3E}">
        <p14:creationId xmlns:p14="http://schemas.microsoft.com/office/powerpoint/2010/main" val="40453681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C2A73E-F732-44B3-AE03-F767DB9FEAF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7B4FF6D8-8FB4-4B3F-9BCE-34AECB9D34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AF70B55E-8F08-48E4-9FD6-DA8C75B2D6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8C7CF10-788C-4518-B03F-6FDC2BEE3071}"/>
              </a:ext>
            </a:extLst>
          </p:cNvPr>
          <p:cNvSpPr>
            <a:spLocks noGrp="1"/>
          </p:cNvSpPr>
          <p:nvPr>
            <p:ph type="dt" sz="half" idx="10"/>
          </p:nvPr>
        </p:nvSpPr>
        <p:spPr/>
        <p:txBody>
          <a:bodyPr/>
          <a:lstStyle/>
          <a:p>
            <a:fld id="{AD0EA702-39E8-4494-BABD-C052B13092C2}" type="datetime1">
              <a:rPr lang="es-ES" smtClean="0"/>
              <a:t>15/08/2024</a:t>
            </a:fld>
            <a:endParaRPr lang="es-SV"/>
          </a:p>
        </p:txBody>
      </p:sp>
      <p:sp>
        <p:nvSpPr>
          <p:cNvPr id="6" name="Marcador de pie de página 5">
            <a:extLst>
              <a:ext uri="{FF2B5EF4-FFF2-40B4-BE49-F238E27FC236}">
                <a16:creationId xmlns:a16="http://schemas.microsoft.com/office/drawing/2014/main" id="{95325A91-7E4D-475B-B633-BAA50BBF03EE}"/>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1C4A0026-F197-476B-9959-78943DA4C82D}"/>
              </a:ext>
            </a:extLst>
          </p:cNvPr>
          <p:cNvSpPr>
            <a:spLocks noGrp="1"/>
          </p:cNvSpPr>
          <p:nvPr>
            <p:ph type="sldNum" sz="quarter" idx="12"/>
          </p:nvPr>
        </p:nvSpPr>
        <p:spPr/>
        <p:txBody>
          <a:bodyPr/>
          <a:lstStyle/>
          <a:p>
            <a:fld id="{9F7735BB-2066-4643-84C3-D3330FE8CA8E}" type="slidenum">
              <a:rPr lang="es-SV" smtClean="0"/>
              <a:t>‹#›</a:t>
            </a:fld>
            <a:endParaRPr lang="es-SV"/>
          </a:p>
        </p:txBody>
      </p:sp>
    </p:spTree>
    <p:extLst>
      <p:ext uri="{BB962C8B-B14F-4D97-AF65-F5344CB8AC3E}">
        <p14:creationId xmlns:p14="http://schemas.microsoft.com/office/powerpoint/2010/main" val="23386177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BEDB74-9A4C-4DC0-8FB5-330319A3F822}"/>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40B120F8-8390-4933-AE5E-FF123E64926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7F27A816-A2A4-499B-BACA-1F79B2089A37}"/>
              </a:ext>
            </a:extLst>
          </p:cNvPr>
          <p:cNvSpPr>
            <a:spLocks noGrp="1"/>
          </p:cNvSpPr>
          <p:nvPr>
            <p:ph type="dt" sz="half" idx="10"/>
          </p:nvPr>
        </p:nvSpPr>
        <p:spPr/>
        <p:txBody>
          <a:bodyPr/>
          <a:lstStyle/>
          <a:p>
            <a:fld id="{C11021B8-F931-4FE0-9174-28E122EE5E61}" type="datetime1">
              <a:rPr lang="es-ES" smtClean="0"/>
              <a:t>15/08/2024</a:t>
            </a:fld>
            <a:endParaRPr lang="es-SV"/>
          </a:p>
        </p:txBody>
      </p:sp>
      <p:sp>
        <p:nvSpPr>
          <p:cNvPr id="5" name="Marcador de pie de página 4">
            <a:extLst>
              <a:ext uri="{FF2B5EF4-FFF2-40B4-BE49-F238E27FC236}">
                <a16:creationId xmlns:a16="http://schemas.microsoft.com/office/drawing/2014/main" id="{160441D8-2E1E-47C3-A402-B3A4CB3421E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EA556F08-515B-403B-8C22-E0F55383D051}"/>
              </a:ext>
            </a:extLst>
          </p:cNvPr>
          <p:cNvSpPr>
            <a:spLocks noGrp="1"/>
          </p:cNvSpPr>
          <p:nvPr>
            <p:ph type="sldNum" sz="quarter" idx="12"/>
          </p:nvPr>
        </p:nvSpPr>
        <p:spPr/>
        <p:txBody>
          <a:bodyPr/>
          <a:lstStyle/>
          <a:p>
            <a:fld id="{9F7735BB-2066-4643-84C3-D3330FE8CA8E}" type="slidenum">
              <a:rPr lang="es-SV" smtClean="0"/>
              <a:t>‹#›</a:t>
            </a:fld>
            <a:endParaRPr lang="es-SV"/>
          </a:p>
        </p:txBody>
      </p:sp>
    </p:spTree>
    <p:extLst>
      <p:ext uri="{BB962C8B-B14F-4D97-AF65-F5344CB8AC3E}">
        <p14:creationId xmlns:p14="http://schemas.microsoft.com/office/powerpoint/2010/main" val="41844814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81707C5-FCCD-4426-91DF-E4DFFF6B314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76542848-6490-4643-B801-8F7B8885341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0738180B-D27D-4A05-9B2B-5D785B9FA116}"/>
              </a:ext>
            </a:extLst>
          </p:cNvPr>
          <p:cNvSpPr>
            <a:spLocks noGrp="1"/>
          </p:cNvSpPr>
          <p:nvPr>
            <p:ph type="dt" sz="half" idx="10"/>
          </p:nvPr>
        </p:nvSpPr>
        <p:spPr/>
        <p:txBody>
          <a:bodyPr/>
          <a:lstStyle/>
          <a:p>
            <a:fld id="{7390DB3E-E9A8-4646-BCE4-6AF14E007663}" type="datetime1">
              <a:rPr lang="es-ES" smtClean="0"/>
              <a:t>15/08/2024</a:t>
            </a:fld>
            <a:endParaRPr lang="es-SV"/>
          </a:p>
        </p:txBody>
      </p:sp>
      <p:sp>
        <p:nvSpPr>
          <p:cNvPr id="5" name="Marcador de pie de página 4">
            <a:extLst>
              <a:ext uri="{FF2B5EF4-FFF2-40B4-BE49-F238E27FC236}">
                <a16:creationId xmlns:a16="http://schemas.microsoft.com/office/drawing/2014/main" id="{DB99CF09-F0B9-4FFB-BDB7-709EFB4E66D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BD033066-06EF-41AF-9F06-C266C959F4F1}"/>
              </a:ext>
            </a:extLst>
          </p:cNvPr>
          <p:cNvSpPr>
            <a:spLocks noGrp="1"/>
          </p:cNvSpPr>
          <p:nvPr>
            <p:ph type="sldNum" sz="quarter" idx="12"/>
          </p:nvPr>
        </p:nvSpPr>
        <p:spPr/>
        <p:txBody>
          <a:bodyPr/>
          <a:lstStyle/>
          <a:p>
            <a:fld id="{9F7735BB-2066-4643-84C3-D3330FE8CA8E}" type="slidenum">
              <a:rPr lang="es-SV" smtClean="0"/>
              <a:t>‹#›</a:t>
            </a:fld>
            <a:endParaRPr lang="es-SV"/>
          </a:p>
        </p:txBody>
      </p:sp>
    </p:spTree>
    <p:extLst>
      <p:ext uri="{BB962C8B-B14F-4D97-AF65-F5344CB8AC3E}">
        <p14:creationId xmlns:p14="http://schemas.microsoft.com/office/powerpoint/2010/main" val="34728109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96238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3901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4457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52882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6801082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0477435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6511686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756918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2600950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15/08/2024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0220731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15/08/2024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2854668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15/08/2024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4993522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9754842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571954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8835345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87772163"/>
      </p:ext>
    </p:extLst>
  </p:cSld>
  <p:clrMapOvr>
    <a:masterClrMapping/>
  </p:clrMapOvr>
</p:sldLayout>
</file>

<file path=ppt/slideMasters/_rels/slideMaster1.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video"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theme" Target="../theme/theme6.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7.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4"/>
            <p:extLst>
              <p:ext uri="{DAA4B4D4-6D71-4841-9C94-3DE7FCFB9230}">
                <p14:media xmlns:p14="http://schemas.microsoft.com/office/powerpoint/2010/main" r:embed="rId3"/>
              </p:ext>
            </p:extLst>
          </p:nvPr>
        </p:nvPicPr>
        <p:blipFill>
          <a:blip r:embed="rId5"/>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103082972"/>
      </p:ext>
    </p:extLst>
  </p:cSld>
  <p:clrMap bg1="lt1" tx1="dk1" bg2="lt2" tx2="dk2" accent1="accent1" accent2="accent2" accent3="accent3" accent4="accent4" accent5="accent5" accent6="accent6" hlink="hlink" folHlink="folHlink"/>
  <p:sldLayoutIdLst>
    <p:sldLayoutId id="2147484774" r:id="rId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sldNum="0"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3709F4-7969-43CF-A571-68C247A44474}" type="datetime1">
              <a:rPr lang="es-ES" smtClean="0"/>
              <a:t>15/08/2024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3540759719"/>
      </p:ext>
    </p:extLst>
  </p:cSld>
  <p:clrMap bg1="lt1" tx1="dk1" bg2="lt2" tx2="dk2" accent1="accent1" accent2="accent2" accent3="accent3" accent4="accent4" accent5="accent5" accent6="accent6" hlink="hlink" folHlink="folHlink"/>
  <p:sldLayoutIdLst>
    <p:sldLayoutId id="2147484788" r:id="rId1"/>
    <p:sldLayoutId id="2147484789" r:id="rId2"/>
    <p:sldLayoutId id="2147484790" r:id="rId3"/>
    <p:sldLayoutId id="2147484791" r:id="rId4"/>
    <p:sldLayoutId id="2147484792" r:id="rId5"/>
    <p:sldLayoutId id="2147484793" r:id="rId6"/>
    <p:sldLayoutId id="2147484794" r:id="rId7"/>
    <p:sldLayoutId id="2147484795" r:id="rId8"/>
    <p:sldLayoutId id="2147484796" r:id="rId9"/>
    <p:sldLayoutId id="2147484797" r:id="rId10"/>
    <p:sldLayoutId id="214748479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15/08/2024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2475087630"/>
      </p:ext>
    </p:extLst>
  </p:cSld>
  <p:clrMap bg1="lt1" tx1="dk1" bg2="lt2" tx2="dk2" accent1="accent1" accent2="accent2" accent3="accent3" accent4="accent4" accent5="accent5" accent6="accent6" hlink="hlink" folHlink="folHlink"/>
  <p:sldLayoutIdLst>
    <p:sldLayoutId id="2147484800" r:id="rId1"/>
    <p:sldLayoutId id="2147484801" r:id="rId2"/>
    <p:sldLayoutId id="2147484802" r:id="rId3"/>
    <p:sldLayoutId id="2147484803" r:id="rId4"/>
    <p:sldLayoutId id="2147484804" r:id="rId5"/>
    <p:sldLayoutId id="2147484805" r:id="rId6"/>
    <p:sldLayoutId id="2147484806" r:id="rId7"/>
    <p:sldLayoutId id="2147484807" r:id="rId8"/>
    <p:sldLayoutId id="2147484808" r:id="rId9"/>
    <p:sldLayoutId id="2147484809" r:id="rId10"/>
    <p:sldLayoutId id="214748481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847716"/>
      </p:ext>
    </p:extLst>
  </p:cSld>
  <p:clrMap bg1="lt1" tx1="dk1" bg2="lt2" tx2="dk2" accent1="accent1" accent2="accent2" accent3="accent3" accent4="accent4" accent5="accent5" accent6="accent6" hlink="hlink" folHlink="folHlink"/>
  <p:sldLayoutIdLst>
    <p:sldLayoutId id="2147484812" r:id="rId1"/>
    <p:sldLayoutId id="2147484813" r:id="rId2"/>
    <p:sldLayoutId id="2147484814" r:id="rId3"/>
    <p:sldLayoutId id="2147484815" r:id="rId4"/>
    <p:sldLayoutId id="2147484816" r:id="rId5"/>
    <p:sldLayoutId id="2147484817" r:id="rId6"/>
    <p:sldLayoutId id="2147484818" r:id="rId7"/>
    <p:sldLayoutId id="2147484819" r:id="rId8"/>
    <p:sldLayoutId id="2147484820" r:id="rId9"/>
    <p:sldLayoutId id="2147484821" r:id="rId10"/>
    <p:sldLayoutId id="2147484822" r:id="rId11"/>
    <p:sldLayoutId id="2147484823" r:id="rId12"/>
    <p:sldLayoutId id="2147484824"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82AED2E-2412-4099-AF85-D51ACEA7D7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EDF3199C-82FA-4F6E-B956-C1A8B8264A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66B56A93-F306-4D76-9184-D615D3847C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BACA1C-3371-4877-A82A-D0A6E092FA56}" type="datetime1">
              <a:rPr lang="es-ES" smtClean="0"/>
              <a:t>15/08/2024</a:t>
            </a:fld>
            <a:endParaRPr lang="es-SV"/>
          </a:p>
        </p:txBody>
      </p:sp>
      <p:sp>
        <p:nvSpPr>
          <p:cNvPr id="5" name="Marcador de pie de página 4">
            <a:extLst>
              <a:ext uri="{FF2B5EF4-FFF2-40B4-BE49-F238E27FC236}">
                <a16:creationId xmlns:a16="http://schemas.microsoft.com/office/drawing/2014/main" id="{78EAB130-DA6C-41D3-8DD7-C61C235FCC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A12125BC-FBB3-4EEC-9155-973BFC4ED5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7735BB-2066-4643-84C3-D3330FE8CA8E}" type="slidenum">
              <a:rPr lang="es-SV" smtClean="0"/>
              <a:t>‹#›</a:t>
            </a:fld>
            <a:endParaRPr lang="es-SV"/>
          </a:p>
        </p:txBody>
      </p:sp>
    </p:spTree>
    <p:extLst>
      <p:ext uri="{BB962C8B-B14F-4D97-AF65-F5344CB8AC3E}">
        <p14:creationId xmlns:p14="http://schemas.microsoft.com/office/powerpoint/2010/main" val="2675528545"/>
      </p:ext>
    </p:extLst>
  </p:cSld>
  <p:clrMap bg1="lt1" tx1="dk1" bg2="lt2" tx2="dk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2984705"/>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15/08/2024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a:t>
            </a:fld>
            <a:endParaRPr lang="en-US"/>
          </a:p>
        </p:txBody>
      </p:sp>
    </p:spTree>
    <p:extLst>
      <p:ext uri="{BB962C8B-B14F-4D97-AF65-F5344CB8AC3E}">
        <p14:creationId xmlns:p14="http://schemas.microsoft.com/office/powerpoint/2010/main" val="1990409370"/>
      </p:ext>
    </p:extLst>
  </p:cSld>
  <p:clrMap bg1="lt1" tx1="dk1" bg2="lt2" tx2="dk2" accent1="accent1" accent2="accent2" accent3="accent3" accent4="accent4" accent5="accent5" accent6="accent6" hlink="hlink" folHlink="folHlink"/>
  <p:sldLayoutIdLst>
    <p:sldLayoutId id="2147484844" r:id="rId1"/>
    <p:sldLayoutId id="2147484845" r:id="rId2"/>
    <p:sldLayoutId id="2147484846" r:id="rId3"/>
    <p:sldLayoutId id="2147484847" r:id="rId4"/>
    <p:sldLayoutId id="2147484848" r:id="rId5"/>
    <p:sldLayoutId id="2147484849" r:id="rId6"/>
    <p:sldLayoutId id="2147484850" r:id="rId7"/>
    <p:sldLayoutId id="2147484851" r:id="rId8"/>
    <p:sldLayoutId id="2147484852" r:id="rId9"/>
    <p:sldLayoutId id="2147484853" r:id="rId10"/>
    <p:sldLayoutId id="214748485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511728" y="285226"/>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1965" y="1434242"/>
            <a:ext cx="11216081" cy="46166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 1</a:t>
            </a:r>
            <a:br>
              <a:rPr kumimoji="0" lang="es-MX" sz="4000" b="1" i="0" u="none" strike="noStrike" kern="1200" cap="none" spc="0" normalizeH="0" baseline="0" noProof="0" dirty="0">
                <a:ln>
                  <a:noFill/>
                </a:ln>
                <a:solidFill>
                  <a:prstClr val="black"/>
                </a:solidFill>
                <a:effectLst/>
                <a:uLnTx/>
                <a:uFillTx/>
                <a:latin typeface="Georgia" panose="02040502050405020303" pitchFamily="18" charset="0"/>
              </a:rPr>
            </a:b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accent1"/>
            </a:solidFill>
          </a:ln>
        </p:spPr>
        <p:txBody>
          <a:bodyPr>
            <a:noAutofit/>
          </a:bodyPr>
          <a:lstStyle/>
          <a:p>
            <a:pPr algn="ctr"/>
            <a:r>
              <a:rPr lang="es-ES" sz="2800" b="1" dirty="0">
                <a:latin typeface="Bookman Old Style" panose="02050604050505020204" pitchFamily="18" charset="0"/>
              </a:rPr>
              <a:t>DOCTRINA DE DIOS – TEOLOGIA PROPIA</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accent1"/>
            </a:solidFill>
          </a:ln>
        </p:spPr>
        <p:txBody>
          <a:bodyPr>
            <a:normAutofit/>
          </a:bodyPr>
          <a:lstStyle/>
          <a:p>
            <a:pPr marL="1217613" lvl="2" indent="-857250" algn="just">
              <a:lnSpc>
                <a:spcPct val="150000"/>
              </a:lnSpc>
              <a:spcBef>
                <a:spcPts val="1000"/>
              </a:spcBef>
              <a:buFontTx/>
              <a:buChar char="-"/>
            </a:pPr>
            <a:r>
              <a:rPr lang="es-ES" sz="2100" b="1" dirty="0">
                <a:latin typeface="Century Gothic" panose="020B0502020202020204" pitchFamily="34" charset="0"/>
              </a:rPr>
              <a:t>TEOLOGIA PROPIA - CONCEPTO</a:t>
            </a:r>
          </a:p>
          <a:p>
            <a:pPr marL="1217613" lvl="2" indent="-857250" algn="just">
              <a:lnSpc>
                <a:spcPct val="150000"/>
              </a:lnSpc>
              <a:spcBef>
                <a:spcPts val="1000"/>
              </a:spcBef>
              <a:buFontTx/>
              <a:buChar char="-"/>
            </a:pPr>
            <a:r>
              <a:rPr lang="es-ES" sz="2100" b="1" dirty="0">
                <a:latin typeface="Century Gothic" panose="020B0502020202020204" pitchFamily="34" charset="0"/>
              </a:rPr>
              <a:t>INTRODUCCIÓN AL CONCEPTO DE DIOS</a:t>
            </a:r>
          </a:p>
          <a:p>
            <a:pPr marL="1217613" lvl="2" indent="-857250" algn="just">
              <a:lnSpc>
                <a:spcPct val="150000"/>
              </a:lnSpc>
              <a:spcBef>
                <a:spcPts val="1000"/>
              </a:spcBef>
              <a:buFontTx/>
              <a:buChar char="-"/>
            </a:pPr>
            <a:r>
              <a:rPr lang="es-ES" sz="2100" b="1" dirty="0">
                <a:latin typeface="Century Gothic" panose="020B0502020202020204" pitchFamily="34" charset="0"/>
              </a:rPr>
              <a:t>CONCEPTOS FALSOS ACERCA DE DIOS </a:t>
            </a:r>
          </a:p>
          <a:p>
            <a:pPr marL="1217613" lvl="2" indent="-857250" algn="just">
              <a:lnSpc>
                <a:spcPct val="150000"/>
              </a:lnSpc>
              <a:spcBef>
                <a:spcPts val="1000"/>
              </a:spcBef>
              <a:buFontTx/>
              <a:buChar char="-"/>
            </a:pPr>
            <a:r>
              <a:rPr lang="es-ES" sz="2100" b="1" dirty="0">
                <a:latin typeface="Century Gothic" panose="020B0502020202020204" pitchFamily="34" charset="0"/>
              </a:rPr>
              <a:t>LOS VERDADEROS CONCEPTOS ACERCA DE DIOS </a:t>
            </a:r>
          </a:p>
          <a:p>
            <a:pPr marL="1217613" lvl="2" indent="-857250" algn="just">
              <a:lnSpc>
                <a:spcPct val="150000"/>
              </a:lnSpc>
              <a:spcBef>
                <a:spcPts val="1000"/>
              </a:spcBef>
              <a:buFontTx/>
              <a:buChar char="-"/>
            </a:pPr>
            <a:r>
              <a:rPr lang="es-ES" sz="2100" b="1" dirty="0">
                <a:latin typeface="Century Gothic" panose="020B0502020202020204" pitchFamily="34" charset="0"/>
              </a:rPr>
              <a:t>ALGUNAS DECLARACIONES DADAS EN LA BIBLIA CON RESPECTO A LO QUE ES DIOS</a:t>
            </a:r>
          </a:p>
          <a:p>
            <a:pPr marL="1217613" lvl="2" indent="-857250" algn="just">
              <a:lnSpc>
                <a:spcPct val="150000"/>
              </a:lnSpc>
              <a:spcBef>
                <a:spcPts val="1000"/>
              </a:spcBef>
              <a:buFontTx/>
              <a:buChar char="-"/>
            </a:pPr>
            <a:r>
              <a:rPr lang="es-ES" sz="2100" b="1" dirty="0">
                <a:latin typeface="Century Gothic" panose="020B0502020202020204" pitchFamily="34" charset="0"/>
              </a:rPr>
              <a:t>ARGUMENTOS SOBRE LA CREENCIA INTUITIVA DE LA EXISTENCIA DE DIOS</a:t>
            </a:r>
          </a:p>
          <a:p>
            <a:pPr marL="1217613" lvl="2" indent="-857250" algn="just">
              <a:lnSpc>
                <a:spcPct val="150000"/>
              </a:lnSpc>
              <a:spcBef>
                <a:spcPts val="1000"/>
              </a:spcBef>
              <a:buFontTx/>
              <a:buChar char="-"/>
            </a:pPr>
            <a:r>
              <a:rPr lang="es-ES" sz="2100" b="1" dirty="0">
                <a:latin typeface="Century Gothic" panose="020B0502020202020204" pitchFamily="34" charset="0"/>
              </a:rPr>
              <a:t>LA RAZÓN – OCHO ARGUMENTOS SOBRE LA CREENCIA INTUITIVA DE LA EXISTENCIA DE DIOS</a:t>
            </a:r>
          </a:p>
          <a:p>
            <a:pPr marL="1217613" lvl="2" indent="-857250" algn="just">
              <a:lnSpc>
                <a:spcPct val="150000"/>
              </a:lnSpc>
              <a:spcBef>
                <a:spcPts val="1000"/>
              </a:spcBef>
              <a:buFontTx/>
              <a:buChar char="-"/>
            </a:pPr>
            <a:r>
              <a:rPr lang="es-ES" sz="2100" b="1" dirty="0">
                <a:latin typeface="Century Gothic" panose="020B0502020202020204" pitchFamily="34" charset="0"/>
              </a:rPr>
              <a:t>LA EXISTENCIA DE DIOS DESARROLLADA A TRAVÉS DE LA REVELACIÓN </a:t>
            </a:r>
          </a:p>
          <a:p>
            <a:pPr marL="1217613" lvl="2" indent="-857250" algn="just">
              <a:lnSpc>
                <a:spcPct val="150000"/>
              </a:lnSpc>
              <a:spcBef>
                <a:spcPts val="1000"/>
              </a:spcBef>
              <a:buFontTx/>
              <a:buChar char="-"/>
            </a:pPr>
            <a:r>
              <a:rPr lang="es-ES" sz="2100" b="1" dirty="0">
                <a:latin typeface="Century Gothic" panose="020B0502020202020204" pitchFamily="34" charset="0"/>
              </a:rPr>
              <a:t>LA EXISTENCIA DE DIOS CONFIRMADA A TRAVÉS DE LA REALIDAD (LA EXPERIENCIA)</a:t>
            </a: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47558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94593"/>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TEOLOGIA PROPIA - CONCEPTO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La Teología Propia es la parte de la Teología Sistemática que tiene como objetivo principal efectuar investigación sobre la existencia y características del único Dios verdadero y que se revela en tres personas : Padre, Hijo y Espíritu Santo.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Muy aparte de las obras de los miembros de la Deidad, la Teología Propia está sujeta a una doble división: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(1) Teísmo, que se ocupa de la existencia y el carácter del único Dios como un ser trascendental, Creador, Preservador, y Gobernador del universo; y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(2) </a:t>
            </a:r>
            <a:r>
              <a:rPr kumimoji="0" lang="es-ES" sz="4000" b="0" i="0" u="none" strike="noStrike" kern="1200" cap="none" spc="0" normalizeH="0" baseline="0" noProof="0" dirty="0" err="1">
                <a:ln>
                  <a:noFill/>
                </a:ln>
                <a:solidFill>
                  <a:sysClr val="windowText" lastClr="000000"/>
                </a:solidFill>
                <a:effectLst/>
                <a:uLnTx/>
                <a:uFillTx/>
                <a:latin typeface="Century Gothic" panose="020B0502020202020204" pitchFamily="34" charset="0"/>
                <a:ea typeface="+mn-ea"/>
                <a:cs typeface="+mn-cs"/>
              </a:rPr>
              <a:t>Trinitarianismo</a:t>
            </a: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 que es el reconocimiento de un solo y único Dios que toma tres Personalidades que componen la Deidad, con referencia específica a, sus funciones y características y sus relaciones dentro de la Deidad.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En las siguientes filminas se desarrollarán estos temas.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SV" sz="4000" b="0" i="0" u="none" strike="noStrike" kern="1200" cap="none" spc="0" normalizeH="0" baseline="0" noProof="0" dirty="0">
              <a:ln>
                <a:noFill/>
              </a:ln>
              <a:solidFill>
                <a:sysClr val="windowText" lastClr="000000"/>
              </a:solidFill>
              <a:effectLst/>
              <a:uLnTx/>
              <a:uFillTx/>
              <a:latin typeface="Calibri"/>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58639" y="1557507"/>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Tree>
    <p:extLst>
      <p:ext uri="{BB962C8B-B14F-4D97-AF65-F5344CB8AC3E}">
        <p14:creationId xmlns:p14="http://schemas.microsoft.com/office/powerpoint/2010/main" val="31633924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94593"/>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INTRODUCCIÓN DEL CONCEPTO DE DIOS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“En el principio creó </a:t>
            </a:r>
            <a:r>
              <a:rPr kumimoji="0" lang="es-ES" sz="4000" b="1" i="0" u="sng"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Dios</a:t>
            </a: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 — Génesis 1:1.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La Biblia empieza con la seguridad de que Dios existe, y no ofrece ni la más mínima duda de su existencia.</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La Teología empieza con dos afirmaciones:</a:t>
            </a:r>
          </a:p>
          <a:p>
            <a:pPr marL="228600" marR="0" lvl="0" indent="-228600" algn="just"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que Dios existe, y </a:t>
            </a:r>
          </a:p>
          <a:p>
            <a:pPr marL="228600" marR="0" lvl="0" indent="-228600" algn="just"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que Él se ha revelado al hombre.</a:t>
            </a:r>
            <a:r>
              <a:rPr kumimoji="0" lang="es-ES" sz="4000" b="0" i="0" u="none" strike="noStrike" kern="1200" cap="none" spc="0" normalizeH="0" baseline="0" noProof="0" dirty="0">
                <a:ln>
                  <a:noFill/>
                </a:ln>
                <a:solidFill>
                  <a:sysClr val="windowText" lastClr="000000"/>
                </a:solidFill>
                <a:effectLst/>
                <a:uLnTx/>
                <a:uFillTx/>
                <a:latin typeface="Calibri"/>
                <a:ea typeface="+mn-ea"/>
                <a:cs typeface="+mn-cs"/>
              </a:rPr>
              <a:t> </a:t>
            </a:r>
            <a:endParaRPr kumimoji="0" lang="es-ES" sz="5400" b="0" i="0" u="none" strike="noStrike" kern="1200" cap="none" spc="0" normalizeH="0" baseline="0" noProof="0" dirty="0">
              <a:ln>
                <a:noFill/>
              </a:ln>
              <a:solidFill>
                <a:sysClr val="windowText" lastClr="000000"/>
              </a:solidFill>
              <a:effectLst/>
              <a:uLnTx/>
              <a:uFillTx/>
              <a:latin typeface="Calibri"/>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SV" sz="4000" b="0" i="0" u="none" strike="noStrike" kern="1200" cap="none" spc="0" normalizeH="0" baseline="0" noProof="0" dirty="0">
              <a:ln>
                <a:noFill/>
              </a:ln>
              <a:solidFill>
                <a:sysClr val="windowText" lastClr="000000"/>
              </a:solidFill>
              <a:effectLst/>
              <a:uLnTx/>
              <a:uFillTx/>
              <a:latin typeface="Calibri"/>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58639" y="1557507"/>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Tree>
    <p:extLst>
      <p:ext uri="{BB962C8B-B14F-4D97-AF65-F5344CB8AC3E}">
        <p14:creationId xmlns:p14="http://schemas.microsoft.com/office/powerpoint/2010/main" val="292828921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94593"/>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INTRODUCCIÓN DEL CONCEPTO DE DIOS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un ser espiritual (Juan 4:24), y ha creado al hombre con 3 características espirituales que es imposible negar: a) sus pensamientos, b) sus sentimientos y c) sus decisiones de su voluntad, 3 características que no se pueden tocar físicamente, y que definen al hombre sin ninguna duda como un ser espiritual. Y es por estas características que posee la conciencia de la existencia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Estas características son universales, ya que todos los hombres manifiestan la creencia en algún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tiene una naturaleza religiosa; sin embargo, ningún dios se ha manifestado como Hombre para salvar a la humanidad, sino solamente nuestro Dios el Señor Jesucristo. </a:t>
            </a:r>
          </a:p>
        </p:txBody>
      </p:sp>
      <p:grpSp>
        <p:nvGrpSpPr>
          <p:cNvPr id="5" name="Grupo 4">
            <a:extLst>
              <a:ext uri="{FF2B5EF4-FFF2-40B4-BE49-F238E27FC236}">
                <a16:creationId xmlns:a16="http://schemas.microsoft.com/office/drawing/2014/main" id="{A8FC1A75-CDC1-B94F-3C52-55F277F7E93D}"/>
              </a:ext>
            </a:extLst>
          </p:cNvPr>
          <p:cNvGrpSpPr/>
          <p:nvPr/>
        </p:nvGrpSpPr>
        <p:grpSpPr>
          <a:xfrm>
            <a:off x="14974" y="1525534"/>
            <a:ext cx="402585" cy="3929507"/>
            <a:chOff x="14974" y="1525534"/>
            <a:chExt cx="402585" cy="3929507"/>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51146" y="2657771"/>
              <a:ext cx="173410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687772"/>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527410"/>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584336"/>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346" y="4418611"/>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954" y="4453546"/>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spTree>
    <p:extLst>
      <p:ext uri="{BB962C8B-B14F-4D97-AF65-F5344CB8AC3E}">
        <p14:creationId xmlns:p14="http://schemas.microsoft.com/office/powerpoint/2010/main" val="8158985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94593"/>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creer en la existencia de Dios como un “poder mayor” o un “ser supremo” es natural y normal. </a:t>
            </a:r>
          </a:p>
          <a:p>
            <a:pPr marL="228600" marR="0" lvl="0" indent="-228600" algn="just"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 embargo, desde la aceptación de este punto, el entendimiento del hombre acerca de Dios se ha desviado de la verdad, debido a que se “envanecieron en sus razonamientos” (Romanos 1:21 y Romanos 1:23), lo que ha dado como resultado muchos conceptos falsos de Dios. </a:t>
            </a:r>
          </a:p>
          <a:p>
            <a:pPr marL="228600" marR="0" lvl="0" indent="-228600" algn="just"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1:21  Pues habiendo conocido a Dios, no le glorificaron como a Dios, ni le dieron gracias, sino que se envanecieron en sus razonamientos, y su necio corazón fue entenebrecido. </a:t>
            </a:r>
          </a:p>
          <a:p>
            <a:pPr marL="228600" marR="0" lvl="0" indent="-228600" algn="just"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1:23  y cambiaron la gloria del Dios incorruptible en semejanza de imagen de hombre corruptible, de aves, de cuadrúpedos y de reptiles</a:t>
            </a:r>
            <a:r>
              <a:rPr kumimoji="0" lang="es-ES" sz="4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185325"/>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4</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spTree>
    <p:extLst>
      <p:ext uri="{BB962C8B-B14F-4D97-AF65-F5344CB8AC3E}">
        <p14:creationId xmlns:p14="http://schemas.microsoft.com/office/powerpoint/2010/main" val="29083045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94593"/>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grpSp>
        <p:nvGrpSpPr>
          <p:cNvPr id="3" name="Grupo 2">
            <a:extLst>
              <a:ext uri="{FF2B5EF4-FFF2-40B4-BE49-F238E27FC236}">
                <a16:creationId xmlns:a16="http://schemas.microsoft.com/office/drawing/2014/main" id="{B4404538-2789-DA15-A49F-4891D66A0E36}"/>
              </a:ext>
            </a:extLst>
          </p:cNvPr>
          <p:cNvGrpSpPr/>
          <p:nvPr/>
        </p:nvGrpSpPr>
        <p:grpSpPr>
          <a:xfrm>
            <a:off x="15071" y="1126523"/>
            <a:ext cx="402488" cy="3989064"/>
            <a:chOff x="15071" y="1126523"/>
            <a:chExt cx="402488" cy="398906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185325"/>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prstClr val="white"/>
                  </a:solidFill>
                  <a:latin typeface="Century Gothic" panose="020B0502020202020204" pitchFamily="34" charset="0"/>
                  <a:cs typeface="Arial" panose="020B0604020202020204" pitchFamily="34" charset="0"/>
                </a:rPr>
                <a:t>5</a:t>
              </a:r>
              <a:endPar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ATEÍSMO</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palabra compuesta por “A” (negación) y “TEÍSMO” (creencia en Dios), lo que significa: Negación de la creencia en Dios.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ateísmo se manifiesta de 3 maneras: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 El Ateísmo Práctico: Gente sin DIOS, que en la vida práctica no reconocen a DIOS y viven como si no hubiera DIOS.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 El Ateísmo Intelectual: Algunas personas han adoptado diversas filosofías (materialismo o comunismo), las cuales se basan en argumentos que tratan de concluir que Dios no existe.</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3. El Ateísmo Dogmático.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Basan su negación en el desarrollo de su razonamiento. Tratan de probar, por medio de lo que a ellos les parecen argumentos razonables y conclusivos, que no hay DIOS.— Romanos 1:22; Salmo 14:1.</a:t>
            </a:r>
          </a:p>
        </p:txBody>
      </p:sp>
    </p:spTree>
    <p:extLst>
      <p:ext uri="{BB962C8B-B14F-4D97-AF65-F5344CB8AC3E}">
        <p14:creationId xmlns:p14="http://schemas.microsoft.com/office/powerpoint/2010/main" val="12661414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94593"/>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grpSp>
        <p:nvGrpSpPr>
          <p:cNvPr id="6" name="Grupo 5">
            <a:extLst>
              <a:ext uri="{FF2B5EF4-FFF2-40B4-BE49-F238E27FC236}">
                <a16:creationId xmlns:a16="http://schemas.microsoft.com/office/drawing/2014/main" id="{D64D25E9-D406-7139-100E-8E2D0A430BAF}"/>
              </a:ext>
            </a:extLst>
          </p:cNvPr>
          <p:cNvGrpSpPr/>
          <p:nvPr/>
        </p:nvGrpSpPr>
        <p:grpSpPr>
          <a:xfrm>
            <a:off x="15071" y="1126523"/>
            <a:ext cx="402488" cy="3989064"/>
            <a:chOff x="15071" y="1126523"/>
            <a:chExt cx="402488" cy="398906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185325"/>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6</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AGNOSTICISMO</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Esta palabra griega está compuesta por “a” que significa ‘no,’ y “</a:t>
            </a:r>
            <a:r>
              <a:rPr kumimoji="0" lang="es-ES" sz="4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gnosko</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significa ‘Yo sé,’, y en conjunto quiere decir literalmente  “que no sabe”</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agnosticismo afirma la imposibilidad de llegar a tener la certidumbre de la existencia y la naturaleza de Dios, porque no es demostrable con la ciencia.</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Argumenta que no hay un fundamento seguro de la existencia de Dios.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ateos niegan la existencia de Dios o de dioses, mientras que los agnósticos sostienen que no se puede conocer con certeza si existe un ser supremo o dios</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p:txBody>
      </p:sp>
    </p:spTree>
    <p:extLst>
      <p:ext uri="{BB962C8B-B14F-4D97-AF65-F5344CB8AC3E}">
        <p14:creationId xmlns:p14="http://schemas.microsoft.com/office/powerpoint/2010/main" val="25579839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61341"/>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grpSp>
        <p:nvGrpSpPr>
          <p:cNvPr id="6" name="Grupo 5">
            <a:extLst>
              <a:ext uri="{FF2B5EF4-FFF2-40B4-BE49-F238E27FC236}">
                <a16:creationId xmlns:a16="http://schemas.microsoft.com/office/drawing/2014/main" id="{D64D25E9-D406-7139-100E-8E2D0A430BAF}"/>
              </a:ext>
            </a:extLst>
          </p:cNvPr>
          <p:cNvGrpSpPr/>
          <p:nvPr/>
        </p:nvGrpSpPr>
        <p:grpSpPr>
          <a:xfrm>
            <a:off x="15071" y="1126523"/>
            <a:ext cx="402488" cy="3989064"/>
            <a:chOff x="15071" y="1126523"/>
            <a:chExt cx="402488" cy="398906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185325"/>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DEÍSMO: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deísmo sostiene que Dios existe y que ha creado el mundo, pero que está ausente y no interviene en el mundo, y que el universo se gobierna a sí mismo de acuerdo con las leyes naturales.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deísmo niega la revelación especial por medio de la Biblia, y sostiene que la razón del hombre es suficiente para poder conocer la existencia de un ‘Ser Superior.’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deístas rechazan los eventos sobrenaturales como los milagros, las profecías, etc.</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Creen que Dios no se revela al ser humano a través de sacerdotes o iluminados individuales, sino a través de la naturaleza.</a:t>
            </a:r>
          </a:p>
        </p:txBody>
      </p:sp>
    </p:spTree>
    <p:extLst>
      <p:ext uri="{BB962C8B-B14F-4D97-AF65-F5344CB8AC3E}">
        <p14:creationId xmlns:p14="http://schemas.microsoft.com/office/powerpoint/2010/main" val="384709881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61341"/>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126523"/>
            <a:ext cx="402488" cy="4113757"/>
            <a:chOff x="15071" y="1126523"/>
            <a:chExt cx="402488" cy="4113757"/>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126523"/>
              <a:ext cx="402488" cy="3989064"/>
              <a:chOff x="15071" y="1126523"/>
              <a:chExt cx="402488" cy="398906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185325"/>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DUALISMO</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Dualismo es un sistema religioso y filosófico que admite la existencia de dos principios contrarios entre sí, como el espíritu y materia, cuerpo y alma, bien o mal, y que, entre uno y otro, siempre están en un eterno conflicto, y que esto controla el Universo.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Según el dualismo el alma está en la cárcel del cuerpo, del cual se separa en el momento de la muerte.</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los dualistas todas las personas se componen de dos sustancias: su mente y su cuerpo, las cuales son distintas y vienen de mundos distintos, por lo tanto, el cuerpo puede existir sin la mente y la mente sin el cuerpo.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3017536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61341"/>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126523"/>
            <a:ext cx="402488" cy="4113757"/>
            <a:chOff x="15071" y="1126523"/>
            <a:chExt cx="402488" cy="4113757"/>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126523"/>
              <a:ext cx="402488" cy="3989064"/>
              <a:chOff x="15071" y="1126523"/>
              <a:chExt cx="402488" cy="398906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185325"/>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POLITEÍSMO: </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la creencia en muchos dioses, la cual practican muchas religiones del mundo. El ejemplo actual más claro es el hinduismo.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ejemplo, los principales dioses del hinduismo son: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Brahman</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 creador, </a:t>
            </a:r>
            <a:r>
              <a:rPr kumimoji="0" lang="es-ES" sz="4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Sarasvati</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esposa de Brahman y diosa del conocimiento,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Visnú</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 que protege el universo, </a:t>
            </a:r>
            <a:r>
              <a:rPr kumimoji="0" lang="es-ES" sz="4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Laksmí</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esposa de Visnú y diosa de la prosperidad y el amor,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Shiva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 que controla el universo,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Ganesha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 de la inteligencia y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Krishna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octava encarnación de Visnú y la más conocida.</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la antigüedad había varios pueblos politeístas: romanos, griegos, egipcios, etc., cuyas culturas creían en varios dioses, y con los cuales se comunicaban a través de ciertas personas con capacidad de intermediación como diferentes clases de brujos o médiums (persona que se comunica con los espíritus).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el caso del panteón Griego, algunos dioses eran: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Zeus</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 de mayor rango del cielo y el trueno, y administrador del monte Olimpo,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Hera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esposa de Zeus, reina de los dioses y del matrimonio,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Poseidón</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controlador de los mares y de los terremotos,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Arel</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el dios de la guerra,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Afrodita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la diosa del amor,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Atenea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la diosa de la sabiduría y la educación,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Apolo</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 de la danza, las artes y la belleza masculina, y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Artemisa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diosa de la caza y los animales.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75181700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61341"/>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grpSp>
        <p:nvGrpSpPr>
          <p:cNvPr id="7" name="Grupo 6">
            <a:extLst>
              <a:ext uri="{FF2B5EF4-FFF2-40B4-BE49-F238E27FC236}">
                <a16:creationId xmlns:a16="http://schemas.microsoft.com/office/drawing/2014/main" id="{B856BA42-2628-7463-8721-2643F8BA77D5}"/>
              </a:ext>
            </a:extLst>
          </p:cNvPr>
          <p:cNvGrpSpPr/>
          <p:nvPr/>
        </p:nvGrpSpPr>
        <p:grpSpPr>
          <a:xfrm>
            <a:off x="15071" y="1057272"/>
            <a:ext cx="402488" cy="4183008"/>
            <a:chOff x="15071" y="1057272"/>
            <a:chExt cx="402488" cy="4183008"/>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57272"/>
              <a:ext cx="402488" cy="4058315"/>
              <a:chOff x="15071" y="1057272"/>
              <a:chExt cx="402488" cy="4058315"/>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69883" y="1160310"/>
                <a:ext cx="54463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PANTEISMO: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Panteísmo tiene la creencia que Dios es todo. Su lema es: “dios es la naturaleza”, en otras palabras, dios es un árbol, una piedra, un animal, etc. ya que creen que hay espíritus tras ellos. En conclusión, toda la “naturaleza” es dios.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panteísmo es un tipo de creencia que se basa en observar a un ser vivo como una pequeña representación de Dios mismo.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tipo de creencia expone que Dios no se encuentran velando por el alma de todos los hombres en los cielos sino más bien se encuentra en la misma tierra compartiendo con todos los seres vivos; es decir, se encuentra representado en una pequeña proporción en cada ser vivo que no solo abarca a los hombres y mujeres, sino que se encuentra en absolutamente todos los seres vivos incluyendo plantas y animales.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doctrina filosófica afirma que el universo entero, la naturaleza y Dios son lo mismo.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85565685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380C807-0972-4F27-9CA8-963ACDD949CB}"/>
              </a:ext>
            </a:extLst>
          </p:cNvPr>
          <p:cNvPicPr>
            <a:picLocks noChangeAspect="1"/>
          </p:cNvPicPr>
          <p:nvPr/>
        </p:nvPicPr>
        <p:blipFill>
          <a:blip r:embed="rId2"/>
          <a:stretch>
            <a:fillRect/>
          </a:stretch>
        </p:blipFill>
        <p:spPr>
          <a:xfrm>
            <a:off x="207819" y="166120"/>
            <a:ext cx="11729258" cy="5907368"/>
          </a:xfrm>
          <a:prstGeom prst="rect">
            <a:avLst/>
          </a:prstGeom>
        </p:spPr>
      </p:pic>
      <p:grpSp>
        <p:nvGrpSpPr>
          <p:cNvPr id="5" name="Google Shape;163;p19">
            <a:extLst>
              <a:ext uri="{FF2B5EF4-FFF2-40B4-BE49-F238E27FC236}">
                <a16:creationId xmlns:a16="http://schemas.microsoft.com/office/drawing/2014/main" id="{86092426-AA4B-4259-90DE-9F6B2FC57304}"/>
              </a:ext>
            </a:extLst>
          </p:cNvPr>
          <p:cNvGrpSpPr/>
          <p:nvPr/>
        </p:nvGrpSpPr>
        <p:grpSpPr>
          <a:xfrm>
            <a:off x="6095999" y="540327"/>
            <a:ext cx="5641571" cy="4871258"/>
            <a:chOff x="1244325" y="4999400"/>
            <a:chExt cx="444525" cy="437200"/>
          </a:xfrm>
        </p:grpSpPr>
        <p:sp>
          <p:nvSpPr>
            <p:cNvPr id="6" name="Google Shape;164;p19">
              <a:extLst>
                <a:ext uri="{FF2B5EF4-FFF2-40B4-BE49-F238E27FC236}">
                  <a16:creationId xmlns:a16="http://schemas.microsoft.com/office/drawing/2014/main" id="{9E05385D-8BEE-4908-A781-C1925B4377F9}"/>
                </a:ext>
              </a:extLst>
            </p:cNvPr>
            <p:cNvSpPr/>
            <p:nvPr/>
          </p:nvSpPr>
          <p:spPr>
            <a:xfrm>
              <a:off x="1244325" y="5161200"/>
              <a:ext cx="374925" cy="222275"/>
            </a:xfrm>
            <a:custGeom>
              <a:avLst/>
              <a:gdLst/>
              <a:ahLst/>
              <a:cxnLst/>
              <a:rect l="l" t="t" r="r" b="b"/>
              <a:pathLst>
                <a:path w="14997" h="8891" extrusionOk="0">
                  <a:moveTo>
                    <a:pt x="2077" y="1661"/>
                  </a:moveTo>
                  <a:lnTo>
                    <a:pt x="2199" y="1685"/>
                  </a:lnTo>
                  <a:lnTo>
                    <a:pt x="2468" y="1783"/>
                  </a:lnTo>
                  <a:lnTo>
                    <a:pt x="2687" y="1930"/>
                  </a:lnTo>
                  <a:lnTo>
                    <a:pt x="2883" y="2076"/>
                  </a:lnTo>
                  <a:lnTo>
                    <a:pt x="2932" y="2443"/>
                  </a:lnTo>
                  <a:lnTo>
                    <a:pt x="3005" y="2833"/>
                  </a:lnTo>
                  <a:lnTo>
                    <a:pt x="3176" y="3664"/>
                  </a:lnTo>
                  <a:lnTo>
                    <a:pt x="3396" y="4470"/>
                  </a:lnTo>
                  <a:lnTo>
                    <a:pt x="3567" y="5154"/>
                  </a:lnTo>
                  <a:lnTo>
                    <a:pt x="3371" y="5105"/>
                  </a:lnTo>
                  <a:lnTo>
                    <a:pt x="3152" y="5031"/>
                  </a:lnTo>
                  <a:lnTo>
                    <a:pt x="2956" y="4934"/>
                  </a:lnTo>
                  <a:lnTo>
                    <a:pt x="2736" y="4812"/>
                  </a:lnTo>
                  <a:lnTo>
                    <a:pt x="2541" y="4690"/>
                  </a:lnTo>
                  <a:lnTo>
                    <a:pt x="2321" y="4543"/>
                  </a:lnTo>
                  <a:lnTo>
                    <a:pt x="2126" y="4372"/>
                  </a:lnTo>
                  <a:lnTo>
                    <a:pt x="1930" y="4201"/>
                  </a:lnTo>
                  <a:lnTo>
                    <a:pt x="1759" y="4006"/>
                  </a:lnTo>
                  <a:lnTo>
                    <a:pt x="1613" y="3810"/>
                  </a:lnTo>
                  <a:lnTo>
                    <a:pt x="1466" y="3590"/>
                  </a:lnTo>
                  <a:lnTo>
                    <a:pt x="1344" y="3395"/>
                  </a:lnTo>
                  <a:lnTo>
                    <a:pt x="1247" y="3175"/>
                  </a:lnTo>
                  <a:lnTo>
                    <a:pt x="1173" y="2931"/>
                  </a:lnTo>
                  <a:lnTo>
                    <a:pt x="1124" y="2711"/>
                  </a:lnTo>
                  <a:lnTo>
                    <a:pt x="1124" y="2491"/>
                  </a:lnTo>
                  <a:lnTo>
                    <a:pt x="1124" y="2320"/>
                  </a:lnTo>
                  <a:lnTo>
                    <a:pt x="1173" y="2174"/>
                  </a:lnTo>
                  <a:lnTo>
                    <a:pt x="1247" y="2027"/>
                  </a:lnTo>
                  <a:lnTo>
                    <a:pt x="1369" y="1905"/>
                  </a:lnTo>
                  <a:lnTo>
                    <a:pt x="1491" y="1808"/>
                  </a:lnTo>
                  <a:lnTo>
                    <a:pt x="1613" y="1734"/>
                  </a:lnTo>
                  <a:lnTo>
                    <a:pt x="1784" y="1685"/>
                  </a:lnTo>
                  <a:lnTo>
                    <a:pt x="1955" y="1661"/>
                  </a:lnTo>
                  <a:close/>
                  <a:moveTo>
                    <a:pt x="3225" y="0"/>
                  </a:moveTo>
                  <a:lnTo>
                    <a:pt x="3127" y="25"/>
                  </a:lnTo>
                  <a:lnTo>
                    <a:pt x="3029" y="98"/>
                  </a:lnTo>
                  <a:lnTo>
                    <a:pt x="2932" y="147"/>
                  </a:lnTo>
                  <a:lnTo>
                    <a:pt x="2883" y="245"/>
                  </a:lnTo>
                  <a:lnTo>
                    <a:pt x="2834" y="342"/>
                  </a:lnTo>
                  <a:lnTo>
                    <a:pt x="2785" y="440"/>
                  </a:lnTo>
                  <a:lnTo>
                    <a:pt x="2785" y="538"/>
                  </a:lnTo>
                  <a:lnTo>
                    <a:pt x="2785" y="709"/>
                  </a:lnTo>
                  <a:lnTo>
                    <a:pt x="2565" y="635"/>
                  </a:lnTo>
                  <a:lnTo>
                    <a:pt x="2370" y="586"/>
                  </a:lnTo>
                  <a:lnTo>
                    <a:pt x="2150" y="562"/>
                  </a:lnTo>
                  <a:lnTo>
                    <a:pt x="1955" y="538"/>
                  </a:lnTo>
                  <a:lnTo>
                    <a:pt x="1759" y="562"/>
                  </a:lnTo>
                  <a:lnTo>
                    <a:pt x="1564" y="586"/>
                  </a:lnTo>
                  <a:lnTo>
                    <a:pt x="1369" y="635"/>
                  </a:lnTo>
                  <a:lnTo>
                    <a:pt x="1198" y="709"/>
                  </a:lnTo>
                  <a:lnTo>
                    <a:pt x="1027" y="782"/>
                  </a:lnTo>
                  <a:lnTo>
                    <a:pt x="856" y="880"/>
                  </a:lnTo>
                  <a:lnTo>
                    <a:pt x="709" y="1002"/>
                  </a:lnTo>
                  <a:lnTo>
                    <a:pt x="563" y="1124"/>
                  </a:lnTo>
                  <a:lnTo>
                    <a:pt x="441" y="1246"/>
                  </a:lnTo>
                  <a:lnTo>
                    <a:pt x="343" y="1417"/>
                  </a:lnTo>
                  <a:lnTo>
                    <a:pt x="245" y="1563"/>
                  </a:lnTo>
                  <a:lnTo>
                    <a:pt x="147" y="1734"/>
                  </a:lnTo>
                  <a:lnTo>
                    <a:pt x="99" y="1905"/>
                  </a:lnTo>
                  <a:lnTo>
                    <a:pt x="50" y="2101"/>
                  </a:lnTo>
                  <a:lnTo>
                    <a:pt x="1" y="2296"/>
                  </a:lnTo>
                  <a:lnTo>
                    <a:pt x="1" y="2491"/>
                  </a:lnTo>
                  <a:lnTo>
                    <a:pt x="25" y="2858"/>
                  </a:lnTo>
                  <a:lnTo>
                    <a:pt x="99" y="3200"/>
                  </a:lnTo>
                  <a:lnTo>
                    <a:pt x="221" y="3566"/>
                  </a:lnTo>
                  <a:lnTo>
                    <a:pt x="367" y="3884"/>
                  </a:lnTo>
                  <a:lnTo>
                    <a:pt x="563" y="4225"/>
                  </a:lnTo>
                  <a:lnTo>
                    <a:pt x="782" y="4543"/>
                  </a:lnTo>
                  <a:lnTo>
                    <a:pt x="1027" y="4836"/>
                  </a:lnTo>
                  <a:lnTo>
                    <a:pt x="1295" y="5105"/>
                  </a:lnTo>
                  <a:lnTo>
                    <a:pt x="1588" y="5349"/>
                  </a:lnTo>
                  <a:lnTo>
                    <a:pt x="1906" y="5593"/>
                  </a:lnTo>
                  <a:lnTo>
                    <a:pt x="2248" y="5789"/>
                  </a:lnTo>
                  <a:lnTo>
                    <a:pt x="2590" y="5960"/>
                  </a:lnTo>
                  <a:lnTo>
                    <a:pt x="2932" y="6106"/>
                  </a:lnTo>
                  <a:lnTo>
                    <a:pt x="3274" y="6204"/>
                  </a:lnTo>
                  <a:lnTo>
                    <a:pt x="3616" y="6277"/>
                  </a:lnTo>
                  <a:lnTo>
                    <a:pt x="3957" y="6301"/>
                  </a:lnTo>
                  <a:lnTo>
                    <a:pt x="4080" y="6643"/>
                  </a:lnTo>
                  <a:lnTo>
                    <a:pt x="4226" y="6961"/>
                  </a:lnTo>
                  <a:lnTo>
                    <a:pt x="4519" y="7596"/>
                  </a:lnTo>
                  <a:lnTo>
                    <a:pt x="4812" y="8133"/>
                  </a:lnTo>
                  <a:lnTo>
                    <a:pt x="5081" y="8597"/>
                  </a:lnTo>
                  <a:lnTo>
                    <a:pt x="5154" y="8719"/>
                  </a:lnTo>
                  <a:lnTo>
                    <a:pt x="5276" y="8817"/>
                  </a:lnTo>
                  <a:lnTo>
                    <a:pt x="5423" y="8866"/>
                  </a:lnTo>
                  <a:lnTo>
                    <a:pt x="5569" y="8890"/>
                  </a:lnTo>
                  <a:lnTo>
                    <a:pt x="12212" y="8890"/>
                  </a:lnTo>
                  <a:lnTo>
                    <a:pt x="12359" y="8866"/>
                  </a:lnTo>
                  <a:lnTo>
                    <a:pt x="12506" y="8817"/>
                  </a:lnTo>
                  <a:lnTo>
                    <a:pt x="12628" y="8719"/>
                  </a:lnTo>
                  <a:lnTo>
                    <a:pt x="12701" y="8597"/>
                  </a:lnTo>
                  <a:lnTo>
                    <a:pt x="12994" y="8060"/>
                  </a:lnTo>
                  <a:lnTo>
                    <a:pt x="13360" y="7352"/>
                  </a:lnTo>
                  <a:lnTo>
                    <a:pt x="13727" y="6472"/>
                  </a:lnTo>
                  <a:lnTo>
                    <a:pt x="13922" y="6008"/>
                  </a:lnTo>
                  <a:lnTo>
                    <a:pt x="14117" y="5495"/>
                  </a:lnTo>
                  <a:lnTo>
                    <a:pt x="14288" y="4958"/>
                  </a:lnTo>
                  <a:lnTo>
                    <a:pt x="14459" y="4372"/>
                  </a:lnTo>
                  <a:lnTo>
                    <a:pt x="14606" y="3786"/>
                  </a:lnTo>
                  <a:lnTo>
                    <a:pt x="14752" y="3175"/>
                  </a:lnTo>
                  <a:lnTo>
                    <a:pt x="14850" y="2540"/>
                  </a:lnTo>
                  <a:lnTo>
                    <a:pt x="14923" y="1881"/>
                  </a:lnTo>
                  <a:lnTo>
                    <a:pt x="14972" y="1221"/>
                  </a:lnTo>
                  <a:lnTo>
                    <a:pt x="14997" y="538"/>
                  </a:lnTo>
                  <a:lnTo>
                    <a:pt x="14997" y="440"/>
                  </a:lnTo>
                  <a:lnTo>
                    <a:pt x="14948" y="342"/>
                  </a:lnTo>
                  <a:lnTo>
                    <a:pt x="14899" y="245"/>
                  </a:lnTo>
                  <a:lnTo>
                    <a:pt x="14850" y="147"/>
                  </a:lnTo>
                  <a:lnTo>
                    <a:pt x="14752" y="98"/>
                  </a:lnTo>
                  <a:lnTo>
                    <a:pt x="14655" y="25"/>
                  </a:lnTo>
                  <a:lnTo>
                    <a:pt x="14557" y="0"/>
                  </a:lnTo>
                  <a:close/>
                </a:path>
              </a:pathLst>
            </a:custGeom>
            <a:solidFill>
              <a:srgbClr val="FFDE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 name="Google Shape;165;p19">
              <a:extLst>
                <a:ext uri="{FF2B5EF4-FFF2-40B4-BE49-F238E27FC236}">
                  <a16:creationId xmlns:a16="http://schemas.microsoft.com/office/drawing/2014/main" id="{5ABB6F88-E668-46C5-8FE1-BF2663664314}"/>
                </a:ext>
              </a:extLst>
            </p:cNvPr>
            <p:cNvSpPr/>
            <p:nvPr/>
          </p:nvSpPr>
          <p:spPr>
            <a:xfrm>
              <a:off x="1244325" y="5397500"/>
              <a:ext cx="444525" cy="39100"/>
            </a:xfrm>
            <a:custGeom>
              <a:avLst/>
              <a:gdLst/>
              <a:ahLst/>
              <a:cxnLst/>
              <a:rect l="l" t="t" r="r" b="b"/>
              <a:pathLst>
                <a:path w="17781" h="1564" extrusionOk="0">
                  <a:moveTo>
                    <a:pt x="1" y="0"/>
                  </a:moveTo>
                  <a:lnTo>
                    <a:pt x="25" y="244"/>
                  </a:lnTo>
                  <a:lnTo>
                    <a:pt x="99" y="488"/>
                  </a:lnTo>
                  <a:lnTo>
                    <a:pt x="196" y="757"/>
                  </a:lnTo>
                  <a:lnTo>
                    <a:pt x="318" y="1001"/>
                  </a:lnTo>
                  <a:lnTo>
                    <a:pt x="489" y="1221"/>
                  </a:lnTo>
                  <a:lnTo>
                    <a:pt x="685" y="1392"/>
                  </a:lnTo>
                  <a:lnTo>
                    <a:pt x="782" y="1465"/>
                  </a:lnTo>
                  <a:lnTo>
                    <a:pt x="880" y="1514"/>
                  </a:lnTo>
                  <a:lnTo>
                    <a:pt x="1002" y="1539"/>
                  </a:lnTo>
                  <a:lnTo>
                    <a:pt x="1124" y="1563"/>
                  </a:lnTo>
                  <a:lnTo>
                    <a:pt x="16657" y="1563"/>
                  </a:lnTo>
                  <a:lnTo>
                    <a:pt x="16780" y="1539"/>
                  </a:lnTo>
                  <a:lnTo>
                    <a:pt x="16902" y="1514"/>
                  </a:lnTo>
                  <a:lnTo>
                    <a:pt x="16999" y="1465"/>
                  </a:lnTo>
                  <a:lnTo>
                    <a:pt x="17097" y="1392"/>
                  </a:lnTo>
                  <a:lnTo>
                    <a:pt x="17292" y="1221"/>
                  </a:lnTo>
                  <a:lnTo>
                    <a:pt x="17463" y="1001"/>
                  </a:lnTo>
                  <a:lnTo>
                    <a:pt x="17586" y="757"/>
                  </a:lnTo>
                  <a:lnTo>
                    <a:pt x="17683" y="488"/>
                  </a:lnTo>
                  <a:lnTo>
                    <a:pt x="17756" y="244"/>
                  </a:lnTo>
                  <a:lnTo>
                    <a:pt x="17781" y="0"/>
                  </a:lnTo>
                  <a:close/>
                </a:path>
              </a:pathLst>
            </a:custGeom>
            <a:solidFill>
              <a:srgbClr val="FFDE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 name="Google Shape;166;p19">
              <a:extLst>
                <a:ext uri="{FF2B5EF4-FFF2-40B4-BE49-F238E27FC236}">
                  <a16:creationId xmlns:a16="http://schemas.microsoft.com/office/drawing/2014/main" id="{5D8F2999-94EF-448F-A481-E547D36B5DA4}"/>
                </a:ext>
              </a:extLst>
            </p:cNvPr>
            <p:cNvSpPr/>
            <p:nvPr/>
          </p:nvSpPr>
          <p:spPr>
            <a:xfrm>
              <a:off x="1451925" y="4999400"/>
              <a:ext cx="31175" cy="129450"/>
            </a:xfrm>
            <a:custGeom>
              <a:avLst/>
              <a:gdLst/>
              <a:ahLst/>
              <a:cxnLst/>
              <a:rect l="l" t="t" r="r" b="b"/>
              <a:pathLst>
                <a:path w="1247" h="5178" extrusionOk="0">
                  <a:moveTo>
                    <a:pt x="953" y="0"/>
                  </a:moveTo>
                  <a:lnTo>
                    <a:pt x="856" y="25"/>
                  </a:lnTo>
                  <a:lnTo>
                    <a:pt x="758" y="98"/>
                  </a:lnTo>
                  <a:lnTo>
                    <a:pt x="709" y="171"/>
                  </a:lnTo>
                  <a:lnTo>
                    <a:pt x="685" y="293"/>
                  </a:lnTo>
                  <a:lnTo>
                    <a:pt x="660" y="464"/>
                  </a:lnTo>
                  <a:lnTo>
                    <a:pt x="611" y="611"/>
                  </a:lnTo>
                  <a:lnTo>
                    <a:pt x="514" y="733"/>
                  </a:lnTo>
                  <a:lnTo>
                    <a:pt x="416" y="879"/>
                  </a:lnTo>
                  <a:lnTo>
                    <a:pt x="269" y="1026"/>
                  </a:lnTo>
                  <a:lnTo>
                    <a:pt x="147" y="1246"/>
                  </a:lnTo>
                  <a:lnTo>
                    <a:pt x="74" y="1368"/>
                  </a:lnTo>
                  <a:lnTo>
                    <a:pt x="50" y="1490"/>
                  </a:lnTo>
                  <a:lnTo>
                    <a:pt x="1" y="1661"/>
                  </a:lnTo>
                  <a:lnTo>
                    <a:pt x="1" y="1832"/>
                  </a:lnTo>
                  <a:lnTo>
                    <a:pt x="1" y="2003"/>
                  </a:lnTo>
                  <a:lnTo>
                    <a:pt x="50" y="2149"/>
                  </a:lnTo>
                  <a:lnTo>
                    <a:pt x="74" y="2296"/>
                  </a:lnTo>
                  <a:lnTo>
                    <a:pt x="147" y="2394"/>
                  </a:lnTo>
                  <a:lnTo>
                    <a:pt x="269" y="2613"/>
                  </a:lnTo>
                  <a:lnTo>
                    <a:pt x="416" y="2784"/>
                  </a:lnTo>
                  <a:lnTo>
                    <a:pt x="514" y="2907"/>
                  </a:lnTo>
                  <a:lnTo>
                    <a:pt x="611" y="3029"/>
                  </a:lnTo>
                  <a:lnTo>
                    <a:pt x="660" y="3175"/>
                  </a:lnTo>
                  <a:lnTo>
                    <a:pt x="685" y="3346"/>
                  </a:lnTo>
                  <a:lnTo>
                    <a:pt x="660" y="3542"/>
                  </a:lnTo>
                  <a:lnTo>
                    <a:pt x="611" y="3688"/>
                  </a:lnTo>
                  <a:lnTo>
                    <a:pt x="514" y="3810"/>
                  </a:lnTo>
                  <a:lnTo>
                    <a:pt x="416" y="3932"/>
                  </a:lnTo>
                  <a:lnTo>
                    <a:pt x="269" y="4103"/>
                  </a:lnTo>
                  <a:lnTo>
                    <a:pt x="147" y="4299"/>
                  </a:lnTo>
                  <a:lnTo>
                    <a:pt x="74" y="4421"/>
                  </a:lnTo>
                  <a:lnTo>
                    <a:pt x="50" y="4567"/>
                  </a:lnTo>
                  <a:lnTo>
                    <a:pt x="1" y="4714"/>
                  </a:lnTo>
                  <a:lnTo>
                    <a:pt x="1" y="4885"/>
                  </a:lnTo>
                  <a:lnTo>
                    <a:pt x="25" y="5007"/>
                  </a:lnTo>
                  <a:lnTo>
                    <a:pt x="74" y="5080"/>
                  </a:lnTo>
                  <a:lnTo>
                    <a:pt x="172" y="5153"/>
                  </a:lnTo>
                  <a:lnTo>
                    <a:pt x="294" y="5178"/>
                  </a:lnTo>
                  <a:lnTo>
                    <a:pt x="392" y="5153"/>
                  </a:lnTo>
                  <a:lnTo>
                    <a:pt x="489" y="5080"/>
                  </a:lnTo>
                  <a:lnTo>
                    <a:pt x="538" y="5007"/>
                  </a:lnTo>
                  <a:lnTo>
                    <a:pt x="563" y="4885"/>
                  </a:lnTo>
                  <a:lnTo>
                    <a:pt x="587" y="4714"/>
                  </a:lnTo>
                  <a:lnTo>
                    <a:pt x="636" y="4567"/>
                  </a:lnTo>
                  <a:lnTo>
                    <a:pt x="733" y="4445"/>
                  </a:lnTo>
                  <a:lnTo>
                    <a:pt x="831" y="4299"/>
                  </a:lnTo>
                  <a:lnTo>
                    <a:pt x="978" y="4152"/>
                  </a:lnTo>
                  <a:lnTo>
                    <a:pt x="1100" y="3932"/>
                  </a:lnTo>
                  <a:lnTo>
                    <a:pt x="1149" y="3810"/>
                  </a:lnTo>
                  <a:lnTo>
                    <a:pt x="1197" y="3688"/>
                  </a:lnTo>
                  <a:lnTo>
                    <a:pt x="1222" y="3542"/>
                  </a:lnTo>
                  <a:lnTo>
                    <a:pt x="1246" y="3346"/>
                  </a:lnTo>
                  <a:lnTo>
                    <a:pt x="1222" y="3175"/>
                  </a:lnTo>
                  <a:lnTo>
                    <a:pt x="1197" y="3029"/>
                  </a:lnTo>
                  <a:lnTo>
                    <a:pt x="1149" y="2882"/>
                  </a:lnTo>
                  <a:lnTo>
                    <a:pt x="1100" y="2784"/>
                  </a:lnTo>
                  <a:lnTo>
                    <a:pt x="978" y="2565"/>
                  </a:lnTo>
                  <a:lnTo>
                    <a:pt x="831" y="2394"/>
                  </a:lnTo>
                  <a:lnTo>
                    <a:pt x="733" y="2272"/>
                  </a:lnTo>
                  <a:lnTo>
                    <a:pt x="636" y="2149"/>
                  </a:lnTo>
                  <a:lnTo>
                    <a:pt x="587" y="2003"/>
                  </a:lnTo>
                  <a:lnTo>
                    <a:pt x="563" y="1832"/>
                  </a:lnTo>
                  <a:lnTo>
                    <a:pt x="587" y="1637"/>
                  </a:lnTo>
                  <a:lnTo>
                    <a:pt x="636" y="1490"/>
                  </a:lnTo>
                  <a:lnTo>
                    <a:pt x="733" y="1368"/>
                  </a:lnTo>
                  <a:lnTo>
                    <a:pt x="831" y="1246"/>
                  </a:lnTo>
                  <a:lnTo>
                    <a:pt x="978" y="1075"/>
                  </a:lnTo>
                  <a:lnTo>
                    <a:pt x="1100" y="879"/>
                  </a:lnTo>
                  <a:lnTo>
                    <a:pt x="1149" y="757"/>
                  </a:lnTo>
                  <a:lnTo>
                    <a:pt x="1197" y="611"/>
                  </a:lnTo>
                  <a:lnTo>
                    <a:pt x="1222" y="464"/>
                  </a:lnTo>
                  <a:lnTo>
                    <a:pt x="1246" y="293"/>
                  </a:lnTo>
                  <a:lnTo>
                    <a:pt x="1222" y="171"/>
                  </a:lnTo>
                  <a:lnTo>
                    <a:pt x="1149" y="98"/>
                  </a:lnTo>
                  <a:lnTo>
                    <a:pt x="1075" y="25"/>
                  </a:lnTo>
                  <a:lnTo>
                    <a:pt x="953" y="0"/>
                  </a:lnTo>
                  <a:close/>
                </a:path>
              </a:pathLst>
            </a:custGeom>
            <a:solidFill>
              <a:srgbClr val="FFDE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 name="Google Shape;167;p19">
              <a:extLst>
                <a:ext uri="{FF2B5EF4-FFF2-40B4-BE49-F238E27FC236}">
                  <a16:creationId xmlns:a16="http://schemas.microsoft.com/office/drawing/2014/main" id="{5F9CE4CC-CEF9-4206-B6B2-E2EFB0ABE0F8}"/>
                </a:ext>
              </a:extLst>
            </p:cNvPr>
            <p:cNvSpPr/>
            <p:nvPr/>
          </p:nvSpPr>
          <p:spPr>
            <a:xfrm>
              <a:off x="1407975" y="4999400"/>
              <a:ext cx="31150" cy="129450"/>
            </a:xfrm>
            <a:custGeom>
              <a:avLst/>
              <a:gdLst/>
              <a:ahLst/>
              <a:cxnLst/>
              <a:rect l="l" t="t" r="r" b="b"/>
              <a:pathLst>
                <a:path w="1246" h="5178" extrusionOk="0">
                  <a:moveTo>
                    <a:pt x="977" y="0"/>
                  </a:moveTo>
                  <a:lnTo>
                    <a:pt x="855" y="25"/>
                  </a:lnTo>
                  <a:lnTo>
                    <a:pt x="782" y="98"/>
                  </a:lnTo>
                  <a:lnTo>
                    <a:pt x="709" y="171"/>
                  </a:lnTo>
                  <a:lnTo>
                    <a:pt x="684" y="293"/>
                  </a:lnTo>
                  <a:lnTo>
                    <a:pt x="660" y="464"/>
                  </a:lnTo>
                  <a:lnTo>
                    <a:pt x="611" y="611"/>
                  </a:lnTo>
                  <a:lnTo>
                    <a:pt x="538" y="733"/>
                  </a:lnTo>
                  <a:lnTo>
                    <a:pt x="416" y="879"/>
                  </a:lnTo>
                  <a:lnTo>
                    <a:pt x="269" y="1026"/>
                  </a:lnTo>
                  <a:lnTo>
                    <a:pt x="147" y="1246"/>
                  </a:lnTo>
                  <a:lnTo>
                    <a:pt x="98" y="1368"/>
                  </a:lnTo>
                  <a:lnTo>
                    <a:pt x="49" y="1490"/>
                  </a:lnTo>
                  <a:lnTo>
                    <a:pt x="25" y="1661"/>
                  </a:lnTo>
                  <a:lnTo>
                    <a:pt x="0" y="1832"/>
                  </a:lnTo>
                  <a:lnTo>
                    <a:pt x="25" y="2003"/>
                  </a:lnTo>
                  <a:lnTo>
                    <a:pt x="49" y="2149"/>
                  </a:lnTo>
                  <a:lnTo>
                    <a:pt x="98" y="2296"/>
                  </a:lnTo>
                  <a:lnTo>
                    <a:pt x="147" y="2394"/>
                  </a:lnTo>
                  <a:lnTo>
                    <a:pt x="269" y="2613"/>
                  </a:lnTo>
                  <a:lnTo>
                    <a:pt x="416" y="2784"/>
                  </a:lnTo>
                  <a:lnTo>
                    <a:pt x="538" y="2907"/>
                  </a:lnTo>
                  <a:lnTo>
                    <a:pt x="611" y="3029"/>
                  </a:lnTo>
                  <a:lnTo>
                    <a:pt x="660" y="3175"/>
                  </a:lnTo>
                  <a:lnTo>
                    <a:pt x="684" y="3346"/>
                  </a:lnTo>
                  <a:lnTo>
                    <a:pt x="660" y="3542"/>
                  </a:lnTo>
                  <a:lnTo>
                    <a:pt x="611" y="3688"/>
                  </a:lnTo>
                  <a:lnTo>
                    <a:pt x="538" y="3810"/>
                  </a:lnTo>
                  <a:lnTo>
                    <a:pt x="416" y="3932"/>
                  </a:lnTo>
                  <a:lnTo>
                    <a:pt x="269" y="4103"/>
                  </a:lnTo>
                  <a:lnTo>
                    <a:pt x="147" y="4299"/>
                  </a:lnTo>
                  <a:lnTo>
                    <a:pt x="98" y="4421"/>
                  </a:lnTo>
                  <a:lnTo>
                    <a:pt x="49" y="4567"/>
                  </a:lnTo>
                  <a:lnTo>
                    <a:pt x="25" y="4714"/>
                  </a:lnTo>
                  <a:lnTo>
                    <a:pt x="0" y="4885"/>
                  </a:lnTo>
                  <a:lnTo>
                    <a:pt x="25" y="5007"/>
                  </a:lnTo>
                  <a:lnTo>
                    <a:pt x="98" y="5080"/>
                  </a:lnTo>
                  <a:lnTo>
                    <a:pt x="171" y="5153"/>
                  </a:lnTo>
                  <a:lnTo>
                    <a:pt x="293" y="5178"/>
                  </a:lnTo>
                  <a:lnTo>
                    <a:pt x="391" y="5153"/>
                  </a:lnTo>
                  <a:lnTo>
                    <a:pt x="489" y="5080"/>
                  </a:lnTo>
                  <a:lnTo>
                    <a:pt x="562" y="5007"/>
                  </a:lnTo>
                  <a:lnTo>
                    <a:pt x="586" y="4885"/>
                  </a:lnTo>
                  <a:lnTo>
                    <a:pt x="586" y="4714"/>
                  </a:lnTo>
                  <a:lnTo>
                    <a:pt x="660" y="4567"/>
                  </a:lnTo>
                  <a:lnTo>
                    <a:pt x="733" y="4445"/>
                  </a:lnTo>
                  <a:lnTo>
                    <a:pt x="831" y="4299"/>
                  </a:lnTo>
                  <a:lnTo>
                    <a:pt x="977" y="4152"/>
                  </a:lnTo>
                  <a:lnTo>
                    <a:pt x="1124" y="3932"/>
                  </a:lnTo>
                  <a:lnTo>
                    <a:pt x="1173" y="3810"/>
                  </a:lnTo>
                  <a:lnTo>
                    <a:pt x="1221" y="3688"/>
                  </a:lnTo>
                  <a:lnTo>
                    <a:pt x="1246" y="3542"/>
                  </a:lnTo>
                  <a:lnTo>
                    <a:pt x="1246" y="3346"/>
                  </a:lnTo>
                  <a:lnTo>
                    <a:pt x="1246" y="3175"/>
                  </a:lnTo>
                  <a:lnTo>
                    <a:pt x="1221" y="3029"/>
                  </a:lnTo>
                  <a:lnTo>
                    <a:pt x="1173" y="2882"/>
                  </a:lnTo>
                  <a:lnTo>
                    <a:pt x="1124" y="2784"/>
                  </a:lnTo>
                  <a:lnTo>
                    <a:pt x="977" y="2565"/>
                  </a:lnTo>
                  <a:lnTo>
                    <a:pt x="831" y="2394"/>
                  </a:lnTo>
                  <a:lnTo>
                    <a:pt x="733" y="2272"/>
                  </a:lnTo>
                  <a:lnTo>
                    <a:pt x="660" y="2149"/>
                  </a:lnTo>
                  <a:lnTo>
                    <a:pt x="586" y="2003"/>
                  </a:lnTo>
                  <a:lnTo>
                    <a:pt x="586" y="1832"/>
                  </a:lnTo>
                  <a:lnTo>
                    <a:pt x="586" y="1637"/>
                  </a:lnTo>
                  <a:lnTo>
                    <a:pt x="660" y="1490"/>
                  </a:lnTo>
                  <a:lnTo>
                    <a:pt x="733" y="1368"/>
                  </a:lnTo>
                  <a:lnTo>
                    <a:pt x="831" y="1246"/>
                  </a:lnTo>
                  <a:lnTo>
                    <a:pt x="977" y="1075"/>
                  </a:lnTo>
                  <a:lnTo>
                    <a:pt x="1124" y="879"/>
                  </a:lnTo>
                  <a:lnTo>
                    <a:pt x="1173" y="757"/>
                  </a:lnTo>
                  <a:lnTo>
                    <a:pt x="1221" y="611"/>
                  </a:lnTo>
                  <a:lnTo>
                    <a:pt x="1246" y="464"/>
                  </a:lnTo>
                  <a:lnTo>
                    <a:pt x="1246" y="293"/>
                  </a:lnTo>
                  <a:lnTo>
                    <a:pt x="1221" y="171"/>
                  </a:lnTo>
                  <a:lnTo>
                    <a:pt x="1173" y="98"/>
                  </a:lnTo>
                  <a:lnTo>
                    <a:pt x="1075" y="25"/>
                  </a:lnTo>
                  <a:lnTo>
                    <a:pt x="977" y="0"/>
                  </a:lnTo>
                  <a:close/>
                </a:path>
              </a:pathLst>
            </a:custGeom>
            <a:solidFill>
              <a:srgbClr val="FFDE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 name="Google Shape;168;p19">
              <a:extLst>
                <a:ext uri="{FF2B5EF4-FFF2-40B4-BE49-F238E27FC236}">
                  <a16:creationId xmlns:a16="http://schemas.microsoft.com/office/drawing/2014/main" id="{2494D7F3-EF63-4029-8A64-8ADB23D45837}"/>
                </a:ext>
              </a:extLst>
            </p:cNvPr>
            <p:cNvSpPr/>
            <p:nvPr/>
          </p:nvSpPr>
          <p:spPr>
            <a:xfrm>
              <a:off x="1495900" y="4999400"/>
              <a:ext cx="30550" cy="129450"/>
            </a:xfrm>
            <a:custGeom>
              <a:avLst/>
              <a:gdLst/>
              <a:ahLst/>
              <a:cxnLst/>
              <a:rect l="l" t="t" r="r" b="b"/>
              <a:pathLst>
                <a:path w="1222" h="5178" extrusionOk="0">
                  <a:moveTo>
                    <a:pt x="953" y="0"/>
                  </a:moveTo>
                  <a:lnTo>
                    <a:pt x="831" y="25"/>
                  </a:lnTo>
                  <a:lnTo>
                    <a:pt x="757" y="98"/>
                  </a:lnTo>
                  <a:lnTo>
                    <a:pt x="684" y="171"/>
                  </a:lnTo>
                  <a:lnTo>
                    <a:pt x="660" y="293"/>
                  </a:lnTo>
                  <a:lnTo>
                    <a:pt x="660" y="464"/>
                  </a:lnTo>
                  <a:lnTo>
                    <a:pt x="586" y="611"/>
                  </a:lnTo>
                  <a:lnTo>
                    <a:pt x="513" y="733"/>
                  </a:lnTo>
                  <a:lnTo>
                    <a:pt x="391" y="879"/>
                  </a:lnTo>
                  <a:lnTo>
                    <a:pt x="269" y="1026"/>
                  </a:lnTo>
                  <a:lnTo>
                    <a:pt x="122" y="1246"/>
                  </a:lnTo>
                  <a:lnTo>
                    <a:pt x="73" y="1368"/>
                  </a:lnTo>
                  <a:lnTo>
                    <a:pt x="25" y="1490"/>
                  </a:lnTo>
                  <a:lnTo>
                    <a:pt x="0" y="1661"/>
                  </a:lnTo>
                  <a:lnTo>
                    <a:pt x="0" y="1832"/>
                  </a:lnTo>
                  <a:lnTo>
                    <a:pt x="0" y="2003"/>
                  </a:lnTo>
                  <a:lnTo>
                    <a:pt x="25" y="2149"/>
                  </a:lnTo>
                  <a:lnTo>
                    <a:pt x="73" y="2296"/>
                  </a:lnTo>
                  <a:lnTo>
                    <a:pt x="122" y="2394"/>
                  </a:lnTo>
                  <a:lnTo>
                    <a:pt x="269" y="2613"/>
                  </a:lnTo>
                  <a:lnTo>
                    <a:pt x="391" y="2784"/>
                  </a:lnTo>
                  <a:lnTo>
                    <a:pt x="513" y="2907"/>
                  </a:lnTo>
                  <a:lnTo>
                    <a:pt x="586" y="3029"/>
                  </a:lnTo>
                  <a:lnTo>
                    <a:pt x="660" y="3175"/>
                  </a:lnTo>
                  <a:lnTo>
                    <a:pt x="660" y="3346"/>
                  </a:lnTo>
                  <a:lnTo>
                    <a:pt x="660" y="3542"/>
                  </a:lnTo>
                  <a:lnTo>
                    <a:pt x="586" y="3688"/>
                  </a:lnTo>
                  <a:lnTo>
                    <a:pt x="513" y="3810"/>
                  </a:lnTo>
                  <a:lnTo>
                    <a:pt x="391" y="3932"/>
                  </a:lnTo>
                  <a:lnTo>
                    <a:pt x="269" y="4103"/>
                  </a:lnTo>
                  <a:lnTo>
                    <a:pt x="122" y="4299"/>
                  </a:lnTo>
                  <a:lnTo>
                    <a:pt x="73" y="4421"/>
                  </a:lnTo>
                  <a:lnTo>
                    <a:pt x="25" y="4567"/>
                  </a:lnTo>
                  <a:lnTo>
                    <a:pt x="0" y="4714"/>
                  </a:lnTo>
                  <a:lnTo>
                    <a:pt x="0" y="4885"/>
                  </a:lnTo>
                  <a:lnTo>
                    <a:pt x="25" y="5007"/>
                  </a:lnTo>
                  <a:lnTo>
                    <a:pt x="73" y="5080"/>
                  </a:lnTo>
                  <a:lnTo>
                    <a:pt x="171" y="5153"/>
                  </a:lnTo>
                  <a:lnTo>
                    <a:pt x="269" y="5178"/>
                  </a:lnTo>
                  <a:lnTo>
                    <a:pt x="391" y="5153"/>
                  </a:lnTo>
                  <a:lnTo>
                    <a:pt x="464" y="5080"/>
                  </a:lnTo>
                  <a:lnTo>
                    <a:pt x="538" y="5007"/>
                  </a:lnTo>
                  <a:lnTo>
                    <a:pt x="562" y="4885"/>
                  </a:lnTo>
                  <a:lnTo>
                    <a:pt x="586" y="4714"/>
                  </a:lnTo>
                  <a:lnTo>
                    <a:pt x="635" y="4567"/>
                  </a:lnTo>
                  <a:lnTo>
                    <a:pt x="708" y="4445"/>
                  </a:lnTo>
                  <a:lnTo>
                    <a:pt x="831" y="4299"/>
                  </a:lnTo>
                  <a:lnTo>
                    <a:pt x="953" y="4152"/>
                  </a:lnTo>
                  <a:lnTo>
                    <a:pt x="1099" y="3932"/>
                  </a:lnTo>
                  <a:lnTo>
                    <a:pt x="1148" y="3810"/>
                  </a:lnTo>
                  <a:lnTo>
                    <a:pt x="1197" y="3688"/>
                  </a:lnTo>
                  <a:lnTo>
                    <a:pt x="1221" y="3542"/>
                  </a:lnTo>
                  <a:lnTo>
                    <a:pt x="1221" y="3346"/>
                  </a:lnTo>
                  <a:lnTo>
                    <a:pt x="1221" y="3175"/>
                  </a:lnTo>
                  <a:lnTo>
                    <a:pt x="1197" y="3029"/>
                  </a:lnTo>
                  <a:lnTo>
                    <a:pt x="1148" y="2882"/>
                  </a:lnTo>
                  <a:lnTo>
                    <a:pt x="1099" y="2784"/>
                  </a:lnTo>
                  <a:lnTo>
                    <a:pt x="953" y="2565"/>
                  </a:lnTo>
                  <a:lnTo>
                    <a:pt x="831" y="2394"/>
                  </a:lnTo>
                  <a:lnTo>
                    <a:pt x="708" y="2272"/>
                  </a:lnTo>
                  <a:lnTo>
                    <a:pt x="635" y="2149"/>
                  </a:lnTo>
                  <a:lnTo>
                    <a:pt x="586" y="2003"/>
                  </a:lnTo>
                  <a:lnTo>
                    <a:pt x="562" y="1832"/>
                  </a:lnTo>
                  <a:lnTo>
                    <a:pt x="586" y="1637"/>
                  </a:lnTo>
                  <a:lnTo>
                    <a:pt x="635" y="1490"/>
                  </a:lnTo>
                  <a:lnTo>
                    <a:pt x="708" y="1368"/>
                  </a:lnTo>
                  <a:lnTo>
                    <a:pt x="831" y="1246"/>
                  </a:lnTo>
                  <a:lnTo>
                    <a:pt x="953" y="1075"/>
                  </a:lnTo>
                  <a:lnTo>
                    <a:pt x="1099" y="879"/>
                  </a:lnTo>
                  <a:lnTo>
                    <a:pt x="1148" y="757"/>
                  </a:lnTo>
                  <a:lnTo>
                    <a:pt x="1197" y="611"/>
                  </a:lnTo>
                  <a:lnTo>
                    <a:pt x="1221" y="464"/>
                  </a:lnTo>
                  <a:lnTo>
                    <a:pt x="1221" y="293"/>
                  </a:lnTo>
                  <a:lnTo>
                    <a:pt x="1221" y="171"/>
                  </a:lnTo>
                  <a:lnTo>
                    <a:pt x="1148" y="98"/>
                  </a:lnTo>
                  <a:lnTo>
                    <a:pt x="1050" y="25"/>
                  </a:lnTo>
                  <a:lnTo>
                    <a:pt x="953" y="0"/>
                  </a:lnTo>
                  <a:close/>
                </a:path>
              </a:pathLst>
            </a:custGeom>
            <a:solidFill>
              <a:srgbClr val="FFDE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1" name="Google Shape;199;p22">
            <a:extLst>
              <a:ext uri="{FF2B5EF4-FFF2-40B4-BE49-F238E27FC236}">
                <a16:creationId xmlns:a16="http://schemas.microsoft.com/office/drawing/2014/main" id="{5D44AB93-620E-45D9-9C18-5175AC4F47A3}"/>
              </a:ext>
            </a:extLst>
          </p:cNvPr>
          <p:cNvSpPr txBox="1">
            <a:spLocks/>
          </p:cNvSpPr>
          <p:nvPr/>
        </p:nvSpPr>
        <p:spPr>
          <a:xfrm>
            <a:off x="3874562" y="753151"/>
            <a:ext cx="4303929" cy="1548844"/>
          </a:xfrm>
          <a:prstGeom prst="rect">
            <a:avLst/>
          </a:prstGeom>
          <a:noFill/>
          <a:ln>
            <a:noFill/>
          </a:ln>
          <a:effectLst>
            <a:outerShdw blurRad="42863" dist="9525" dir="5400000" algn="bl" rotWithShape="0">
              <a:srgbClr val="040F20">
                <a:alpha val="4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1pPr>
            <a:lvl2pPr marR="0" lvl="1"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2pPr>
            <a:lvl3pPr marR="0" lvl="2"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3pPr>
            <a:lvl4pPr marR="0" lvl="3"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4pPr>
            <a:lvl5pPr marR="0" lvl="4"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5pPr>
            <a:lvl6pPr marR="0" lvl="5"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6pPr>
            <a:lvl7pPr marR="0" lvl="6"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7pPr>
            <a:lvl8pPr marR="0" lvl="7"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8pPr>
            <a:lvl9pPr marR="0" lvl="8"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9pPr>
          </a:lstStyle>
          <a:p>
            <a:pPr marL="0" marR="0" lvl="0" indent="0" algn="r" defTabSz="914400" rtl="0" eaLnBrk="1" fontAlgn="auto" latinLnBrk="0" hangingPunct="1">
              <a:lnSpc>
                <a:spcPct val="100000"/>
              </a:lnSpc>
              <a:spcBef>
                <a:spcPts val="0"/>
              </a:spcBef>
              <a:spcAft>
                <a:spcPts val="0"/>
              </a:spcAft>
              <a:buClr>
                <a:srgbClr val="FFFFFF"/>
              </a:buClr>
              <a:buSzPts val="2800"/>
              <a:buFont typeface="IBM Plex Serif SemiBold"/>
              <a:buNone/>
              <a:tabLst/>
              <a:defRPr/>
            </a:pPr>
            <a:r>
              <a:rPr kumimoji="0" lang="en-US" sz="5400" b="1" i="0" u="none" strike="noStrike" kern="0" cap="none" spc="0" normalizeH="0" baseline="0" noProof="0" dirty="0">
                <a:ln>
                  <a:noFill/>
                </a:ln>
                <a:solidFill>
                  <a:srgbClr val="040F20"/>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sym typeface="IBM Plex Serif SemiBold"/>
              </a:rPr>
              <a:t>Regresamos</a:t>
            </a:r>
          </a:p>
          <a:p>
            <a:pPr marL="0" marR="0" lvl="0" indent="0" algn="r" defTabSz="914400" rtl="0" eaLnBrk="1" fontAlgn="auto" latinLnBrk="0" hangingPunct="1">
              <a:lnSpc>
                <a:spcPct val="100000"/>
              </a:lnSpc>
              <a:spcBef>
                <a:spcPts val="0"/>
              </a:spcBef>
              <a:spcAft>
                <a:spcPts val="0"/>
              </a:spcAft>
              <a:buClr>
                <a:srgbClr val="FFFFFF"/>
              </a:buClr>
              <a:buSzPts val="2800"/>
              <a:buFont typeface="IBM Plex Serif SemiBold"/>
              <a:buNone/>
              <a:tabLst/>
              <a:defRPr/>
            </a:pPr>
            <a:r>
              <a:rPr kumimoji="0" lang="en-US" sz="5400" b="1" i="0" u="none" strike="noStrike" kern="0" cap="none" spc="0" normalizeH="0" baseline="0" noProof="0" dirty="0">
                <a:ln>
                  <a:noFill/>
                </a:ln>
                <a:solidFill>
                  <a:srgbClr val="040F20"/>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sym typeface="IBM Plex Serif SemiBold"/>
              </a:rPr>
              <a:t> a las </a:t>
            </a:r>
          </a:p>
        </p:txBody>
      </p:sp>
      <p:sp>
        <p:nvSpPr>
          <p:cNvPr id="12" name="Google Shape;199;p22">
            <a:extLst>
              <a:ext uri="{FF2B5EF4-FFF2-40B4-BE49-F238E27FC236}">
                <a16:creationId xmlns:a16="http://schemas.microsoft.com/office/drawing/2014/main" id="{8F141F11-668A-48BC-B97D-11B09695012C}"/>
              </a:ext>
            </a:extLst>
          </p:cNvPr>
          <p:cNvSpPr txBox="1">
            <a:spLocks/>
          </p:cNvSpPr>
          <p:nvPr/>
        </p:nvSpPr>
        <p:spPr>
          <a:xfrm>
            <a:off x="7117081" y="2897600"/>
            <a:ext cx="3611125" cy="906948"/>
          </a:xfrm>
          <a:prstGeom prst="rect">
            <a:avLst/>
          </a:prstGeom>
          <a:noFill/>
          <a:ln>
            <a:noFill/>
          </a:ln>
          <a:effectLst>
            <a:outerShdw blurRad="42863" dist="9525" dir="5400000" algn="bl" rotWithShape="0">
              <a:srgbClr val="040F20">
                <a:alpha val="4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1pPr>
            <a:lvl2pPr marR="0" lvl="1"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2pPr>
            <a:lvl3pPr marR="0" lvl="2"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3pPr>
            <a:lvl4pPr marR="0" lvl="3"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4pPr>
            <a:lvl5pPr marR="0" lvl="4"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5pPr>
            <a:lvl6pPr marR="0" lvl="5"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6pPr>
            <a:lvl7pPr marR="0" lvl="6"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7pPr>
            <a:lvl8pPr marR="0" lvl="7"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8pPr>
            <a:lvl9pPr marR="0" lvl="8"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9pPr>
          </a:lstStyle>
          <a:p>
            <a:pPr marL="0" marR="0" lvl="0" indent="0" algn="ctr" defTabSz="914400" rtl="0" eaLnBrk="1" fontAlgn="auto" latinLnBrk="0" hangingPunct="1">
              <a:lnSpc>
                <a:spcPct val="100000"/>
              </a:lnSpc>
              <a:spcBef>
                <a:spcPts val="0"/>
              </a:spcBef>
              <a:spcAft>
                <a:spcPts val="0"/>
              </a:spcAft>
              <a:buClr>
                <a:srgbClr val="FFFFFF"/>
              </a:buClr>
              <a:buSzPts val="2800"/>
              <a:buFont typeface="IBM Plex Serif SemiBold"/>
              <a:buNone/>
              <a:tabLst/>
              <a:defRPr/>
            </a:pPr>
            <a:r>
              <a:rPr kumimoji="0" lang="en-US" sz="5400" b="1" i="0" u="none" strike="noStrike" kern="0" cap="none" spc="0" normalizeH="0" baseline="0" noProof="0" dirty="0">
                <a:ln>
                  <a:noFill/>
                </a:ln>
                <a:solidFill>
                  <a:srgbClr val="040F20"/>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sym typeface="IBM Plex Serif SemiBold"/>
              </a:rPr>
              <a:t>10:30 a.m</a:t>
            </a:r>
            <a:r>
              <a:rPr kumimoji="0" lang="en-US" sz="5400" b="0" i="0" u="none" strike="noStrike" kern="0" cap="none" spc="0" normalizeH="0" baseline="0" noProof="0" dirty="0">
                <a:ln>
                  <a:noFill/>
                </a:ln>
                <a:solidFill>
                  <a:srgbClr val="040F20"/>
                </a:solidFill>
                <a:effectLst/>
                <a:uLnTx/>
                <a:uFillTx/>
                <a:latin typeface="IBM Plex Serif SemiBold"/>
                <a:sym typeface="IBM Plex Serif SemiBold"/>
              </a:rPr>
              <a:t> </a:t>
            </a:r>
          </a:p>
        </p:txBody>
      </p:sp>
      <p:sp>
        <p:nvSpPr>
          <p:cNvPr id="14" name="Google Shape;199;p22">
            <a:extLst>
              <a:ext uri="{FF2B5EF4-FFF2-40B4-BE49-F238E27FC236}">
                <a16:creationId xmlns:a16="http://schemas.microsoft.com/office/drawing/2014/main" id="{1360837A-39E3-49EC-8374-0189C7B048B3}"/>
              </a:ext>
            </a:extLst>
          </p:cNvPr>
          <p:cNvSpPr txBox="1">
            <a:spLocks/>
          </p:cNvSpPr>
          <p:nvPr/>
        </p:nvSpPr>
        <p:spPr>
          <a:xfrm>
            <a:off x="431708" y="2637656"/>
            <a:ext cx="5641571" cy="2826758"/>
          </a:xfrm>
          <a:prstGeom prst="rect">
            <a:avLst/>
          </a:prstGeom>
          <a:noFill/>
          <a:ln>
            <a:noFill/>
          </a:ln>
          <a:effectLst>
            <a:outerShdw blurRad="42863" dist="9525" dir="5400000" algn="bl" rotWithShape="0">
              <a:srgbClr val="040F20">
                <a:alpha val="4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1pPr>
            <a:lvl2pPr marR="0" lvl="1"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2pPr>
            <a:lvl3pPr marR="0" lvl="2"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3pPr>
            <a:lvl4pPr marR="0" lvl="3"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4pPr>
            <a:lvl5pPr marR="0" lvl="4"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5pPr>
            <a:lvl6pPr marR="0" lvl="5"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6pPr>
            <a:lvl7pPr marR="0" lvl="6"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7pPr>
            <a:lvl8pPr marR="0" lvl="7"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8pPr>
            <a:lvl9pPr marR="0" lvl="8"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9pPr>
          </a:lstStyle>
          <a:p>
            <a:pPr lvl="0" algn="just">
              <a:buClr>
                <a:srgbClr val="FFFFFF"/>
              </a:buClr>
              <a:defRPr/>
            </a:pPr>
            <a:r>
              <a:rPr lang="es-ES" sz="3600" kern="0" dirty="0">
                <a:solidFill>
                  <a:srgbClr val="040F20"/>
                </a:solidFill>
                <a:latin typeface="Arial" panose="020B0604020202020204" pitchFamily="34" charset="0"/>
                <a:cs typeface="Arial" panose="020B0604020202020204" pitchFamily="34" charset="0"/>
              </a:rPr>
              <a:t>Y esta es la vida eterna: que te conozcan a ti, el único Dios verdadero, y a Jesucristo, a quien has enviado – Juan 17:3</a:t>
            </a:r>
            <a:endParaRPr kumimoji="0" lang="en-US" sz="3600" b="0" i="0" u="none" strike="noStrike" kern="0" cap="none" spc="0" normalizeH="0" baseline="0" noProof="0" dirty="0">
              <a:ln>
                <a:noFill/>
              </a:ln>
              <a:solidFill>
                <a:srgbClr val="040F20"/>
              </a:solidFill>
              <a:effectLst/>
              <a:uLnTx/>
              <a:uFillTx/>
              <a:latin typeface="Arial" panose="020B0604020202020204" pitchFamily="34" charset="0"/>
              <a:cs typeface="Arial" panose="020B0604020202020204" pitchFamily="34" charset="0"/>
              <a:sym typeface="IBM Plex Serif SemiBold"/>
            </a:endParaRPr>
          </a:p>
        </p:txBody>
      </p:sp>
      <p:sp>
        <p:nvSpPr>
          <p:cNvPr id="16" name="Google Shape;199;p22">
            <a:extLst>
              <a:ext uri="{FF2B5EF4-FFF2-40B4-BE49-F238E27FC236}">
                <a16:creationId xmlns:a16="http://schemas.microsoft.com/office/drawing/2014/main" id="{02021D80-FE1E-47C6-985D-0D4ECE39D3D3}"/>
              </a:ext>
            </a:extLst>
          </p:cNvPr>
          <p:cNvSpPr txBox="1">
            <a:spLocks/>
          </p:cNvSpPr>
          <p:nvPr/>
        </p:nvSpPr>
        <p:spPr>
          <a:xfrm>
            <a:off x="2662850" y="6354285"/>
            <a:ext cx="7711433" cy="421623"/>
          </a:xfrm>
          <a:prstGeom prst="rect">
            <a:avLst/>
          </a:prstGeom>
          <a:noFill/>
          <a:ln>
            <a:noFill/>
          </a:ln>
          <a:effectLst>
            <a:outerShdw blurRad="42863" dist="9525" dir="5400000" algn="bl" rotWithShape="0">
              <a:srgbClr val="040F20">
                <a:alpha val="4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1pPr>
            <a:lvl2pPr marR="0" lvl="1"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2pPr>
            <a:lvl3pPr marR="0" lvl="2"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3pPr>
            <a:lvl4pPr marR="0" lvl="3"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4pPr>
            <a:lvl5pPr marR="0" lvl="4"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5pPr>
            <a:lvl6pPr marR="0" lvl="5"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6pPr>
            <a:lvl7pPr marR="0" lvl="6"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7pPr>
            <a:lvl8pPr marR="0" lvl="7"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8pPr>
            <a:lvl9pPr marR="0" lvl="8"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IBM Plex Serif SemiBold"/>
              <a:buNone/>
              <a:tabLst/>
              <a:defRPr/>
            </a:pPr>
            <a:r>
              <a:rPr kumimoji="0" lang="en-US" sz="2000" b="1" i="0" u="none" strike="noStrike" kern="0" cap="none" spc="0" normalizeH="0" baseline="0" noProof="0" dirty="0">
                <a:ln>
                  <a:noFill/>
                </a:ln>
                <a:solidFill>
                  <a:srgbClr val="70AD47">
                    <a:lumMod val="50000"/>
                  </a:srgbClr>
                </a:solidFill>
                <a:effectLst/>
                <a:uLnTx/>
                <a:uFillTx/>
                <a:latin typeface="Arial" panose="020B0604020202020204" pitchFamily="34" charset="0"/>
                <a:cs typeface="Arial" panose="020B0604020202020204" pitchFamily="34" charset="0"/>
                <a:sym typeface="IBM Plex Serif SemiBold"/>
              </a:rPr>
              <a:t>Jesucristo te acepto como mi Dios y Mi Salvador, Amén</a:t>
            </a:r>
          </a:p>
        </p:txBody>
      </p:sp>
    </p:spTree>
    <p:extLst>
      <p:ext uri="{BB962C8B-B14F-4D97-AF65-F5344CB8AC3E}">
        <p14:creationId xmlns:p14="http://schemas.microsoft.com/office/powerpoint/2010/main" val="41854557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plus(in)">
                                      <p:cBhvr>
                                        <p:cTn id="13" dur="2000"/>
                                        <p:tgtEl>
                                          <p:spTgt spid="5"/>
                                        </p:tgtEl>
                                      </p:cBhvr>
                                    </p:animEffect>
                                  </p:childTnLst>
                                </p:cTn>
                              </p:par>
                            </p:childTnLst>
                          </p:cTn>
                        </p:par>
                        <p:par>
                          <p:cTn id="14" fill="hold">
                            <p:stCondLst>
                              <p:cond delay="3000"/>
                            </p:stCondLst>
                            <p:childTnLst>
                              <p:par>
                                <p:cTn id="15" presetID="2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edge">
                                      <p:cBhvr>
                                        <p:cTn id="17" dur="2000"/>
                                        <p:tgtEl>
                                          <p:spTgt spid="11"/>
                                        </p:tgtEl>
                                      </p:cBhvr>
                                    </p:animEffect>
                                  </p:childTnLst>
                                </p:cTn>
                              </p:par>
                            </p:childTnLst>
                          </p:cTn>
                        </p:par>
                        <p:par>
                          <p:cTn id="18" fill="hold">
                            <p:stCondLst>
                              <p:cond delay="5000"/>
                            </p:stCondLst>
                            <p:childTnLst>
                              <p:par>
                                <p:cTn id="19" presetID="2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edge">
                                      <p:cBhvr>
                                        <p:cTn id="21" dur="2000"/>
                                        <p:tgtEl>
                                          <p:spTgt spid="12"/>
                                        </p:tgtEl>
                                      </p:cBhvr>
                                    </p:animEffect>
                                  </p:childTnLst>
                                </p:cTn>
                              </p:par>
                            </p:childTnLst>
                          </p:cTn>
                        </p:par>
                        <p:par>
                          <p:cTn id="22" fill="hold">
                            <p:stCondLst>
                              <p:cond delay="7000"/>
                            </p:stCondLst>
                            <p:childTnLst>
                              <p:par>
                                <p:cTn id="23" presetID="2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edge">
                                      <p:cBhvr>
                                        <p:cTn id="25" dur="3750"/>
                                        <p:tgtEl>
                                          <p:spTgt spid="14"/>
                                        </p:tgtEl>
                                      </p:cBhvr>
                                    </p:animEffect>
                                  </p:childTnLst>
                                </p:cTn>
                              </p:par>
                            </p:childTnLst>
                          </p:cTn>
                        </p:par>
                        <p:par>
                          <p:cTn id="26" fill="hold">
                            <p:stCondLst>
                              <p:cond delay="10750"/>
                            </p:stCondLst>
                            <p:childTnLst>
                              <p:par>
                                <p:cTn id="27" presetID="50" presetClass="entr" presetSubtype="0" decel="10000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3000" fill="hold"/>
                                        <p:tgtEl>
                                          <p:spTgt spid="16"/>
                                        </p:tgtEl>
                                        <p:attrNameLst>
                                          <p:attrName>ppt_w</p:attrName>
                                        </p:attrNameLst>
                                      </p:cBhvr>
                                      <p:tavLst>
                                        <p:tav tm="0">
                                          <p:val>
                                            <p:strVal val="#ppt_w+.3"/>
                                          </p:val>
                                        </p:tav>
                                        <p:tav tm="100000">
                                          <p:val>
                                            <p:strVal val="#ppt_w"/>
                                          </p:val>
                                        </p:tav>
                                      </p:tavLst>
                                    </p:anim>
                                    <p:anim calcmode="lin" valueType="num">
                                      <p:cBhvr>
                                        <p:cTn id="30" dur="3000" fill="hold"/>
                                        <p:tgtEl>
                                          <p:spTgt spid="16"/>
                                        </p:tgtEl>
                                        <p:attrNameLst>
                                          <p:attrName>ppt_h</p:attrName>
                                        </p:attrNameLst>
                                      </p:cBhvr>
                                      <p:tavLst>
                                        <p:tav tm="0">
                                          <p:val>
                                            <p:strVal val="#ppt_h"/>
                                          </p:val>
                                        </p:tav>
                                        <p:tav tm="100000">
                                          <p:val>
                                            <p:strVal val="#ppt_h"/>
                                          </p:val>
                                        </p:tav>
                                      </p:tavLst>
                                    </p:anim>
                                    <p:animEffect transition="in" filter="fade">
                                      <p:cBhvr>
                                        <p:cTn id="31"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61341"/>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VERDADEROS CONCEPTOS ACERCA DE DIOS </a:t>
            </a:r>
            <a:endPar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Tres pasos para iniciar la comprensión del verdadero concepto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PASO 1 — El Teísmo : creencia en un Dios personal, infinito y eterno. El teísmo se opone al ateísmo y al agnosticismo.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PASO 2 — El Monoteísmo: es una parte del teísmo con la creencia en la existencia de un único Dios personal, infinito y eterno. Este concepto lo comparten los Judíos, Islámicos y los Unitarios (creen que existe un único Dios, Dios Padre o Yahveh, pero no creen que Jesucristo es Dios).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PASO 3 — El Monoteísmo Trinitario: declara la revelación completa y bíblica de un solo Dios representado en 3 personas divinas, pero con la misma esencia: Dios Padre, Dios Hijo y Dios Espíritu Santo.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3432683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ALGUNAS DECLARACIONES DADAS EN LA BIBLIA CON RESPECTO A LO QUE ES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Espíritu</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Padre de todos los espíritus </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(Hebreos 12:9) -  Juan 4:24 : “Dios es Espíritu; y los que le adoran, en espíritu y en verdad es necesario que adoren.”</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Luz</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1 Juan 1:5:  “Dios es luz, y no hay ningunas tinieblas en él.”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Amor</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I Juan 4:8 : “El que no ama, no ha conocido a Dios; porque Dios es amor.”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Fuego Consumidor</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Hebreos 12:29 : “porque nuestro Dios es fuego consumidor.”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12061840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ALGUNAS DECLARACIONES DADAS EN LA BIBLIA CON RESPECTO A LO QUE ES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creó al mundo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Génesis 1:1 En el principio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creó</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Dios los cielos y la tierra.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creó todo lo visible e invisible</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Colosenses 1:16 Porque en él fueron creadas todas las cosas, las que hay en los cielos y las que hay en la tierra,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visibles e invisibles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sean tronos, sean dominios, sean principados, sean potestades;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todo fue creado por medio de él y para él.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se encarnó en Cristo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Rom 9:5  “de quienes son los patriarcas, y de los cuales,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según la carne</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vino</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Cristo</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cual es Dios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sobre todas las cosas, bendito por los siglos. Amén.”</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inmortal y eterno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- 1 Timoteo 1:17 “Por tanto, al Rey de los siglos,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inmortal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invisible, al único y sabio Dios, sea honor y gloria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los siglos de los siglos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Amén.”</a:t>
            </a:r>
          </a:p>
        </p:txBody>
      </p:sp>
    </p:spTree>
    <p:extLst>
      <p:ext uri="{BB962C8B-B14F-4D97-AF65-F5344CB8AC3E}">
        <p14:creationId xmlns:p14="http://schemas.microsoft.com/office/powerpoint/2010/main" val="408696594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69331" y="53028"/>
            <a:ext cx="11574413" cy="461665"/>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ARGUMENTOS SOBRE LA CREENCIA INTUITIVA DE LA EXISTENCIA DE DIOS</a:t>
            </a:r>
            <a:endParaRPr kumimoji="0" lang="es-SV"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Hay tres áreas en las que el conocimiento intuitivo acerca de Dios se puede desarrollar: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la Razón — Establece la existencia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la Revelación — Desarrolla la existencia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la Realidad — Confirma la existencia de Dios</a:t>
            </a:r>
          </a:p>
        </p:txBody>
      </p:sp>
    </p:spTree>
    <p:extLst>
      <p:ext uri="{BB962C8B-B14F-4D97-AF65-F5344CB8AC3E}">
        <p14:creationId xmlns:p14="http://schemas.microsoft.com/office/powerpoint/2010/main" val="5154300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Estos argumentos son lógicos de razón, pero no se pueden demostrar tangiblemente o por la ciencia, pero son obvios y por ello la demostración no es necesaria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742950" marR="0" lvl="0" indent="-742950" algn="just" defTabSz="914400" rtl="0" eaLnBrk="1" fontAlgn="auto" latinLnBrk="0" hangingPunct="1">
              <a:lnSpc>
                <a:spcPct val="120000"/>
              </a:lnSpc>
              <a:spcBef>
                <a:spcPts val="1000"/>
              </a:spcBef>
              <a:spcAft>
                <a:spcPts val="0"/>
              </a:spcAft>
              <a:buClrTx/>
              <a:buSzTx/>
              <a:buFont typeface="+mj-lt"/>
              <a:buAutoNum type="arabicPeriod"/>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ARGUMENTO DE LA CREENCIA UNIVERSAL:</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éste se le llama el argumento anticipado o </a:t>
            </a:r>
            <a:r>
              <a:rPr kumimoji="0" lang="es-ES" sz="4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apriori</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sobre la existencia de Dios.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Todos los hombres en todos lados sostienen este concepto, ya que el hombre es creado a la imagen de Dios y posee una conciencia inherente acerca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1:19  porque lo que de Dios se conoce les es manifiesto, pues Dios se lo manifestó.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1:20  Porque las cosas invisibles de él, su eterno poder y deidad,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hacen claramente visibles desde la creación del mundo</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siendo entendidas por medio de las cosas hechas</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 modo que no tienen excusa.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creación de Dios es perceptible fácilmente: el mundo, el cielo, las estrellas, el sol, la luna, los animales, las plantas, el cuerpo humano, los sentimientos, el intelecto, la voluntad, etc. Debido a que esta creación está a la vista de todos, se confirma el argumento de la creencia universal. </a:t>
            </a:r>
          </a:p>
        </p:txBody>
      </p:sp>
    </p:spTree>
    <p:extLst>
      <p:ext uri="{BB962C8B-B14F-4D97-AF65-F5344CB8AC3E}">
        <p14:creationId xmlns:p14="http://schemas.microsoft.com/office/powerpoint/2010/main" val="16028717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marR="0" lvl="0" indent="-742950" algn="just" defTabSz="914400" rtl="0" eaLnBrk="1" fontAlgn="auto" latinLnBrk="0" hangingPunct="1">
              <a:lnSpc>
                <a:spcPct val="120000"/>
              </a:lnSpc>
              <a:spcBef>
                <a:spcPts val="1000"/>
              </a:spcBef>
              <a:spcAft>
                <a:spcPts val="0"/>
              </a:spcAft>
              <a:buClrTx/>
              <a:buSzTx/>
              <a:buFont typeface="+mj-lt"/>
              <a:buAutoNum type="arabicPeriod" startAt="2"/>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ARGUMENTO DE LA CAUSA Y EL EFECTO: </a:t>
            </a:r>
          </a:p>
          <a:p>
            <a:pPr marL="742950" marR="0" lvl="0" indent="-742950" algn="just" defTabSz="914400" rtl="0" eaLnBrk="1" fontAlgn="auto" latinLnBrk="0" hangingPunct="1">
              <a:lnSpc>
                <a:spcPct val="120000"/>
              </a:lnSpc>
              <a:spcBef>
                <a:spcPts val="1000"/>
              </a:spcBef>
              <a:spcAft>
                <a:spcPts val="0"/>
              </a:spcAft>
              <a:buClrTx/>
              <a:buSzTx/>
              <a:buFont typeface="+mj-lt"/>
              <a:buAutoNum type="arabicPeriod" startAt="2"/>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conoce como argumento cosmológico sobre la existencia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Según este argumento todo debe tener una causa, ya que las cosas no suceden por sí solas, y cuando observamos el mundo,  su belleza y sus maravillas, la razón nos lleva a la conclusión de que debe haber una causa. Además, es evidente que la causa debe ser la adecuada para producir tal efecto.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argumento indica que el hombre es inteligente y que también creación muestra un orden inteligente, por lo tanto, su causa (Quien lo hizo) también debe serlo.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personalidad del hombre requiere que su causa (Quien lo hizo) no pueda ser impersonal.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creación que se observa requiere poder, por lo que debe tener una causa que sea poderosa, ya que la energía proviene de una fuente energética que sin duda requiere poder. </a:t>
            </a:r>
          </a:p>
        </p:txBody>
      </p:sp>
    </p:spTree>
    <p:extLst>
      <p:ext uri="{BB962C8B-B14F-4D97-AF65-F5344CB8AC3E}">
        <p14:creationId xmlns:p14="http://schemas.microsoft.com/office/powerpoint/2010/main" val="354197411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marR="0" lvl="0" indent="-742950" algn="just" defTabSz="914400" rtl="0" eaLnBrk="1" fontAlgn="auto" latinLnBrk="0" hangingPunct="1">
              <a:lnSpc>
                <a:spcPct val="120000"/>
              </a:lnSpc>
              <a:spcBef>
                <a:spcPts val="1000"/>
              </a:spcBef>
              <a:spcAft>
                <a:spcPts val="0"/>
              </a:spcAft>
              <a:buClrTx/>
              <a:buSzTx/>
              <a:buFont typeface="+mj-lt"/>
              <a:buAutoNum type="arabicPeriod" startAt="3"/>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ARGUMENTO DEL DESIGNIO: </a:t>
            </a:r>
          </a:p>
          <a:p>
            <a:pPr marL="742950" marR="0" lvl="0" indent="-742950" algn="just" defTabSz="914400" rtl="0" eaLnBrk="1" fontAlgn="auto" latinLnBrk="0" hangingPunct="1">
              <a:lnSpc>
                <a:spcPct val="120000"/>
              </a:lnSpc>
              <a:spcBef>
                <a:spcPts val="1000"/>
              </a:spcBef>
              <a:spcAft>
                <a:spcPts val="0"/>
              </a:spcAft>
              <a:buClrTx/>
              <a:buSzTx/>
              <a:buFont typeface="+mj-lt"/>
              <a:buAutoNum type="arabicPeriod" startAt="3"/>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le llama argumento teleológico sobre la existencia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Un reloj no sólo requiere un hacedor, sino un diseñador y un propósito.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todas las áreas de la creación, vemos un diseño y un propósito. Por ejemplo, consideremos el cuerpo humano, en donde cada miembro del cuerpo tiene un propósito y si tiene propósito sin duda tiene un diseñador que pensó primeramente ese propósito.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“¡Cuán innumerables son tus obras, oh Jehová! Hiciste todas ellas con sabiduría; La tierra está llena de tus beneficios(Salmo 104:24). </a:t>
            </a:r>
          </a:p>
        </p:txBody>
      </p:sp>
    </p:spTree>
    <p:extLst>
      <p:ext uri="{BB962C8B-B14F-4D97-AF65-F5344CB8AC3E}">
        <p14:creationId xmlns:p14="http://schemas.microsoft.com/office/powerpoint/2010/main" val="23375032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marR="0" lvl="0" indent="-914400" algn="just" defTabSz="914400" rtl="0" eaLnBrk="1" fontAlgn="auto" latinLnBrk="0" hangingPunct="1">
              <a:lnSpc>
                <a:spcPct val="120000"/>
              </a:lnSpc>
              <a:spcBef>
                <a:spcPts val="1000"/>
              </a:spcBef>
              <a:spcAft>
                <a:spcPts val="0"/>
              </a:spcAft>
              <a:buClrTx/>
              <a:buSzTx/>
              <a:buFont typeface="+mj-lt"/>
              <a:buAutoNum type="arabicPeriod" startAt="4"/>
              <a:tabLst/>
              <a:defRPr/>
            </a:pPr>
            <a:r>
              <a:rPr kumimoji="0" lang="es-ES" sz="47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ARGUMENTO DEL ORIGEN DE LA VIDA HUMANA: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no puede producir vida.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puede estudiar y observar el ADN, producir una fertilización </a:t>
            </a:r>
            <a:r>
              <a:rPr kumimoji="0" lang="es-ES" sz="4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invitro</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(Procedimiento por el que se extraen los óvulos del ovario de una mujer y se combina con los espermatozoides afuera del cuerpo para formar embriones), manipular los genes, clonar — </a:t>
            </a: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simplemente no se puede crear vida.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vida debe, por lo tanto, venir de afuera del hombre</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única Fuente de vida es Dios.</a:t>
            </a:r>
          </a:p>
        </p:txBody>
      </p:sp>
    </p:spTree>
    <p:extLst>
      <p:ext uri="{BB962C8B-B14F-4D97-AF65-F5344CB8AC3E}">
        <p14:creationId xmlns:p14="http://schemas.microsoft.com/office/powerpoint/2010/main" val="9627794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19</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marR="0" lvl="0" indent="-914400" algn="just" defTabSz="914400" rtl="0" eaLnBrk="1" fontAlgn="auto" latinLnBrk="0" hangingPunct="1">
              <a:lnSpc>
                <a:spcPct val="120000"/>
              </a:lnSpc>
              <a:spcBef>
                <a:spcPts val="1000"/>
              </a:spcBef>
              <a:spcAft>
                <a:spcPts val="0"/>
              </a:spcAft>
              <a:buClrTx/>
              <a:buSzTx/>
              <a:buFont typeface="+mj-lt"/>
              <a:buAutoNum type="arabicPeriod" startAt="5"/>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ARGUMENTO DEL SER: </a:t>
            </a:r>
          </a:p>
          <a:p>
            <a:pPr marL="914400" marR="0" lvl="0" indent="-914400" algn="just" defTabSz="914400" rtl="0" eaLnBrk="1" fontAlgn="auto" latinLnBrk="0" hangingPunct="1">
              <a:lnSpc>
                <a:spcPct val="120000"/>
              </a:lnSpc>
              <a:spcBef>
                <a:spcPts val="1000"/>
              </a:spcBef>
              <a:spcAft>
                <a:spcPts val="0"/>
              </a:spcAft>
              <a:buClrTx/>
              <a:buSzTx/>
              <a:buFont typeface="+mj-lt"/>
              <a:buAutoNum type="arabicPeriod" startAt="5"/>
              <a:tabLst/>
              <a:defRPr/>
            </a:pPr>
            <a:endPar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le llama argumento ontológico. La ontología se ocupa del estudio del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ser</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sus propiedades; es decir de lo que “existe".</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el máximo ser que puede ser concebido. Dios debe ser, por tanto, necesario. Si Dios es necesario, debe necesariamente existir.</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idea de un ser perfecto existe en la mente del hombre. Para ser "perfecto", Dios debe ser el más grande que cualquier otro ser que podamos imaginar. Dios no puede existir solo en nuestra imaginación, pues en ese caso el no sería perfecto. Por lo tanto, Dios debe existir en realidad.</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Nada existe más grande que Dios, y se argumenta que este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ser</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existe incluso en la mente de la persona que niega la existencia de Dios. Si el mayor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ser</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posible existe en la mente, también debe existir en la realidad.</a:t>
            </a:r>
          </a:p>
        </p:txBody>
      </p:sp>
    </p:spTree>
    <p:extLst>
      <p:ext uri="{BB962C8B-B14F-4D97-AF65-F5344CB8AC3E}">
        <p14:creationId xmlns:p14="http://schemas.microsoft.com/office/powerpoint/2010/main" val="201313551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20</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marR="0" lvl="0" indent="-914400" algn="just" defTabSz="914400" rtl="0" eaLnBrk="1" fontAlgn="auto" latinLnBrk="0" hangingPunct="1">
              <a:lnSpc>
                <a:spcPct val="120000"/>
              </a:lnSpc>
              <a:spcBef>
                <a:spcPts val="1000"/>
              </a:spcBef>
              <a:spcAft>
                <a:spcPts val="0"/>
              </a:spcAft>
              <a:buClrTx/>
              <a:buSzTx/>
              <a:buFont typeface="+mj-lt"/>
              <a:buAutoNum type="arabicPeriod" startAt="6"/>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ARGUMENTO DE LA LEY MORAL</a:t>
            </a:r>
          </a:p>
          <a:p>
            <a:pPr marL="914400" marR="0" lvl="0" indent="-914400" algn="just" defTabSz="914400" rtl="0" eaLnBrk="1" fontAlgn="auto" latinLnBrk="0" hangingPunct="1">
              <a:lnSpc>
                <a:spcPct val="120000"/>
              </a:lnSpc>
              <a:spcBef>
                <a:spcPts val="1000"/>
              </a:spcBef>
              <a:spcAft>
                <a:spcPts val="0"/>
              </a:spcAft>
              <a:buClrTx/>
              <a:buSzTx/>
              <a:buFont typeface="+mj-lt"/>
              <a:buAutoNum type="arabicPeriod" startAt="6"/>
              <a:tabLst/>
              <a:defRPr/>
            </a:pPr>
            <a:endPar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le llama el argumento antropológico sobre la existencia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argumento sostiene que el hombre es un ser mental, moral, y emocional, y por lo tanto su causa (es decir quien lo creó) no puede ser diferente.</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Romanos 2:15 sustenta la moralidad que Dios ha creado en la conciencia del ser humano.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2:15  mostrando la obra de la ley escrita en sus corazones, dando testimonio su conciencia, y acusándoles o defendiéndoles sus razonamientos,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resumen este argumento a favor de la existencia de Dios, se basa en reconocer que el sentido moral universal del ser humano en cuanto a lo que es correcto y equivocado, viene de Dios.</a:t>
            </a:r>
          </a:p>
        </p:txBody>
      </p:sp>
    </p:spTree>
    <p:extLst>
      <p:ext uri="{BB962C8B-B14F-4D97-AF65-F5344CB8AC3E}">
        <p14:creationId xmlns:p14="http://schemas.microsoft.com/office/powerpoint/2010/main" val="13286332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11E74-9887-6163-8F15-8D7E5FC7A3C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2394D3-9794-40C9-1F47-1168C2879173}"/>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13DDF53E-7E18-4D85-C7BA-A3A6EDA6E33F}"/>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36B5B2A6-67CE-5EA6-4390-FC6FA1A6086E}"/>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B196C44C-98CC-2473-55BE-A55D5CFE57CD}"/>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5CAEB40-CD60-4E4C-B735-16DE7CF87F3D}"/>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EBFD3E6A-B8FC-324F-135F-CE002839E3BD}"/>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3E0F79F5-51DA-DA18-99BE-F814979BBBAF}"/>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21</a:t>
                </a:r>
              </a:p>
            </p:txBody>
          </p:sp>
          <p:sp>
            <p:nvSpPr>
              <p:cNvPr id="14" name="Forma en L 12">
                <a:extLst>
                  <a:ext uri="{FF2B5EF4-FFF2-40B4-BE49-F238E27FC236}">
                    <a16:creationId xmlns:a16="http://schemas.microsoft.com/office/drawing/2014/main" id="{E0BB91C7-67AE-7817-6683-59D2211550B9}"/>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75A0744D-FEE7-79EF-C8C0-83AC167B7B68}"/>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86A0AEE4-7E44-9B6B-212D-00DBAABD142D}"/>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7"/>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EL ARGUMENTO DERIVADO DE LA CONGRUENCIA: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Si la llave abre el candado, entonces tenemos la llave correcta. Si la teoría calza con los hechos, con toda probabilidad es que tenemos la teoría correcta.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Nunca nadie ha visto un electrón. No obstante, las industrias eléctricas y electrónicas del mundo operan exitosamente basadas en que los electrones existen (a pesar de que no se pueden ver a simple vista) y, de que se desplazan de ciertas formas definidas. La electricidad en un cable no se ve, pero ahí está.</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La creencia en un Dios auto existente y personal está en armonía con todos los hechos en cualquier aspecto y fenómeno. Cuando el hombre remueve a Dios de sus pensamientos, lo único que viene como resultado es confusión y caos. </a:t>
            </a:r>
          </a:p>
        </p:txBody>
      </p:sp>
    </p:spTree>
    <p:extLst>
      <p:ext uri="{BB962C8B-B14F-4D97-AF65-F5344CB8AC3E}">
        <p14:creationId xmlns:p14="http://schemas.microsoft.com/office/powerpoint/2010/main" val="181036693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CA43C-032F-99DE-BC34-BCB71BB753D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50E99AE-8179-21F0-1F28-F983237208C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8B7EC81D-82FA-7FEC-DB80-37F8E5C67EF2}"/>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2143ADBB-DEA4-F976-9601-93DC20A077F2}"/>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02E9488F-5F48-E428-AD2D-A4F22646AD8D}"/>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574F9B40-124A-8E31-6BB2-5710773AEB0E}"/>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D6916FD8-910A-6A10-9AFA-F4B14F8F24DA}"/>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7D5B96F1-5D32-C21C-9984-489AD54EE468}"/>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a:t>
                </a:r>
              </a:p>
            </p:txBody>
          </p:sp>
          <p:sp>
            <p:nvSpPr>
              <p:cNvPr id="14" name="Forma en L 12">
                <a:extLst>
                  <a:ext uri="{FF2B5EF4-FFF2-40B4-BE49-F238E27FC236}">
                    <a16:creationId xmlns:a16="http://schemas.microsoft.com/office/drawing/2014/main" id="{3B534EB3-1F7C-1E02-C31E-34A721CB90E1}"/>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EE08D869-6649-5A25-053F-AB30D448AC0D}"/>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CCA83DF-9E7C-BA0B-34E1-2948AD810EE7}"/>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8"/>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EL ARGUMENTO DERIVADO DE LA HISTORIA: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La historia registra cómo Dios castiga y destruye a aquéllos que tratan de oponerse a su propósito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Nosotros vemos cómo se mueve la mano de Dios en el levantamiento y la caída de las naciones.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“Porque ni de oriente ni de occidente, ni del desierto viene el enaltecimiento. Mas Dios es el juez; A éste humilla, y a aquél enaltece” — Salmo 75:6,7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“Pues de aquí a poco no existirá el malo; Observarás su lugar, y no estará allí... El Señor se reirá de él; Porque ve que viene su día” — Salmo 37:10,13.</a:t>
            </a:r>
          </a:p>
        </p:txBody>
      </p:sp>
    </p:spTree>
    <p:extLst>
      <p:ext uri="{BB962C8B-B14F-4D97-AF65-F5344CB8AC3E}">
        <p14:creationId xmlns:p14="http://schemas.microsoft.com/office/powerpoint/2010/main" val="3799200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EXISTENCIA DE DIOS DESARROLLADA A TRAVÉS DE LA REVELACIÓN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es-ES" sz="3200" dirty="0">
                <a:latin typeface="Century Gothic" panose="020B0502020202020204" pitchFamily="34" charset="0"/>
              </a:rPr>
              <a:t>La Escritura no intenta probar la existencia de Dios — ¡la da por sentada! (Gen 1:1.) </a:t>
            </a:r>
          </a:p>
          <a:p>
            <a:pPr marL="0" indent="0" algn="just">
              <a:lnSpc>
                <a:spcPct val="120000"/>
              </a:lnSpc>
              <a:buNone/>
            </a:pPr>
            <a:r>
              <a:rPr lang="es-ES" sz="3200" dirty="0">
                <a:latin typeface="Century Gothic" panose="020B0502020202020204" pitchFamily="34" charset="0"/>
              </a:rPr>
              <a:t>Gen 1:1  </a:t>
            </a:r>
            <a:r>
              <a:rPr lang="es-ES" sz="3200" b="1" dirty="0">
                <a:latin typeface="Century Gothic" panose="020B0502020202020204" pitchFamily="34" charset="0"/>
              </a:rPr>
              <a:t>En el principio </a:t>
            </a:r>
            <a:r>
              <a:rPr lang="es-ES" sz="3200" b="1" u="sng" dirty="0">
                <a:latin typeface="Century Gothic" panose="020B0502020202020204" pitchFamily="34" charset="0"/>
              </a:rPr>
              <a:t>creó Dios</a:t>
            </a:r>
            <a:r>
              <a:rPr lang="es-ES" sz="3200" b="1" dirty="0">
                <a:latin typeface="Century Gothic" panose="020B0502020202020204" pitchFamily="34" charset="0"/>
              </a:rPr>
              <a:t> los cielos y la tierra</a:t>
            </a:r>
            <a:r>
              <a:rPr lang="es-ES" sz="3200" dirty="0">
                <a:latin typeface="Century Gothic" panose="020B0502020202020204" pitchFamily="34" charset="0"/>
              </a:rPr>
              <a:t>. </a:t>
            </a:r>
          </a:p>
          <a:p>
            <a:pPr marL="0" indent="0" algn="just">
              <a:lnSpc>
                <a:spcPct val="120000"/>
              </a:lnSpc>
              <a:buNone/>
            </a:pPr>
            <a:endParaRPr lang="es-ES" sz="3200" dirty="0">
              <a:latin typeface="Century Gothic" panose="020B0502020202020204" pitchFamily="34" charset="0"/>
            </a:endParaRPr>
          </a:p>
          <a:p>
            <a:pPr marL="0" indent="0" algn="just">
              <a:lnSpc>
                <a:spcPct val="120000"/>
              </a:lnSpc>
              <a:buNone/>
            </a:pPr>
            <a:r>
              <a:rPr lang="es-ES" sz="3200" dirty="0">
                <a:latin typeface="Century Gothic" panose="020B0502020202020204" pitchFamily="34" charset="0"/>
              </a:rPr>
              <a:t>La Biblia afirma la existencia de Dios, y declara el hecho de la intuición universal (Romanos 1:18-20).</a:t>
            </a:r>
          </a:p>
          <a:p>
            <a:pPr marL="0" indent="0" algn="just">
              <a:lnSpc>
                <a:spcPct val="120000"/>
              </a:lnSpc>
              <a:buNone/>
            </a:pPr>
            <a:r>
              <a:rPr lang="es-ES" sz="3200" dirty="0">
                <a:latin typeface="Century Gothic" panose="020B0502020202020204" pitchFamily="34" charset="0"/>
              </a:rPr>
              <a:t> </a:t>
            </a:r>
          </a:p>
          <a:p>
            <a:pPr marL="0" indent="0" algn="just">
              <a:lnSpc>
                <a:spcPct val="120000"/>
              </a:lnSpc>
              <a:buNone/>
            </a:pPr>
            <a:r>
              <a:rPr lang="es-ES" sz="3200" dirty="0">
                <a:latin typeface="Century Gothic" panose="020B0502020202020204" pitchFamily="34" charset="0"/>
              </a:rPr>
              <a:t>Rom 1:18  Porque la ira de Dios se revela desde el cielo contra toda impiedad e injusticia de los hombres que detienen con injusticia la verdad; </a:t>
            </a:r>
          </a:p>
          <a:p>
            <a:pPr marL="0" indent="0" algn="just">
              <a:lnSpc>
                <a:spcPct val="120000"/>
              </a:lnSpc>
              <a:buNone/>
            </a:pPr>
            <a:r>
              <a:rPr lang="es-ES" sz="3200" dirty="0">
                <a:latin typeface="Century Gothic" panose="020B0502020202020204" pitchFamily="34" charset="0"/>
              </a:rPr>
              <a:t>Rom 1:19  porque lo que de Dios se conoce les es manifiesto, pues Dios se lo manifestó. </a:t>
            </a:r>
          </a:p>
          <a:p>
            <a:pPr marL="0" indent="0" algn="just">
              <a:lnSpc>
                <a:spcPct val="120000"/>
              </a:lnSpc>
              <a:buNone/>
            </a:pPr>
            <a:r>
              <a:rPr lang="es-ES" sz="3200" dirty="0">
                <a:latin typeface="Century Gothic" panose="020B0502020202020204" pitchFamily="34" charset="0"/>
              </a:rPr>
              <a:t>Rom 1:20  </a:t>
            </a:r>
            <a:r>
              <a:rPr lang="es-ES" sz="3200" b="1" dirty="0">
                <a:latin typeface="Century Gothic" panose="020B0502020202020204" pitchFamily="34" charset="0"/>
              </a:rPr>
              <a:t>Porque las cosas invisibles de él, su eterno poder y deidad, se hacen claramente visibles desde la creación del mundo, siendo entendidas por medio de las cosas hechas, de modo que no tienen excusa. </a:t>
            </a:r>
          </a:p>
          <a:p>
            <a:pPr marL="0" indent="0" algn="just">
              <a:lnSpc>
                <a:spcPct val="120000"/>
              </a:lnSpc>
              <a:buNone/>
            </a:pPr>
            <a:endParaRPr lang="es-ES" sz="3200" dirty="0">
              <a:latin typeface="Century Gothic" panose="020B0502020202020204" pitchFamily="34" charset="0"/>
            </a:endParaRPr>
          </a:p>
          <a:p>
            <a:pPr marL="0" indent="0" algn="just">
              <a:lnSpc>
                <a:spcPct val="120000"/>
              </a:lnSpc>
              <a:buNone/>
            </a:pPr>
            <a:r>
              <a:rPr lang="es-ES" sz="3200" dirty="0">
                <a:latin typeface="Century Gothic" panose="020B0502020202020204" pitchFamily="34" charset="0"/>
              </a:rPr>
              <a:t>Si bien es cierto que la razón ayudará a establecer la intuición innata, </a:t>
            </a:r>
            <a:r>
              <a:rPr lang="es-ES" sz="3200" b="1" u="sng" dirty="0">
                <a:latin typeface="Century Gothic" panose="020B0502020202020204" pitchFamily="34" charset="0"/>
              </a:rPr>
              <a:t>la Biblia la desarrolla y nos revela a Dios tal y cómo Él es verdaderamente. </a:t>
            </a:r>
          </a:p>
        </p:txBody>
      </p:sp>
    </p:spTree>
    <p:extLst>
      <p:ext uri="{BB962C8B-B14F-4D97-AF65-F5344CB8AC3E}">
        <p14:creationId xmlns:p14="http://schemas.microsoft.com/office/powerpoint/2010/main" val="154005095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EXISTENCIA DE DIOS CONFIRMADA A TRAVÉS DE LA REALIDAD (LA EXPERIENCIA)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es-ES" sz="3200" dirty="0">
                <a:latin typeface="Century Gothic" panose="020B0502020202020204" pitchFamily="34" charset="0"/>
              </a:rPr>
              <a:t>Millones de personas han experimentado la realidad de Dios en sus propias vidas como para poder afirmar que NO hay Dios. </a:t>
            </a:r>
          </a:p>
          <a:p>
            <a:pPr marL="0" indent="0" algn="just">
              <a:lnSpc>
                <a:spcPct val="120000"/>
              </a:lnSpc>
              <a:buNone/>
            </a:pPr>
            <a:endParaRPr lang="es-ES" sz="3200" dirty="0">
              <a:latin typeface="Century Gothic" panose="020B0502020202020204" pitchFamily="34" charset="0"/>
            </a:endParaRPr>
          </a:p>
          <a:p>
            <a:pPr marL="0" indent="0" algn="just">
              <a:lnSpc>
                <a:spcPct val="120000"/>
              </a:lnSpc>
              <a:buNone/>
            </a:pPr>
            <a:r>
              <a:rPr lang="es-ES" sz="3200" dirty="0">
                <a:latin typeface="Century Gothic" panose="020B0502020202020204" pitchFamily="34" charset="0"/>
              </a:rPr>
              <a:t>Áreas tales como la salvación y las vidas cambiadas, la respuesta a las oraciones, los milagros, y toda la sabiduría y guía divinas confirman la existencia de Dios.</a:t>
            </a:r>
          </a:p>
          <a:p>
            <a:pPr marL="0" indent="0" algn="just">
              <a:lnSpc>
                <a:spcPct val="120000"/>
              </a:lnSpc>
              <a:buNone/>
            </a:pPr>
            <a:r>
              <a:rPr lang="es-ES" sz="3200" dirty="0">
                <a:latin typeface="Century Gothic" panose="020B0502020202020204" pitchFamily="34" charset="0"/>
              </a:rPr>
              <a:t> </a:t>
            </a:r>
          </a:p>
          <a:p>
            <a:pPr marL="0" indent="0" algn="just">
              <a:lnSpc>
                <a:spcPct val="120000"/>
              </a:lnSpc>
              <a:buNone/>
            </a:pPr>
            <a:r>
              <a:rPr lang="es-ES" sz="3200" dirty="0">
                <a:latin typeface="Century Gothic" panose="020B0502020202020204" pitchFamily="34" charset="0"/>
              </a:rPr>
              <a:t>ADVERTENCIA: De ninguna manera nuestra doctrina sobre Dios debe estar basada sobre la experiencia personal. La doctrina debe basarse únicamente en la Palabra de Dios que se encuentra en la Biblia.</a:t>
            </a:r>
          </a:p>
        </p:txBody>
      </p:sp>
    </p:spTree>
    <p:extLst>
      <p:ext uri="{BB962C8B-B14F-4D97-AF65-F5344CB8AC3E}">
        <p14:creationId xmlns:p14="http://schemas.microsoft.com/office/powerpoint/2010/main" val="28054391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SE SUGIEREN ENTRE 15 O 30 MINUTOS DE RECESO, DEPENDIENDO DEL NÚMERO DE LA AUDIENCIA. </a:t>
            </a:r>
          </a:p>
        </p:txBody>
      </p:sp>
    </p:spTree>
    <p:extLst>
      <p:ext uri="{BB962C8B-B14F-4D97-AF65-F5344CB8AC3E}">
        <p14:creationId xmlns:p14="http://schemas.microsoft.com/office/powerpoint/2010/main" val="13223007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alibri"/>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a:ln>
                  <a:noFill/>
                </a:ln>
                <a:solidFill>
                  <a:prstClr val="black"/>
                </a:solidFill>
                <a:effectLst/>
                <a:uLnTx/>
                <a:uFillTx/>
                <a:latin typeface="Calibri"/>
                <a:ea typeface="+mn-ea"/>
                <a:cs typeface="+mn-cs"/>
              </a:rPr>
              <a:t>SE </a:t>
            </a:r>
            <a:r>
              <a:rPr kumimoji="0" lang="es-ES" sz="3200" b="0" i="0" u="none" strike="noStrike" kern="1200" cap="none" spc="0" normalizeH="0" baseline="0" noProof="0" dirty="0">
                <a:ln>
                  <a:noFill/>
                </a:ln>
                <a:solidFill>
                  <a:prstClr val="black"/>
                </a:solidFill>
                <a:effectLst/>
                <a:uLnTx/>
                <a:uFillTx/>
                <a:latin typeface="Calibri"/>
                <a:ea typeface="+mn-ea"/>
                <a:cs typeface="+mn-cs"/>
              </a:rPr>
              <a:t>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alibri"/>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alibri"/>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11372204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356388674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13926</TotalTime>
  <Words>3847</Words>
  <Application>Microsoft Office PowerPoint</Application>
  <PresentationFormat>Widescreen</PresentationFormat>
  <Paragraphs>349</Paragraphs>
  <Slides>30</Slides>
  <Notes>4</Notes>
  <HiddenSlides>0</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30</vt:i4>
      </vt:variant>
    </vt:vector>
  </HeadingPairs>
  <TitlesOfParts>
    <vt:vector size="46" baseType="lpstr">
      <vt:lpstr>Arial</vt:lpstr>
      <vt:lpstr>Avenir Next LT Pro</vt:lpstr>
      <vt:lpstr>Bookman Old Style</vt:lpstr>
      <vt:lpstr>Calibri</vt:lpstr>
      <vt:lpstr>Calibri Light</vt:lpstr>
      <vt:lpstr>Century Gothic</vt:lpstr>
      <vt:lpstr>Georgia</vt:lpstr>
      <vt:lpstr>IBM Plex Serif SemiBold</vt:lpstr>
      <vt:lpstr>Wingdings</vt:lpstr>
      <vt:lpstr>Office Theme</vt:lpstr>
      <vt:lpstr>1_Tema de Office</vt:lpstr>
      <vt:lpstr>2_Tema de Office</vt:lpstr>
      <vt:lpstr>3_Tema de Office</vt:lpstr>
      <vt:lpstr>4_Tema de Office</vt:lpstr>
      <vt:lpstr>CRISTIANO</vt:lpstr>
      <vt:lpstr>1_Office Theme</vt:lpstr>
      <vt:lpstr>PowerPoint Presentation</vt:lpstr>
      <vt:lpstr>DOCTRINA DE DIOS – TEOLOGIA PROPIA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1915</cp:revision>
  <cp:lastPrinted>2023-08-25T23:32:00Z</cp:lastPrinted>
  <dcterms:created xsi:type="dcterms:W3CDTF">2017-10-23T23:04:17Z</dcterms:created>
  <dcterms:modified xsi:type="dcterms:W3CDTF">2024-08-15T19:04:37Z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