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97" d="100"/>
          <a:sy n="97" d="100"/>
        </p:scale>
        <p:origin x="72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107194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746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63253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91912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03363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28038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2949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80942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05697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335876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323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6855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156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74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7000">
              <a:schemeClr val="accent1">
                <a:lumMod val="5000"/>
                <a:lumOff val="95000"/>
              </a:schemeClr>
            </a:gs>
            <a:gs pos="0">
              <a:srgbClr val="3B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&#10;&#10;Descripción generada automáticamente">
            <a:extLst>
              <a:ext uri="{FF2B5EF4-FFF2-40B4-BE49-F238E27FC236}">
                <a16:creationId xmlns:a16="http://schemas.microsoft.com/office/drawing/2014/main" id="{EA1A5978-7BA2-02A7-7619-E2FA0277C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048" y="-39883"/>
            <a:ext cx="4612293" cy="630329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0ED5B7A-F326-D446-79CE-2CBC1A85E217}"/>
              </a:ext>
            </a:extLst>
          </p:cNvPr>
          <p:cNvSpPr/>
          <p:nvPr/>
        </p:nvSpPr>
        <p:spPr>
          <a:xfrm>
            <a:off x="435545" y="189261"/>
            <a:ext cx="8563755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800" b="1" dirty="0">
                <a:ln/>
                <a:solidFill>
                  <a:schemeClr val="accent5">
                    <a:lumMod val="75000"/>
                  </a:schemeClr>
                </a:solidFill>
              </a:rPr>
              <a:t>Y NO CONTRISTÉIS </a:t>
            </a:r>
          </a:p>
          <a:p>
            <a:pPr algn="ctr"/>
            <a:r>
              <a:rPr lang="es-ES" sz="4800" b="1" dirty="0">
                <a:ln/>
                <a:solidFill>
                  <a:schemeClr val="accent5">
                    <a:lumMod val="75000"/>
                  </a:schemeClr>
                </a:solidFill>
              </a:rPr>
              <a:t>AL ESPÍRITU SANTO DE DIOS, </a:t>
            </a:r>
          </a:p>
          <a:p>
            <a:pPr algn="ctr"/>
            <a:r>
              <a:rPr lang="es-ES" sz="4800" b="1" dirty="0">
                <a:ln/>
                <a:solidFill>
                  <a:schemeClr val="accent5">
                    <a:lumMod val="75000"/>
                  </a:schemeClr>
                </a:solidFill>
              </a:rPr>
              <a:t>CON EL CUAL FUISTEIS </a:t>
            </a:r>
            <a:r>
              <a:rPr lang="es-ES" sz="4800" b="1" u="sng" dirty="0">
                <a:ln/>
                <a:solidFill>
                  <a:schemeClr val="accent5">
                    <a:lumMod val="75000"/>
                  </a:schemeClr>
                </a:solidFill>
              </a:rPr>
              <a:t>SELLADOS</a:t>
            </a:r>
          </a:p>
          <a:p>
            <a:pPr algn="ctr"/>
            <a:r>
              <a:rPr lang="es-ES" sz="4800" b="1" dirty="0">
                <a:ln/>
                <a:solidFill>
                  <a:schemeClr val="accent5">
                    <a:lumMod val="75000"/>
                  </a:schemeClr>
                </a:solidFill>
              </a:rPr>
              <a:t> PARA EL DÍA DE LA REDENCIÓN.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4423209" y="4486646"/>
            <a:ext cx="42037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75000"/>
                  </a:schemeClr>
                </a:solidFill>
                <a:effectLst/>
              </a:rPr>
              <a:t>REGRESAMOS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8899692" y="4148121"/>
            <a:ext cx="244490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A LAS</a:t>
            </a:r>
          </a:p>
          <a:p>
            <a:pPr algn="ctr"/>
            <a:r>
              <a:rPr lang="en-US" sz="44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10:30 AM</a:t>
            </a:r>
            <a:endParaRPr lang="en-US" sz="36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7584F7-3040-2A91-4CC8-9E4803A2E10C}"/>
              </a:ext>
            </a:extLst>
          </p:cNvPr>
          <p:cNvSpPr/>
          <p:nvPr/>
        </p:nvSpPr>
        <p:spPr>
          <a:xfrm>
            <a:off x="2956773" y="3129620"/>
            <a:ext cx="259917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800" b="1" cap="none" spc="0" dirty="0">
                <a:ln/>
                <a:solidFill>
                  <a:schemeClr val="accent5">
                    <a:lumMod val="75000"/>
                  </a:schemeClr>
                </a:solidFill>
                <a:effectLst/>
              </a:rPr>
              <a:t>EFES 4:30</a:t>
            </a:r>
          </a:p>
        </p:txBody>
      </p:sp>
      <p:sp>
        <p:nvSpPr>
          <p:cNvPr id="10" name="Rectángulo 13">
            <a:extLst>
              <a:ext uri="{FF2B5EF4-FFF2-40B4-BE49-F238E27FC236}">
                <a16:creationId xmlns:a16="http://schemas.microsoft.com/office/drawing/2014/main" id="{CCE303A3-92C8-7862-67B5-49A8FF549CCD}"/>
              </a:ext>
            </a:extLst>
          </p:cNvPr>
          <p:cNvSpPr/>
          <p:nvPr/>
        </p:nvSpPr>
        <p:spPr>
          <a:xfrm>
            <a:off x="1549877" y="6316363"/>
            <a:ext cx="951253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dirty="0">
                <a:solidFill>
                  <a:srgbClr val="0070C0"/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25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75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7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152</Words>
  <Application>Microsoft Office PowerPoint</Application>
  <PresentationFormat>Panorámica</PresentationFormat>
  <Paragraphs>20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13</cp:revision>
  <dcterms:created xsi:type="dcterms:W3CDTF">2022-06-13T01:55:45Z</dcterms:created>
  <dcterms:modified xsi:type="dcterms:W3CDTF">2024-08-20T17:36:50Z</dcterms:modified>
</cp:coreProperties>
</file>