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5" r:id="rId2"/>
  </p:sldMasterIdLst>
  <p:sldIdLst>
    <p:sldId id="439" r:id="rId3"/>
    <p:sldId id="437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3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478161" y="758893"/>
            <a:ext cx="5235678" cy="322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3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5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9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838200" y="-3580"/>
            <a:ext cx="10515600" cy="726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478161" y="758893"/>
            <a:ext cx="5235678" cy="322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-3175"/>
            <a:ext cx="12226646" cy="686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6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280"/>
            <a:ext cx="10515600" cy="7262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16623" y="-16628"/>
            <a:ext cx="12208624" cy="4767354"/>
          </a:xfrm>
          <a:custGeom>
            <a:avLst/>
            <a:gdLst>
              <a:gd name="connsiteX0" fmla="*/ 0 w 12208624"/>
              <a:gd name="connsiteY0" fmla="*/ 0 h 4767354"/>
              <a:gd name="connsiteX1" fmla="*/ 12208624 w 12208624"/>
              <a:gd name="connsiteY1" fmla="*/ 0 h 4767354"/>
              <a:gd name="connsiteX2" fmla="*/ 12208624 w 12208624"/>
              <a:gd name="connsiteY2" fmla="*/ 2589597 h 4767354"/>
              <a:gd name="connsiteX3" fmla="*/ 6112625 w 12208624"/>
              <a:gd name="connsiteY3" fmla="*/ 4767354 h 4767354"/>
              <a:gd name="connsiteX4" fmla="*/ 16625 w 12208624"/>
              <a:gd name="connsiteY4" fmla="*/ 2589597 h 4767354"/>
              <a:gd name="connsiteX5" fmla="*/ 0 w 12208624"/>
              <a:gd name="connsiteY5" fmla="*/ 2442541 h 476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08624" h="4767354">
                <a:moveTo>
                  <a:pt x="0" y="0"/>
                </a:moveTo>
                <a:lnTo>
                  <a:pt x="12208624" y="0"/>
                </a:lnTo>
                <a:lnTo>
                  <a:pt x="12208624" y="2589597"/>
                </a:lnTo>
                <a:lnTo>
                  <a:pt x="6112625" y="4767354"/>
                </a:lnTo>
                <a:lnTo>
                  <a:pt x="16625" y="2589597"/>
                </a:lnTo>
                <a:lnTo>
                  <a:pt x="0" y="244254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280"/>
            <a:ext cx="10515600" cy="7262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067435"/>
            <a:ext cx="12192000" cy="432752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9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280"/>
            <a:ext cx="10515600" cy="7262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952500"/>
            <a:ext cx="12192000" cy="5905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5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546361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36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45639" y="0"/>
            <a:ext cx="5546361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6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282394" y="1587181"/>
            <a:ext cx="4127806" cy="412780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838200" y="-3580"/>
            <a:ext cx="10515600" cy="726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478161" y="758893"/>
            <a:ext cx="5235678" cy="322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20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38200" y="1857790"/>
            <a:ext cx="10515600" cy="223478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0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36728" y="1992572"/>
            <a:ext cx="3474720" cy="290779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358185" y="1992572"/>
            <a:ext cx="3474720" cy="2907792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8279642" y="1992572"/>
            <a:ext cx="3474720" cy="290779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54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4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38200" y="1365604"/>
            <a:ext cx="3419856" cy="233172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7930432" y="1365604"/>
            <a:ext cx="3419856" cy="233172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384316" y="3799494"/>
            <a:ext cx="3419856" cy="23317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28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60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8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15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89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35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719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36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8" name="Picture Placeholder 34"/>
          <p:cNvSpPr>
            <a:spLocks noGrp="1"/>
          </p:cNvSpPr>
          <p:nvPr>
            <p:ph type="pic" sz="quarter" idx="13"/>
          </p:nvPr>
        </p:nvSpPr>
        <p:spPr>
          <a:xfrm>
            <a:off x="5363903" y="929943"/>
            <a:ext cx="1114425" cy="1114425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9" name="Picture Placeholder 34"/>
          <p:cNvSpPr>
            <a:spLocks noGrp="1"/>
          </p:cNvSpPr>
          <p:nvPr>
            <p:ph type="pic" sz="quarter" idx="16"/>
          </p:nvPr>
        </p:nvSpPr>
        <p:spPr>
          <a:xfrm>
            <a:off x="1958836" y="2259218"/>
            <a:ext cx="941832" cy="941832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0" name="Picture Placeholder 34"/>
          <p:cNvSpPr>
            <a:spLocks noGrp="1"/>
          </p:cNvSpPr>
          <p:nvPr>
            <p:ph type="pic" sz="quarter" idx="14"/>
          </p:nvPr>
        </p:nvSpPr>
        <p:spPr>
          <a:xfrm>
            <a:off x="5450199" y="2259218"/>
            <a:ext cx="941832" cy="941832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1" name="Picture Placeholder 34"/>
          <p:cNvSpPr>
            <a:spLocks noGrp="1"/>
          </p:cNvSpPr>
          <p:nvPr>
            <p:ph type="pic" sz="quarter" idx="15"/>
          </p:nvPr>
        </p:nvSpPr>
        <p:spPr>
          <a:xfrm>
            <a:off x="8941449" y="2259218"/>
            <a:ext cx="941832" cy="941832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2" name="Picture Placeholder 34"/>
          <p:cNvSpPr>
            <a:spLocks noGrp="1"/>
          </p:cNvSpPr>
          <p:nvPr>
            <p:ph type="pic" sz="quarter" idx="17"/>
          </p:nvPr>
        </p:nvSpPr>
        <p:spPr>
          <a:xfrm>
            <a:off x="1366564" y="356381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3" name="Picture Placeholder 34"/>
          <p:cNvSpPr>
            <a:spLocks noGrp="1"/>
          </p:cNvSpPr>
          <p:nvPr>
            <p:ph type="pic" sz="quarter" idx="18"/>
          </p:nvPr>
        </p:nvSpPr>
        <p:spPr>
          <a:xfrm>
            <a:off x="2031988" y="508106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4" name="Picture Placeholder 34"/>
          <p:cNvSpPr>
            <a:spLocks noGrp="1"/>
          </p:cNvSpPr>
          <p:nvPr>
            <p:ph type="pic" sz="quarter" idx="19"/>
          </p:nvPr>
        </p:nvSpPr>
        <p:spPr>
          <a:xfrm>
            <a:off x="2828466" y="356381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5" name="Picture Placeholder 34"/>
          <p:cNvSpPr>
            <a:spLocks noGrp="1"/>
          </p:cNvSpPr>
          <p:nvPr>
            <p:ph type="pic" sz="quarter" idx="20"/>
          </p:nvPr>
        </p:nvSpPr>
        <p:spPr>
          <a:xfrm>
            <a:off x="4872709" y="356381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6" name="Picture Placeholder 34"/>
          <p:cNvSpPr>
            <a:spLocks noGrp="1"/>
          </p:cNvSpPr>
          <p:nvPr>
            <p:ph type="pic" sz="quarter" idx="21"/>
          </p:nvPr>
        </p:nvSpPr>
        <p:spPr>
          <a:xfrm>
            <a:off x="5523351" y="508106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7" name="Picture Placeholder 34"/>
          <p:cNvSpPr>
            <a:spLocks noGrp="1"/>
          </p:cNvSpPr>
          <p:nvPr>
            <p:ph type="pic" sz="quarter" idx="22"/>
          </p:nvPr>
        </p:nvSpPr>
        <p:spPr>
          <a:xfrm>
            <a:off x="6322653" y="356381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34"/>
          <p:cNvSpPr>
            <a:spLocks noGrp="1"/>
          </p:cNvSpPr>
          <p:nvPr>
            <p:ph type="pic" sz="quarter" idx="23"/>
          </p:nvPr>
        </p:nvSpPr>
        <p:spPr>
          <a:xfrm>
            <a:off x="8256669" y="356381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9" name="Picture Placeholder 34"/>
          <p:cNvSpPr>
            <a:spLocks noGrp="1"/>
          </p:cNvSpPr>
          <p:nvPr>
            <p:ph type="pic" sz="quarter" idx="25"/>
          </p:nvPr>
        </p:nvSpPr>
        <p:spPr>
          <a:xfrm>
            <a:off x="9708022" y="356381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0" name="Picture Placeholder 34"/>
          <p:cNvSpPr>
            <a:spLocks noGrp="1"/>
          </p:cNvSpPr>
          <p:nvPr>
            <p:ph type="pic" sz="quarter" idx="24"/>
          </p:nvPr>
        </p:nvSpPr>
        <p:spPr>
          <a:xfrm>
            <a:off x="9014601" y="5081065"/>
            <a:ext cx="795528" cy="79552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896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8A37-4119-4C03-937C-F0AFDE4558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DBD5-DFA1-45EB-A5D1-E48D0C8F1D73}" type="slidenum">
              <a:rPr lang="en-US" smtClean="0">
                <a:solidFill>
                  <a:srgbClr val="FFFFFF"/>
                </a:solidFill>
              </a:rPr>
              <a:pPr/>
              <a:t>‹Nº›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62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287674" y="0"/>
            <a:ext cx="6666772" cy="2691560"/>
          </a:xfrm>
          <a:custGeom>
            <a:avLst/>
            <a:gdLst>
              <a:gd name="connsiteX0" fmla="*/ 3626086 w 5106219"/>
              <a:gd name="connsiteY0" fmla="*/ 1307597 h 2061523"/>
              <a:gd name="connsiteX1" fmla="*/ 3467770 w 5106219"/>
              <a:gd name="connsiteY1" fmla="*/ 1379481 h 2061523"/>
              <a:gd name="connsiteX2" fmla="*/ 3403588 w 5106219"/>
              <a:gd name="connsiteY2" fmla="*/ 1586576 h 2061523"/>
              <a:gd name="connsiteX3" fmla="*/ 3467770 w 5106219"/>
              <a:gd name="connsiteY3" fmla="*/ 1793670 h 2061523"/>
              <a:gd name="connsiteX4" fmla="*/ 3626086 w 5106219"/>
              <a:gd name="connsiteY4" fmla="*/ 1865554 h 2061523"/>
              <a:gd name="connsiteX5" fmla="*/ 3783974 w 5106219"/>
              <a:gd name="connsiteY5" fmla="*/ 1793670 h 2061523"/>
              <a:gd name="connsiteX6" fmla="*/ 3847728 w 5106219"/>
              <a:gd name="connsiteY6" fmla="*/ 1584864 h 2061523"/>
              <a:gd name="connsiteX7" fmla="*/ 3783974 w 5106219"/>
              <a:gd name="connsiteY7" fmla="*/ 1379481 h 2061523"/>
              <a:gd name="connsiteX8" fmla="*/ 3626086 w 5106219"/>
              <a:gd name="connsiteY8" fmla="*/ 1307597 h 2061523"/>
              <a:gd name="connsiteX9" fmla="*/ 2726978 w 5106219"/>
              <a:gd name="connsiteY9" fmla="*/ 1132166 h 2061523"/>
              <a:gd name="connsiteX10" fmla="*/ 2967447 w 5106219"/>
              <a:gd name="connsiteY10" fmla="*/ 1132166 h 2061523"/>
              <a:gd name="connsiteX11" fmla="*/ 2967447 w 5106219"/>
              <a:gd name="connsiteY11" fmla="*/ 2040985 h 2061523"/>
              <a:gd name="connsiteX12" fmla="*/ 2726978 w 5106219"/>
              <a:gd name="connsiteY12" fmla="*/ 2040985 h 2061523"/>
              <a:gd name="connsiteX13" fmla="*/ 1269653 w 5106219"/>
              <a:gd name="connsiteY13" fmla="*/ 1132166 h 2061523"/>
              <a:gd name="connsiteX14" fmla="*/ 1510122 w 5106219"/>
              <a:gd name="connsiteY14" fmla="*/ 1132166 h 2061523"/>
              <a:gd name="connsiteX15" fmla="*/ 1510122 w 5106219"/>
              <a:gd name="connsiteY15" fmla="*/ 2040985 h 2061523"/>
              <a:gd name="connsiteX16" fmla="*/ 1269653 w 5106219"/>
              <a:gd name="connsiteY16" fmla="*/ 2040985 h 2061523"/>
              <a:gd name="connsiteX17" fmla="*/ 4800712 w 5106219"/>
              <a:gd name="connsiteY17" fmla="*/ 1111628 h 2061523"/>
              <a:gd name="connsiteX18" fmla="*/ 4946191 w 5106219"/>
              <a:gd name="connsiteY18" fmla="*/ 1140296 h 2061523"/>
              <a:gd name="connsiteX19" fmla="*/ 5045888 w 5106219"/>
              <a:gd name="connsiteY19" fmla="*/ 1213464 h 2061523"/>
              <a:gd name="connsiteX20" fmla="*/ 5092955 w 5106219"/>
              <a:gd name="connsiteY20" fmla="*/ 1314443 h 2061523"/>
              <a:gd name="connsiteX21" fmla="*/ 5106219 w 5106219"/>
              <a:gd name="connsiteY21" fmla="*/ 1476182 h 2061523"/>
              <a:gd name="connsiteX22" fmla="*/ 5106219 w 5106219"/>
              <a:gd name="connsiteY22" fmla="*/ 2040985 h 2061523"/>
              <a:gd name="connsiteX23" fmla="*/ 4865750 w 5106219"/>
              <a:gd name="connsiteY23" fmla="*/ 2040985 h 2061523"/>
              <a:gd name="connsiteX24" fmla="*/ 4865750 w 5106219"/>
              <a:gd name="connsiteY24" fmla="*/ 1577162 h 2061523"/>
              <a:gd name="connsiteX25" fmla="*/ 4850346 w 5106219"/>
              <a:gd name="connsiteY25" fmla="*/ 1386755 h 2061523"/>
              <a:gd name="connsiteX26" fmla="*/ 4800284 w 5106219"/>
              <a:gd name="connsiteY26" fmla="*/ 1319578 h 2061523"/>
              <a:gd name="connsiteX27" fmla="*/ 4716848 w 5106219"/>
              <a:gd name="connsiteY27" fmla="*/ 1295617 h 2061523"/>
              <a:gd name="connsiteX28" fmla="*/ 4604743 w 5106219"/>
              <a:gd name="connsiteY28" fmla="*/ 1329847 h 2061523"/>
              <a:gd name="connsiteX29" fmla="*/ 4536710 w 5106219"/>
              <a:gd name="connsiteY29" fmla="*/ 1420558 h 2061523"/>
              <a:gd name="connsiteX30" fmla="*/ 4518311 w 5106219"/>
              <a:gd name="connsiteY30" fmla="*/ 1629364 h 2061523"/>
              <a:gd name="connsiteX31" fmla="*/ 4518311 w 5106219"/>
              <a:gd name="connsiteY31" fmla="*/ 2040985 h 2061523"/>
              <a:gd name="connsiteX32" fmla="*/ 4277842 w 5106219"/>
              <a:gd name="connsiteY32" fmla="*/ 2040985 h 2061523"/>
              <a:gd name="connsiteX33" fmla="*/ 4277842 w 5106219"/>
              <a:gd name="connsiteY33" fmla="*/ 1132166 h 2061523"/>
              <a:gd name="connsiteX34" fmla="*/ 4501196 w 5106219"/>
              <a:gd name="connsiteY34" fmla="*/ 1132166 h 2061523"/>
              <a:gd name="connsiteX35" fmla="*/ 4501196 w 5106219"/>
              <a:gd name="connsiteY35" fmla="*/ 1265665 h 2061523"/>
              <a:gd name="connsiteX36" fmla="*/ 4800712 w 5106219"/>
              <a:gd name="connsiteY36" fmla="*/ 1111628 h 2061523"/>
              <a:gd name="connsiteX37" fmla="*/ 3625230 w 5106219"/>
              <a:gd name="connsiteY37" fmla="*/ 1111628 h 2061523"/>
              <a:gd name="connsiteX38" fmla="*/ 3963256 w 5106219"/>
              <a:gd name="connsiteY38" fmla="*/ 1245555 h 2061523"/>
              <a:gd name="connsiteX39" fmla="*/ 4095043 w 5106219"/>
              <a:gd name="connsiteY39" fmla="*/ 1584008 h 2061523"/>
              <a:gd name="connsiteX40" fmla="*/ 3961973 w 5106219"/>
              <a:gd name="connsiteY40" fmla="*/ 1925885 h 2061523"/>
              <a:gd name="connsiteX41" fmla="*/ 3626942 w 5106219"/>
              <a:gd name="connsiteY41" fmla="*/ 2061523 h 2061523"/>
              <a:gd name="connsiteX42" fmla="*/ 3388612 w 5106219"/>
              <a:gd name="connsiteY42" fmla="*/ 2005043 h 2061523"/>
              <a:gd name="connsiteX43" fmla="*/ 3216176 w 5106219"/>
              <a:gd name="connsiteY43" fmla="*/ 1839453 h 2061523"/>
              <a:gd name="connsiteX44" fmla="*/ 3157129 w 5106219"/>
              <a:gd name="connsiteY44" fmla="*/ 1573739 h 2061523"/>
              <a:gd name="connsiteX45" fmla="*/ 3216176 w 5106219"/>
              <a:gd name="connsiteY45" fmla="*/ 1341828 h 2061523"/>
              <a:gd name="connsiteX46" fmla="*/ 3383478 w 5106219"/>
              <a:gd name="connsiteY46" fmla="*/ 1170675 h 2061523"/>
              <a:gd name="connsiteX47" fmla="*/ 3625230 w 5106219"/>
              <a:gd name="connsiteY47" fmla="*/ 1111628 h 2061523"/>
              <a:gd name="connsiteX48" fmla="*/ 2086608 w 5106219"/>
              <a:gd name="connsiteY48" fmla="*/ 1111628 h 2061523"/>
              <a:gd name="connsiteX49" fmla="*/ 2363875 w 5106219"/>
              <a:gd name="connsiteY49" fmla="*/ 1172387 h 2061523"/>
              <a:gd name="connsiteX50" fmla="*/ 2488816 w 5106219"/>
              <a:gd name="connsiteY50" fmla="*/ 1352097 h 2061523"/>
              <a:gd name="connsiteX51" fmla="*/ 2262039 w 5106219"/>
              <a:gd name="connsiteY51" fmla="*/ 1394029 h 2061523"/>
              <a:gd name="connsiteX52" fmla="*/ 2206843 w 5106219"/>
              <a:gd name="connsiteY52" fmla="*/ 1312732 h 2061523"/>
              <a:gd name="connsiteX53" fmla="*/ 2090887 w 5106219"/>
              <a:gd name="connsiteY53" fmla="*/ 1284492 h 2061523"/>
              <a:gd name="connsiteX54" fmla="*/ 1954821 w 5106219"/>
              <a:gd name="connsiteY54" fmla="*/ 1311020 h 2061523"/>
              <a:gd name="connsiteX55" fmla="*/ 1927436 w 5106219"/>
              <a:gd name="connsiteY55" fmla="*/ 1359799 h 2061523"/>
              <a:gd name="connsiteX56" fmla="*/ 1951398 w 5106219"/>
              <a:gd name="connsiteY56" fmla="*/ 1403443 h 2061523"/>
              <a:gd name="connsiteX57" fmla="*/ 2176035 w 5106219"/>
              <a:gd name="connsiteY57" fmla="*/ 1471048 h 2061523"/>
              <a:gd name="connsiteX58" fmla="*/ 2444317 w 5106219"/>
              <a:gd name="connsiteY58" fmla="*/ 1578018 h 2061523"/>
              <a:gd name="connsiteX59" fmla="*/ 2519624 w 5106219"/>
              <a:gd name="connsiteY59" fmla="*/ 1756872 h 2061523"/>
              <a:gd name="connsiteX60" fmla="*/ 2415221 w 5106219"/>
              <a:gd name="connsiteY60" fmla="*/ 1971668 h 2061523"/>
              <a:gd name="connsiteX61" fmla="*/ 2106291 w 5106219"/>
              <a:gd name="connsiteY61" fmla="*/ 2061523 h 2061523"/>
              <a:gd name="connsiteX62" fmla="*/ 1812337 w 5106219"/>
              <a:gd name="connsiteY62" fmla="*/ 1986216 h 2061523"/>
              <a:gd name="connsiteX63" fmla="*/ 1670708 w 5106219"/>
              <a:gd name="connsiteY63" fmla="*/ 1781689 h 2061523"/>
              <a:gd name="connsiteX64" fmla="*/ 1912033 w 5106219"/>
              <a:gd name="connsiteY64" fmla="*/ 1744892 h 2061523"/>
              <a:gd name="connsiteX65" fmla="*/ 1974504 w 5106219"/>
              <a:gd name="connsiteY65" fmla="*/ 1851434 h 2061523"/>
              <a:gd name="connsiteX66" fmla="*/ 2106291 w 5106219"/>
              <a:gd name="connsiteY66" fmla="*/ 1887804 h 2061523"/>
              <a:gd name="connsiteX67" fmla="*/ 2246636 w 5106219"/>
              <a:gd name="connsiteY67" fmla="*/ 1853573 h 2061523"/>
              <a:gd name="connsiteX68" fmla="*/ 2278299 w 5106219"/>
              <a:gd name="connsiteY68" fmla="*/ 1789391 h 2061523"/>
              <a:gd name="connsiteX69" fmla="*/ 2261184 w 5106219"/>
              <a:gd name="connsiteY69" fmla="*/ 1744036 h 2061523"/>
              <a:gd name="connsiteX70" fmla="*/ 2180742 w 5106219"/>
              <a:gd name="connsiteY70" fmla="*/ 1712373 h 2061523"/>
              <a:gd name="connsiteX71" fmla="*/ 1811909 w 5106219"/>
              <a:gd name="connsiteY71" fmla="*/ 1595133 h 2061523"/>
              <a:gd name="connsiteX72" fmla="*/ 1704083 w 5106219"/>
              <a:gd name="connsiteY72" fmla="*/ 1390606 h 2061523"/>
              <a:gd name="connsiteX73" fmla="*/ 1797361 w 5106219"/>
              <a:gd name="connsiteY73" fmla="*/ 1192069 h 2061523"/>
              <a:gd name="connsiteX74" fmla="*/ 2086608 w 5106219"/>
              <a:gd name="connsiteY74" fmla="*/ 1111628 h 2061523"/>
              <a:gd name="connsiteX75" fmla="*/ 1269653 w 5106219"/>
              <a:gd name="connsiteY75" fmla="*/ 786438 h 2061523"/>
              <a:gd name="connsiteX76" fmla="*/ 1510122 w 5106219"/>
              <a:gd name="connsiteY76" fmla="*/ 786438 h 2061523"/>
              <a:gd name="connsiteX77" fmla="*/ 1510122 w 5106219"/>
              <a:gd name="connsiteY77" fmla="*/ 1008936 h 2061523"/>
              <a:gd name="connsiteX78" fmla="*/ 1269653 w 5106219"/>
              <a:gd name="connsiteY78" fmla="*/ 1008936 h 2061523"/>
              <a:gd name="connsiteX79" fmla="*/ 0 w 5106219"/>
              <a:gd name="connsiteY79" fmla="*/ 786438 h 2061523"/>
              <a:gd name="connsiteX80" fmla="*/ 274700 w 5106219"/>
              <a:gd name="connsiteY80" fmla="*/ 786438 h 2061523"/>
              <a:gd name="connsiteX81" fmla="*/ 592188 w 5106219"/>
              <a:gd name="connsiteY81" fmla="*/ 1714940 h 2061523"/>
              <a:gd name="connsiteX82" fmla="*/ 899406 w 5106219"/>
              <a:gd name="connsiteY82" fmla="*/ 786438 h 2061523"/>
              <a:gd name="connsiteX83" fmla="*/ 1168115 w 5106219"/>
              <a:gd name="connsiteY83" fmla="*/ 786438 h 2061523"/>
              <a:gd name="connsiteX84" fmla="*/ 718840 w 5106219"/>
              <a:gd name="connsiteY84" fmla="*/ 2040985 h 2061523"/>
              <a:gd name="connsiteX85" fmla="*/ 448420 w 5106219"/>
              <a:gd name="connsiteY85" fmla="*/ 2040985 h 2061523"/>
              <a:gd name="connsiteX86" fmla="*/ 2713902 w 5106219"/>
              <a:gd name="connsiteY86" fmla="*/ 0 h 2061523"/>
              <a:gd name="connsiteX87" fmla="*/ 2971758 w 5106219"/>
              <a:gd name="connsiteY87" fmla="*/ 0 h 2061523"/>
              <a:gd name="connsiteX88" fmla="*/ 2971758 w 5106219"/>
              <a:gd name="connsiteY88" fmla="*/ 819150 h 2061523"/>
              <a:gd name="connsiteX89" fmla="*/ 2967447 w 5106219"/>
              <a:gd name="connsiteY89" fmla="*/ 819150 h 2061523"/>
              <a:gd name="connsiteX90" fmla="*/ 2967447 w 5106219"/>
              <a:gd name="connsiteY90" fmla="*/ 1008936 h 2061523"/>
              <a:gd name="connsiteX91" fmla="*/ 2726978 w 5106219"/>
              <a:gd name="connsiteY91" fmla="*/ 1008936 h 2061523"/>
              <a:gd name="connsiteX92" fmla="*/ 2726978 w 5106219"/>
              <a:gd name="connsiteY92" fmla="*/ 819150 h 2061523"/>
              <a:gd name="connsiteX93" fmla="*/ 2713902 w 5106219"/>
              <a:gd name="connsiteY93" fmla="*/ 819150 h 206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5106219" h="2061523">
                <a:moveTo>
                  <a:pt x="3626086" y="1307597"/>
                </a:moveTo>
                <a:cubicBezTo>
                  <a:pt x="3563330" y="1307597"/>
                  <a:pt x="3510558" y="1331559"/>
                  <a:pt x="3467770" y="1379481"/>
                </a:cubicBezTo>
                <a:cubicBezTo>
                  <a:pt x="3424982" y="1427404"/>
                  <a:pt x="3403588" y="1496435"/>
                  <a:pt x="3403588" y="1586576"/>
                </a:cubicBezTo>
                <a:cubicBezTo>
                  <a:pt x="3403588" y="1676716"/>
                  <a:pt x="3424982" y="1745747"/>
                  <a:pt x="3467770" y="1793670"/>
                </a:cubicBezTo>
                <a:cubicBezTo>
                  <a:pt x="3510558" y="1841593"/>
                  <a:pt x="3563330" y="1865554"/>
                  <a:pt x="3626086" y="1865554"/>
                </a:cubicBezTo>
                <a:cubicBezTo>
                  <a:pt x="3688842" y="1865554"/>
                  <a:pt x="3741471" y="1841593"/>
                  <a:pt x="3783974" y="1793670"/>
                </a:cubicBezTo>
                <a:cubicBezTo>
                  <a:pt x="3826477" y="1745747"/>
                  <a:pt x="3847728" y="1676145"/>
                  <a:pt x="3847728" y="1584864"/>
                </a:cubicBezTo>
                <a:cubicBezTo>
                  <a:pt x="3847728" y="1495865"/>
                  <a:pt x="3826477" y="1427404"/>
                  <a:pt x="3783974" y="1379481"/>
                </a:cubicBezTo>
                <a:cubicBezTo>
                  <a:pt x="3741471" y="1331559"/>
                  <a:pt x="3688842" y="1307597"/>
                  <a:pt x="3626086" y="1307597"/>
                </a:cubicBezTo>
                <a:close/>
                <a:moveTo>
                  <a:pt x="2726978" y="1132166"/>
                </a:moveTo>
                <a:lnTo>
                  <a:pt x="2967447" y="1132166"/>
                </a:lnTo>
                <a:lnTo>
                  <a:pt x="2967447" y="2040985"/>
                </a:lnTo>
                <a:lnTo>
                  <a:pt x="2726978" y="2040985"/>
                </a:lnTo>
                <a:close/>
                <a:moveTo>
                  <a:pt x="1269653" y="1132166"/>
                </a:moveTo>
                <a:lnTo>
                  <a:pt x="1510122" y="1132166"/>
                </a:lnTo>
                <a:lnTo>
                  <a:pt x="1510122" y="2040985"/>
                </a:lnTo>
                <a:lnTo>
                  <a:pt x="1269653" y="2040985"/>
                </a:lnTo>
                <a:close/>
                <a:moveTo>
                  <a:pt x="4800712" y="1111628"/>
                </a:moveTo>
                <a:cubicBezTo>
                  <a:pt x="4853769" y="1111628"/>
                  <a:pt x="4902262" y="1121184"/>
                  <a:pt x="4946191" y="1140296"/>
                </a:cubicBezTo>
                <a:cubicBezTo>
                  <a:pt x="4990120" y="1159408"/>
                  <a:pt x="5023352" y="1183797"/>
                  <a:pt x="5045888" y="1213464"/>
                </a:cubicBezTo>
                <a:cubicBezTo>
                  <a:pt x="5068423" y="1243130"/>
                  <a:pt x="5084111" y="1276790"/>
                  <a:pt x="5092955" y="1314443"/>
                </a:cubicBezTo>
                <a:cubicBezTo>
                  <a:pt x="5101798" y="1352097"/>
                  <a:pt x="5106219" y="1406010"/>
                  <a:pt x="5106219" y="1476182"/>
                </a:cubicBezTo>
                <a:lnTo>
                  <a:pt x="5106219" y="2040985"/>
                </a:lnTo>
                <a:lnTo>
                  <a:pt x="4865750" y="2040985"/>
                </a:lnTo>
                <a:lnTo>
                  <a:pt x="4865750" y="1577162"/>
                </a:lnTo>
                <a:cubicBezTo>
                  <a:pt x="4865750" y="1479035"/>
                  <a:pt x="4860615" y="1415566"/>
                  <a:pt x="4850346" y="1386755"/>
                </a:cubicBezTo>
                <a:cubicBezTo>
                  <a:pt x="4840077" y="1357945"/>
                  <a:pt x="4823390" y="1335552"/>
                  <a:pt x="4800284" y="1319578"/>
                </a:cubicBezTo>
                <a:cubicBezTo>
                  <a:pt x="4777179" y="1303604"/>
                  <a:pt x="4749366" y="1295617"/>
                  <a:pt x="4716848" y="1295617"/>
                </a:cubicBezTo>
                <a:cubicBezTo>
                  <a:pt x="4675200" y="1295617"/>
                  <a:pt x="4637832" y="1307027"/>
                  <a:pt x="4604743" y="1329847"/>
                </a:cubicBezTo>
                <a:cubicBezTo>
                  <a:pt x="4571653" y="1352667"/>
                  <a:pt x="4548976" y="1382904"/>
                  <a:pt x="4536710" y="1420558"/>
                </a:cubicBezTo>
                <a:cubicBezTo>
                  <a:pt x="4524444" y="1458211"/>
                  <a:pt x="4518311" y="1527813"/>
                  <a:pt x="4518311" y="1629364"/>
                </a:cubicBezTo>
                <a:lnTo>
                  <a:pt x="4518311" y="2040985"/>
                </a:lnTo>
                <a:lnTo>
                  <a:pt x="4277842" y="2040985"/>
                </a:lnTo>
                <a:lnTo>
                  <a:pt x="4277842" y="1132166"/>
                </a:lnTo>
                <a:lnTo>
                  <a:pt x="4501196" y="1132166"/>
                </a:lnTo>
                <a:lnTo>
                  <a:pt x="4501196" y="1265665"/>
                </a:lnTo>
                <a:cubicBezTo>
                  <a:pt x="4580496" y="1162974"/>
                  <a:pt x="4680335" y="1111628"/>
                  <a:pt x="4800712" y="1111628"/>
                </a:cubicBezTo>
                <a:close/>
                <a:moveTo>
                  <a:pt x="3625230" y="1111628"/>
                </a:moveTo>
                <a:cubicBezTo>
                  <a:pt x="3762723" y="1111628"/>
                  <a:pt x="3875398" y="1156270"/>
                  <a:pt x="3963256" y="1245555"/>
                </a:cubicBezTo>
                <a:cubicBezTo>
                  <a:pt x="4051114" y="1334839"/>
                  <a:pt x="4095043" y="1447657"/>
                  <a:pt x="4095043" y="1584008"/>
                </a:cubicBezTo>
                <a:cubicBezTo>
                  <a:pt x="4095043" y="1721501"/>
                  <a:pt x="4050687" y="1835460"/>
                  <a:pt x="3961973" y="1925885"/>
                </a:cubicBezTo>
                <a:cubicBezTo>
                  <a:pt x="3873258" y="2016311"/>
                  <a:pt x="3761582" y="2061523"/>
                  <a:pt x="3626942" y="2061523"/>
                </a:cubicBezTo>
                <a:cubicBezTo>
                  <a:pt x="3543648" y="2061523"/>
                  <a:pt x="3464204" y="2042697"/>
                  <a:pt x="3388612" y="2005043"/>
                </a:cubicBezTo>
                <a:cubicBezTo>
                  <a:pt x="3313020" y="1967390"/>
                  <a:pt x="3255541" y="1912193"/>
                  <a:pt x="3216176" y="1839453"/>
                </a:cubicBezTo>
                <a:cubicBezTo>
                  <a:pt x="3176811" y="1766713"/>
                  <a:pt x="3157129" y="1678142"/>
                  <a:pt x="3157129" y="1573739"/>
                </a:cubicBezTo>
                <a:cubicBezTo>
                  <a:pt x="3157129" y="1493868"/>
                  <a:pt x="3176811" y="1416564"/>
                  <a:pt x="3216176" y="1341828"/>
                </a:cubicBezTo>
                <a:cubicBezTo>
                  <a:pt x="3255541" y="1267091"/>
                  <a:pt x="3311309" y="1210040"/>
                  <a:pt x="3383478" y="1170675"/>
                </a:cubicBezTo>
                <a:cubicBezTo>
                  <a:pt x="3455647" y="1131310"/>
                  <a:pt x="3536231" y="1111628"/>
                  <a:pt x="3625230" y="1111628"/>
                </a:cubicBezTo>
                <a:close/>
                <a:moveTo>
                  <a:pt x="2086608" y="1111628"/>
                </a:moveTo>
                <a:cubicBezTo>
                  <a:pt x="2210979" y="1111628"/>
                  <a:pt x="2303401" y="1131881"/>
                  <a:pt x="2363875" y="1172387"/>
                </a:cubicBezTo>
                <a:cubicBezTo>
                  <a:pt x="2424349" y="1212893"/>
                  <a:pt x="2465996" y="1272796"/>
                  <a:pt x="2488816" y="1352097"/>
                </a:cubicBezTo>
                <a:lnTo>
                  <a:pt x="2262039" y="1394029"/>
                </a:lnTo>
                <a:cubicBezTo>
                  <a:pt x="2252341" y="1358658"/>
                  <a:pt x="2233942" y="1331559"/>
                  <a:pt x="2206843" y="1312732"/>
                </a:cubicBezTo>
                <a:cubicBezTo>
                  <a:pt x="2179744" y="1293905"/>
                  <a:pt x="2141092" y="1284492"/>
                  <a:pt x="2090887" y="1284492"/>
                </a:cubicBezTo>
                <a:cubicBezTo>
                  <a:pt x="2027561" y="1284492"/>
                  <a:pt x="1982205" y="1293335"/>
                  <a:pt x="1954821" y="1311020"/>
                </a:cubicBezTo>
                <a:cubicBezTo>
                  <a:pt x="1936565" y="1323572"/>
                  <a:pt x="1927436" y="1339831"/>
                  <a:pt x="1927436" y="1359799"/>
                </a:cubicBezTo>
                <a:cubicBezTo>
                  <a:pt x="1927436" y="1376914"/>
                  <a:pt x="1935424" y="1391462"/>
                  <a:pt x="1951398" y="1403443"/>
                </a:cubicBezTo>
                <a:cubicBezTo>
                  <a:pt x="1973077" y="1419417"/>
                  <a:pt x="2047956" y="1441952"/>
                  <a:pt x="2176035" y="1471048"/>
                </a:cubicBezTo>
                <a:cubicBezTo>
                  <a:pt x="2304114" y="1500144"/>
                  <a:pt x="2393541" y="1535800"/>
                  <a:pt x="2444317" y="1578018"/>
                </a:cubicBezTo>
                <a:cubicBezTo>
                  <a:pt x="2494521" y="1620806"/>
                  <a:pt x="2519624" y="1680424"/>
                  <a:pt x="2519624" y="1756872"/>
                </a:cubicBezTo>
                <a:cubicBezTo>
                  <a:pt x="2519624" y="1840166"/>
                  <a:pt x="2484823" y="1911765"/>
                  <a:pt x="2415221" y="1971668"/>
                </a:cubicBezTo>
                <a:cubicBezTo>
                  <a:pt x="2345619" y="2031572"/>
                  <a:pt x="2242642" y="2061523"/>
                  <a:pt x="2106291" y="2061523"/>
                </a:cubicBezTo>
                <a:cubicBezTo>
                  <a:pt x="1982491" y="2061523"/>
                  <a:pt x="1884506" y="2036421"/>
                  <a:pt x="1812337" y="1986216"/>
                </a:cubicBezTo>
                <a:cubicBezTo>
                  <a:pt x="1740167" y="1936012"/>
                  <a:pt x="1692958" y="1867836"/>
                  <a:pt x="1670708" y="1781689"/>
                </a:cubicBezTo>
                <a:lnTo>
                  <a:pt x="1912033" y="1744892"/>
                </a:lnTo>
                <a:cubicBezTo>
                  <a:pt x="1922302" y="1791673"/>
                  <a:pt x="1943125" y="1827187"/>
                  <a:pt x="1974504" y="1851434"/>
                </a:cubicBezTo>
                <a:cubicBezTo>
                  <a:pt x="2005881" y="1875680"/>
                  <a:pt x="2049811" y="1887804"/>
                  <a:pt x="2106291" y="1887804"/>
                </a:cubicBezTo>
                <a:cubicBezTo>
                  <a:pt x="2168476" y="1887804"/>
                  <a:pt x="2215258" y="1876394"/>
                  <a:pt x="2246636" y="1853573"/>
                </a:cubicBezTo>
                <a:cubicBezTo>
                  <a:pt x="2267744" y="1837599"/>
                  <a:pt x="2278299" y="1816205"/>
                  <a:pt x="2278299" y="1789391"/>
                </a:cubicBezTo>
                <a:cubicBezTo>
                  <a:pt x="2278299" y="1771135"/>
                  <a:pt x="2272594" y="1756016"/>
                  <a:pt x="2261184" y="1744036"/>
                </a:cubicBezTo>
                <a:cubicBezTo>
                  <a:pt x="2249203" y="1732626"/>
                  <a:pt x="2222389" y="1722071"/>
                  <a:pt x="2180742" y="1712373"/>
                </a:cubicBezTo>
                <a:cubicBezTo>
                  <a:pt x="1986769" y="1669585"/>
                  <a:pt x="1863825" y="1630505"/>
                  <a:pt x="1811909" y="1595133"/>
                </a:cubicBezTo>
                <a:cubicBezTo>
                  <a:pt x="1740025" y="1546070"/>
                  <a:pt x="1704083" y="1477894"/>
                  <a:pt x="1704083" y="1390606"/>
                </a:cubicBezTo>
                <a:cubicBezTo>
                  <a:pt x="1704083" y="1311876"/>
                  <a:pt x="1735176" y="1245697"/>
                  <a:pt x="1797361" y="1192069"/>
                </a:cubicBezTo>
                <a:cubicBezTo>
                  <a:pt x="1859546" y="1138442"/>
                  <a:pt x="1955962" y="1111628"/>
                  <a:pt x="2086608" y="1111628"/>
                </a:cubicBezTo>
                <a:close/>
                <a:moveTo>
                  <a:pt x="1269653" y="786438"/>
                </a:moveTo>
                <a:lnTo>
                  <a:pt x="1510122" y="786438"/>
                </a:lnTo>
                <a:lnTo>
                  <a:pt x="1510122" y="1008936"/>
                </a:lnTo>
                <a:lnTo>
                  <a:pt x="1269653" y="1008936"/>
                </a:lnTo>
                <a:close/>
                <a:moveTo>
                  <a:pt x="0" y="786438"/>
                </a:moveTo>
                <a:lnTo>
                  <a:pt x="274700" y="786438"/>
                </a:lnTo>
                <a:lnTo>
                  <a:pt x="592188" y="1714940"/>
                </a:lnTo>
                <a:lnTo>
                  <a:pt x="899406" y="786438"/>
                </a:lnTo>
                <a:lnTo>
                  <a:pt x="1168115" y="786438"/>
                </a:lnTo>
                <a:lnTo>
                  <a:pt x="718840" y="2040985"/>
                </a:lnTo>
                <a:lnTo>
                  <a:pt x="448420" y="2040985"/>
                </a:lnTo>
                <a:close/>
                <a:moveTo>
                  <a:pt x="2713902" y="0"/>
                </a:moveTo>
                <a:lnTo>
                  <a:pt x="2971758" y="0"/>
                </a:lnTo>
                <a:lnTo>
                  <a:pt x="2971758" y="819150"/>
                </a:lnTo>
                <a:lnTo>
                  <a:pt x="2967447" y="819150"/>
                </a:lnTo>
                <a:lnTo>
                  <a:pt x="2967447" y="1008936"/>
                </a:lnTo>
                <a:lnTo>
                  <a:pt x="2726978" y="1008936"/>
                </a:lnTo>
                <a:lnTo>
                  <a:pt x="2726978" y="819150"/>
                </a:lnTo>
                <a:lnTo>
                  <a:pt x="2713902" y="8191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3686766" y="4438888"/>
            <a:ext cx="8182508" cy="2419112"/>
          </a:xfrm>
          <a:custGeom>
            <a:avLst/>
            <a:gdLst>
              <a:gd name="connsiteX0" fmla="*/ 4787018 w 6267152"/>
              <a:gd name="connsiteY0" fmla="*/ 521158 h 1850468"/>
              <a:gd name="connsiteX1" fmla="*/ 4628702 w 6267152"/>
              <a:gd name="connsiteY1" fmla="*/ 593042 h 1850468"/>
              <a:gd name="connsiteX2" fmla="*/ 4564520 w 6267152"/>
              <a:gd name="connsiteY2" fmla="*/ 800137 h 1850468"/>
              <a:gd name="connsiteX3" fmla="*/ 4628702 w 6267152"/>
              <a:gd name="connsiteY3" fmla="*/ 1007231 h 1850468"/>
              <a:gd name="connsiteX4" fmla="*/ 4787018 w 6267152"/>
              <a:gd name="connsiteY4" fmla="*/ 1079115 h 1850468"/>
              <a:gd name="connsiteX5" fmla="*/ 4944906 w 6267152"/>
              <a:gd name="connsiteY5" fmla="*/ 1007231 h 1850468"/>
              <a:gd name="connsiteX6" fmla="*/ 5008661 w 6267152"/>
              <a:gd name="connsiteY6" fmla="*/ 798425 h 1850468"/>
              <a:gd name="connsiteX7" fmla="*/ 4944906 w 6267152"/>
              <a:gd name="connsiteY7" fmla="*/ 593042 h 1850468"/>
              <a:gd name="connsiteX8" fmla="*/ 4787018 w 6267152"/>
              <a:gd name="connsiteY8" fmla="*/ 521158 h 1850468"/>
              <a:gd name="connsiteX9" fmla="*/ 3887910 w 6267152"/>
              <a:gd name="connsiteY9" fmla="*/ 345727 h 1850468"/>
              <a:gd name="connsiteX10" fmla="*/ 4128380 w 6267152"/>
              <a:gd name="connsiteY10" fmla="*/ 345727 h 1850468"/>
              <a:gd name="connsiteX11" fmla="*/ 4128380 w 6267152"/>
              <a:gd name="connsiteY11" fmla="*/ 1031318 h 1850468"/>
              <a:gd name="connsiteX12" fmla="*/ 4134996 w 6267152"/>
              <a:gd name="connsiteY12" fmla="*/ 1031318 h 1850468"/>
              <a:gd name="connsiteX13" fmla="*/ 4134996 w 6267152"/>
              <a:gd name="connsiteY13" fmla="*/ 1850468 h 1850468"/>
              <a:gd name="connsiteX14" fmla="*/ 3877140 w 6267152"/>
              <a:gd name="connsiteY14" fmla="*/ 1850468 h 1850468"/>
              <a:gd name="connsiteX15" fmla="*/ 3877140 w 6267152"/>
              <a:gd name="connsiteY15" fmla="*/ 1031318 h 1850468"/>
              <a:gd name="connsiteX16" fmla="*/ 3887910 w 6267152"/>
              <a:gd name="connsiteY16" fmla="*/ 1031318 h 1850468"/>
              <a:gd name="connsiteX17" fmla="*/ 1459036 w 6267152"/>
              <a:gd name="connsiteY17" fmla="*/ 345727 h 1850468"/>
              <a:gd name="connsiteX18" fmla="*/ 1699505 w 6267152"/>
              <a:gd name="connsiteY18" fmla="*/ 345727 h 1850468"/>
              <a:gd name="connsiteX19" fmla="*/ 1699505 w 6267152"/>
              <a:gd name="connsiteY19" fmla="*/ 1254546 h 1850468"/>
              <a:gd name="connsiteX20" fmla="*/ 1459036 w 6267152"/>
              <a:gd name="connsiteY20" fmla="*/ 1254546 h 1850468"/>
              <a:gd name="connsiteX21" fmla="*/ 5961644 w 6267152"/>
              <a:gd name="connsiteY21" fmla="*/ 325189 h 1850468"/>
              <a:gd name="connsiteX22" fmla="*/ 6107124 w 6267152"/>
              <a:gd name="connsiteY22" fmla="*/ 353857 h 1850468"/>
              <a:gd name="connsiteX23" fmla="*/ 6206820 w 6267152"/>
              <a:gd name="connsiteY23" fmla="*/ 427025 h 1850468"/>
              <a:gd name="connsiteX24" fmla="*/ 6253888 w 6267152"/>
              <a:gd name="connsiteY24" fmla="*/ 528005 h 1850468"/>
              <a:gd name="connsiteX25" fmla="*/ 6267152 w 6267152"/>
              <a:gd name="connsiteY25" fmla="*/ 689743 h 1850468"/>
              <a:gd name="connsiteX26" fmla="*/ 6267152 w 6267152"/>
              <a:gd name="connsiteY26" fmla="*/ 1254546 h 1850468"/>
              <a:gd name="connsiteX27" fmla="*/ 6026682 w 6267152"/>
              <a:gd name="connsiteY27" fmla="*/ 1254546 h 1850468"/>
              <a:gd name="connsiteX28" fmla="*/ 6026682 w 6267152"/>
              <a:gd name="connsiteY28" fmla="*/ 790723 h 1850468"/>
              <a:gd name="connsiteX29" fmla="*/ 6011279 w 6267152"/>
              <a:gd name="connsiteY29" fmla="*/ 600316 h 1850468"/>
              <a:gd name="connsiteX30" fmla="*/ 5961216 w 6267152"/>
              <a:gd name="connsiteY30" fmla="*/ 533139 h 1850468"/>
              <a:gd name="connsiteX31" fmla="*/ 5877780 w 6267152"/>
              <a:gd name="connsiteY31" fmla="*/ 509178 h 1850468"/>
              <a:gd name="connsiteX32" fmla="*/ 5765675 w 6267152"/>
              <a:gd name="connsiteY32" fmla="*/ 543408 h 1850468"/>
              <a:gd name="connsiteX33" fmla="*/ 5697642 w 6267152"/>
              <a:gd name="connsiteY33" fmla="*/ 634119 h 1850468"/>
              <a:gd name="connsiteX34" fmla="*/ 5679244 w 6267152"/>
              <a:gd name="connsiteY34" fmla="*/ 842925 h 1850468"/>
              <a:gd name="connsiteX35" fmla="*/ 5679244 w 6267152"/>
              <a:gd name="connsiteY35" fmla="*/ 1254546 h 1850468"/>
              <a:gd name="connsiteX36" fmla="*/ 5438774 w 6267152"/>
              <a:gd name="connsiteY36" fmla="*/ 1254546 h 1850468"/>
              <a:gd name="connsiteX37" fmla="*/ 5438774 w 6267152"/>
              <a:gd name="connsiteY37" fmla="*/ 345727 h 1850468"/>
              <a:gd name="connsiteX38" fmla="*/ 5662128 w 6267152"/>
              <a:gd name="connsiteY38" fmla="*/ 345727 h 1850468"/>
              <a:gd name="connsiteX39" fmla="*/ 5662128 w 6267152"/>
              <a:gd name="connsiteY39" fmla="*/ 479226 h 1850468"/>
              <a:gd name="connsiteX40" fmla="*/ 5961644 w 6267152"/>
              <a:gd name="connsiteY40" fmla="*/ 325189 h 1850468"/>
              <a:gd name="connsiteX41" fmla="*/ 4786163 w 6267152"/>
              <a:gd name="connsiteY41" fmla="*/ 325189 h 1850468"/>
              <a:gd name="connsiteX42" fmla="*/ 5124189 w 6267152"/>
              <a:gd name="connsiteY42" fmla="*/ 459116 h 1850468"/>
              <a:gd name="connsiteX43" fmla="*/ 5255976 w 6267152"/>
              <a:gd name="connsiteY43" fmla="*/ 797569 h 1850468"/>
              <a:gd name="connsiteX44" fmla="*/ 5122905 w 6267152"/>
              <a:gd name="connsiteY44" fmla="*/ 1139446 h 1850468"/>
              <a:gd name="connsiteX45" fmla="*/ 4787874 w 6267152"/>
              <a:gd name="connsiteY45" fmla="*/ 1275084 h 1850468"/>
              <a:gd name="connsiteX46" fmla="*/ 4549545 w 6267152"/>
              <a:gd name="connsiteY46" fmla="*/ 1218604 h 1850468"/>
              <a:gd name="connsiteX47" fmla="*/ 4377109 w 6267152"/>
              <a:gd name="connsiteY47" fmla="*/ 1053014 h 1850468"/>
              <a:gd name="connsiteX48" fmla="*/ 4318061 w 6267152"/>
              <a:gd name="connsiteY48" fmla="*/ 787300 h 1850468"/>
              <a:gd name="connsiteX49" fmla="*/ 4377109 w 6267152"/>
              <a:gd name="connsiteY49" fmla="*/ 555389 h 1850468"/>
              <a:gd name="connsiteX50" fmla="*/ 4544410 w 6267152"/>
              <a:gd name="connsiteY50" fmla="*/ 384237 h 1850468"/>
              <a:gd name="connsiteX51" fmla="*/ 4786163 w 6267152"/>
              <a:gd name="connsiteY51" fmla="*/ 325189 h 1850468"/>
              <a:gd name="connsiteX52" fmla="*/ 3247541 w 6267152"/>
              <a:gd name="connsiteY52" fmla="*/ 325189 h 1850468"/>
              <a:gd name="connsiteX53" fmla="*/ 3524808 w 6267152"/>
              <a:gd name="connsiteY53" fmla="*/ 385948 h 1850468"/>
              <a:gd name="connsiteX54" fmla="*/ 3649748 w 6267152"/>
              <a:gd name="connsiteY54" fmla="*/ 565658 h 1850468"/>
              <a:gd name="connsiteX55" fmla="*/ 3422972 w 6267152"/>
              <a:gd name="connsiteY55" fmla="*/ 607590 h 1850468"/>
              <a:gd name="connsiteX56" fmla="*/ 3367775 w 6267152"/>
              <a:gd name="connsiteY56" fmla="*/ 526293 h 1850468"/>
              <a:gd name="connsiteX57" fmla="*/ 3251820 w 6267152"/>
              <a:gd name="connsiteY57" fmla="*/ 498053 h 1850468"/>
              <a:gd name="connsiteX58" fmla="*/ 3115753 w 6267152"/>
              <a:gd name="connsiteY58" fmla="*/ 524582 h 1850468"/>
              <a:gd name="connsiteX59" fmla="*/ 3088369 w 6267152"/>
              <a:gd name="connsiteY59" fmla="*/ 573360 h 1850468"/>
              <a:gd name="connsiteX60" fmla="*/ 3112330 w 6267152"/>
              <a:gd name="connsiteY60" fmla="*/ 617004 h 1850468"/>
              <a:gd name="connsiteX61" fmla="*/ 3336968 w 6267152"/>
              <a:gd name="connsiteY61" fmla="*/ 684609 h 1850468"/>
              <a:gd name="connsiteX62" fmla="*/ 3605249 w 6267152"/>
              <a:gd name="connsiteY62" fmla="*/ 791579 h 1850468"/>
              <a:gd name="connsiteX63" fmla="*/ 3680556 w 6267152"/>
              <a:gd name="connsiteY63" fmla="*/ 970433 h 1850468"/>
              <a:gd name="connsiteX64" fmla="*/ 3576153 w 6267152"/>
              <a:gd name="connsiteY64" fmla="*/ 1185230 h 1850468"/>
              <a:gd name="connsiteX65" fmla="*/ 3267223 w 6267152"/>
              <a:gd name="connsiteY65" fmla="*/ 1275084 h 1850468"/>
              <a:gd name="connsiteX66" fmla="*/ 2973269 w 6267152"/>
              <a:gd name="connsiteY66" fmla="*/ 1199777 h 1850468"/>
              <a:gd name="connsiteX67" fmla="*/ 2831641 w 6267152"/>
              <a:gd name="connsiteY67" fmla="*/ 995250 h 1850468"/>
              <a:gd name="connsiteX68" fmla="*/ 3072965 w 6267152"/>
              <a:gd name="connsiteY68" fmla="*/ 958453 h 1850468"/>
              <a:gd name="connsiteX69" fmla="*/ 3135436 w 6267152"/>
              <a:gd name="connsiteY69" fmla="*/ 1064995 h 1850468"/>
              <a:gd name="connsiteX70" fmla="*/ 3267223 w 6267152"/>
              <a:gd name="connsiteY70" fmla="*/ 1101365 h 1850468"/>
              <a:gd name="connsiteX71" fmla="*/ 3407568 w 6267152"/>
              <a:gd name="connsiteY71" fmla="*/ 1067134 h 1850468"/>
              <a:gd name="connsiteX72" fmla="*/ 3439231 w 6267152"/>
              <a:gd name="connsiteY72" fmla="*/ 1002952 h 1850468"/>
              <a:gd name="connsiteX73" fmla="*/ 3422116 w 6267152"/>
              <a:gd name="connsiteY73" fmla="*/ 957597 h 1850468"/>
              <a:gd name="connsiteX74" fmla="*/ 3341674 w 6267152"/>
              <a:gd name="connsiteY74" fmla="*/ 925934 h 1850468"/>
              <a:gd name="connsiteX75" fmla="*/ 2972841 w 6267152"/>
              <a:gd name="connsiteY75" fmla="*/ 808694 h 1850468"/>
              <a:gd name="connsiteX76" fmla="*/ 2865016 w 6267152"/>
              <a:gd name="connsiteY76" fmla="*/ 604167 h 1850468"/>
              <a:gd name="connsiteX77" fmla="*/ 2958293 w 6267152"/>
              <a:gd name="connsiteY77" fmla="*/ 405631 h 1850468"/>
              <a:gd name="connsiteX78" fmla="*/ 3247541 w 6267152"/>
              <a:gd name="connsiteY78" fmla="*/ 325189 h 1850468"/>
              <a:gd name="connsiteX79" fmla="*/ 2275991 w 6267152"/>
              <a:gd name="connsiteY79" fmla="*/ 325189 h 1850468"/>
              <a:gd name="connsiteX80" fmla="*/ 2553258 w 6267152"/>
              <a:gd name="connsiteY80" fmla="*/ 385948 h 1850468"/>
              <a:gd name="connsiteX81" fmla="*/ 2678199 w 6267152"/>
              <a:gd name="connsiteY81" fmla="*/ 565658 h 1850468"/>
              <a:gd name="connsiteX82" fmla="*/ 2451422 w 6267152"/>
              <a:gd name="connsiteY82" fmla="*/ 607590 h 1850468"/>
              <a:gd name="connsiteX83" fmla="*/ 2396226 w 6267152"/>
              <a:gd name="connsiteY83" fmla="*/ 526293 h 1850468"/>
              <a:gd name="connsiteX84" fmla="*/ 2280270 w 6267152"/>
              <a:gd name="connsiteY84" fmla="*/ 498053 h 1850468"/>
              <a:gd name="connsiteX85" fmla="*/ 2144204 w 6267152"/>
              <a:gd name="connsiteY85" fmla="*/ 524582 h 1850468"/>
              <a:gd name="connsiteX86" fmla="*/ 2116819 w 6267152"/>
              <a:gd name="connsiteY86" fmla="*/ 573360 h 1850468"/>
              <a:gd name="connsiteX87" fmla="*/ 2140781 w 6267152"/>
              <a:gd name="connsiteY87" fmla="*/ 617004 h 1850468"/>
              <a:gd name="connsiteX88" fmla="*/ 2365418 w 6267152"/>
              <a:gd name="connsiteY88" fmla="*/ 684609 h 1850468"/>
              <a:gd name="connsiteX89" fmla="*/ 2633699 w 6267152"/>
              <a:gd name="connsiteY89" fmla="*/ 791579 h 1850468"/>
              <a:gd name="connsiteX90" fmla="*/ 2709006 w 6267152"/>
              <a:gd name="connsiteY90" fmla="*/ 970433 h 1850468"/>
              <a:gd name="connsiteX91" fmla="*/ 2604604 w 6267152"/>
              <a:gd name="connsiteY91" fmla="*/ 1185230 h 1850468"/>
              <a:gd name="connsiteX92" fmla="*/ 2295674 w 6267152"/>
              <a:gd name="connsiteY92" fmla="*/ 1275084 h 1850468"/>
              <a:gd name="connsiteX93" fmla="*/ 2001719 w 6267152"/>
              <a:gd name="connsiteY93" fmla="*/ 1199777 h 1850468"/>
              <a:gd name="connsiteX94" fmla="*/ 1860091 w 6267152"/>
              <a:gd name="connsiteY94" fmla="*/ 995250 h 1850468"/>
              <a:gd name="connsiteX95" fmla="*/ 2101416 w 6267152"/>
              <a:gd name="connsiteY95" fmla="*/ 958453 h 1850468"/>
              <a:gd name="connsiteX96" fmla="*/ 2163886 w 6267152"/>
              <a:gd name="connsiteY96" fmla="*/ 1064995 h 1850468"/>
              <a:gd name="connsiteX97" fmla="*/ 2295674 w 6267152"/>
              <a:gd name="connsiteY97" fmla="*/ 1101365 h 1850468"/>
              <a:gd name="connsiteX98" fmla="*/ 2436019 w 6267152"/>
              <a:gd name="connsiteY98" fmla="*/ 1067134 h 1850468"/>
              <a:gd name="connsiteX99" fmla="*/ 2467682 w 6267152"/>
              <a:gd name="connsiteY99" fmla="*/ 1002952 h 1850468"/>
              <a:gd name="connsiteX100" fmla="*/ 2450566 w 6267152"/>
              <a:gd name="connsiteY100" fmla="*/ 957597 h 1850468"/>
              <a:gd name="connsiteX101" fmla="*/ 2370125 w 6267152"/>
              <a:gd name="connsiteY101" fmla="*/ 925934 h 1850468"/>
              <a:gd name="connsiteX102" fmla="*/ 2001291 w 6267152"/>
              <a:gd name="connsiteY102" fmla="*/ 808694 h 1850468"/>
              <a:gd name="connsiteX103" fmla="*/ 1893465 w 6267152"/>
              <a:gd name="connsiteY103" fmla="*/ 604167 h 1850468"/>
              <a:gd name="connsiteX104" fmla="*/ 1986743 w 6267152"/>
              <a:gd name="connsiteY104" fmla="*/ 405631 h 1850468"/>
              <a:gd name="connsiteX105" fmla="*/ 2275991 w 6267152"/>
              <a:gd name="connsiteY105" fmla="*/ 325189 h 1850468"/>
              <a:gd name="connsiteX106" fmla="*/ 3887910 w 6267152"/>
              <a:gd name="connsiteY106" fmla="*/ 0 h 1850468"/>
              <a:gd name="connsiteX107" fmla="*/ 4128380 w 6267152"/>
              <a:gd name="connsiteY107" fmla="*/ 0 h 1850468"/>
              <a:gd name="connsiteX108" fmla="*/ 4128380 w 6267152"/>
              <a:gd name="connsiteY108" fmla="*/ 222498 h 1850468"/>
              <a:gd name="connsiteX109" fmla="*/ 3887910 w 6267152"/>
              <a:gd name="connsiteY109" fmla="*/ 222498 h 1850468"/>
              <a:gd name="connsiteX110" fmla="*/ 1459036 w 6267152"/>
              <a:gd name="connsiteY110" fmla="*/ 0 h 1850468"/>
              <a:gd name="connsiteX111" fmla="*/ 1699505 w 6267152"/>
              <a:gd name="connsiteY111" fmla="*/ 0 h 1850468"/>
              <a:gd name="connsiteX112" fmla="*/ 1699505 w 6267152"/>
              <a:gd name="connsiteY112" fmla="*/ 222498 h 1850468"/>
              <a:gd name="connsiteX113" fmla="*/ 1459036 w 6267152"/>
              <a:gd name="connsiteY113" fmla="*/ 222498 h 1850468"/>
              <a:gd name="connsiteX114" fmla="*/ 0 w 6267152"/>
              <a:gd name="connsiteY114" fmla="*/ 0 h 1850468"/>
              <a:gd name="connsiteX115" fmla="*/ 379102 w 6267152"/>
              <a:gd name="connsiteY115" fmla="*/ 0 h 1850468"/>
              <a:gd name="connsiteX116" fmla="*/ 606735 w 6267152"/>
              <a:gd name="connsiteY116" fmla="*/ 855761 h 1850468"/>
              <a:gd name="connsiteX117" fmla="*/ 831800 w 6267152"/>
              <a:gd name="connsiteY117" fmla="*/ 0 h 1850468"/>
              <a:gd name="connsiteX118" fmla="*/ 1211758 w 6267152"/>
              <a:gd name="connsiteY118" fmla="*/ 0 h 1850468"/>
              <a:gd name="connsiteX119" fmla="*/ 1211758 w 6267152"/>
              <a:gd name="connsiteY119" fmla="*/ 1254546 h 1850468"/>
              <a:gd name="connsiteX120" fmla="*/ 976424 w 6267152"/>
              <a:gd name="connsiteY120" fmla="*/ 1254546 h 1850468"/>
              <a:gd name="connsiteX121" fmla="*/ 976424 w 6267152"/>
              <a:gd name="connsiteY121" fmla="*/ 266997 h 1850468"/>
              <a:gd name="connsiteX122" fmla="*/ 727397 w 6267152"/>
              <a:gd name="connsiteY122" fmla="*/ 1254546 h 1850468"/>
              <a:gd name="connsiteX123" fmla="*/ 483505 w 6267152"/>
              <a:gd name="connsiteY123" fmla="*/ 1254546 h 1850468"/>
              <a:gd name="connsiteX124" fmla="*/ 235334 w 6267152"/>
              <a:gd name="connsiteY124" fmla="*/ 266997 h 1850468"/>
              <a:gd name="connsiteX125" fmla="*/ 235334 w 6267152"/>
              <a:gd name="connsiteY125" fmla="*/ 1254546 h 1850468"/>
              <a:gd name="connsiteX126" fmla="*/ 0 w 6267152"/>
              <a:gd name="connsiteY126" fmla="*/ 1254546 h 1850468"/>
              <a:gd name="connsiteX0" fmla="*/ 4787018 w 6267152"/>
              <a:gd name="connsiteY0" fmla="*/ 521158 h 1850468"/>
              <a:gd name="connsiteX1" fmla="*/ 4628702 w 6267152"/>
              <a:gd name="connsiteY1" fmla="*/ 593042 h 1850468"/>
              <a:gd name="connsiteX2" fmla="*/ 4564520 w 6267152"/>
              <a:gd name="connsiteY2" fmla="*/ 800137 h 1850468"/>
              <a:gd name="connsiteX3" fmla="*/ 4628702 w 6267152"/>
              <a:gd name="connsiteY3" fmla="*/ 1007231 h 1850468"/>
              <a:gd name="connsiteX4" fmla="*/ 4787018 w 6267152"/>
              <a:gd name="connsiteY4" fmla="*/ 1079115 h 1850468"/>
              <a:gd name="connsiteX5" fmla="*/ 4944906 w 6267152"/>
              <a:gd name="connsiteY5" fmla="*/ 1007231 h 1850468"/>
              <a:gd name="connsiteX6" fmla="*/ 5008661 w 6267152"/>
              <a:gd name="connsiteY6" fmla="*/ 798425 h 1850468"/>
              <a:gd name="connsiteX7" fmla="*/ 4944906 w 6267152"/>
              <a:gd name="connsiteY7" fmla="*/ 593042 h 1850468"/>
              <a:gd name="connsiteX8" fmla="*/ 4787018 w 6267152"/>
              <a:gd name="connsiteY8" fmla="*/ 521158 h 1850468"/>
              <a:gd name="connsiteX9" fmla="*/ 3887910 w 6267152"/>
              <a:gd name="connsiteY9" fmla="*/ 345727 h 1850468"/>
              <a:gd name="connsiteX10" fmla="*/ 4128380 w 6267152"/>
              <a:gd name="connsiteY10" fmla="*/ 345727 h 1850468"/>
              <a:gd name="connsiteX11" fmla="*/ 4128380 w 6267152"/>
              <a:gd name="connsiteY11" fmla="*/ 1031318 h 1850468"/>
              <a:gd name="connsiteX12" fmla="*/ 4134996 w 6267152"/>
              <a:gd name="connsiteY12" fmla="*/ 1031318 h 1850468"/>
              <a:gd name="connsiteX13" fmla="*/ 4134996 w 6267152"/>
              <a:gd name="connsiteY13" fmla="*/ 1850468 h 1850468"/>
              <a:gd name="connsiteX14" fmla="*/ 3877140 w 6267152"/>
              <a:gd name="connsiteY14" fmla="*/ 1850468 h 1850468"/>
              <a:gd name="connsiteX15" fmla="*/ 3887910 w 6267152"/>
              <a:gd name="connsiteY15" fmla="*/ 1031318 h 1850468"/>
              <a:gd name="connsiteX16" fmla="*/ 3887910 w 6267152"/>
              <a:gd name="connsiteY16" fmla="*/ 345727 h 1850468"/>
              <a:gd name="connsiteX17" fmla="*/ 1459036 w 6267152"/>
              <a:gd name="connsiteY17" fmla="*/ 345727 h 1850468"/>
              <a:gd name="connsiteX18" fmla="*/ 1699505 w 6267152"/>
              <a:gd name="connsiteY18" fmla="*/ 345727 h 1850468"/>
              <a:gd name="connsiteX19" fmla="*/ 1699505 w 6267152"/>
              <a:gd name="connsiteY19" fmla="*/ 1254546 h 1850468"/>
              <a:gd name="connsiteX20" fmla="*/ 1459036 w 6267152"/>
              <a:gd name="connsiteY20" fmla="*/ 1254546 h 1850468"/>
              <a:gd name="connsiteX21" fmla="*/ 1459036 w 6267152"/>
              <a:gd name="connsiteY21" fmla="*/ 345727 h 1850468"/>
              <a:gd name="connsiteX22" fmla="*/ 5961644 w 6267152"/>
              <a:gd name="connsiteY22" fmla="*/ 325189 h 1850468"/>
              <a:gd name="connsiteX23" fmla="*/ 6107124 w 6267152"/>
              <a:gd name="connsiteY23" fmla="*/ 353857 h 1850468"/>
              <a:gd name="connsiteX24" fmla="*/ 6206820 w 6267152"/>
              <a:gd name="connsiteY24" fmla="*/ 427025 h 1850468"/>
              <a:gd name="connsiteX25" fmla="*/ 6253888 w 6267152"/>
              <a:gd name="connsiteY25" fmla="*/ 528005 h 1850468"/>
              <a:gd name="connsiteX26" fmla="*/ 6267152 w 6267152"/>
              <a:gd name="connsiteY26" fmla="*/ 689743 h 1850468"/>
              <a:gd name="connsiteX27" fmla="*/ 6267152 w 6267152"/>
              <a:gd name="connsiteY27" fmla="*/ 1254546 h 1850468"/>
              <a:gd name="connsiteX28" fmla="*/ 6026682 w 6267152"/>
              <a:gd name="connsiteY28" fmla="*/ 1254546 h 1850468"/>
              <a:gd name="connsiteX29" fmla="*/ 6026682 w 6267152"/>
              <a:gd name="connsiteY29" fmla="*/ 790723 h 1850468"/>
              <a:gd name="connsiteX30" fmla="*/ 6011279 w 6267152"/>
              <a:gd name="connsiteY30" fmla="*/ 600316 h 1850468"/>
              <a:gd name="connsiteX31" fmla="*/ 5961216 w 6267152"/>
              <a:gd name="connsiteY31" fmla="*/ 533139 h 1850468"/>
              <a:gd name="connsiteX32" fmla="*/ 5877780 w 6267152"/>
              <a:gd name="connsiteY32" fmla="*/ 509178 h 1850468"/>
              <a:gd name="connsiteX33" fmla="*/ 5765675 w 6267152"/>
              <a:gd name="connsiteY33" fmla="*/ 543408 h 1850468"/>
              <a:gd name="connsiteX34" fmla="*/ 5697642 w 6267152"/>
              <a:gd name="connsiteY34" fmla="*/ 634119 h 1850468"/>
              <a:gd name="connsiteX35" fmla="*/ 5679244 w 6267152"/>
              <a:gd name="connsiteY35" fmla="*/ 842925 h 1850468"/>
              <a:gd name="connsiteX36" fmla="*/ 5679244 w 6267152"/>
              <a:gd name="connsiteY36" fmla="*/ 1254546 h 1850468"/>
              <a:gd name="connsiteX37" fmla="*/ 5438774 w 6267152"/>
              <a:gd name="connsiteY37" fmla="*/ 1254546 h 1850468"/>
              <a:gd name="connsiteX38" fmla="*/ 5438774 w 6267152"/>
              <a:gd name="connsiteY38" fmla="*/ 345727 h 1850468"/>
              <a:gd name="connsiteX39" fmla="*/ 5662128 w 6267152"/>
              <a:gd name="connsiteY39" fmla="*/ 345727 h 1850468"/>
              <a:gd name="connsiteX40" fmla="*/ 5662128 w 6267152"/>
              <a:gd name="connsiteY40" fmla="*/ 479226 h 1850468"/>
              <a:gd name="connsiteX41" fmla="*/ 5961644 w 6267152"/>
              <a:gd name="connsiteY41" fmla="*/ 325189 h 1850468"/>
              <a:gd name="connsiteX42" fmla="*/ 4786163 w 6267152"/>
              <a:gd name="connsiteY42" fmla="*/ 325189 h 1850468"/>
              <a:gd name="connsiteX43" fmla="*/ 5124189 w 6267152"/>
              <a:gd name="connsiteY43" fmla="*/ 459116 h 1850468"/>
              <a:gd name="connsiteX44" fmla="*/ 5255976 w 6267152"/>
              <a:gd name="connsiteY44" fmla="*/ 797569 h 1850468"/>
              <a:gd name="connsiteX45" fmla="*/ 5122905 w 6267152"/>
              <a:gd name="connsiteY45" fmla="*/ 1139446 h 1850468"/>
              <a:gd name="connsiteX46" fmla="*/ 4787874 w 6267152"/>
              <a:gd name="connsiteY46" fmla="*/ 1275084 h 1850468"/>
              <a:gd name="connsiteX47" fmla="*/ 4549545 w 6267152"/>
              <a:gd name="connsiteY47" fmla="*/ 1218604 h 1850468"/>
              <a:gd name="connsiteX48" fmla="*/ 4377109 w 6267152"/>
              <a:gd name="connsiteY48" fmla="*/ 1053014 h 1850468"/>
              <a:gd name="connsiteX49" fmla="*/ 4318061 w 6267152"/>
              <a:gd name="connsiteY49" fmla="*/ 787300 h 1850468"/>
              <a:gd name="connsiteX50" fmla="*/ 4377109 w 6267152"/>
              <a:gd name="connsiteY50" fmla="*/ 555389 h 1850468"/>
              <a:gd name="connsiteX51" fmla="*/ 4544410 w 6267152"/>
              <a:gd name="connsiteY51" fmla="*/ 384237 h 1850468"/>
              <a:gd name="connsiteX52" fmla="*/ 4786163 w 6267152"/>
              <a:gd name="connsiteY52" fmla="*/ 325189 h 1850468"/>
              <a:gd name="connsiteX53" fmla="*/ 3247541 w 6267152"/>
              <a:gd name="connsiteY53" fmla="*/ 325189 h 1850468"/>
              <a:gd name="connsiteX54" fmla="*/ 3524808 w 6267152"/>
              <a:gd name="connsiteY54" fmla="*/ 385948 h 1850468"/>
              <a:gd name="connsiteX55" fmla="*/ 3649748 w 6267152"/>
              <a:gd name="connsiteY55" fmla="*/ 565658 h 1850468"/>
              <a:gd name="connsiteX56" fmla="*/ 3422972 w 6267152"/>
              <a:gd name="connsiteY56" fmla="*/ 607590 h 1850468"/>
              <a:gd name="connsiteX57" fmla="*/ 3367775 w 6267152"/>
              <a:gd name="connsiteY57" fmla="*/ 526293 h 1850468"/>
              <a:gd name="connsiteX58" fmla="*/ 3251820 w 6267152"/>
              <a:gd name="connsiteY58" fmla="*/ 498053 h 1850468"/>
              <a:gd name="connsiteX59" fmla="*/ 3115753 w 6267152"/>
              <a:gd name="connsiteY59" fmla="*/ 524582 h 1850468"/>
              <a:gd name="connsiteX60" fmla="*/ 3088369 w 6267152"/>
              <a:gd name="connsiteY60" fmla="*/ 573360 h 1850468"/>
              <a:gd name="connsiteX61" fmla="*/ 3112330 w 6267152"/>
              <a:gd name="connsiteY61" fmla="*/ 617004 h 1850468"/>
              <a:gd name="connsiteX62" fmla="*/ 3336968 w 6267152"/>
              <a:gd name="connsiteY62" fmla="*/ 684609 h 1850468"/>
              <a:gd name="connsiteX63" fmla="*/ 3605249 w 6267152"/>
              <a:gd name="connsiteY63" fmla="*/ 791579 h 1850468"/>
              <a:gd name="connsiteX64" fmla="*/ 3680556 w 6267152"/>
              <a:gd name="connsiteY64" fmla="*/ 970433 h 1850468"/>
              <a:gd name="connsiteX65" fmla="*/ 3576153 w 6267152"/>
              <a:gd name="connsiteY65" fmla="*/ 1185230 h 1850468"/>
              <a:gd name="connsiteX66" fmla="*/ 3267223 w 6267152"/>
              <a:gd name="connsiteY66" fmla="*/ 1275084 h 1850468"/>
              <a:gd name="connsiteX67" fmla="*/ 2973269 w 6267152"/>
              <a:gd name="connsiteY67" fmla="*/ 1199777 h 1850468"/>
              <a:gd name="connsiteX68" fmla="*/ 2831641 w 6267152"/>
              <a:gd name="connsiteY68" fmla="*/ 995250 h 1850468"/>
              <a:gd name="connsiteX69" fmla="*/ 3072965 w 6267152"/>
              <a:gd name="connsiteY69" fmla="*/ 958453 h 1850468"/>
              <a:gd name="connsiteX70" fmla="*/ 3135436 w 6267152"/>
              <a:gd name="connsiteY70" fmla="*/ 1064995 h 1850468"/>
              <a:gd name="connsiteX71" fmla="*/ 3267223 w 6267152"/>
              <a:gd name="connsiteY71" fmla="*/ 1101365 h 1850468"/>
              <a:gd name="connsiteX72" fmla="*/ 3407568 w 6267152"/>
              <a:gd name="connsiteY72" fmla="*/ 1067134 h 1850468"/>
              <a:gd name="connsiteX73" fmla="*/ 3439231 w 6267152"/>
              <a:gd name="connsiteY73" fmla="*/ 1002952 h 1850468"/>
              <a:gd name="connsiteX74" fmla="*/ 3422116 w 6267152"/>
              <a:gd name="connsiteY74" fmla="*/ 957597 h 1850468"/>
              <a:gd name="connsiteX75" fmla="*/ 3341674 w 6267152"/>
              <a:gd name="connsiteY75" fmla="*/ 925934 h 1850468"/>
              <a:gd name="connsiteX76" fmla="*/ 2972841 w 6267152"/>
              <a:gd name="connsiteY76" fmla="*/ 808694 h 1850468"/>
              <a:gd name="connsiteX77" fmla="*/ 2865016 w 6267152"/>
              <a:gd name="connsiteY77" fmla="*/ 604167 h 1850468"/>
              <a:gd name="connsiteX78" fmla="*/ 2958293 w 6267152"/>
              <a:gd name="connsiteY78" fmla="*/ 405631 h 1850468"/>
              <a:gd name="connsiteX79" fmla="*/ 3247541 w 6267152"/>
              <a:gd name="connsiteY79" fmla="*/ 325189 h 1850468"/>
              <a:gd name="connsiteX80" fmla="*/ 2275991 w 6267152"/>
              <a:gd name="connsiteY80" fmla="*/ 325189 h 1850468"/>
              <a:gd name="connsiteX81" fmla="*/ 2553258 w 6267152"/>
              <a:gd name="connsiteY81" fmla="*/ 385948 h 1850468"/>
              <a:gd name="connsiteX82" fmla="*/ 2678199 w 6267152"/>
              <a:gd name="connsiteY82" fmla="*/ 565658 h 1850468"/>
              <a:gd name="connsiteX83" fmla="*/ 2451422 w 6267152"/>
              <a:gd name="connsiteY83" fmla="*/ 607590 h 1850468"/>
              <a:gd name="connsiteX84" fmla="*/ 2396226 w 6267152"/>
              <a:gd name="connsiteY84" fmla="*/ 526293 h 1850468"/>
              <a:gd name="connsiteX85" fmla="*/ 2280270 w 6267152"/>
              <a:gd name="connsiteY85" fmla="*/ 498053 h 1850468"/>
              <a:gd name="connsiteX86" fmla="*/ 2144204 w 6267152"/>
              <a:gd name="connsiteY86" fmla="*/ 524582 h 1850468"/>
              <a:gd name="connsiteX87" fmla="*/ 2116819 w 6267152"/>
              <a:gd name="connsiteY87" fmla="*/ 573360 h 1850468"/>
              <a:gd name="connsiteX88" fmla="*/ 2140781 w 6267152"/>
              <a:gd name="connsiteY88" fmla="*/ 617004 h 1850468"/>
              <a:gd name="connsiteX89" fmla="*/ 2365418 w 6267152"/>
              <a:gd name="connsiteY89" fmla="*/ 684609 h 1850468"/>
              <a:gd name="connsiteX90" fmla="*/ 2633699 w 6267152"/>
              <a:gd name="connsiteY90" fmla="*/ 791579 h 1850468"/>
              <a:gd name="connsiteX91" fmla="*/ 2709006 w 6267152"/>
              <a:gd name="connsiteY91" fmla="*/ 970433 h 1850468"/>
              <a:gd name="connsiteX92" fmla="*/ 2604604 w 6267152"/>
              <a:gd name="connsiteY92" fmla="*/ 1185230 h 1850468"/>
              <a:gd name="connsiteX93" fmla="*/ 2295674 w 6267152"/>
              <a:gd name="connsiteY93" fmla="*/ 1275084 h 1850468"/>
              <a:gd name="connsiteX94" fmla="*/ 2001719 w 6267152"/>
              <a:gd name="connsiteY94" fmla="*/ 1199777 h 1850468"/>
              <a:gd name="connsiteX95" fmla="*/ 1860091 w 6267152"/>
              <a:gd name="connsiteY95" fmla="*/ 995250 h 1850468"/>
              <a:gd name="connsiteX96" fmla="*/ 2101416 w 6267152"/>
              <a:gd name="connsiteY96" fmla="*/ 958453 h 1850468"/>
              <a:gd name="connsiteX97" fmla="*/ 2163886 w 6267152"/>
              <a:gd name="connsiteY97" fmla="*/ 1064995 h 1850468"/>
              <a:gd name="connsiteX98" fmla="*/ 2295674 w 6267152"/>
              <a:gd name="connsiteY98" fmla="*/ 1101365 h 1850468"/>
              <a:gd name="connsiteX99" fmla="*/ 2436019 w 6267152"/>
              <a:gd name="connsiteY99" fmla="*/ 1067134 h 1850468"/>
              <a:gd name="connsiteX100" fmla="*/ 2467682 w 6267152"/>
              <a:gd name="connsiteY100" fmla="*/ 1002952 h 1850468"/>
              <a:gd name="connsiteX101" fmla="*/ 2450566 w 6267152"/>
              <a:gd name="connsiteY101" fmla="*/ 957597 h 1850468"/>
              <a:gd name="connsiteX102" fmla="*/ 2370125 w 6267152"/>
              <a:gd name="connsiteY102" fmla="*/ 925934 h 1850468"/>
              <a:gd name="connsiteX103" fmla="*/ 2001291 w 6267152"/>
              <a:gd name="connsiteY103" fmla="*/ 808694 h 1850468"/>
              <a:gd name="connsiteX104" fmla="*/ 1893465 w 6267152"/>
              <a:gd name="connsiteY104" fmla="*/ 604167 h 1850468"/>
              <a:gd name="connsiteX105" fmla="*/ 1986743 w 6267152"/>
              <a:gd name="connsiteY105" fmla="*/ 405631 h 1850468"/>
              <a:gd name="connsiteX106" fmla="*/ 2275991 w 6267152"/>
              <a:gd name="connsiteY106" fmla="*/ 325189 h 1850468"/>
              <a:gd name="connsiteX107" fmla="*/ 3887910 w 6267152"/>
              <a:gd name="connsiteY107" fmla="*/ 0 h 1850468"/>
              <a:gd name="connsiteX108" fmla="*/ 4128380 w 6267152"/>
              <a:gd name="connsiteY108" fmla="*/ 0 h 1850468"/>
              <a:gd name="connsiteX109" fmla="*/ 4128380 w 6267152"/>
              <a:gd name="connsiteY109" fmla="*/ 222498 h 1850468"/>
              <a:gd name="connsiteX110" fmla="*/ 3887910 w 6267152"/>
              <a:gd name="connsiteY110" fmla="*/ 222498 h 1850468"/>
              <a:gd name="connsiteX111" fmla="*/ 3887910 w 6267152"/>
              <a:gd name="connsiteY111" fmla="*/ 0 h 1850468"/>
              <a:gd name="connsiteX112" fmla="*/ 1459036 w 6267152"/>
              <a:gd name="connsiteY112" fmla="*/ 0 h 1850468"/>
              <a:gd name="connsiteX113" fmla="*/ 1699505 w 6267152"/>
              <a:gd name="connsiteY113" fmla="*/ 0 h 1850468"/>
              <a:gd name="connsiteX114" fmla="*/ 1699505 w 6267152"/>
              <a:gd name="connsiteY114" fmla="*/ 222498 h 1850468"/>
              <a:gd name="connsiteX115" fmla="*/ 1459036 w 6267152"/>
              <a:gd name="connsiteY115" fmla="*/ 222498 h 1850468"/>
              <a:gd name="connsiteX116" fmla="*/ 1459036 w 6267152"/>
              <a:gd name="connsiteY116" fmla="*/ 0 h 1850468"/>
              <a:gd name="connsiteX117" fmla="*/ 0 w 6267152"/>
              <a:gd name="connsiteY117" fmla="*/ 0 h 1850468"/>
              <a:gd name="connsiteX118" fmla="*/ 379102 w 6267152"/>
              <a:gd name="connsiteY118" fmla="*/ 0 h 1850468"/>
              <a:gd name="connsiteX119" fmla="*/ 606735 w 6267152"/>
              <a:gd name="connsiteY119" fmla="*/ 855761 h 1850468"/>
              <a:gd name="connsiteX120" fmla="*/ 831800 w 6267152"/>
              <a:gd name="connsiteY120" fmla="*/ 0 h 1850468"/>
              <a:gd name="connsiteX121" fmla="*/ 1211758 w 6267152"/>
              <a:gd name="connsiteY121" fmla="*/ 0 h 1850468"/>
              <a:gd name="connsiteX122" fmla="*/ 1211758 w 6267152"/>
              <a:gd name="connsiteY122" fmla="*/ 1254546 h 1850468"/>
              <a:gd name="connsiteX123" fmla="*/ 976424 w 6267152"/>
              <a:gd name="connsiteY123" fmla="*/ 1254546 h 1850468"/>
              <a:gd name="connsiteX124" fmla="*/ 976424 w 6267152"/>
              <a:gd name="connsiteY124" fmla="*/ 266997 h 1850468"/>
              <a:gd name="connsiteX125" fmla="*/ 727397 w 6267152"/>
              <a:gd name="connsiteY125" fmla="*/ 1254546 h 1850468"/>
              <a:gd name="connsiteX126" fmla="*/ 483505 w 6267152"/>
              <a:gd name="connsiteY126" fmla="*/ 1254546 h 1850468"/>
              <a:gd name="connsiteX127" fmla="*/ 235334 w 6267152"/>
              <a:gd name="connsiteY127" fmla="*/ 266997 h 1850468"/>
              <a:gd name="connsiteX128" fmla="*/ 235334 w 6267152"/>
              <a:gd name="connsiteY128" fmla="*/ 1254546 h 1850468"/>
              <a:gd name="connsiteX129" fmla="*/ 0 w 6267152"/>
              <a:gd name="connsiteY129" fmla="*/ 1254546 h 1850468"/>
              <a:gd name="connsiteX130" fmla="*/ 0 w 6267152"/>
              <a:gd name="connsiteY130" fmla="*/ 0 h 1850468"/>
              <a:gd name="connsiteX0" fmla="*/ 4787018 w 6267152"/>
              <a:gd name="connsiteY0" fmla="*/ 521158 h 1850468"/>
              <a:gd name="connsiteX1" fmla="*/ 4628702 w 6267152"/>
              <a:gd name="connsiteY1" fmla="*/ 593042 h 1850468"/>
              <a:gd name="connsiteX2" fmla="*/ 4564520 w 6267152"/>
              <a:gd name="connsiteY2" fmla="*/ 800137 h 1850468"/>
              <a:gd name="connsiteX3" fmla="*/ 4628702 w 6267152"/>
              <a:gd name="connsiteY3" fmla="*/ 1007231 h 1850468"/>
              <a:gd name="connsiteX4" fmla="*/ 4787018 w 6267152"/>
              <a:gd name="connsiteY4" fmla="*/ 1079115 h 1850468"/>
              <a:gd name="connsiteX5" fmla="*/ 4944906 w 6267152"/>
              <a:gd name="connsiteY5" fmla="*/ 1007231 h 1850468"/>
              <a:gd name="connsiteX6" fmla="*/ 5008661 w 6267152"/>
              <a:gd name="connsiteY6" fmla="*/ 798425 h 1850468"/>
              <a:gd name="connsiteX7" fmla="*/ 4944906 w 6267152"/>
              <a:gd name="connsiteY7" fmla="*/ 593042 h 1850468"/>
              <a:gd name="connsiteX8" fmla="*/ 4787018 w 6267152"/>
              <a:gd name="connsiteY8" fmla="*/ 521158 h 1850468"/>
              <a:gd name="connsiteX9" fmla="*/ 3887910 w 6267152"/>
              <a:gd name="connsiteY9" fmla="*/ 345727 h 1850468"/>
              <a:gd name="connsiteX10" fmla="*/ 4128380 w 6267152"/>
              <a:gd name="connsiteY10" fmla="*/ 345727 h 1850468"/>
              <a:gd name="connsiteX11" fmla="*/ 4128380 w 6267152"/>
              <a:gd name="connsiteY11" fmla="*/ 1031318 h 1850468"/>
              <a:gd name="connsiteX12" fmla="*/ 4134996 w 6267152"/>
              <a:gd name="connsiteY12" fmla="*/ 1850468 h 1850468"/>
              <a:gd name="connsiteX13" fmla="*/ 3877140 w 6267152"/>
              <a:gd name="connsiteY13" fmla="*/ 1850468 h 1850468"/>
              <a:gd name="connsiteX14" fmla="*/ 3887910 w 6267152"/>
              <a:gd name="connsiteY14" fmla="*/ 1031318 h 1850468"/>
              <a:gd name="connsiteX15" fmla="*/ 3887910 w 6267152"/>
              <a:gd name="connsiteY15" fmla="*/ 345727 h 1850468"/>
              <a:gd name="connsiteX16" fmla="*/ 1459036 w 6267152"/>
              <a:gd name="connsiteY16" fmla="*/ 345727 h 1850468"/>
              <a:gd name="connsiteX17" fmla="*/ 1699505 w 6267152"/>
              <a:gd name="connsiteY17" fmla="*/ 345727 h 1850468"/>
              <a:gd name="connsiteX18" fmla="*/ 1699505 w 6267152"/>
              <a:gd name="connsiteY18" fmla="*/ 1254546 h 1850468"/>
              <a:gd name="connsiteX19" fmla="*/ 1459036 w 6267152"/>
              <a:gd name="connsiteY19" fmla="*/ 1254546 h 1850468"/>
              <a:gd name="connsiteX20" fmla="*/ 1459036 w 6267152"/>
              <a:gd name="connsiteY20" fmla="*/ 345727 h 1850468"/>
              <a:gd name="connsiteX21" fmla="*/ 5961644 w 6267152"/>
              <a:gd name="connsiteY21" fmla="*/ 325189 h 1850468"/>
              <a:gd name="connsiteX22" fmla="*/ 6107124 w 6267152"/>
              <a:gd name="connsiteY22" fmla="*/ 353857 h 1850468"/>
              <a:gd name="connsiteX23" fmla="*/ 6206820 w 6267152"/>
              <a:gd name="connsiteY23" fmla="*/ 427025 h 1850468"/>
              <a:gd name="connsiteX24" fmla="*/ 6253888 w 6267152"/>
              <a:gd name="connsiteY24" fmla="*/ 528005 h 1850468"/>
              <a:gd name="connsiteX25" fmla="*/ 6267152 w 6267152"/>
              <a:gd name="connsiteY25" fmla="*/ 689743 h 1850468"/>
              <a:gd name="connsiteX26" fmla="*/ 6267152 w 6267152"/>
              <a:gd name="connsiteY26" fmla="*/ 1254546 h 1850468"/>
              <a:gd name="connsiteX27" fmla="*/ 6026682 w 6267152"/>
              <a:gd name="connsiteY27" fmla="*/ 1254546 h 1850468"/>
              <a:gd name="connsiteX28" fmla="*/ 6026682 w 6267152"/>
              <a:gd name="connsiteY28" fmla="*/ 790723 h 1850468"/>
              <a:gd name="connsiteX29" fmla="*/ 6011279 w 6267152"/>
              <a:gd name="connsiteY29" fmla="*/ 600316 h 1850468"/>
              <a:gd name="connsiteX30" fmla="*/ 5961216 w 6267152"/>
              <a:gd name="connsiteY30" fmla="*/ 533139 h 1850468"/>
              <a:gd name="connsiteX31" fmla="*/ 5877780 w 6267152"/>
              <a:gd name="connsiteY31" fmla="*/ 509178 h 1850468"/>
              <a:gd name="connsiteX32" fmla="*/ 5765675 w 6267152"/>
              <a:gd name="connsiteY32" fmla="*/ 543408 h 1850468"/>
              <a:gd name="connsiteX33" fmla="*/ 5697642 w 6267152"/>
              <a:gd name="connsiteY33" fmla="*/ 634119 h 1850468"/>
              <a:gd name="connsiteX34" fmla="*/ 5679244 w 6267152"/>
              <a:gd name="connsiteY34" fmla="*/ 842925 h 1850468"/>
              <a:gd name="connsiteX35" fmla="*/ 5679244 w 6267152"/>
              <a:gd name="connsiteY35" fmla="*/ 1254546 h 1850468"/>
              <a:gd name="connsiteX36" fmla="*/ 5438774 w 6267152"/>
              <a:gd name="connsiteY36" fmla="*/ 1254546 h 1850468"/>
              <a:gd name="connsiteX37" fmla="*/ 5438774 w 6267152"/>
              <a:gd name="connsiteY37" fmla="*/ 345727 h 1850468"/>
              <a:gd name="connsiteX38" fmla="*/ 5662128 w 6267152"/>
              <a:gd name="connsiteY38" fmla="*/ 345727 h 1850468"/>
              <a:gd name="connsiteX39" fmla="*/ 5662128 w 6267152"/>
              <a:gd name="connsiteY39" fmla="*/ 479226 h 1850468"/>
              <a:gd name="connsiteX40" fmla="*/ 5961644 w 6267152"/>
              <a:gd name="connsiteY40" fmla="*/ 325189 h 1850468"/>
              <a:gd name="connsiteX41" fmla="*/ 4786163 w 6267152"/>
              <a:gd name="connsiteY41" fmla="*/ 325189 h 1850468"/>
              <a:gd name="connsiteX42" fmla="*/ 5124189 w 6267152"/>
              <a:gd name="connsiteY42" fmla="*/ 459116 h 1850468"/>
              <a:gd name="connsiteX43" fmla="*/ 5255976 w 6267152"/>
              <a:gd name="connsiteY43" fmla="*/ 797569 h 1850468"/>
              <a:gd name="connsiteX44" fmla="*/ 5122905 w 6267152"/>
              <a:gd name="connsiteY44" fmla="*/ 1139446 h 1850468"/>
              <a:gd name="connsiteX45" fmla="*/ 4787874 w 6267152"/>
              <a:gd name="connsiteY45" fmla="*/ 1275084 h 1850468"/>
              <a:gd name="connsiteX46" fmla="*/ 4549545 w 6267152"/>
              <a:gd name="connsiteY46" fmla="*/ 1218604 h 1850468"/>
              <a:gd name="connsiteX47" fmla="*/ 4377109 w 6267152"/>
              <a:gd name="connsiteY47" fmla="*/ 1053014 h 1850468"/>
              <a:gd name="connsiteX48" fmla="*/ 4318061 w 6267152"/>
              <a:gd name="connsiteY48" fmla="*/ 787300 h 1850468"/>
              <a:gd name="connsiteX49" fmla="*/ 4377109 w 6267152"/>
              <a:gd name="connsiteY49" fmla="*/ 555389 h 1850468"/>
              <a:gd name="connsiteX50" fmla="*/ 4544410 w 6267152"/>
              <a:gd name="connsiteY50" fmla="*/ 384237 h 1850468"/>
              <a:gd name="connsiteX51" fmla="*/ 4786163 w 6267152"/>
              <a:gd name="connsiteY51" fmla="*/ 325189 h 1850468"/>
              <a:gd name="connsiteX52" fmla="*/ 3247541 w 6267152"/>
              <a:gd name="connsiteY52" fmla="*/ 325189 h 1850468"/>
              <a:gd name="connsiteX53" fmla="*/ 3524808 w 6267152"/>
              <a:gd name="connsiteY53" fmla="*/ 385948 h 1850468"/>
              <a:gd name="connsiteX54" fmla="*/ 3649748 w 6267152"/>
              <a:gd name="connsiteY54" fmla="*/ 565658 h 1850468"/>
              <a:gd name="connsiteX55" fmla="*/ 3422972 w 6267152"/>
              <a:gd name="connsiteY55" fmla="*/ 607590 h 1850468"/>
              <a:gd name="connsiteX56" fmla="*/ 3367775 w 6267152"/>
              <a:gd name="connsiteY56" fmla="*/ 526293 h 1850468"/>
              <a:gd name="connsiteX57" fmla="*/ 3251820 w 6267152"/>
              <a:gd name="connsiteY57" fmla="*/ 498053 h 1850468"/>
              <a:gd name="connsiteX58" fmla="*/ 3115753 w 6267152"/>
              <a:gd name="connsiteY58" fmla="*/ 524582 h 1850468"/>
              <a:gd name="connsiteX59" fmla="*/ 3088369 w 6267152"/>
              <a:gd name="connsiteY59" fmla="*/ 573360 h 1850468"/>
              <a:gd name="connsiteX60" fmla="*/ 3112330 w 6267152"/>
              <a:gd name="connsiteY60" fmla="*/ 617004 h 1850468"/>
              <a:gd name="connsiteX61" fmla="*/ 3336968 w 6267152"/>
              <a:gd name="connsiteY61" fmla="*/ 684609 h 1850468"/>
              <a:gd name="connsiteX62" fmla="*/ 3605249 w 6267152"/>
              <a:gd name="connsiteY62" fmla="*/ 791579 h 1850468"/>
              <a:gd name="connsiteX63" fmla="*/ 3680556 w 6267152"/>
              <a:gd name="connsiteY63" fmla="*/ 970433 h 1850468"/>
              <a:gd name="connsiteX64" fmla="*/ 3576153 w 6267152"/>
              <a:gd name="connsiteY64" fmla="*/ 1185230 h 1850468"/>
              <a:gd name="connsiteX65" fmla="*/ 3267223 w 6267152"/>
              <a:gd name="connsiteY65" fmla="*/ 1275084 h 1850468"/>
              <a:gd name="connsiteX66" fmla="*/ 2973269 w 6267152"/>
              <a:gd name="connsiteY66" fmla="*/ 1199777 h 1850468"/>
              <a:gd name="connsiteX67" fmla="*/ 2831641 w 6267152"/>
              <a:gd name="connsiteY67" fmla="*/ 995250 h 1850468"/>
              <a:gd name="connsiteX68" fmla="*/ 3072965 w 6267152"/>
              <a:gd name="connsiteY68" fmla="*/ 958453 h 1850468"/>
              <a:gd name="connsiteX69" fmla="*/ 3135436 w 6267152"/>
              <a:gd name="connsiteY69" fmla="*/ 1064995 h 1850468"/>
              <a:gd name="connsiteX70" fmla="*/ 3267223 w 6267152"/>
              <a:gd name="connsiteY70" fmla="*/ 1101365 h 1850468"/>
              <a:gd name="connsiteX71" fmla="*/ 3407568 w 6267152"/>
              <a:gd name="connsiteY71" fmla="*/ 1067134 h 1850468"/>
              <a:gd name="connsiteX72" fmla="*/ 3439231 w 6267152"/>
              <a:gd name="connsiteY72" fmla="*/ 1002952 h 1850468"/>
              <a:gd name="connsiteX73" fmla="*/ 3422116 w 6267152"/>
              <a:gd name="connsiteY73" fmla="*/ 957597 h 1850468"/>
              <a:gd name="connsiteX74" fmla="*/ 3341674 w 6267152"/>
              <a:gd name="connsiteY74" fmla="*/ 925934 h 1850468"/>
              <a:gd name="connsiteX75" fmla="*/ 2972841 w 6267152"/>
              <a:gd name="connsiteY75" fmla="*/ 808694 h 1850468"/>
              <a:gd name="connsiteX76" fmla="*/ 2865016 w 6267152"/>
              <a:gd name="connsiteY76" fmla="*/ 604167 h 1850468"/>
              <a:gd name="connsiteX77" fmla="*/ 2958293 w 6267152"/>
              <a:gd name="connsiteY77" fmla="*/ 405631 h 1850468"/>
              <a:gd name="connsiteX78" fmla="*/ 3247541 w 6267152"/>
              <a:gd name="connsiteY78" fmla="*/ 325189 h 1850468"/>
              <a:gd name="connsiteX79" fmla="*/ 2275991 w 6267152"/>
              <a:gd name="connsiteY79" fmla="*/ 325189 h 1850468"/>
              <a:gd name="connsiteX80" fmla="*/ 2553258 w 6267152"/>
              <a:gd name="connsiteY80" fmla="*/ 385948 h 1850468"/>
              <a:gd name="connsiteX81" fmla="*/ 2678199 w 6267152"/>
              <a:gd name="connsiteY81" fmla="*/ 565658 h 1850468"/>
              <a:gd name="connsiteX82" fmla="*/ 2451422 w 6267152"/>
              <a:gd name="connsiteY82" fmla="*/ 607590 h 1850468"/>
              <a:gd name="connsiteX83" fmla="*/ 2396226 w 6267152"/>
              <a:gd name="connsiteY83" fmla="*/ 526293 h 1850468"/>
              <a:gd name="connsiteX84" fmla="*/ 2280270 w 6267152"/>
              <a:gd name="connsiteY84" fmla="*/ 498053 h 1850468"/>
              <a:gd name="connsiteX85" fmla="*/ 2144204 w 6267152"/>
              <a:gd name="connsiteY85" fmla="*/ 524582 h 1850468"/>
              <a:gd name="connsiteX86" fmla="*/ 2116819 w 6267152"/>
              <a:gd name="connsiteY86" fmla="*/ 573360 h 1850468"/>
              <a:gd name="connsiteX87" fmla="*/ 2140781 w 6267152"/>
              <a:gd name="connsiteY87" fmla="*/ 617004 h 1850468"/>
              <a:gd name="connsiteX88" fmla="*/ 2365418 w 6267152"/>
              <a:gd name="connsiteY88" fmla="*/ 684609 h 1850468"/>
              <a:gd name="connsiteX89" fmla="*/ 2633699 w 6267152"/>
              <a:gd name="connsiteY89" fmla="*/ 791579 h 1850468"/>
              <a:gd name="connsiteX90" fmla="*/ 2709006 w 6267152"/>
              <a:gd name="connsiteY90" fmla="*/ 970433 h 1850468"/>
              <a:gd name="connsiteX91" fmla="*/ 2604604 w 6267152"/>
              <a:gd name="connsiteY91" fmla="*/ 1185230 h 1850468"/>
              <a:gd name="connsiteX92" fmla="*/ 2295674 w 6267152"/>
              <a:gd name="connsiteY92" fmla="*/ 1275084 h 1850468"/>
              <a:gd name="connsiteX93" fmla="*/ 2001719 w 6267152"/>
              <a:gd name="connsiteY93" fmla="*/ 1199777 h 1850468"/>
              <a:gd name="connsiteX94" fmla="*/ 1860091 w 6267152"/>
              <a:gd name="connsiteY94" fmla="*/ 995250 h 1850468"/>
              <a:gd name="connsiteX95" fmla="*/ 2101416 w 6267152"/>
              <a:gd name="connsiteY95" fmla="*/ 958453 h 1850468"/>
              <a:gd name="connsiteX96" fmla="*/ 2163886 w 6267152"/>
              <a:gd name="connsiteY96" fmla="*/ 1064995 h 1850468"/>
              <a:gd name="connsiteX97" fmla="*/ 2295674 w 6267152"/>
              <a:gd name="connsiteY97" fmla="*/ 1101365 h 1850468"/>
              <a:gd name="connsiteX98" fmla="*/ 2436019 w 6267152"/>
              <a:gd name="connsiteY98" fmla="*/ 1067134 h 1850468"/>
              <a:gd name="connsiteX99" fmla="*/ 2467682 w 6267152"/>
              <a:gd name="connsiteY99" fmla="*/ 1002952 h 1850468"/>
              <a:gd name="connsiteX100" fmla="*/ 2450566 w 6267152"/>
              <a:gd name="connsiteY100" fmla="*/ 957597 h 1850468"/>
              <a:gd name="connsiteX101" fmla="*/ 2370125 w 6267152"/>
              <a:gd name="connsiteY101" fmla="*/ 925934 h 1850468"/>
              <a:gd name="connsiteX102" fmla="*/ 2001291 w 6267152"/>
              <a:gd name="connsiteY102" fmla="*/ 808694 h 1850468"/>
              <a:gd name="connsiteX103" fmla="*/ 1893465 w 6267152"/>
              <a:gd name="connsiteY103" fmla="*/ 604167 h 1850468"/>
              <a:gd name="connsiteX104" fmla="*/ 1986743 w 6267152"/>
              <a:gd name="connsiteY104" fmla="*/ 405631 h 1850468"/>
              <a:gd name="connsiteX105" fmla="*/ 2275991 w 6267152"/>
              <a:gd name="connsiteY105" fmla="*/ 325189 h 1850468"/>
              <a:gd name="connsiteX106" fmla="*/ 3887910 w 6267152"/>
              <a:gd name="connsiteY106" fmla="*/ 0 h 1850468"/>
              <a:gd name="connsiteX107" fmla="*/ 4128380 w 6267152"/>
              <a:gd name="connsiteY107" fmla="*/ 0 h 1850468"/>
              <a:gd name="connsiteX108" fmla="*/ 4128380 w 6267152"/>
              <a:gd name="connsiteY108" fmla="*/ 222498 h 1850468"/>
              <a:gd name="connsiteX109" fmla="*/ 3887910 w 6267152"/>
              <a:gd name="connsiteY109" fmla="*/ 222498 h 1850468"/>
              <a:gd name="connsiteX110" fmla="*/ 3887910 w 6267152"/>
              <a:gd name="connsiteY110" fmla="*/ 0 h 1850468"/>
              <a:gd name="connsiteX111" fmla="*/ 1459036 w 6267152"/>
              <a:gd name="connsiteY111" fmla="*/ 0 h 1850468"/>
              <a:gd name="connsiteX112" fmla="*/ 1699505 w 6267152"/>
              <a:gd name="connsiteY112" fmla="*/ 0 h 1850468"/>
              <a:gd name="connsiteX113" fmla="*/ 1699505 w 6267152"/>
              <a:gd name="connsiteY113" fmla="*/ 222498 h 1850468"/>
              <a:gd name="connsiteX114" fmla="*/ 1459036 w 6267152"/>
              <a:gd name="connsiteY114" fmla="*/ 222498 h 1850468"/>
              <a:gd name="connsiteX115" fmla="*/ 1459036 w 6267152"/>
              <a:gd name="connsiteY115" fmla="*/ 0 h 1850468"/>
              <a:gd name="connsiteX116" fmla="*/ 0 w 6267152"/>
              <a:gd name="connsiteY116" fmla="*/ 0 h 1850468"/>
              <a:gd name="connsiteX117" fmla="*/ 379102 w 6267152"/>
              <a:gd name="connsiteY117" fmla="*/ 0 h 1850468"/>
              <a:gd name="connsiteX118" fmla="*/ 606735 w 6267152"/>
              <a:gd name="connsiteY118" fmla="*/ 855761 h 1850468"/>
              <a:gd name="connsiteX119" fmla="*/ 831800 w 6267152"/>
              <a:gd name="connsiteY119" fmla="*/ 0 h 1850468"/>
              <a:gd name="connsiteX120" fmla="*/ 1211758 w 6267152"/>
              <a:gd name="connsiteY120" fmla="*/ 0 h 1850468"/>
              <a:gd name="connsiteX121" fmla="*/ 1211758 w 6267152"/>
              <a:gd name="connsiteY121" fmla="*/ 1254546 h 1850468"/>
              <a:gd name="connsiteX122" fmla="*/ 976424 w 6267152"/>
              <a:gd name="connsiteY122" fmla="*/ 1254546 h 1850468"/>
              <a:gd name="connsiteX123" fmla="*/ 976424 w 6267152"/>
              <a:gd name="connsiteY123" fmla="*/ 266997 h 1850468"/>
              <a:gd name="connsiteX124" fmla="*/ 727397 w 6267152"/>
              <a:gd name="connsiteY124" fmla="*/ 1254546 h 1850468"/>
              <a:gd name="connsiteX125" fmla="*/ 483505 w 6267152"/>
              <a:gd name="connsiteY125" fmla="*/ 1254546 h 1850468"/>
              <a:gd name="connsiteX126" fmla="*/ 235334 w 6267152"/>
              <a:gd name="connsiteY126" fmla="*/ 266997 h 1850468"/>
              <a:gd name="connsiteX127" fmla="*/ 235334 w 6267152"/>
              <a:gd name="connsiteY127" fmla="*/ 1254546 h 1850468"/>
              <a:gd name="connsiteX128" fmla="*/ 0 w 6267152"/>
              <a:gd name="connsiteY128" fmla="*/ 1254546 h 1850468"/>
              <a:gd name="connsiteX129" fmla="*/ 0 w 6267152"/>
              <a:gd name="connsiteY129" fmla="*/ 0 h 1850468"/>
              <a:gd name="connsiteX0" fmla="*/ 4787018 w 6267152"/>
              <a:gd name="connsiteY0" fmla="*/ 521158 h 1850468"/>
              <a:gd name="connsiteX1" fmla="*/ 4628702 w 6267152"/>
              <a:gd name="connsiteY1" fmla="*/ 593042 h 1850468"/>
              <a:gd name="connsiteX2" fmla="*/ 4564520 w 6267152"/>
              <a:gd name="connsiteY2" fmla="*/ 800137 h 1850468"/>
              <a:gd name="connsiteX3" fmla="*/ 4628702 w 6267152"/>
              <a:gd name="connsiteY3" fmla="*/ 1007231 h 1850468"/>
              <a:gd name="connsiteX4" fmla="*/ 4787018 w 6267152"/>
              <a:gd name="connsiteY4" fmla="*/ 1079115 h 1850468"/>
              <a:gd name="connsiteX5" fmla="*/ 4944906 w 6267152"/>
              <a:gd name="connsiteY5" fmla="*/ 1007231 h 1850468"/>
              <a:gd name="connsiteX6" fmla="*/ 5008661 w 6267152"/>
              <a:gd name="connsiteY6" fmla="*/ 798425 h 1850468"/>
              <a:gd name="connsiteX7" fmla="*/ 4944906 w 6267152"/>
              <a:gd name="connsiteY7" fmla="*/ 593042 h 1850468"/>
              <a:gd name="connsiteX8" fmla="*/ 4787018 w 6267152"/>
              <a:gd name="connsiteY8" fmla="*/ 521158 h 1850468"/>
              <a:gd name="connsiteX9" fmla="*/ 3887910 w 6267152"/>
              <a:gd name="connsiteY9" fmla="*/ 345727 h 1850468"/>
              <a:gd name="connsiteX10" fmla="*/ 4128380 w 6267152"/>
              <a:gd name="connsiteY10" fmla="*/ 345727 h 1850468"/>
              <a:gd name="connsiteX11" fmla="*/ 4128380 w 6267152"/>
              <a:gd name="connsiteY11" fmla="*/ 1031318 h 1850468"/>
              <a:gd name="connsiteX12" fmla="*/ 4134996 w 6267152"/>
              <a:gd name="connsiteY12" fmla="*/ 1850468 h 1850468"/>
              <a:gd name="connsiteX13" fmla="*/ 3884284 w 6267152"/>
              <a:gd name="connsiteY13" fmla="*/ 1850468 h 1850468"/>
              <a:gd name="connsiteX14" fmla="*/ 3887910 w 6267152"/>
              <a:gd name="connsiteY14" fmla="*/ 1031318 h 1850468"/>
              <a:gd name="connsiteX15" fmla="*/ 3887910 w 6267152"/>
              <a:gd name="connsiteY15" fmla="*/ 345727 h 1850468"/>
              <a:gd name="connsiteX16" fmla="*/ 1459036 w 6267152"/>
              <a:gd name="connsiteY16" fmla="*/ 345727 h 1850468"/>
              <a:gd name="connsiteX17" fmla="*/ 1699505 w 6267152"/>
              <a:gd name="connsiteY17" fmla="*/ 345727 h 1850468"/>
              <a:gd name="connsiteX18" fmla="*/ 1699505 w 6267152"/>
              <a:gd name="connsiteY18" fmla="*/ 1254546 h 1850468"/>
              <a:gd name="connsiteX19" fmla="*/ 1459036 w 6267152"/>
              <a:gd name="connsiteY19" fmla="*/ 1254546 h 1850468"/>
              <a:gd name="connsiteX20" fmla="*/ 1459036 w 6267152"/>
              <a:gd name="connsiteY20" fmla="*/ 345727 h 1850468"/>
              <a:gd name="connsiteX21" fmla="*/ 5961644 w 6267152"/>
              <a:gd name="connsiteY21" fmla="*/ 325189 h 1850468"/>
              <a:gd name="connsiteX22" fmla="*/ 6107124 w 6267152"/>
              <a:gd name="connsiteY22" fmla="*/ 353857 h 1850468"/>
              <a:gd name="connsiteX23" fmla="*/ 6206820 w 6267152"/>
              <a:gd name="connsiteY23" fmla="*/ 427025 h 1850468"/>
              <a:gd name="connsiteX24" fmla="*/ 6253888 w 6267152"/>
              <a:gd name="connsiteY24" fmla="*/ 528005 h 1850468"/>
              <a:gd name="connsiteX25" fmla="*/ 6267152 w 6267152"/>
              <a:gd name="connsiteY25" fmla="*/ 689743 h 1850468"/>
              <a:gd name="connsiteX26" fmla="*/ 6267152 w 6267152"/>
              <a:gd name="connsiteY26" fmla="*/ 1254546 h 1850468"/>
              <a:gd name="connsiteX27" fmla="*/ 6026682 w 6267152"/>
              <a:gd name="connsiteY27" fmla="*/ 1254546 h 1850468"/>
              <a:gd name="connsiteX28" fmla="*/ 6026682 w 6267152"/>
              <a:gd name="connsiteY28" fmla="*/ 790723 h 1850468"/>
              <a:gd name="connsiteX29" fmla="*/ 6011279 w 6267152"/>
              <a:gd name="connsiteY29" fmla="*/ 600316 h 1850468"/>
              <a:gd name="connsiteX30" fmla="*/ 5961216 w 6267152"/>
              <a:gd name="connsiteY30" fmla="*/ 533139 h 1850468"/>
              <a:gd name="connsiteX31" fmla="*/ 5877780 w 6267152"/>
              <a:gd name="connsiteY31" fmla="*/ 509178 h 1850468"/>
              <a:gd name="connsiteX32" fmla="*/ 5765675 w 6267152"/>
              <a:gd name="connsiteY32" fmla="*/ 543408 h 1850468"/>
              <a:gd name="connsiteX33" fmla="*/ 5697642 w 6267152"/>
              <a:gd name="connsiteY33" fmla="*/ 634119 h 1850468"/>
              <a:gd name="connsiteX34" fmla="*/ 5679244 w 6267152"/>
              <a:gd name="connsiteY34" fmla="*/ 842925 h 1850468"/>
              <a:gd name="connsiteX35" fmla="*/ 5679244 w 6267152"/>
              <a:gd name="connsiteY35" fmla="*/ 1254546 h 1850468"/>
              <a:gd name="connsiteX36" fmla="*/ 5438774 w 6267152"/>
              <a:gd name="connsiteY36" fmla="*/ 1254546 h 1850468"/>
              <a:gd name="connsiteX37" fmla="*/ 5438774 w 6267152"/>
              <a:gd name="connsiteY37" fmla="*/ 345727 h 1850468"/>
              <a:gd name="connsiteX38" fmla="*/ 5662128 w 6267152"/>
              <a:gd name="connsiteY38" fmla="*/ 345727 h 1850468"/>
              <a:gd name="connsiteX39" fmla="*/ 5662128 w 6267152"/>
              <a:gd name="connsiteY39" fmla="*/ 479226 h 1850468"/>
              <a:gd name="connsiteX40" fmla="*/ 5961644 w 6267152"/>
              <a:gd name="connsiteY40" fmla="*/ 325189 h 1850468"/>
              <a:gd name="connsiteX41" fmla="*/ 4786163 w 6267152"/>
              <a:gd name="connsiteY41" fmla="*/ 325189 h 1850468"/>
              <a:gd name="connsiteX42" fmla="*/ 5124189 w 6267152"/>
              <a:gd name="connsiteY42" fmla="*/ 459116 h 1850468"/>
              <a:gd name="connsiteX43" fmla="*/ 5255976 w 6267152"/>
              <a:gd name="connsiteY43" fmla="*/ 797569 h 1850468"/>
              <a:gd name="connsiteX44" fmla="*/ 5122905 w 6267152"/>
              <a:gd name="connsiteY44" fmla="*/ 1139446 h 1850468"/>
              <a:gd name="connsiteX45" fmla="*/ 4787874 w 6267152"/>
              <a:gd name="connsiteY45" fmla="*/ 1275084 h 1850468"/>
              <a:gd name="connsiteX46" fmla="*/ 4549545 w 6267152"/>
              <a:gd name="connsiteY46" fmla="*/ 1218604 h 1850468"/>
              <a:gd name="connsiteX47" fmla="*/ 4377109 w 6267152"/>
              <a:gd name="connsiteY47" fmla="*/ 1053014 h 1850468"/>
              <a:gd name="connsiteX48" fmla="*/ 4318061 w 6267152"/>
              <a:gd name="connsiteY48" fmla="*/ 787300 h 1850468"/>
              <a:gd name="connsiteX49" fmla="*/ 4377109 w 6267152"/>
              <a:gd name="connsiteY49" fmla="*/ 555389 h 1850468"/>
              <a:gd name="connsiteX50" fmla="*/ 4544410 w 6267152"/>
              <a:gd name="connsiteY50" fmla="*/ 384237 h 1850468"/>
              <a:gd name="connsiteX51" fmla="*/ 4786163 w 6267152"/>
              <a:gd name="connsiteY51" fmla="*/ 325189 h 1850468"/>
              <a:gd name="connsiteX52" fmla="*/ 3247541 w 6267152"/>
              <a:gd name="connsiteY52" fmla="*/ 325189 h 1850468"/>
              <a:gd name="connsiteX53" fmla="*/ 3524808 w 6267152"/>
              <a:gd name="connsiteY53" fmla="*/ 385948 h 1850468"/>
              <a:gd name="connsiteX54" fmla="*/ 3649748 w 6267152"/>
              <a:gd name="connsiteY54" fmla="*/ 565658 h 1850468"/>
              <a:gd name="connsiteX55" fmla="*/ 3422972 w 6267152"/>
              <a:gd name="connsiteY55" fmla="*/ 607590 h 1850468"/>
              <a:gd name="connsiteX56" fmla="*/ 3367775 w 6267152"/>
              <a:gd name="connsiteY56" fmla="*/ 526293 h 1850468"/>
              <a:gd name="connsiteX57" fmla="*/ 3251820 w 6267152"/>
              <a:gd name="connsiteY57" fmla="*/ 498053 h 1850468"/>
              <a:gd name="connsiteX58" fmla="*/ 3115753 w 6267152"/>
              <a:gd name="connsiteY58" fmla="*/ 524582 h 1850468"/>
              <a:gd name="connsiteX59" fmla="*/ 3088369 w 6267152"/>
              <a:gd name="connsiteY59" fmla="*/ 573360 h 1850468"/>
              <a:gd name="connsiteX60" fmla="*/ 3112330 w 6267152"/>
              <a:gd name="connsiteY60" fmla="*/ 617004 h 1850468"/>
              <a:gd name="connsiteX61" fmla="*/ 3336968 w 6267152"/>
              <a:gd name="connsiteY61" fmla="*/ 684609 h 1850468"/>
              <a:gd name="connsiteX62" fmla="*/ 3605249 w 6267152"/>
              <a:gd name="connsiteY62" fmla="*/ 791579 h 1850468"/>
              <a:gd name="connsiteX63" fmla="*/ 3680556 w 6267152"/>
              <a:gd name="connsiteY63" fmla="*/ 970433 h 1850468"/>
              <a:gd name="connsiteX64" fmla="*/ 3576153 w 6267152"/>
              <a:gd name="connsiteY64" fmla="*/ 1185230 h 1850468"/>
              <a:gd name="connsiteX65" fmla="*/ 3267223 w 6267152"/>
              <a:gd name="connsiteY65" fmla="*/ 1275084 h 1850468"/>
              <a:gd name="connsiteX66" fmla="*/ 2973269 w 6267152"/>
              <a:gd name="connsiteY66" fmla="*/ 1199777 h 1850468"/>
              <a:gd name="connsiteX67" fmla="*/ 2831641 w 6267152"/>
              <a:gd name="connsiteY67" fmla="*/ 995250 h 1850468"/>
              <a:gd name="connsiteX68" fmla="*/ 3072965 w 6267152"/>
              <a:gd name="connsiteY68" fmla="*/ 958453 h 1850468"/>
              <a:gd name="connsiteX69" fmla="*/ 3135436 w 6267152"/>
              <a:gd name="connsiteY69" fmla="*/ 1064995 h 1850468"/>
              <a:gd name="connsiteX70" fmla="*/ 3267223 w 6267152"/>
              <a:gd name="connsiteY70" fmla="*/ 1101365 h 1850468"/>
              <a:gd name="connsiteX71" fmla="*/ 3407568 w 6267152"/>
              <a:gd name="connsiteY71" fmla="*/ 1067134 h 1850468"/>
              <a:gd name="connsiteX72" fmla="*/ 3439231 w 6267152"/>
              <a:gd name="connsiteY72" fmla="*/ 1002952 h 1850468"/>
              <a:gd name="connsiteX73" fmla="*/ 3422116 w 6267152"/>
              <a:gd name="connsiteY73" fmla="*/ 957597 h 1850468"/>
              <a:gd name="connsiteX74" fmla="*/ 3341674 w 6267152"/>
              <a:gd name="connsiteY74" fmla="*/ 925934 h 1850468"/>
              <a:gd name="connsiteX75" fmla="*/ 2972841 w 6267152"/>
              <a:gd name="connsiteY75" fmla="*/ 808694 h 1850468"/>
              <a:gd name="connsiteX76" fmla="*/ 2865016 w 6267152"/>
              <a:gd name="connsiteY76" fmla="*/ 604167 h 1850468"/>
              <a:gd name="connsiteX77" fmla="*/ 2958293 w 6267152"/>
              <a:gd name="connsiteY77" fmla="*/ 405631 h 1850468"/>
              <a:gd name="connsiteX78" fmla="*/ 3247541 w 6267152"/>
              <a:gd name="connsiteY78" fmla="*/ 325189 h 1850468"/>
              <a:gd name="connsiteX79" fmla="*/ 2275991 w 6267152"/>
              <a:gd name="connsiteY79" fmla="*/ 325189 h 1850468"/>
              <a:gd name="connsiteX80" fmla="*/ 2553258 w 6267152"/>
              <a:gd name="connsiteY80" fmla="*/ 385948 h 1850468"/>
              <a:gd name="connsiteX81" fmla="*/ 2678199 w 6267152"/>
              <a:gd name="connsiteY81" fmla="*/ 565658 h 1850468"/>
              <a:gd name="connsiteX82" fmla="*/ 2451422 w 6267152"/>
              <a:gd name="connsiteY82" fmla="*/ 607590 h 1850468"/>
              <a:gd name="connsiteX83" fmla="*/ 2396226 w 6267152"/>
              <a:gd name="connsiteY83" fmla="*/ 526293 h 1850468"/>
              <a:gd name="connsiteX84" fmla="*/ 2280270 w 6267152"/>
              <a:gd name="connsiteY84" fmla="*/ 498053 h 1850468"/>
              <a:gd name="connsiteX85" fmla="*/ 2144204 w 6267152"/>
              <a:gd name="connsiteY85" fmla="*/ 524582 h 1850468"/>
              <a:gd name="connsiteX86" fmla="*/ 2116819 w 6267152"/>
              <a:gd name="connsiteY86" fmla="*/ 573360 h 1850468"/>
              <a:gd name="connsiteX87" fmla="*/ 2140781 w 6267152"/>
              <a:gd name="connsiteY87" fmla="*/ 617004 h 1850468"/>
              <a:gd name="connsiteX88" fmla="*/ 2365418 w 6267152"/>
              <a:gd name="connsiteY88" fmla="*/ 684609 h 1850468"/>
              <a:gd name="connsiteX89" fmla="*/ 2633699 w 6267152"/>
              <a:gd name="connsiteY89" fmla="*/ 791579 h 1850468"/>
              <a:gd name="connsiteX90" fmla="*/ 2709006 w 6267152"/>
              <a:gd name="connsiteY90" fmla="*/ 970433 h 1850468"/>
              <a:gd name="connsiteX91" fmla="*/ 2604604 w 6267152"/>
              <a:gd name="connsiteY91" fmla="*/ 1185230 h 1850468"/>
              <a:gd name="connsiteX92" fmla="*/ 2295674 w 6267152"/>
              <a:gd name="connsiteY92" fmla="*/ 1275084 h 1850468"/>
              <a:gd name="connsiteX93" fmla="*/ 2001719 w 6267152"/>
              <a:gd name="connsiteY93" fmla="*/ 1199777 h 1850468"/>
              <a:gd name="connsiteX94" fmla="*/ 1860091 w 6267152"/>
              <a:gd name="connsiteY94" fmla="*/ 995250 h 1850468"/>
              <a:gd name="connsiteX95" fmla="*/ 2101416 w 6267152"/>
              <a:gd name="connsiteY95" fmla="*/ 958453 h 1850468"/>
              <a:gd name="connsiteX96" fmla="*/ 2163886 w 6267152"/>
              <a:gd name="connsiteY96" fmla="*/ 1064995 h 1850468"/>
              <a:gd name="connsiteX97" fmla="*/ 2295674 w 6267152"/>
              <a:gd name="connsiteY97" fmla="*/ 1101365 h 1850468"/>
              <a:gd name="connsiteX98" fmla="*/ 2436019 w 6267152"/>
              <a:gd name="connsiteY98" fmla="*/ 1067134 h 1850468"/>
              <a:gd name="connsiteX99" fmla="*/ 2467682 w 6267152"/>
              <a:gd name="connsiteY99" fmla="*/ 1002952 h 1850468"/>
              <a:gd name="connsiteX100" fmla="*/ 2450566 w 6267152"/>
              <a:gd name="connsiteY100" fmla="*/ 957597 h 1850468"/>
              <a:gd name="connsiteX101" fmla="*/ 2370125 w 6267152"/>
              <a:gd name="connsiteY101" fmla="*/ 925934 h 1850468"/>
              <a:gd name="connsiteX102" fmla="*/ 2001291 w 6267152"/>
              <a:gd name="connsiteY102" fmla="*/ 808694 h 1850468"/>
              <a:gd name="connsiteX103" fmla="*/ 1893465 w 6267152"/>
              <a:gd name="connsiteY103" fmla="*/ 604167 h 1850468"/>
              <a:gd name="connsiteX104" fmla="*/ 1986743 w 6267152"/>
              <a:gd name="connsiteY104" fmla="*/ 405631 h 1850468"/>
              <a:gd name="connsiteX105" fmla="*/ 2275991 w 6267152"/>
              <a:gd name="connsiteY105" fmla="*/ 325189 h 1850468"/>
              <a:gd name="connsiteX106" fmla="*/ 3887910 w 6267152"/>
              <a:gd name="connsiteY106" fmla="*/ 0 h 1850468"/>
              <a:gd name="connsiteX107" fmla="*/ 4128380 w 6267152"/>
              <a:gd name="connsiteY107" fmla="*/ 0 h 1850468"/>
              <a:gd name="connsiteX108" fmla="*/ 4128380 w 6267152"/>
              <a:gd name="connsiteY108" fmla="*/ 222498 h 1850468"/>
              <a:gd name="connsiteX109" fmla="*/ 3887910 w 6267152"/>
              <a:gd name="connsiteY109" fmla="*/ 222498 h 1850468"/>
              <a:gd name="connsiteX110" fmla="*/ 3887910 w 6267152"/>
              <a:gd name="connsiteY110" fmla="*/ 0 h 1850468"/>
              <a:gd name="connsiteX111" fmla="*/ 1459036 w 6267152"/>
              <a:gd name="connsiteY111" fmla="*/ 0 h 1850468"/>
              <a:gd name="connsiteX112" fmla="*/ 1699505 w 6267152"/>
              <a:gd name="connsiteY112" fmla="*/ 0 h 1850468"/>
              <a:gd name="connsiteX113" fmla="*/ 1699505 w 6267152"/>
              <a:gd name="connsiteY113" fmla="*/ 222498 h 1850468"/>
              <a:gd name="connsiteX114" fmla="*/ 1459036 w 6267152"/>
              <a:gd name="connsiteY114" fmla="*/ 222498 h 1850468"/>
              <a:gd name="connsiteX115" fmla="*/ 1459036 w 6267152"/>
              <a:gd name="connsiteY115" fmla="*/ 0 h 1850468"/>
              <a:gd name="connsiteX116" fmla="*/ 0 w 6267152"/>
              <a:gd name="connsiteY116" fmla="*/ 0 h 1850468"/>
              <a:gd name="connsiteX117" fmla="*/ 379102 w 6267152"/>
              <a:gd name="connsiteY117" fmla="*/ 0 h 1850468"/>
              <a:gd name="connsiteX118" fmla="*/ 606735 w 6267152"/>
              <a:gd name="connsiteY118" fmla="*/ 855761 h 1850468"/>
              <a:gd name="connsiteX119" fmla="*/ 831800 w 6267152"/>
              <a:gd name="connsiteY119" fmla="*/ 0 h 1850468"/>
              <a:gd name="connsiteX120" fmla="*/ 1211758 w 6267152"/>
              <a:gd name="connsiteY120" fmla="*/ 0 h 1850468"/>
              <a:gd name="connsiteX121" fmla="*/ 1211758 w 6267152"/>
              <a:gd name="connsiteY121" fmla="*/ 1254546 h 1850468"/>
              <a:gd name="connsiteX122" fmla="*/ 976424 w 6267152"/>
              <a:gd name="connsiteY122" fmla="*/ 1254546 h 1850468"/>
              <a:gd name="connsiteX123" fmla="*/ 976424 w 6267152"/>
              <a:gd name="connsiteY123" fmla="*/ 266997 h 1850468"/>
              <a:gd name="connsiteX124" fmla="*/ 727397 w 6267152"/>
              <a:gd name="connsiteY124" fmla="*/ 1254546 h 1850468"/>
              <a:gd name="connsiteX125" fmla="*/ 483505 w 6267152"/>
              <a:gd name="connsiteY125" fmla="*/ 1254546 h 1850468"/>
              <a:gd name="connsiteX126" fmla="*/ 235334 w 6267152"/>
              <a:gd name="connsiteY126" fmla="*/ 266997 h 1850468"/>
              <a:gd name="connsiteX127" fmla="*/ 235334 w 6267152"/>
              <a:gd name="connsiteY127" fmla="*/ 1254546 h 1850468"/>
              <a:gd name="connsiteX128" fmla="*/ 0 w 6267152"/>
              <a:gd name="connsiteY128" fmla="*/ 1254546 h 1850468"/>
              <a:gd name="connsiteX129" fmla="*/ 0 w 6267152"/>
              <a:gd name="connsiteY129" fmla="*/ 0 h 1850468"/>
              <a:gd name="connsiteX0" fmla="*/ 4787018 w 6267152"/>
              <a:gd name="connsiteY0" fmla="*/ 521158 h 1852849"/>
              <a:gd name="connsiteX1" fmla="*/ 4628702 w 6267152"/>
              <a:gd name="connsiteY1" fmla="*/ 593042 h 1852849"/>
              <a:gd name="connsiteX2" fmla="*/ 4564520 w 6267152"/>
              <a:gd name="connsiteY2" fmla="*/ 800137 h 1852849"/>
              <a:gd name="connsiteX3" fmla="*/ 4628702 w 6267152"/>
              <a:gd name="connsiteY3" fmla="*/ 1007231 h 1852849"/>
              <a:gd name="connsiteX4" fmla="*/ 4787018 w 6267152"/>
              <a:gd name="connsiteY4" fmla="*/ 1079115 h 1852849"/>
              <a:gd name="connsiteX5" fmla="*/ 4944906 w 6267152"/>
              <a:gd name="connsiteY5" fmla="*/ 1007231 h 1852849"/>
              <a:gd name="connsiteX6" fmla="*/ 5008661 w 6267152"/>
              <a:gd name="connsiteY6" fmla="*/ 798425 h 1852849"/>
              <a:gd name="connsiteX7" fmla="*/ 4944906 w 6267152"/>
              <a:gd name="connsiteY7" fmla="*/ 593042 h 1852849"/>
              <a:gd name="connsiteX8" fmla="*/ 4787018 w 6267152"/>
              <a:gd name="connsiteY8" fmla="*/ 521158 h 1852849"/>
              <a:gd name="connsiteX9" fmla="*/ 3887910 w 6267152"/>
              <a:gd name="connsiteY9" fmla="*/ 345727 h 1852849"/>
              <a:gd name="connsiteX10" fmla="*/ 4128380 w 6267152"/>
              <a:gd name="connsiteY10" fmla="*/ 345727 h 1852849"/>
              <a:gd name="connsiteX11" fmla="*/ 4128380 w 6267152"/>
              <a:gd name="connsiteY11" fmla="*/ 1031318 h 1852849"/>
              <a:gd name="connsiteX12" fmla="*/ 4134996 w 6267152"/>
              <a:gd name="connsiteY12" fmla="*/ 1850468 h 1852849"/>
              <a:gd name="connsiteX13" fmla="*/ 3889046 w 6267152"/>
              <a:gd name="connsiteY13" fmla="*/ 1852849 h 1852849"/>
              <a:gd name="connsiteX14" fmla="*/ 3887910 w 6267152"/>
              <a:gd name="connsiteY14" fmla="*/ 1031318 h 1852849"/>
              <a:gd name="connsiteX15" fmla="*/ 3887910 w 6267152"/>
              <a:gd name="connsiteY15" fmla="*/ 345727 h 1852849"/>
              <a:gd name="connsiteX16" fmla="*/ 1459036 w 6267152"/>
              <a:gd name="connsiteY16" fmla="*/ 345727 h 1852849"/>
              <a:gd name="connsiteX17" fmla="*/ 1699505 w 6267152"/>
              <a:gd name="connsiteY17" fmla="*/ 345727 h 1852849"/>
              <a:gd name="connsiteX18" fmla="*/ 1699505 w 6267152"/>
              <a:gd name="connsiteY18" fmla="*/ 1254546 h 1852849"/>
              <a:gd name="connsiteX19" fmla="*/ 1459036 w 6267152"/>
              <a:gd name="connsiteY19" fmla="*/ 1254546 h 1852849"/>
              <a:gd name="connsiteX20" fmla="*/ 1459036 w 6267152"/>
              <a:gd name="connsiteY20" fmla="*/ 345727 h 1852849"/>
              <a:gd name="connsiteX21" fmla="*/ 5961644 w 6267152"/>
              <a:gd name="connsiteY21" fmla="*/ 325189 h 1852849"/>
              <a:gd name="connsiteX22" fmla="*/ 6107124 w 6267152"/>
              <a:gd name="connsiteY22" fmla="*/ 353857 h 1852849"/>
              <a:gd name="connsiteX23" fmla="*/ 6206820 w 6267152"/>
              <a:gd name="connsiteY23" fmla="*/ 427025 h 1852849"/>
              <a:gd name="connsiteX24" fmla="*/ 6253888 w 6267152"/>
              <a:gd name="connsiteY24" fmla="*/ 528005 h 1852849"/>
              <a:gd name="connsiteX25" fmla="*/ 6267152 w 6267152"/>
              <a:gd name="connsiteY25" fmla="*/ 689743 h 1852849"/>
              <a:gd name="connsiteX26" fmla="*/ 6267152 w 6267152"/>
              <a:gd name="connsiteY26" fmla="*/ 1254546 h 1852849"/>
              <a:gd name="connsiteX27" fmla="*/ 6026682 w 6267152"/>
              <a:gd name="connsiteY27" fmla="*/ 1254546 h 1852849"/>
              <a:gd name="connsiteX28" fmla="*/ 6026682 w 6267152"/>
              <a:gd name="connsiteY28" fmla="*/ 790723 h 1852849"/>
              <a:gd name="connsiteX29" fmla="*/ 6011279 w 6267152"/>
              <a:gd name="connsiteY29" fmla="*/ 600316 h 1852849"/>
              <a:gd name="connsiteX30" fmla="*/ 5961216 w 6267152"/>
              <a:gd name="connsiteY30" fmla="*/ 533139 h 1852849"/>
              <a:gd name="connsiteX31" fmla="*/ 5877780 w 6267152"/>
              <a:gd name="connsiteY31" fmla="*/ 509178 h 1852849"/>
              <a:gd name="connsiteX32" fmla="*/ 5765675 w 6267152"/>
              <a:gd name="connsiteY32" fmla="*/ 543408 h 1852849"/>
              <a:gd name="connsiteX33" fmla="*/ 5697642 w 6267152"/>
              <a:gd name="connsiteY33" fmla="*/ 634119 h 1852849"/>
              <a:gd name="connsiteX34" fmla="*/ 5679244 w 6267152"/>
              <a:gd name="connsiteY34" fmla="*/ 842925 h 1852849"/>
              <a:gd name="connsiteX35" fmla="*/ 5679244 w 6267152"/>
              <a:gd name="connsiteY35" fmla="*/ 1254546 h 1852849"/>
              <a:gd name="connsiteX36" fmla="*/ 5438774 w 6267152"/>
              <a:gd name="connsiteY36" fmla="*/ 1254546 h 1852849"/>
              <a:gd name="connsiteX37" fmla="*/ 5438774 w 6267152"/>
              <a:gd name="connsiteY37" fmla="*/ 345727 h 1852849"/>
              <a:gd name="connsiteX38" fmla="*/ 5662128 w 6267152"/>
              <a:gd name="connsiteY38" fmla="*/ 345727 h 1852849"/>
              <a:gd name="connsiteX39" fmla="*/ 5662128 w 6267152"/>
              <a:gd name="connsiteY39" fmla="*/ 479226 h 1852849"/>
              <a:gd name="connsiteX40" fmla="*/ 5961644 w 6267152"/>
              <a:gd name="connsiteY40" fmla="*/ 325189 h 1852849"/>
              <a:gd name="connsiteX41" fmla="*/ 4786163 w 6267152"/>
              <a:gd name="connsiteY41" fmla="*/ 325189 h 1852849"/>
              <a:gd name="connsiteX42" fmla="*/ 5124189 w 6267152"/>
              <a:gd name="connsiteY42" fmla="*/ 459116 h 1852849"/>
              <a:gd name="connsiteX43" fmla="*/ 5255976 w 6267152"/>
              <a:gd name="connsiteY43" fmla="*/ 797569 h 1852849"/>
              <a:gd name="connsiteX44" fmla="*/ 5122905 w 6267152"/>
              <a:gd name="connsiteY44" fmla="*/ 1139446 h 1852849"/>
              <a:gd name="connsiteX45" fmla="*/ 4787874 w 6267152"/>
              <a:gd name="connsiteY45" fmla="*/ 1275084 h 1852849"/>
              <a:gd name="connsiteX46" fmla="*/ 4549545 w 6267152"/>
              <a:gd name="connsiteY46" fmla="*/ 1218604 h 1852849"/>
              <a:gd name="connsiteX47" fmla="*/ 4377109 w 6267152"/>
              <a:gd name="connsiteY47" fmla="*/ 1053014 h 1852849"/>
              <a:gd name="connsiteX48" fmla="*/ 4318061 w 6267152"/>
              <a:gd name="connsiteY48" fmla="*/ 787300 h 1852849"/>
              <a:gd name="connsiteX49" fmla="*/ 4377109 w 6267152"/>
              <a:gd name="connsiteY49" fmla="*/ 555389 h 1852849"/>
              <a:gd name="connsiteX50" fmla="*/ 4544410 w 6267152"/>
              <a:gd name="connsiteY50" fmla="*/ 384237 h 1852849"/>
              <a:gd name="connsiteX51" fmla="*/ 4786163 w 6267152"/>
              <a:gd name="connsiteY51" fmla="*/ 325189 h 1852849"/>
              <a:gd name="connsiteX52" fmla="*/ 3247541 w 6267152"/>
              <a:gd name="connsiteY52" fmla="*/ 325189 h 1852849"/>
              <a:gd name="connsiteX53" fmla="*/ 3524808 w 6267152"/>
              <a:gd name="connsiteY53" fmla="*/ 385948 h 1852849"/>
              <a:gd name="connsiteX54" fmla="*/ 3649748 w 6267152"/>
              <a:gd name="connsiteY54" fmla="*/ 565658 h 1852849"/>
              <a:gd name="connsiteX55" fmla="*/ 3422972 w 6267152"/>
              <a:gd name="connsiteY55" fmla="*/ 607590 h 1852849"/>
              <a:gd name="connsiteX56" fmla="*/ 3367775 w 6267152"/>
              <a:gd name="connsiteY56" fmla="*/ 526293 h 1852849"/>
              <a:gd name="connsiteX57" fmla="*/ 3251820 w 6267152"/>
              <a:gd name="connsiteY57" fmla="*/ 498053 h 1852849"/>
              <a:gd name="connsiteX58" fmla="*/ 3115753 w 6267152"/>
              <a:gd name="connsiteY58" fmla="*/ 524582 h 1852849"/>
              <a:gd name="connsiteX59" fmla="*/ 3088369 w 6267152"/>
              <a:gd name="connsiteY59" fmla="*/ 573360 h 1852849"/>
              <a:gd name="connsiteX60" fmla="*/ 3112330 w 6267152"/>
              <a:gd name="connsiteY60" fmla="*/ 617004 h 1852849"/>
              <a:gd name="connsiteX61" fmla="*/ 3336968 w 6267152"/>
              <a:gd name="connsiteY61" fmla="*/ 684609 h 1852849"/>
              <a:gd name="connsiteX62" fmla="*/ 3605249 w 6267152"/>
              <a:gd name="connsiteY62" fmla="*/ 791579 h 1852849"/>
              <a:gd name="connsiteX63" fmla="*/ 3680556 w 6267152"/>
              <a:gd name="connsiteY63" fmla="*/ 970433 h 1852849"/>
              <a:gd name="connsiteX64" fmla="*/ 3576153 w 6267152"/>
              <a:gd name="connsiteY64" fmla="*/ 1185230 h 1852849"/>
              <a:gd name="connsiteX65" fmla="*/ 3267223 w 6267152"/>
              <a:gd name="connsiteY65" fmla="*/ 1275084 h 1852849"/>
              <a:gd name="connsiteX66" fmla="*/ 2973269 w 6267152"/>
              <a:gd name="connsiteY66" fmla="*/ 1199777 h 1852849"/>
              <a:gd name="connsiteX67" fmla="*/ 2831641 w 6267152"/>
              <a:gd name="connsiteY67" fmla="*/ 995250 h 1852849"/>
              <a:gd name="connsiteX68" fmla="*/ 3072965 w 6267152"/>
              <a:gd name="connsiteY68" fmla="*/ 958453 h 1852849"/>
              <a:gd name="connsiteX69" fmla="*/ 3135436 w 6267152"/>
              <a:gd name="connsiteY69" fmla="*/ 1064995 h 1852849"/>
              <a:gd name="connsiteX70" fmla="*/ 3267223 w 6267152"/>
              <a:gd name="connsiteY70" fmla="*/ 1101365 h 1852849"/>
              <a:gd name="connsiteX71" fmla="*/ 3407568 w 6267152"/>
              <a:gd name="connsiteY71" fmla="*/ 1067134 h 1852849"/>
              <a:gd name="connsiteX72" fmla="*/ 3439231 w 6267152"/>
              <a:gd name="connsiteY72" fmla="*/ 1002952 h 1852849"/>
              <a:gd name="connsiteX73" fmla="*/ 3422116 w 6267152"/>
              <a:gd name="connsiteY73" fmla="*/ 957597 h 1852849"/>
              <a:gd name="connsiteX74" fmla="*/ 3341674 w 6267152"/>
              <a:gd name="connsiteY74" fmla="*/ 925934 h 1852849"/>
              <a:gd name="connsiteX75" fmla="*/ 2972841 w 6267152"/>
              <a:gd name="connsiteY75" fmla="*/ 808694 h 1852849"/>
              <a:gd name="connsiteX76" fmla="*/ 2865016 w 6267152"/>
              <a:gd name="connsiteY76" fmla="*/ 604167 h 1852849"/>
              <a:gd name="connsiteX77" fmla="*/ 2958293 w 6267152"/>
              <a:gd name="connsiteY77" fmla="*/ 405631 h 1852849"/>
              <a:gd name="connsiteX78" fmla="*/ 3247541 w 6267152"/>
              <a:gd name="connsiteY78" fmla="*/ 325189 h 1852849"/>
              <a:gd name="connsiteX79" fmla="*/ 2275991 w 6267152"/>
              <a:gd name="connsiteY79" fmla="*/ 325189 h 1852849"/>
              <a:gd name="connsiteX80" fmla="*/ 2553258 w 6267152"/>
              <a:gd name="connsiteY80" fmla="*/ 385948 h 1852849"/>
              <a:gd name="connsiteX81" fmla="*/ 2678199 w 6267152"/>
              <a:gd name="connsiteY81" fmla="*/ 565658 h 1852849"/>
              <a:gd name="connsiteX82" fmla="*/ 2451422 w 6267152"/>
              <a:gd name="connsiteY82" fmla="*/ 607590 h 1852849"/>
              <a:gd name="connsiteX83" fmla="*/ 2396226 w 6267152"/>
              <a:gd name="connsiteY83" fmla="*/ 526293 h 1852849"/>
              <a:gd name="connsiteX84" fmla="*/ 2280270 w 6267152"/>
              <a:gd name="connsiteY84" fmla="*/ 498053 h 1852849"/>
              <a:gd name="connsiteX85" fmla="*/ 2144204 w 6267152"/>
              <a:gd name="connsiteY85" fmla="*/ 524582 h 1852849"/>
              <a:gd name="connsiteX86" fmla="*/ 2116819 w 6267152"/>
              <a:gd name="connsiteY86" fmla="*/ 573360 h 1852849"/>
              <a:gd name="connsiteX87" fmla="*/ 2140781 w 6267152"/>
              <a:gd name="connsiteY87" fmla="*/ 617004 h 1852849"/>
              <a:gd name="connsiteX88" fmla="*/ 2365418 w 6267152"/>
              <a:gd name="connsiteY88" fmla="*/ 684609 h 1852849"/>
              <a:gd name="connsiteX89" fmla="*/ 2633699 w 6267152"/>
              <a:gd name="connsiteY89" fmla="*/ 791579 h 1852849"/>
              <a:gd name="connsiteX90" fmla="*/ 2709006 w 6267152"/>
              <a:gd name="connsiteY90" fmla="*/ 970433 h 1852849"/>
              <a:gd name="connsiteX91" fmla="*/ 2604604 w 6267152"/>
              <a:gd name="connsiteY91" fmla="*/ 1185230 h 1852849"/>
              <a:gd name="connsiteX92" fmla="*/ 2295674 w 6267152"/>
              <a:gd name="connsiteY92" fmla="*/ 1275084 h 1852849"/>
              <a:gd name="connsiteX93" fmla="*/ 2001719 w 6267152"/>
              <a:gd name="connsiteY93" fmla="*/ 1199777 h 1852849"/>
              <a:gd name="connsiteX94" fmla="*/ 1860091 w 6267152"/>
              <a:gd name="connsiteY94" fmla="*/ 995250 h 1852849"/>
              <a:gd name="connsiteX95" fmla="*/ 2101416 w 6267152"/>
              <a:gd name="connsiteY95" fmla="*/ 958453 h 1852849"/>
              <a:gd name="connsiteX96" fmla="*/ 2163886 w 6267152"/>
              <a:gd name="connsiteY96" fmla="*/ 1064995 h 1852849"/>
              <a:gd name="connsiteX97" fmla="*/ 2295674 w 6267152"/>
              <a:gd name="connsiteY97" fmla="*/ 1101365 h 1852849"/>
              <a:gd name="connsiteX98" fmla="*/ 2436019 w 6267152"/>
              <a:gd name="connsiteY98" fmla="*/ 1067134 h 1852849"/>
              <a:gd name="connsiteX99" fmla="*/ 2467682 w 6267152"/>
              <a:gd name="connsiteY99" fmla="*/ 1002952 h 1852849"/>
              <a:gd name="connsiteX100" fmla="*/ 2450566 w 6267152"/>
              <a:gd name="connsiteY100" fmla="*/ 957597 h 1852849"/>
              <a:gd name="connsiteX101" fmla="*/ 2370125 w 6267152"/>
              <a:gd name="connsiteY101" fmla="*/ 925934 h 1852849"/>
              <a:gd name="connsiteX102" fmla="*/ 2001291 w 6267152"/>
              <a:gd name="connsiteY102" fmla="*/ 808694 h 1852849"/>
              <a:gd name="connsiteX103" fmla="*/ 1893465 w 6267152"/>
              <a:gd name="connsiteY103" fmla="*/ 604167 h 1852849"/>
              <a:gd name="connsiteX104" fmla="*/ 1986743 w 6267152"/>
              <a:gd name="connsiteY104" fmla="*/ 405631 h 1852849"/>
              <a:gd name="connsiteX105" fmla="*/ 2275991 w 6267152"/>
              <a:gd name="connsiteY105" fmla="*/ 325189 h 1852849"/>
              <a:gd name="connsiteX106" fmla="*/ 3887910 w 6267152"/>
              <a:gd name="connsiteY106" fmla="*/ 0 h 1852849"/>
              <a:gd name="connsiteX107" fmla="*/ 4128380 w 6267152"/>
              <a:gd name="connsiteY107" fmla="*/ 0 h 1852849"/>
              <a:gd name="connsiteX108" fmla="*/ 4128380 w 6267152"/>
              <a:gd name="connsiteY108" fmla="*/ 222498 h 1852849"/>
              <a:gd name="connsiteX109" fmla="*/ 3887910 w 6267152"/>
              <a:gd name="connsiteY109" fmla="*/ 222498 h 1852849"/>
              <a:gd name="connsiteX110" fmla="*/ 3887910 w 6267152"/>
              <a:gd name="connsiteY110" fmla="*/ 0 h 1852849"/>
              <a:gd name="connsiteX111" fmla="*/ 1459036 w 6267152"/>
              <a:gd name="connsiteY111" fmla="*/ 0 h 1852849"/>
              <a:gd name="connsiteX112" fmla="*/ 1699505 w 6267152"/>
              <a:gd name="connsiteY112" fmla="*/ 0 h 1852849"/>
              <a:gd name="connsiteX113" fmla="*/ 1699505 w 6267152"/>
              <a:gd name="connsiteY113" fmla="*/ 222498 h 1852849"/>
              <a:gd name="connsiteX114" fmla="*/ 1459036 w 6267152"/>
              <a:gd name="connsiteY114" fmla="*/ 222498 h 1852849"/>
              <a:gd name="connsiteX115" fmla="*/ 1459036 w 6267152"/>
              <a:gd name="connsiteY115" fmla="*/ 0 h 1852849"/>
              <a:gd name="connsiteX116" fmla="*/ 0 w 6267152"/>
              <a:gd name="connsiteY116" fmla="*/ 0 h 1852849"/>
              <a:gd name="connsiteX117" fmla="*/ 379102 w 6267152"/>
              <a:gd name="connsiteY117" fmla="*/ 0 h 1852849"/>
              <a:gd name="connsiteX118" fmla="*/ 606735 w 6267152"/>
              <a:gd name="connsiteY118" fmla="*/ 855761 h 1852849"/>
              <a:gd name="connsiteX119" fmla="*/ 831800 w 6267152"/>
              <a:gd name="connsiteY119" fmla="*/ 0 h 1852849"/>
              <a:gd name="connsiteX120" fmla="*/ 1211758 w 6267152"/>
              <a:gd name="connsiteY120" fmla="*/ 0 h 1852849"/>
              <a:gd name="connsiteX121" fmla="*/ 1211758 w 6267152"/>
              <a:gd name="connsiteY121" fmla="*/ 1254546 h 1852849"/>
              <a:gd name="connsiteX122" fmla="*/ 976424 w 6267152"/>
              <a:gd name="connsiteY122" fmla="*/ 1254546 h 1852849"/>
              <a:gd name="connsiteX123" fmla="*/ 976424 w 6267152"/>
              <a:gd name="connsiteY123" fmla="*/ 266997 h 1852849"/>
              <a:gd name="connsiteX124" fmla="*/ 727397 w 6267152"/>
              <a:gd name="connsiteY124" fmla="*/ 1254546 h 1852849"/>
              <a:gd name="connsiteX125" fmla="*/ 483505 w 6267152"/>
              <a:gd name="connsiteY125" fmla="*/ 1254546 h 1852849"/>
              <a:gd name="connsiteX126" fmla="*/ 235334 w 6267152"/>
              <a:gd name="connsiteY126" fmla="*/ 266997 h 1852849"/>
              <a:gd name="connsiteX127" fmla="*/ 235334 w 6267152"/>
              <a:gd name="connsiteY127" fmla="*/ 1254546 h 1852849"/>
              <a:gd name="connsiteX128" fmla="*/ 0 w 6267152"/>
              <a:gd name="connsiteY128" fmla="*/ 1254546 h 1852849"/>
              <a:gd name="connsiteX129" fmla="*/ 0 w 6267152"/>
              <a:gd name="connsiteY129" fmla="*/ 0 h 1852849"/>
              <a:gd name="connsiteX0" fmla="*/ 4787018 w 6267152"/>
              <a:gd name="connsiteY0" fmla="*/ 521158 h 1852849"/>
              <a:gd name="connsiteX1" fmla="*/ 4628702 w 6267152"/>
              <a:gd name="connsiteY1" fmla="*/ 593042 h 1852849"/>
              <a:gd name="connsiteX2" fmla="*/ 4564520 w 6267152"/>
              <a:gd name="connsiteY2" fmla="*/ 800137 h 1852849"/>
              <a:gd name="connsiteX3" fmla="*/ 4628702 w 6267152"/>
              <a:gd name="connsiteY3" fmla="*/ 1007231 h 1852849"/>
              <a:gd name="connsiteX4" fmla="*/ 4787018 w 6267152"/>
              <a:gd name="connsiteY4" fmla="*/ 1079115 h 1852849"/>
              <a:gd name="connsiteX5" fmla="*/ 4944906 w 6267152"/>
              <a:gd name="connsiteY5" fmla="*/ 1007231 h 1852849"/>
              <a:gd name="connsiteX6" fmla="*/ 5008661 w 6267152"/>
              <a:gd name="connsiteY6" fmla="*/ 798425 h 1852849"/>
              <a:gd name="connsiteX7" fmla="*/ 4944906 w 6267152"/>
              <a:gd name="connsiteY7" fmla="*/ 593042 h 1852849"/>
              <a:gd name="connsiteX8" fmla="*/ 4787018 w 6267152"/>
              <a:gd name="connsiteY8" fmla="*/ 521158 h 1852849"/>
              <a:gd name="connsiteX9" fmla="*/ 3887910 w 6267152"/>
              <a:gd name="connsiteY9" fmla="*/ 345727 h 1852849"/>
              <a:gd name="connsiteX10" fmla="*/ 4128380 w 6267152"/>
              <a:gd name="connsiteY10" fmla="*/ 345727 h 1852849"/>
              <a:gd name="connsiteX11" fmla="*/ 4128380 w 6267152"/>
              <a:gd name="connsiteY11" fmla="*/ 1031318 h 1852849"/>
              <a:gd name="connsiteX12" fmla="*/ 4130233 w 6267152"/>
              <a:gd name="connsiteY12" fmla="*/ 1850468 h 1852849"/>
              <a:gd name="connsiteX13" fmla="*/ 3889046 w 6267152"/>
              <a:gd name="connsiteY13" fmla="*/ 1852849 h 1852849"/>
              <a:gd name="connsiteX14" fmla="*/ 3887910 w 6267152"/>
              <a:gd name="connsiteY14" fmla="*/ 1031318 h 1852849"/>
              <a:gd name="connsiteX15" fmla="*/ 3887910 w 6267152"/>
              <a:gd name="connsiteY15" fmla="*/ 345727 h 1852849"/>
              <a:gd name="connsiteX16" fmla="*/ 1459036 w 6267152"/>
              <a:gd name="connsiteY16" fmla="*/ 345727 h 1852849"/>
              <a:gd name="connsiteX17" fmla="*/ 1699505 w 6267152"/>
              <a:gd name="connsiteY17" fmla="*/ 345727 h 1852849"/>
              <a:gd name="connsiteX18" fmla="*/ 1699505 w 6267152"/>
              <a:gd name="connsiteY18" fmla="*/ 1254546 h 1852849"/>
              <a:gd name="connsiteX19" fmla="*/ 1459036 w 6267152"/>
              <a:gd name="connsiteY19" fmla="*/ 1254546 h 1852849"/>
              <a:gd name="connsiteX20" fmla="*/ 1459036 w 6267152"/>
              <a:gd name="connsiteY20" fmla="*/ 345727 h 1852849"/>
              <a:gd name="connsiteX21" fmla="*/ 5961644 w 6267152"/>
              <a:gd name="connsiteY21" fmla="*/ 325189 h 1852849"/>
              <a:gd name="connsiteX22" fmla="*/ 6107124 w 6267152"/>
              <a:gd name="connsiteY22" fmla="*/ 353857 h 1852849"/>
              <a:gd name="connsiteX23" fmla="*/ 6206820 w 6267152"/>
              <a:gd name="connsiteY23" fmla="*/ 427025 h 1852849"/>
              <a:gd name="connsiteX24" fmla="*/ 6253888 w 6267152"/>
              <a:gd name="connsiteY24" fmla="*/ 528005 h 1852849"/>
              <a:gd name="connsiteX25" fmla="*/ 6267152 w 6267152"/>
              <a:gd name="connsiteY25" fmla="*/ 689743 h 1852849"/>
              <a:gd name="connsiteX26" fmla="*/ 6267152 w 6267152"/>
              <a:gd name="connsiteY26" fmla="*/ 1254546 h 1852849"/>
              <a:gd name="connsiteX27" fmla="*/ 6026682 w 6267152"/>
              <a:gd name="connsiteY27" fmla="*/ 1254546 h 1852849"/>
              <a:gd name="connsiteX28" fmla="*/ 6026682 w 6267152"/>
              <a:gd name="connsiteY28" fmla="*/ 790723 h 1852849"/>
              <a:gd name="connsiteX29" fmla="*/ 6011279 w 6267152"/>
              <a:gd name="connsiteY29" fmla="*/ 600316 h 1852849"/>
              <a:gd name="connsiteX30" fmla="*/ 5961216 w 6267152"/>
              <a:gd name="connsiteY30" fmla="*/ 533139 h 1852849"/>
              <a:gd name="connsiteX31" fmla="*/ 5877780 w 6267152"/>
              <a:gd name="connsiteY31" fmla="*/ 509178 h 1852849"/>
              <a:gd name="connsiteX32" fmla="*/ 5765675 w 6267152"/>
              <a:gd name="connsiteY32" fmla="*/ 543408 h 1852849"/>
              <a:gd name="connsiteX33" fmla="*/ 5697642 w 6267152"/>
              <a:gd name="connsiteY33" fmla="*/ 634119 h 1852849"/>
              <a:gd name="connsiteX34" fmla="*/ 5679244 w 6267152"/>
              <a:gd name="connsiteY34" fmla="*/ 842925 h 1852849"/>
              <a:gd name="connsiteX35" fmla="*/ 5679244 w 6267152"/>
              <a:gd name="connsiteY35" fmla="*/ 1254546 h 1852849"/>
              <a:gd name="connsiteX36" fmla="*/ 5438774 w 6267152"/>
              <a:gd name="connsiteY36" fmla="*/ 1254546 h 1852849"/>
              <a:gd name="connsiteX37" fmla="*/ 5438774 w 6267152"/>
              <a:gd name="connsiteY37" fmla="*/ 345727 h 1852849"/>
              <a:gd name="connsiteX38" fmla="*/ 5662128 w 6267152"/>
              <a:gd name="connsiteY38" fmla="*/ 345727 h 1852849"/>
              <a:gd name="connsiteX39" fmla="*/ 5662128 w 6267152"/>
              <a:gd name="connsiteY39" fmla="*/ 479226 h 1852849"/>
              <a:gd name="connsiteX40" fmla="*/ 5961644 w 6267152"/>
              <a:gd name="connsiteY40" fmla="*/ 325189 h 1852849"/>
              <a:gd name="connsiteX41" fmla="*/ 4786163 w 6267152"/>
              <a:gd name="connsiteY41" fmla="*/ 325189 h 1852849"/>
              <a:gd name="connsiteX42" fmla="*/ 5124189 w 6267152"/>
              <a:gd name="connsiteY42" fmla="*/ 459116 h 1852849"/>
              <a:gd name="connsiteX43" fmla="*/ 5255976 w 6267152"/>
              <a:gd name="connsiteY43" fmla="*/ 797569 h 1852849"/>
              <a:gd name="connsiteX44" fmla="*/ 5122905 w 6267152"/>
              <a:gd name="connsiteY44" fmla="*/ 1139446 h 1852849"/>
              <a:gd name="connsiteX45" fmla="*/ 4787874 w 6267152"/>
              <a:gd name="connsiteY45" fmla="*/ 1275084 h 1852849"/>
              <a:gd name="connsiteX46" fmla="*/ 4549545 w 6267152"/>
              <a:gd name="connsiteY46" fmla="*/ 1218604 h 1852849"/>
              <a:gd name="connsiteX47" fmla="*/ 4377109 w 6267152"/>
              <a:gd name="connsiteY47" fmla="*/ 1053014 h 1852849"/>
              <a:gd name="connsiteX48" fmla="*/ 4318061 w 6267152"/>
              <a:gd name="connsiteY48" fmla="*/ 787300 h 1852849"/>
              <a:gd name="connsiteX49" fmla="*/ 4377109 w 6267152"/>
              <a:gd name="connsiteY49" fmla="*/ 555389 h 1852849"/>
              <a:gd name="connsiteX50" fmla="*/ 4544410 w 6267152"/>
              <a:gd name="connsiteY50" fmla="*/ 384237 h 1852849"/>
              <a:gd name="connsiteX51" fmla="*/ 4786163 w 6267152"/>
              <a:gd name="connsiteY51" fmla="*/ 325189 h 1852849"/>
              <a:gd name="connsiteX52" fmla="*/ 3247541 w 6267152"/>
              <a:gd name="connsiteY52" fmla="*/ 325189 h 1852849"/>
              <a:gd name="connsiteX53" fmla="*/ 3524808 w 6267152"/>
              <a:gd name="connsiteY53" fmla="*/ 385948 h 1852849"/>
              <a:gd name="connsiteX54" fmla="*/ 3649748 w 6267152"/>
              <a:gd name="connsiteY54" fmla="*/ 565658 h 1852849"/>
              <a:gd name="connsiteX55" fmla="*/ 3422972 w 6267152"/>
              <a:gd name="connsiteY55" fmla="*/ 607590 h 1852849"/>
              <a:gd name="connsiteX56" fmla="*/ 3367775 w 6267152"/>
              <a:gd name="connsiteY56" fmla="*/ 526293 h 1852849"/>
              <a:gd name="connsiteX57" fmla="*/ 3251820 w 6267152"/>
              <a:gd name="connsiteY57" fmla="*/ 498053 h 1852849"/>
              <a:gd name="connsiteX58" fmla="*/ 3115753 w 6267152"/>
              <a:gd name="connsiteY58" fmla="*/ 524582 h 1852849"/>
              <a:gd name="connsiteX59" fmla="*/ 3088369 w 6267152"/>
              <a:gd name="connsiteY59" fmla="*/ 573360 h 1852849"/>
              <a:gd name="connsiteX60" fmla="*/ 3112330 w 6267152"/>
              <a:gd name="connsiteY60" fmla="*/ 617004 h 1852849"/>
              <a:gd name="connsiteX61" fmla="*/ 3336968 w 6267152"/>
              <a:gd name="connsiteY61" fmla="*/ 684609 h 1852849"/>
              <a:gd name="connsiteX62" fmla="*/ 3605249 w 6267152"/>
              <a:gd name="connsiteY62" fmla="*/ 791579 h 1852849"/>
              <a:gd name="connsiteX63" fmla="*/ 3680556 w 6267152"/>
              <a:gd name="connsiteY63" fmla="*/ 970433 h 1852849"/>
              <a:gd name="connsiteX64" fmla="*/ 3576153 w 6267152"/>
              <a:gd name="connsiteY64" fmla="*/ 1185230 h 1852849"/>
              <a:gd name="connsiteX65" fmla="*/ 3267223 w 6267152"/>
              <a:gd name="connsiteY65" fmla="*/ 1275084 h 1852849"/>
              <a:gd name="connsiteX66" fmla="*/ 2973269 w 6267152"/>
              <a:gd name="connsiteY66" fmla="*/ 1199777 h 1852849"/>
              <a:gd name="connsiteX67" fmla="*/ 2831641 w 6267152"/>
              <a:gd name="connsiteY67" fmla="*/ 995250 h 1852849"/>
              <a:gd name="connsiteX68" fmla="*/ 3072965 w 6267152"/>
              <a:gd name="connsiteY68" fmla="*/ 958453 h 1852849"/>
              <a:gd name="connsiteX69" fmla="*/ 3135436 w 6267152"/>
              <a:gd name="connsiteY69" fmla="*/ 1064995 h 1852849"/>
              <a:gd name="connsiteX70" fmla="*/ 3267223 w 6267152"/>
              <a:gd name="connsiteY70" fmla="*/ 1101365 h 1852849"/>
              <a:gd name="connsiteX71" fmla="*/ 3407568 w 6267152"/>
              <a:gd name="connsiteY71" fmla="*/ 1067134 h 1852849"/>
              <a:gd name="connsiteX72" fmla="*/ 3439231 w 6267152"/>
              <a:gd name="connsiteY72" fmla="*/ 1002952 h 1852849"/>
              <a:gd name="connsiteX73" fmla="*/ 3422116 w 6267152"/>
              <a:gd name="connsiteY73" fmla="*/ 957597 h 1852849"/>
              <a:gd name="connsiteX74" fmla="*/ 3341674 w 6267152"/>
              <a:gd name="connsiteY74" fmla="*/ 925934 h 1852849"/>
              <a:gd name="connsiteX75" fmla="*/ 2972841 w 6267152"/>
              <a:gd name="connsiteY75" fmla="*/ 808694 h 1852849"/>
              <a:gd name="connsiteX76" fmla="*/ 2865016 w 6267152"/>
              <a:gd name="connsiteY76" fmla="*/ 604167 h 1852849"/>
              <a:gd name="connsiteX77" fmla="*/ 2958293 w 6267152"/>
              <a:gd name="connsiteY77" fmla="*/ 405631 h 1852849"/>
              <a:gd name="connsiteX78" fmla="*/ 3247541 w 6267152"/>
              <a:gd name="connsiteY78" fmla="*/ 325189 h 1852849"/>
              <a:gd name="connsiteX79" fmla="*/ 2275991 w 6267152"/>
              <a:gd name="connsiteY79" fmla="*/ 325189 h 1852849"/>
              <a:gd name="connsiteX80" fmla="*/ 2553258 w 6267152"/>
              <a:gd name="connsiteY80" fmla="*/ 385948 h 1852849"/>
              <a:gd name="connsiteX81" fmla="*/ 2678199 w 6267152"/>
              <a:gd name="connsiteY81" fmla="*/ 565658 h 1852849"/>
              <a:gd name="connsiteX82" fmla="*/ 2451422 w 6267152"/>
              <a:gd name="connsiteY82" fmla="*/ 607590 h 1852849"/>
              <a:gd name="connsiteX83" fmla="*/ 2396226 w 6267152"/>
              <a:gd name="connsiteY83" fmla="*/ 526293 h 1852849"/>
              <a:gd name="connsiteX84" fmla="*/ 2280270 w 6267152"/>
              <a:gd name="connsiteY84" fmla="*/ 498053 h 1852849"/>
              <a:gd name="connsiteX85" fmla="*/ 2144204 w 6267152"/>
              <a:gd name="connsiteY85" fmla="*/ 524582 h 1852849"/>
              <a:gd name="connsiteX86" fmla="*/ 2116819 w 6267152"/>
              <a:gd name="connsiteY86" fmla="*/ 573360 h 1852849"/>
              <a:gd name="connsiteX87" fmla="*/ 2140781 w 6267152"/>
              <a:gd name="connsiteY87" fmla="*/ 617004 h 1852849"/>
              <a:gd name="connsiteX88" fmla="*/ 2365418 w 6267152"/>
              <a:gd name="connsiteY88" fmla="*/ 684609 h 1852849"/>
              <a:gd name="connsiteX89" fmla="*/ 2633699 w 6267152"/>
              <a:gd name="connsiteY89" fmla="*/ 791579 h 1852849"/>
              <a:gd name="connsiteX90" fmla="*/ 2709006 w 6267152"/>
              <a:gd name="connsiteY90" fmla="*/ 970433 h 1852849"/>
              <a:gd name="connsiteX91" fmla="*/ 2604604 w 6267152"/>
              <a:gd name="connsiteY91" fmla="*/ 1185230 h 1852849"/>
              <a:gd name="connsiteX92" fmla="*/ 2295674 w 6267152"/>
              <a:gd name="connsiteY92" fmla="*/ 1275084 h 1852849"/>
              <a:gd name="connsiteX93" fmla="*/ 2001719 w 6267152"/>
              <a:gd name="connsiteY93" fmla="*/ 1199777 h 1852849"/>
              <a:gd name="connsiteX94" fmla="*/ 1860091 w 6267152"/>
              <a:gd name="connsiteY94" fmla="*/ 995250 h 1852849"/>
              <a:gd name="connsiteX95" fmla="*/ 2101416 w 6267152"/>
              <a:gd name="connsiteY95" fmla="*/ 958453 h 1852849"/>
              <a:gd name="connsiteX96" fmla="*/ 2163886 w 6267152"/>
              <a:gd name="connsiteY96" fmla="*/ 1064995 h 1852849"/>
              <a:gd name="connsiteX97" fmla="*/ 2295674 w 6267152"/>
              <a:gd name="connsiteY97" fmla="*/ 1101365 h 1852849"/>
              <a:gd name="connsiteX98" fmla="*/ 2436019 w 6267152"/>
              <a:gd name="connsiteY98" fmla="*/ 1067134 h 1852849"/>
              <a:gd name="connsiteX99" fmla="*/ 2467682 w 6267152"/>
              <a:gd name="connsiteY99" fmla="*/ 1002952 h 1852849"/>
              <a:gd name="connsiteX100" fmla="*/ 2450566 w 6267152"/>
              <a:gd name="connsiteY100" fmla="*/ 957597 h 1852849"/>
              <a:gd name="connsiteX101" fmla="*/ 2370125 w 6267152"/>
              <a:gd name="connsiteY101" fmla="*/ 925934 h 1852849"/>
              <a:gd name="connsiteX102" fmla="*/ 2001291 w 6267152"/>
              <a:gd name="connsiteY102" fmla="*/ 808694 h 1852849"/>
              <a:gd name="connsiteX103" fmla="*/ 1893465 w 6267152"/>
              <a:gd name="connsiteY103" fmla="*/ 604167 h 1852849"/>
              <a:gd name="connsiteX104" fmla="*/ 1986743 w 6267152"/>
              <a:gd name="connsiteY104" fmla="*/ 405631 h 1852849"/>
              <a:gd name="connsiteX105" fmla="*/ 2275991 w 6267152"/>
              <a:gd name="connsiteY105" fmla="*/ 325189 h 1852849"/>
              <a:gd name="connsiteX106" fmla="*/ 3887910 w 6267152"/>
              <a:gd name="connsiteY106" fmla="*/ 0 h 1852849"/>
              <a:gd name="connsiteX107" fmla="*/ 4128380 w 6267152"/>
              <a:gd name="connsiteY107" fmla="*/ 0 h 1852849"/>
              <a:gd name="connsiteX108" fmla="*/ 4128380 w 6267152"/>
              <a:gd name="connsiteY108" fmla="*/ 222498 h 1852849"/>
              <a:gd name="connsiteX109" fmla="*/ 3887910 w 6267152"/>
              <a:gd name="connsiteY109" fmla="*/ 222498 h 1852849"/>
              <a:gd name="connsiteX110" fmla="*/ 3887910 w 6267152"/>
              <a:gd name="connsiteY110" fmla="*/ 0 h 1852849"/>
              <a:gd name="connsiteX111" fmla="*/ 1459036 w 6267152"/>
              <a:gd name="connsiteY111" fmla="*/ 0 h 1852849"/>
              <a:gd name="connsiteX112" fmla="*/ 1699505 w 6267152"/>
              <a:gd name="connsiteY112" fmla="*/ 0 h 1852849"/>
              <a:gd name="connsiteX113" fmla="*/ 1699505 w 6267152"/>
              <a:gd name="connsiteY113" fmla="*/ 222498 h 1852849"/>
              <a:gd name="connsiteX114" fmla="*/ 1459036 w 6267152"/>
              <a:gd name="connsiteY114" fmla="*/ 222498 h 1852849"/>
              <a:gd name="connsiteX115" fmla="*/ 1459036 w 6267152"/>
              <a:gd name="connsiteY115" fmla="*/ 0 h 1852849"/>
              <a:gd name="connsiteX116" fmla="*/ 0 w 6267152"/>
              <a:gd name="connsiteY116" fmla="*/ 0 h 1852849"/>
              <a:gd name="connsiteX117" fmla="*/ 379102 w 6267152"/>
              <a:gd name="connsiteY117" fmla="*/ 0 h 1852849"/>
              <a:gd name="connsiteX118" fmla="*/ 606735 w 6267152"/>
              <a:gd name="connsiteY118" fmla="*/ 855761 h 1852849"/>
              <a:gd name="connsiteX119" fmla="*/ 831800 w 6267152"/>
              <a:gd name="connsiteY119" fmla="*/ 0 h 1852849"/>
              <a:gd name="connsiteX120" fmla="*/ 1211758 w 6267152"/>
              <a:gd name="connsiteY120" fmla="*/ 0 h 1852849"/>
              <a:gd name="connsiteX121" fmla="*/ 1211758 w 6267152"/>
              <a:gd name="connsiteY121" fmla="*/ 1254546 h 1852849"/>
              <a:gd name="connsiteX122" fmla="*/ 976424 w 6267152"/>
              <a:gd name="connsiteY122" fmla="*/ 1254546 h 1852849"/>
              <a:gd name="connsiteX123" fmla="*/ 976424 w 6267152"/>
              <a:gd name="connsiteY123" fmla="*/ 266997 h 1852849"/>
              <a:gd name="connsiteX124" fmla="*/ 727397 w 6267152"/>
              <a:gd name="connsiteY124" fmla="*/ 1254546 h 1852849"/>
              <a:gd name="connsiteX125" fmla="*/ 483505 w 6267152"/>
              <a:gd name="connsiteY125" fmla="*/ 1254546 h 1852849"/>
              <a:gd name="connsiteX126" fmla="*/ 235334 w 6267152"/>
              <a:gd name="connsiteY126" fmla="*/ 266997 h 1852849"/>
              <a:gd name="connsiteX127" fmla="*/ 235334 w 6267152"/>
              <a:gd name="connsiteY127" fmla="*/ 1254546 h 1852849"/>
              <a:gd name="connsiteX128" fmla="*/ 0 w 6267152"/>
              <a:gd name="connsiteY128" fmla="*/ 1254546 h 1852849"/>
              <a:gd name="connsiteX129" fmla="*/ 0 w 6267152"/>
              <a:gd name="connsiteY129" fmla="*/ 0 h 185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267152" h="1852849">
                <a:moveTo>
                  <a:pt x="4787018" y="521158"/>
                </a:moveTo>
                <a:cubicBezTo>
                  <a:pt x="4724262" y="521158"/>
                  <a:pt x="4671491" y="545120"/>
                  <a:pt x="4628702" y="593042"/>
                </a:cubicBezTo>
                <a:cubicBezTo>
                  <a:pt x="4585914" y="640965"/>
                  <a:pt x="4564520" y="709997"/>
                  <a:pt x="4564520" y="800137"/>
                </a:cubicBezTo>
                <a:cubicBezTo>
                  <a:pt x="4564520" y="890277"/>
                  <a:pt x="4585914" y="959308"/>
                  <a:pt x="4628702" y="1007231"/>
                </a:cubicBezTo>
                <a:cubicBezTo>
                  <a:pt x="4671491" y="1055154"/>
                  <a:pt x="4724262" y="1079115"/>
                  <a:pt x="4787018" y="1079115"/>
                </a:cubicBezTo>
                <a:cubicBezTo>
                  <a:pt x="4849774" y="1079115"/>
                  <a:pt x="4902404" y="1055154"/>
                  <a:pt x="4944906" y="1007231"/>
                </a:cubicBezTo>
                <a:cubicBezTo>
                  <a:pt x="4987410" y="959308"/>
                  <a:pt x="5008661" y="889706"/>
                  <a:pt x="5008661" y="798425"/>
                </a:cubicBezTo>
                <a:cubicBezTo>
                  <a:pt x="5008661" y="709426"/>
                  <a:pt x="4987410" y="640965"/>
                  <a:pt x="4944906" y="593042"/>
                </a:cubicBezTo>
                <a:cubicBezTo>
                  <a:pt x="4902404" y="545120"/>
                  <a:pt x="4849774" y="521158"/>
                  <a:pt x="4787018" y="521158"/>
                </a:cubicBezTo>
                <a:close/>
                <a:moveTo>
                  <a:pt x="3887910" y="345727"/>
                </a:moveTo>
                <a:lnTo>
                  <a:pt x="4128380" y="345727"/>
                </a:lnTo>
                <a:lnTo>
                  <a:pt x="4128380" y="1031318"/>
                </a:lnTo>
                <a:cubicBezTo>
                  <a:pt x="4130585" y="1304368"/>
                  <a:pt x="4128028" y="1577418"/>
                  <a:pt x="4130233" y="1850468"/>
                </a:cubicBezTo>
                <a:lnTo>
                  <a:pt x="3889046" y="1852849"/>
                </a:lnTo>
                <a:cubicBezTo>
                  <a:pt x="3890255" y="1579799"/>
                  <a:pt x="3886701" y="1304368"/>
                  <a:pt x="3887910" y="1031318"/>
                </a:cubicBezTo>
                <a:lnTo>
                  <a:pt x="3887910" y="345727"/>
                </a:lnTo>
                <a:close/>
                <a:moveTo>
                  <a:pt x="1459036" y="345727"/>
                </a:moveTo>
                <a:lnTo>
                  <a:pt x="1699505" y="345727"/>
                </a:lnTo>
                <a:lnTo>
                  <a:pt x="1699505" y="1254546"/>
                </a:lnTo>
                <a:lnTo>
                  <a:pt x="1459036" y="1254546"/>
                </a:lnTo>
                <a:lnTo>
                  <a:pt x="1459036" y="345727"/>
                </a:lnTo>
                <a:close/>
                <a:moveTo>
                  <a:pt x="5961644" y="325189"/>
                </a:moveTo>
                <a:cubicBezTo>
                  <a:pt x="6014702" y="325189"/>
                  <a:pt x="6063195" y="334745"/>
                  <a:pt x="6107124" y="353857"/>
                </a:cubicBezTo>
                <a:cubicBezTo>
                  <a:pt x="6151054" y="372969"/>
                  <a:pt x="6184285" y="397358"/>
                  <a:pt x="6206820" y="427025"/>
                </a:cubicBezTo>
                <a:cubicBezTo>
                  <a:pt x="6229356" y="456691"/>
                  <a:pt x="6245044" y="490351"/>
                  <a:pt x="6253888" y="528005"/>
                </a:cubicBezTo>
                <a:cubicBezTo>
                  <a:pt x="6262730" y="565658"/>
                  <a:pt x="6267152" y="619571"/>
                  <a:pt x="6267152" y="689743"/>
                </a:cubicBezTo>
                <a:lnTo>
                  <a:pt x="6267152" y="1254546"/>
                </a:lnTo>
                <a:lnTo>
                  <a:pt x="6026682" y="1254546"/>
                </a:lnTo>
                <a:lnTo>
                  <a:pt x="6026682" y="790723"/>
                </a:lnTo>
                <a:cubicBezTo>
                  <a:pt x="6026682" y="692596"/>
                  <a:pt x="6021548" y="629127"/>
                  <a:pt x="6011279" y="600316"/>
                </a:cubicBezTo>
                <a:cubicBezTo>
                  <a:pt x="6001010" y="571506"/>
                  <a:pt x="5984322" y="549113"/>
                  <a:pt x="5961216" y="533139"/>
                </a:cubicBezTo>
                <a:cubicBezTo>
                  <a:pt x="5938111" y="517165"/>
                  <a:pt x="5910299" y="509178"/>
                  <a:pt x="5877780" y="509178"/>
                </a:cubicBezTo>
                <a:cubicBezTo>
                  <a:pt x="5836133" y="509178"/>
                  <a:pt x="5798764" y="520588"/>
                  <a:pt x="5765675" y="543408"/>
                </a:cubicBezTo>
                <a:cubicBezTo>
                  <a:pt x="5732586" y="566229"/>
                  <a:pt x="5709908" y="596465"/>
                  <a:pt x="5697642" y="634119"/>
                </a:cubicBezTo>
                <a:cubicBezTo>
                  <a:pt x="5685376" y="671772"/>
                  <a:pt x="5679244" y="741374"/>
                  <a:pt x="5679244" y="842925"/>
                </a:cubicBezTo>
                <a:lnTo>
                  <a:pt x="5679244" y="1254546"/>
                </a:lnTo>
                <a:lnTo>
                  <a:pt x="5438774" y="1254546"/>
                </a:lnTo>
                <a:lnTo>
                  <a:pt x="5438774" y="345727"/>
                </a:lnTo>
                <a:lnTo>
                  <a:pt x="5662128" y="345727"/>
                </a:lnTo>
                <a:lnTo>
                  <a:pt x="5662128" y="479226"/>
                </a:lnTo>
                <a:cubicBezTo>
                  <a:pt x="5741428" y="376535"/>
                  <a:pt x="5841268" y="325189"/>
                  <a:pt x="5961644" y="325189"/>
                </a:cubicBezTo>
                <a:close/>
                <a:moveTo>
                  <a:pt x="4786163" y="325189"/>
                </a:moveTo>
                <a:cubicBezTo>
                  <a:pt x="4923655" y="325189"/>
                  <a:pt x="5036330" y="369831"/>
                  <a:pt x="5124189" y="459116"/>
                </a:cubicBezTo>
                <a:cubicBezTo>
                  <a:pt x="5212047" y="548400"/>
                  <a:pt x="5255976" y="661218"/>
                  <a:pt x="5255976" y="797569"/>
                </a:cubicBezTo>
                <a:cubicBezTo>
                  <a:pt x="5255976" y="935062"/>
                  <a:pt x="5211619" y="1049021"/>
                  <a:pt x="5122905" y="1139446"/>
                </a:cubicBezTo>
                <a:cubicBezTo>
                  <a:pt x="5034191" y="1229872"/>
                  <a:pt x="4922514" y="1275084"/>
                  <a:pt x="4787874" y="1275084"/>
                </a:cubicBezTo>
                <a:cubicBezTo>
                  <a:pt x="4704580" y="1275084"/>
                  <a:pt x="4625138" y="1256258"/>
                  <a:pt x="4549545" y="1218604"/>
                </a:cubicBezTo>
                <a:cubicBezTo>
                  <a:pt x="4473952" y="1180951"/>
                  <a:pt x="4416474" y="1125754"/>
                  <a:pt x="4377109" y="1053014"/>
                </a:cubicBezTo>
                <a:cubicBezTo>
                  <a:pt x="4337744" y="980275"/>
                  <a:pt x="4318061" y="891703"/>
                  <a:pt x="4318061" y="787300"/>
                </a:cubicBezTo>
                <a:cubicBezTo>
                  <a:pt x="4318061" y="707429"/>
                  <a:pt x="4337744" y="630125"/>
                  <a:pt x="4377109" y="555389"/>
                </a:cubicBezTo>
                <a:cubicBezTo>
                  <a:pt x="4416474" y="480652"/>
                  <a:pt x="4472241" y="423602"/>
                  <a:pt x="4544410" y="384237"/>
                </a:cubicBezTo>
                <a:cubicBezTo>
                  <a:pt x="4616580" y="344872"/>
                  <a:pt x="4697164" y="325189"/>
                  <a:pt x="4786163" y="325189"/>
                </a:cubicBezTo>
                <a:close/>
                <a:moveTo>
                  <a:pt x="3247541" y="325189"/>
                </a:moveTo>
                <a:cubicBezTo>
                  <a:pt x="3371912" y="325189"/>
                  <a:pt x="3464334" y="345442"/>
                  <a:pt x="3524808" y="385948"/>
                </a:cubicBezTo>
                <a:cubicBezTo>
                  <a:pt x="3585281" y="426454"/>
                  <a:pt x="3626928" y="486357"/>
                  <a:pt x="3649748" y="565658"/>
                </a:cubicBezTo>
                <a:lnTo>
                  <a:pt x="3422972" y="607590"/>
                </a:lnTo>
                <a:cubicBezTo>
                  <a:pt x="3413273" y="572219"/>
                  <a:pt x="3394874" y="545120"/>
                  <a:pt x="3367775" y="526293"/>
                </a:cubicBezTo>
                <a:cubicBezTo>
                  <a:pt x="3340676" y="507466"/>
                  <a:pt x="3302025" y="498053"/>
                  <a:pt x="3251820" y="498053"/>
                </a:cubicBezTo>
                <a:cubicBezTo>
                  <a:pt x="3188493" y="498053"/>
                  <a:pt x="3143138" y="506896"/>
                  <a:pt x="3115753" y="524582"/>
                </a:cubicBezTo>
                <a:cubicBezTo>
                  <a:pt x="3097497" y="537133"/>
                  <a:pt x="3088369" y="553392"/>
                  <a:pt x="3088369" y="573360"/>
                </a:cubicBezTo>
                <a:cubicBezTo>
                  <a:pt x="3088369" y="590475"/>
                  <a:pt x="3096356" y="605023"/>
                  <a:pt x="3112330" y="617004"/>
                </a:cubicBezTo>
                <a:cubicBezTo>
                  <a:pt x="3134010" y="632978"/>
                  <a:pt x="3208889" y="655513"/>
                  <a:pt x="3336968" y="684609"/>
                </a:cubicBezTo>
                <a:cubicBezTo>
                  <a:pt x="3465046" y="713705"/>
                  <a:pt x="3554474" y="749362"/>
                  <a:pt x="3605249" y="791579"/>
                </a:cubicBezTo>
                <a:cubicBezTo>
                  <a:pt x="3655454" y="834367"/>
                  <a:pt x="3680556" y="893985"/>
                  <a:pt x="3680556" y="970433"/>
                </a:cubicBezTo>
                <a:cubicBezTo>
                  <a:pt x="3680556" y="1053727"/>
                  <a:pt x="3645755" y="1125326"/>
                  <a:pt x="3576153" y="1185230"/>
                </a:cubicBezTo>
                <a:cubicBezTo>
                  <a:pt x="3506551" y="1245133"/>
                  <a:pt x="3403574" y="1275084"/>
                  <a:pt x="3267223" y="1275084"/>
                </a:cubicBezTo>
                <a:cubicBezTo>
                  <a:pt x="3143423" y="1275084"/>
                  <a:pt x="3045439" y="1249982"/>
                  <a:pt x="2973269" y="1199777"/>
                </a:cubicBezTo>
                <a:cubicBezTo>
                  <a:pt x="2901100" y="1149573"/>
                  <a:pt x="2853891" y="1081397"/>
                  <a:pt x="2831641" y="995250"/>
                </a:cubicBezTo>
                <a:lnTo>
                  <a:pt x="3072965" y="958453"/>
                </a:lnTo>
                <a:cubicBezTo>
                  <a:pt x="3083235" y="1005234"/>
                  <a:pt x="3104058" y="1040748"/>
                  <a:pt x="3135436" y="1064995"/>
                </a:cubicBezTo>
                <a:cubicBezTo>
                  <a:pt x="3166814" y="1089241"/>
                  <a:pt x="3210743" y="1101365"/>
                  <a:pt x="3267223" y="1101365"/>
                </a:cubicBezTo>
                <a:cubicBezTo>
                  <a:pt x="3329409" y="1101365"/>
                  <a:pt x="3376190" y="1089955"/>
                  <a:pt x="3407568" y="1067134"/>
                </a:cubicBezTo>
                <a:cubicBezTo>
                  <a:pt x="3428676" y="1051160"/>
                  <a:pt x="3439231" y="1029766"/>
                  <a:pt x="3439231" y="1002952"/>
                </a:cubicBezTo>
                <a:cubicBezTo>
                  <a:pt x="3439231" y="984696"/>
                  <a:pt x="3433526" y="969578"/>
                  <a:pt x="3422116" y="957597"/>
                </a:cubicBezTo>
                <a:cubicBezTo>
                  <a:pt x="3410136" y="946187"/>
                  <a:pt x="3383321" y="935632"/>
                  <a:pt x="3341674" y="925934"/>
                </a:cubicBezTo>
                <a:cubicBezTo>
                  <a:pt x="3147702" y="883146"/>
                  <a:pt x="3024757" y="844066"/>
                  <a:pt x="2972841" y="808694"/>
                </a:cubicBezTo>
                <a:cubicBezTo>
                  <a:pt x="2900957" y="759631"/>
                  <a:pt x="2865016" y="691455"/>
                  <a:pt x="2865016" y="604167"/>
                </a:cubicBezTo>
                <a:cubicBezTo>
                  <a:pt x="2865016" y="525437"/>
                  <a:pt x="2896108" y="459258"/>
                  <a:pt x="2958293" y="405631"/>
                </a:cubicBezTo>
                <a:cubicBezTo>
                  <a:pt x="3020478" y="352003"/>
                  <a:pt x="3116895" y="325189"/>
                  <a:pt x="3247541" y="325189"/>
                </a:cubicBezTo>
                <a:close/>
                <a:moveTo>
                  <a:pt x="2275991" y="325189"/>
                </a:moveTo>
                <a:cubicBezTo>
                  <a:pt x="2400362" y="325189"/>
                  <a:pt x="2492784" y="345442"/>
                  <a:pt x="2553258" y="385948"/>
                </a:cubicBezTo>
                <a:cubicBezTo>
                  <a:pt x="2613732" y="426454"/>
                  <a:pt x="2655379" y="486357"/>
                  <a:pt x="2678199" y="565658"/>
                </a:cubicBezTo>
                <a:lnTo>
                  <a:pt x="2451422" y="607590"/>
                </a:lnTo>
                <a:cubicBezTo>
                  <a:pt x="2441724" y="572219"/>
                  <a:pt x="2423325" y="545120"/>
                  <a:pt x="2396226" y="526293"/>
                </a:cubicBezTo>
                <a:cubicBezTo>
                  <a:pt x="2369126" y="507466"/>
                  <a:pt x="2330475" y="498053"/>
                  <a:pt x="2280270" y="498053"/>
                </a:cubicBezTo>
                <a:cubicBezTo>
                  <a:pt x="2216944" y="498053"/>
                  <a:pt x="2171588" y="506896"/>
                  <a:pt x="2144204" y="524582"/>
                </a:cubicBezTo>
                <a:cubicBezTo>
                  <a:pt x="2125947" y="537133"/>
                  <a:pt x="2116819" y="553392"/>
                  <a:pt x="2116819" y="573360"/>
                </a:cubicBezTo>
                <a:cubicBezTo>
                  <a:pt x="2116819" y="590475"/>
                  <a:pt x="2124807" y="605023"/>
                  <a:pt x="2140781" y="617004"/>
                </a:cubicBezTo>
                <a:cubicBezTo>
                  <a:pt x="2162460" y="632978"/>
                  <a:pt x="2237339" y="655513"/>
                  <a:pt x="2365418" y="684609"/>
                </a:cubicBezTo>
                <a:cubicBezTo>
                  <a:pt x="2493497" y="713705"/>
                  <a:pt x="2582924" y="749362"/>
                  <a:pt x="2633699" y="791579"/>
                </a:cubicBezTo>
                <a:cubicBezTo>
                  <a:pt x="2683904" y="834367"/>
                  <a:pt x="2709006" y="893985"/>
                  <a:pt x="2709006" y="970433"/>
                </a:cubicBezTo>
                <a:cubicBezTo>
                  <a:pt x="2709006" y="1053727"/>
                  <a:pt x="2674205" y="1125326"/>
                  <a:pt x="2604604" y="1185230"/>
                </a:cubicBezTo>
                <a:cubicBezTo>
                  <a:pt x="2535002" y="1245133"/>
                  <a:pt x="2432025" y="1275084"/>
                  <a:pt x="2295674" y="1275084"/>
                </a:cubicBezTo>
                <a:cubicBezTo>
                  <a:pt x="2171873" y="1275084"/>
                  <a:pt x="2073889" y="1249982"/>
                  <a:pt x="2001719" y="1199777"/>
                </a:cubicBezTo>
                <a:cubicBezTo>
                  <a:pt x="1929550" y="1149573"/>
                  <a:pt x="1882341" y="1081397"/>
                  <a:pt x="1860091" y="995250"/>
                </a:cubicBezTo>
                <a:lnTo>
                  <a:pt x="2101416" y="958453"/>
                </a:lnTo>
                <a:cubicBezTo>
                  <a:pt x="2111685" y="1005234"/>
                  <a:pt x="2132508" y="1040748"/>
                  <a:pt x="2163886" y="1064995"/>
                </a:cubicBezTo>
                <a:cubicBezTo>
                  <a:pt x="2195264" y="1089241"/>
                  <a:pt x="2239193" y="1101365"/>
                  <a:pt x="2295674" y="1101365"/>
                </a:cubicBezTo>
                <a:cubicBezTo>
                  <a:pt x="2357859" y="1101365"/>
                  <a:pt x="2404640" y="1089955"/>
                  <a:pt x="2436019" y="1067134"/>
                </a:cubicBezTo>
                <a:cubicBezTo>
                  <a:pt x="2457127" y="1051160"/>
                  <a:pt x="2467682" y="1029766"/>
                  <a:pt x="2467682" y="1002952"/>
                </a:cubicBezTo>
                <a:cubicBezTo>
                  <a:pt x="2467682" y="984696"/>
                  <a:pt x="2461977" y="969578"/>
                  <a:pt x="2450566" y="957597"/>
                </a:cubicBezTo>
                <a:cubicBezTo>
                  <a:pt x="2438586" y="946187"/>
                  <a:pt x="2411772" y="935632"/>
                  <a:pt x="2370125" y="925934"/>
                </a:cubicBezTo>
                <a:cubicBezTo>
                  <a:pt x="2176152" y="883146"/>
                  <a:pt x="2053208" y="844066"/>
                  <a:pt x="2001291" y="808694"/>
                </a:cubicBezTo>
                <a:cubicBezTo>
                  <a:pt x="1929407" y="759631"/>
                  <a:pt x="1893465" y="691455"/>
                  <a:pt x="1893465" y="604167"/>
                </a:cubicBezTo>
                <a:cubicBezTo>
                  <a:pt x="1893465" y="525437"/>
                  <a:pt x="1924558" y="459258"/>
                  <a:pt x="1986743" y="405631"/>
                </a:cubicBezTo>
                <a:cubicBezTo>
                  <a:pt x="2048929" y="352003"/>
                  <a:pt x="2145345" y="325189"/>
                  <a:pt x="2275991" y="325189"/>
                </a:cubicBezTo>
                <a:close/>
                <a:moveTo>
                  <a:pt x="3887910" y="0"/>
                </a:moveTo>
                <a:lnTo>
                  <a:pt x="4128380" y="0"/>
                </a:lnTo>
                <a:lnTo>
                  <a:pt x="4128380" y="222498"/>
                </a:lnTo>
                <a:lnTo>
                  <a:pt x="3887910" y="222498"/>
                </a:lnTo>
                <a:lnTo>
                  <a:pt x="3887910" y="0"/>
                </a:lnTo>
                <a:close/>
                <a:moveTo>
                  <a:pt x="1459036" y="0"/>
                </a:moveTo>
                <a:lnTo>
                  <a:pt x="1699505" y="0"/>
                </a:lnTo>
                <a:lnTo>
                  <a:pt x="1699505" y="222498"/>
                </a:lnTo>
                <a:lnTo>
                  <a:pt x="1459036" y="222498"/>
                </a:lnTo>
                <a:lnTo>
                  <a:pt x="1459036" y="0"/>
                </a:lnTo>
                <a:close/>
                <a:moveTo>
                  <a:pt x="0" y="0"/>
                </a:moveTo>
                <a:lnTo>
                  <a:pt x="379102" y="0"/>
                </a:lnTo>
                <a:lnTo>
                  <a:pt x="606735" y="855761"/>
                </a:lnTo>
                <a:lnTo>
                  <a:pt x="831800" y="0"/>
                </a:lnTo>
                <a:lnTo>
                  <a:pt x="1211758" y="0"/>
                </a:lnTo>
                <a:lnTo>
                  <a:pt x="1211758" y="1254546"/>
                </a:lnTo>
                <a:lnTo>
                  <a:pt x="976424" y="1254546"/>
                </a:lnTo>
                <a:lnTo>
                  <a:pt x="976424" y="266997"/>
                </a:lnTo>
                <a:lnTo>
                  <a:pt x="727397" y="1254546"/>
                </a:lnTo>
                <a:lnTo>
                  <a:pt x="483505" y="1254546"/>
                </a:lnTo>
                <a:lnTo>
                  <a:pt x="235334" y="266997"/>
                </a:lnTo>
                <a:lnTo>
                  <a:pt x="235334" y="1254546"/>
                </a:lnTo>
                <a:lnTo>
                  <a:pt x="0" y="1254546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0400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BA8D-A265-4999-9E87-5F239546454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www.sitename.com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054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1485-419C-4DBD-830D-3A0A0ECCFC9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826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83537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626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5485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33891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89957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64292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8897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18984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78240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30257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411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4999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82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-3580"/>
            <a:ext cx="10515600" cy="726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57944"/>
            <a:ext cx="10515600" cy="5480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618513"/>
            <a:ext cx="2743200" cy="233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89B8F-F98A-43B2-9B3A-82851F317CE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18513"/>
            <a:ext cx="4114800" cy="233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478161" y="758893"/>
            <a:ext cx="5235678" cy="322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 userDrawn="1"/>
        </p:nvSpPr>
        <p:spPr>
          <a:xfrm>
            <a:off x="11621168" y="6413500"/>
            <a:ext cx="570832" cy="4445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6264" y="6467190"/>
            <a:ext cx="6303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D51485-419C-4DBD-830D-3A0A0ECCFC9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7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2">
              <a:lumMod val="75000"/>
              <a:lumOff val="25000"/>
            </a:schemeClr>
          </a:solidFill>
          <a:latin typeface="Cambria" panose="02040503050406030204" pitchFamily="18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152">
          <p15:clr>
            <a:srgbClr val="F26B43"/>
          </p15:clr>
        </p15:guide>
        <p15:guide id="4" pos="528">
          <p15:clr>
            <a:srgbClr val="F26B43"/>
          </p15:clr>
        </p15:guide>
        <p15:guide id="5" orient="horz" pos="4056">
          <p15:clr>
            <a:srgbClr val="F26B43"/>
          </p15:clr>
        </p15:guide>
        <p15:guide id="6" orient="horz" pos="60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2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367390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215" y="-8405"/>
            <a:ext cx="12196122" cy="6866406"/>
            <a:chOff x="1215" y="-8405"/>
            <a:chExt cx="12196122" cy="6866406"/>
          </a:xfrm>
        </p:grpSpPr>
        <p:grpSp>
          <p:nvGrpSpPr>
            <p:cNvPr id="7" name="Group 6"/>
            <p:cNvGrpSpPr/>
            <p:nvPr/>
          </p:nvGrpSpPr>
          <p:grpSpPr>
            <a:xfrm>
              <a:off x="1215" y="-8405"/>
              <a:ext cx="12196122" cy="6866406"/>
              <a:chOff x="1215" y="-8405"/>
              <a:chExt cx="12196122" cy="6866406"/>
            </a:xfrm>
          </p:grpSpPr>
          <p:sp>
            <p:nvSpPr>
              <p:cNvPr id="4" name="Rectangle 2"/>
              <p:cNvSpPr/>
              <p:nvPr/>
            </p:nvSpPr>
            <p:spPr>
              <a:xfrm>
                <a:off x="8385" y="-8405"/>
                <a:ext cx="12188952" cy="6233282"/>
              </a:xfrm>
              <a:custGeom>
                <a:avLst/>
                <a:gdLst>
                  <a:gd name="connsiteX0" fmla="*/ 0 w 12192000"/>
                  <a:gd name="connsiteY0" fmla="*/ 0 h 3867150"/>
                  <a:gd name="connsiteX1" fmla="*/ 12192000 w 12192000"/>
                  <a:gd name="connsiteY1" fmla="*/ 0 h 3867150"/>
                  <a:gd name="connsiteX2" fmla="*/ 12192000 w 12192000"/>
                  <a:gd name="connsiteY2" fmla="*/ 3867150 h 3867150"/>
                  <a:gd name="connsiteX3" fmla="*/ 0 w 12192000"/>
                  <a:gd name="connsiteY3" fmla="*/ 3867150 h 3867150"/>
                  <a:gd name="connsiteX4" fmla="*/ 0 w 12192000"/>
                  <a:gd name="connsiteY4" fmla="*/ 0 h 3867150"/>
                  <a:gd name="connsiteX0" fmla="*/ 0 w 12192000"/>
                  <a:gd name="connsiteY0" fmla="*/ 0 h 6953250"/>
                  <a:gd name="connsiteX1" fmla="*/ 12192000 w 12192000"/>
                  <a:gd name="connsiteY1" fmla="*/ 0 h 6953250"/>
                  <a:gd name="connsiteX2" fmla="*/ 12192000 w 12192000"/>
                  <a:gd name="connsiteY2" fmla="*/ 3867150 h 6953250"/>
                  <a:gd name="connsiteX3" fmla="*/ 10191750 w 12192000"/>
                  <a:gd name="connsiteY3" fmla="*/ 6953250 h 6953250"/>
                  <a:gd name="connsiteX4" fmla="*/ 0 w 12192000"/>
                  <a:gd name="connsiteY4" fmla="*/ 3867150 h 6953250"/>
                  <a:gd name="connsiteX5" fmla="*/ 0 w 12192000"/>
                  <a:gd name="connsiteY5" fmla="*/ 0 h 6953250"/>
                  <a:gd name="connsiteX0" fmla="*/ 0 w 12211050"/>
                  <a:gd name="connsiteY0" fmla="*/ 0 h 6953250"/>
                  <a:gd name="connsiteX1" fmla="*/ 12192000 w 12211050"/>
                  <a:gd name="connsiteY1" fmla="*/ 0 h 6953250"/>
                  <a:gd name="connsiteX2" fmla="*/ 12211050 w 12211050"/>
                  <a:gd name="connsiteY2" fmla="*/ 6838950 h 6953250"/>
                  <a:gd name="connsiteX3" fmla="*/ 10191750 w 12211050"/>
                  <a:gd name="connsiteY3" fmla="*/ 6953250 h 6953250"/>
                  <a:gd name="connsiteX4" fmla="*/ 0 w 12211050"/>
                  <a:gd name="connsiteY4" fmla="*/ 3867150 h 6953250"/>
                  <a:gd name="connsiteX5" fmla="*/ 0 w 12211050"/>
                  <a:gd name="connsiteY5" fmla="*/ 0 h 6953250"/>
                  <a:gd name="connsiteX0" fmla="*/ 0 w 12211050"/>
                  <a:gd name="connsiteY0" fmla="*/ 0 h 6953250"/>
                  <a:gd name="connsiteX1" fmla="*/ 12192000 w 12211050"/>
                  <a:gd name="connsiteY1" fmla="*/ 0 h 6953250"/>
                  <a:gd name="connsiteX2" fmla="*/ 12211050 w 12211050"/>
                  <a:gd name="connsiteY2" fmla="*/ 6838950 h 6953250"/>
                  <a:gd name="connsiteX3" fmla="*/ 10191750 w 12211050"/>
                  <a:gd name="connsiteY3" fmla="*/ 6953250 h 6953250"/>
                  <a:gd name="connsiteX4" fmla="*/ 0 w 12211050"/>
                  <a:gd name="connsiteY4" fmla="*/ 3867150 h 6953250"/>
                  <a:gd name="connsiteX5" fmla="*/ 0 w 12211050"/>
                  <a:gd name="connsiteY5" fmla="*/ 0 h 6953250"/>
                  <a:gd name="connsiteX0" fmla="*/ 0 w 12211050"/>
                  <a:gd name="connsiteY0" fmla="*/ 0 h 6914613"/>
                  <a:gd name="connsiteX1" fmla="*/ 12192000 w 12211050"/>
                  <a:gd name="connsiteY1" fmla="*/ 0 h 6914613"/>
                  <a:gd name="connsiteX2" fmla="*/ 12211050 w 12211050"/>
                  <a:gd name="connsiteY2" fmla="*/ 6838950 h 6914613"/>
                  <a:gd name="connsiteX3" fmla="*/ 10153114 w 12211050"/>
                  <a:gd name="connsiteY3" fmla="*/ 6914613 h 6914613"/>
                  <a:gd name="connsiteX4" fmla="*/ 0 w 12211050"/>
                  <a:gd name="connsiteY4" fmla="*/ 3867150 h 6914613"/>
                  <a:gd name="connsiteX5" fmla="*/ 0 w 12211050"/>
                  <a:gd name="connsiteY5" fmla="*/ 0 h 6914613"/>
                  <a:gd name="connsiteX0" fmla="*/ 0 w 12211050"/>
                  <a:gd name="connsiteY0" fmla="*/ 0 h 6914613"/>
                  <a:gd name="connsiteX1" fmla="*/ 12192000 w 12211050"/>
                  <a:gd name="connsiteY1" fmla="*/ 0 h 6914613"/>
                  <a:gd name="connsiteX2" fmla="*/ 12211050 w 12211050"/>
                  <a:gd name="connsiteY2" fmla="*/ 6864707 h 6914613"/>
                  <a:gd name="connsiteX3" fmla="*/ 10153114 w 12211050"/>
                  <a:gd name="connsiteY3" fmla="*/ 6914613 h 6914613"/>
                  <a:gd name="connsiteX4" fmla="*/ 0 w 12211050"/>
                  <a:gd name="connsiteY4" fmla="*/ 3867150 h 6914613"/>
                  <a:gd name="connsiteX5" fmla="*/ 0 w 12211050"/>
                  <a:gd name="connsiteY5" fmla="*/ 0 h 6914613"/>
                  <a:gd name="connsiteX0" fmla="*/ 0 w 12236807"/>
                  <a:gd name="connsiteY0" fmla="*/ 0 h 6914613"/>
                  <a:gd name="connsiteX1" fmla="*/ 12192000 w 12236807"/>
                  <a:gd name="connsiteY1" fmla="*/ 0 h 6914613"/>
                  <a:gd name="connsiteX2" fmla="*/ 12236807 w 12236807"/>
                  <a:gd name="connsiteY2" fmla="*/ 6864707 h 6914613"/>
                  <a:gd name="connsiteX3" fmla="*/ 10153114 w 12236807"/>
                  <a:gd name="connsiteY3" fmla="*/ 6914613 h 6914613"/>
                  <a:gd name="connsiteX4" fmla="*/ 0 w 12236807"/>
                  <a:gd name="connsiteY4" fmla="*/ 3867150 h 6914613"/>
                  <a:gd name="connsiteX5" fmla="*/ 0 w 12236807"/>
                  <a:gd name="connsiteY5" fmla="*/ 0 h 6914613"/>
                  <a:gd name="connsiteX0" fmla="*/ 0 w 12236807"/>
                  <a:gd name="connsiteY0" fmla="*/ 0 h 6914613"/>
                  <a:gd name="connsiteX1" fmla="*/ 12192000 w 12236807"/>
                  <a:gd name="connsiteY1" fmla="*/ 0 h 6914613"/>
                  <a:gd name="connsiteX2" fmla="*/ 12236807 w 12236807"/>
                  <a:gd name="connsiteY2" fmla="*/ 6864707 h 6914613"/>
                  <a:gd name="connsiteX3" fmla="*/ 10153114 w 12236807"/>
                  <a:gd name="connsiteY3" fmla="*/ 6914613 h 6914613"/>
                  <a:gd name="connsiteX4" fmla="*/ 0 w 12236807"/>
                  <a:gd name="connsiteY4" fmla="*/ 3867150 h 6914613"/>
                  <a:gd name="connsiteX5" fmla="*/ 0 w 12236807"/>
                  <a:gd name="connsiteY5" fmla="*/ 0 h 6914613"/>
                  <a:gd name="connsiteX0" fmla="*/ 0 w 12236807"/>
                  <a:gd name="connsiteY0" fmla="*/ 0 h 6914613"/>
                  <a:gd name="connsiteX1" fmla="*/ 12192000 w 12236807"/>
                  <a:gd name="connsiteY1" fmla="*/ 0 h 6914613"/>
                  <a:gd name="connsiteX2" fmla="*/ 12236807 w 12236807"/>
                  <a:gd name="connsiteY2" fmla="*/ 6864707 h 6914613"/>
                  <a:gd name="connsiteX3" fmla="*/ 10153114 w 12236807"/>
                  <a:gd name="connsiteY3" fmla="*/ 6914613 h 6914613"/>
                  <a:gd name="connsiteX4" fmla="*/ 0 w 12236807"/>
                  <a:gd name="connsiteY4" fmla="*/ 3867150 h 6914613"/>
                  <a:gd name="connsiteX5" fmla="*/ 0 w 12236807"/>
                  <a:gd name="connsiteY5" fmla="*/ 0 h 6914613"/>
                  <a:gd name="connsiteX0" fmla="*/ 0 w 12222293"/>
                  <a:gd name="connsiteY0" fmla="*/ 0 h 6914613"/>
                  <a:gd name="connsiteX1" fmla="*/ 12192000 w 12222293"/>
                  <a:gd name="connsiteY1" fmla="*/ 0 h 6914613"/>
                  <a:gd name="connsiteX2" fmla="*/ 12222293 w 12222293"/>
                  <a:gd name="connsiteY2" fmla="*/ 6864707 h 6914613"/>
                  <a:gd name="connsiteX3" fmla="*/ 10153114 w 12222293"/>
                  <a:gd name="connsiteY3" fmla="*/ 6914613 h 6914613"/>
                  <a:gd name="connsiteX4" fmla="*/ 0 w 12222293"/>
                  <a:gd name="connsiteY4" fmla="*/ 3867150 h 6914613"/>
                  <a:gd name="connsiteX5" fmla="*/ 0 w 12222293"/>
                  <a:gd name="connsiteY5" fmla="*/ 0 h 6914613"/>
                  <a:gd name="connsiteX0" fmla="*/ 0 w 12222293"/>
                  <a:gd name="connsiteY0" fmla="*/ 0 h 6914613"/>
                  <a:gd name="connsiteX1" fmla="*/ 12192000 w 12222293"/>
                  <a:gd name="connsiteY1" fmla="*/ 0 h 6914613"/>
                  <a:gd name="connsiteX2" fmla="*/ 12222293 w 12222293"/>
                  <a:gd name="connsiteY2" fmla="*/ 6864707 h 6914613"/>
                  <a:gd name="connsiteX3" fmla="*/ 10153114 w 12222293"/>
                  <a:gd name="connsiteY3" fmla="*/ 6914613 h 6914613"/>
                  <a:gd name="connsiteX4" fmla="*/ 0 w 12222293"/>
                  <a:gd name="connsiteY4" fmla="*/ 3867150 h 6914613"/>
                  <a:gd name="connsiteX5" fmla="*/ 0 w 12222293"/>
                  <a:gd name="connsiteY5" fmla="*/ 0 h 6914613"/>
                  <a:gd name="connsiteX0" fmla="*/ 0 w 12222293"/>
                  <a:gd name="connsiteY0" fmla="*/ 0 h 6900099"/>
                  <a:gd name="connsiteX1" fmla="*/ 12192000 w 12222293"/>
                  <a:gd name="connsiteY1" fmla="*/ 0 h 6900099"/>
                  <a:gd name="connsiteX2" fmla="*/ 12222293 w 12222293"/>
                  <a:gd name="connsiteY2" fmla="*/ 6864707 h 6900099"/>
                  <a:gd name="connsiteX3" fmla="*/ 10153114 w 12222293"/>
                  <a:gd name="connsiteY3" fmla="*/ 6900099 h 6900099"/>
                  <a:gd name="connsiteX4" fmla="*/ 0 w 12222293"/>
                  <a:gd name="connsiteY4" fmla="*/ 3867150 h 6900099"/>
                  <a:gd name="connsiteX5" fmla="*/ 0 w 12222293"/>
                  <a:gd name="connsiteY5" fmla="*/ 0 h 6900099"/>
                  <a:gd name="connsiteX0" fmla="*/ 0 w 12222293"/>
                  <a:gd name="connsiteY0" fmla="*/ 0 h 6885584"/>
                  <a:gd name="connsiteX1" fmla="*/ 12192000 w 12222293"/>
                  <a:gd name="connsiteY1" fmla="*/ 0 h 6885584"/>
                  <a:gd name="connsiteX2" fmla="*/ 12222293 w 12222293"/>
                  <a:gd name="connsiteY2" fmla="*/ 6864707 h 6885584"/>
                  <a:gd name="connsiteX3" fmla="*/ 10138600 w 12222293"/>
                  <a:gd name="connsiteY3" fmla="*/ 6885584 h 6885584"/>
                  <a:gd name="connsiteX4" fmla="*/ 0 w 12222293"/>
                  <a:gd name="connsiteY4" fmla="*/ 3867150 h 6885584"/>
                  <a:gd name="connsiteX5" fmla="*/ 0 w 12222293"/>
                  <a:gd name="connsiteY5" fmla="*/ 0 h 6885584"/>
                  <a:gd name="connsiteX0" fmla="*/ 0 w 12222293"/>
                  <a:gd name="connsiteY0" fmla="*/ 0 h 6885584"/>
                  <a:gd name="connsiteX1" fmla="*/ 12206514 w 12222293"/>
                  <a:gd name="connsiteY1" fmla="*/ 0 h 6885584"/>
                  <a:gd name="connsiteX2" fmla="*/ 12222293 w 12222293"/>
                  <a:gd name="connsiteY2" fmla="*/ 6864707 h 6885584"/>
                  <a:gd name="connsiteX3" fmla="*/ 10138600 w 12222293"/>
                  <a:gd name="connsiteY3" fmla="*/ 6885584 h 6885584"/>
                  <a:gd name="connsiteX4" fmla="*/ 0 w 12222293"/>
                  <a:gd name="connsiteY4" fmla="*/ 3867150 h 6885584"/>
                  <a:gd name="connsiteX5" fmla="*/ 0 w 12222293"/>
                  <a:gd name="connsiteY5" fmla="*/ 0 h 6885584"/>
                  <a:gd name="connsiteX0" fmla="*/ 0 w 12236308"/>
                  <a:gd name="connsiteY0" fmla="*/ 0 h 6885584"/>
                  <a:gd name="connsiteX1" fmla="*/ 12235543 w 12236308"/>
                  <a:gd name="connsiteY1" fmla="*/ 0 h 6885584"/>
                  <a:gd name="connsiteX2" fmla="*/ 12222293 w 12236308"/>
                  <a:gd name="connsiteY2" fmla="*/ 6864707 h 6885584"/>
                  <a:gd name="connsiteX3" fmla="*/ 10138600 w 12236308"/>
                  <a:gd name="connsiteY3" fmla="*/ 6885584 h 6885584"/>
                  <a:gd name="connsiteX4" fmla="*/ 0 w 12236308"/>
                  <a:gd name="connsiteY4" fmla="*/ 3867150 h 6885584"/>
                  <a:gd name="connsiteX5" fmla="*/ 0 w 12236308"/>
                  <a:gd name="connsiteY5" fmla="*/ 0 h 6885584"/>
                  <a:gd name="connsiteX0" fmla="*/ 0 w 12236308"/>
                  <a:gd name="connsiteY0" fmla="*/ 0 h 6871070"/>
                  <a:gd name="connsiteX1" fmla="*/ 12235543 w 12236308"/>
                  <a:gd name="connsiteY1" fmla="*/ 0 h 6871070"/>
                  <a:gd name="connsiteX2" fmla="*/ 12222293 w 12236308"/>
                  <a:gd name="connsiteY2" fmla="*/ 6864707 h 6871070"/>
                  <a:gd name="connsiteX3" fmla="*/ 10138600 w 12236308"/>
                  <a:gd name="connsiteY3" fmla="*/ 6871070 h 6871070"/>
                  <a:gd name="connsiteX4" fmla="*/ 0 w 12236308"/>
                  <a:gd name="connsiteY4" fmla="*/ 3867150 h 6871070"/>
                  <a:gd name="connsiteX5" fmla="*/ 0 w 12236308"/>
                  <a:gd name="connsiteY5" fmla="*/ 0 h 6871070"/>
                  <a:gd name="connsiteX0" fmla="*/ 19050 w 12255358"/>
                  <a:gd name="connsiteY0" fmla="*/ 0 h 6871070"/>
                  <a:gd name="connsiteX1" fmla="*/ 12254593 w 12255358"/>
                  <a:gd name="connsiteY1" fmla="*/ 0 h 6871070"/>
                  <a:gd name="connsiteX2" fmla="*/ 12241343 w 12255358"/>
                  <a:gd name="connsiteY2" fmla="*/ 6864707 h 6871070"/>
                  <a:gd name="connsiteX3" fmla="*/ 10157650 w 12255358"/>
                  <a:gd name="connsiteY3" fmla="*/ 6871070 h 6871070"/>
                  <a:gd name="connsiteX4" fmla="*/ 0 w 12255358"/>
                  <a:gd name="connsiteY4" fmla="*/ 3352800 h 6871070"/>
                  <a:gd name="connsiteX5" fmla="*/ 19050 w 12255358"/>
                  <a:gd name="connsiteY5" fmla="*/ 0 h 6871070"/>
                  <a:gd name="connsiteX0" fmla="*/ 19050 w 12255358"/>
                  <a:gd name="connsiteY0" fmla="*/ 0 h 6871070"/>
                  <a:gd name="connsiteX1" fmla="*/ 12254593 w 12255358"/>
                  <a:gd name="connsiteY1" fmla="*/ 0 h 6871070"/>
                  <a:gd name="connsiteX2" fmla="*/ 12241343 w 12255358"/>
                  <a:gd name="connsiteY2" fmla="*/ 6864707 h 6871070"/>
                  <a:gd name="connsiteX3" fmla="*/ 9447159 w 12255358"/>
                  <a:gd name="connsiteY3" fmla="*/ 6871070 h 6871070"/>
                  <a:gd name="connsiteX4" fmla="*/ 0 w 12255358"/>
                  <a:gd name="connsiteY4" fmla="*/ 3352800 h 6871070"/>
                  <a:gd name="connsiteX5" fmla="*/ 19050 w 12255358"/>
                  <a:gd name="connsiteY5" fmla="*/ 0 h 6871070"/>
                  <a:gd name="connsiteX0" fmla="*/ 19050 w 12255358"/>
                  <a:gd name="connsiteY0" fmla="*/ 0 h 6871070"/>
                  <a:gd name="connsiteX1" fmla="*/ 12254593 w 12255358"/>
                  <a:gd name="connsiteY1" fmla="*/ 0 h 6871070"/>
                  <a:gd name="connsiteX2" fmla="*/ 12241343 w 12255358"/>
                  <a:gd name="connsiteY2" fmla="*/ 6864707 h 6871070"/>
                  <a:gd name="connsiteX3" fmla="*/ 6901231 w 12255358"/>
                  <a:gd name="connsiteY3" fmla="*/ 6871070 h 6871070"/>
                  <a:gd name="connsiteX4" fmla="*/ 0 w 12255358"/>
                  <a:gd name="connsiteY4" fmla="*/ 3352800 h 6871070"/>
                  <a:gd name="connsiteX5" fmla="*/ 19050 w 12255358"/>
                  <a:gd name="connsiteY5" fmla="*/ 0 h 6871070"/>
                  <a:gd name="connsiteX0" fmla="*/ 19050 w 12255358"/>
                  <a:gd name="connsiteY0" fmla="*/ 0 h 6871070"/>
                  <a:gd name="connsiteX1" fmla="*/ 12254593 w 12255358"/>
                  <a:gd name="connsiteY1" fmla="*/ 0 h 6871070"/>
                  <a:gd name="connsiteX2" fmla="*/ 12241343 w 12255358"/>
                  <a:gd name="connsiteY2" fmla="*/ 6864707 h 6871070"/>
                  <a:gd name="connsiteX3" fmla="*/ 6901231 w 12255358"/>
                  <a:gd name="connsiteY3" fmla="*/ 6871070 h 6871070"/>
                  <a:gd name="connsiteX4" fmla="*/ 0 w 12255358"/>
                  <a:gd name="connsiteY4" fmla="*/ 3829880 h 6871070"/>
                  <a:gd name="connsiteX5" fmla="*/ 19050 w 12255358"/>
                  <a:gd name="connsiteY5" fmla="*/ 0 h 6871070"/>
                  <a:gd name="connsiteX0" fmla="*/ 19050 w 12255358"/>
                  <a:gd name="connsiteY0" fmla="*/ 0 h 7201192"/>
                  <a:gd name="connsiteX1" fmla="*/ 12254593 w 12255358"/>
                  <a:gd name="connsiteY1" fmla="*/ 0 h 7201192"/>
                  <a:gd name="connsiteX2" fmla="*/ 12241343 w 12255358"/>
                  <a:gd name="connsiteY2" fmla="*/ 6864707 h 7201192"/>
                  <a:gd name="connsiteX3" fmla="*/ 6652683 w 12255358"/>
                  <a:gd name="connsiteY3" fmla="*/ 7201192 h 7201192"/>
                  <a:gd name="connsiteX4" fmla="*/ 0 w 12255358"/>
                  <a:gd name="connsiteY4" fmla="*/ 3829880 h 7201192"/>
                  <a:gd name="connsiteX5" fmla="*/ 19050 w 12255358"/>
                  <a:gd name="connsiteY5" fmla="*/ 0 h 7201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55358" h="7201192">
                    <a:moveTo>
                      <a:pt x="19050" y="0"/>
                    </a:moveTo>
                    <a:lnTo>
                      <a:pt x="12254593" y="0"/>
                    </a:lnTo>
                    <a:cubicBezTo>
                      <a:pt x="12259853" y="2288236"/>
                      <a:pt x="12236083" y="4576471"/>
                      <a:pt x="12241343" y="6864707"/>
                    </a:cubicBezTo>
                    <a:lnTo>
                      <a:pt x="6652683" y="7201192"/>
                    </a:lnTo>
                    <a:lnTo>
                      <a:pt x="0" y="3829880"/>
                    </a:lnTo>
                    <a:lnTo>
                      <a:pt x="1905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Freeform 4"/>
              <p:cNvSpPr/>
              <p:nvPr/>
            </p:nvSpPr>
            <p:spPr>
              <a:xfrm>
                <a:off x="1215" y="-1"/>
                <a:ext cx="12190784" cy="6858002"/>
              </a:xfrm>
              <a:custGeom>
                <a:avLst/>
                <a:gdLst>
                  <a:gd name="connsiteX0" fmla="*/ 206 w 12190784"/>
                  <a:gd name="connsiteY0" fmla="*/ 0 h 6858002"/>
                  <a:gd name="connsiteX1" fmla="*/ 12188501 w 12190784"/>
                  <a:gd name="connsiteY1" fmla="*/ 1 h 6858002"/>
                  <a:gd name="connsiteX2" fmla="*/ 12190784 w 12190784"/>
                  <a:gd name="connsiteY2" fmla="*/ 1488 h 6858002"/>
                  <a:gd name="connsiteX3" fmla="*/ 12190784 w 12190784"/>
                  <a:gd name="connsiteY3" fmla="*/ 6813465 h 6858002"/>
                  <a:gd name="connsiteX4" fmla="*/ 12175484 w 12190784"/>
                  <a:gd name="connsiteY4" fmla="*/ 6858002 h 6858002"/>
                  <a:gd name="connsiteX5" fmla="*/ 9842929 w 12190784"/>
                  <a:gd name="connsiteY5" fmla="*/ 6858002 h 6858002"/>
                  <a:gd name="connsiteX6" fmla="*/ 310 w 12190784"/>
                  <a:gd name="connsiteY6" fmla="*/ 3391110 h 6858002"/>
                  <a:gd name="connsiteX7" fmla="*/ 206 w 12190784"/>
                  <a:gd name="connsiteY7" fmla="*/ 0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0784" h="6858002">
                    <a:moveTo>
                      <a:pt x="206" y="0"/>
                    </a:moveTo>
                    <a:lnTo>
                      <a:pt x="12188501" y="1"/>
                    </a:lnTo>
                    <a:lnTo>
                      <a:pt x="12190784" y="1488"/>
                    </a:lnTo>
                    <a:lnTo>
                      <a:pt x="12190784" y="6813465"/>
                    </a:lnTo>
                    <a:lnTo>
                      <a:pt x="12175484" y="6858002"/>
                    </a:lnTo>
                    <a:lnTo>
                      <a:pt x="9842929" y="6858002"/>
                    </a:lnTo>
                    <a:lnTo>
                      <a:pt x="310" y="3391110"/>
                    </a:lnTo>
                    <a:cubicBezTo>
                      <a:pt x="6625" y="2260740"/>
                      <a:pt x="-1349" y="1139895"/>
                      <a:pt x="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Rectangle 3"/>
            <p:cNvSpPr/>
            <p:nvPr/>
          </p:nvSpPr>
          <p:spPr>
            <a:xfrm>
              <a:off x="3543300" y="2100263"/>
              <a:ext cx="8648700" cy="4757737"/>
            </a:xfrm>
            <a:custGeom>
              <a:avLst/>
              <a:gdLst>
                <a:gd name="connsiteX0" fmla="*/ 0 w 5589264"/>
                <a:gd name="connsiteY0" fmla="*/ 0 h 3155412"/>
                <a:gd name="connsiteX1" fmla="*/ 5589264 w 5589264"/>
                <a:gd name="connsiteY1" fmla="*/ 0 h 3155412"/>
                <a:gd name="connsiteX2" fmla="*/ 5589264 w 5589264"/>
                <a:gd name="connsiteY2" fmla="*/ 3155412 h 3155412"/>
                <a:gd name="connsiteX3" fmla="*/ 0 w 5589264"/>
                <a:gd name="connsiteY3" fmla="*/ 3155412 h 3155412"/>
                <a:gd name="connsiteX4" fmla="*/ 0 w 5589264"/>
                <a:gd name="connsiteY4" fmla="*/ 0 h 3155412"/>
                <a:gd name="connsiteX0" fmla="*/ 0 w 5589264"/>
                <a:gd name="connsiteY0" fmla="*/ 3155412 h 3155412"/>
                <a:gd name="connsiteX1" fmla="*/ 5589264 w 5589264"/>
                <a:gd name="connsiteY1" fmla="*/ 0 h 3155412"/>
                <a:gd name="connsiteX2" fmla="*/ 5589264 w 5589264"/>
                <a:gd name="connsiteY2" fmla="*/ 3155412 h 3155412"/>
                <a:gd name="connsiteX3" fmla="*/ 0 w 5589264"/>
                <a:gd name="connsiteY3" fmla="*/ 3155412 h 315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9264" h="3155412">
                  <a:moveTo>
                    <a:pt x="0" y="3155412"/>
                  </a:moveTo>
                  <a:lnTo>
                    <a:pt x="5589264" y="0"/>
                  </a:lnTo>
                  <a:lnTo>
                    <a:pt x="5589264" y="3155412"/>
                  </a:lnTo>
                  <a:lnTo>
                    <a:pt x="0" y="31554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84989" y="1497186"/>
            <a:ext cx="67954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REGRESAREMOS A LAS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4">
            <a:extLst>
              <a:ext uri="{FF2B5EF4-FFF2-40B4-BE49-F238E27FC236}">
                <a16:creationId xmlns:a16="http://schemas.microsoft.com/office/drawing/2014/main" id="{40C9DC40-5CDA-46DE-8511-B3230124A986}"/>
              </a:ext>
            </a:extLst>
          </p:cNvPr>
          <p:cNvSpPr txBox="1"/>
          <p:nvPr/>
        </p:nvSpPr>
        <p:spPr>
          <a:xfrm>
            <a:off x="3986005" y="2594774"/>
            <a:ext cx="4983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10:30 A.M</a:t>
            </a:r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4">
            <a:extLst>
              <a:ext uri="{FF2B5EF4-FFF2-40B4-BE49-F238E27FC236}">
                <a16:creationId xmlns:a16="http://schemas.microsoft.com/office/drawing/2014/main" id="{C5790754-4F7F-42CB-8800-414B9CB69E45}"/>
              </a:ext>
            </a:extLst>
          </p:cNvPr>
          <p:cNvSpPr txBox="1"/>
          <p:nvPr/>
        </p:nvSpPr>
        <p:spPr>
          <a:xfrm>
            <a:off x="274392" y="214932"/>
            <a:ext cx="3952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Coffee Break</a:t>
            </a:r>
          </a:p>
        </p:txBody>
      </p:sp>
      <p:sp>
        <p:nvSpPr>
          <p:cNvPr id="111" name="TextBox 14">
            <a:extLst>
              <a:ext uri="{FF2B5EF4-FFF2-40B4-BE49-F238E27FC236}">
                <a16:creationId xmlns:a16="http://schemas.microsoft.com/office/drawing/2014/main" id="{4F52DEC2-4818-4774-9D26-7A82175FF18C}"/>
              </a:ext>
            </a:extLst>
          </p:cNvPr>
          <p:cNvSpPr txBox="1"/>
          <p:nvPr/>
        </p:nvSpPr>
        <p:spPr>
          <a:xfrm>
            <a:off x="-4123" y="5094889"/>
            <a:ext cx="54894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HEMOS SIDO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LAVADOS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4">
            <a:extLst>
              <a:ext uri="{FF2B5EF4-FFF2-40B4-BE49-F238E27FC236}">
                <a16:creationId xmlns:a16="http://schemas.microsoft.com/office/drawing/2014/main" id="{2DA31FE2-CC90-4D45-B6B2-F17494CD7AAC}"/>
              </a:ext>
            </a:extLst>
          </p:cNvPr>
          <p:cNvSpPr txBox="1"/>
          <p:nvPr/>
        </p:nvSpPr>
        <p:spPr>
          <a:xfrm>
            <a:off x="7176739" y="4689557"/>
            <a:ext cx="49136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LA SANGRE PRECIOSA DE JESUCRISTO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 descr="Imagen que contiene Círculo&#10;&#10;Descripción generada automáticamente">
            <a:extLst>
              <a:ext uri="{FF2B5EF4-FFF2-40B4-BE49-F238E27FC236}">
                <a16:creationId xmlns:a16="http://schemas.microsoft.com/office/drawing/2014/main" id="{827DB9C4-8437-4DDF-B65B-736C1D7D2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433" y="247615"/>
            <a:ext cx="3143250" cy="21050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33F7B5F-0647-4355-B8F8-2DECCEC9A932}"/>
              </a:ext>
            </a:extLst>
          </p:cNvPr>
          <p:cNvSpPr txBox="1"/>
          <p:nvPr/>
        </p:nvSpPr>
        <p:spPr>
          <a:xfrm>
            <a:off x="8869608" y="288110"/>
            <a:ext cx="2493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JESUCRISTO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TE ACEPTO COMO</a:t>
            </a:r>
          </a:p>
          <a:p>
            <a:pPr algn="ctr"/>
            <a:r>
              <a:rPr lang="en-US" sz="1700" dirty="0">
                <a:solidFill>
                  <a:schemeClr val="bg1"/>
                </a:solidFill>
              </a:rPr>
              <a:t>MI DIOS Y MI SALVADOR</a:t>
            </a:r>
            <a:endParaRPr lang="es-SV" sz="1700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6D5EA9D-394D-49CD-B83C-18878B7F9787}"/>
              </a:ext>
            </a:extLst>
          </p:cNvPr>
          <p:cNvSpPr txBox="1"/>
          <p:nvPr/>
        </p:nvSpPr>
        <p:spPr>
          <a:xfrm>
            <a:off x="8865033" y="1922154"/>
            <a:ext cx="2493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Amén</a:t>
            </a:r>
            <a:endParaRPr lang="es-SV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7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7" grpId="0"/>
      <p:bldP spid="111" grpId="0"/>
      <p:bldP spid="112" grpId="0"/>
      <p:bldP spid="2" grpId="0"/>
      <p:bldP spid="16" grpId="0"/>
    </p:bldLst>
  </p:timing>
</p:sld>
</file>

<file path=ppt/theme/theme1.xml><?xml version="1.0" encoding="utf-8"?>
<a:theme xmlns:a="http://schemas.openxmlformats.org/drawingml/2006/main" name="1_Office Theme">
  <a:themeElements>
    <a:clrScheme name="Custom 5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9B096"/>
      </a:accent1>
      <a:accent2>
        <a:srgbClr val="D62829"/>
      </a:accent2>
      <a:accent3>
        <a:srgbClr val="413E4C"/>
      </a:accent3>
      <a:accent4>
        <a:srgbClr val="C9B096"/>
      </a:accent4>
      <a:accent5>
        <a:srgbClr val="D62829"/>
      </a:accent5>
      <a:accent6>
        <a:srgbClr val="413E4C"/>
      </a:accent6>
      <a:hlink>
        <a:srgbClr val="FFFFFF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140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Cambria</vt:lpstr>
      <vt:lpstr>Franklin Gothic Heavy</vt:lpstr>
      <vt:lpstr>1_Office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9</cp:revision>
  <dcterms:created xsi:type="dcterms:W3CDTF">2022-05-26T03:05:32Z</dcterms:created>
  <dcterms:modified xsi:type="dcterms:W3CDTF">2024-08-20T15:10:37Z</dcterms:modified>
</cp:coreProperties>
</file>