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4267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8194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7969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8644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523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990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8002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2175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5663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2542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860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3558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95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628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rgbClr val="FEF2CA"/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F7CCDDB0-F88D-C5CB-D400-BC661EF6D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973" y="0"/>
            <a:ext cx="4690138" cy="64096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-58998" y="61507"/>
            <a:ext cx="1027011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2">
                    <a:lumMod val="50000"/>
                  </a:schemeClr>
                </a:solidFill>
              </a:rPr>
              <a:t>ASI COMO LA TUMBA DE JESUCRISTO QUEDÓ VACÍA,</a:t>
            </a:r>
          </a:p>
          <a:p>
            <a:pPr algn="ctr"/>
            <a:r>
              <a:rPr lang="es-ES" sz="3600" b="1" dirty="0">
                <a:ln/>
                <a:solidFill>
                  <a:schemeClr val="accent2">
                    <a:lumMod val="50000"/>
                  </a:schemeClr>
                </a:solidFill>
              </a:rPr>
              <a:t>ASI TAMBIÉN LA TUMBA DE LOS HIJOS DIOS</a:t>
            </a:r>
          </a:p>
          <a:p>
            <a:pPr algn="ctr"/>
            <a:r>
              <a:rPr lang="es-ES" sz="3600" b="1" dirty="0">
                <a:ln/>
                <a:solidFill>
                  <a:schemeClr val="accent2">
                    <a:lumMod val="50000"/>
                  </a:schemeClr>
                </a:solidFill>
              </a:rPr>
              <a:t>QUEDARÁ VACÍA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706789" y="4791446"/>
            <a:ext cx="4203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2">
                    <a:lumMod val="50000"/>
                  </a:schemeClr>
                </a:solidFill>
                <a:effectLst/>
              </a:rPr>
              <a:t>REGRESAMOS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9218591" y="4406011"/>
            <a:ext cx="24449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LAS</a:t>
            </a:r>
          </a:p>
          <a:p>
            <a:pPr algn="ctr"/>
            <a:r>
              <a:rPr lang="en-US" sz="44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10:30 AM</a:t>
            </a:r>
            <a:endParaRPr lang="en-US" sz="3600" b="1" cap="none" spc="0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7584F7-3040-2A91-4CC8-9E4803A2E10C}"/>
              </a:ext>
            </a:extLst>
          </p:cNvPr>
          <p:cNvSpPr/>
          <p:nvPr/>
        </p:nvSpPr>
        <p:spPr>
          <a:xfrm>
            <a:off x="1064959" y="2190379"/>
            <a:ext cx="784554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accent5">
                    <a:lumMod val="75000"/>
                  </a:schemeClr>
                </a:solidFill>
                <a:effectLst/>
              </a:rPr>
              <a:t>… </a:t>
            </a:r>
            <a:r>
              <a:rPr lang="en-US" sz="4800" b="1" cap="none" spc="0" dirty="0">
                <a:ln/>
                <a:solidFill>
                  <a:schemeClr val="accent2">
                    <a:lumMod val="50000"/>
                  </a:schemeClr>
                </a:solidFill>
                <a:effectLst/>
              </a:rPr>
              <a:t>Y LOS MUERTOS EN CRISTO </a:t>
            </a:r>
          </a:p>
          <a:p>
            <a:pPr algn="ctr"/>
            <a:r>
              <a:rPr lang="en-US" sz="4800" b="1" cap="none" spc="0" dirty="0">
                <a:ln/>
                <a:solidFill>
                  <a:schemeClr val="accent2">
                    <a:lumMod val="50000"/>
                  </a:schemeClr>
                </a:solidFill>
                <a:effectLst/>
              </a:rPr>
              <a:t>RESUCITARÁN PRIMERO</a:t>
            </a:r>
          </a:p>
          <a:p>
            <a:pPr algn="ctr"/>
            <a:r>
              <a:rPr lang="en-US" sz="4800" b="1" cap="none" spc="0" dirty="0">
                <a:ln/>
                <a:solidFill>
                  <a:schemeClr val="accent2">
                    <a:lumMod val="50000"/>
                  </a:schemeClr>
                </a:solidFill>
                <a:effectLst/>
              </a:rPr>
              <a:t>1 TES 4:16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311E4A92-F2D5-BD48-D77A-614019D31A91}"/>
              </a:ext>
            </a:extLst>
          </p:cNvPr>
          <p:cNvSpPr/>
          <p:nvPr/>
        </p:nvSpPr>
        <p:spPr>
          <a:xfrm>
            <a:off x="1549877" y="6316363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158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14</cp:revision>
  <dcterms:created xsi:type="dcterms:W3CDTF">2022-06-13T01:55:45Z</dcterms:created>
  <dcterms:modified xsi:type="dcterms:W3CDTF">2024-08-20T17:38:35Z</dcterms:modified>
</cp:coreProperties>
</file>