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6424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346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6484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0056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0366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649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646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2943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4051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3264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22818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542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5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16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rgbClr val="FEF2CA"/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8F559A2B-15D7-42B8-E487-FCF04E1C1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080" y="-392956"/>
            <a:ext cx="4733200" cy="67351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318627" y="122889"/>
            <a:ext cx="905767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2">
                    <a:lumMod val="50000"/>
                  </a:schemeClr>
                </a:solidFill>
              </a:rPr>
              <a:t>INSTRUYE AL NIÑO EN SU CAMINO</a:t>
            </a:r>
          </a:p>
          <a:p>
            <a:pPr algn="ctr"/>
            <a:r>
              <a:rPr lang="es-ES" sz="4800" b="1" dirty="0">
                <a:ln/>
                <a:solidFill>
                  <a:schemeClr val="accent2">
                    <a:lumMod val="50000"/>
                  </a:schemeClr>
                </a:solidFill>
              </a:rPr>
              <a:t>Y AUN CUANDO FUERE VIEJO</a:t>
            </a:r>
          </a:p>
          <a:p>
            <a:pPr algn="ctr"/>
            <a:r>
              <a:rPr lang="es-ES" sz="4800" b="1" dirty="0">
                <a:ln/>
                <a:solidFill>
                  <a:schemeClr val="accent2">
                    <a:lumMod val="50000"/>
                  </a:schemeClr>
                </a:solidFill>
              </a:rPr>
              <a:t>NO SE APARTARÁ DE ÉL</a:t>
            </a:r>
          </a:p>
          <a:p>
            <a:pPr algn="ctr"/>
            <a:r>
              <a:rPr lang="es-ES" sz="4800" b="1" dirty="0">
                <a:ln/>
                <a:solidFill>
                  <a:schemeClr val="accent2">
                    <a:lumMod val="50000"/>
                  </a:schemeClr>
                </a:solidFill>
              </a:rPr>
              <a:t>PROV 22:6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106880" y="4862257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9269938" y="5137583"/>
            <a:ext cx="2239716" cy="70788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FFFF00"/>
                </a:solidFill>
              </a:rPr>
              <a:t>10:30 AM</a:t>
            </a:r>
            <a:endParaRPr lang="en-US" sz="3200" b="1" cap="none" spc="0" dirty="0">
              <a:ln/>
              <a:solidFill>
                <a:srgbClr val="FFFF00"/>
              </a:solidFill>
            </a:endParaRPr>
          </a:p>
        </p:txBody>
      </p:sp>
      <p:sp>
        <p:nvSpPr>
          <p:cNvPr id="9" name="Rectángulo 13">
            <a:extLst>
              <a:ext uri="{FF2B5EF4-FFF2-40B4-BE49-F238E27FC236}">
                <a16:creationId xmlns:a16="http://schemas.microsoft.com/office/drawing/2014/main" id="{CC908ABF-BC94-45C2-3751-68EA0EAD45E0}"/>
              </a:ext>
            </a:extLst>
          </p:cNvPr>
          <p:cNvSpPr/>
          <p:nvPr/>
        </p:nvSpPr>
        <p:spPr>
          <a:xfrm>
            <a:off x="91193" y="6377176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146</Words>
  <Application>Microsoft Office PowerPoint</Application>
  <PresentationFormat>Panorámica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15</cp:revision>
  <dcterms:created xsi:type="dcterms:W3CDTF">2022-06-13T01:55:45Z</dcterms:created>
  <dcterms:modified xsi:type="dcterms:W3CDTF">2024-08-20T17:41:07Z</dcterms:modified>
</cp:coreProperties>
</file>