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8" r:id="rId3"/>
    <p:sldId id="256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2CA"/>
    <a:srgbClr val="FEEBB0"/>
    <a:srgbClr val="3B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97" d="100"/>
          <a:sy n="97" d="100"/>
        </p:scale>
        <p:origin x="108" y="4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99F8-EC40-69D3-3C99-03A3C6283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603D-C900-D14B-CCB9-B06EBEF25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538-C3FD-ECDF-106B-7165218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171-4C90-0ADC-E078-FFAC1EA8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09D7D-1762-573E-D88D-A6B2625A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8606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E122-D346-FF74-3FB4-6D77BCEB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B64B-6ADB-87AD-C872-9E141CDD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EF118-78F4-BEC0-D700-5AE50D7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EE72-0ADB-7DD0-3F38-11906A43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F2FB-582F-91E8-179F-E93706E8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8046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4A37-D90C-7F44-AC29-A18A405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BB43-7CD9-CD53-B230-CA325008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7372-5FDF-4DC4-A2EC-989248B5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E6959-850F-9397-6D8A-A287F386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CFF2-564E-099A-7CDE-96257C1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5713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6841-DA5B-1324-DB5F-926C7F75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BCF-E54C-713D-7AC2-83BAFAB3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9BB9C-0EC2-1A99-6FB8-8CB5D0937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8BFCF-3746-A2C2-CB27-1130EC1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4A2AF-B74D-299E-A496-2C8B7955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90DAB-794E-DEAB-DBFC-9BD5B744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180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C89B-861D-D167-DF27-C6B690A7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E124-614E-5012-A94C-47B67A4B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ECCA-16A9-55B8-BB96-3C12F4BE5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93C76-CE62-0142-FB59-DE9E9D18F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C1BB9-0C0B-2504-A3CE-59C35E7CB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49E6-3AA5-79E0-47CD-B2C1D640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83C3-9DC2-E034-426A-3B19CC07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4729-FFE9-1D28-F225-2245A5C2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9063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A97-5BA0-4F26-F9FF-4E97E2E7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ACA59-565C-BFCE-D048-15BBC376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E162F-F593-4CA6-0434-12CD9682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B47C-511E-CDF9-9FF9-7728E7BE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125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98C7D-8F09-4365-4C99-0B8829F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1510C-203A-68E4-B170-5D574174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9710-926A-D5BA-BD4A-B960CD2E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550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EC49-94E6-0FC5-B31A-DF2C168F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0585-5B35-5478-6F32-94E624A4D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BF2A-E779-8313-4E5E-FBA038DD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952EE-BF84-2C1E-F7FC-1283B56A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1834-0F95-4114-3C86-6F05145C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E229-934A-CD9E-BCAD-9E3A6C5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9325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ECB4-1008-E15C-6F40-4BBE448A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BF463-009B-BC70-5159-1764E3F0A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15F0-91E5-6362-AF23-2BA06ADB5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A0818-8888-52F5-CC6F-B058EBF2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1C24-4DA9-AE04-B5EA-884A3132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E774D-553A-56F7-AFE3-3FA91F67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52626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3E98-6B20-3A6E-745A-7B608A8E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4367C-D9ED-5049-CF47-E072AF94E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7D45-EF1E-45E6-CDF8-98C86E06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02D2-0807-D20F-D26E-CBA46777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A8766-23A9-BE7C-F2D8-9D63360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8189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E8D-E765-E54D-C973-4EB8ADA0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70F49-38D2-D05C-5923-B19C8D716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7B51A-C709-8CE0-76D0-F77D5A7A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708FC-52BE-4743-6F06-92F3A126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E14-2266-2AAD-7551-17DAA21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814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85990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07824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64889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28224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957293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55806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92537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41722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66661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90241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42823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27362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6129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EF8-2350-F7D7-FDEC-EED7170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EAE8-BF8A-00DB-5F95-63205E93A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AB74-B4AC-B136-FA8B-6F7E362EB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1B60-4F79-F0CA-B2E4-9EF2DF1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3334-B877-8F77-32FA-6C5D1572C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083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5237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9000">
              <a:schemeClr val="bg1"/>
            </a:gs>
            <a:gs pos="55000">
              <a:schemeClr val="bg2">
                <a:lumMod val="90000"/>
              </a:schemeClr>
            </a:gs>
            <a:gs pos="95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5">
            <a:extLst>
              <a:ext uri="{FF2B5EF4-FFF2-40B4-BE49-F238E27FC236}">
                <a16:creationId xmlns:a16="http://schemas.microsoft.com/office/drawing/2014/main" id="{8622DEB4-29E6-8E9E-3BD3-8197B3B4EB90}"/>
              </a:ext>
            </a:extLst>
          </p:cNvPr>
          <p:cNvSpPr/>
          <p:nvPr/>
        </p:nvSpPr>
        <p:spPr>
          <a:xfrm>
            <a:off x="750712" y="842253"/>
            <a:ext cx="8618385" cy="4401205"/>
          </a:xfrm>
          <a:prstGeom prst="rect">
            <a:avLst/>
          </a:prstGeom>
          <a:noFill/>
          <a:ln w="285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0000">
                  <a:srgbClr val="B6B5B7"/>
                </a:gs>
                <a:gs pos="100000">
                  <a:schemeClr val="bg1"/>
                </a:gs>
              </a:gsLst>
              <a:lin ang="5400000" scaled="1"/>
            </a:gra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dirty="0">
                <a:ln/>
                <a:solidFill>
                  <a:schemeClr val="tx1">
                    <a:lumMod val="50000"/>
                    <a:lumOff val="50000"/>
                  </a:schemeClr>
                </a:solidFill>
              </a:rPr>
              <a:t>… NO HAGAS ACEPCIÓN DE PERSONAS, </a:t>
            </a:r>
          </a:p>
          <a:p>
            <a:pPr algn="ctr"/>
            <a:r>
              <a:rPr lang="es-ES" sz="4000" b="1" dirty="0">
                <a:ln/>
                <a:solidFill>
                  <a:schemeClr val="tx1">
                    <a:lumMod val="50000"/>
                    <a:lumOff val="50000"/>
                  </a:schemeClr>
                </a:solidFill>
              </a:rPr>
              <a:t>NI TOMES SOBORNO;</a:t>
            </a:r>
          </a:p>
          <a:p>
            <a:pPr algn="ctr"/>
            <a:r>
              <a:rPr lang="es-ES" sz="4000" b="1" dirty="0">
                <a:ln/>
                <a:solidFill>
                  <a:schemeClr val="tx1">
                    <a:lumMod val="50000"/>
                    <a:lumOff val="50000"/>
                  </a:schemeClr>
                </a:solidFill>
              </a:rPr>
              <a:t>PORQUE EL SOBORNO CIEGA </a:t>
            </a:r>
          </a:p>
          <a:p>
            <a:pPr algn="ctr"/>
            <a:r>
              <a:rPr lang="es-ES" sz="4000" b="1" dirty="0">
                <a:ln/>
                <a:solidFill>
                  <a:schemeClr val="tx1">
                    <a:lumMod val="50000"/>
                    <a:lumOff val="50000"/>
                  </a:schemeClr>
                </a:solidFill>
              </a:rPr>
              <a:t>LOS OJOS DE LOS SABIOS,</a:t>
            </a:r>
          </a:p>
          <a:p>
            <a:pPr algn="ctr"/>
            <a:r>
              <a:rPr lang="es-ES" sz="4000" b="1" dirty="0">
                <a:ln/>
                <a:solidFill>
                  <a:schemeClr val="tx1">
                    <a:lumMod val="50000"/>
                    <a:lumOff val="50000"/>
                  </a:schemeClr>
                </a:solidFill>
              </a:rPr>
              <a:t> Y PERVIERTE LAS PALABRAS</a:t>
            </a:r>
          </a:p>
          <a:p>
            <a:pPr algn="ctr"/>
            <a:r>
              <a:rPr lang="es-ES" sz="4000" b="1" dirty="0">
                <a:ln/>
                <a:solidFill>
                  <a:schemeClr val="tx1">
                    <a:lumMod val="50000"/>
                    <a:lumOff val="50000"/>
                  </a:schemeClr>
                </a:solidFill>
              </a:rPr>
              <a:t>DE LOS JUSTOS</a:t>
            </a:r>
          </a:p>
          <a:p>
            <a:pPr algn="ctr"/>
            <a:r>
              <a:rPr lang="es-ES" sz="4000" b="1" dirty="0">
                <a:ln/>
                <a:solidFill>
                  <a:schemeClr val="tx1">
                    <a:lumMod val="50000"/>
                    <a:lumOff val="50000"/>
                  </a:schemeClr>
                </a:solidFill>
              </a:rPr>
              <a:t>DT16:19 </a:t>
            </a:r>
          </a:p>
        </p:txBody>
      </p:sp>
      <p:pic>
        <p:nvPicPr>
          <p:cNvPr id="10" name="Imagen 9" descr="Logotipo&#10;&#10;Descripción generada automáticamente">
            <a:extLst>
              <a:ext uri="{FF2B5EF4-FFF2-40B4-BE49-F238E27FC236}">
                <a16:creationId xmlns:a16="http://schemas.microsoft.com/office/drawing/2014/main" id="{2B32E054-4697-D923-9F03-A8B0E252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816" y="88999"/>
            <a:ext cx="4812150" cy="65764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0ED5B7A-F326-D446-79CE-2CBC1A85E217}"/>
              </a:ext>
            </a:extLst>
          </p:cNvPr>
          <p:cNvSpPr/>
          <p:nvPr/>
        </p:nvSpPr>
        <p:spPr>
          <a:xfrm>
            <a:off x="48147" y="69964"/>
            <a:ext cx="1002351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000" b="1" dirty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CUANDO EL DINERO HABLA LA VERDAD CALLA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91CDD-437A-E2F1-E846-4DD1F1BE372F}"/>
              </a:ext>
            </a:extLst>
          </p:cNvPr>
          <p:cNvSpPr/>
          <p:nvPr/>
        </p:nvSpPr>
        <p:spPr>
          <a:xfrm>
            <a:off x="2962278" y="5181217"/>
            <a:ext cx="59782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REGRESAMOS A LAS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F0EC6C-84C0-1962-CD2D-E9EEA4DCB350}"/>
              </a:ext>
            </a:extLst>
          </p:cNvPr>
          <p:cNvSpPr/>
          <p:nvPr/>
        </p:nvSpPr>
        <p:spPr>
          <a:xfrm>
            <a:off x="9030642" y="5184750"/>
            <a:ext cx="265649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800" b="1" cap="none" spc="0" dirty="0">
                <a:ln/>
                <a:solidFill>
                  <a:schemeClr val="bg1"/>
                </a:solidFill>
              </a:rPr>
              <a:t>10:30 AM</a:t>
            </a:r>
            <a:endParaRPr lang="en-US" sz="4000" b="1" cap="none" spc="0" dirty="0">
              <a:ln/>
              <a:solidFill>
                <a:schemeClr val="bg1"/>
              </a:solidFill>
            </a:endParaRPr>
          </a:p>
        </p:txBody>
      </p:sp>
      <p:sp>
        <p:nvSpPr>
          <p:cNvPr id="9" name="Rectángulo 13">
            <a:extLst>
              <a:ext uri="{FF2B5EF4-FFF2-40B4-BE49-F238E27FC236}">
                <a16:creationId xmlns:a16="http://schemas.microsoft.com/office/drawing/2014/main" id="{9E5BD5AB-90E7-A7B6-2C4D-5B478AC0EA47}"/>
              </a:ext>
            </a:extLst>
          </p:cNvPr>
          <p:cNvSpPr/>
          <p:nvPr/>
        </p:nvSpPr>
        <p:spPr>
          <a:xfrm>
            <a:off x="91193" y="6377176"/>
            <a:ext cx="951253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40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139624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25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7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/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165</Words>
  <Application>Microsoft Office PowerPoint</Application>
  <PresentationFormat>Panorámica</PresentationFormat>
  <Paragraphs>22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Franklin Gothic Heavy</vt:lpstr>
      <vt:lpstr>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17</cp:revision>
  <dcterms:created xsi:type="dcterms:W3CDTF">2022-06-13T01:55:45Z</dcterms:created>
  <dcterms:modified xsi:type="dcterms:W3CDTF">2024-08-20T17:42:17Z</dcterms:modified>
</cp:coreProperties>
</file>