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CA"/>
    <a:srgbClr val="FEEBB0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97" d="100"/>
          <a:sy n="97" d="100"/>
        </p:scale>
        <p:origin x="7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36827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37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9691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1559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7330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1602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22624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1811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0038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2672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20367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1990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75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553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/>
            </a:gs>
            <a:gs pos="55000">
              <a:schemeClr val="accent4">
                <a:lumMod val="40000"/>
                <a:lumOff val="60000"/>
              </a:schemeClr>
            </a:gs>
            <a:gs pos="95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ight&#10;&#10;Description automatically generated">
            <a:extLst>
              <a:ext uri="{FF2B5EF4-FFF2-40B4-BE49-F238E27FC236}">
                <a16:creationId xmlns:a16="http://schemas.microsoft.com/office/drawing/2014/main" id="{A26295A2-3694-C5AE-ED4F-5F1456546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562" y="-234729"/>
            <a:ext cx="5017547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-5913" y="0"/>
            <a:ext cx="9642127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MEDITA TU BIBLIA Y CONTROLARÁS TU VIDA</a:t>
            </a:r>
          </a:p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NO LA MEDITES Y TU VIDA </a:t>
            </a:r>
          </a:p>
          <a:p>
            <a:pPr algn="ctr"/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LA CONTROLARÁN OTROS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3391155" y="2457787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657768" y="3202120"/>
            <a:ext cx="265649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bg1"/>
                </a:solidFill>
              </a:rPr>
              <a:t>10:30 AM</a:t>
            </a:r>
            <a:endParaRPr lang="en-US" sz="4000" b="1" cap="none" spc="0" dirty="0">
              <a:ln/>
              <a:solidFill>
                <a:schemeClr val="bg1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9F9E9A5-D5E2-0F0B-9F4A-F07BB86A2864}"/>
              </a:ext>
            </a:extLst>
          </p:cNvPr>
          <p:cNvSpPr/>
          <p:nvPr/>
        </p:nvSpPr>
        <p:spPr>
          <a:xfrm>
            <a:off x="589504" y="3866898"/>
            <a:ext cx="6812058" cy="1938992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…  Y CONOCERÉIS LA VERDAD, </a:t>
            </a:r>
          </a:p>
          <a:p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Y LA VERDAD OS HARÁ LIBRES  </a:t>
            </a:r>
          </a:p>
          <a:p>
            <a:r>
              <a:rPr lang="es-ES" sz="4000" b="1" dirty="0">
                <a:ln/>
                <a:solidFill>
                  <a:schemeClr val="accent4">
                    <a:lumMod val="50000"/>
                  </a:schemeClr>
                </a:solidFill>
              </a:rPr>
              <a:t>JUAN 8:32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1589D0D9-929A-3EA7-907A-EE48BE5C3D9A}"/>
              </a:ext>
            </a:extLst>
          </p:cNvPr>
          <p:cNvSpPr/>
          <p:nvPr/>
        </p:nvSpPr>
        <p:spPr>
          <a:xfrm>
            <a:off x="2017708" y="6457890"/>
            <a:ext cx="787908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158</Words>
  <Application>Microsoft Office PowerPoint</Application>
  <PresentationFormat>Panorámica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22</cp:revision>
  <dcterms:created xsi:type="dcterms:W3CDTF">2022-06-13T01:55:45Z</dcterms:created>
  <dcterms:modified xsi:type="dcterms:W3CDTF">2024-08-20T17:44:32Z</dcterms:modified>
</cp:coreProperties>
</file>