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DBF"/>
    <a:srgbClr val="FEF2CA"/>
    <a:srgbClr val="FEEBB0"/>
    <a:srgbClr val="3B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97" d="100"/>
          <a:sy n="97" d="100"/>
        </p:scale>
        <p:origin x="72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69253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112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4612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21401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40969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890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25586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3290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74610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433239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936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89142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2584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912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chemeClr val="accent4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Logotipo&#10;&#10;Descripción generada automáticamente">
            <a:extLst>
              <a:ext uri="{FF2B5EF4-FFF2-40B4-BE49-F238E27FC236}">
                <a16:creationId xmlns:a16="http://schemas.microsoft.com/office/drawing/2014/main" id="{7E34CF48-C0A5-E6A3-AEC0-39D3BEA17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196" y="-69964"/>
            <a:ext cx="5018183" cy="6858000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8622DEB4-29E6-8E9E-3BD3-8197B3B4EB90}"/>
              </a:ext>
            </a:extLst>
          </p:cNvPr>
          <p:cNvSpPr/>
          <p:nvPr/>
        </p:nvSpPr>
        <p:spPr>
          <a:xfrm>
            <a:off x="265002" y="812757"/>
            <a:ext cx="8675516" cy="3785652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2">
                    <a:lumMod val="75000"/>
                  </a:schemeClr>
                </a:solidFill>
              </a:rPr>
              <a:t>PROCURA CON DILIGENCIA </a:t>
            </a:r>
          </a:p>
          <a:p>
            <a:pPr algn="ctr"/>
            <a:r>
              <a:rPr lang="es-ES" sz="4000" b="1" dirty="0">
                <a:ln/>
                <a:solidFill>
                  <a:schemeClr val="accent2">
                    <a:lumMod val="75000"/>
                  </a:schemeClr>
                </a:solidFill>
              </a:rPr>
              <a:t>PRESENTARTE A DIOS APROBADO, </a:t>
            </a:r>
          </a:p>
          <a:p>
            <a:pPr algn="ctr"/>
            <a:r>
              <a:rPr lang="es-ES" sz="4000" b="1" dirty="0">
                <a:ln/>
                <a:solidFill>
                  <a:schemeClr val="accent2">
                    <a:lumMod val="75000"/>
                  </a:schemeClr>
                </a:solidFill>
              </a:rPr>
              <a:t>COMO OBRERO QUE NO </a:t>
            </a:r>
          </a:p>
          <a:p>
            <a:pPr algn="ctr"/>
            <a:r>
              <a:rPr lang="es-ES" sz="4000" b="1" dirty="0">
                <a:ln/>
                <a:solidFill>
                  <a:schemeClr val="accent2">
                    <a:lumMod val="75000"/>
                  </a:schemeClr>
                </a:solidFill>
              </a:rPr>
              <a:t>TIENE DE QUÉ AVERGONZARSE, </a:t>
            </a:r>
          </a:p>
          <a:p>
            <a:pPr algn="ctr"/>
            <a:r>
              <a:rPr lang="es-ES" sz="4000" b="1" u="sng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USA BIEN LA PALABRA DE VERDAD</a:t>
            </a:r>
            <a:r>
              <a:rPr lang="es-ES" sz="4000" b="1" dirty="0">
                <a:ln/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es-ES" sz="4000" b="1" dirty="0">
                <a:ln/>
                <a:solidFill>
                  <a:schemeClr val="accent2">
                    <a:lumMod val="75000"/>
                  </a:schemeClr>
                </a:solidFill>
              </a:rPr>
              <a:t>2 TIM 2:15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ED5B7A-F326-D446-79CE-2CBC1A85E217}"/>
              </a:ext>
            </a:extLst>
          </p:cNvPr>
          <p:cNvSpPr/>
          <p:nvPr/>
        </p:nvSpPr>
        <p:spPr>
          <a:xfrm>
            <a:off x="287709" y="69964"/>
            <a:ext cx="985776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2800" b="1" dirty="0">
                <a:ln/>
                <a:solidFill>
                  <a:schemeClr val="accent2">
                    <a:lumMod val="75000"/>
                  </a:schemeClr>
                </a:solidFill>
              </a:rPr>
              <a:t>PARA UN BUEN TRABAJO, PREPAREMOS EN LA PALABRA DE DIOS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2866711" y="5161655"/>
            <a:ext cx="5978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2">
                    <a:lumMod val="50000"/>
                  </a:schemeClr>
                </a:solidFill>
                <a:effectLst/>
              </a:rPr>
              <a:t>REGRESAMOS A LAS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8844951" y="5121530"/>
            <a:ext cx="29626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2">
                    <a:lumMod val="50000"/>
                  </a:schemeClr>
                </a:solidFill>
              </a:rPr>
              <a:t>10:30 AM</a:t>
            </a:r>
            <a:endParaRPr lang="en-US" sz="4400" b="1" cap="none" spc="0" dirty="0">
              <a:ln/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ctángulo 13">
            <a:extLst>
              <a:ext uri="{FF2B5EF4-FFF2-40B4-BE49-F238E27FC236}">
                <a16:creationId xmlns:a16="http://schemas.microsoft.com/office/drawing/2014/main" id="{FE722143-DCC8-BFFE-A246-A20399C93A00}"/>
              </a:ext>
            </a:extLst>
          </p:cNvPr>
          <p:cNvSpPr/>
          <p:nvPr/>
        </p:nvSpPr>
        <p:spPr>
          <a:xfrm>
            <a:off x="1589066" y="6463565"/>
            <a:ext cx="711284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25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166</Words>
  <Application>Microsoft Office PowerPoint</Application>
  <PresentationFormat>Panorámica</PresentationFormat>
  <Paragraphs>21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19</cp:revision>
  <dcterms:created xsi:type="dcterms:W3CDTF">2022-06-13T01:55:45Z</dcterms:created>
  <dcterms:modified xsi:type="dcterms:W3CDTF">2024-08-20T17:49:28Z</dcterms:modified>
</cp:coreProperties>
</file>