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0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33996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38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927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47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300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651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3983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009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6740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054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5206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257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5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7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4">
                <a:lumMod val="40000"/>
                <a:lumOff val="6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D6D5E5D-1C19-7FFF-1675-A2EE714FA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451" y="-107305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248395" y="0"/>
            <a:ext cx="9084090" cy="193899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EL TIEMPO ES EL MEJOR MAESTRO 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DE EXPERIENCIAS, PERO AL FINAL MATA A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TODOS SUS ESTUDIANTES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2531109" y="5241935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799341" y="5241935"/>
            <a:ext cx="271506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540535" y="2313191"/>
            <a:ext cx="7075783" cy="2554545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CRISTO ELIMINÓ EL TIEMPO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EN LA CRUZ DEL CALVARIO</a:t>
            </a:r>
          </a:p>
          <a:p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… EL QUE CREE EN JESUCRISTO</a:t>
            </a:r>
          </a:p>
          <a:p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 TIENE VIDA ETERNA - JUAN 3:36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79F1862E-D247-D3B9-D1A4-8B89BB194BA7}"/>
              </a:ext>
            </a:extLst>
          </p:cNvPr>
          <p:cNvSpPr/>
          <p:nvPr/>
        </p:nvSpPr>
        <p:spPr>
          <a:xfrm>
            <a:off x="89748" y="6482802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167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24</cp:revision>
  <dcterms:created xsi:type="dcterms:W3CDTF">2022-06-13T01:55:45Z</dcterms:created>
  <dcterms:modified xsi:type="dcterms:W3CDTF">2024-08-20T17:51:02Z</dcterms:modified>
</cp:coreProperties>
</file>