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8" r:id="rId3"/>
    <p:sldId id="256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2CA"/>
    <a:srgbClr val="FEEBB0"/>
    <a:srgbClr val="3B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99F8-EC40-69D3-3C99-03A3C6283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8603D-C900-D14B-CCB9-B06EBEF25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D4538-C3FD-ECDF-106B-71652184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0171-4C90-0ADC-E078-FFAC1EA86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09D7D-1762-573E-D88D-A6B2625A8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8606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E122-D346-FF74-3FB4-6D77BCEB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B64B-6ADB-87AD-C872-9E141CDDB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EF118-78F4-BEC0-D700-5AE50D75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EE72-0ADB-7DD0-3F38-11906A43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F2FB-582F-91E8-179F-E93706E8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8046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4A37-D90C-7F44-AC29-A18A4056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1BB43-7CD9-CD53-B230-CA325008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7372-5FDF-4DC4-A2EC-989248B5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E6959-850F-9397-6D8A-A287F386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BCFF2-564E-099A-7CDE-96257C1F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5713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6841-DA5B-1324-DB5F-926C7F75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86BCF-E54C-713D-7AC2-83BAFAB3B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9BB9C-0EC2-1A99-6FB8-8CB5D0937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8BFCF-3746-A2C2-CB27-1130EC1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4A2AF-B74D-299E-A496-2C8B7955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90DAB-794E-DEAB-DBFC-9BD5B744B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180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C89B-861D-D167-DF27-C6B690A7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1E124-614E-5012-A94C-47B67A4B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1ECCA-16A9-55B8-BB96-3C12F4BE5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93C76-CE62-0142-FB59-DE9E9D18F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C1BB9-0C0B-2504-A3CE-59C35E7CB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949E6-3AA5-79E0-47CD-B2C1D640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EA83C3-9DC2-E034-426A-3B19CC07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4729-FFE9-1D28-F225-2245A5C2A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9063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0A97-5BA0-4F26-F9FF-4E97E2E7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ACA59-565C-BFCE-D048-15BBC376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E162F-F593-4CA6-0434-12CD9682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8B47C-511E-CDF9-9FF9-7728E7BE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2125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98C7D-8F09-4365-4C99-0B8829FE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1510C-203A-68E4-B170-5D574174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19710-926A-D5BA-BD4A-B960CD2E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550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EC49-94E6-0FC5-B31A-DF2C168F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0585-5B35-5478-6F32-94E624A4D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CBF2A-E779-8313-4E5E-FBA038DDC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952EE-BF84-2C1E-F7FC-1283B56A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A1834-0F95-4114-3C86-6F05145C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AE229-934A-CD9E-BCAD-9E3A6C5D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9325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ECB4-1008-E15C-6F40-4BBE448A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BF463-009B-BC70-5159-1764E3F0A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415F0-91E5-6362-AF23-2BA06ADB5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A0818-8888-52F5-CC6F-B058EBF2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31C24-4DA9-AE04-B5EA-884A3132B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E774D-553A-56F7-AFE3-3FA91F67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52626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3E98-6B20-3A6E-745A-7B608A8E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4367C-D9ED-5049-CF47-E072AF94E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E7D45-EF1E-45E6-CDF8-98C86E06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902D2-0807-D20F-D26E-CBA46777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A8766-23A9-BE7C-F2D8-9D63360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8189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F9E8D-E765-E54D-C973-4EB8ADA04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70F49-38D2-D05C-5923-B19C8D716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7B51A-C709-8CE0-76D0-F77D5A7A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708FC-52BE-4743-6F06-92F3A126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CE14-2266-2AAD-7551-17DAA218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48143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931874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05524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16060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696254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02924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0628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6699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11371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52523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87636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0181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75021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7053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51EF8-2350-F7D7-FDEC-EED7170E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5EAE8-BF8A-00DB-5F95-63205E93A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7AB74-B4AC-B136-FA8B-6F7E362EB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51B60-4F79-F0CA-B2E4-9EF2DF170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A3334-B877-8F77-32FA-6C5D1572C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083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691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9000">
              <a:schemeClr val="bg1"/>
            </a:gs>
            <a:gs pos="55000">
              <a:schemeClr val="accent4">
                <a:lumMod val="40000"/>
                <a:lumOff val="60000"/>
              </a:schemeClr>
            </a:gs>
            <a:gs pos="95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4345A3B8-F7E3-4012-2A5F-27AEE0ACC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365" y="-464233"/>
            <a:ext cx="4600704" cy="6734593"/>
          </a:xfrm>
          <a:prstGeom prst="rect">
            <a:avLst/>
          </a:prstGeom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8622DEB4-29E6-8E9E-3BD3-8197B3B4EB90}"/>
              </a:ext>
            </a:extLst>
          </p:cNvPr>
          <p:cNvSpPr/>
          <p:nvPr/>
        </p:nvSpPr>
        <p:spPr>
          <a:xfrm>
            <a:off x="1609190" y="-8584"/>
            <a:ext cx="6979411" cy="1754326"/>
          </a:xfrm>
          <a:prstGeom prst="rect">
            <a:avLst/>
          </a:prstGeom>
          <a:noFill/>
          <a:ln w="28575"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/>
                <a:solidFill>
                  <a:schemeClr val="accent4">
                    <a:lumMod val="50000"/>
                  </a:schemeClr>
                </a:solidFill>
              </a:rPr>
              <a:t>EL QUE SABE HABLA, </a:t>
            </a:r>
          </a:p>
          <a:p>
            <a:pPr algn="ctr"/>
            <a:r>
              <a:rPr lang="es-ES" sz="5400" b="1" dirty="0">
                <a:ln/>
                <a:solidFill>
                  <a:schemeClr val="accent4">
                    <a:lumMod val="50000"/>
                  </a:schemeClr>
                </a:solidFill>
              </a:rPr>
              <a:t>EL QUE NO SABE GRITA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91CDD-437A-E2F1-E846-4DD1F1BE372F}"/>
              </a:ext>
            </a:extLst>
          </p:cNvPr>
          <p:cNvSpPr/>
          <p:nvPr/>
        </p:nvSpPr>
        <p:spPr>
          <a:xfrm>
            <a:off x="3179827" y="2125706"/>
            <a:ext cx="59782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4">
                    <a:lumMod val="50000"/>
                  </a:schemeClr>
                </a:solidFill>
                <a:effectLst/>
              </a:rPr>
              <a:t>REGRESAMOS A LAS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F0EC6C-84C0-1962-CD2D-E9EEA4DCB350}"/>
              </a:ext>
            </a:extLst>
          </p:cNvPr>
          <p:cNvSpPr/>
          <p:nvPr/>
        </p:nvSpPr>
        <p:spPr>
          <a:xfrm>
            <a:off x="8743070" y="2816834"/>
            <a:ext cx="169515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800" b="1" cap="none" spc="0" dirty="0">
                <a:ln/>
                <a:solidFill>
                  <a:schemeClr val="bg1"/>
                </a:solidFill>
              </a:rPr>
              <a:t>10:30</a:t>
            </a:r>
          </a:p>
          <a:p>
            <a:pPr algn="ctr"/>
            <a:r>
              <a:rPr lang="en-US" sz="4800" b="1" cap="none" spc="0" dirty="0">
                <a:ln/>
                <a:solidFill>
                  <a:schemeClr val="bg1"/>
                </a:solidFill>
              </a:rPr>
              <a:t> AM</a:t>
            </a:r>
            <a:endParaRPr lang="en-US" sz="4000" b="1" cap="none" spc="0" dirty="0">
              <a:ln/>
              <a:solidFill>
                <a:schemeClr val="bg1"/>
              </a:solidFill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59F9E9A5-D5E2-0F0B-9F4A-F07BB86A2864}"/>
              </a:ext>
            </a:extLst>
          </p:cNvPr>
          <p:cNvSpPr/>
          <p:nvPr/>
        </p:nvSpPr>
        <p:spPr>
          <a:xfrm>
            <a:off x="376523" y="3538030"/>
            <a:ext cx="7769691" cy="2554545"/>
          </a:xfrm>
          <a:prstGeom prst="rect">
            <a:avLst/>
          </a:prstGeom>
          <a:noFill/>
          <a:ln w="28575"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dirty="0">
                <a:ln/>
                <a:solidFill>
                  <a:schemeClr val="accent4">
                    <a:lumMod val="50000"/>
                  </a:schemeClr>
                </a:solidFill>
              </a:rPr>
              <a:t>… SI ALGUNO FUERE SORPRENDIDO</a:t>
            </a:r>
          </a:p>
          <a:p>
            <a:pPr algn="ctr"/>
            <a:r>
              <a:rPr lang="es-ES" sz="4000" b="1" dirty="0">
                <a:ln/>
                <a:solidFill>
                  <a:schemeClr val="accent4">
                    <a:lumMod val="50000"/>
                  </a:schemeClr>
                </a:solidFill>
              </a:rPr>
              <a:t>EN ALGUNA FALTA … RESTAURADLE</a:t>
            </a:r>
          </a:p>
          <a:p>
            <a:pPr algn="ctr"/>
            <a:r>
              <a:rPr lang="es-ES" sz="4000" b="1" dirty="0">
                <a:ln/>
                <a:solidFill>
                  <a:schemeClr val="accent4">
                    <a:lumMod val="50000"/>
                  </a:schemeClr>
                </a:solidFill>
              </a:rPr>
              <a:t>CON ESPÍRITU DE MANSEDUMBRE</a:t>
            </a:r>
          </a:p>
          <a:p>
            <a:pPr algn="ctr"/>
            <a:r>
              <a:rPr lang="es-ES" sz="4000" b="1" dirty="0">
                <a:ln/>
                <a:solidFill>
                  <a:schemeClr val="accent4">
                    <a:lumMod val="50000"/>
                  </a:schemeClr>
                </a:solidFill>
              </a:rPr>
              <a:t> GAL 6:1</a:t>
            </a:r>
          </a:p>
        </p:txBody>
      </p:sp>
      <p:sp>
        <p:nvSpPr>
          <p:cNvPr id="10" name="Rectángulo 13">
            <a:extLst>
              <a:ext uri="{FF2B5EF4-FFF2-40B4-BE49-F238E27FC236}">
                <a16:creationId xmlns:a16="http://schemas.microsoft.com/office/drawing/2014/main" id="{1299B747-A209-0082-B7D9-52DA37481CDD}"/>
              </a:ext>
            </a:extLst>
          </p:cNvPr>
          <p:cNvSpPr/>
          <p:nvPr/>
        </p:nvSpPr>
        <p:spPr>
          <a:xfrm>
            <a:off x="267134" y="6381514"/>
            <a:ext cx="787908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000" b="1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139624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7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25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156</Words>
  <Application>Microsoft Office PowerPoint</Application>
  <PresentationFormat>Panorámica</PresentationFormat>
  <Paragraphs>21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Franklin Gothic Heavy</vt:lpstr>
      <vt:lpstr>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25</cp:revision>
  <dcterms:created xsi:type="dcterms:W3CDTF">2022-06-13T01:55:45Z</dcterms:created>
  <dcterms:modified xsi:type="dcterms:W3CDTF">2024-08-20T17:51:55Z</dcterms:modified>
</cp:coreProperties>
</file>