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2CA"/>
    <a:srgbClr val="FEEBB0"/>
    <a:srgbClr val="3B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06710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1509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1540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18805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6207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41833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21987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281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1653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5733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2785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1063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7452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1004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bg1"/>
            </a:gs>
            <a:gs pos="55000">
              <a:schemeClr val="accent4">
                <a:lumMod val="40000"/>
                <a:lumOff val="60000"/>
              </a:schemeClr>
            </a:gs>
            <a:gs pos="95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9F77952E-0D21-9A0C-28B0-A3174C7B8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124" y="-142345"/>
            <a:ext cx="5017547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66560" y="142345"/>
            <a:ext cx="10010496" cy="1446550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4">
                    <a:lumMod val="50000"/>
                  </a:schemeClr>
                </a:solidFill>
              </a:rPr>
              <a:t>EL NEGATIVO PIERDE EN CADA DESAFÍO, </a:t>
            </a:r>
          </a:p>
          <a:p>
            <a:pPr algn="ctr"/>
            <a:r>
              <a:rPr lang="es-ES" sz="4400" b="1" dirty="0">
                <a:ln/>
                <a:solidFill>
                  <a:schemeClr val="accent4">
                    <a:lumMod val="50000"/>
                  </a:schemeClr>
                </a:solidFill>
              </a:rPr>
              <a:t>EL CREYENTE GANA EN CADA RETO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3667768" y="2399563"/>
            <a:ext cx="5978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651630" y="3548354"/>
            <a:ext cx="169515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cap="none" spc="0" dirty="0">
                <a:ln/>
                <a:solidFill>
                  <a:schemeClr val="bg1"/>
                </a:solidFill>
              </a:rPr>
              <a:t>10:30</a:t>
            </a:r>
          </a:p>
          <a:p>
            <a:pPr algn="ctr"/>
            <a:r>
              <a:rPr lang="en-US" sz="4800" b="1" cap="none" spc="0" dirty="0">
                <a:ln/>
                <a:solidFill>
                  <a:schemeClr val="bg1"/>
                </a:solidFill>
              </a:rPr>
              <a:t> AM</a:t>
            </a:r>
            <a:endParaRPr lang="en-US" sz="4000" b="1" cap="none" spc="0" dirty="0">
              <a:ln/>
              <a:solidFill>
                <a:schemeClr val="bg1"/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959475" y="3720205"/>
            <a:ext cx="6769161" cy="2308324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dirty="0">
                <a:ln/>
                <a:solidFill>
                  <a:schemeClr val="accent4">
                    <a:lumMod val="50000"/>
                  </a:schemeClr>
                </a:solidFill>
              </a:rPr>
              <a:t>… </a:t>
            </a:r>
            <a:r>
              <a:rPr lang="es-ES" sz="48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JEHOVÁ</a:t>
            </a:r>
            <a:r>
              <a:rPr lang="es-ES" sz="4800" b="1" dirty="0">
                <a:ln/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es-ES" sz="4800" b="1" dirty="0">
                <a:ln/>
                <a:solidFill>
                  <a:schemeClr val="accent4">
                    <a:lumMod val="50000"/>
                  </a:schemeClr>
                </a:solidFill>
              </a:rPr>
              <a:t>LEVANTA A LOS CAÍDOS …</a:t>
            </a:r>
          </a:p>
          <a:p>
            <a:pPr algn="ctr"/>
            <a:r>
              <a:rPr lang="es-ES" sz="4800" b="1" dirty="0">
                <a:ln/>
                <a:solidFill>
                  <a:schemeClr val="accent4">
                    <a:lumMod val="50000"/>
                  </a:schemeClr>
                </a:solidFill>
              </a:rPr>
              <a:t> SALM 146:8</a:t>
            </a:r>
            <a:endParaRPr lang="es-ES" sz="4000" b="1" dirty="0">
              <a:ln/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5DA5FFF5-71E3-7E4D-6CDE-FDC443020FDA}"/>
              </a:ext>
            </a:extLst>
          </p:cNvPr>
          <p:cNvSpPr/>
          <p:nvPr/>
        </p:nvSpPr>
        <p:spPr>
          <a:xfrm>
            <a:off x="198121" y="6428276"/>
            <a:ext cx="78790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0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152</Words>
  <Application>Microsoft Office PowerPoint</Application>
  <PresentationFormat>Panorámica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27</cp:revision>
  <dcterms:created xsi:type="dcterms:W3CDTF">2022-06-13T01:55:45Z</dcterms:created>
  <dcterms:modified xsi:type="dcterms:W3CDTF">2024-08-20T17:53:20Z</dcterms:modified>
</cp:coreProperties>
</file>