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2CA"/>
    <a:srgbClr val="FEEBB0"/>
    <a:srgbClr val="3B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77228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6477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5337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01599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9153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90072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65365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02707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8446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57730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93666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8388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2197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2859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bg1"/>
            </a:gs>
            <a:gs pos="55000">
              <a:schemeClr val="accent1">
                <a:lumMod val="40000"/>
                <a:lumOff val="60000"/>
              </a:schemeClr>
            </a:gs>
            <a:gs pos="95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E20F9AF0-1585-34BD-688C-474B8BE69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562" y="-247270"/>
            <a:ext cx="5017547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613570" y="84389"/>
            <a:ext cx="8885638" cy="2123658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1">
                    <a:lumMod val="75000"/>
                  </a:schemeClr>
                </a:solidFill>
              </a:rPr>
              <a:t>EL FINAL NO ES CUANDO PIERDES, </a:t>
            </a:r>
          </a:p>
          <a:p>
            <a:pPr algn="ctr"/>
            <a:r>
              <a:rPr lang="es-ES" sz="4400" b="1" dirty="0">
                <a:ln/>
                <a:solidFill>
                  <a:schemeClr val="accent1">
                    <a:lumMod val="75000"/>
                  </a:schemeClr>
                </a:solidFill>
              </a:rPr>
              <a:t>EL FINAL ES CUANDO TE RINDES</a:t>
            </a:r>
          </a:p>
          <a:p>
            <a:pPr algn="ctr"/>
            <a:r>
              <a:rPr lang="es-ES" sz="4400" b="1" dirty="0">
                <a:ln/>
                <a:solidFill>
                  <a:schemeClr val="accent1">
                    <a:lumMod val="75000"/>
                  </a:schemeClr>
                </a:solidFill>
              </a:rPr>
              <a:t>PERO LOS CREYENTES NO SE RINDEN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3649532" y="2391327"/>
            <a:ext cx="5978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467049" y="3181730"/>
            <a:ext cx="169515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cap="none" spc="0" dirty="0">
                <a:ln/>
                <a:solidFill>
                  <a:schemeClr val="bg1"/>
                </a:solidFill>
              </a:rPr>
              <a:t>10:30</a:t>
            </a:r>
          </a:p>
          <a:p>
            <a:pPr algn="ctr"/>
            <a:r>
              <a:rPr lang="en-US" sz="4800" b="1" cap="none" spc="0" dirty="0">
                <a:ln/>
                <a:solidFill>
                  <a:schemeClr val="bg1"/>
                </a:solidFill>
              </a:rPr>
              <a:t> AM</a:t>
            </a:r>
            <a:endParaRPr lang="en-US" sz="4000" b="1" cap="none" spc="0" dirty="0">
              <a:ln/>
              <a:solidFill>
                <a:schemeClr val="bg1"/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-111723" y="3543344"/>
            <a:ext cx="8336578" cy="2492990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chemeClr val="accent1">
                    <a:lumMod val="75000"/>
                  </a:schemeClr>
                </a:solidFill>
              </a:rPr>
              <a:t>… </a:t>
            </a:r>
            <a:r>
              <a:rPr lang="es-ES" sz="36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PERO LOS QUE ESPERAN A JEHOVÁ </a:t>
            </a:r>
          </a:p>
          <a:p>
            <a:pPr algn="ctr"/>
            <a:r>
              <a:rPr lang="es-ES" sz="36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TENDRÁN NUEVAS FUERZAS;</a:t>
            </a:r>
          </a:p>
          <a:p>
            <a:pPr algn="ctr"/>
            <a:r>
              <a:rPr lang="es-ES" sz="36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LEVANTARÁN ALAS COMO LAS ÁGUILAS </a:t>
            </a:r>
            <a:r>
              <a:rPr lang="es-ES" sz="3600" b="1" dirty="0">
                <a:ln/>
                <a:solidFill>
                  <a:schemeClr val="accent1">
                    <a:lumMod val="75000"/>
                  </a:schemeClr>
                </a:solidFill>
              </a:rPr>
              <a:t>…</a:t>
            </a:r>
            <a:endParaRPr lang="es-ES" sz="2800" b="1" dirty="0">
              <a:ln/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s-ES" sz="4800" b="1" dirty="0">
                <a:ln/>
                <a:solidFill>
                  <a:schemeClr val="accent1">
                    <a:lumMod val="75000"/>
                  </a:schemeClr>
                </a:solidFill>
              </a:rPr>
              <a:t> ISAIAS 40:31</a:t>
            </a:r>
            <a:endParaRPr lang="es-ES" sz="4000" b="1" dirty="0">
              <a:ln/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7BDF5521-6D3B-79CE-EC75-E54BCCBD332C}"/>
              </a:ext>
            </a:extLst>
          </p:cNvPr>
          <p:cNvSpPr/>
          <p:nvPr/>
        </p:nvSpPr>
        <p:spPr>
          <a:xfrm>
            <a:off x="272628" y="6410675"/>
            <a:ext cx="78790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000" b="1" dirty="0">
                <a:solidFill>
                  <a:srgbClr val="0070C0"/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169</Words>
  <Application>Microsoft Office PowerPoint</Application>
  <PresentationFormat>Panorámica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29</cp:revision>
  <dcterms:created xsi:type="dcterms:W3CDTF">2022-06-13T01:55:45Z</dcterms:created>
  <dcterms:modified xsi:type="dcterms:W3CDTF">2024-08-20T17:54:07Z</dcterms:modified>
</cp:coreProperties>
</file>