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2CA"/>
    <a:srgbClr val="FEEBB0"/>
    <a:srgbClr val="3B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-7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15182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375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8008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24493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9286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51935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12814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01533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73526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54362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68292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37813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629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6466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chemeClr val="bg1"/>
            </a:gs>
            <a:gs pos="55000">
              <a:schemeClr val="accent2">
                <a:lumMod val="20000"/>
                <a:lumOff val="80000"/>
              </a:schemeClr>
            </a:gs>
            <a:gs pos="95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cture containing logo&#10;&#10;Description automatically generated">
            <a:extLst>
              <a:ext uri="{FF2B5EF4-FFF2-40B4-BE49-F238E27FC236}">
                <a16:creationId xmlns:a16="http://schemas.microsoft.com/office/drawing/2014/main" id="{EDC62AC9-080F-FAB1-2A2D-1B1A97E2B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989" y="-327589"/>
            <a:ext cx="5017547" cy="685800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329172" y="84389"/>
            <a:ext cx="9454447" cy="1569660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200" b="1" dirty="0">
                <a:ln/>
                <a:solidFill>
                  <a:schemeClr val="accent4">
                    <a:lumMod val="50000"/>
                  </a:schemeClr>
                </a:solidFill>
              </a:rPr>
              <a:t>ASI COMO APAGAR LA ALARMA NO APAGA EL FUEGO, </a:t>
            </a:r>
          </a:p>
          <a:p>
            <a:pPr algn="ctr"/>
            <a:r>
              <a:rPr lang="es-ES" sz="3200" b="1" dirty="0">
                <a:ln/>
                <a:solidFill>
                  <a:schemeClr val="accent4">
                    <a:lumMod val="50000"/>
                  </a:schemeClr>
                </a:solidFill>
              </a:rPr>
              <a:t>ASI EL ARRENTIMIENTO SIN CONVERSIÓN REAL </a:t>
            </a:r>
          </a:p>
          <a:p>
            <a:pPr algn="ctr"/>
            <a:r>
              <a:rPr lang="es-ES" sz="3200" b="1" dirty="0">
                <a:ln/>
                <a:solidFill>
                  <a:schemeClr val="accent4">
                    <a:lumMod val="50000"/>
                  </a:schemeClr>
                </a:solidFill>
              </a:rPr>
              <a:t>NO TRAE TIEMPOS DE REFRIGERIO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3431553" y="2333840"/>
            <a:ext cx="5978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>
                    <a:lumMod val="50000"/>
                  </a:schemeClr>
                </a:solidFill>
                <a:effectLst/>
              </a:rPr>
              <a:t>REGRESAMOS A LAS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419748" y="3105964"/>
            <a:ext cx="309536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cap="none" spc="0" dirty="0">
                <a:ln/>
                <a:solidFill>
                  <a:schemeClr val="accent3">
                    <a:lumMod val="50000"/>
                  </a:schemeClr>
                </a:solidFill>
              </a:rPr>
              <a:t>10:30 AM</a:t>
            </a:r>
            <a:endParaRPr lang="en-US" sz="4000" b="1" cap="none" spc="0" dirty="0">
              <a:ln/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461438" y="3741646"/>
            <a:ext cx="6878421" cy="1569660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9600" b="1" dirty="0">
                <a:ln/>
                <a:solidFill>
                  <a:schemeClr val="accent4">
                    <a:lumMod val="50000"/>
                  </a:schemeClr>
                </a:solidFill>
              </a:rPr>
              <a:t>HECHOS 3:19</a:t>
            </a:r>
            <a:endParaRPr lang="es-ES" sz="5400" b="1" dirty="0">
              <a:ln/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2F740493-CE94-483D-B301-1505AF318D4C}"/>
              </a:ext>
            </a:extLst>
          </p:cNvPr>
          <p:cNvSpPr/>
          <p:nvPr/>
        </p:nvSpPr>
        <p:spPr>
          <a:xfrm>
            <a:off x="252308" y="6442141"/>
            <a:ext cx="78790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000" b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151</Words>
  <Application>Microsoft Office PowerPoint</Application>
  <PresentationFormat>Panorámica</PresentationFormat>
  <Paragraphs>18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34</cp:revision>
  <dcterms:created xsi:type="dcterms:W3CDTF">2022-06-13T01:55:45Z</dcterms:created>
  <dcterms:modified xsi:type="dcterms:W3CDTF">2024-08-20T17:57:57Z</dcterms:modified>
</cp:coreProperties>
</file>