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0" r:id="rId2"/>
  </p:sldMasterIdLst>
  <p:sldIdLst>
    <p:sldId id="438" r:id="rId3"/>
    <p:sldId id="415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126"/>
    <a:srgbClr val="D6A300"/>
    <a:srgbClr val="684E1E"/>
    <a:srgbClr val="866600"/>
    <a:srgbClr val="775923"/>
    <a:srgbClr val="D9D9D9"/>
    <a:srgbClr val="E2E2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49" name="Rectangle 48"/>
          <p:cNvSpPr/>
          <p:nvPr userDrawn="1"/>
        </p:nvSpPr>
        <p:spPr>
          <a:xfrm>
            <a:off x="3520" y="13855"/>
            <a:ext cx="12188481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3000">
                <a:srgbClr val="9BB955">
                  <a:alpha val="28000"/>
                </a:srgbClr>
              </a:gs>
              <a:gs pos="100000">
                <a:srgbClr val="0086BD">
                  <a:alpha val="2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6"/>
          <p:cNvSpPr/>
          <p:nvPr userDrawn="1"/>
        </p:nvSpPr>
        <p:spPr>
          <a:xfrm>
            <a:off x="0" y="-1"/>
            <a:ext cx="7213549" cy="4441392"/>
          </a:xfrm>
          <a:custGeom>
            <a:avLst/>
            <a:gdLst>
              <a:gd name="connsiteX0" fmla="*/ 0 w 5410162"/>
              <a:gd name="connsiteY0" fmla="*/ 0 h 4441392"/>
              <a:gd name="connsiteX1" fmla="*/ 5410162 w 5410162"/>
              <a:gd name="connsiteY1" fmla="*/ 0 h 4441392"/>
              <a:gd name="connsiteX2" fmla="*/ 2669145 w 5410162"/>
              <a:gd name="connsiteY2" fmla="*/ 2267158 h 4441392"/>
              <a:gd name="connsiteX3" fmla="*/ 1649490 w 5410162"/>
              <a:gd name="connsiteY3" fmla="*/ 3075392 h 4441392"/>
              <a:gd name="connsiteX4" fmla="*/ 0 w 5410162"/>
              <a:gd name="connsiteY4" fmla="*/ 4441392 h 444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0162" h="4441392">
                <a:moveTo>
                  <a:pt x="0" y="0"/>
                </a:moveTo>
                <a:lnTo>
                  <a:pt x="5410162" y="0"/>
                </a:lnTo>
                <a:lnTo>
                  <a:pt x="2669145" y="2267158"/>
                </a:lnTo>
                <a:cubicBezTo>
                  <a:pt x="2027000" y="2213989"/>
                  <a:pt x="1659175" y="2778041"/>
                  <a:pt x="1649490" y="3075392"/>
                </a:cubicBezTo>
                <a:lnTo>
                  <a:pt x="0" y="4441392"/>
                </a:lnTo>
                <a:close/>
              </a:path>
            </a:pathLst>
          </a:custGeom>
          <a:solidFill>
            <a:srgbClr val="2A3F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/>
          <p:cNvGrpSpPr/>
          <p:nvPr userDrawn="1"/>
        </p:nvGrpSpPr>
        <p:grpSpPr>
          <a:xfrm>
            <a:off x="528980" y="1250638"/>
            <a:ext cx="6375632" cy="4737130"/>
            <a:chOff x="1295226" y="1288234"/>
            <a:chExt cx="4781724" cy="4737130"/>
          </a:xfrm>
          <a:blipFill>
            <a:blip r:embed="rId2"/>
            <a:stretch>
              <a:fillRect/>
            </a:stretch>
          </a:blipFill>
        </p:grpSpPr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4262413" y="2873474"/>
              <a:ext cx="1814537" cy="2566875"/>
            </a:xfrm>
            <a:custGeom>
              <a:avLst/>
              <a:gdLst>
                <a:gd name="T0" fmla="*/ 2428 w 2923"/>
                <a:gd name="T1" fmla="*/ 0 h 4132"/>
                <a:gd name="T2" fmla="*/ 1086 w 2923"/>
                <a:gd name="T3" fmla="*/ 4132 h 4132"/>
                <a:gd name="T4" fmla="*/ 0 w 2923"/>
                <a:gd name="T5" fmla="*/ 2637 h 4132"/>
                <a:gd name="T6" fmla="*/ 671 w 2923"/>
                <a:gd name="T7" fmla="*/ 571 h 4132"/>
                <a:gd name="T8" fmla="*/ 2428 w 2923"/>
                <a:gd name="T9" fmla="*/ 0 h 4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3" h="4132">
                  <a:moveTo>
                    <a:pt x="2428" y="0"/>
                  </a:moveTo>
                  <a:cubicBezTo>
                    <a:pt x="2923" y="1522"/>
                    <a:pt x="2381" y="3190"/>
                    <a:pt x="1086" y="4132"/>
                  </a:cubicBezTo>
                  <a:lnTo>
                    <a:pt x="0" y="2637"/>
                  </a:lnTo>
                  <a:cubicBezTo>
                    <a:pt x="647" y="2166"/>
                    <a:pt x="918" y="1332"/>
                    <a:pt x="671" y="571"/>
                  </a:cubicBezTo>
                  <a:lnTo>
                    <a:pt x="2428" y="0"/>
                  </a:lnTo>
                  <a:close/>
                </a:path>
              </a:pathLst>
            </a:custGeom>
            <a:grpFill/>
            <a:ln w="12700">
              <a:solidFill>
                <a:srgbClr val="9BB95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239650" y="4512010"/>
              <a:ext cx="2697017" cy="1513354"/>
            </a:xfrm>
            <a:custGeom>
              <a:avLst/>
              <a:gdLst>
                <a:gd name="T0" fmla="*/ 4345 w 4345"/>
                <a:gd name="T1" fmla="*/ 1495 h 2436"/>
                <a:gd name="T2" fmla="*/ 0 w 4345"/>
                <a:gd name="T3" fmla="*/ 1495 h 2436"/>
                <a:gd name="T4" fmla="*/ 1086 w 4345"/>
                <a:gd name="T5" fmla="*/ 0 h 2436"/>
                <a:gd name="T6" fmla="*/ 3259 w 4345"/>
                <a:gd name="T7" fmla="*/ 0 h 2436"/>
                <a:gd name="T8" fmla="*/ 4345 w 4345"/>
                <a:gd name="T9" fmla="*/ 1495 h 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5" h="2436">
                  <a:moveTo>
                    <a:pt x="4345" y="1495"/>
                  </a:moveTo>
                  <a:cubicBezTo>
                    <a:pt x="3049" y="2436"/>
                    <a:pt x="1295" y="2436"/>
                    <a:pt x="0" y="1495"/>
                  </a:cubicBezTo>
                  <a:lnTo>
                    <a:pt x="1086" y="0"/>
                  </a:lnTo>
                  <a:cubicBezTo>
                    <a:pt x="1734" y="470"/>
                    <a:pt x="2611" y="470"/>
                    <a:pt x="3259" y="0"/>
                  </a:cubicBezTo>
                  <a:lnTo>
                    <a:pt x="4345" y="1495"/>
                  </a:lnTo>
                  <a:close/>
                </a:path>
              </a:pathLst>
            </a:custGeom>
            <a:grpFill/>
            <a:ln w="12700">
              <a:solidFill>
                <a:srgbClr val="9BB95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 flipV="1">
              <a:off x="1393064" y="3360341"/>
              <a:ext cx="1520840" cy="2080008"/>
            </a:xfrm>
            <a:custGeom>
              <a:avLst/>
              <a:gdLst>
                <a:gd name="connsiteX0" fmla="*/ 1071164 w 1520840"/>
                <a:gd name="connsiteY0" fmla="*/ 2080008 h 2080008"/>
                <a:gd name="connsiteX1" fmla="*/ 1062012 w 1520840"/>
                <a:gd name="connsiteY1" fmla="*/ 2033282 h 2080008"/>
                <a:gd name="connsiteX2" fmla="*/ 1520840 w 1520840"/>
                <a:gd name="connsiteY2" fmla="*/ 928722 h 2080008"/>
                <a:gd name="connsiteX3" fmla="*/ 847135 w 1520840"/>
                <a:gd name="connsiteY3" fmla="*/ 0 h 2080008"/>
                <a:gd name="connsiteX4" fmla="*/ 14463 w 1520840"/>
                <a:gd name="connsiteY4" fmla="*/ 1148322 h 2080008"/>
                <a:gd name="connsiteX5" fmla="*/ 0 w 1520840"/>
                <a:gd name="connsiteY5" fmla="*/ 1199556 h 2080008"/>
                <a:gd name="connsiteX6" fmla="*/ 1071164 w 1520840"/>
                <a:gd name="connsiteY6" fmla="*/ 2080008 h 208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0840" h="2080008">
                  <a:moveTo>
                    <a:pt x="1071164" y="2080008"/>
                  </a:moveTo>
                  <a:lnTo>
                    <a:pt x="1062012" y="2033282"/>
                  </a:lnTo>
                  <a:cubicBezTo>
                    <a:pt x="997028" y="1613411"/>
                    <a:pt x="1169641" y="1184741"/>
                    <a:pt x="1520840" y="928722"/>
                  </a:cubicBezTo>
                  <a:lnTo>
                    <a:pt x="847135" y="0"/>
                  </a:lnTo>
                  <a:cubicBezTo>
                    <a:pt x="445455" y="292594"/>
                    <a:pt x="160557" y="697939"/>
                    <a:pt x="14463" y="1148322"/>
                  </a:cubicBezTo>
                  <a:lnTo>
                    <a:pt x="0" y="1199556"/>
                  </a:lnTo>
                  <a:lnTo>
                    <a:pt x="1071164" y="2080008"/>
                  </a:lnTo>
                  <a:close/>
                </a:path>
              </a:pathLst>
            </a:custGeom>
            <a:grpFill/>
            <a:ln w="12700">
              <a:solidFill>
                <a:srgbClr val="9BB9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13"/>
            <p:cNvSpPr>
              <a:spLocks/>
            </p:cNvSpPr>
            <p:nvPr/>
          </p:nvSpPr>
          <p:spPr bwMode="auto">
            <a:xfrm>
              <a:off x="1406748" y="1288234"/>
              <a:ext cx="2181411" cy="1940959"/>
            </a:xfrm>
            <a:custGeom>
              <a:avLst/>
              <a:gdLst>
                <a:gd name="T0" fmla="*/ 0 w 3514"/>
                <a:gd name="T1" fmla="*/ 2554 h 3125"/>
                <a:gd name="T2" fmla="*/ 3514 w 3514"/>
                <a:gd name="T3" fmla="*/ 0 h 3125"/>
                <a:gd name="T4" fmla="*/ 3514 w 3514"/>
                <a:gd name="T5" fmla="*/ 1848 h 3125"/>
                <a:gd name="T6" fmla="*/ 1757 w 3514"/>
                <a:gd name="T7" fmla="*/ 3125 h 3125"/>
                <a:gd name="T8" fmla="*/ 0 w 3514"/>
                <a:gd name="T9" fmla="*/ 2554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4" h="3125">
                  <a:moveTo>
                    <a:pt x="0" y="2554"/>
                  </a:moveTo>
                  <a:cubicBezTo>
                    <a:pt x="494" y="1031"/>
                    <a:pt x="1913" y="0"/>
                    <a:pt x="3514" y="0"/>
                  </a:cubicBezTo>
                  <a:lnTo>
                    <a:pt x="3514" y="1848"/>
                  </a:lnTo>
                  <a:cubicBezTo>
                    <a:pt x="2714" y="1848"/>
                    <a:pt x="2004" y="2363"/>
                    <a:pt x="1757" y="3125"/>
                  </a:cubicBezTo>
                  <a:lnTo>
                    <a:pt x="0" y="25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 flipV="1">
              <a:off x="3588158" y="1288234"/>
              <a:ext cx="1072120" cy="1147848"/>
            </a:xfrm>
            <a:custGeom>
              <a:avLst/>
              <a:gdLst>
                <a:gd name="connsiteX0" fmla="*/ 0 w 1072120"/>
                <a:gd name="connsiteY0" fmla="*/ 1147848 h 1147848"/>
                <a:gd name="connsiteX1" fmla="*/ 1046282 w 1072120"/>
                <a:gd name="connsiteY1" fmla="*/ 895350 h 1147848"/>
                <a:gd name="connsiteX2" fmla="*/ 1072120 w 1072120"/>
                <a:gd name="connsiteY2" fmla="*/ 880803 h 1147848"/>
                <a:gd name="connsiteX3" fmla="*/ 530 w 1072120"/>
                <a:gd name="connsiteY3" fmla="*/ 0 h 1147848"/>
                <a:gd name="connsiteX4" fmla="*/ 0 w 1072120"/>
                <a:gd name="connsiteY4" fmla="*/ 42 h 1147848"/>
                <a:gd name="connsiteX5" fmla="*/ 0 w 1072120"/>
                <a:gd name="connsiteY5" fmla="*/ 1147848 h 1147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2120" h="1147848">
                  <a:moveTo>
                    <a:pt x="0" y="1147848"/>
                  </a:moveTo>
                  <a:cubicBezTo>
                    <a:pt x="372826" y="1147848"/>
                    <a:pt x="729681" y="1057797"/>
                    <a:pt x="1046282" y="895350"/>
                  </a:cubicBezTo>
                  <a:lnTo>
                    <a:pt x="1072120" y="880803"/>
                  </a:lnTo>
                  <a:lnTo>
                    <a:pt x="530" y="0"/>
                  </a:lnTo>
                  <a:lnTo>
                    <a:pt x="0" y="42"/>
                  </a:lnTo>
                  <a:lnTo>
                    <a:pt x="0" y="114784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 flipV="1">
              <a:off x="1295226" y="2873475"/>
              <a:ext cx="1202420" cy="1367319"/>
            </a:xfrm>
            <a:custGeom>
              <a:avLst/>
              <a:gdLst>
                <a:gd name="connsiteX0" fmla="*/ 112456 w 1202420"/>
                <a:gd name="connsiteY0" fmla="*/ 1367319 h 1367319"/>
                <a:gd name="connsiteX1" fmla="*/ 1202420 w 1202420"/>
                <a:gd name="connsiteY1" fmla="*/ 1012603 h 1367319"/>
                <a:gd name="connsiteX2" fmla="*/ 1177434 w 1202420"/>
                <a:gd name="connsiteY2" fmla="*/ 923498 h 1367319"/>
                <a:gd name="connsiteX3" fmla="*/ 1169002 w 1202420"/>
                <a:gd name="connsiteY3" fmla="*/ 880452 h 1367319"/>
                <a:gd name="connsiteX4" fmla="*/ 97838 w 1202420"/>
                <a:gd name="connsiteY4" fmla="*/ 0 h 1367319"/>
                <a:gd name="connsiteX5" fmla="*/ 64065 w 1202420"/>
                <a:gd name="connsiteY5" fmla="*/ 119639 h 1367319"/>
                <a:gd name="connsiteX6" fmla="*/ 112456 w 1202420"/>
                <a:gd name="connsiteY6" fmla="*/ 1367319 h 136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20" h="1367319">
                  <a:moveTo>
                    <a:pt x="112456" y="1367319"/>
                  </a:moveTo>
                  <a:lnTo>
                    <a:pt x="1202420" y="1012603"/>
                  </a:lnTo>
                  <a:cubicBezTo>
                    <a:pt x="1192843" y="983056"/>
                    <a:pt x="1184522" y="953333"/>
                    <a:pt x="1177434" y="923498"/>
                  </a:cubicBezTo>
                  <a:lnTo>
                    <a:pt x="1169002" y="880452"/>
                  </a:lnTo>
                  <a:lnTo>
                    <a:pt x="97838" y="0"/>
                  </a:lnTo>
                  <a:lnTo>
                    <a:pt x="64065" y="119639"/>
                  </a:lnTo>
                  <a:cubicBezTo>
                    <a:pt x="-33102" y="522651"/>
                    <a:pt x="-21890" y="953665"/>
                    <a:pt x="112456" y="136731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flipV="1">
              <a:off x="3588689" y="1555279"/>
              <a:ext cx="2180881" cy="1673914"/>
            </a:xfrm>
            <a:custGeom>
              <a:avLst/>
              <a:gdLst>
                <a:gd name="connsiteX0" fmla="*/ 1071590 w 2180881"/>
                <a:gd name="connsiteY0" fmla="*/ 1673914 h 1673914"/>
                <a:gd name="connsiteX1" fmla="*/ 1200585 w 2180881"/>
                <a:gd name="connsiteY1" fmla="*/ 1601286 h 1673914"/>
                <a:gd name="connsiteX2" fmla="*/ 2180881 w 2180881"/>
                <a:gd name="connsiteY2" fmla="*/ 354652 h 1673914"/>
                <a:gd name="connsiteX3" fmla="*/ 1090486 w 2180881"/>
                <a:gd name="connsiteY3" fmla="*/ 0 h 1673914"/>
                <a:gd name="connsiteX4" fmla="*/ 182785 w 2180881"/>
                <a:gd name="connsiteY4" fmla="*/ 778484 h 1673914"/>
                <a:gd name="connsiteX5" fmla="*/ 0 w 2180881"/>
                <a:gd name="connsiteY5" fmla="*/ 793111 h 1673914"/>
                <a:gd name="connsiteX6" fmla="*/ 1071590 w 2180881"/>
                <a:gd name="connsiteY6" fmla="*/ 1673914 h 167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0881" h="1673914">
                  <a:moveTo>
                    <a:pt x="1071590" y="1673914"/>
                  </a:moveTo>
                  <a:lnTo>
                    <a:pt x="1200585" y="1601286"/>
                  </a:lnTo>
                  <a:cubicBezTo>
                    <a:pt x="1654348" y="1322152"/>
                    <a:pt x="2008432" y="886747"/>
                    <a:pt x="2180881" y="354652"/>
                  </a:cubicBezTo>
                  <a:lnTo>
                    <a:pt x="1090486" y="0"/>
                  </a:lnTo>
                  <a:cubicBezTo>
                    <a:pt x="956359" y="414123"/>
                    <a:pt x="602238" y="710789"/>
                    <a:pt x="182785" y="778484"/>
                  </a:cubicBezTo>
                  <a:lnTo>
                    <a:pt x="0" y="793111"/>
                  </a:lnTo>
                  <a:lnTo>
                    <a:pt x="1071590" y="1673914"/>
                  </a:lnTo>
                  <a:close/>
                </a:path>
              </a:pathLst>
            </a:custGeom>
            <a:grpFill/>
            <a:ln w="12700">
              <a:solidFill>
                <a:srgbClr val="9BB9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9" name="Freeform 58"/>
          <p:cNvSpPr/>
          <p:nvPr userDrawn="1"/>
        </p:nvSpPr>
        <p:spPr>
          <a:xfrm>
            <a:off x="1996850" y="2388786"/>
            <a:ext cx="3150013" cy="2330332"/>
          </a:xfrm>
          <a:custGeom>
            <a:avLst/>
            <a:gdLst>
              <a:gd name="connsiteX0" fmla="*/ 1231831 w 2305404"/>
              <a:gd name="connsiteY0" fmla="*/ 0 h 2301406"/>
              <a:gd name="connsiteX1" fmla="*/ 1270559 w 2305404"/>
              <a:gd name="connsiteY1" fmla="*/ 1955 h 2301406"/>
              <a:gd name="connsiteX2" fmla="*/ 2305404 w 2305404"/>
              <a:gd name="connsiteY2" fmla="*/ 1148705 h 2301406"/>
              <a:gd name="connsiteX3" fmla="*/ 1152702 w 2305404"/>
              <a:gd name="connsiteY3" fmla="*/ 2301406 h 2301406"/>
              <a:gd name="connsiteX4" fmla="*/ 0 w 2305404"/>
              <a:gd name="connsiteY4" fmla="*/ 1148705 h 2301406"/>
              <a:gd name="connsiteX5" fmla="*/ 23419 w 2305404"/>
              <a:gd name="connsiteY5" fmla="*/ 916396 h 2301406"/>
              <a:gd name="connsiteX6" fmla="*/ 25565 w 2305404"/>
              <a:gd name="connsiteY6" fmla="*/ 908051 h 2301406"/>
              <a:gd name="connsiteX7" fmla="*/ 123904 w 2305404"/>
              <a:gd name="connsiteY7" fmla="*/ 909930 h 2301406"/>
              <a:gd name="connsiteX8" fmla="*/ 1231831 w 2305404"/>
              <a:gd name="connsiteY8" fmla="*/ 0 h 230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5404" h="2301406">
                <a:moveTo>
                  <a:pt x="1231831" y="0"/>
                </a:moveTo>
                <a:lnTo>
                  <a:pt x="1270559" y="1955"/>
                </a:lnTo>
                <a:cubicBezTo>
                  <a:pt x="1851817" y="60985"/>
                  <a:pt x="2305404" y="551875"/>
                  <a:pt x="2305404" y="1148705"/>
                </a:cubicBezTo>
                <a:cubicBezTo>
                  <a:pt x="2305404" y="1785324"/>
                  <a:pt x="1789322" y="2301406"/>
                  <a:pt x="1152702" y="2301406"/>
                </a:cubicBezTo>
                <a:cubicBezTo>
                  <a:pt x="516082" y="2301406"/>
                  <a:pt x="0" y="1785324"/>
                  <a:pt x="0" y="1148705"/>
                </a:cubicBezTo>
                <a:cubicBezTo>
                  <a:pt x="0" y="1069128"/>
                  <a:pt x="8064" y="991434"/>
                  <a:pt x="23419" y="916396"/>
                </a:cubicBezTo>
                <a:lnTo>
                  <a:pt x="25565" y="908051"/>
                </a:lnTo>
                <a:lnTo>
                  <a:pt x="123904" y="909930"/>
                </a:lnTo>
                <a:lnTo>
                  <a:pt x="12318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100"/>
          <p:cNvSpPr/>
          <p:nvPr userDrawn="1"/>
        </p:nvSpPr>
        <p:spPr>
          <a:xfrm>
            <a:off x="2561930" y="-1"/>
            <a:ext cx="4968983" cy="2870270"/>
          </a:xfrm>
          <a:custGeom>
            <a:avLst/>
            <a:gdLst>
              <a:gd name="connsiteX0" fmla="*/ 3448408 w 3726737"/>
              <a:gd name="connsiteY0" fmla="*/ 0 h 2870270"/>
              <a:gd name="connsiteX1" fmla="*/ 3726737 w 3726737"/>
              <a:gd name="connsiteY1" fmla="*/ 0 h 2870270"/>
              <a:gd name="connsiteX2" fmla="*/ 312580 w 3726737"/>
              <a:gd name="connsiteY2" fmla="*/ 2799695 h 2870270"/>
              <a:gd name="connsiteX3" fmla="*/ 0 w 3726737"/>
              <a:gd name="connsiteY3" fmla="*/ 2812724 h 287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6737" h="2870270">
                <a:moveTo>
                  <a:pt x="3448408" y="0"/>
                </a:moveTo>
                <a:lnTo>
                  <a:pt x="3726737" y="0"/>
                </a:lnTo>
                <a:lnTo>
                  <a:pt x="312580" y="2799695"/>
                </a:lnTo>
                <a:cubicBezTo>
                  <a:pt x="196291" y="2856808"/>
                  <a:pt x="58824" y="2918466"/>
                  <a:pt x="0" y="28127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8"/>
          <p:cNvSpPr/>
          <p:nvPr userDrawn="1"/>
        </p:nvSpPr>
        <p:spPr>
          <a:xfrm>
            <a:off x="0" y="2564042"/>
            <a:ext cx="3369323" cy="2053420"/>
          </a:xfrm>
          <a:custGeom>
            <a:avLst/>
            <a:gdLst>
              <a:gd name="connsiteX0" fmla="*/ 2526992 w 2526992"/>
              <a:gd name="connsiteY0" fmla="*/ 0 h 2053420"/>
              <a:gd name="connsiteX1" fmla="*/ 0 w 2526992"/>
              <a:gd name="connsiteY1" fmla="*/ 2053420 h 2053420"/>
              <a:gd name="connsiteX2" fmla="*/ 0 w 2526992"/>
              <a:gd name="connsiteY2" fmla="*/ 1804319 h 2053420"/>
              <a:gd name="connsiteX3" fmla="*/ 2172143 w 2526992"/>
              <a:gd name="connsiteY3" fmla="*/ 81120 h 205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6992" h="2053420">
                <a:moveTo>
                  <a:pt x="2526992" y="0"/>
                </a:moveTo>
                <a:lnTo>
                  <a:pt x="0" y="2053420"/>
                </a:lnTo>
                <a:lnTo>
                  <a:pt x="0" y="1804319"/>
                </a:lnTo>
                <a:lnTo>
                  <a:pt x="2172143" y="81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Block Arc 7"/>
          <p:cNvSpPr/>
          <p:nvPr userDrawn="1"/>
        </p:nvSpPr>
        <p:spPr>
          <a:xfrm>
            <a:off x="292714" y="1436067"/>
            <a:ext cx="6568804" cy="4568474"/>
          </a:xfrm>
          <a:custGeom>
            <a:avLst/>
            <a:gdLst>
              <a:gd name="connsiteX0" fmla="*/ 3702746 w 4909332"/>
              <a:gd name="connsiteY0" fmla="*/ 340977 h 4909332"/>
              <a:gd name="connsiteX1" fmla="*/ 4870725 w 4909332"/>
              <a:gd name="connsiteY1" fmla="*/ 2888305 h 4909332"/>
              <a:gd name="connsiteX2" fmla="*/ 2889786 w 4909332"/>
              <a:gd name="connsiteY2" fmla="*/ 4870459 h 4909332"/>
              <a:gd name="connsiteX3" fmla="*/ 341742 w 4909332"/>
              <a:gd name="connsiteY3" fmla="*/ 3704043 h 4909332"/>
              <a:gd name="connsiteX4" fmla="*/ 547530 w 4909332"/>
              <a:gd name="connsiteY4" fmla="*/ 909279 h 4909332"/>
              <a:gd name="connsiteX5" fmla="*/ 602761 w 4909332"/>
              <a:gd name="connsiteY5" fmla="*/ 954034 h 4909332"/>
              <a:gd name="connsiteX6" fmla="*/ 402933 w 4909332"/>
              <a:gd name="connsiteY6" fmla="*/ 3667862 h 4909332"/>
              <a:gd name="connsiteX7" fmla="*/ 2877186 w 4909332"/>
              <a:gd name="connsiteY7" fmla="*/ 4800499 h 4909332"/>
              <a:gd name="connsiteX8" fmla="*/ 4800757 w 4909332"/>
              <a:gd name="connsiteY8" fmla="*/ 2875747 h 4909332"/>
              <a:gd name="connsiteX9" fmla="*/ 3666602 w 4909332"/>
              <a:gd name="connsiteY9" fmla="*/ 402190 h 4909332"/>
              <a:gd name="connsiteX10" fmla="*/ 3702746 w 4909332"/>
              <a:gd name="connsiteY10" fmla="*/ 340977 h 4909332"/>
              <a:gd name="connsiteX0" fmla="*/ 3631674 w 4838378"/>
              <a:gd name="connsiteY0" fmla="*/ 0 h 4568474"/>
              <a:gd name="connsiteX1" fmla="*/ 4799653 w 4838378"/>
              <a:gd name="connsiteY1" fmla="*/ 2547328 h 4568474"/>
              <a:gd name="connsiteX2" fmla="*/ 2818714 w 4838378"/>
              <a:gd name="connsiteY2" fmla="*/ 4529482 h 4568474"/>
              <a:gd name="connsiteX3" fmla="*/ 270670 w 4838378"/>
              <a:gd name="connsiteY3" fmla="*/ 3363066 h 4568474"/>
              <a:gd name="connsiteX4" fmla="*/ 476458 w 4838378"/>
              <a:gd name="connsiteY4" fmla="*/ 568302 h 4568474"/>
              <a:gd name="connsiteX5" fmla="*/ 671073 w 4838378"/>
              <a:gd name="connsiteY5" fmla="*/ 454863 h 4568474"/>
              <a:gd name="connsiteX6" fmla="*/ 531689 w 4838378"/>
              <a:gd name="connsiteY6" fmla="*/ 613057 h 4568474"/>
              <a:gd name="connsiteX7" fmla="*/ 331861 w 4838378"/>
              <a:gd name="connsiteY7" fmla="*/ 3326885 h 4568474"/>
              <a:gd name="connsiteX8" fmla="*/ 2806114 w 4838378"/>
              <a:gd name="connsiteY8" fmla="*/ 4459522 h 4568474"/>
              <a:gd name="connsiteX9" fmla="*/ 4729685 w 4838378"/>
              <a:gd name="connsiteY9" fmla="*/ 2534770 h 4568474"/>
              <a:gd name="connsiteX10" fmla="*/ 3595530 w 4838378"/>
              <a:gd name="connsiteY10" fmla="*/ 61213 h 4568474"/>
              <a:gd name="connsiteX11" fmla="*/ 3631674 w 4838378"/>
              <a:gd name="connsiteY11" fmla="*/ 0 h 4568474"/>
              <a:gd name="connsiteX0" fmla="*/ 3631674 w 4838378"/>
              <a:gd name="connsiteY0" fmla="*/ 0 h 4568474"/>
              <a:gd name="connsiteX1" fmla="*/ 4799653 w 4838378"/>
              <a:gd name="connsiteY1" fmla="*/ 2547328 h 4568474"/>
              <a:gd name="connsiteX2" fmla="*/ 2818714 w 4838378"/>
              <a:gd name="connsiteY2" fmla="*/ 4529482 h 4568474"/>
              <a:gd name="connsiteX3" fmla="*/ 270670 w 4838378"/>
              <a:gd name="connsiteY3" fmla="*/ 3363066 h 4568474"/>
              <a:gd name="connsiteX4" fmla="*/ 476458 w 4838378"/>
              <a:gd name="connsiteY4" fmla="*/ 568302 h 4568474"/>
              <a:gd name="connsiteX5" fmla="*/ 671073 w 4838378"/>
              <a:gd name="connsiteY5" fmla="*/ 454863 h 4568474"/>
              <a:gd name="connsiteX6" fmla="*/ 531689 w 4838378"/>
              <a:gd name="connsiteY6" fmla="*/ 613057 h 4568474"/>
              <a:gd name="connsiteX7" fmla="*/ 331861 w 4838378"/>
              <a:gd name="connsiteY7" fmla="*/ 3326885 h 4568474"/>
              <a:gd name="connsiteX8" fmla="*/ 2806114 w 4838378"/>
              <a:gd name="connsiteY8" fmla="*/ 4459522 h 4568474"/>
              <a:gd name="connsiteX9" fmla="*/ 4729685 w 4838378"/>
              <a:gd name="connsiteY9" fmla="*/ 2534770 h 4568474"/>
              <a:gd name="connsiteX10" fmla="*/ 3595530 w 4838378"/>
              <a:gd name="connsiteY10" fmla="*/ 61213 h 4568474"/>
              <a:gd name="connsiteX11" fmla="*/ 3631674 w 4838378"/>
              <a:gd name="connsiteY11" fmla="*/ 0 h 4568474"/>
              <a:gd name="connsiteX0" fmla="*/ 3631674 w 4838378"/>
              <a:gd name="connsiteY0" fmla="*/ 0 h 4568474"/>
              <a:gd name="connsiteX1" fmla="*/ 4799653 w 4838378"/>
              <a:gd name="connsiteY1" fmla="*/ 2547328 h 4568474"/>
              <a:gd name="connsiteX2" fmla="*/ 2818714 w 4838378"/>
              <a:gd name="connsiteY2" fmla="*/ 4529482 h 4568474"/>
              <a:gd name="connsiteX3" fmla="*/ 270670 w 4838378"/>
              <a:gd name="connsiteY3" fmla="*/ 3363066 h 4568474"/>
              <a:gd name="connsiteX4" fmla="*/ 476458 w 4838378"/>
              <a:gd name="connsiteY4" fmla="*/ 568302 h 4568474"/>
              <a:gd name="connsiteX5" fmla="*/ 671073 w 4838378"/>
              <a:gd name="connsiteY5" fmla="*/ 454863 h 4568474"/>
              <a:gd name="connsiteX6" fmla="*/ 531689 w 4838378"/>
              <a:gd name="connsiteY6" fmla="*/ 613057 h 4568474"/>
              <a:gd name="connsiteX7" fmla="*/ 331861 w 4838378"/>
              <a:gd name="connsiteY7" fmla="*/ 3326885 h 4568474"/>
              <a:gd name="connsiteX8" fmla="*/ 2806114 w 4838378"/>
              <a:gd name="connsiteY8" fmla="*/ 4459522 h 4568474"/>
              <a:gd name="connsiteX9" fmla="*/ 4729685 w 4838378"/>
              <a:gd name="connsiteY9" fmla="*/ 2534770 h 4568474"/>
              <a:gd name="connsiteX10" fmla="*/ 3595530 w 4838378"/>
              <a:gd name="connsiteY10" fmla="*/ 61213 h 4568474"/>
              <a:gd name="connsiteX11" fmla="*/ 3631674 w 4838378"/>
              <a:gd name="connsiteY11" fmla="*/ 0 h 4568474"/>
              <a:gd name="connsiteX0" fmla="*/ 3666469 w 4873173"/>
              <a:gd name="connsiteY0" fmla="*/ 0 h 4568474"/>
              <a:gd name="connsiteX1" fmla="*/ 4834448 w 4873173"/>
              <a:gd name="connsiteY1" fmla="*/ 2547328 h 4568474"/>
              <a:gd name="connsiteX2" fmla="*/ 2853509 w 4873173"/>
              <a:gd name="connsiteY2" fmla="*/ 4529482 h 4568474"/>
              <a:gd name="connsiteX3" fmla="*/ 305465 w 4873173"/>
              <a:gd name="connsiteY3" fmla="*/ 3363066 h 4568474"/>
              <a:gd name="connsiteX4" fmla="*/ 511253 w 4873173"/>
              <a:gd name="connsiteY4" fmla="*/ 568302 h 4568474"/>
              <a:gd name="connsiteX5" fmla="*/ 705868 w 4873173"/>
              <a:gd name="connsiteY5" fmla="*/ 454863 h 4568474"/>
              <a:gd name="connsiteX6" fmla="*/ 566484 w 4873173"/>
              <a:gd name="connsiteY6" fmla="*/ 613057 h 4568474"/>
              <a:gd name="connsiteX7" fmla="*/ 366656 w 4873173"/>
              <a:gd name="connsiteY7" fmla="*/ 3326885 h 4568474"/>
              <a:gd name="connsiteX8" fmla="*/ 2840909 w 4873173"/>
              <a:gd name="connsiteY8" fmla="*/ 4459522 h 4568474"/>
              <a:gd name="connsiteX9" fmla="*/ 4764480 w 4873173"/>
              <a:gd name="connsiteY9" fmla="*/ 2534770 h 4568474"/>
              <a:gd name="connsiteX10" fmla="*/ 3630325 w 4873173"/>
              <a:gd name="connsiteY10" fmla="*/ 61213 h 4568474"/>
              <a:gd name="connsiteX11" fmla="*/ 3666469 w 4873173"/>
              <a:gd name="connsiteY11" fmla="*/ 0 h 4568474"/>
              <a:gd name="connsiteX0" fmla="*/ 3697840 w 4904544"/>
              <a:gd name="connsiteY0" fmla="*/ 0 h 4568474"/>
              <a:gd name="connsiteX1" fmla="*/ 4865819 w 4904544"/>
              <a:gd name="connsiteY1" fmla="*/ 2547328 h 4568474"/>
              <a:gd name="connsiteX2" fmla="*/ 2884880 w 4904544"/>
              <a:gd name="connsiteY2" fmla="*/ 4529482 h 4568474"/>
              <a:gd name="connsiteX3" fmla="*/ 336836 w 4904544"/>
              <a:gd name="connsiteY3" fmla="*/ 3363066 h 4568474"/>
              <a:gd name="connsiteX4" fmla="*/ 542624 w 4904544"/>
              <a:gd name="connsiteY4" fmla="*/ 568302 h 4568474"/>
              <a:gd name="connsiteX5" fmla="*/ 737239 w 4904544"/>
              <a:gd name="connsiteY5" fmla="*/ 454863 h 4568474"/>
              <a:gd name="connsiteX6" fmla="*/ 597855 w 4904544"/>
              <a:gd name="connsiteY6" fmla="*/ 613057 h 4568474"/>
              <a:gd name="connsiteX7" fmla="*/ 398027 w 4904544"/>
              <a:gd name="connsiteY7" fmla="*/ 3326885 h 4568474"/>
              <a:gd name="connsiteX8" fmla="*/ 2872280 w 4904544"/>
              <a:gd name="connsiteY8" fmla="*/ 4459522 h 4568474"/>
              <a:gd name="connsiteX9" fmla="*/ 4795851 w 4904544"/>
              <a:gd name="connsiteY9" fmla="*/ 2534770 h 4568474"/>
              <a:gd name="connsiteX10" fmla="*/ 3661696 w 4904544"/>
              <a:gd name="connsiteY10" fmla="*/ 61213 h 4568474"/>
              <a:gd name="connsiteX11" fmla="*/ 3697840 w 4904544"/>
              <a:gd name="connsiteY11" fmla="*/ 0 h 4568474"/>
              <a:gd name="connsiteX0" fmla="*/ 3714785 w 4921489"/>
              <a:gd name="connsiteY0" fmla="*/ 0 h 4568474"/>
              <a:gd name="connsiteX1" fmla="*/ 4882764 w 4921489"/>
              <a:gd name="connsiteY1" fmla="*/ 2547328 h 4568474"/>
              <a:gd name="connsiteX2" fmla="*/ 2901825 w 4921489"/>
              <a:gd name="connsiteY2" fmla="*/ 4529482 h 4568474"/>
              <a:gd name="connsiteX3" fmla="*/ 353781 w 4921489"/>
              <a:gd name="connsiteY3" fmla="*/ 3363066 h 4568474"/>
              <a:gd name="connsiteX4" fmla="*/ 559569 w 4921489"/>
              <a:gd name="connsiteY4" fmla="*/ 568302 h 4568474"/>
              <a:gd name="connsiteX5" fmla="*/ 754184 w 4921489"/>
              <a:gd name="connsiteY5" fmla="*/ 454863 h 4568474"/>
              <a:gd name="connsiteX6" fmla="*/ 614800 w 4921489"/>
              <a:gd name="connsiteY6" fmla="*/ 613057 h 4568474"/>
              <a:gd name="connsiteX7" fmla="*/ 414972 w 4921489"/>
              <a:gd name="connsiteY7" fmla="*/ 3326885 h 4568474"/>
              <a:gd name="connsiteX8" fmla="*/ 2889225 w 4921489"/>
              <a:gd name="connsiteY8" fmla="*/ 4459522 h 4568474"/>
              <a:gd name="connsiteX9" fmla="*/ 4812796 w 4921489"/>
              <a:gd name="connsiteY9" fmla="*/ 2534770 h 4568474"/>
              <a:gd name="connsiteX10" fmla="*/ 3678641 w 4921489"/>
              <a:gd name="connsiteY10" fmla="*/ 61213 h 4568474"/>
              <a:gd name="connsiteX11" fmla="*/ 3714785 w 4921489"/>
              <a:gd name="connsiteY11" fmla="*/ 0 h 4568474"/>
              <a:gd name="connsiteX0" fmla="*/ 3714785 w 4921489"/>
              <a:gd name="connsiteY0" fmla="*/ 0 h 4568474"/>
              <a:gd name="connsiteX1" fmla="*/ 4882764 w 4921489"/>
              <a:gd name="connsiteY1" fmla="*/ 2547328 h 4568474"/>
              <a:gd name="connsiteX2" fmla="*/ 2901825 w 4921489"/>
              <a:gd name="connsiteY2" fmla="*/ 4529482 h 4568474"/>
              <a:gd name="connsiteX3" fmla="*/ 353781 w 4921489"/>
              <a:gd name="connsiteY3" fmla="*/ 3363066 h 4568474"/>
              <a:gd name="connsiteX4" fmla="*/ 559569 w 4921489"/>
              <a:gd name="connsiteY4" fmla="*/ 568302 h 4568474"/>
              <a:gd name="connsiteX5" fmla="*/ 1020884 w 4921489"/>
              <a:gd name="connsiteY5" fmla="*/ 264363 h 4568474"/>
              <a:gd name="connsiteX6" fmla="*/ 614800 w 4921489"/>
              <a:gd name="connsiteY6" fmla="*/ 613057 h 4568474"/>
              <a:gd name="connsiteX7" fmla="*/ 414972 w 4921489"/>
              <a:gd name="connsiteY7" fmla="*/ 3326885 h 4568474"/>
              <a:gd name="connsiteX8" fmla="*/ 2889225 w 4921489"/>
              <a:gd name="connsiteY8" fmla="*/ 4459522 h 4568474"/>
              <a:gd name="connsiteX9" fmla="*/ 4812796 w 4921489"/>
              <a:gd name="connsiteY9" fmla="*/ 2534770 h 4568474"/>
              <a:gd name="connsiteX10" fmla="*/ 3678641 w 4921489"/>
              <a:gd name="connsiteY10" fmla="*/ 61213 h 4568474"/>
              <a:gd name="connsiteX11" fmla="*/ 3714785 w 4921489"/>
              <a:gd name="connsiteY11" fmla="*/ 0 h 4568474"/>
              <a:gd name="connsiteX0" fmla="*/ 3714785 w 4921489"/>
              <a:gd name="connsiteY0" fmla="*/ 0 h 4568474"/>
              <a:gd name="connsiteX1" fmla="*/ 4882764 w 4921489"/>
              <a:gd name="connsiteY1" fmla="*/ 2547328 h 4568474"/>
              <a:gd name="connsiteX2" fmla="*/ 2901825 w 4921489"/>
              <a:gd name="connsiteY2" fmla="*/ 4529482 h 4568474"/>
              <a:gd name="connsiteX3" fmla="*/ 353781 w 4921489"/>
              <a:gd name="connsiteY3" fmla="*/ 3363066 h 4568474"/>
              <a:gd name="connsiteX4" fmla="*/ 559569 w 4921489"/>
              <a:gd name="connsiteY4" fmla="*/ 568302 h 4568474"/>
              <a:gd name="connsiteX5" fmla="*/ 1039934 w 4921489"/>
              <a:gd name="connsiteY5" fmla="*/ 188163 h 4568474"/>
              <a:gd name="connsiteX6" fmla="*/ 614800 w 4921489"/>
              <a:gd name="connsiteY6" fmla="*/ 613057 h 4568474"/>
              <a:gd name="connsiteX7" fmla="*/ 414972 w 4921489"/>
              <a:gd name="connsiteY7" fmla="*/ 3326885 h 4568474"/>
              <a:gd name="connsiteX8" fmla="*/ 2889225 w 4921489"/>
              <a:gd name="connsiteY8" fmla="*/ 4459522 h 4568474"/>
              <a:gd name="connsiteX9" fmla="*/ 4812796 w 4921489"/>
              <a:gd name="connsiteY9" fmla="*/ 2534770 h 4568474"/>
              <a:gd name="connsiteX10" fmla="*/ 3678641 w 4921489"/>
              <a:gd name="connsiteY10" fmla="*/ 61213 h 4568474"/>
              <a:gd name="connsiteX11" fmla="*/ 3714785 w 4921489"/>
              <a:gd name="connsiteY11" fmla="*/ 0 h 4568474"/>
              <a:gd name="connsiteX0" fmla="*/ 3714785 w 4921489"/>
              <a:gd name="connsiteY0" fmla="*/ 0 h 4568474"/>
              <a:gd name="connsiteX1" fmla="*/ 4882764 w 4921489"/>
              <a:gd name="connsiteY1" fmla="*/ 2547328 h 4568474"/>
              <a:gd name="connsiteX2" fmla="*/ 2901825 w 4921489"/>
              <a:gd name="connsiteY2" fmla="*/ 4529482 h 4568474"/>
              <a:gd name="connsiteX3" fmla="*/ 353781 w 4921489"/>
              <a:gd name="connsiteY3" fmla="*/ 3363066 h 4568474"/>
              <a:gd name="connsiteX4" fmla="*/ 559569 w 4921489"/>
              <a:gd name="connsiteY4" fmla="*/ 568302 h 4568474"/>
              <a:gd name="connsiteX5" fmla="*/ 1039934 w 4921489"/>
              <a:gd name="connsiteY5" fmla="*/ 188163 h 4568474"/>
              <a:gd name="connsiteX6" fmla="*/ 614800 w 4921489"/>
              <a:gd name="connsiteY6" fmla="*/ 613057 h 4568474"/>
              <a:gd name="connsiteX7" fmla="*/ 414972 w 4921489"/>
              <a:gd name="connsiteY7" fmla="*/ 3326885 h 4568474"/>
              <a:gd name="connsiteX8" fmla="*/ 2889225 w 4921489"/>
              <a:gd name="connsiteY8" fmla="*/ 4459522 h 4568474"/>
              <a:gd name="connsiteX9" fmla="*/ 4812796 w 4921489"/>
              <a:gd name="connsiteY9" fmla="*/ 2534770 h 4568474"/>
              <a:gd name="connsiteX10" fmla="*/ 3678641 w 4921489"/>
              <a:gd name="connsiteY10" fmla="*/ 61213 h 4568474"/>
              <a:gd name="connsiteX11" fmla="*/ 3714785 w 4921489"/>
              <a:gd name="connsiteY11" fmla="*/ 0 h 4568474"/>
              <a:gd name="connsiteX0" fmla="*/ 3706913 w 4913617"/>
              <a:gd name="connsiteY0" fmla="*/ 0 h 4568474"/>
              <a:gd name="connsiteX1" fmla="*/ 4874892 w 4913617"/>
              <a:gd name="connsiteY1" fmla="*/ 2547328 h 4568474"/>
              <a:gd name="connsiteX2" fmla="*/ 2893953 w 4913617"/>
              <a:gd name="connsiteY2" fmla="*/ 4529482 h 4568474"/>
              <a:gd name="connsiteX3" fmla="*/ 345909 w 4913617"/>
              <a:gd name="connsiteY3" fmla="*/ 3363066 h 4568474"/>
              <a:gd name="connsiteX4" fmla="*/ 551697 w 4913617"/>
              <a:gd name="connsiteY4" fmla="*/ 568302 h 4568474"/>
              <a:gd name="connsiteX5" fmla="*/ 1032062 w 4913617"/>
              <a:gd name="connsiteY5" fmla="*/ 188163 h 4568474"/>
              <a:gd name="connsiteX6" fmla="*/ 606928 w 4913617"/>
              <a:gd name="connsiteY6" fmla="*/ 613057 h 4568474"/>
              <a:gd name="connsiteX7" fmla="*/ 407100 w 4913617"/>
              <a:gd name="connsiteY7" fmla="*/ 3326885 h 4568474"/>
              <a:gd name="connsiteX8" fmla="*/ 2881353 w 4913617"/>
              <a:gd name="connsiteY8" fmla="*/ 4459522 h 4568474"/>
              <a:gd name="connsiteX9" fmla="*/ 4804924 w 4913617"/>
              <a:gd name="connsiteY9" fmla="*/ 2534770 h 4568474"/>
              <a:gd name="connsiteX10" fmla="*/ 3670769 w 4913617"/>
              <a:gd name="connsiteY10" fmla="*/ 61213 h 4568474"/>
              <a:gd name="connsiteX11" fmla="*/ 3706913 w 4913617"/>
              <a:gd name="connsiteY11" fmla="*/ 0 h 4568474"/>
              <a:gd name="connsiteX0" fmla="*/ 3697372 w 4904076"/>
              <a:gd name="connsiteY0" fmla="*/ 0 h 4568474"/>
              <a:gd name="connsiteX1" fmla="*/ 4865351 w 4904076"/>
              <a:gd name="connsiteY1" fmla="*/ 2547328 h 4568474"/>
              <a:gd name="connsiteX2" fmla="*/ 2884412 w 4904076"/>
              <a:gd name="connsiteY2" fmla="*/ 4529482 h 4568474"/>
              <a:gd name="connsiteX3" fmla="*/ 336368 w 4904076"/>
              <a:gd name="connsiteY3" fmla="*/ 3363066 h 4568474"/>
              <a:gd name="connsiteX4" fmla="*/ 542156 w 4904076"/>
              <a:gd name="connsiteY4" fmla="*/ 568302 h 4568474"/>
              <a:gd name="connsiteX5" fmla="*/ 1022521 w 4904076"/>
              <a:gd name="connsiteY5" fmla="*/ 188163 h 4568474"/>
              <a:gd name="connsiteX6" fmla="*/ 597387 w 4904076"/>
              <a:gd name="connsiteY6" fmla="*/ 613057 h 4568474"/>
              <a:gd name="connsiteX7" fmla="*/ 397559 w 4904076"/>
              <a:gd name="connsiteY7" fmla="*/ 3326885 h 4568474"/>
              <a:gd name="connsiteX8" fmla="*/ 2871812 w 4904076"/>
              <a:gd name="connsiteY8" fmla="*/ 4459522 h 4568474"/>
              <a:gd name="connsiteX9" fmla="*/ 4795383 w 4904076"/>
              <a:gd name="connsiteY9" fmla="*/ 2534770 h 4568474"/>
              <a:gd name="connsiteX10" fmla="*/ 3661228 w 4904076"/>
              <a:gd name="connsiteY10" fmla="*/ 61213 h 4568474"/>
              <a:gd name="connsiteX11" fmla="*/ 3697372 w 4904076"/>
              <a:gd name="connsiteY11" fmla="*/ 0 h 4568474"/>
              <a:gd name="connsiteX0" fmla="*/ 3701148 w 4907852"/>
              <a:gd name="connsiteY0" fmla="*/ 0 h 4568474"/>
              <a:gd name="connsiteX1" fmla="*/ 4869127 w 4907852"/>
              <a:gd name="connsiteY1" fmla="*/ 2547328 h 4568474"/>
              <a:gd name="connsiteX2" fmla="*/ 2888188 w 4907852"/>
              <a:gd name="connsiteY2" fmla="*/ 4529482 h 4568474"/>
              <a:gd name="connsiteX3" fmla="*/ 340144 w 4907852"/>
              <a:gd name="connsiteY3" fmla="*/ 3363066 h 4568474"/>
              <a:gd name="connsiteX4" fmla="*/ 545932 w 4907852"/>
              <a:gd name="connsiteY4" fmla="*/ 568302 h 4568474"/>
              <a:gd name="connsiteX5" fmla="*/ 1026297 w 4907852"/>
              <a:gd name="connsiteY5" fmla="*/ 188163 h 4568474"/>
              <a:gd name="connsiteX6" fmla="*/ 601163 w 4907852"/>
              <a:gd name="connsiteY6" fmla="*/ 613057 h 4568474"/>
              <a:gd name="connsiteX7" fmla="*/ 401335 w 4907852"/>
              <a:gd name="connsiteY7" fmla="*/ 3326885 h 4568474"/>
              <a:gd name="connsiteX8" fmla="*/ 2875588 w 4907852"/>
              <a:gd name="connsiteY8" fmla="*/ 4459522 h 4568474"/>
              <a:gd name="connsiteX9" fmla="*/ 4799159 w 4907852"/>
              <a:gd name="connsiteY9" fmla="*/ 2534770 h 4568474"/>
              <a:gd name="connsiteX10" fmla="*/ 3665004 w 4907852"/>
              <a:gd name="connsiteY10" fmla="*/ 61213 h 4568474"/>
              <a:gd name="connsiteX11" fmla="*/ 3701148 w 4907852"/>
              <a:gd name="connsiteY11" fmla="*/ 0 h 4568474"/>
              <a:gd name="connsiteX0" fmla="*/ 3701148 w 4907852"/>
              <a:gd name="connsiteY0" fmla="*/ 0 h 4568474"/>
              <a:gd name="connsiteX1" fmla="*/ 4869127 w 4907852"/>
              <a:gd name="connsiteY1" fmla="*/ 2547328 h 4568474"/>
              <a:gd name="connsiteX2" fmla="*/ 2888188 w 4907852"/>
              <a:gd name="connsiteY2" fmla="*/ 4529482 h 4568474"/>
              <a:gd name="connsiteX3" fmla="*/ 340144 w 4907852"/>
              <a:gd name="connsiteY3" fmla="*/ 3363066 h 4568474"/>
              <a:gd name="connsiteX4" fmla="*/ 545932 w 4907852"/>
              <a:gd name="connsiteY4" fmla="*/ 568302 h 4568474"/>
              <a:gd name="connsiteX5" fmla="*/ 1026297 w 4907852"/>
              <a:gd name="connsiteY5" fmla="*/ 188163 h 4568474"/>
              <a:gd name="connsiteX6" fmla="*/ 601163 w 4907852"/>
              <a:gd name="connsiteY6" fmla="*/ 613057 h 4568474"/>
              <a:gd name="connsiteX7" fmla="*/ 401335 w 4907852"/>
              <a:gd name="connsiteY7" fmla="*/ 3326885 h 4568474"/>
              <a:gd name="connsiteX8" fmla="*/ 2875588 w 4907852"/>
              <a:gd name="connsiteY8" fmla="*/ 4459522 h 4568474"/>
              <a:gd name="connsiteX9" fmla="*/ 4799159 w 4907852"/>
              <a:gd name="connsiteY9" fmla="*/ 2534770 h 4568474"/>
              <a:gd name="connsiteX10" fmla="*/ 3665004 w 4907852"/>
              <a:gd name="connsiteY10" fmla="*/ 61213 h 4568474"/>
              <a:gd name="connsiteX11" fmla="*/ 3701148 w 4907852"/>
              <a:gd name="connsiteY11" fmla="*/ 0 h 4568474"/>
              <a:gd name="connsiteX0" fmla="*/ 3711259 w 4917963"/>
              <a:gd name="connsiteY0" fmla="*/ 0 h 4568474"/>
              <a:gd name="connsiteX1" fmla="*/ 4879238 w 4917963"/>
              <a:gd name="connsiteY1" fmla="*/ 2547328 h 4568474"/>
              <a:gd name="connsiteX2" fmla="*/ 2898299 w 4917963"/>
              <a:gd name="connsiteY2" fmla="*/ 4529482 h 4568474"/>
              <a:gd name="connsiteX3" fmla="*/ 350255 w 4917963"/>
              <a:gd name="connsiteY3" fmla="*/ 3363066 h 4568474"/>
              <a:gd name="connsiteX4" fmla="*/ 556043 w 4917963"/>
              <a:gd name="connsiteY4" fmla="*/ 568302 h 4568474"/>
              <a:gd name="connsiteX5" fmla="*/ 1036408 w 4917963"/>
              <a:gd name="connsiteY5" fmla="*/ 188163 h 4568474"/>
              <a:gd name="connsiteX6" fmla="*/ 611274 w 4917963"/>
              <a:gd name="connsiteY6" fmla="*/ 613057 h 4568474"/>
              <a:gd name="connsiteX7" fmla="*/ 411446 w 4917963"/>
              <a:gd name="connsiteY7" fmla="*/ 3326885 h 4568474"/>
              <a:gd name="connsiteX8" fmla="*/ 2885699 w 4917963"/>
              <a:gd name="connsiteY8" fmla="*/ 4459522 h 4568474"/>
              <a:gd name="connsiteX9" fmla="*/ 4809270 w 4917963"/>
              <a:gd name="connsiteY9" fmla="*/ 2534770 h 4568474"/>
              <a:gd name="connsiteX10" fmla="*/ 3675115 w 4917963"/>
              <a:gd name="connsiteY10" fmla="*/ 61213 h 4568474"/>
              <a:gd name="connsiteX11" fmla="*/ 3711259 w 4917963"/>
              <a:gd name="connsiteY11" fmla="*/ 0 h 4568474"/>
              <a:gd name="connsiteX0" fmla="*/ 3721373 w 4928077"/>
              <a:gd name="connsiteY0" fmla="*/ 0 h 4568474"/>
              <a:gd name="connsiteX1" fmla="*/ 4889352 w 4928077"/>
              <a:gd name="connsiteY1" fmla="*/ 2547328 h 4568474"/>
              <a:gd name="connsiteX2" fmla="*/ 2908413 w 4928077"/>
              <a:gd name="connsiteY2" fmla="*/ 4529482 h 4568474"/>
              <a:gd name="connsiteX3" fmla="*/ 360369 w 4928077"/>
              <a:gd name="connsiteY3" fmla="*/ 3363066 h 4568474"/>
              <a:gd name="connsiteX4" fmla="*/ 566157 w 4928077"/>
              <a:gd name="connsiteY4" fmla="*/ 568302 h 4568474"/>
              <a:gd name="connsiteX5" fmla="*/ 1046522 w 4928077"/>
              <a:gd name="connsiteY5" fmla="*/ 188163 h 4568474"/>
              <a:gd name="connsiteX6" fmla="*/ 621388 w 4928077"/>
              <a:gd name="connsiteY6" fmla="*/ 613057 h 4568474"/>
              <a:gd name="connsiteX7" fmla="*/ 421560 w 4928077"/>
              <a:gd name="connsiteY7" fmla="*/ 3326885 h 4568474"/>
              <a:gd name="connsiteX8" fmla="*/ 2895813 w 4928077"/>
              <a:gd name="connsiteY8" fmla="*/ 4459522 h 4568474"/>
              <a:gd name="connsiteX9" fmla="*/ 4819384 w 4928077"/>
              <a:gd name="connsiteY9" fmla="*/ 2534770 h 4568474"/>
              <a:gd name="connsiteX10" fmla="*/ 3685229 w 4928077"/>
              <a:gd name="connsiteY10" fmla="*/ 61213 h 4568474"/>
              <a:gd name="connsiteX11" fmla="*/ 3721373 w 4928077"/>
              <a:gd name="connsiteY11" fmla="*/ 0 h 4568474"/>
              <a:gd name="connsiteX0" fmla="*/ 3718003 w 4924707"/>
              <a:gd name="connsiteY0" fmla="*/ 0 h 4568474"/>
              <a:gd name="connsiteX1" fmla="*/ 4885982 w 4924707"/>
              <a:gd name="connsiteY1" fmla="*/ 2547328 h 4568474"/>
              <a:gd name="connsiteX2" fmla="*/ 2905043 w 4924707"/>
              <a:gd name="connsiteY2" fmla="*/ 4529482 h 4568474"/>
              <a:gd name="connsiteX3" fmla="*/ 356999 w 4924707"/>
              <a:gd name="connsiteY3" fmla="*/ 3363066 h 4568474"/>
              <a:gd name="connsiteX4" fmla="*/ 562787 w 4924707"/>
              <a:gd name="connsiteY4" fmla="*/ 568302 h 4568474"/>
              <a:gd name="connsiteX5" fmla="*/ 1043152 w 4924707"/>
              <a:gd name="connsiteY5" fmla="*/ 188163 h 4568474"/>
              <a:gd name="connsiteX6" fmla="*/ 618018 w 4924707"/>
              <a:gd name="connsiteY6" fmla="*/ 613057 h 4568474"/>
              <a:gd name="connsiteX7" fmla="*/ 418190 w 4924707"/>
              <a:gd name="connsiteY7" fmla="*/ 3326885 h 4568474"/>
              <a:gd name="connsiteX8" fmla="*/ 2892443 w 4924707"/>
              <a:gd name="connsiteY8" fmla="*/ 4459522 h 4568474"/>
              <a:gd name="connsiteX9" fmla="*/ 4816014 w 4924707"/>
              <a:gd name="connsiteY9" fmla="*/ 2534770 h 4568474"/>
              <a:gd name="connsiteX10" fmla="*/ 3681859 w 4924707"/>
              <a:gd name="connsiteY10" fmla="*/ 61213 h 4568474"/>
              <a:gd name="connsiteX11" fmla="*/ 3718003 w 4924707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45048 w 4926603"/>
              <a:gd name="connsiteY5" fmla="*/ 188163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45048 w 4926603"/>
              <a:gd name="connsiteY5" fmla="*/ 188163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45048 w 4926603"/>
              <a:gd name="connsiteY5" fmla="*/ 188163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054573 w 4926603"/>
              <a:gd name="connsiteY5" fmla="*/ 192926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159348 w 4926603"/>
              <a:gd name="connsiteY5" fmla="*/ 138158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159348 w 4926603"/>
              <a:gd name="connsiteY5" fmla="*/ 138158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159348 w 4926603"/>
              <a:gd name="connsiteY5" fmla="*/ 138158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  <a:gd name="connsiteX0" fmla="*/ 3719899 w 4926603"/>
              <a:gd name="connsiteY0" fmla="*/ 0 h 4568474"/>
              <a:gd name="connsiteX1" fmla="*/ 4887878 w 4926603"/>
              <a:gd name="connsiteY1" fmla="*/ 2547328 h 4568474"/>
              <a:gd name="connsiteX2" fmla="*/ 2906939 w 4926603"/>
              <a:gd name="connsiteY2" fmla="*/ 4529482 h 4568474"/>
              <a:gd name="connsiteX3" fmla="*/ 358895 w 4926603"/>
              <a:gd name="connsiteY3" fmla="*/ 3363066 h 4568474"/>
              <a:gd name="connsiteX4" fmla="*/ 564683 w 4926603"/>
              <a:gd name="connsiteY4" fmla="*/ 568302 h 4568474"/>
              <a:gd name="connsiteX5" fmla="*/ 1159348 w 4926603"/>
              <a:gd name="connsiteY5" fmla="*/ 138158 h 4568474"/>
              <a:gd name="connsiteX6" fmla="*/ 619914 w 4926603"/>
              <a:gd name="connsiteY6" fmla="*/ 613057 h 4568474"/>
              <a:gd name="connsiteX7" fmla="*/ 420086 w 4926603"/>
              <a:gd name="connsiteY7" fmla="*/ 3326885 h 4568474"/>
              <a:gd name="connsiteX8" fmla="*/ 2894339 w 4926603"/>
              <a:gd name="connsiteY8" fmla="*/ 4459522 h 4568474"/>
              <a:gd name="connsiteX9" fmla="*/ 4817910 w 4926603"/>
              <a:gd name="connsiteY9" fmla="*/ 2534770 h 4568474"/>
              <a:gd name="connsiteX10" fmla="*/ 3683755 w 4926603"/>
              <a:gd name="connsiteY10" fmla="*/ 61213 h 4568474"/>
              <a:gd name="connsiteX11" fmla="*/ 3719899 w 4926603"/>
              <a:gd name="connsiteY11" fmla="*/ 0 h 456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6603" h="4568474">
                <a:moveTo>
                  <a:pt x="3719899" y="0"/>
                </a:moveTo>
                <a:cubicBezTo>
                  <a:pt x="4603281" y="521615"/>
                  <a:pt x="5069110" y="1537576"/>
                  <a:pt x="4887878" y="2547328"/>
                </a:cubicBezTo>
                <a:cubicBezTo>
                  <a:pt x="4706646" y="3557080"/>
                  <a:pt x="3916580" y="4347631"/>
                  <a:pt x="2906939" y="4529482"/>
                </a:cubicBezTo>
                <a:cubicBezTo>
                  <a:pt x="1897298" y="4711334"/>
                  <a:pt x="881052" y="4246127"/>
                  <a:pt x="358895" y="3363066"/>
                </a:cubicBezTo>
                <a:cubicBezTo>
                  <a:pt x="-363286" y="2158060"/>
                  <a:pt x="161875" y="1028792"/>
                  <a:pt x="564683" y="568302"/>
                </a:cubicBezTo>
                <a:cubicBezTo>
                  <a:pt x="726392" y="395553"/>
                  <a:pt x="940489" y="246615"/>
                  <a:pt x="1159348" y="138158"/>
                </a:cubicBezTo>
                <a:cubicBezTo>
                  <a:pt x="937468" y="287728"/>
                  <a:pt x="689394" y="530163"/>
                  <a:pt x="619914" y="613057"/>
                </a:cubicBezTo>
                <a:cubicBezTo>
                  <a:pt x="-32651" y="1437830"/>
                  <a:pt x="-86949" y="2469397"/>
                  <a:pt x="420086" y="3326885"/>
                </a:cubicBezTo>
                <a:cubicBezTo>
                  <a:pt x="927121" y="4184373"/>
                  <a:pt x="1913937" y="4636107"/>
                  <a:pt x="2894339" y="4459522"/>
                </a:cubicBezTo>
                <a:cubicBezTo>
                  <a:pt x="3874741" y="4282937"/>
                  <a:pt x="4641926" y="3515280"/>
                  <a:pt x="4817910" y="2534770"/>
                </a:cubicBezTo>
                <a:cubicBezTo>
                  <a:pt x="4993893" y="1554260"/>
                  <a:pt x="4541554" y="567721"/>
                  <a:pt x="3683755" y="61213"/>
                </a:cubicBezTo>
                <a:lnTo>
                  <a:pt x="3719899" y="0"/>
                </a:lnTo>
                <a:close/>
              </a:path>
            </a:pathLst>
          </a:custGeom>
          <a:solidFill>
            <a:srgbClr val="9BB95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3" name="Group 62"/>
          <p:cNvGrpSpPr/>
          <p:nvPr userDrawn="1"/>
        </p:nvGrpSpPr>
        <p:grpSpPr>
          <a:xfrm>
            <a:off x="6294360" y="4871772"/>
            <a:ext cx="5897640" cy="1986228"/>
            <a:chOff x="5309312" y="3791830"/>
            <a:chExt cx="6898468" cy="3097721"/>
          </a:xfrm>
          <a:gradFill>
            <a:gsLst>
              <a:gs pos="0">
                <a:srgbClr val="159F85">
                  <a:alpha val="10000"/>
                </a:srgbClr>
              </a:gs>
              <a:gs pos="100000">
                <a:srgbClr val="9BB955">
                  <a:alpha val="10000"/>
                </a:srgbClr>
              </a:gs>
            </a:gsLst>
            <a:lin ang="5400000" scaled="1"/>
          </a:gradFill>
        </p:grpSpPr>
        <p:sp>
          <p:nvSpPr>
            <p:cNvPr id="64" name="Freeform 63"/>
            <p:cNvSpPr/>
            <p:nvPr/>
          </p:nvSpPr>
          <p:spPr>
            <a:xfrm rot="16200000" flipV="1">
              <a:off x="7209686" y="1891456"/>
              <a:ext cx="3097719" cy="6898468"/>
            </a:xfrm>
            <a:custGeom>
              <a:avLst/>
              <a:gdLst>
                <a:gd name="connsiteX0" fmla="*/ 3097719 w 3097719"/>
                <a:gd name="connsiteY0" fmla="*/ 0 h 6898468"/>
                <a:gd name="connsiteX1" fmla="*/ 3047602 w 3097719"/>
                <a:gd name="connsiteY1" fmla="*/ 0 h 6898468"/>
                <a:gd name="connsiteX2" fmla="*/ 0 w 3097719"/>
                <a:gd name="connsiteY2" fmla="*/ 6786861 h 6898468"/>
                <a:gd name="connsiteX3" fmla="*/ 0 w 3097719"/>
                <a:gd name="connsiteY3" fmla="*/ 6898468 h 6898468"/>
                <a:gd name="connsiteX4" fmla="*/ 3097719 w 3097719"/>
                <a:gd name="connsiteY4" fmla="*/ 0 h 689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7719" h="6898468">
                  <a:moveTo>
                    <a:pt x="3097719" y="0"/>
                  </a:moveTo>
                  <a:lnTo>
                    <a:pt x="3047602" y="0"/>
                  </a:lnTo>
                  <a:lnTo>
                    <a:pt x="0" y="6786861"/>
                  </a:lnTo>
                  <a:lnTo>
                    <a:pt x="0" y="6898468"/>
                  </a:lnTo>
                  <a:lnTo>
                    <a:pt x="309771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 rot="16200000" flipV="1">
              <a:off x="7403843" y="2085613"/>
              <a:ext cx="2977385" cy="6630489"/>
            </a:xfrm>
            <a:custGeom>
              <a:avLst/>
              <a:gdLst>
                <a:gd name="connsiteX0" fmla="*/ 2977385 w 2977385"/>
                <a:gd name="connsiteY0" fmla="*/ 0 h 6630489"/>
                <a:gd name="connsiteX1" fmla="*/ 2927268 w 2977385"/>
                <a:gd name="connsiteY1" fmla="*/ 0 h 6630489"/>
                <a:gd name="connsiteX2" fmla="*/ 0 w 2977385"/>
                <a:gd name="connsiteY2" fmla="*/ 6518882 h 6630489"/>
                <a:gd name="connsiteX3" fmla="*/ 0 w 2977385"/>
                <a:gd name="connsiteY3" fmla="*/ 6630489 h 6630489"/>
                <a:gd name="connsiteX4" fmla="*/ 2977385 w 2977385"/>
                <a:gd name="connsiteY4" fmla="*/ 0 h 66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7385" h="6630489">
                  <a:moveTo>
                    <a:pt x="2977385" y="0"/>
                  </a:moveTo>
                  <a:lnTo>
                    <a:pt x="2927268" y="0"/>
                  </a:lnTo>
                  <a:lnTo>
                    <a:pt x="0" y="6518882"/>
                  </a:lnTo>
                  <a:lnTo>
                    <a:pt x="0" y="6630489"/>
                  </a:lnTo>
                  <a:lnTo>
                    <a:pt x="297738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 rot="16200000" flipV="1">
              <a:off x="7597999" y="2279770"/>
              <a:ext cx="2857050" cy="6362510"/>
            </a:xfrm>
            <a:custGeom>
              <a:avLst/>
              <a:gdLst>
                <a:gd name="connsiteX0" fmla="*/ 2857050 w 2857050"/>
                <a:gd name="connsiteY0" fmla="*/ 0 h 6362510"/>
                <a:gd name="connsiteX1" fmla="*/ 2806933 w 2857050"/>
                <a:gd name="connsiteY1" fmla="*/ 0 h 6362510"/>
                <a:gd name="connsiteX2" fmla="*/ 0 w 2857050"/>
                <a:gd name="connsiteY2" fmla="*/ 6250903 h 6362510"/>
                <a:gd name="connsiteX3" fmla="*/ 0 w 2857050"/>
                <a:gd name="connsiteY3" fmla="*/ 6362510 h 6362510"/>
                <a:gd name="connsiteX4" fmla="*/ 2857050 w 2857050"/>
                <a:gd name="connsiteY4" fmla="*/ 0 h 636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050" h="6362510">
                  <a:moveTo>
                    <a:pt x="2857050" y="0"/>
                  </a:moveTo>
                  <a:lnTo>
                    <a:pt x="2806933" y="0"/>
                  </a:lnTo>
                  <a:lnTo>
                    <a:pt x="0" y="6250903"/>
                  </a:lnTo>
                  <a:lnTo>
                    <a:pt x="0" y="6362510"/>
                  </a:lnTo>
                  <a:lnTo>
                    <a:pt x="28570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 rot="16200000" flipV="1">
              <a:off x="7792156" y="2473927"/>
              <a:ext cx="2736716" cy="6094531"/>
            </a:xfrm>
            <a:custGeom>
              <a:avLst/>
              <a:gdLst>
                <a:gd name="connsiteX0" fmla="*/ 2736716 w 2736716"/>
                <a:gd name="connsiteY0" fmla="*/ 0 h 6094531"/>
                <a:gd name="connsiteX1" fmla="*/ 2686599 w 2736716"/>
                <a:gd name="connsiteY1" fmla="*/ 0 h 6094531"/>
                <a:gd name="connsiteX2" fmla="*/ 0 w 2736716"/>
                <a:gd name="connsiteY2" fmla="*/ 5982924 h 6094531"/>
                <a:gd name="connsiteX3" fmla="*/ 0 w 2736716"/>
                <a:gd name="connsiteY3" fmla="*/ 6094531 h 6094531"/>
                <a:gd name="connsiteX4" fmla="*/ 2736716 w 2736716"/>
                <a:gd name="connsiteY4" fmla="*/ 0 h 609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6716" h="6094531">
                  <a:moveTo>
                    <a:pt x="2736716" y="0"/>
                  </a:moveTo>
                  <a:lnTo>
                    <a:pt x="2686599" y="0"/>
                  </a:lnTo>
                  <a:lnTo>
                    <a:pt x="0" y="5982924"/>
                  </a:lnTo>
                  <a:lnTo>
                    <a:pt x="0" y="6094531"/>
                  </a:lnTo>
                  <a:lnTo>
                    <a:pt x="273671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6200000" flipV="1">
              <a:off x="7986313" y="2668083"/>
              <a:ext cx="2616381" cy="5826552"/>
            </a:xfrm>
            <a:custGeom>
              <a:avLst/>
              <a:gdLst>
                <a:gd name="connsiteX0" fmla="*/ 2616381 w 2616381"/>
                <a:gd name="connsiteY0" fmla="*/ 0 h 5826552"/>
                <a:gd name="connsiteX1" fmla="*/ 2566264 w 2616381"/>
                <a:gd name="connsiteY1" fmla="*/ 0 h 5826552"/>
                <a:gd name="connsiteX2" fmla="*/ 0 w 2616381"/>
                <a:gd name="connsiteY2" fmla="*/ 5714945 h 5826552"/>
                <a:gd name="connsiteX3" fmla="*/ 0 w 2616381"/>
                <a:gd name="connsiteY3" fmla="*/ 5826552 h 5826552"/>
                <a:gd name="connsiteX4" fmla="*/ 2616381 w 2616381"/>
                <a:gd name="connsiteY4" fmla="*/ 0 h 582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381" h="5826552">
                  <a:moveTo>
                    <a:pt x="2616381" y="0"/>
                  </a:moveTo>
                  <a:lnTo>
                    <a:pt x="2566264" y="0"/>
                  </a:lnTo>
                  <a:lnTo>
                    <a:pt x="0" y="5714945"/>
                  </a:lnTo>
                  <a:lnTo>
                    <a:pt x="0" y="5826552"/>
                  </a:lnTo>
                  <a:lnTo>
                    <a:pt x="261638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6200000" flipV="1">
              <a:off x="8180470" y="2862240"/>
              <a:ext cx="2496047" cy="5558573"/>
            </a:xfrm>
            <a:custGeom>
              <a:avLst/>
              <a:gdLst>
                <a:gd name="connsiteX0" fmla="*/ 2496047 w 2496047"/>
                <a:gd name="connsiteY0" fmla="*/ 0 h 5558573"/>
                <a:gd name="connsiteX1" fmla="*/ 2445929 w 2496047"/>
                <a:gd name="connsiteY1" fmla="*/ 0 h 5558573"/>
                <a:gd name="connsiteX2" fmla="*/ 0 w 2496047"/>
                <a:gd name="connsiteY2" fmla="*/ 5446965 h 5558573"/>
                <a:gd name="connsiteX3" fmla="*/ 0 w 2496047"/>
                <a:gd name="connsiteY3" fmla="*/ 5558573 h 5558573"/>
                <a:gd name="connsiteX4" fmla="*/ 2496047 w 2496047"/>
                <a:gd name="connsiteY4" fmla="*/ 0 h 555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6047" h="5558573">
                  <a:moveTo>
                    <a:pt x="2496047" y="0"/>
                  </a:moveTo>
                  <a:lnTo>
                    <a:pt x="2445929" y="0"/>
                  </a:lnTo>
                  <a:lnTo>
                    <a:pt x="0" y="5446965"/>
                  </a:lnTo>
                  <a:lnTo>
                    <a:pt x="0" y="5558573"/>
                  </a:lnTo>
                  <a:lnTo>
                    <a:pt x="249604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6200000" flipV="1">
              <a:off x="8374626" y="3056397"/>
              <a:ext cx="2375712" cy="5290594"/>
            </a:xfrm>
            <a:custGeom>
              <a:avLst/>
              <a:gdLst>
                <a:gd name="connsiteX0" fmla="*/ 2375712 w 2375712"/>
                <a:gd name="connsiteY0" fmla="*/ 0 h 5290594"/>
                <a:gd name="connsiteX1" fmla="*/ 2325595 w 2375712"/>
                <a:gd name="connsiteY1" fmla="*/ 0 h 5290594"/>
                <a:gd name="connsiteX2" fmla="*/ 0 w 2375712"/>
                <a:gd name="connsiteY2" fmla="*/ 5178986 h 5290594"/>
                <a:gd name="connsiteX3" fmla="*/ 0 w 2375712"/>
                <a:gd name="connsiteY3" fmla="*/ 5290594 h 5290594"/>
                <a:gd name="connsiteX4" fmla="*/ 2375712 w 2375712"/>
                <a:gd name="connsiteY4" fmla="*/ 0 h 52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712" h="5290594">
                  <a:moveTo>
                    <a:pt x="2375712" y="0"/>
                  </a:moveTo>
                  <a:lnTo>
                    <a:pt x="2325595" y="0"/>
                  </a:lnTo>
                  <a:lnTo>
                    <a:pt x="0" y="5178986"/>
                  </a:lnTo>
                  <a:lnTo>
                    <a:pt x="0" y="5290594"/>
                  </a:lnTo>
                  <a:lnTo>
                    <a:pt x="237571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6200000" flipV="1">
              <a:off x="8568784" y="3250554"/>
              <a:ext cx="2255377" cy="5022615"/>
            </a:xfrm>
            <a:custGeom>
              <a:avLst/>
              <a:gdLst>
                <a:gd name="connsiteX0" fmla="*/ 2255377 w 2255377"/>
                <a:gd name="connsiteY0" fmla="*/ 0 h 5022615"/>
                <a:gd name="connsiteX1" fmla="*/ 2205260 w 2255377"/>
                <a:gd name="connsiteY1" fmla="*/ 0 h 5022615"/>
                <a:gd name="connsiteX2" fmla="*/ 0 w 2255377"/>
                <a:gd name="connsiteY2" fmla="*/ 4911007 h 5022615"/>
                <a:gd name="connsiteX3" fmla="*/ 0 w 2255377"/>
                <a:gd name="connsiteY3" fmla="*/ 5022615 h 5022615"/>
                <a:gd name="connsiteX4" fmla="*/ 2255377 w 2255377"/>
                <a:gd name="connsiteY4" fmla="*/ 0 h 502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5377" h="5022615">
                  <a:moveTo>
                    <a:pt x="2255377" y="0"/>
                  </a:moveTo>
                  <a:lnTo>
                    <a:pt x="2205260" y="0"/>
                  </a:lnTo>
                  <a:lnTo>
                    <a:pt x="0" y="4911007"/>
                  </a:lnTo>
                  <a:lnTo>
                    <a:pt x="0" y="5022615"/>
                  </a:lnTo>
                  <a:lnTo>
                    <a:pt x="225537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 rot="16200000" flipV="1">
              <a:off x="8762940" y="3444710"/>
              <a:ext cx="2135043" cy="4754636"/>
            </a:xfrm>
            <a:custGeom>
              <a:avLst/>
              <a:gdLst>
                <a:gd name="connsiteX0" fmla="*/ 2135043 w 2135043"/>
                <a:gd name="connsiteY0" fmla="*/ 0 h 4754636"/>
                <a:gd name="connsiteX1" fmla="*/ 2084926 w 2135043"/>
                <a:gd name="connsiteY1" fmla="*/ 0 h 4754636"/>
                <a:gd name="connsiteX2" fmla="*/ 0 w 2135043"/>
                <a:gd name="connsiteY2" fmla="*/ 4643028 h 4754636"/>
                <a:gd name="connsiteX3" fmla="*/ 0 w 2135043"/>
                <a:gd name="connsiteY3" fmla="*/ 4754636 h 4754636"/>
                <a:gd name="connsiteX4" fmla="*/ 2135043 w 2135043"/>
                <a:gd name="connsiteY4" fmla="*/ 0 h 475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5043" h="4754636">
                  <a:moveTo>
                    <a:pt x="2135043" y="0"/>
                  </a:moveTo>
                  <a:lnTo>
                    <a:pt x="2084926" y="0"/>
                  </a:lnTo>
                  <a:lnTo>
                    <a:pt x="0" y="4643028"/>
                  </a:lnTo>
                  <a:lnTo>
                    <a:pt x="0" y="4754636"/>
                  </a:lnTo>
                  <a:lnTo>
                    <a:pt x="213504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6200000" flipV="1">
              <a:off x="8957097" y="3638867"/>
              <a:ext cx="2014708" cy="4486657"/>
            </a:xfrm>
            <a:custGeom>
              <a:avLst/>
              <a:gdLst>
                <a:gd name="connsiteX0" fmla="*/ 2014708 w 2014708"/>
                <a:gd name="connsiteY0" fmla="*/ 0 h 4486657"/>
                <a:gd name="connsiteX1" fmla="*/ 1964590 w 2014708"/>
                <a:gd name="connsiteY1" fmla="*/ 0 h 4486657"/>
                <a:gd name="connsiteX2" fmla="*/ 0 w 2014708"/>
                <a:gd name="connsiteY2" fmla="*/ 4375048 h 4486657"/>
                <a:gd name="connsiteX3" fmla="*/ 0 w 2014708"/>
                <a:gd name="connsiteY3" fmla="*/ 4486657 h 4486657"/>
                <a:gd name="connsiteX4" fmla="*/ 2014708 w 2014708"/>
                <a:gd name="connsiteY4" fmla="*/ 0 h 448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4708" h="4486657">
                  <a:moveTo>
                    <a:pt x="2014708" y="0"/>
                  </a:moveTo>
                  <a:lnTo>
                    <a:pt x="1964590" y="0"/>
                  </a:lnTo>
                  <a:lnTo>
                    <a:pt x="0" y="4375048"/>
                  </a:lnTo>
                  <a:lnTo>
                    <a:pt x="0" y="4486657"/>
                  </a:lnTo>
                  <a:lnTo>
                    <a:pt x="2014708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6200000" flipV="1">
              <a:off x="9151253" y="3833023"/>
              <a:ext cx="1894374" cy="4218678"/>
            </a:xfrm>
            <a:custGeom>
              <a:avLst/>
              <a:gdLst>
                <a:gd name="connsiteX0" fmla="*/ 1894374 w 1894374"/>
                <a:gd name="connsiteY0" fmla="*/ 0 h 4218678"/>
                <a:gd name="connsiteX1" fmla="*/ 1844256 w 1894374"/>
                <a:gd name="connsiteY1" fmla="*/ 0 h 4218678"/>
                <a:gd name="connsiteX2" fmla="*/ 0 w 1894374"/>
                <a:gd name="connsiteY2" fmla="*/ 4107069 h 4218678"/>
                <a:gd name="connsiteX3" fmla="*/ 0 w 1894374"/>
                <a:gd name="connsiteY3" fmla="*/ 4218678 h 4218678"/>
                <a:gd name="connsiteX4" fmla="*/ 1894374 w 1894374"/>
                <a:gd name="connsiteY4" fmla="*/ 0 h 421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374" h="4218678">
                  <a:moveTo>
                    <a:pt x="1894374" y="0"/>
                  </a:moveTo>
                  <a:lnTo>
                    <a:pt x="1844256" y="0"/>
                  </a:lnTo>
                  <a:lnTo>
                    <a:pt x="0" y="4107069"/>
                  </a:lnTo>
                  <a:lnTo>
                    <a:pt x="0" y="4218678"/>
                  </a:lnTo>
                  <a:lnTo>
                    <a:pt x="189437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 rot="16200000" flipV="1">
              <a:off x="9345411" y="4027181"/>
              <a:ext cx="1774039" cy="3950698"/>
            </a:xfrm>
            <a:custGeom>
              <a:avLst/>
              <a:gdLst>
                <a:gd name="connsiteX0" fmla="*/ 1774039 w 1774039"/>
                <a:gd name="connsiteY0" fmla="*/ 0 h 3950698"/>
                <a:gd name="connsiteX1" fmla="*/ 1723921 w 1774039"/>
                <a:gd name="connsiteY1" fmla="*/ 0 h 3950698"/>
                <a:gd name="connsiteX2" fmla="*/ 0 w 1774039"/>
                <a:gd name="connsiteY2" fmla="*/ 3839090 h 3950698"/>
                <a:gd name="connsiteX3" fmla="*/ 0 w 1774039"/>
                <a:gd name="connsiteY3" fmla="*/ 3950698 h 3950698"/>
                <a:gd name="connsiteX4" fmla="*/ 1774039 w 1774039"/>
                <a:gd name="connsiteY4" fmla="*/ 0 h 39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039" h="3950698">
                  <a:moveTo>
                    <a:pt x="1774039" y="0"/>
                  </a:moveTo>
                  <a:lnTo>
                    <a:pt x="1723921" y="0"/>
                  </a:lnTo>
                  <a:lnTo>
                    <a:pt x="0" y="3839090"/>
                  </a:lnTo>
                  <a:lnTo>
                    <a:pt x="0" y="3950698"/>
                  </a:lnTo>
                  <a:lnTo>
                    <a:pt x="177403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75"/>
            <p:cNvSpPr/>
            <p:nvPr/>
          </p:nvSpPr>
          <p:spPr>
            <a:xfrm rot="16200000" flipV="1">
              <a:off x="9539567" y="4221337"/>
              <a:ext cx="1653705" cy="3682720"/>
            </a:xfrm>
            <a:custGeom>
              <a:avLst/>
              <a:gdLst>
                <a:gd name="connsiteX0" fmla="*/ 1653705 w 1653705"/>
                <a:gd name="connsiteY0" fmla="*/ 0 h 3682720"/>
                <a:gd name="connsiteX1" fmla="*/ 1603587 w 1653705"/>
                <a:gd name="connsiteY1" fmla="*/ 0 h 3682720"/>
                <a:gd name="connsiteX2" fmla="*/ 0 w 1653705"/>
                <a:gd name="connsiteY2" fmla="*/ 3571111 h 3682720"/>
                <a:gd name="connsiteX3" fmla="*/ 0 w 1653705"/>
                <a:gd name="connsiteY3" fmla="*/ 3682720 h 3682720"/>
                <a:gd name="connsiteX4" fmla="*/ 1653705 w 1653705"/>
                <a:gd name="connsiteY4" fmla="*/ 0 h 368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705" h="3682720">
                  <a:moveTo>
                    <a:pt x="1653705" y="0"/>
                  </a:moveTo>
                  <a:lnTo>
                    <a:pt x="1603587" y="0"/>
                  </a:lnTo>
                  <a:lnTo>
                    <a:pt x="0" y="3571111"/>
                  </a:lnTo>
                  <a:lnTo>
                    <a:pt x="0" y="3682720"/>
                  </a:lnTo>
                  <a:lnTo>
                    <a:pt x="165370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 rot="16200000" flipV="1">
              <a:off x="9733724" y="4415494"/>
              <a:ext cx="1533370" cy="3414741"/>
            </a:xfrm>
            <a:custGeom>
              <a:avLst/>
              <a:gdLst>
                <a:gd name="connsiteX0" fmla="*/ 1533370 w 1533370"/>
                <a:gd name="connsiteY0" fmla="*/ 0 h 3414741"/>
                <a:gd name="connsiteX1" fmla="*/ 1483252 w 1533370"/>
                <a:gd name="connsiteY1" fmla="*/ 0 h 3414741"/>
                <a:gd name="connsiteX2" fmla="*/ 0 w 1533370"/>
                <a:gd name="connsiteY2" fmla="*/ 3303132 h 3414741"/>
                <a:gd name="connsiteX3" fmla="*/ 0 w 1533370"/>
                <a:gd name="connsiteY3" fmla="*/ 3414741 h 3414741"/>
                <a:gd name="connsiteX4" fmla="*/ 1533370 w 1533370"/>
                <a:gd name="connsiteY4" fmla="*/ 0 h 341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370" h="3414741">
                  <a:moveTo>
                    <a:pt x="1533370" y="0"/>
                  </a:moveTo>
                  <a:lnTo>
                    <a:pt x="1483252" y="0"/>
                  </a:lnTo>
                  <a:lnTo>
                    <a:pt x="0" y="3303132"/>
                  </a:lnTo>
                  <a:lnTo>
                    <a:pt x="0" y="3414741"/>
                  </a:lnTo>
                  <a:lnTo>
                    <a:pt x="153337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 rot="16200000" flipV="1">
              <a:off x="9927880" y="4609650"/>
              <a:ext cx="1413036" cy="3146762"/>
            </a:xfrm>
            <a:custGeom>
              <a:avLst/>
              <a:gdLst>
                <a:gd name="connsiteX0" fmla="*/ 1413036 w 1413036"/>
                <a:gd name="connsiteY0" fmla="*/ 0 h 3146762"/>
                <a:gd name="connsiteX1" fmla="*/ 1362918 w 1413036"/>
                <a:gd name="connsiteY1" fmla="*/ 0 h 3146762"/>
                <a:gd name="connsiteX2" fmla="*/ 0 w 1413036"/>
                <a:gd name="connsiteY2" fmla="*/ 3035153 h 3146762"/>
                <a:gd name="connsiteX3" fmla="*/ 0 w 1413036"/>
                <a:gd name="connsiteY3" fmla="*/ 3146762 h 3146762"/>
                <a:gd name="connsiteX4" fmla="*/ 1413036 w 1413036"/>
                <a:gd name="connsiteY4" fmla="*/ 0 h 31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3036" h="3146762">
                  <a:moveTo>
                    <a:pt x="1413036" y="0"/>
                  </a:moveTo>
                  <a:lnTo>
                    <a:pt x="1362918" y="0"/>
                  </a:lnTo>
                  <a:lnTo>
                    <a:pt x="0" y="3035153"/>
                  </a:lnTo>
                  <a:lnTo>
                    <a:pt x="0" y="3146762"/>
                  </a:lnTo>
                  <a:lnTo>
                    <a:pt x="141303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78"/>
            <p:cNvSpPr/>
            <p:nvPr/>
          </p:nvSpPr>
          <p:spPr>
            <a:xfrm rot="16200000" flipV="1">
              <a:off x="10122038" y="4803808"/>
              <a:ext cx="1292701" cy="2878783"/>
            </a:xfrm>
            <a:custGeom>
              <a:avLst/>
              <a:gdLst>
                <a:gd name="connsiteX0" fmla="*/ 1292701 w 1292701"/>
                <a:gd name="connsiteY0" fmla="*/ 0 h 2878783"/>
                <a:gd name="connsiteX1" fmla="*/ 1242583 w 1292701"/>
                <a:gd name="connsiteY1" fmla="*/ 0 h 2878783"/>
                <a:gd name="connsiteX2" fmla="*/ 0 w 1292701"/>
                <a:gd name="connsiteY2" fmla="*/ 2767174 h 2878783"/>
                <a:gd name="connsiteX3" fmla="*/ 0 w 1292701"/>
                <a:gd name="connsiteY3" fmla="*/ 2878783 h 2878783"/>
                <a:gd name="connsiteX4" fmla="*/ 1292701 w 1292701"/>
                <a:gd name="connsiteY4" fmla="*/ 0 h 287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701" h="2878783">
                  <a:moveTo>
                    <a:pt x="1292701" y="0"/>
                  </a:moveTo>
                  <a:lnTo>
                    <a:pt x="1242583" y="0"/>
                  </a:lnTo>
                  <a:lnTo>
                    <a:pt x="0" y="2767174"/>
                  </a:lnTo>
                  <a:lnTo>
                    <a:pt x="0" y="2878783"/>
                  </a:lnTo>
                  <a:lnTo>
                    <a:pt x="129270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 rot="16200000" flipV="1">
              <a:off x="10316194" y="4997964"/>
              <a:ext cx="1172366" cy="2610804"/>
            </a:xfrm>
            <a:custGeom>
              <a:avLst/>
              <a:gdLst>
                <a:gd name="connsiteX0" fmla="*/ 1172366 w 1172366"/>
                <a:gd name="connsiteY0" fmla="*/ 0 h 2610804"/>
                <a:gd name="connsiteX1" fmla="*/ 1122249 w 1172366"/>
                <a:gd name="connsiteY1" fmla="*/ 0 h 2610804"/>
                <a:gd name="connsiteX2" fmla="*/ 0 w 1172366"/>
                <a:gd name="connsiteY2" fmla="*/ 2499195 h 2610804"/>
                <a:gd name="connsiteX3" fmla="*/ 0 w 1172366"/>
                <a:gd name="connsiteY3" fmla="*/ 2610804 h 2610804"/>
                <a:gd name="connsiteX4" fmla="*/ 1172366 w 1172366"/>
                <a:gd name="connsiteY4" fmla="*/ 0 h 261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2366" h="2610804">
                  <a:moveTo>
                    <a:pt x="1172366" y="0"/>
                  </a:moveTo>
                  <a:lnTo>
                    <a:pt x="1122249" y="0"/>
                  </a:lnTo>
                  <a:lnTo>
                    <a:pt x="0" y="2499195"/>
                  </a:lnTo>
                  <a:lnTo>
                    <a:pt x="0" y="2610804"/>
                  </a:lnTo>
                  <a:lnTo>
                    <a:pt x="117236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80"/>
            <p:cNvSpPr/>
            <p:nvPr/>
          </p:nvSpPr>
          <p:spPr>
            <a:xfrm rot="16200000" flipV="1">
              <a:off x="10510351" y="5192121"/>
              <a:ext cx="1052032" cy="2342825"/>
            </a:xfrm>
            <a:custGeom>
              <a:avLst/>
              <a:gdLst>
                <a:gd name="connsiteX0" fmla="*/ 1052032 w 1052032"/>
                <a:gd name="connsiteY0" fmla="*/ 0 h 2342825"/>
                <a:gd name="connsiteX1" fmla="*/ 1001914 w 1052032"/>
                <a:gd name="connsiteY1" fmla="*/ 0 h 2342825"/>
                <a:gd name="connsiteX2" fmla="*/ 0 w 1052032"/>
                <a:gd name="connsiteY2" fmla="*/ 2231215 h 2342825"/>
                <a:gd name="connsiteX3" fmla="*/ 0 w 1052032"/>
                <a:gd name="connsiteY3" fmla="*/ 2342825 h 2342825"/>
                <a:gd name="connsiteX4" fmla="*/ 1052032 w 1052032"/>
                <a:gd name="connsiteY4" fmla="*/ 0 h 234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032" h="2342825">
                  <a:moveTo>
                    <a:pt x="1052032" y="0"/>
                  </a:moveTo>
                  <a:lnTo>
                    <a:pt x="1001914" y="0"/>
                  </a:lnTo>
                  <a:lnTo>
                    <a:pt x="0" y="2231215"/>
                  </a:lnTo>
                  <a:lnTo>
                    <a:pt x="0" y="2342825"/>
                  </a:lnTo>
                  <a:lnTo>
                    <a:pt x="105203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81"/>
            <p:cNvSpPr/>
            <p:nvPr/>
          </p:nvSpPr>
          <p:spPr>
            <a:xfrm rot="16200000" flipV="1">
              <a:off x="10704508" y="5386278"/>
              <a:ext cx="931697" cy="2074846"/>
            </a:xfrm>
            <a:custGeom>
              <a:avLst/>
              <a:gdLst>
                <a:gd name="connsiteX0" fmla="*/ 931697 w 931697"/>
                <a:gd name="connsiteY0" fmla="*/ 0 h 2074846"/>
                <a:gd name="connsiteX1" fmla="*/ 881579 w 931697"/>
                <a:gd name="connsiteY1" fmla="*/ 0 h 2074846"/>
                <a:gd name="connsiteX2" fmla="*/ 0 w 931697"/>
                <a:gd name="connsiteY2" fmla="*/ 1963236 h 2074846"/>
                <a:gd name="connsiteX3" fmla="*/ 0 w 931697"/>
                <a:gd name="connsiteY3" fmla="*/ 2074846 h 2074846"/>
                <a:gd name="connsiteX4" fmla="*/ 931697 w 931697"/>
                <a:gd name="connsiteY4" fmla="*/ 0 h 207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697" h="2074846">
                  <a:moveTo>
                    <a:pt x="931697" y="0"/>
                  </a:moveTo>
                  <a:lnTo>
                    <a:pt x="881579" y="0"/>
                  </a:lnTo>
                  <a:lnTo>
                    <a:pt x="0" y="1963236"/>
                  </a:lnTo>
                  <a:lnTo>
                    <a:pt x="0" y="2074846"/>
                  </a:lnTo>
                  <a:lnTo>
                    <a:pt x="93169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82"/>
            <p:cNvSpPr/>
            <p:nvPr/>
          </p:nvSpPr>
          <p:spPr>
            <a:xfrm rot="16200000" flipV="1">
              <a:off x="10898665" y="5580435"/>
              <a:ext cx="811363" cy="1806866"/>
            </a:xfrm>
            <a:custGeom>
              <a:avLst/>
              <a:gdLst>
                <a:gd name="connsiteX0" fmla="*/ 811363 w 811363"/>
                <a:gd name="connsiteY0" fmla="*/ 0 h 1806866"/>
                <a:gd name="connsiteX1" fmla="*/ 761245 w 811363"/>
                <a:gd name="connsiteY1" fmla="*/ 0 h 1806866"/>
                <a:gd name="connsiteX2" fmla="*/ 0 w 811363"/>
                <a:gd name="connsiteY2" fmla="*/ 1695257 h 1806866"/>
                <a:gd name="connsiteX3" fmla="*/ 0 w 811363"/>
                <a:gd name="connsiteY3" fmla="*/ 1806866 h 1806866"/>
                <a:gd name="connsiteX4" fmla="*/ 811363 w 811363"/>
                <a:gd name="connsiteY4" fmla="*/ 0 h 180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363" h="1806866">
                  <a:moveTo>
                    <a:pt x="811363" y="0"/>
                  </a:moveTo>
                  <a:lnTo>
                    <a:pt x="761245" y="0"/>
                  </a:lnTo>
                  <a:lnTo>
                    <a:pt x="0" y="1695257"/>
                  </a:lnTo>
                  <a:lnTo>
                    <a:pt x="0" y="1806866"/>
                  </a:lnTo>
                  <a:lnTo>
                    <a:pt x="8113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83"/>
            <p:cNvSpPr/>
            <p:nvPr/>
          </p:nvSpPr>
          <p:spPr>
            <a:xfrm rot="16200000" flipV="1">
              <a:off x="11092822" y="5774592"/>
              <a:ext cx="691028" cy="1538887"/>
            </a:xfrm>
            <a:custGeom>
              <a:avLst/>
              <a:gdLst>
                <a:gd name="connsiteX0" fmla="*/ 691028 w 691028"/>
                <a:gd name="connsiteY0" fmla="*/ 0 h 1538887"/>
                <a:gd name="connsiteX1" fmla="*/ 640910 w 691028"/>
                <a:gd name="connsiteY1" fmla="*/ 0 h 1538887"/>
                <a:gd name="connsiteX2" fmla="*/ 0 w 691028"/>
                <a:gd name="connsiteY2" fmla="*/ 1427278 h 1538887"/>
                <a:gd name="connsiteX3" fmla="*/ 0 w 691028"/>
                <a:gd name="connsiteY3" fmla="*/ 1538887 h 1538887"/>
                <a:gd name="connsiteX4" fmla="*/ 691028 w 691028"/>
                <a:gd name="connsiteY4" fmla="*/ 0 h 1538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028" h="1538887">
                  <a:moveTo>
                    <a:pt x="691028" y="0"/>
                  </a:moveTo>
                  <a:lnTo>
                    <a:pt x="640910" y="0"/>
                  </a:lnTo>
                  <a:lnTo>
                    <a:pt x="0" y="1427278"/>
                  </a:lnTo>
                  <a:lnTo>
                    <a:pt x="0" y="1538887"/>
                  </a:lnTo>
                  <a:lnTo>
                    <a:pt x="691028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84"/>
            <p:cNvSpPr/>
            <p:nvPr/>
          </p:nvSpPr>
          <p:spPr>
            <a:xfrm rot="16200000" flipV="1">
              <a:off x="11286978" y="5968748"/>
              <a:ext cx="570694" cy="1270908"/>
            </a:xfrm>
            <a:custGeom>
              <a:avLst/>
              <a:gdLst>
                <a:gd name="connsiteX0" fmla="*/ 570694 w 570694"/>
                <a:gd name="connsiteY0" fmla="*/ 0 h 1270908"/>
                <a:gd name="connsiteX1" fmla="*/ 520576 w 570694"/>
                <a:gd name="connsiteY1" fmla="*/ 0 h 1270908"/>
                <a:gd name="connsiteX2" fmla="*/ 0 w 570694"/>
                <a:gd name="connsiteY2" fmla="*/ 1159299 h 1270908"/>
                <a:gd name="connsiteX3" fmla="*/ 0 w 570694"/>
                <a:gd name="connsiteY3" fmla="*/ 1270908 h 1270908"/>
                <a:gd name="connsiteX4" fmla="*/ 570694 w 570694"/>
                <a:gd name="connsiteY4" fmla="*/ 0 h 12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694" h="1270908">
                  <a:moveTo>
                    <a:pt x="570694" y="0"/>
                  </a:moveTo>
                  <a:lnTo>
                    <a:pt x="520576" y="0"/>
                  </a:lnTo>
                  <a:lnTo>
                    <a:pt x="0" y="1159299"/>
                  </a:lnTo>
                  <a:lnTo>
                    <a:pt x="0" y="1270908"/>
                  </a:lnTo>
                  <a:lnTo>
                    <a:pt x="57069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 rot="16200000" flipV="1">
              <a:off x="11481136" y="6162906"/>
              <a:ext cx="450359" cy="1002929"/>
            </a:xfrm>
            <a:custGeom>
              <a:avLst/>
              <a:gdLst>
                <a:gd name="connsiteX0" fmla="*/ 450359 w 450359"/>
                <a:gd name="connsiteY0" fmla="*/ 0 h 1002929"/>
                <a:gd name="connsiteX1" fmla="*/ 400241 w 450359"/>
                <a:gd name="connsiteY1" fmla="*/ 0 h 1002929"/>
                <a:gd name="connsiteX2" fmla="*/ 0 w 450359"/>
                <a:gd name="connsiteY2" fmla="*/ 891319 h 1002929"/>
                <a:gd name="connsiteX3" fmla="*/ 0 w 450359"/>
                <a:gd name="connsiteY3" fmla="*/ 1002929 h 1002929"/>
                <a:gd name="connsiteX4" fmla="*/ 450359 w 450359"/>
                <a:gd name="connsiteY4" fmla="*/ 0 h 100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359" h="1002929">
                  <a:moveTo>
                    <a:pt x="450359" y="0"/>
                  </a:moveTo>
                  <a:lnTo>
                    <a:pt x="400241" y="0"/>
                  </a:lnTo>
                  <a:lnTo>
                    <a:pt x="0" y="891319"/>
                  </a:lnTo>
                  <a:lnTo>
                    <a:pt x="0" y="1002929"/>
                  </a:lnTo>
                  <a:lnTo>
                    <a:pt x="45035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86"/>
            <p:cNvSpPr/>
            <p:nvPr/>
          </p:nvSpPr>
          <p:spPr>
            <a:xfrm rot="16200000" flipV="1">
              <a:off x="11675292" y="6357062"/>
              <a:ext cx="330025" cy="734950"/>
            </a:xfrm>
            <a:custGeom>
              <a:avLst/>
              <a:gdLst>
                <a:gd name="connsiteX0" fmla="*/ 330025 w 330025"/>
                <a:gd name="connsiteY0" fmla="*/ 0 h 734950"/>
                <a:gd name="connsiteX1" fmla="*/ 279907 w 330025"/>
                <a:gd name="connsiteY1" fmla="*/ 0 h 734950"/>
                <a:gd name="connsiteX2" fmla="*/ 0 w 330025"/>
                <a:gd name="connsiteY2" fmla="*/ 623340 h 734950"/>
                <a:gd name="connsiteX3" fmla="*/ 0 w 330025"/>
                <a:gd name="connsiteY3" fmla="*/ 734950 h 734950"/>
                <a:gd name="connsiteX4" fmla="*/ 330025 w 330025"/>
                <a:gd name="connsiteY4" fmla="*/ 0 h 7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025" h="734950">
                  <a:moveTo>
                    <a:pt x="330025" y="0"/>
                  </a:moveTo>
                  <a:lnTo>
                    <a:pt x="279907" y="0"/>
                  </a:lnTo>
                  <a:lnTo>
                    <a:pt x="0" y="623340"/>
                  </a:lnTo>
                  <a:lnTo>
                    <a:pt x="0" y="734950"/>
                  </a:lnTo>
                  <a:lnTo>
                    <a:pt x="33002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 rot="16200000" flipV="1">
              <a:off x="11869449" y="6551219"/>
              <a:ext cx="209690" cy="466971"/>
            </a:xfrm>
            <a:custGeom>
              <a:avLst/>
              <a:gdLst>
                <a:gd name="connsiteX0" fmla="*/ 209690 w 209690"/>
                <a:gd name="connsiteY0" fmla="*/ 0 h 466971"/>
                <a:gd name="connsiteX1" fmla="*/ 159572 w 209690"/>
                <a:gd name="connsiteY1" fmla="*/ 0 h 466971"/>
                <a:gd name="connsiteX2" fmla="*/ 0 w 209690"/>
                <a:gd name="connsiteY2" fmla="*/ 355361 h 466971"/>
                <a:gd name="connsiteX3" fmla="*/ 0 w 209690"/>
                <a:gd name="connsiteY3" fmla="*/ 466971 h 466971"/>
                <a:gd name="connsiteX4" fmla="*/ 209690 w 209690"/>
                <a:gd name="connsiteY4" fmla="*/ 0 h 46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690" h="466971">
                  <a:moveTo>
                    <a:pt x="209690" y="0"/>
                  </a:moveTo>
                  <a:lnTo>
                    <a:pt x="159572" y="0"/>
                  </a:lnTo>
                  <a:lnTo>
                    <a:pt x="0" y="355361"/>
                  </a:lnTo>
                  <a:lnTo>
                    <a:pt x="0" y="466971"/>
                  </a:lnTo>
                  <a:lnTo>
                    <a:pt x="20969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9" name="Rectangle 1"/>
          <p:cNvSpPr/>
          <p:nvPr userDrawn="1"/>
        </p:nvSpPr>
        <p:spPr>
          <a:xfrm rot="2813953">
            <a:off x="2958608" y="2309174"/>
            <a:ext cx="190514" cy="685997"/>
          </a:xfrm>
          <a:custGeom>
            <a:avLst/>
            <a:gdLst>
              <a:gd name="connsiteX0" fmla="*/ 0 w 180306"/>
              <a:gd name="connsiteY0" fmla="*/ 0 h 504912"/>
              <a:gd name="connsiteX1" fmla="*/ 180306 w 180306"/>
              <a:gd name="connsiteY1" fmla="*/ 0 h 504912"/>
              <a:gd name="connsiteX2" fmla="*/ 180306 w 180306"/>
              <a:gd name="connsiteY2" fmla="*/ 504912 h 504912"/>
              <a:gd name="connsiteX3" fmla="*/ 0 w 180306"/>
              <a:gd name="connsiteY3" fmla="*/ 504912 h 504912"/>
              <a:gd name="connsiteX4" fmla="*/ 0 w 180306"/>
              <a:gd name="connsiteY4" fmla="*/ 0 h 504912"/>
              <a:gd name="connsiteX0" fmla="*/ 15201 w 195507"/>
              <a:gd name="connsiteY0" fmla="*/ 0 h 504912"/>
              <a:gd name="connsiteX1" fmla="*/ 195507 w 195507"/>
              <a:gd name="connsiteY1" fmla="*/ 0 h 504912"/>
              <a:gd name="connsiteX2" fmla="*/ 195507 w 195507"/>
              <a:gd name="connsiteY2" fmla="*/ 504912 h 504912"/>
              <a:gd name="connsiteX3" fmla="*/ 0 w 195507"/>
              <a:gd name="connsiteY3" fmla="*/ 503732 h 504912"/>
              <a:gd name="connsiteX4" fmla="*/ 15201 w 195507"/>
              <a:gd name="connsiteY4" fmla="*/ 0 h 504912"/>
              <a:gd name="connsiteX0" fmla="*/ 15201 w 195507"/>
              <a:gd name="connsiteY0" fmla="*/ 0 h 514498"/>
              <a:gd name="connsiteX1" fmla="*/ 195507 w 195507"/>
              <a:gd name="connsiteY1" fmla="*/ 0 h 514498"/>
              <a:gd name="connsiteX2" fmla="*/ 160446 w 195507"/>
              <a:gd name="connsiteY2" fmla="*/ 514498 h 514498"/>
              <a:gd name="connsiteX3" fmla="*/ 0 w 195507"/>
              <a:gd name="connsiteY3" fmla="*/ 503732 h 514498"/>
              <a:gd name="connsiteX4" fmla="*/ 15201 w 195507"/>
              <a:gd name="connsiteY4" fmla="*/ 0 h 514498"/>
              <a:gd name="connsiteX0" fmla="*/ 15201 w 190514"/>
              <a:gd name="connsiteY0" fmla="*/ 0 h 514498"/>
              <a:gd name="connsiteX1" fmla="*/ 190514 w 190514"/>
              <a:gd name="connsiteY1" fmla="*/ 1849 h 514498"/>
              <a:gd name="connsiteX2" fmla="*/ 160446 w 190514"/>
              <a:gd name="connsiteY2" fmla="*/ 514498 h 514498"/>
              <a:gd name="connsiteX3" fmla="*/ 0 w 190514"/>
              <a:gd name="connsiteY3" fmla="*/ 503732 h 514498"/>
              <a:gd name="connsiteX4" fmla="*/ 15201 w 190514"/>
              <a:gd name="connsiteY4" fmla="*/ 0 h 51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14" h="514498">
                <a:moveTo>
                  <a:pt x="15201" y="0"/>
                </a:moveTo>
                <a:lnTo>
                  <a:pt x="190514" y="1849"/>
                </a:lnTo>
                <a:lnTo>
                  <a:pt x="160446" y="514498"/>
                </a:lnTo>
                <a:lnTo>
                  <a:pt x="0" y="503732"/>
                </a:lnTo>
                <a:lnTo>
                  <a:pt x="152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9"/>
          <p:cNvSpPr/>
          <p:nvPr userDrawn="1"/>
        </p:nvSpPr>
        <p:spPr>
          <a:xfrm>
            <a:off x="2502588" y="3228724"/>
            <a:ext cx="2154749" cy="819930"/>
          </a:xfrm>
          <a:custGeom>
            <a:avLst/>
            <a:gdLst>
              <a:gd name="connsiteX0" fmla="*/ 593834 w 1333776"/>
              <a:gd name="connsiteY0" fmla="*/ 378879 h 676711"/>
              <a:gd name="connsiteX1" fmla="*/ 575458 w 1333776"/>
              <a:gd name="connsiteY1" fmla="*/ 411307 h 676711"/>
              <a:gd name="connsiteX2" fmla="*/ 575098 w 1333776"/>
              <a:gd name="connsiteY2" fmla="*/ 481927 h 676711"/>
              <a:gd name="connsiteX3" fmla="*/ 605003 w 1333776"/>
              <a:gd name="connsiteY3" fmla="*/ 455985 h 676711"/>
              <a:gd name="connsiteX4" fmla="*/ 631306 w 1333776"/>
              <a:gd name="connsiteY4" fmla="*/ 507509 h 676711"/>
              <a:gd name="connsiteX5" fmla="*/ 638151 w 1333776"/>
              <a:gd name="connsiteY5" fmla="*/ 465353 h 676711"/>
              <a:gd name="connsiteX6" fmla="*/ 627342 w 1333776"/>
              <a:gd name="connsiteY6" fmla="*/ 435807 h 676711"/>
              <a:gd name="connsiteX7" fmla="*/ 639953 w 1333776"/>
              <a:gd name="connsiteY7" fmla="*/ 417792 h 676711"/>
              <a:gd name="connsiteX8" fmla="*/ 593834 w 1333776"/>
              <a:gd name="connsiteY8" fmla="*/ 378879 h 676711"/>
              <a:gd name="connsiteX9" fmla="*/ 713095 w 1333776"/>
              <a:gd name="connsiteY9" fmla="*/ 378519 h 676711"/>
              <a:gd name="connsiteX10" fmla="*/ 668778 w 1333776"/>
              <a:gd name="connsiteY10" fmla="*/ 415630 h 676711"/>
              <a:gd name="connsiteX11" fmla="*/ 682830 w 1333776"/>
              <a:gd name="connsiteY11" fmla="*/ 434727 h 676711"/>
              <a:gd name="connsiteX12" fmla="*/ 668778 w 1333776"/>
              <a:gd name="connsiteY12" fmla="*/ 467154 h 676711"/>
              <a:gd name="connsiteX13" fmla="*/ 679226 w 1333776"/>
              <a:gd name="connsiteY13" fmla="*/ 508230 h 676711"/>
              <a:gd name="connsiteX14" fmla="*/ 706610 w 1333776"/>
              <a:gd name="connsiteY14" fmla="*/ 457426 h 676711"/>
              <a:gd name="connsiteX15" fmla="*/ 727868 w 1333776"/>
              <a:gd name="connsiteY15" fmla="*/ 481567 h 676711"/>
              <a:gd name="connsiteX16" fmla="*/ 731831 w 1333776"/>
              <a:gd name="connsiteY16" fmla="*/ 411307 h 676711"/>
              <a:gd name="connsiteX17" fmla="*/ 217450 w 1333776"/>
              <a:gd name="connsiteY17" fmla="*/ 324883 h 676711"/>
              <a:gd name="connsiteX18" fmla="*/ 198622 w 1333776"/>
              <a:gd name="connsiteY18" fmla="*/ 358110 h 676711"/>
              <a:gd name="connsiteX19" fmla="*/ 198252 w 1333776"/>
              <a:gd name="connsiteY19" fmla="*/ 430470 h 676711"/>
              <a:gd name="connsiteX20" fmla="*/ 228895 w 1333776"/>
              <a:gd name="connsiteY20" fmla="*/ 403889 h 676711"/>
              <a:gd name="connsiteX21" fmla="*/ 255846 w 1333776"/>
              <a:gd name="connsiteY21" fmla="*/ 456682 h 676711"/>
              <a:gd name="connsiteX22" fmla="*/ 262860 w 1333776"/>
              <a:gd name="connsiteY22" fmla="*/ 413487 h 676711"/>
              <a:gd name="connsiteX23" fmla="*/ 251784 w 1333776"/>
              <a:gd name="connsiteY23" fmla="*/ 383215 h 676711"/>
              <a:gd name="connsiteX24" fmla="*/ 264706 w 1333776"/>
              <a:gd name="connsiteY24" fmla="*/ 364755 h 676711"/>
              <a:gd name="connsiteX25" fmla="*/ 217450 w 1333776"/>
              <a:gd name="connsiteY25" fmla="*/ 324883 h 676711"/>
              <a:gd name="connsiteX26" fmla="*/ 993781 w 1333776"/>
              <a:gd name="connsiteY26" fmla="*/ 324883 h 676711"/>
              <a:gd name="connsiteX27" fmla="*/ 974952 w 1333776"/>
              <a:gd name="connsiteY27" fmla="*/ 358110 h 676711"/>
              <a:gd name="connsiteX28" fmla="*/ 974583 w 1333776"/>
              <a:gd name="connsiteY28" fmla="*/ 430470 h 676711"/>
              <a:gd name="connsiteX29" fmla="*/ 1005226 w 1333776"/>
              <a:gd name="connsiteY29" fmla="*/ 403888 h 676711"/>
              <a:gd name="connsiteX30" fmla="*/ 1032176 w 1333776"/>
              <a:gd name="connsiteY30" fmla="*/ 456682 h 676711"/>
              <a:gd name="connsiteX31" fmla="*/ 1039190 w 1333776"/>
              <a:gd name="connsiteY31" fmla="*/ 413487 h 676711"/>
              <a:gd name="connsiteX32" fmla="*/ 1028115 w 1333776"/>
              <a:gd name="connsiteY32" fmla="*/ 383214 h 676711"/>
              <a:gd name="connsiteX33" fmla="*/ 1041037 w 1333776"/>
              <a:gd name="connsiteY33" fmla="*/ 364755 h 676711"/>
              <a:gd name="connsiteX34" fmla="*/ 993781 w 1333776"/>
              <a:gd name="connsiteY34" fmla="*/ 324883 h 676711"/>
              <a:gd name="connsiteX35" fmla="*/ 339651 w 1333776"/>
              <a:gd name="connsiteY35" fmla="*/ 324515 h 676711"/>
              <a:gd name="connsiteX36" fmla="*/ 294241 w 1333776"/>
              <a:gd name="connsiteY36" fmla="*/ 362540 h 676711"/>
              <a:gd name="connsiteX37" fmla="*/ 308639 w 1333776"/>
              <a:gd name="connsiteY37" fmla="*/ 382107 h 676711"/>
              <a:gd name="connsiteX38" fmla="*/ 294241 w 1333776"/>
              <a:gd name="connsiteY38" fmla="*/ 415334 h 676711"/>
              <a:gd name="connsiteX39" fmla="*/ 304947 w 1333776"/>
              <a:gd name="connsiteY39" fmla="*/ 457420 h 676711"/>
              <a:gd name="connsiteX40" fmla="*/ 333005 w 1333776"/>
              <a:gd name="connsiteY40" fmla="*/ 405366 h 676711"/>
              <a:gd name="connsiteX41" fmla="*/ 354787 w 1333776"/>
              <a:gd name="connsiteY41" fmla="*/ 430101 h 676711"/>
              <a:gd name="connsiteX42" fmla="*/ 358848 w 1333776"/>
              <a:gd name="connsiteY42" fmla="*/ 358110 h 676711"/>
              <a:gd name="connsiteX43" fmla="*/ 1115980 w 1333776"/>
              <a:gd name="connsiteY43" fmla="*/ 324514 h 676711"/>
              <a:gd name="connsiteX44" fmla="*/ 1070571 w 1333776"/>
              <a:gd name="connsiteY44" fmla="*/ 362540 h 676711"/>
              <a:gd name="connsiteX45" fmla="*/ 1084969 w 1333776"/>
              <a:gd name="connsiteY45" fmla="*/ 382107 h 676711"/>
              <a:gd name="connsiteX46" fmla="*/ 1070571 w 1333776"/>
              <a:gd name="connsiteY46" fmla="*/ 415333 h 676711"/>
              <a:gd name="connsiteX47" fmla="*/ 1081277 w 1333776"/>
              <a:gd name="connsiteY47" fmla="*/ 457420 h 676711"/>
              <a:gd name="connsiteX48" fmla="*/ 1109335 w 1333776"/>
              <a:gd name="connsiteY48" fmla="*/ 405365 h 676711"/>
              <a:gd name="connsiteX49" fmla="*/ 1131117 w 1333776"/>
              <a:gd name="connsiteY49" fmla="*/ 430101 h 676711"/>
              <a:gd name="connsiteX50" fmla="*/ 1135178 w 1333776"/>
              <a:gd name="connsiteY50" fmla="*/ 358110 h 676711"/>
              <a:gd name="connsiteX51" fmla="*/ 652908 w 1333776"/>
              <a:gd name="connsiteY51" fmla="*/ 61814 h 676711"/>
              <a:gd name="connsiteX52" fmla="*/ 769041 w 1333776"/>
              <a:gd name="connsiteY52" fmla="*/ 144056 h 676711"/>
              <a:gd name="connsiteX53" fmla="*/ 766420 w 1333776"/>
              <a:gd name="connsiteY53" fmla="*/ 216380 h 676711"/>
              <a:gd name="connsiteX54" fmla="*/ 756332 w 1333776"/>
              <a:gd name="connsiteY54" fmla="*/ 301412 h 676711"/>
              <a:gd name="connsiteX55" fmla="*/ 731110 w 1333776"/>
              <a:gd name="connsiteY55" fmla="*/ 349334 h 676711"/>
              <a:gd name="connsiteX56" fmla="*/ 758493 w 1333776"/>
              <a:gd name="connsiteY56" fmla="*/ 406623 h 676711"/>
              <a:gd name="connsiteX57" fmla="*/ 880638 w 1333776"/>
              <a:gd name="connsiteY57" fmla="*/ 471478 h 676711"/>
              <a:gd name="connsiteX58" fmla="*/ 925654 w 1333776"/>
              <a:gd name="connsiteY58" fmla="*/ 617130 h 676711"/>
              <a:gd name="connsiteX59" fmla="*/ 381612 w 1333776"/>
              <a:gd name="connsiteY59" fmla="*/ 618484 h 676711"/>
              <a:gd name="connsiteX60" fmla="*/ 415000 w 1333776"/>
              <a:gd name="connsiteY60" fmla="*/ 486611 h 676711"/>
              <a:gd name="connsiteX61" fmla="*/ 552758 w 1333776"/>
              <a:gd name="connsiteY61" fmla="*/ 403860 h 676711"/>
              <a:gd name="connsiteX62" fmla="*/ 585186 w 1333776"/>
              <a:gd name="connsiteY62" fmla="*/ 359062 h 676711"/>
              <a:gd name="connsiteX63" fmla="*/ 558883 w 1333776"/>
              <a:gd name="connsiteY63" fmla="*/ 305736 h 676711"/>
              <a:gd name="connsiteX64" fmla="*/ 537265 w 1333776"/>
              <a:gd name="connsiteY64" fmla="*/ 214218 h 676711"/>
              <a:gd name="connsiteX65" fmla="*/ 542899 w 1333776"/>
              <a:gd name="connsiteY65" fmla="*/ 128922 h 676711"/>
              <a:gd name="connsiteX66" fmla="*/ 652908 w 1333776"/>
              <a:gd name="connsiteY66" fmla="*/ 61814 h 676711"/>
              <a:gd name="connsiteX67" fmla="*/ 1054311 w 1333776"/>
              <a:gd name="connsiteY67" fmla="*/ 8 h 676711"/>
              <a:gd name="connsiteX68" fmla="*/ 1173304 w 1333776"/>
              <a:gd name="connsiteY68" fmla="*/ 84276 h 676711"/>
              <a:gd name="connsiteX69" fmla="*/ 1170619 w 1333776"/>
              <a:gd name="connsiteY69" fmla="*/ 158381 h 676711"/>
              <a:gd name="connsiteX70" fmla="*/ 1160282 w 1333776"/>
              <a:gd name="connsiteY70" fmla="*/ 245508 h 676711"/>
              <a:gd name="connsiteX71" fmla="*/ 1134439 w 1333776"/>
              <a:gd name="connsiteY71" fmla="*/ 294610 h 676711"/>
              <a:gd name="connsiteX72" fmla="*/ 1162497 w 1333776"/>
              <a:gd name="connsiteY72" fmla="*/ 353310 h 676711"/>
              <a:gd name="connsiteX73" fmla="*/ 1287651 w 1333776"/>
              <a:gd name="connsiteY73" fmla="*/ 419764 h 676711"/>
              <a:gd name="connsiteX74" fmla="*/ 1333776 w 1333776"/>
              <a:gd name="connsiteY74" fmla="*/ 569003 h 676711"/>
              <a:gd name="connsiteX75" fmla="*/ 1047951 w 1333776"/>
              <a:gd name="connsiteY75" fmla="*/ 629966 h 676711"/>
              <a:gd name="connsiteX76" fmla="*/ 988246 w 1333776"/>
              <a:gd name="connsiteY76" fmla="*/ 626618 h 676711"/>
              <a:gd name="connsiteX77" fmla="*/ 976310 w 1333776"/>
              <a:gd name="connsiteY77" fmla="*/ 568189 h 676711"/>
              <a:gd name="connsiteX78" fmla="*/ 932988 w 1333776"/>
              <a:gd name="connsiteY78" fmla="*/ 451594 h 676711"/>
              <a:gd name="connsiteX79" fmla="*/ 861193 w 1333776"/>
              <a:gd name="connsiteY79" fmla="*/ 396146 h 676711"/>
              <a:gd name="connsiteX80" fmla="*/ 857590 w 1333776"/>
              <a:gd name="connsiteY80" fmla="*/ 394543 h 676711"/>
              <a:gd name="connsiteX81" fmla="*/ 872073 w 1333776"/>
              <a:gd name="connsiteY81" fmla="*/ 384799 h 676711"/>
              <a:gd name="connsiteX82" fmla="*/ 951694 w 1333776"/>
              <a:gd name="connsiteY82" fmla="*/ 350480 h 676711"/>
              <a:gd name="connsiteX83" fmla="*/ 984920 w 1333776"/>
              <a:gd name="connsiteY83" fmla="*/ 304578 h 676711"/>
              <a:gd name="connsiteX84" fmla="*/ 957970 w 1333776"/>
              <a:gd name="connsiteY84" fmla="*/ 249939 h 676711"/>
              <a:gd name="connsiteX85" fmla="*/ 935818 w 1333776"/>
              <a:gd name="connsiteY85" fmla="*/ 156166 h 676711"/>
              <a:gd name="connsiteX86" fmla="*/ 941591 w 1333776"/>
              <a:gd name="connsiteY86" fmla="*/ 68770 h 676711"/>
              <a:gd name="connsiteX87" fmla="*/ 1054311 w 1333776"/>
              <a:gd name="connsiteY87" fmla="*/ 8 h 676711"/>
              <a:gd name="connsiteX88" fmla="*/ 277981 w 1333776"/>
              <a:gd name="connsiteY88" fmla="*/ 8 h 676711"/>
              <a:gd name="connsiteX89" fmla="*/ 396974 w 1333776"/>
              <a:gd name="connsiteY89" fmla="*/ 84276 h 676711"/>
              <a:gd name="connsiteX90" fmla="*/ 394289 w 1333776"/>
              <a:gd name="connsiteY90" fmla="*/ 158381 h 676711"/>
              <a:gd name="connsiteX91" fmla="*/ 383952 w 1333776"/>
              <a:gd name="connsiteY91" fmla="*/ 245509 h 676711"/>
              <a:gd name="connsiteX92" fmla="*/ 358109 w 1333776"/>
              <a:gd name="connsiteY92" fmla="*/ 294611 h 676711"/>
              <a:gd name="connsiteX93" fmla="*/ 386167 w 1333776"/>
              <a:gd name="connsiteY93" fmla="*/ 353311 h 676711"/>
              <a:gd name="connsiteX94" fmla="*/ 469728 w 1333776"/>
              <a:gd name="connsiteY94" fmla="*/ 383676 h 676711"/>
              <a:gd name="connsiteX95" fmla="*/ 476990 w 1333776"/>
              <a:gd name="connsiteY95" fmla="*/ 389293 h 676711"/>
              <a:gd name="connsiteX96" fmla="*/ 433871 w 1333776"/>
              <a:gd name="connsiteY96" fmla="*/ 410428 h 676711"/>
              <a:gd name="connsiteX97" fmla="*/ 359971 w 1333776"/>
              <a:gd name="connsiteY97" fmla="*/ 469851 h 676711"/>
              <a:gd name="connsiteX98" fmla="*/ 326831 w 1333776"/>
              <a:gd name="connsiteY98" fmla="*/ 588301 h 676711"/>
              <a:gd name="connsiteX99" fmla="*/ 318971 w 1333776"/>
              <a:gd name="connsiteY99" fmla="*/ 628487 h 676711"/>
              <a:gd name="connsiteX100" fmla="*/ 271620 w 1333776"/>
              <a:gd name="connsiteY100" fmla="*/ 629967 h 676711"/>
              <a:gd name="connsiteX101" fmla="*/ 0 w 1333776"/>
              <a:gd name="connsiteY101" fmla="*/ 570391 h 676711"/>
              <a:gd name="connsiteX102" fmla="*/ 34211 w 1333776"/>
              <a:gd name="connsiteY102" fmla="*/ 435270 h 676711"/>
              <a:gd name="connsiteX103" fmla="*/ 175363 w 1333776"/>
              <a:gd name="connsiteY103" fmla="*/ 350480 h 676711"/>
              <a:gd name="connsiteX104" fmla="*/ 208589 w 1333776"/>
              <a:gd name="connsiteY104" fmla="*/ 304578 h 676711"/>
              <a:gd name="connsiteX105" fmla="*/ 181639 w 1333776"/>
              <a:gd name="connsiteY105" fmla="*/ 249939 h 676711"/>
              <a:gd name="connsiteX106" fmla="*/ 159488 w 1333776"/>
              <a:gd name="connsiteY106" fmla="*/ 156166 h 676711"/>
              <a:gd name="connsiteX107" fmla="*/ 165260 w 1333776"/>
              <a:gd name="connsiteY107" fmla="*/ 68770 h 676711"/>
              <a:gd name="connsiteX108" fmla="*/ 277981 w 1333776"/>
              <a:gd name="connsiteY108" fmla="*/ 8 h 67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1333776" h="676711">
                <a:moveTo>
                  <a:pt x="593834" y="378879"/>
                </a:moveTo>
                <a:lnTo>
                  <a:pt x="575458" y="411307"/>
                </a:lnTo>
                <a:cubicBezTo>
                  <a:pt x="575338" y="434847"/>
                  <a:pt x="575218" y="458387"/>
                  <a:pt x="575098" y="481927"/>
                </a:cubicBezTo>
                <a:lnTo>
                  <a:pt x="605003" y="455985"/>
                </a:lnTo>
                <a:cubicBezTo>
                  <a:pt x="611128" y="467635"/>
                  <a:pt x="619776" y="489013"/>
                  <a:pt x="631306" y="507509"/>
                </a:cubicBezTo>
                <a:lnTo>
                  <a:pt x="638151" y="465353"/>
                </a:lnTo>
                <a:cubicBezTo>
                  <a:pt x="634548" y="456465"/>
                  <a:pt x="630945" y="444335"/>
                  <a:pt x="627342" y="435807"/>
                </a:cubicBezTo>
                <a:cubicBezTo>
                  <a:pt x="629144" y="430162"/>
                  <a:pt x="633107" y="428841"/>
                  <a:pt x="639953" y="417792"/>
                </a:cubicBezTo>
                <a:cubicBezTo>
                  <a:pt x="630225" y="408664"/>
                  <a:pt x="605003" y="390169"/>
                  <a:pt x="593834" y="378879"/>
                </a:cubicBezTo>
                <a:close/>
                <a:moveTo>
                  <a:pt x="713095" y="378519"/>
                </a:moveTo>
                <a:cubicBezTo>
                  <a:pt x="701926" y="389808"/>
                  <a:pt x="678506" y="406502"/>
                  <a:pt x="668778" y="415630"/>
                </a:cubicBezTo>
                <a:cubicBezTo>
                  <a:pt x="675623" y="426680"/>
                  <a:pt x="681028" y="429082"/>
                  <a:pt x="682830" y="434727"/>
                </a:cubicBezTo>
                <a:cubicBezTo>
                  <a:pt x="679227" y="443254"/>
                  <a:pt x="672381" y="458267"/>
                  <a:pt x="668778" y="467154"/>
                </a:cubicBezTo>
                <a:lnTo>
                  <a:pt x="679226" y="508230"/>
                </a:lnTo>
                <a:cubicBezTo>
                  <a:pt x="690756" y="489734"/>
                  <a:pt x="700485" y="469076"/>
                  <a:pt x="706610" y="457426"/>
                </a:cubicBezTo>
                <a:lnTo>
                  <a:pt x="727868" y="481567"/>
                </a:lnTo>
                <a:cubicBezTo>
                  <a:pt x="727748" y="458027"/>
                  <a:pt x="732312" y="443134"/>
                  <a:pt x="731831" y="411307"/>
                </a:cubicBezTo>
                <a:close/>
                <a:moveTo>
                  <a:pt x="217450" y="324883"/>
                </a:moveTo>
                <a:lnTo>
                  <a:pt x="198622" y="358110"/>
                </a:lnTo>
                <a:cubicBezTo>
                  <a:pt x="198499" y="382230"/>
                  <a:pt x="198376" y="406350"/>
                  <a:pt x="198252" y="430470"/>
                </a:cubicBezTo>
                <a:lnTo>
                  <a:pt x="228895" y="403889"/>
                </a:lnTo>
                <a:cubicBezTo>
                  <a:pt x="235171" y="415826"/>
                  <a:pt x="244031" y="437731"/>
                  <a:pt x="255846" y="456682"/>
                </a:cubicBezTo>
                <a:lnTo>
                  <a:pt x="262860" y="413487"/>
                </a:lnTo>
                <a:cubicBezTo>
                  <a:pt x="259168" y="404381"/>
                  <a:pt x="255476" y="391951"/>
                  <a:pt x="251784" y="383215"/>
                </a:cubicBezTo>
                <a:cubicBezTo>
                  <a:pt x="253630" y="377430"/>
                  <a:pt x="257691" y="376077"/>
                  <a:pt x="264706" y="364755"/>
                </a:cubicBezTo>
                <a:cubicBezTo>
                  <a:pt x="254738" y="355403"/>
                  <a:pt x="228895" y="336451"/>
                  <a:pt x="217450" y="324883"/>
                </a:cubicBezTo>
                <a:close/>
                <a:moveTo>
                  <a:pt x="993781" y="324883"/>
                </a:moveTo>
                <a:lnTo>
                  <a:pt x="974952" y="358110"/>
                </a:lnTo>
                <a:cubicBezTo>
                  <a:pt x="974830" y="382230"/>
                  <a:pt x="974706" y="406350"/>
                  <a:pt x="974583" y="430470"/>
                </a:cubicBezTo>
                <a:lnTo>
                  <a:pt x="1005226" y="403888"/>
                </a:lnTo>
                <a:cubicBezTo>
                  <a:pt x="1011501" y="415825"/>
                  <a:pt x="1020362" y="437731"/>
                  <a:pt x="1032176" y="456682"/>
                </a:cubicBezTo>
                <a:lnTo>
                  <a:pt x="1039190" y="413487"/>
                </a:lnTo>
                <a:cubicBezTo>
                  <a:pt x="1035499" y="404381"/>
                  <a:pt x="1031807" y="391951"/>
                  <a:pt x="1028115" y="383214"/>
                </a:cubicBezTo>
                <a:cubicBezTo>
                  <a:pt x="1029961" y="377430"/>
                  <a:pt x="1034022" y="376077"/>
                  <a:pt x="1041037" y="364755"/>
                </a:cubicBezTo>
                <a:cubicBezTo>
                  <a:pt x="1031068" y="355402"/>
                  <a:pt x="1005226" y="336451"/>
                  <a:pt x="993781" y="324883"/>
                </a:cubicBezTo>
                <a:close/>
                <a:moveTo>
                  <a:pt x="339651" y="324515"/>
                </a:moveTo>
                <a:cubicBezTo>
                  <a:pt x="328205" y="336082"/>
                  <a:pt x="304209" y="353187"/>
                  <a:pt x="294241" y="362540"/>
                </a:cubicBezTo>
                <a:cubicBezTo>
                  <a:pt x="301255" y="373862"/>
                  <a:pt x="306793" y="376323"/>
                  <a:pt x="308639" y="382107"/>
                </a:cubicBezTo>
                <a:cubicBezTo>
                  <a:pt x="304947" y="390845"/>
                  <a:pt x="297932" y="406227"/>
                  <a:pt x="294241" y="415334"/>
                </a:cubicBezTo>
                <a:lnTo>
                  <a:pt x="304947" y="457420"/>
                </a:lnTo>
                <a:cubicBezTo>
                  <a:pt x="316761" y="438469"/>
                  <a:pt x="326729" y="417303"/>
                  <a:pt x="333005" y="405366"/>
                </a:cubicBezTo>
                <a:lnTo>
                  <a:pt x="354787" y="430101"/>
                </a:lnTo>
                <a:cubicBezTo>
                  <a:pt x="354664" y="405981"/>
                  <a:pt x="359340" y="390721"/>
                  <a:pt x="358848" y="358110"/>
                </a:cubicBezTo>
                <a:close/>
                <a:moveTo>
                  <a:pt x="1115980" y="324514"/>
                </a:moveTo>
                <a:cubicBezTo>
                  <a:pt x="1104536" y="336082"/>
                  <a:pt x="1080539" y="353187"/>
                  <a:pt x="1070571" y="362540"/>
                </a:cubicBezTo>
                <a:cubicBezTo>
                  <a:pt x="1077586" y="373861"/>
                  <a:pt x="1083123" y="376322"/>
                  <a:pt x="1084969" y="382107"/>
                </a:cubicBezTo>
                <a:cubicBezTo>
                  <a:pt x="1081277" y="390844"/>
                  <a:pt x="1074263" y="406226"/>
                  <a:pt x="1070571" y="415333"/>
                </a:cubicBezTo>
                <a:lnTo>
                  <a:pt x="1081277" y="457420"/>
                </a:lnTo>
                <a:cubicBezTo>
                  <a:pt x="1093091" y="438469"/>
                  <a:pt x="1103059" y="417302"/>
                  <a:pt x="1109335" y="405365"/>
                </a:cubicBezTo>
                <a:lnTo>
                  <a:pt x="1131117" y="430101"/>
                </a:lnTo>
                <a:cubicBezTo>
                  <a:pt x="1130994" y="405980"/>
                  <a:pt x="1135670" y="390721"/>
                  <a:pt x="1135178" y="358110"/>
                </a:cubicBezTo>
                <a:close/>
                <a:moveTo>
                  <a:pt x="652908" y="61814"/>
                </a:moveTo>
                <a:cubicBezTo>
                  <a:pt x="710762" y="61221"/>
                  <a:pt x="767984" y="93252"/>
                  <a:pt x="769041" y="144056"/>
                </a:cubicBezTo>
                <a:cubicBezTo>
                  <a:pt x="774413" y="176811"/>
                  <a:pt x="770416" y="184345"/>
                  <a:pt x="766420" y="216380"/>
                </a:cubicBezTo>
                <a:cubicBezTo>
                  <a:pt x="787318" y="235116"/>
                  <a:pt x="785396" y="266583"/>
                  <a:pt x="756332" y="301412"/>
                </a:cubicBezTo>
                <a:cubicBezTo>
                  <a:pt x="756332" y="322190"/>
                  <a:pt x="737596" y="336122"/>
                  <a:pt x="731110" y="349334"/>
                </a:cubicBezTo>
                <a:cubicBezTo>
                  <a:pt x="731471" y="366869"/>
                  <a:pt x="731410" y="383623"/>
                  <a:pt x="758493" y="406623"/>
                </a:cubicBezTo>
                <a:cubicBezTo>
                  <a:pt x="781613" y="412508"/>
                  <a:pt x="821951" y="410051"/>
                  <a:pt x="880638" y="471478"/>
                </a:cubicBezTo>
                <a:cubicBezTo>
                  <a:pt x="899166" y="502094"/>
                  <a:pt x="912891" y="544719"/>
                  <a:pt x="925654" y="617130"/>
                </a:cubicBezTo>
                <a:cubicBezTo>
                  <a:pt x="827706" y="702817"/>
                  <a:pt x="461075" y="689653"/>
                  <a:pt x="381612" y="618484"/>
                </a:cubicBezTo>
                <a:cubicBezTo>
                  <a:pt x="391482" y="580357"/>
                  <a:pt x="394223" y="507990"/>
                  <a:pt x="415000" y="486611"/>
                </a:cubicBezTo>
                <a:cubicBezTo>
                  <a:pt x="437260" y="453063"/>
                  <a:pt x="506959" y="416391"/>
                  <a:pt x="552758" y="403860"/>
                </a:cubicBezTo>
                <a:cubicBezTo>
                  <a:pt x="581123" y="382602"/>
                  <a:pt x="584165" y="375416"/>
                  <a:pt x="585186" y="359062"/>
                </a:cubicBezTo>
                <a:cubicBezTo>
                  <a:pt x="573798" y="330303"/>
                  <a:pt x="558883" y="328316"/>
                  <a:pt x="558883" y="305736"/>
                </a:cubicBezTo>
                <a:cubicBezTo>
                  <a:pt x="510384" y="275055"/>
                  <a:pt x="527438" y="223389"/>
                  <a:pt x="537265" y="214218"/>
                </a:cubicBezTo>
                <a:cubicBezTo>
                  <a:pt x="534819" y="173295"/>
                  <a:pt x="533815" y="156153"/>
                  <a:pt x="542899" y="128922"/>
                </a:cubicBezTo>
                <a:cubicBezTo>
                  <a:pt x="562531" y="82473"/>
                  <a:pt x="607911" y="62276"/>
                  <a:pt x="652908" y="61814"/>
                </a:cubicBezTo>
                <a:close/>
                <a:moveTo>
                  <a:pt x="1054311" y="8"/>
                </a:moveTo>
                <a:cubicBezTo>
                  <a:pt x="1113590" y="-599"/>
                  <a:pt x="1172222" y="32221"/>
                  <a:pt x="1173304" y="84276"/>
                </a:cubicBezTo>
                <a:cubicBezTo>
                  <a:pt x="1178808" y="117838"/>
                  <a:pt x="1174714" y="125557"/>
                  <a:pt x="1170619" y="158381"/>
                </a:cubicBezTo>
                <a:cubicBezTo>
                  <a:pt x="1192032" y="177579"/>
                  <a:pt x="1190063" y="209821"/>
                  <a:pt x="1160282" y="245508"/>
                </a:cubicBezTo>
                <a:cubicBezTo>
                  <a:pt x="1160282" y="266798"/>
                  <a:pt x="1141085" y="281073"/>
                  <a:pt x="1134439" y="294610"/>
                </a:cubicBezTo>
                <a:cubicBezTo>
                  <a:pt x="1134808" y="312577"/>
                  <a:pt x="1134747" y="329744"/>
                  <a:pt x="1162497" y="353310"/>
                </a:cubicBezTo>
                <a:cubicBezTo>
                  <a:pt x="1186187" y="359340"/>
                  <a:pt x="1227518" y="356823"/>
                  <a:pt x="1287651" y="419764"/>
                </a:cubicBezTo>
                <a:cubicBezTo>
                  <a:pt x="1306636" y="451133"/>
                  <a:pt x="1320698" y="494809"/>
                  <a:pt x="1333776" y="569003"/>
                </a:cubicBezTo>
                <a:cubicBezTo>
                  <a:pt x="1283596" y="612902"/>
                  <a:pt x="1164590" y="631479"/>
                  <a:pt x="1047951" y="629966"/>
                </a:cubicBezTo>
                <a:lnTo>
                  <a:pt x="988246" y="626618"/>
                </a:lnTo>
                <a:lnTo>
                  <a:pt x="976310" y="568189"/>
                </a:lnTo>
                <a:cubicBezTo>
                  <a:pt x="963864" y="515144"/>
                  <a:pt x="950089" y="479294"/>
                  <a:pt x="932988" y="451594"/>
                </a:cubicBezTo>
                <a:cubicBezTo>
                  <a:pt x="905905" y="423805"/>
                  <a:pt x="881998" y="406854"/>
                  <a:pt x="861193" y="396146"/>
                </a:cubicBezTo>
                <a:lnTo>
                  <a:pt x="857590" y="394543"/>
                </a:lnTo>
                <a:lnTo>
                  <a:pt x="872073" y="384799"/>
                </a:lnTo>
                <a:cubicBezTo>
                  <a:pt x="898644" y="369503"/>
                  <a:pt x="928230" y="356899"/>
                  <a:pt x="951694" y="350480"/>
                </a:cubicBezTo>
                <a:cubicBezTo>
                  <a:pt x="980757" y="328698"/>
                  <a:pt x="983874" y="321335"/>
                  <a:pt x="984920" y="304578"/>
                </a:cubicBezTo>
                <a:cubicBezTo>
                  <a:pt x="973252" y="275111"/>
                  <a:pt x="957970" y="273075"/>
                  <a:pt x="957970" y="249939"/>
                </a:cubicBezTo>
                <a:cubicBezTo>
                  <a:pt x="908275" y="218502"/>
                  <a:pt x="925750" y="165563"/>
                  <a:pt x="935818" y="156166"/>
                </a:cubicBezTo>
                <a:cubicBezTo>
                  <a:pt x="933312" y="114236"/>
                  <a:pt x="932284" y="96671"/>
                  <a:pt x="941591" y="68770"/>
                </a:cubicBezTo>
                <a:cubicBezTo>
                  <a:pt x="961708" y="21176"/>
                  <a:pt x="1008205" y="481"/>
                  <a:pt x="1054311" y="8"/>
                </a:cubicBezTo>
                <a:close/>
                <a:moveTo>
                  <a:pt x="277981" y="8"/>
                </a:moveTo>
                <a:cubicBezTo>
                  <a:pt x="337260" y="-599"/>
                  <a:pt x="395892" y="32221"/>
                  <a:pt x="396974" y="84276"/>
                </a:cubicBezTo>
                <a:cubicBezTo>
                  <a:pt x="402478" y="117838"/>
                  <a:pt x="398384" y="125557"/>
                  <a:pt x="394289" y="158381"/>
                </a:cubicBezTo>
                <a:cubicBezTo>
                  <a:pt x="415702" y="177579"/>
                  <a:pt x="413733" y="209821"/>
                  <a:pt x="383952" y="245509"/>
                </a:cubicBezTo>
                <a:cubicBezTo>
                  <a:pt x="383952" y="266799"/>
                  <a:pt x="364754" y="281073"/>
                  <a:pt x="358109" y="294611"/>
                </a:cubicBezTo>
                <a:cubicBezTo>
                  <a:pt x="358478" y="312578"/>
                  <a:pt x="358417" y="329744"/>
                  <a:pt x="386167" y="353311"/>
                </a:cubicBezTo>
                <a:cubicBezTo>
                  <a:pt x="403934" y="357833"/>
                  <a:pt x="431625" y="357548"/>
                  <a:pt x="469728" y="383676"/>
                </a:cubicBezTo>
                <a:lnTo>
                  <a:pt x="476990" y="389293"/>
                </a:lnTo>
                <a:lnTo>
                  <a:pt x="433871" y="410428"/>
                </a:lnTo>
                <a:cubicBezTo>
                  <a:pt x="401959" y="428437"/>
                  <a:pt x="373667" y="449614"/>
                  <a:pt x="359971" y="469851"/>
                </a:cubicBezTo>
                <a:cubicBezTo>
                  <a:pt x="340794" y="489193"/>
                  <a:pt x="334103" y="543135"/>
                  <a:pt x="326831" y="588301"/>
                </a:cubicBezTo>
                <a:lnTo>
                  <a:pt x="318971" y="628487"/>
                </a:lnTo>
                <a:lnTo>
                  <a:pt x="271620" y="629967"/>
                </a:lnTo>
                <a:cubicBezTo>
                  <a:pt x="154982" y="628455"/>
                  <a:pt x="40711" y="606852"/>
                  <a:pt x="0" y="570391"/>
                </a:cubicBezTo>
                <a:cubicBezTo>
                  <a:pt x="10114" y="531325"/>
                  <a:pt x="12921" y="457175"/>
                  <a:pt x="34211" y="435270"/>
                </a:cubicBezTo>
                <a:cubicBezTo>
                  <a:pt x="57018" y="400895"/>
                  <a:pt x="128435" y="363320"/>
                  <a:pt x="175363" y="350480"/>
                </a:cubicBezTo>
                <a:cubicBezTo>
                  <a:pt x="204426" y="328698"/>
                  <a:pt x="207543" y="321335"/>
                  <a:pt x="208589" y="304578"/>
                </a:cubicBezTo>
                <a:cubicBezTo>
                  <a:pt x="196921" y="275111"/>
                  <a:pt x="181639" y="273075"/>
                  <a:pt x="181639" y="249939"/>
                </a:cubicBezTo>
                <a:cubicBezTo>
                  <a:pt x="131945" y="218502"/>
                  <a:pt x="149420" y="165563"/>
                  <a:pt x="159488" y="156166"/>
                </a:cubicBezTo>
                <a:cubicBezTo>
                  <a:pt x="156982" y="114236"/>
                  <a:pt x="155953" y="96671"/>
                  <a:pt x="165260" y="68770"/>
                </a:cubicBezTo>
                <a:cubicBezTo>
                  <a:pt x="185377" y="21176"/>
                  <a:pt x="231875" y="481"/>
                  <a:pt x="277981" y="8"/>
                </a:cubicBezTo>
                <a:close/>
              </a:path>
            </a:pathLst>
          </a:custGeom>
          <a:solidFill>
            <a:srgbClr val="2A3F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5CEB7D6E-C01E-4084-B041-B3775BCCA094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93" name="Title 1"/>
          <p:cNvSpPr>
            <a:spLocks noGrp="1"/>
          </p:cNvSpPr>
          <p:nvPr userDrawn="1">
            <p:ph type="ctrTitle"/>
          </p:nvPr>
        </p:nvSpPr>
        <p:spPr>
          <a:xfrm>
            <a:off x="6796503" y="1652338"/>
            <a:ext cx="6956928" cy="1776663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4" name="Subtitle 2"/>
          <p:cNvSpPr>
            <a:spLocks noGrp="1"/>
          </p:cNvSpPr>
          <p:nvPr userDrawn="1">
            <p:ph type="subTitle" idx="1"/>
          </p:nvPr>
        </p:nvSpPr>
        <p:spPr>
          <a:xfrm>
            <a:off x="6796504" y="3472950"/>
            <a:ext cx="5224377" cy="48869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673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0EB8-9741-4A75-8BC5-25F5C755DEB2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2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2E55F-7EDD-45F7-958B-FFD1D9032F54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4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B0C9-D0F4-41BE-A38B-C7DB9B4A64D2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8990-9EF3-4703-8715-2B4D8B261D3E}" type="datetime1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7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C93D-2A06-423E-9314-41336BF43448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88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A1F77-4F4B-44D9-AAB0-D1DE7CA8A90A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6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A1F77-4F4B-44D9-AAB0-D1DE7CA8A90A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838200" y="0"/>
            <a:ext cx="10744200" cy="725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7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6CE4-8B90-4666-A8DD-80625DF6E382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2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FD758-6AB2-4300-8A60-5D2208685429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8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4B23-920A-4022-9EB4-DAE816B2532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30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F2AEC-9682-445E-8DCC-F00C771D6CD2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2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095999" y="3885494"/>
            <a:ext cx="5257800" cy="24903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096000" y="697272"/>
            <a:ext cx="5257800" cy="249038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1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14733" y="2002632"/>
            <a:ext cx="3329796" cy="241520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A1F77-4F4B-44D9-AAB0-D1DE7CA8A90A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WWW.COMPANYNAME.COM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52" name="Picture Placeholder 19"/>
          <p:cNvSpPr>
            <a:spLocks noGrp="1"/>
          </p:cNvSpPr>
          <p:nvPr userDrawn="1">
            <p:ph type="pic" sz="quarter" idx="13"/>
          </p:nvPr>
        </p:nvSpPr>
        <p:spPr>
          <a:xfrm>
            <a:off x="805377" y="2563124"/>
            <a:ext cx="1999488" cy="1494858"/>
          </a:xfrm>
        </p:spPr>
        <p:txBody>
          <a:bodyPr/>
          <a:lstStyle/>
          <a:p>
            <a:endParaRPr lang="en-US"/>
          </a:p>
        </p:txBody>
      </p:sp>
      <p:sp>
        <p:nvSpPr>
          <p:cNvPr id="53" name="Picture Placeholder 19"/>
          <p:cNvSpPr>
            <a:spLocks noGrp="1"/>
          </p:cNvSpPr>
          <p:nvPr userDrawn="1">
            <p:ph type="pic" sz="quarter" idx="14"/>
          </p:nvPr>
        </p:nvSpPr>
        <p:spPr>
          <a:xfrm>
            <a:off x="3491152" y="779907"/>
            <a:ext cx="1511808" cy="1129834"/>
          </a:xfrm>
        </p:spPr>
        <p:txBody>
          <a:bodyPr/>
          <a:lstStyle/>
          <a:p>
            <a:endParaRPr lang="en-US"/>
          </a:p>
        </p:txBody>
      </p:sp>
      <p:sp>
        <p:nvSpPr>
          <p:cNvPr id="54" name="Picture Placeholder 19"/>
          <p:cNvSpPr>
            <a:spLocks noGrp="1"/>
          </p:cNvSpPr>
          <p:nvPr userDrawn="1">
            <p:ph type="pic" sz="quarter" idx="15"/>
          </p:nvPr>
        </p:nvSpPr>
        <p:spPr>
          <a:xfrm>
            <a:off x="3491152" y="2717479"/>
            <a:ext cx="1511808" cy="11298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5" name="Picture Placeholder 19"/>
          <p:cNvSpPr>
            <a:spLocks noGrp="1"/>
          </p:cNvSpPr>
          <p:nvPr userDrawn="1">
            <p:ph type="pic" sz="quarter" idx="16"/>
          </p:nvPr>
        </p:nvSpPr>
        <p:spPr>
          <a:xfrm>
            <a:off x="3491152" y="4655051"/>
            <a:ext cx="1511808" cy="1129834"/>
          </a:xfrm>
        </p:spPr>
        <p:txBody>
          <a:bodyPr/>
          <a:lstStyle/>
          <a:p>
            <a:endParaRPr lang="en-US"/>
          </a:p>
        </p:txBody>
      </p:sp>
      <p:sp>
        <p:nvSpPr>
          <p:cNvPr id="56" name="Picture Placeholder 19"/>
          <p:cNvSpPr>
            <a:spLocks noGrp="1"/>
          </p:cNvSpPr>
          <p:nvPr userDrawn="1">
            <p:ph type="pic" sz="quarter" idx="17"/>
          </p:nvPr>
        </p:nvSpPr>
        <p:spPr>
          <a:xfrm>
            <a:off x="6046581" y="1162325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7" name="Picture Placeholder 19"/>
          <p:cNvSpPr>
            <a:spLocks noGrp="1"/>
          </p:cNvSpPr>
          <p:nvPr userDrawn="1">
            <p:ph type="pic" sz="quarter" idx="18"/>
          </p:nvPr>
        </p:nvSpPr>
        <p:spPr>
          <a:xfrm>
            <a:off x="7956537" y="1162325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19"/>
          <p:cNvSpPr>
            <a:spLocks noGrp="1"/>
          </p:cNvSpPr>
          <p:nvPr userDrawn="1">
            <p:ph type="pic" sz="quarter" idx="19"/>
          </p:nvPr>
        </p:nvSpPr>
        <p:spPr>
          <a:xfrm>
            <a:off x="9866493" y="1162325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19"/>
          <p:cNvSpPr>
            <a:spLocks noGrp="1"/>
          </p:cNvSpPr>
          <p:nvPr userDrawn="1">
            <p:ph type="pic" sz="quarter" idx="20"/>
          </p:nvPr>
        </p:nvSpPr>
        <p:spPr>
          <a:xfrm>
            <a:off x="9866493" y="3114608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19"/>
          <p:cNvSpPr>
            <a:spLocks noGrp="1"/>
          </p:cNvSpPr>
          <p:nvPr userDrawn="1">
            <p:ph type="pic" sz="quarter" idx="21"/>
          </p:nvPr>
        </p:nvSpPr>
        <p:spPr>
          <a:xfrm>
            <a:off x="7956537" y="3114608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19"/>
          <p:cNvSpPr>
            <a:spLocks noGrp="1"/>
          </p:cNvSpPr>
          <p:nvPr userDrawn="1">
            <p:ph type="pic" sz="quarter" idx="22"/>
          </p:nvPr>
        </p:nvSpPr>
        <p:spPr>
          <a:xfrm>
            <a:off x="6046581" y="3114608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2" name="Picture Placeholder 19"/>
          <p:cNvSpPr>
            <a:spLocks noGrp="1"/>
          </p:cNvSpPr>
          <p:nvPr userDrawn="1">
            <p:ph type="pic" sz="quarter" idx="23"/>
          </p:nvPr>
        </p:nvSpPr>
        <p:spPr>
          <a:xfrm>
            <a:off x="6046581" y="4986864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3" name="Picture Placeholder 19"/>
          <p:cNvSpPr>
            <a:spLocks noGrp="1"/>
          </p:cNvSpPr>
          <p:nvPr userDrawn="1">
            <p:ph type="pic" sz="quarter" idx="24"/>
          </p:nvPr>
        </p:nvSpPr>
        <p:spPr>
          <a:xfrm>
            <a:off x="7956537" y="4986864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4" name="Picture Placeholder 19"/>
          <p:cNvSpPr>
            <a:spLocks noGrp="1"/>
          </p:cNvSpPr>
          <p:nvPr userDrawn="1">
            <p:ph type="pic" sz="quarter" idx="25"/>
          </p:nvPr>
        </p:nvSpPr>
        <p:spPr>
          <a:xfrm>
            <a:off x="9866493" y="4986864"/>
            <a:ext cx="1036320" cy="77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5" name="Title 1"/>
          <p:cNvSpPr>
            <a:spLocks noGrp="1"/>
          </p:cNvSpPr>
          <p:nvPr userDrawn="1">
            <p:ph type="title"/>
          </p:nvPr>
        </p:nvSpPr>
        <p:spPr>
          <a:xfrm>
            <a:off x="853965" y="18280"/>
            <a:ext cx="10499835" cy="7069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3635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51800" y="1174501"/>
            <a:ext cx="3218688" cy="24140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263644" y="1174501"/>
            <a:ext cx="3218688" cy="24140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63644" y="3795231"/>
            <a:ext cx="3218688" cy="24140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2751800" y="3795231"/>
            <a:ext cx="3218688" cy="24140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8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4057651" y="3233476"/>
            <a:ext cx="4076700" cy="3624524"/>
          </a:xfrm>
          <a:prstGeom prst="round2SameRect">
            <a:avLst>
              <a:gd name="adj1" fmla="val 47954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Freeform 21"/>
          <p:cNvSpPr>
            <a:spLocks noGrp="1"/>
          </p:cNvSpPr>
          <p:nvPr>
            <p:ph type="pic" sz="quarter" idx="18"/>
          </p:nvPr>
        </p:nvSpPr>
        <p:spPr>
          <a:xfrm>
            <a:off x="2" y="800100"/>
            <a:ext cx="4076700" cy="3624524"/>
          </a:xfrm>
          <a:custGeom>
            <a:avLst/>
            <a:gdLst>
              <a:gd name="connsiteX0" fmla="*/ 0 w 3057525"/>
              <a:gd name="connsiteY0" fmla="*/ 0 h 3624524"/>
              <a:gd name="connsiteX1" fmla="*/ 3057525 w 3057525"/>
              <a:gd name="connsiteY1" fmla="*/ 0 h 3624524"/>
              <a:gd name="connsiteX2" fmla="*/ 3057525 w 3057525"/>
              <a:gd name="connsiteY2" fmla="*/ 2158318 h 3624524"/>
              <a:gd name="connsiteX3" fmla="*/ 1591319 w 3057525"/>
              <a:gd name="connsiteY3" fmla="*/ 3624524 h 3624524"/>
              <a:gd name="connsiteX4" fmla="*/ 1466206 w 3057525"/>
              <a:gd name="connsiteY4" fmla="*/ 3624524 h 3624524"/>
              <a:gd name="connsiteX5" fmla="*/ 0 w 3057525"/>
              <a:gd name="connsiteY5" fmla="*/ 2158318 h 362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7525" h="3624524">
                <a:moveTo>
                  <a:pt x="0" y="0"/>
                </a:moveTo>
                <a:lnTo>
                  <a:pt x="3057525" y="0"/>
                </a:lnTo>
                <a:lnTo>
                  <a:pt x="3057525" y="2158318"/>
                </a:lnTo>
                <a:cubicBezTo>
                  <a:pt x="3057525" y="2968081"/>
                  <a:pt x="2401082" y="3624524"/>
                  <a:pt x="1591319" y="3624524"/>
                </a:cubicBezTo>
                <a:lnTo>
                  <a:pt x="1466206" y="3624524"/>
                </a:lnTo>
                <a:cubicBezTo>
                  <a:pt x="656443" y="3624524"/>
                  <a:pt x="0" y="2968081"/>
                  <a:pt x="0" y="2158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>
            <a:spLocks noGrp="1"/>
          </p:cNvSpPr>
          <p:nvPr>
            <p:ph type="pic" sz="quarter" idx="19"/>
          </p:nvPr>
        </p:nvSpPr>
        <p:spPr>
          <a:xfrm>
            <a:off x="8115301" y="800100"/>
            <a:ext cx="4076700" cy="3624524"/>
          </a:xfrm>
          <a:custGeom>
            <a:avLst/>
            <a:gdLst>
              <a:gd name="connsiteX0" fmla="*/ 0 w 3057525"/>
              <a:gd name="connsiteY0" fmla="*/ 0 h 3624524"/>
              <a:gd name="connsiteX1" fmla="*/ 3057525 w 3057525"/>
              <a:gd name="connsiteY1" fmla="*/ 0 h 3624524"/>
              <a:gd name="connsiteX2" fmla="*/ 3057525 w 3057525"/>
              <a:gd name="connsiteY2" fmla="*/ 2158318 h 3624524"/>
              <a:gd name="connsiteX3" fmla="*/ 1591319 w 3057525"/>
              <a:gd name="connsiteY3" fmla="*/ 3624524 h 3624524"/>
              <a:gd name="connsiteX4" fmla="*/ 1466206 w 3057525"/>
              <a:gd name="connsiteY4" fmla="*/ 3624524 h 3624524"/>
              <a:gd name="connsiteX5" fmla="*/ 0 w 3057525"/>
              <a:gd name="connsiteY5" fmla="*/ 2158318 h 362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7525" h="3624524">
                <a:moveTo>
                  <a:pt x="0" y="0"/>
                </a:moveTo>
                <a:lnTo>
                  <a:pt x="3057525" y="0"/>
                </a:lnTo>
                <a:lnTo>
                  <a:pt x="3057525" y="2158318"/>
                </a:lnTo>
                <a:cubicBezTo>
                  <a:pt x="3057525" y="2968081"/>
                  <a:pt x="2401082" y="3624524"/>
                  <a:pt x="1591319" y="3624524"/>
                </a:cubicBezTo>
                <a:lnTo>
                  <a:pt x="1466206" y="3624524"/>
                </a:lnTo>
                <a:cubicBezTo>
                  <a:pt x="656443" y="3624524"/>
                  <a:pt x="0" y="2968081"/>
                  <a:pt x="0" y="2158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84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43800" cy="6858000"/>
          </a:xfrm>
          <a:custGeom>
            <a:avLst/>
            <a:gdLst>
              <a:gd name="connsiteX0" fmla="*/ 0 w 7543800"/>
              <a:gd name="connsiteY0" fmla="*/ 0 h 6858000"/>
              <a:gd name="connsiteX1" fmla="*/ 7543800 w 7543800"/>
              <a:gd name="connsiteY1" fmla="*/ 0 h 6858000"/>
              <a:gd name="connsiteX2" fmla="*/ 6217920 w 7543800"/>
              <a:gd name="connsiteY2" fmla="*/ 6858000 h 6858000"/>
              <a:gd name="connsiteX3" fmla="*/ 0 w 75438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3800" h="6858000">
                <a:moveTo>
                  <a:pt x="0" y="0"/>
                </a:moveTo>
                <a:lnTo>
                  <a:pt x="7543800" y="0"/>
                </a:lnTo>
                <a:lnTo>
                  <a:pt x="62179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C93D-2A06-423E-9314-41336BF43448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53423" y="6470813"/>
            <a:ext cx="23942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WWW.COMPANYNAME.COM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6008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C93D-2A06-423E-9314-41336BF43448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53423" y="6470813"/>
            <a:ext cx="23942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WWW.COMPANYNAME.COM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2386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31357" y="1654555"/>
            <a:ext cx="4047744" cy="303580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4229" y="1654555"/>
            <a:ext cx="4047744" cy="303580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7537100" y="1654555"/>
            <a:ext cx="4047744" cy="303580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482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C93D-2A06-423E-9314-41336BF43448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53423" y="6470813"/>
            <a:ext cx="23942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3000">
                <a:srgbClr val="9BB955">
                  <a:alpha val="28000"/>
                </a:srgbClr>
              </a:gs>
              <a:gs pos="100000">
                <a:srgbClr val="0086BD">
                  <a:alpha val="2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 userDrawn="1"/>
        </p:nvSpPr>
        <p:spPr>
          <a:xfrm>
            <a:off x="0" y="-24326"/>
            <a:ext cx="6419851" cy="5276850"/>
          </a:xfrm>
          <a:custGeom>
            <a:avLst/>
            <a:gdLst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429309 w 6419850"/>
              <a:gd name="connsiteY2" fmla="*/ 2458101 h 5276850"/>
              <a:gd name="connsiteX3" fmla="*/ 3391861 w 6419850"/>
              <a:gd name="connsiteY3" fmla="*/ 2463816 h 5276850"/>
              <a:gd name="connsiteX4" fmla="*/ 2562054 w 6419850"/>
              <a:gd name="connsiteY4" fmla="*/ 3144415 h 5276850"/>
              <a:gd name="connsiteX5" fmla="*/ 2548164 w 6419850"/>
              <a:gd name="connsiteY5" fmla="*/ 3182365 h 5276850"/>
              <a:gd name="connsiteX6" fmla="*/ 0 w 6419850"/>
              <a:gd name="connsiteY6" fmla="*/ 5276850 h 5276850"/>
              <a:gd name="connsiteX7" fmla="*/ 0 w 6419850"/>
              <a:gd name="connsiteY7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429309 w 6419850"/>
              <a:gd name="connsiteY2" fmla="*/ 2458101 h 5276850"/>
              <a:gd name="connsiteX3" fmla="*/ 2562054 w 6419850"/>
              <a:gd name="connsiteY3" fmla="*/ 3144415 h 5276850"/>
              <a:gd name="connsiteX4" fmla="*/ 2548164 w 6419850"/>
              <a:gd name="connsiteY4" fmla="*/ 3182365 h 5276850"/>
              <a:gd name="connsiteX5" fmla="*/ 0 w 6419850"/>
              <a:gd name="connsiteY5" fmla="*/ 5276850 h 5276850"/>
              <a:gd name="connsiteX6" fmla="*/ 0 w 6419850"/>
              <a:gd name="connsiteY6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429309 w 6419850"/>
              <a:gd name="connsiteY2" fmla="*/ 2458101 h 5276850"/>
              <a:gd name="connsiteX3" fmla="*/ 2562054 w 6419850"/>
              <a:gd name="connsiteY3" fmla="*/ 314441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429309 w 6419850"/>
              <a:gd name="connsiteY2" fmla="*/ 2458101 h 5276850"/>
              <a:gd name="connsiteX3" fmla="*/ 2409654 w 6419850"/>
              <a:gd name="connsiteY3" fmla="*/ 3266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513129 w 6419850"/>
              <a:gd name="connsiteY2" fmla="*/ 2397141 h 5276850"/>
              <a:gd name="connsiteX3" fmla="*/ 2409654 w 6419850"/>
              <a:gd name="connsiteY3" fmla="*/ 3266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513129 w 6419850"/>
              <a:gd name="connsiteY2" fmla="*/ 2397141 h 5276850"/>
              <a:gd name="connsiteX3" fmla="*/ 2409654 w 6419850"/>
              <a:gd name="connsiteY3" fmla="*/ 3266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513129 w 6419850"/>
              <a:gd name="connsiteY2" fmla="*/ 2397141 h 5276850"/>
              <a:gd name="connsiteX3" fmla="*/ 2409654 w 6419850"/>
              <a:gd name="connsiteY3" fmla="*/ 3266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513129 w 6419850"/>
              <a:gd name="connsiteY2" fmla="*/ 2397141 h 5276850"/>
              <a:gd name="connsiteX3" fmla="*/ 2409654 w 6419850"/>
              <a:gd name="connsiteY3" fmla="*/ 3266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3513129 w 6419850"/>
              <a:gd name="connsiteY2" fmla="*/ 2397141 h 5276850"/>
              <a:gd name="connsiteX3" fmla="*/ 1967694 w 6419850"/>
              <a:gd name="connsiteY3" fmla="*/ 3647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2987349 w 6419850"/>
              <a:gd name="connsiteY2" fmla="*/ 2839101 h 5276850"/>
              <a:gd name="connsiteX3" fmla="*/ 1967694 w 6419850"/>
              <a:gd name="connsiteY3" fmla="*/ 3647335 h 5276850"/>
              <a:gd name="connsiteX4" fmla="*/ 0 w 6419850"/>
              <a:gd name="connsiteY4" fmla="*/ 5276850 h 5276850"/>
              <a:gd name="connsiteX5" fmla="*/ 0 w 6419850"/>
              <a:gd name="connsiteY5" fmla="*/ 0 h 5276850"/>
              <a:gd name="connsiteX0" fmla="*/ 0 w 6419850"/>
              <a:gd name="connsiteY0" fmla="*/ 0 h 5347349"/>
              <a:gd name="connsiteX1" fmla="*/ 6419850 w 6419850"/>
              <a:gd name="connsiteY1" fmla="*/ 0 h 5347349"/>
              <a:gd name="connsiteX2" fmla="*/ 2987349 w 6419850"/>
              <a:gd name="connsiteY2" fmla="*/ 2839101 h 5347349"/>
              <a:gd name="connsiteX3" fmla="*/ 0 w 6419850"/>
              <a:gd name="connsiteY3" fmla="*/ 5276850 h 5347349"/>
              <a:gd name="connsiteX4" fmla="*/ 0 w 6419850"/>
              <a:gd name="connsiteY4" fmla="*/ 0 h 5347349"/>
              <a:gd name="connsiteX0" fmla="*/ 0 w 6419850"/>
              <a:gd name="connsiteY0" fmla="*/ 0 h 5276850"/>
              <a:gd name="connsiteX1" fmla="*/ 6419850 w 6419850"/>
              <a:gd name="connsiteY1" fmla="*/ 0 h 5276850"/>
              <a:gd name="connsiteX2" fmla="*/ 0 w 6419850"/>
              <a:gd name="connsiteY2" fmla="*/ 5276850 h 5276850"/>
              <a:gd name="connsiteX3" fmla="*/ 0 w 6419850"/>
              <a:gd name="connsiteY3" fmla="*/ 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9850" h="5276850">
                <a:moveTo>
                  <a:pt x="0" y="0"/>
                </a:moveTo>
                <a:lnTo>
                  <a:pt x="6419850" y="0"/>
                </a:lnTo>
                <a:lnTo>
                  <a:pt x="0" y="5276850"/>
                </a:lnTo>
                <a:lnTo>
                  <a:pt x="0" y="0"/>
                </a:lnTo>
                <a:close/>
              </a:path>
            </a:pathLst>
          </a:custGeom>
          <a:solidFill>
            <a:srgbClr val="2A3F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 userDrawn="1"/>
        </p:nvSpPr>
        <p:spPr>
          <a:xfrm>
            <a:off x="2239653" y="-30335"/>
            <a:ext cx="4431535" cy="3448222"/>
          </a:xfrm>
          <a:custGeom>
            <a:avLst/>
            <a:gdLst>
              <a:gd name="connsiteX0" fmla="*/ 2938083 w 3132135"/>
              <a:gd name="connsiteY0" fmla="*/ 0 h 2406388"/>
              <a:gd name="connsiteX1" fmla="*/ 3132135 w 3132135"/>
              <a:gd name="connsiteY1" fmla="*/ 0 h 2406388"/>
              <a:gd name="connsiteX2" fmla="*/ 225414 w 3132135"/>
              <a:gd name="connsiteY2" fmla="*/ 2397141 h 2406388"/>
              <a:gd name="connsiteX3" fmla="*/ 107306 w 3132135"/>
              <a:gd name="connsiteY3" fmla="*/ 2394874 h 2406388"/>
              <a:gd name="connsiteX4" fmla="*/ 0 w 3132135"/>
              <a:gd name="connsiteY4" fmla="*/ 2406388 h 2406388"/>
              <a:gd name="connsiteX5" fmla="*/ 2938083 w 3132135"/>
              <a:gd name="connsiteY5" fmla="*/ 0 h 2406388"/>
              <a:gd name="connsiteX0" fmla="*/ 3204423 w 3398475"/>
              <a:gd name="connsiteY0" fmla="*/ 0 h 2702019"/>
              <a:gd name="connsiteX1" fmla="*/ 3398475 w 3398475"/>
              <a:gd name="connsiteY1" fmla="*/ 0 h 2702019"/>
              <a:gd name="connsiteX2" fmla="*/ 491754 w 3398475"/>
              <a:gd name="connsiteY2" fmla="*/ 2397141 h 2702019"/>
              <a:gd name="connsiteX3" fmla="*/ 266340 w 3398475"/>
              <a:gd name="connsiteY3" fmla="*/ 2406388 h 2702019"/>
              <a:gd name="connsiteX4" fmla="*/ 3204423 w 3398475"/>
              <a:gd name="connsiteY4" fmla="*/ 0 h 2702019"/>
              <a:gd name="connsiteX0" fmla="*/ 3105935 w 3299987"/>
              <a:gd name="connsiteY0" fmla="*/ 0 h 2590730"/>
              <a:gd name="connsiteX1" fmla="*/ 3299987 w 3299987"/>
              <a:gd name="connsiteY1" fmla="*/ 0 h 2590730"/>
              <a:gd name="connsiteX2" fmla="*/ 393266 w 3299987"/>
              <a:gd name="connsiteY2" fmla="*/ 2397141 h 2590730"/>
              <a:gd name="connsiteX3" fmla="*/ 167852 w 3299987"/>
              <a:gd name="connsiteY3" fmla="*/ 2406388 h 2590730"/>
              <a:gd name="connsiteX4" fmla="*/ 3105935 w 3299987"/>
              <a:gd name="connsiteY4" fmla="*/ 0 h 2590730"/>
              <a:gd name="connsiteX0" fmla="*/ 2938083 w 3132135"/>
              <a:gd name="connsiteY0" fmla="*/ 0 h 2447229"/>
              <a:gd name="connsiteX1" fmla="*/ 3132135 w 3132135"/>
              <a:gd name="connsiteY1" fmla="*/ 0 h 2447229"/>
              <a:gd name="connsiteX2" fmla="*/ 225414 w 3132135"/>
              <a:gd name="connsiteY2" fmla="*/ 2397141 h 2447229"/>
              <a:gd name="connsiteX3" fmla="*/ 0 w 3132135"/>
              <a:gd name="connsiteY3" fmla="*/ 2406388 h 2447229"/>
              <a:gd name="connsiteX4" fmla="*/ 2938083 w 3132135"/>
              <a:gd name="connsiteY4" fmla="*/ 0 h 2447229"/>
              <a:gd name="connsiteX0" fmla="*/ 2938083 w 3132135"/>
              <a:gd name="connsiteY0" fmla="*/ 0 h 2447229"/>
              <a:gd name="connsiteX1" fmla="*/ 3132135 w 3132135"/>
              <a:gd name="connsiteY1" fmla="*/ 0 h 2447229"/>
              <a:gd name="connsiteX2" fmla="*/ 220926 w 3132135"/>
              <a:gd name="connsiteY2" fmla="*/ 2397141 h 2447229"/>
              <a:gd name="connsiteX3" fmla="*/ 0 w 3132135"/>
              <a:gd name="connsiteY3" fmla="*/ 2406388 h 2447229"/>
              <a:gd name="connsiteX4" fmla="*/ 2938083 w 3132135"/>
              <a:gd name="connsiteY4" fmla="*/ 0 h 244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2135" h="2447229">
                <a:moveTo>
                  <a:pt x="2938083" y="0"/>
                </a:moveTo>
                <a:lnTo>
                  <a:pt x="3132135" y="0"/>
                </a:lnTo>
                <a:lnTo>
                  <a:pt x="220926" y="2397141"/>
                </a:lnTo>
                <a:cubicBezTo>
                  <a:pt x="138735" y="2437675"/>
                  <a:pt x="41576" y="2481434"/>
                  <a:pt x="0" y="2406388"/>
                </a:cubicBezTo>
                <a:lnTo>
                  <a:pt x="29380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 userDrawn="1"/>
        </p:nvSpPr>
        <p:spPr>
          <a:xfrm>
            <a:off x="-58058" y="3111662"/>
            <a:ext cx="2903255" cy="2359169"/>
          </a:xfrm>
          <a:custGeom>
            <a:avLst/>
            <a:gdLst>
              <a:gd name="connsiteX0" fmla="*/ 2452883 w 2452883"/>
              <a:gd name="connsiteY0" fmla="*/ 0 h 2186707"/>
              <a:gd name="connsiteX1" fmla="*/ 2433512 w 2452883"/>
              <a:gd name="connsiteY1" fmla="*/ 51291 h 2186707"/>
              <a:gd name="connsiteX2" fmla="*/ 2409654 w 2452883"/>
              <a:gd name="connsiteY2" fmla="*/ 176192 h 2186707"/>
              <a:gd name="connsiteX3" fmla="*/ 0 w 2452883"/>
              <a:gd name="connsiteY3" fmla="*/ 2186707 h 2186707"/>
              <a:gd name="connsiteX4" fmla="*/ 0 w 2452883"/>
              <a:gd name="connsiteY4" fmla="*/ 2008993 h 2186707"/>
              <a:gd name="connsiteX5" fmla="*/ 2452883 w 2452883"/>
              <a:gd name="connsiteY5" fmla="*/ 0 h 2186707"/>
              <a:gd name="connsiteX0" fmla="*/ 2452883 w 2452883"/>
              <a:gd name="connsiteY0" fmla="*/ 0 h 2186707"/>
              <a:gd name="connsiteX1" fmla="*/ 2433512 w 2452883"/>
              <a:gd name="connsiteY1" fmla="*/ 51291 h 2186707"/>
              <a:gd name="connsiteX2" fmla="*/ 2404527 w 2452883"/>
              <a:gd name="connsiteY2" fmla="*/ 170910 h 2186707"/>
              <a:gd name="connsiteX3" fmla="*/ 0 w 2452883"/>
              <a:gd name="connsiteY3" fmla="*/ 2186707 h 2186707"/>
              <a:gd name="connsiteX4" fmla="*/ 0 w 2452883"/>
              <a:gd name="connsiteY4" fmla="*/ 2008993 h 2186707"/>
              <a:gd name="connsiteX5" fmla="*/ 2452883 w 2452883"/>
              <a:gd name="connsiteY5" fmla="*/ 0 h 2186707"/>
              <a:gd name="connsiteX0" fmla="*/ 2452883 w 2452883"/>
              <a:gd name="connsiteY0" fmla="*/ 0 h 2186707"/>
              <a:gd name="connsiteX1" fmla="*/ 2404527 w 2452883"/>
              <a:gd name="connsiteY1" fmla="*/ 170910 h 2186707"/>
              <a:gd name="connsiteX2" fmla="*/ 0 w 2452883"/>
              <a:gd name="connsiteY2" fmla="*/ 2186707 h 2186707"/>
              <a:gd name="connsiteX3" fmla="*/ 0 w 2452883"/>
              <a:gd name="connsiteY3" fmla="*/ 2008993 h 2186707"/>
              <a:gd name="connsiteX4" fmla="*/ 2452883 w 2452883"/>
              <a:gd name="connsiteY4" fmla="*/ 0 h 2186707"/>
              <a:gd name="connsiteX0" fmla="*/ 1714613 w 2404527"/>
              <a:gd name="connsiteY0" fmla="*/ 436572 h 2015797"/>
              <a:gd name="connsiteX1" fmla="*/ 2404527 w 2404527"/>
              <a:gd name="connsiteY1" fmla="*/ 0 h 2015797"/>
              <a:gd name="connsiteX2" fmla="*/ 0 w 2404527"/>
              <a:gd name="connsiteY2" fmla="*/ 2015797 h 2015797"/>
              <a:gd name="connsiteX3" fmla="*/ 0 w 2404527"/>
              <a:gd name="connsiteY3" fmla="*/ 1838083 h 2015797"/>
              <a:gd name="connsiteX4" fmla="*/ 1714613 w 2404527"/>
              <a:gd name="connsiteY4" fmla="*/ 436572 h 2015797"/>
              <a:gd name="connsiteX0" fmla="*/ 1714613 w 1953362"/>
              <a:gd name="connsiteY0" fmla="*/ 56235 h 1635460"/>
              <a:gd name="connsiteX1" fmla="*/ 1953362 w 1953362"/>
              <a:gd name="connsiteY1" fmla="*/ 0 h 1635460"/>
              <a:gd name="connsiteX2" fmla="*/ 0 w 1953362"/>
              <a:gd name="connsiteY2" fmla="*/ 1635460 h 1635460"/>
              <a:gd name="connsiteX3" fmla="*/ 0 w 1953362"/>
              <a:gd name="connsiteY3" fmla="*/ 1457746 h 1635460"/>
              <a:gd name="connsiteX4" fmla="*/ 1714613 w 1953362"/>
              <a:gd name="connsiteY4" fmla="*/ 56235 h 1635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362" h="1635460">
                <a:moveTo>
                  <a:pt x="1714613" y="56235"/>
                </a:moveTo>
                <a:lnTo>
                  <a:pt x="1953362" y="0"/>
                </a:lnTo>
                <a:lnTo>
                  <a:pt x="0" y="1635460"/>
                </a:lnTo>
                <a:lnTo>
                  <a:pt x="0" y="1457746"/>
                </a:lnTo>
                <a:lnTo>
                  <a:pt x="1714613" y="56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5309313" y="3791832"/>
            <a:ext cx="6898468" cy="3097721"/>
            <a:chOff x="5309312" y="3791830"/>
            <a:chExt cx="6898468" cy="3097721"/>
          </a:xfrm>
          <a:gradFill>
            <a:gsLst>
              <a:gs pos="0">
                <a:srgbClr val="159F85">
                  <a:alpha val="10000"/>
                </a:srgbClr>
              </a:gs>
              <a:gs pos="100000">
                <a:srgbClr val="9BB955">
                  <a:alpha val="10000"/>
                </a:srgbClr>
              </a:gs>
            </a:gsLst>
            <a:lin ang="5400000" scaled="1"/>
          </a:gradFill>
        </p:grpSpPr>
        <p:sp>
          <p:nvSpPr>
            <p:cNvPr id="13" name="Freeform 12"/>
            <p:cNvSpPr/>
            <p:nvPr/>
          </p:nvSpPr>
          <p:spPr>
            <a:xfrm rot="16200000" flipV="1">
              <a:off x="7209686" y="1891456"/>
              <a:ext cx="3097719" cy="6898468"/>
            </a:xfrm>
            <a:custGeom>
              <a:avLst/>
              <a:gdLst>
                <a:gd name="connsiteX0" fmla="*/ 3097719 w 3097719"/>
                <a:gd name="connsiteY0" fmla="*/ 0 h 6898468"/>
                <a:gd name="connsiteX1" fmla="*/ 3047602 w 3097719"/>
                <a:gd name="connsiteY1" fmla="*/ 0 h 6898468"/>
                <a:gd name="connsiteX2" fmla="*/ 0 w 3097719"/>
                <a:gd name="connsiteY2" fmla="*/ 6786861 h 6898468"/>
                <a:gd name="connsiteX3" fmla="*/ 0 w 3097719"/>
                <a:gd name="connsiteY3" fmla="*/ 6898468 h 6898468"/>
                <a:gd name="connsiteX4" fmla="*/ 3097719 w 3097719"/>
                <a:gd name="connsiteY4" fmla="*/ 0 h 689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7719" h="6898468">
                  <a:moveTo>
                    <a:pt x="3097719" y="0"/>
                  </a:moveTo>
                  <a:lnTo>
                    <a:pt x="3047602" y="0"/>
                  </a:lnTo>
                  <a:lnTo>
                    <a:pt x="0" y="6786861"/>
                  </a:lnTo>
                  <a:lnTo>
                    <a:pt x="0" y="6898468"/>
                  </a:lnTo>
                  <a:lnTo>
                    <a:pt x="309771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rot="16200000" flipV="1">
              <a:off x="7403843" y="2085613"/>
              <a:ext cx="2977385" cy="6630489"/>
            </a:xfrm>
            <a:custGeom>
              <a:avLst/>
              <a:gdLst>
                <a:gd name="connsiteX0" fmla="*/ 2977385 w 2977385"/>
                <a:gd name="connsiteY0" fmla="*/ 0 h 6630489"/>
                <a:gd name="connsiteX1" fmla="*/ 2927268 w 2977385"/>
                <a:gd name="connsiteY1" fmla="*/ 0 h 6630489"/>
                <a:gd name="connsiteX2" fmla="*/ 0 w 2977385"/>
                <a:gd name="connsiteY2" fmla="*/ 6518882 h 6630489"/>
                <a:gd name="connsiteX3" fmla="*/ 0 w 2977385"/>
                <a:gd name="connsiteY3" fmla="*/ 6630489 h 6630489"/>
                <a:gd name="connsiteX4" fmla="*/ 2977385 w 2977385"/>
                <a:gd name="connsiteY4" fmla="*/ 0 h 66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7385" h="6630489">
                  <a:moveTo>
                    <a:pt x="2977385" y="0"/>
                  </a:moveTo>
                  <a:lnTo>
                    <a:pt x="2927268" y="0"/>
                  </a:lnTo>
                  <a:lnTo>
                    <a:pt x="0" y="6518882"/>
                  </a:lnTo>
                  <a:lnTo>
                    <a:pt x="0" y="6630489"/>
                  </a:lnTo>
                  <a:lnTo>
                    <a:pt x="297738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 rot="16200000" flipV="1">
              <a:off x="7597999" y="2279770"/>
              <a:ext cx="2857050" cy="6362510"/>
            </a:xfrm>
            <a:custGeom>
              <a:avLst/>
              <a:gdLst>
                <a:gd name="connsiteX0" fmla="*/ 2857050 w 2857050"/>
                <a:gd name="connsiteY0" fmla="*/ 0 h 6362510"/>
                <a:gd name="connsiteX1" fmla="*/ 2806933 w 2857050"/>
                <a:gd name="connsiteY1" fmla="*/ 0 h 6362510"/>
                <a:gd name="connsiteX2" fmla="*/ 0 w 2857050"/>
                <a:gd name="connsiteY2" fmla="*/ 6250903 h 6362510"/>
                <a:gd name="connsiteX3" fmla="*/ 0 w 2857050"/>
                <a:gd name="connsiteY3" fmla="*/ 6362510 h 6362510"/>
                <a:gd name="connsiteX4" fmla="*/ 2857050 w 2857050"/>
                <a:gd name="connsiteY4" fmla="*/ 0 h 636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050" h="6362510">
                  <a:moveTo>
                    <a:pt x="2857050" y="0"/>
                  </a:moveTo>
                  <a:lnTo>
                    <a:pt x="2806933" y="0"/>
                  </a:lnTo>
                  <a:lnTo>
                    <a:pt x="0" y="6250903"/>
                  </a:lnTo>
                  <a:lnTo>
                    <a:pt x="0" y="6362510"/>
                  </a:lnTo>
                  <a:lnTo>
                    <a:pt x="28570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16200000" flipV="1">
              <a:off x="7792156" y="2473927"/>
              <a:ext cx="2736716" cy="6094531"/>
            </a:xfrm>
            <a:custGeom>
              <a:avLst/>
              <a:gdLst>
                <a:gd name="connsiteX0" fmla="*/ 2736716 w 2736716"/>
                <a:gd name="connsiteY0" fmla="*/ 0 h 6094531"/>
                <a:gd name="connsiteX1" fmla="*/ 2686599 w 2736716"/>
                <a:gd name="connsiteY1" fmla="*/ 0 h 6094531"/>
                <a:gd name="connsiteX2" fmla="*/ 0 w 2736716"/>
                <a:gd name="connsiteY2" fmla="*/ 5982924 h 6094531"/>
                <a:gd name="connsiteX3" fmla="*/ 0 w 2736716"/>
                <a:gd name="connsiteY3" fmla="*/ 6094531 h 6094531"/>
                <a:gd name="connsiteX4" fmla="*/ 2736716 w 2736716"/>
                <a:gd name="connsiteY4" fmla="*/ 0 h 609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6716" h="6094531">
                  <a:moveTo>
                    <a:pt x="2736716" y="0"/>
                  </a:moveTo>
                  <a:lnTo>
                    <a:pt x="2686599" y="0"/>
                  </a:lnTo>
                  <a:lnTo>
                    <a:pt x="0" y="5982924"/>
                  </a:lnTo>
                  <a:lnTo>
                    <a:pt x="0" y="6094531"/>
                  </a:lnTo>
                  <a:lnTo>
                    <a:pt x="273671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rot="16200000" flipV="1">
              <a:off x="7986313" y="2668083"/>
              <a:ext cx="2616381" cy="5826552"/>
            </a:xfrm>
            <a:custGeom>
              <a:avLst/>
              <a:gdLst>
                <a:gd name="connsiteX0" fmla="*/ 2616381 w 2616381"/>
                <a:gd name="connsiteY0" fmla="*/ 0 h 5826552"/>
                <a:gd name="connsiteX1" fmla="*/ 2566264 w 2616381"/>
                <a:gd name="connsiteY1" fmla="*/ 0 h 5826552"/>
                <a:gd name="connsiteX2" fmla="*/ 0 w 2616381"/>
                <a:gd name="connsiteY2" fmla="*/ 5714945 h 5826552"/>
                <a:gd name="connsiteX3" fmla="*/ 0 w 2616381"/>
                <a:gd name="connsiteY3" fmla="*/ 5826552 h 5826552"/>
                <a:gd name="connsiteX4" fmla="*/ 2616381 w 2616381"/>
                <a:gd name="connsiteY4" fmla="*/ 0 h 582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381" h="5826552">
                  <a:moveTo>
                    <a:pt x="2616381" y="0"/>
                  </a:moveTo>
                  <a:lnTo>
                    <a:pt x="2566264" y="0"/>
                  </a:lnTo>
                  <a:lnTo>
                    <a:pt x="0" y="5714945"/>
                  </a:lnTo>
                  <a:lnTo>
                    <a:pt x="0" y="5826552"/>
                  </a:lnTo>
                  <a:lnTo>
                    <a:pt x="261638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16200000" flipV="1">
              <a:off x="8180470" y="2862240"/>
              <a:ext cx="2496047" cy="5558573"/>
            </a:xfrm>
            <a:custGeom>
              <a:avLst/>
              <a:gdLst>
                <a:gd name="connsiteX0" fmla="*/ 2496047 w 2496047"/>
                <a:gd name="connsiteY0" fmla="*/ 0 h 5558573"/>
                <a:gd name="connsiteX1" fmla="*/ 2445929 w 2496047"/>
                <a:gd name="connsiteY1" fmla="*/ 0 h 5558573"/>
                <a:gd name="connsiteX2" fmla="*/ 0 w 2496047"/>
                <a:gd name="connsiteY2" fmla="*/ 5446965 h 5558573"/>
                <a:gd name="connsiteX3" fmla="*/ 0 w 2496047"/>
                <a:gd name="connsiteY3" fmla="*/ 5558573 h 5558573"/>
                <a:gd name="connsiteX4" fmla="*/ 2496047 w 2496047"/>
                <a:gd name="connsiteY4" fmla="*/ 0 h 555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6047" h="5558573">
                  <a:moveTo>
                    <a:pt x="2496047" y="0"/>
                  </a:moveTo>
                  <a:lnTo>
                    <a:pt x="2445929" y="0"/>
                  </a:lnTo>
                  <a:lnTo>
                    <a:pt x="0" y="5446965"/>
                  </a:lnTo>
                  <a:lnTo>
                    <a:pt x="0" y="5558573"/>
                  </a:lnTo>
                  <a:lnTo>
                    <a:pt x="249604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16200000" flipV="1">
              <a:off x="8374626" y="3056397"/>
              <a:ext cx="2375712" cy="5290594"/>
            </a:xfrm>
            <a:custGeom>
              <a:avLst/>
              <a:gdLst>
                <a:gd name="connsiteX0" fmla="*/ 2375712 w 2375712"/>
                <a:gd name="connsiteY0" fmla="*/ 0 h 5290594"/>
                <a:gd name="connsiteX1" fmla="*/ 2325595 w 2375712"/>
                <a:gd name="connsiteY1" fmla="*/ 0 h 5290594"/>
                <a:gd name="connsiteX2" fmla="*/ 0 w 2375712"/>
                <a:gd name="connsiteY2" fmla="*/ 5178986 h 5290594"/>
                <a:gd name="connsiteX3" fmla="*/ 0 w 2375712"/>
                <a:gd name="connsiteY3" fmla="*/ 5290594 h 5290594"/>
                <a:gd name="connsiteX4" fmla="*/ 2375712 w 2375712"/>
                <a:gd name="connsiteY4" fmla="*/ 0 h 52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712" h="5290594">
                  <a:moveTo>
                    <a:pt x="2375712" y="0"/>
                  </a:moveTo>
                  <a:lnTo>
                    <a:pt x="2325595" y="0"/>
                  </a:lnTo>
                  <a:lnTo>
                    <a:pt x="0" y="5178986"/>
                  </a:lnTo>
                  <a:lnTo>
                    <a:pt x="0" y="5290594"/>
                  </a:lnTo>
                  <a:lnTo>
                    <a:pt x="237571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 rot="16200000" flipV="1">
              <a:off x="8568784" y="3250554"/>
              <a:ext cx="2255377" cy="5022615"/>
            </a:xfrm>
            <a:custGeom>
              <a:avLst/>
              <a:gdLst>
                <a:gd name="connsiteX0" fmla="*/ 2255377 w 2255377"/>
                <a:gd name="connsiteY0" fmla="*/ 0 h 5022615"/>
                <a:gd name="connsiteX1" fmla="*/ 2205260 w 2255377"/>
                <a:gd name="connsiteY1" fmla="*/ 0 h 5022615"/>
                <a:gd name="connsiteX2" fmla="*/ 0 w 2255377"/>
                <a:gd name="connsiteY2" fmla="*/ 4911007 h 5022615"/>
                <a:gd name="connsiteX3" fmla="*/ 0 w 2255377"/>
                <a:gd name="connsiteY3" fmla="*/ 5022615 h 5022615"/>
                <a:gd name="connsiteX4" fmla="*/ 2255377 w 2255377"/>
                <a:gd name="connsiteY4" fmla="*/ 0 h 502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5377" h="5022615">
                  <a:moveTo>
                    <a:pt x="2255377" y="0"/>
                  </a:moveTo>
                  <a:lnTo>
                    <a:pt x="2205260" y="0"/>
                  </a:lnTo>
                  <a:lnTo>
                    <a:pt x="0" y="4911007"/>
                  </a:lnTo>
                  <a:lnTo>
                    <a:pt x="0" y="5022615"/>
                  </a:lnTo>
                  <a:lnTo>
                    <a:pt x="225537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rot="16200000" flipV="1">
              <a:off x="8762940" y="3444710"/>
              <a:ext cx="2135043" cy="4754636"/>
            </a:xfrm>
            <a:custGeom>
              <a:avLst/>
              <a:gdLst>
                <a:gd name="connsiteX0" fmla="*/ 2135043 w 2135043"/>
                <a:gd name="connsiteY0" fmla="*/ 0 h 4754636"/>
                <a:gd name="connsiteX1" fmla="*/ 2084926 w 2135043"/>
                <a:gd name="connsiteY1" fmla="*/ 0 h 4754636"/>
                <a:gd name="connsiteX2" fmla="*/ 0 w 2135043"/>
                <a:gd name="connsiteY2" fmla="*/ 4643028 h 4754636"/>
                <a:gd name="connsiteX3" fmla="*/ 0 w 2135043"/>
                <a:gd name="connsiteY3" fmla="*/ 4754636 h 4754636"/>
                <a:gd name="connsiteX4" fmla="*/ 2135043 w 2135043"/>
                <a:gd name="connsiteY4" fmla="*/ 0 h 475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5043" h="4754636">
                  <a:moveTo>
                    <a:pt x="2135043" y="0"/>
                  </a:moveTo>
                  <a:lnTo>
                    <a:pt x="2084926" y="0"/>
                  </a:lnTo>
                  <a:lnTo>
                    <a:pt x="0" y="4643028"/>
                  </a:lnTo>
                  <a:lnTo>
                    <a:pt x="0" y="4754636"/>
                  </a:lnTo>
                  <a:lnTo>
                    <a:pt x="213504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 rot="16200000" flipV="1">
              <a:off x="8957097" y="3638867"/>
              <a:ext cx="2014708" cy="4486657"/>
            </a:xfrm>
            <a:custGeom>
              <a:avLst/>
              <a:gdLst>
                <a:gd name="connsiteX0" fmla="*/ 2014708 w 2014708"/>
                <a:gd name="connsiteY0" fmla="*/ 0 h 4486657"/>
                <a:gd name="connsiteX1" fmla="*/ 1964590 w 2014708"/>
                <a:gd name="connsiteY1" fmla="*/ 0 h 4486657"/>
                <a:gd name="connsiteX2" fmla="*/ 0 w 2014708"/>
                <a:gd name="connsiteY2" fmla="*/ 4375048 h 4486657"/>
                <a:gd name="connsiteX3" fmla="*/ 0 w 2014708"/>
                <a:gd name="connsiteY3" fmla="*/ 4486657 h 4486657"/>
                <a:gd name="connsiteX4" fmla="*/ 2014708 w 2014708"/>
                <a:gd name="connsiteY4" fmla="*/ 0 h 448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4708" h="4486657">
                  <a:moveTo>
                    <a:pt x="2014708" y="0"/>
                  </a:moveTo>
                  <a:lnTo>
                    <a:pt x="1964590" y="0"/>
                  </a:lnTo>
                  <a:lnTo>
                    <a:pt x="0" y="4375048"/>
                  </a:lnTo>
                  <a:lnTo>
                    <a:pt x="0" y="4486657"/>
                  </a:lnTo>
                  <a:lnTo>
                    <a:pt x="2014708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6200000" flipV="1">
              <a:off x="9151253" y="3833023"/>
              <a:ext cx="1894374" cy="4218678"/>
            </a:xfrm>
            <a:custGeom>
              <a:avLst/>
              <a:gdLst>
                <a:gd name="connsiteX0" fmla="*/ 1894374 w 1894374"/>
                <a:gd name="connsiteY0" fmla="*/ 0 h 4218678"/>
                <a:gd name="connsiteX1" fmla="*/ 1844256 w 1894374"/>
                <a:gd name="connsiteY1" fmla="*/ 0 h 4218678"/>
                <a:gd name="connsiteX2" fmla="*/ 0 w 1894374"/>
                <a:gd name="connsiteY2" fmla="*/ 4107069 h 4218678"/>
                <a:gd name="connsiteX3" fmla="*/ 0 w 1894374"/>
                <a:gd name="connsiteY3" fmla="*/ 4218678 h 4218678"/>
                <a:gd name="connsiteX4" fmla="*/ 1894374 w 1894374"/>
                <a:gd name="connsiteY4" fmla="*/ 0 h 421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374" h="4218678">
                  <a:moveTo>
                    <a:pt x="1894374" y="0"/>
                  </a:moveTo>
                  <a:lnTo>
                    <a:pt x="1844256" y="0"/>
                  </a:lnTo>
                  <a:lnTo>
                    <a:pt x="0" y="4107069"/>
                  </a:lnTo>
                  <a:lnTo>
                    <a:pt x="0" y="4218678"/>
                  </a:lnTo>
                  <a:lnTo>
                    <a:pt x="189437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6200000" flipV="1">
              <a:off x="9345411" y="4027181"/>
              <a:ext cx="1774039" cy="3950698"/>
            </a:xfrm>
            <a:custGeom>
              <a:avLst/>
              <a:gdLst>
                <a:gd name="connsiteX0" fmla="*/ 1774039 w 1774039"/>
                <a:gd name="connsiteY0" fmla="*/ 0 h 3950698"/>
                <a:gd name="connsiteX1" fmla="*/ 1723921 w 1774039"/>
                <a:gd name="connsiteY1" fmla="*/ 0 h 3950698"/>
                <a:gd name="connsiteX2" fmla="*/ 0 w 1774039"/>
                <a:gd name="connsiteY2" fmla="*/ 3839090 h 3950698"/>
                <a:gd name="connsiteX3" fmla="*/ 0 w 1774039"/>
                <a:gd name="connsiteY3" fmla="*/ 3950698 h 3950698"/>
                <a:gd name="connsiteX4" fmla="*/ 1774039 w 1774039"/>
                <a:gd name="connsiteY4" fmla="*/ 0 h 39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039" h="3950698">
                  <a:moveTo>
                    <a:pt x="1774039" y="0"/>
                  </a:moveTo>
                  <a:lnTo>
                    <a:pt x="1723921" y="0"/>
                  </a:lnTo>
                  <a:lnTo>
                    <a:pt x="0" y="3839090"/>
                  </a:lnTo>
                  <a:lnTo>
                    <a:pt x="0" y="3950698"/>
                  </a:lnTo>
                  <a:lnTo>
                    <a:pt x="177403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rot="16200000" flipV="1">
              <a:off x="9539567" y="4221337"/>
              <a:ext cx="1653705" cy="3682720"/>
            </a:xfrm>
            <a:custGeom>
              <a:avLst/>
              <a:gdLst>
                <a:gd name="connsiteX0" fmla="*/ 1653705 w 1653705"/>
                <a:gd name="connsiteY0" fmla="*/ 0 h 3682720"/>
                <a:gd name="connsiteX1" fmla="*/ 1603587 w 1653705"/>
                <a:gd name="connsiteY1" fmla="*/ 0 h 3682720"/>
                <a:gd name="connsiteX2" fmla="*/ 0 w 1653705"/>
                <a:gd name="connsiteY2" fmla="*/ 3571111 h 3682720"/>
                <a:gd name="connsiteX3" fmla="*/ 0 w 1653705"/>
                <a:gd name="connsiteY3" fmla="*/ 3682720 h 3682720"/>
                <a:gd name="connsiteX4" fmla="*/ 1653705 w 1653705"/>
                <a:gd name="connsiteY4" fmla="*/ 0 h 368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705" h="3682720">
                  <a:moveTo>
                    <a:pt x="1653705" y="0"/>
                  </a:moveTo>
                  <a:lnTo>
                    <a:pt x="1603587" y="0"/>
                  </a:lnTo>
                  <a:lnTo>
                    <a:pt x="0" y="3571111"/>
                  </a:lnTo>
                  <a:lnTo>
                    <a:pt x="0" y="3682720"/>
                  </a:lnTo>
                  <a:lnTo>
                    <a:pt x="165370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 rot="16200000" flipV="1">
              <a:off x="9733724" y="4415494"/>
              <a:ext cx="1533370" cy="3414741"/>
            </a:xfrm>
            <a:custGeom>
              <a:avLst/>
              <a:gdLst>
                <a:gd name="connsiteX0" fmla="*/ 1533370 w 1533370"/>
                <a:gd name="connsiteY0" fmla="*/ 0 h 3414741"/>
                <a:gd name="connsiteX1" fmla="*/ 1483252 w 1533370"/>
                <a:gd name="connsiteY1" fmla="*/ 0 h 3414741"/>
                <a:gd name="connsiteX2" fmla="*/ 0 w 1533370"/>
                <a:gd name="connsiteY2" fmla="*/ 3303132 h 3414741"/>
                <a:gd name="connsiteX3" fmla="*/ 0 w 1533370"/>
                <a:gd name="connsiteY3" fmla="*/ 3414741 h 3414741"/>
                <a:gd name="connsiteX4" fmla="*/ 1533370 w 1533370"/>
                <a:gd name="connsiteY4" fmla="*/ 0 h 341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370" h="3414741">
                  <a:moveTo>
                    <a:pt x="1533370" y="0"/>
                  </a:moveTo>
                  <a:lnTo>
                    <a:pt x="1483252" y="0"/>
                  </a:lnTo>
                  <a:lnTo>
                    <a:pt x="0" y="3303132"/>
                  </a:lnTo>
                  <a:lnTo>
                    <a:pt x="0" y="3414741"/>
                  </a:lnTo>
                  <a:lnTo>
                    <a:pt x="153337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16200000" flipV="1">
              <a:off x="9927880" y="4609650"/>
              <a:ext cx="1413036" cy="3146762"/>
            </a:xfrm>
            <a:custGeom>
              <a:avLst/>
              <a:gdLst>
                <a:gd name="connsiteX0" fmla="*/ 1413036 w 1413036"/>
                <a:gd name="connsiteY0" fmla="*/ 0 h 3146762"/>
                <a:gd name="connsiteX1" fmla="*/ 1362918 w 1413036"/>
                <a:gd name="connsiteY1" fmla="*/ 0 h 3146762"/>
                <a:gd name="connsiteX2" fmla="*/ 0 w 1413036"/>
                <a:gd name="connsiteY2" fmla="*/ 3035153 h 3146762"/>
                <a:gd name="connsiteX3" fmla="*/ 0 w 1413036"/>
                <a:gd name="connsiteY3" fmla="*/ 3146762 h 3146762"/>
                <a:gd name="connsiteX4" fmla="*/ 1413036 w 1413036"/>
                <a:gd name="connsiteY4" fmla="*/ 0 h 31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3036" h="3146762">
                  <a:moveTo>
                    <a:pt x="1413036" y="0"/>
                  </a:moveTo>
                  <a:lnTo>
                    <a:pt x="1362918" y="0"/>
                  </a:lnTo>
                  <a:lnTo>
                    <a:pt x="0" y="3035153"/>
                  </a:lnTo>
                  <a:lnTo>
                    <a:pt x="0" y="3146762"/>
                  </a:lnTo>
                  <a:lnTo>
                    <a:pt x="141303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6200000" flipV="1">
              <a:off x="10122038" y="4803808"/>
              <a:ext cx="1292701" cy="2878783"/>
            </a:xfrm>
            <a:custGeom>
              <a:avLst/>
              <a:gdLst>
                <a:gd name="connsiteX0" fmla="*/ 1292701 w 1292701"/>
                <a:gd name="connsiteY0" fmla="*/ 0 h 2878783"/>
                <a:gd name="connsiteX1" fmla="*/ 1242583 w 1292701"/>
                <a:gd name="connsiteY1" fmla="*/ 0 h 2878783"/>
                <a:gd name="connsiteX2" fmla="*/ 0 w 1292701"/>
                <a:gd name="connsiteY2" fmla="*/ 2767174 h 2878783"/>
                <a:gd name="connsiteX3" fmla="*/ 0 w 1292701"/>
                <a:gd name="connsiteY3" fmla="*/ 2878783 h 2878783"/>
                <a:gd name="connsiteX4" fmla="*/ 1292701 w 1292701"/>
                <a:gd name="connsiteY4" fmla="*/ 0 h 287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701" h="2878783">
                  <a:moveTo>
                    <a:pt x="1292701" y="0"/>
                  </a:moveTo>
                  <a:lnTo>
                    <a:pt x="1242583" y="0"/>
                  </a:lnTo>
                  <a:lnTo>
                    <a:pt x="0" y="2767174"/>
                  </a:lnTo>
                  <a:lnTo>
                    <a:pt x="0" y="2878783"/>
                  </a:lnTo>
                  <a:lnTo>
                    <a:pt x="129270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rot="16200000" flipV="1">
              <a:off x="10316194" y="4997964"/>
              <a:ext cx="1172366" cy="2610804"/>
            </a:xfrm>
            <a:custGeom>
              <a:avLst/>
              <a:gdLst>
                <a:gd name="connsiteX0" fmla="*/ 1172366 w 1172366"/>
                <a:gd name="connsiteY0" fmla="*/ 0 h 2610804"/>
                <a:gd name="connsiteX1" fmla="*/ 1122249 w 1172366"/>
                <a:gd name="connsiteY1" fmla="*/ 0 h 2610804"/>
                <a:gd name="connsiteX2" fmla="*/ 0 w 1172366"/>
                <a:gd name="connsiteY2" fmla="*/ 2499195 h 2610804"/>
                <a:gd name="connsiteX3" fmla="*/ 0 w 1172366"/>
                <a:gd name="connsiteY3" fmla="*/ 2610804 h 2610804"/>
                <a:gd name="connsiteX4" fmla="*/ 1172366 w 1172366"/>
                <a:gd name="connsiteY4" fmla="*/ 0 h 261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2366" h="2610804">
                  <a:moveTo>
                    <a:pt x="1172366" y="0"/>
                  </a:moveTo>
                  <a:lnTo>
                    <a:pt x="1122249" y="0"/>
                  </a:lnTo>
                  <a:lnTo>
                    <a:pt x="0" y="2499195"/>
                  </a:lnTo>
                  <a:lnTo>
                    <a:pt x="0" y="2610804"/>
                  </a:lnTo>
                  <a:lnTo>
                    <a:pt x="117236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16200000" flipV="1">
              <a:off x="10510351" y="5192121"/>
              <a:ext cx="1052032" cy="2342825"/>
            </a:xfrm>
            <a:custGeom>
              <a:avLst/>
              <a:gdLst>
                <a:gd name="connsiteX0" fmla="*/ 1052032 w 1052032"/>
                <a:gd name="connsiteY0" fmla="*/ 0 h 2342825"/>
                <a:gd name="connsiteX1" fmla="*/ 1001914 w 1052032"/>
                <a:gd name="connsiteY1" fmla="*/ 0 h 2342825"/>
                <a:gd name="connsiteX2" fmla="*/ 0 w 1052032"/>
                <a:gd name="connsiteY2" fmla="*/ 2231215 h 2342825"/>
                <a:gd name="connsiteX3" fmla="*/ 0 w 1052032"/>
                <a:gd name="connsiteY3" fmla="*/ 2342825 h 2342825"/>
                <a:gd name="connsiteX4" fmla="*/ 1052032 w 1052032"/>
                <a:gd name="connsiteY4" fmla="*/ 0 h 234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032" h="2342825">
                  <a:moveTo>
                    <a:pt x="1052032" y="0"/>
                  </a:moveTo>
                  <a:lnTo>
                    <a:pt x="1001914" y="0"/>
                  </a:lnTo>
                  <a:lnTo>
                    <a:pt x="0" y="2231215"/>
                  </a:lnTo>
                  <a:lnTo>
                    <a:pt x="0" y="2342825"/>
                  </a:lnTo>
                  <a:lnTo>
                    <a:pt x="105203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 rot="16200000" flipV="1">
              <a:off x="10704508" y="5386278"/>
              <a:ext cx="931697" cy="2074846"/>
            </a:xfrm>
            <a:custGeom>
              <a:avLst/>
              <a:gdLst>
                <a:gd name="connsiteX0" fmla="*/ 931697 w 931697"/>
                <a:gd name="connsiteY0" fmla="*/ 0 h 2074846"/>
                <a:gd name="connsiteX1" fmla="*/ 881579 w 931697"/>
                <a:gd name="connsiteY1" fmla="*/ 0 h 2074846"/>
                <a:gd name="connsiteX2" fmla="*/ 0 w 931697"/>
                <a:gd name="connsiteY2" fmla="*/ 1963236 h 2074846"/>
                <a:gd name="connsiteX3" fmla="*/ 0 w 931697"/>
                <a:gd name="connsiteY3" fmla="*/ 2074846 h 2074846"/>
                <a:gd name="connsiteX4" fmla="*/ 931697 w 931697"/>
                <a:gd name="connsiteY4" fmla="*/ 0 h 207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697" h="2074846">
                  <a:moveTo>
                    <a:pt x="931697" y="0"/>
                  </a:moveTo>
                  <a:lnTo>
                    <a:pt x="881579" y="0"/>
                  </a:lnTo>
                  <a:lnTo>
                    <a:pt x="0" y="1963236"/>
                  </a:lnTo>
                  <a:lnTo>
                    <a:pt x="0" y="2074846"/>
                  </a:lnTo>
                  <a:lnTo>
                    <a:pt x="93169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 rot="16200000" flipV="1">
              <a:off x="10898665" y="5580435"/>
              <a:ext cx="811363" cy="1806866"/>
            </a:xfrm>
            <a:custGeom>
              <a:avLst/>
              <a:gdLst>
                <a:gd name="connsiteX0" fmla="*/ 811363 w 811363"/>
                <a:gd name="connsiteY0" fmla="*/ 0 h 1806866"/>
                <a:gd name="connsiteX1" fmla="*/ 761245 w 811363"/>
                <a:gd name="connsiteY1" fmla="*/ 0 h 1806866"/>
                <a:gd name="connsiteX2" fmla="*/ 0 w 811363"/>
                <a:gd name="connsiteY2" fmla="*/ 1695257 h 1806866"/>
                <a:gd name="connsiteX3" fmla="*/ 0 w 811363"/>
                <a:gd name="connsiteY3" fmla="*/ 1806866 h 1806866"/>
                <a:gd name="connsiteX4" fmla="*/ 811363 w 811363"/>
                <a:gd name="connsiteY4" fmla="*/ 0 h 180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363" h="1806866">
                  <a:moveTo>
                    <a:pt x="811363" y="0"/>
                  </a:moveTo>
                  <a:lnTo>
                    <a:pt x="761245" y="0"/>
                  </a:lnTo>
                  <a:lnTo>
                    <a:pt x="0" y="1695257"/>
                  </a:lnTo>
                  <a:lnTo>
                    <a:pt x="0" y="1806866"/>
                  </a:lnTo>
                  <a:lnTo>
                    <a:pt x="8113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 rot="16200000" flipV="1">
              <a:off x="11092822" y="5774592"/>
              <a:ext cx="691028" cy="1538887"/>
            </a:xfrm>
            <a:custGeom>
              <a:avLst/>
              <a:gdLst>
                <a:gd name="connsiteX0" fmla="*/ 691028 w 691028"/>
                <a:gd name="connsiteY0" fmla="*/ 0 h 1538887"/>
                <a:gd name="connsiteX1" fmla="*/ 640910 w 691028"/>
                <a:gd name="connsiteY1" fmla="*/ 0 h 1538887"/>
                <a:gd name="connsiteX2" fmla="*/ 0 w 691028"/>
                <a:gd name="connsiteY2" fmla="*/ 1427278 h 1538887"/>
                <a:gd name="connsiteX3" fmla="*/ 0 w 691028"/>
                <a:gd name="connsiteY3" fmla="*/ 1538887 h 1538887"/>
                <a:gd name="connsiteX4" fmla="*/ 691028 w 691028"/>
                <a:gd name="connsiteY4" fmla="*/ 0 h 1538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028" h="1538887">
                  <a:moveTo>
                    <a:pt x="691028" y="0"/>
                  </a:moveTo>
                  <a:lnTo>
                    <a:pt x="640910" y="0"/>
                  </a:lnTo>
                  <a:lnTo>
                    <a:pt x="0" y="1427278"/>
                  </a:lnTo>
                  <a:lnTo>
                    <a:pt x="0" y="1538887"/>
                  </a:lnTo>
                  <a:lnTo>
                    <a:pt x="691028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 rot="16200000" flipV="1">
              <a:off x="11286978" y="5968748"/>
              <a:ext cx="570694" cy="1270908"/>
            </a:xfrm>
            <a:custGeom>
              <a:avLst/>
              <a:gdLst>
                <a:gd name="connsiteX0" fmla="*/ 570694 w 570694"/>
                <a:gd name="connsiteY0" fmla="*/ 0 h 1270908"/>
                <a:gd name="connsiteX1" fmla="*/ 520576 w 570694"/>
                <a:gd name="connsiteY1" fmla="*/ 0 h 1270908"/>
                <a:gd name="connsiteX2" fmla="*/ 0 w 570694"/>
                <a:gd name="connsiteY2" fmla="*/ 1159299 h 1270908"/>
                <a:gd name="connsiteX3" fmla="*/ 0 w 570694"/>
                <a:gd name="connsiteY3" fmla="*/ 1270908 h 1270908"/>
                <a:gd name="connsiteX4" fmla="*/ 570694 w 570694"/>
                <a:gd name="connsiteY4" fmla="*/ 0 h 12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694" h="1270908">
                  <a:moveTo>
                    <a:pt x="570694" y="0"/>
                  </a:moveTo>
                  <a:lnTo>
                    <a:pt x="520576" y="0"/>
                  </a:lnTo>
                  <a:lnTo>
                    <a:pt x="0" y="1159299"/>
                  </a:lnTo>
                  <a:lnTo>
                    <a:pt x="0" y="1270908"/>
                  </a:lnTo>
                  <a:lnTo>
                    <a:pt x="57069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rot="16200000" flipV="1">
              <a:off x="11481136" y="6162906"/>
              <a:ext cx="450359" cy="1002929"/>
            </a:xfrm>
            <a:custGeom>
              <a:avLst/>
              <a:gdLst>
                <a:gd name="connsiteX0" fmla="*/ 450359 w 450359"/>
                <a:gd name="connsiteY0" fmla="*/ 0 h 1002929"/>
                <a:gd name="connsiteX1" fmla="*/ 400241 w 450359"/>
                <a:gd name="connsiteY1" fmla="*/ 0 h 1002929"/>
                <a:gd name="connsiteX2" fmla="*/ 0 w 450359"/>
                <a:gd name="connsiteY2" fmla="*/ 891319 h 1002929"/>
                <a:gd name="connsiteX3" fmla="*/ 0 w 450359"/>
                <a:gd name="connsiteY3" fmla="*/ 1002929 h 1002929"/>
                <a:gd name="connsiteX4" fmla="*/ 450359 w 450359"/>
                <a:gd name="connsiteY4" fmla="*/ 0 h 100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359" h="1002929">
                  <a:moveTo>
                    <a:pt x="450359" y="0"/>
                  </a:moveTo>
                  <a:lnTo>
                    <a:pt x="400241" y="0"/>
                  </a:lnTo>
                  <a:lnTo>
                    <a:pt x="0" y="891319"/>
                  </a:lnTo>
                  <a:lnTo>
                    <a:pt x="0" y="1002929"/>
                  </a:lnTo>
                  <a:lnTo>
                    <a:pt x="45035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 rot="16200000" flipV="1">
              <a:off x="11675292" y="6357062"/>
              <a:ext cx="330025" cy="734950"/>
            </a:xfrm>
            <a:custGeom>
              <a:avLst/>
              <a:gdLst>
                <a:gd name="connsiteX0" fmla="*/ 330025 w 330025"/>
                <a:gd name="connsiteY0" fmla="*/ 0 h 734950"/>
                <a:gd name="connsiteX1" fmla="*/ 279907 w 330025"/>
                <a:gd name="connsiteY1" fmla="*/ 0 h 734950"/>
                <a:gd name="connsiteX2" fmla="*/ 0 w 330025"/>
                <a:gd name="connsiteY2" fmla="*/ 623340 h 734950"/>
                <a:gd name="connsiteX3" fmla="*/ 0 w 330025"/>
                <a:gd name="connsiteY3" fmla="*/ 734950 h 734950"/>
                <a:gd name="connsiteX4" fmla="*/ 330025 w 330025"/>
                <a:gd name="connsiteY4" fmla="*/ 0 h 7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025" h="734950">
                  <a:moveTo>
                    <a:pt x="330025" y="0"/>
                  </a:moveTo>
                  <a:lnTo>
                    <a:pt x="279907" y="0"/>
                  </a:lnTo>
                  <a:lnTo>
                    <a:pt x="0" y="623340"/>
                  </a:lnTo>
                  <a:lnTo>
                    <a:pt x="0" y="734950"/>
                  </a:lnTo>
                  <a:lnTo>
                    <a:pt x="33002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 rot="16200000" flipV="1">
              <a:off x="11869449" y="6551219"/>
              <a:ext cx="209690" cy="466971"/>
            </a:xfrm>
            <a:custGeom>
              <a:avLst/>
              <a:gdLst>
                <a:gd name="connsiteX0" fmla="*/ 209690 w 209690"/>
                <a:gd name="connsiteY0" fmla="*/ 0 h 466971"/>
                <a:gd name="connsiteX1" fmla="*/ 159572 w 209690"/>
                <a:gd name="connsiteY1" fmla="*/ 0 h 466971"/>
                <a:gd name="connsiteX2" fmla="*/ 0 w 209690"/>
                <a:gd name="connsiteY2" fmla="*/ 355361 h 466971"/>
                <a:gd name="connsiteX3" fmla="*/ 0 w 209690"/>
                <a:gd name="connsiteY3" fmla="*/ 466971 h 466971"/>
                <a:gd name="connsiteX4" fmla="*/ 209690 w 209690"/>
                <a:gd name="connsiteY4" fmla="*/ 0 h 46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690" h="466971">
                  <a:moveTo>
                    <a:pt x="209690" y="0"/>
                  </a:moveTo>
                  <a:lnTo>
                    <a:pt x="159572" y="0"/>
                  </a:lnTo>
                  <a:lnTo>
                    <a:pt x="0" y="355361"/>
                  </a:lnTo>
                  <a:lnTo>
                    <a:pt x="0" y="466971"/>
                  </a:lnTo>
                  <a:lnTo>
                    <a:pt x="20969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Rectangle 1"/>
          <p:cNvSpPr/>
          <p:nvPr userDrawn="1"/>
        </p:nvSpPr>
        <p:spPr>
          <a:xfrm rot="2813953">
            <a:off x="2513346" y="2942541"/>
            <a:ext cx="190514" cy="514499"/>
          </a:xfrm>
          <a:custGeom>
            <a:avLst/>
            <a:gdLst>
              <a:gd name="connsiteX0" fmla="*/ 0 w 180306"/>
              <a:gd name="connsiteY0" fmla="*/ 0 h 504912"/>
              <a:gd name="connsiteX1" fmla="*/ 180306 w 180306"/>
              <a:gd name="connsiteY1" fmla="*/ 0 h 504912"/>
              <a:gd name="connsiteX2" fmla="*/ 180306 w 180306"/>
              <a:gd name="connsiteY2" fmla="*/ 504912 h 504912"/>
              <a:gd name="connsiteX3" fmla="*/ 0 w 180306"/>
              <a:gd name="connsiteY3" fmla="*/ 504912 h 504912"/>
              <a:gd name="connsiteX4" fmla="*/ 0 w 180306"/>
              <a:gd name="connsiteY4" fmla="*/ 0 h 504912"/>
              <a:gd name="connsiteX0" fmla="*/ 15201 w 195507"/>
              <a:gd name="connsiteY0" fmla="*/ 0 h 504912"/>
              <a:gd name="connsiteX1" fmla="*/ 195507 w 195507"/>
              <a:gd name="connsiteY1" fmla="*/ 0 h 504912"/>
              <a:gd name="connsiteX2" fmla="*/ 195507 w 195507"/>
              <a:gd name="connsiteY2" fmla="*/ 504912 h 504912"/>
              <a:gd name="connsiteX3" fmla="*/ 0 w 195507"/>
              <a:gd name="connsiteY3" fmla="*/ 503732 h 504912"/>
              <a:gd name="connsiteX4" fmla="*/ 15201 w 195507"/>
              <a:gd name="connsiteY4" fmla="*/ 0 h 504912"/>
              <a:gd name="connsiteX0" fmla="*/ 15201 w 195507"/>
              <a:gd name="connsiteY0" fmla="*/ 0 h 514498"/>
              <a:gd name="connsiteX1" fmla="*/ 195507 w 195507"/>
              <a:gd name="connsiteY1" fmla="*/ 0 h 514498"/>
              <a:gd name="connsiteX2" fmla="*/ 160446 w 195507"/>
              <a:gd name="connsiteY2" fmla="*/ 514498 h 514498"/>
              <a:gd name="connsiteX3" fmla="*/ 0 w 195507"/>
              <a:gd name="connsiteY3" fmla="*/ 503732 h 514498"/>
              <a:gd name="connsiteX4" fmla="*/ 15201 w 195507"/>
              <a:gd name="connsiteY4" fmla="*/ 0 h 514498"/>
              <a:gd name="connsiteX0" fmla="*/ 15201 w 190514"/>
              <a:gd name="connsiteY0" fmla="*/ 0 h 514498"/>
              <a:gd name="connsiteX1" fmla="*/ 190514 w 190514"/>
              <a:gd name="connsiteY1" fmla="*/ 1849 h 514498"/>
              <a:gd name="connsiteX2" fmla="*/ 160446 w 190514"/>
              <a:gd name="connsiteY2" fmla="*/ 514498 h 514498"/>
              <a:gd name="connsiteX3" fmla="*/ 0 w 190514"/>
              <a:gd name="connsiteY3" fmla="*/ 503732 h 514498"/>
              <a:gd name="connsiteX4" fmla="*/ 15201 w 190514"/>
              <a:gd name="connsiteY4" fmla="*/ 0 h 51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14" h="514498">
                <a:moveTo>
                  <a:pt x="15201" y="0"/>
                </a:moveTo>
                <a:lnTo>
                  <a:pt x="190514" y="1849"/>
                </a:lnTo>
                <a:lnTo>
                  <a:pt x="160446" y="514498"/>
                </a:lnTo>
                <a:lnTo>
                  <a:pt x="0" y="503732"/>
                </a:lnTo>
                <a:lnTo>
                  <a:pt x="152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848424" y="1256566"/>
            <a:ext cx="6731123" cy="4616107"/>
            <a:chOff x="1114527" y="1107976"/>
            <a:chExt cx="5852277" cy="5719836"/>
          </a:xfrm>
        </p:grpSpPr>
        <p:sp>
          <p:nvSpPr>
            <p:cNvPr id="11" name="Block Arc 7"/>
            <p:cNvSpPr/>
            <p:nvPr userDrawn="1"/>
          </p:nvSpPr>
          <p:spPr>
            <a:xfrm>
              <a:off x="1114527" y="1187567"/>
              <a:ext cx="5852277" cy="5640245"/>
            </a:xfrm>
            <a:custGeom>
              <a:avLst/>
              <a:gdLst>
                <a:gd name="connsiteX0" fmla="*/ 3702746 w 4909332"/>
                <a:gd name="connsiteY0" fmla="*/ 340977 h 4909332"/>
                <a:gd name="connsiteX1" fmla="*/ 4870725 w 4909332"/>
                <a:gd name="connsiteY1" fmla="*/ 2888305 h 4909332"/>
                <a:gd name="connsiteX2" fmla="*/ 2889786 w 4909332"/>
                <a:gd name="connsiteY2" fmla="*/ 4870459 h 4909332"/>
                <a:gd name="connsiteX3" fmla="*/ 341742 w 4909332"/>
                <a:gd name="connsiteY3" fmla="*/ 3704043 h 4909332"/>
                <a:gd name="connsiteX4" fmla="*/ 547530 w 4909332"/>
                <a:gd name="connsiteY4" fmla="*/ 909279 h 4909332"/>
                <a:gd name="connsiteX5" fmla="*/ 602761 w 4909332"/>
                <a:gd name="connsiteY5" fmla="*/ 954034 h 4909332"/>
                <a:gd name="connsiteX6" fmla="*/ 402933 w 4909332"/>
                <a:gd name="connsiteY6" fmla="*/ 3667862 h 4909332"/>
                <a:gd name="connsiteX7" fmla="*/ 2877186 w 4909332"/>
                <a:gd name="connsiteY7" fmla="*/ 4800499 h 4909332"/>
                <a:gd name="connsiteX8" fmla="*/ 4800757 w 4909332"/>
                <a:gd name="connsiteY8" fmla="*/ 2875747 h 4909332"/>
                <a:gd name="connsiteX9" fmla="*/ 3666602 w 4909332"/>
                <a:gd name="connsiteY9" fmla="*/ 402190 h 4909332"/>
                <a:gd name="connsiteX10" fmla="*/ 3702746 w 4909332"/>
                <a:gd name="connsiteY10" fmla="*/ 340977 h 4909332"/>
                <a:gd name="connsiteX0" fmla="*/ 3631674 w 4838378"/>
                <a:gd name="connsiteY0" fmla="*/ 0 h 4568474"/>
                <a:gd name="connsiteX1" fmla="*/ 4799653 w 4838378"/>
                <a:gd name="connsiteY1" fmla="*/ 2547328 h 4568474"/>
                <a:gd name="connsiteX2" fmla="*/ 2818714 w 4838378"/>
                <a:gd name="connsiteY2" fmla="*/ 4529482 h 4568474"/>
                <a:gd name="connsiteX3" fmla="*/ 270670 w 4838378"/>
                <a:gd name="connsiteY3" fmla="*/ 3363066 h 4568474"/>
                <a:gd name="connsiteX4" fmla="*/ 476458 w 4838378"/>
                <a:gd name="connsiteY4" fmla="*/ 568302 h 4568474"/>
                <a:gd name="connsiteX5" fmla="*/ 671073 w 4838378"/>
                <a:gd name="connsiteY5" fmla="*/ 454863 h 4568474"/>
                <a:gd name="connsiteX6" fmla="*/ 531689 w 4838378"/>
                <a:gd name="connsiteY6" fmla="*/ 613057 h 4568474"/>
                <a:gd name="connsiteX7" fmla="*/ 331861 w 4838378"/>
                <a:gd name="connsiteY7" fmla="*/ 3326885 h 4568474"/>
                <a:gd name="connsiteX8" fmla="*/ 2806114 w 4838378"/>
                <a:gd name="connsiteY8" fmla="*/ 4459522 h 4568474"/>
                <a:gd name="connsiteX9" fmla="*/ 4729685 w 4838378"/>
                <a:gd name="connsiteY9" fmla="*/ 2534770 h 4568474"/>
                <a:gd name="connsiteX10" fmla="*/ 3595530 w 4838378"/>
                <a:gd name="connsiteY10" fmla="*/ 61213 h 4568474"/>
                <a:gd name="connsiteX11" fmla="*/ 3631674 w 4838378"/>
                <a:gd name="connsiteY11" fmla="*/ 0 h 4568474"/>
                <a:gd name="connsiteX0" fmla="*/ 3631674 w 4838378"/>
                <a:gd name="connsiteY0" fmla="*/ 0 h 4568474"/>
                <a:gd name="connsiteX1" fmla="*/ 4799653 w 4838378"/>
                <a:gd name="connsiteY1" fmla="*/ 2547328 h 4568474"/>
                <a:gd name="connsiteX2" fmla="*/ 2818714 w 4838378"/>
                <a:gd name="connsiteY2" fmla="*/ 4529482 h 4568474"/>
                <a:gd name="connsiteX3" fmla="*/ 270670 w 4838378"/>
                <a:gd name="connsiteY3" fmla="*/ 3363066 h 4568474"/>
                <a:gd name="connsiteX4" fmla="*/ 476458 w 4838378"/>
                <a:gd name="connsiteY4" fmla="*/ 568302 h 4568474"/>
                <a:gd name="connsiteX5" fmla="*/ 671073 w 4838378"/>
                <a:gd name="connsiteY5" fmla="*/ 454863 h 4568474"/>
                <a:gd name="connsiteX6" fmla="*/ 531689 w 4838378"/>
                <a:gd name="connsiteY6" fmla="*/ 613057 h 4568474"/>
                <a:gd name="connsiteX7" fmla="*/ 331861 w 4838378"/>
                <a:gd name="connsiteY7" fmla="*/ 3326885 h 4568474"/>
                <a:gd name="connsiteX8" fmla="*/ 2806114 w 4838378"/>
                <a:gd name="connsiteY8" fmla="*/ 4459522 h 4568474"/>
                <a:gd name="connsiteX9" fmla="*/ 4729685 w 4838378"/>
                <a:gd name="connsiteY9" fmla="*/ 2534770 h 4568474"/>
                <a:gd name="connsiteX10" fmla="*/ 3595530 w 4838378"/>
                <a:gd name="connsiteY10" fmla="*/ 61213 h 4568474"/>
                <a:gd name="connsiteX11" fmla="*/ 3631674 w 4838378"/>
                <a:gd name="connsiteY11" fmla="*/ 0 h 4568474"/>
                <a:gd name="connsiteX0" fmla="*/ 3631674 w 4838378"/>
                <a:gd name="connsiteY0" fmla="*/ 0 h 4568474"/>
                <a:gd name="connsiteX1" fmla="*/ 4799653 w 4838378"/>
                <a:gd name="connsiteY1" fmla="*/ 2547328 h 4568474"/>
                <a:gd name="connsiteX2" fmla="*/ 2818714 w 4838378"/>
                <a:gd name="connsiteY2" fmla="*/ 4529482 h 4568474"/>
                <a:gd name="connsiteX3" fmla="*/ 270670 w 4838378"/>
                <a:gd name="connsiteY3" fmla="*/ 3363066 h 4568474"/>
                <a:gd name="connsiteX4" fmla="*/ 476458 w 4838378"/>
                <a:gd name="connsiteY4" fmla="*/ 568302 h 4568474"/>
                <a:gd name="connsiteX5" fmla="*/ 671073 w 4838378"/>
                <a:gd name="connsiteY5" fmla="*/ 454863 h 4568474"/>
                <a:gd name="connsiteX6" fmla="*/ 531689 w 4838378"/>
                <a:gd name="connsiteY6" fmla="*/ 613057 h 4568474"/>
                <a:gd name="connsiteX7" fmla="*/ 331861 w 4838378"/>
                <a:gd name="connsiteY7" fmla="*/ 3326885 h 4568474"/>
                <a:gd name="connsiteX8" fmla="*/ 2806114 w 4838378"/>
                <a:gd name="connsiteY8" fmla="*/ 4459522 h 4568474"/>
                <a:gd name="connsiteX9" fmla="*/ 4729685 w 4838378"/>
                <a:gd name="connsiteY9" fmla="*/ 2534770 h 4568474"/>
                <a:gd name="connsiteX10" fmla="*/ 3595530 w 4838378"/>
                <a:gd name="connsiteY10" fmla="*/ 61213 h 4568474"/>
                <a:gd name="connsiteX11" fmla="*/ 3631674 w 4838378"/>
                <a:gd name="connsiteY11" fmla="*/ 0 h 4568474"/>
                <a:gd name="connsiteX0" fmla="*/ 3666469 w 4873173"/>
                <a:gd name="connsiteY0" fmla="*/ 0 h 4568474"/>
                <a:gd name="connsiteX1" fmla="*/ 4834448 w 4873173"/>
                <a:gd name="connsiteY1" fmla="*/ 2547328 h 4568474"/>
                <a:gd name="connsiteX2" fmla="*/ 2853509 w 4873173"/>
                <a:gd name="connsiteY2" fmla="*/ 4529482 h 4568474"/>
                <a:gd name="connsiteX3" fmla="*/ 305465 w 4873173"/>
                <a:gd name="connsiteY3" fmla="*/ 3363066 h 4568474"/>
                <a:gd name="connsiteX4" fmla="*/ 511253 w 4873173"/>
                <a:gd name="connsiteY4" fmla="*/ 568302 h 4568474"/>
                <a:gd name="connsiteX5" fmla="*/ 705868 w 4873173"/>
                <a:gd name="connsiteY5" fmla="*/ 454863 h 4568474"/>
                <a:gd name="connsiteX6" fmla="*/ 566484 w 4873173"/>
                <a:gd name="connsiteY6" fmla="*/ 613057 h 4568474"/>
                <a:gd name="connsiteX7" fmla="*/ 366656 w 4873173"/>
                <a:gd name="connsiteY7" fmla="*/ 3326885 h 4568474"/>
                <a:gd name="connsiteX8" fmla="*/ 2840909 w 4873173"/>
                <a:gd name="connsiteY8" fmla="*/ 4459522 h 4568474"/>
                <a:gd name="connsiteX9" fmla="*/ 4764480 w 4873173"/>
                <a:gd name="connsiteY9" fmla="*/ 2534770 h 4568474"/>
                <a:gd name="connsiteX10" fmla="*/ 3630325 w 4873173"/>
                <a:gd name="connsiteY10" fmla="*/ 61213 h 4568474"/>
                <a:gd name="connsiteX11" fmla="*/ 3666469 w 4873173"/>
                <a:gd name="connsiteY11" fmla="*/ 0 h 4568474"/>
                <a:gd name="connsiteX0" fmla="*/ 3697840 w 4904544"/>
                <a:gd name="connsiteY0" fmla="*/ 0 h 4568474"/>
                <a:gd name="connsiteX1" fmla="*/ 4865819 w 4904544"/>
                <a:gd name="connsiteY1" fmla="*/ 2547328 h 4568474"/>
                <a:gd name="connsiteX2" fmla="*/ 2884880 w 4904544"/>
                <a:gd name="connsiteY2" fmla="*/ 4529482 h 4568474"/>
                <a:gd name="connsiteX3" fmla="*/ 336836 w 4904544"/>
                <a:gd name="connsiteY3" fmla="*/ 3363066 h 4568474"/>
                <a:gd name="connsiteX4" fmla="*/ 542624 w 4904544"/>
                <a:gd name="connsiteY4" fmla="*/ 568302 h 4568474"/>
                <a:gd name="connsiteX5" fmla="*/ 737239 w 4904544"/>
                <a:gd name="connsiteY5" fmla="*/ 454863 h 4568474"/>
                <a:gd name="connsiteX6" fmla="*/ 597855 w 4904544"/>
                <a:gd name="connsiteY6" fmla="*/ 613057 h 4568474"/>
                <a:gd name="connsiteX7" fmla="*/ 398027 w 4904544"/>
                <a:gd name="connsiteY7" fmla="*/ 3326885 h 4568474"/>
                <a:gd name="connsiteX8" fmla="*/ 2872280 w 4904544"/>
                <a:gd name="connsiteY8" fmla="*/ 4459522 h 4568474"/>
                <a:gd name="connsiteX9" fmla="*/ 4795851 w 4904544"/>
                <a:gd name="connsiteY9" fmla="*/ 2534770 h 4568474"/>
                <a:gd name="connsiteX10" fmla="*/ 3661696 w 4904544"/>
                <a:gd name="connsiteY10" fmla="*/ 61213 h 4568474"/>
                <a:gd name="connsiteX11" fmla="*/ 3697840 w 4904544"/>
                <a:gd name="connsiteY11" fmla="*/ 0 h 4568474"/>
                <a:gd name="connsiteX0" fmla="*/ 3714785 w 4921489"/>
                <a:gd name="connsiteY0" fmla="*/ 0 h 4568474"/>
                <a:gd name="connsiteX1" fmla="*/ 4882764 w 4921489"/>
                <a:gd name="connsiteY1" fmla="*/ 2547328 h 4568474"/>
                <a:gd name="connsiteX2" fmla="*/ 2901825 w 4921489"/>
                <a:gd name="connsiteY2" fmla="*/ 4529482 h 4568474"/>
                <a:gd name="connsiteX3" fmla="*/ 353781 w 4921489"/>
                <a:gd name="connsiteY3" fmla="*/ 3363066 h 4568474"/>
                <a:gd name="connsiteX4" fmla="*/ 559569 w 4921489"/>
                <a:gd name="connsiteY4" fmla="*/ 568302 h 4568474"/>
                <a:gd name="connsiteX5" fmla="*/ 754184 w 4921489"/>
                <a:gd name="connsiteY5" fmla="*/ 454863 h 4568474"/>
                <a:gd name="connsiteX6" fmla="*/ 614800 w 4921489"/>
                <a:gd name="connsiteY6" fmla="*/ 613057 h 4568474"/>
                <a:gd name="connsiteX7" fmla="*/ 414972 w 4921489"/>
                <a:gd name="connsiteY7" fmla="*/ 3326885 h 4568474"/>
                <a:gd name="connsiteX8" fmla="*/ 2889225 w 4921489"/>
                <a:gd name="connsiteY8" fmla="*/ 4459522 h 4568474"/>
                <a:gd name="connsiteX9" fmla="*/ 4812796 w 4921489"/>
                <a:gd name="connsiteY9" fmla="*/ 2534770 h 4568474"/>
                <a:gd name="connsiteX10" fmla="*/ 3678641 w 4921489"/>
                <a:gd name="connsiteY10" fmla="*/ 61213 h 4568474"/>
                <a:gd name="connsiteX11" fmla="*/ 3714785 w 4921489"/>
                <a:gd name="connsiteY11" fmla="*/ 0 h 4568474"/>
                <a:gd name="connsiteX0" fmla="*/ 3714785 w 4921489"/>
                <a:gd name="connsiteY0" fmla="*/ 0 h 4568474"/>
                <a:gd name="connsiteX1" fmla="*/ 4882764 w 4921489"/>
                <a:gd name="connsiteY1" fmla="*/ 2547328 h 4568474"/>
                <a:gd name="connsiteX2" fmla="*/ 2901825 w 4921489"/>
                <a:gd name="connsiteY2" fmla="*/ 4529482 h 4568474"/>
                <a:gd name="connsiteX3" fmla="*/ 353781 w 4921489"/>
                <a:gd name="connsiteY3" fmla="*/ 3363066 h 4568474"/>
                <a:gd name="connsiteX4" fmla="*/ 559569 w 4921489"/>
                <a:gd name="connsiteY4" fmla="*/ 568302 h 4568474"/>
                <a:gd name="connsiteX5" fmla="*/ 1020884 w 4921489"/>
                <a:gd name="connsiteY5" fmla="*/ 264363 h 4568474"/>
                <a:gd name="connsiteX6" fmla="*/ 614800 w 4921489"/>
                <a:gd name="connsiteY6" fmla="*/ 613057 h 4568474"/>
                <a:gd name="connsiteX7" fmla="*/ 414972 w 4921489"/>
                <a:gd name="connsiteY7" fmla="*/ 3326885 h 4568474"/>
                <a:gd name="connsiteX8" fmla="*/ 2889225 w 4921489"/>
                <a:gd name="connsiteY8" fmla="*/ 4459522 h 4568474"/>
                <a:gd name="connsiteX9" fmla="*/ 4812796 w 4921489"/>
                <a:gd name="connsiteY9" fmla="*/ 2534770 h 4568474"/>
                <a:gd name="connsiteX10" fmla="*/ 3678641 w 4921489"/>
                <a:gd name="connsiteY10" fmla="*/ 61213 h 4568474"/>
                <a:gd name="connsiteX11" fmla="*/ 3714785 w 4921489"/>
                <a:gd name="connsiteY11" fmla="*/ 0 h 4568474"/>
                <a:gd name="connsiteX0" fmla="*/ 3714785 w 4921489"/>
                <a:gd name="connsiteY0" fmla="*/ 0 h 4568474"/>
                <a:gd name="connsiteX1" fmla="*/ 4882764 w 4921489"/>
                <a:gd name="connsiteY1" fmla="*/ 2547328 h 4568474"/>
                <a:gd name="connsiteX2" fmla="*/ 2901825 w 4921489"/>
                <a:gd name="connsiteY2" fmla="*/ 4529482 h 4568474"/>
                <a:gd name="connsiteX3" fmla="*/ 353781 w 4921489"/>
                <a:gd name="connsiteY3" fmla="*/ 3363066 h 4568474"/>
                <a:gd name="connsiteX4" fmla="*/ 559569 w 4921489"/>
                <a:gd name="connsiteY4" fmla="*/ 568302 h 4568474"/>
                <a:gd name="connsiteX5" fmla="*/ 1039934 w 4921489"/>
                <a:gd name="connsiteY5" fmla="*/ 188163 h 4568474"/>
                <a:gd name="connsiteX6" fmla="*/ 614800 w 4921489"/>
                <a:gd name="connsiteY6" fmla="*/ 613057 h 4568474"/>
                <a:gd name="connsiteX7" fmla="*/ 414972 w 4921489"/>
                <a:gd name="connsiteY7" fmla="*/ 3326885 h 4568474"/>
                <a:gd name="connsiteX8" fmla="*/ 2889225 w 4921489"/>
                <a:gd name="connsiteY8" fmla="*/ 4459522 h 4568474"/>
                <a:gd name="connsiteX9" fmla="*/ 4812796 w 4921489"/>
                <a:gd name="connsiteY9" fmla="*/ 2534770 h 4568474"/>
                <a:gd name="connsiteX10" fmla="*/ 3678641 w 4921489"/>
                <a:gd name="connsiteY10" fmla="*/ 61213 h 4568474"/>
                <a:gd name="connsiteX11" fmla="*/ 3714785 w 4921489"/>
                <a:gd name="connsiteY11" fmla="*/ 0 h 4568474"/>
                <a:gd name="connsiteX0" fmla="*/ 3714785 w 4921489"/>
                <a:gd name="connsiteY0" fmla="*/ 0 h 4568474"/>
                <a:gd name="connsiteX1" fmla="*/ 4882764 w 4921489"/>
                <a:gd name="connsiteY1" fmla="*/ 2547328 h 4568474"/>
                <a:gd name="connsiteX2" fmla="*/ 2901825 w 4921489"/>
                <a:gd name="connsiteY2" fmla="*/ 4529482 h 4568474"/>
                <a:gd name="connsiteX3" fmla="*/ 353781 w 4921489"/>
                <a:gd name="connsiteY3" fmla="*/ 3363066 h 4568474"/>
                <a:gd name="connsiteX4" fmla="*/ 559569 w 4921489"/>
                <a:gd name="connsiteY4" fmla="*/ 568302 h 4568474"/>
                <a:gd name="connsiteX5" fmla="*/ 1039934 w 4921489"/>
                <a:gd name="connsiteY5" fmla="*/ 188163 h 4568474"/>
                <a:gd name="connsiteX6" fmla="*/ 614800 w 4921489"/>
                <a:gd name="connsiteY6" fmla="*/ 613057 h 4568474"/>
                <a:gd name="connsiteX7" fmla="*/ 414972 w 4921489"/>
                <a:gd name="connsiteY7" fmla="*/ 3326885 h 4568474"/>
                <a:gd name="connsiteX8" fmla="*/ 2889225 w 4921489"/>
                <a:gd name="connsiteY8" fmla="*/ 4459522 h 4568474"/>
                <a:gd name="connsiteX9" fmla="*/ 4812796 w 4921489"/>
                <a:gd name="connsiteY9" fmla="*/ 2534770 h 4568474"/>
                <a:gd name="connsiteX10" fmla="*/ 3678641 w 4921489"/>
                <a:gd name="connsiteY10" fmla="*/ 61213 h 4568474"/>
                <a:gd name="connsiteX11" fmla="*/ 3714785 w 4921489"/>
                <a:gd name="connsiteY11" fmla="*/ 0 h 4568474"/>
                <a:gd name="connsiteX0" fmla="*/ 3706913 w 4913617"/>
                <a:gd name="connsiteY0" fmla="*/ 0 h 4568474"/>
                <a:gd name="connsiteX1" fmla="*/ 4874892 w 4913617"/>
                <a:gd name="connsiteY1" fmla="*/ 2547328 h 4568474"/>
                <a:gd name="connsiteX2" fmla="*/ 2893953 w 4913617"/>
                <a:gd name="connsiteY2" fmla="*/ 4529482 h 4568474"/>
                <a:gd name="connsiteX3" fmla="*/ 345909 w 4913617"/>
                <a:gd name="connsiteY3" fmla="*/ 3363066 h 4568474"/>
                <a:gd name="connsiteX4" fmla="*/ 551697 w 4913617"/>
                <a:gd name="connsiteY4" fmla="*/ 568302 h 4568474"/>
                <a:gd name="connsiteX5" fmla="*/ 1032062 w 4913617"/>
                <a:gd name="connsiteY5" fmla="*/ 188163 h 4568474"/>
                <a:gd name="connsiteX6" fmla="*/ 606928 w 4913617"/>
                <a:gd name="connsiteY6" fmla="*/ 613057 h 4568474"/>
                <a:gd name="connsiteX7" fmla="*/ 407100 w 4913617"/>
                <a:gd name="connsiteY7" fmla="*/ 3326885 h 4568474"/>
                <a:gd name="connsiteX8" fmla="*/ 2881353 w 4913617"/>
                <a:gd name="connsiteY8" fmla="*/ 4459522 h 4568474"/>
                <a:gd name="connsiteX9" fmla="*/ 4804924 w 4913617"/>
                <a:gd name="connsiteY9" fmla="*/ 2534770 h 4568474"/>
                <a:gd name="connsiteX10" fmla="*/ 3670769 w 4913617"/>
                <a:gd name="connsiteY10" fmla="*/ 61213 h 4568474"/>
                <a:gd name="connsiteX11" fmla="*/ 3706913 w 4913617"/>
                <a:gd name="connsiteY11" fmla="*/ 0 h 4568474"/>
                <a:gd name="connsiteX0" fmla="*/ 3697372 w 4904076"/>
                <a:gd name="connsiteY0" fmla="*/ 0 h 4568474"/>
                <a:gd name="connsiteX1" fmla="*/ 4865351 w 4904076"/>
                <a:gd name="connsiteY1" fmla="*/ 2547328 h 4568474"/>
                <a:gd name="connsiteX2" fmla="*/ 2884412 w 4904076"/>
                <a:gd name="connsiteY2" fmla="*/ 4529482 h 4568474"/>
                <a:gd name="connsiteX3" fmla="*/ 336368 w 4904076"/>
                <a:gd name="connsiteY3" fmla="*/ 3363066 h 4568474"/>
                <a:gd name="connsiteX4" fmla="*/ 542156 w 4904076"/>
                <a:gd name="connsiteY4" fmla="*/ 568302 h 4568474"/>
                <a:gd name="connsiteX5" fmla="*/ 1022521 w 4904076"/>
                <a:gd name="connsiteY5" fmla="*/ 188163 h 4568474"/>
                <a:gd name="connsiteX6" fmla="*/ 597387 w 4904076"/>
                <a:gd name="connsiteY6" fmla="*/ 613057 h 4568474"/>
                <a:gd name="connsiteX7" fmla="*/ 397559 w 4904076"/>
                <a:gd name="connsiteY7" fmla="*/ 3326885 h 4568474"/>
                <a:gd name="connsiteX8" fmla="*/ 2871812 w 4904076"/>
                <a:gd name="connsiteY8" fmla="*/ 4459522 h 4568474"/>
                <a:gd name="connsiteX9" fmla="*/ 4795383 w 4904076"/>
                <a:gd name="connsiteY9" fmla="*/ 2534770 h 4568474"/>
                <a:gd name="connsiteX10" fmla="*/ 3661228 w 4904076"/>
                <a:gd name="connsiteY10" fmla="*/ 61213 h 4568474"/>
                <a:gd name="connsiteX11" fmla="*/ 3697372 w 4904076"/>
                <a:gd name="connsiteY11" fmla="*/ 0 h 4568474"/>
                <a:gd name="connsiteX0" fmla="*/ 3701148 w 4907852"/>
                <a:gd name="connsiteY0" fmla="*/ 0 h 4568474"/>
                <a:gd name="connsiteX1" fmla="*/ 4869127 w 4907852"/>
                <a:gd name="connsiteY1" fmla="*/ 2547328 h 4568474"/>
                <a:gd name="connsiteX2" fmla="*/ 2888188 w 4907852"/>
                <a:gd name="connsiteY2" fmla="*/ 4529482 h 4568474"/>
                <a:gd name="connsiteX3" fmla="*/ 340144 w 4907852"/>
                <a:gd name="connsiteY3" fmla="*/ 3363066 h 4568474"/>
                <a:gd name="connsiteX4" fmla="*/ 545932 w 4907852"/>
                <a:gd name="connsiteY4" fmla="*/ 568302 h 4568474"/>
                <a:gd name="connsiteX5" fmla="*/ 1026297 w 4907852"/>
                <a:gd name="connsiteY5" fmla="*/ 188163 h 4568474"/>
                <a:gd name="connsiteX6" fmla="*/ 601163 w 4907852"/>
                <a:gd name="connsiteY6" fmla="*/ 613057 h 4568474"/>
                <a:gd name="connsiteX7" fmla="*/ 401335 w 4907852"/>
                <a:gd name="connsiteY7" fmla="*/ 3326885 h 4568474"/>
                <a:gd name="connsiteX8" fmla="*/ 2875588 w 4907852"/>
                <a:gd name="connsiteY8" fmla="*/ 4459522 h 4568474"/>
                <a:gd name="connsiteX9" fmla="*/ 4799159 w 4907852"/>
                <a:gd name="connsiteY9" fmla="*/ 2534770 h 4568474"/>
                <a:gd name="connsiteX10" fmla="*/ 3665004 w 4907852"/>
                <a:gd name="connsiteY10" fmla="*/ 61213 h 4568474"/>
                <a:gd name="connsiteX11" fmla="*/ 3701148 w 4907852"/>
                <a:gd name="connsiteY11" fmla="*/ 0 h 4568474"/>
                <a:gd name="connsiteX0" fmla="*/ 3701148 w 4907852"/>
                <a:gd name="connsiteY0" fmla="*/ 0 h 4568474"/>
                <a:gd name="connsiteX1" fmla="*/ 4869127 w 4907852"/>
                <a:gd name="connsiteY1" fmla="*/ 2547328 h 4568474"/>
                <a:gd name="connsiteX2" fmla="*/ 2888188 w 4907852"/>
                <a:gd name="connsiteY2" fmla="*/ 4529482 h 4568474"/>
                <a:gd name="connsiteX3" fmla="*/ 340144 w 4907852"/>
                <a:gd name="connsiteY3" fmla="*/ 3363066 h 4568474"/>
                <a:gd name="connsiteX4" fmla="*/ 545932 w 4907852"/>
                <a:gd name="connsiteY4" fmla="*/ 568302 h 4568474"/>
                <a:gd name="connsiteX5" fmla="*/ 1026297 w 4907852"/>
                <a:gd name="connsiteY5" fmla="*/ 188163 h 4568474"/>
                <a:gd name="connsiteX6" fmla="*/ 601163 w 4907852"/>
                <a:gd name="connsiteY6" fmla="*/ 613057 h 4568474"/>
                <a:gd name="connsiteX7" fmla="*/ 401335 w 4907852"/>
                <a:gd name="connsiteY7" fmla="*/ 3326885 h 4568474"/>
                <a:gd name="connsiteX8" fmla="*/ 2875588 w 4907852"/>
                <a:gd name="connsiteY8" fmla="*/ 4459522 h 4568474"/>
                <a:gd name="connsiteX9" fmla="*/ 4799159 w 4907852"/>
                <a:gd name="connsiteY9" fmla="*/ 2534770 h 4568474"/>
                <a:gd name="connsiteX10" fmla="*/ 3665004 w 4907852"/>
                <a:gd name="connsiteY10" fmla="*/ 61213 h 4568474"/>
                <a:gd name="connsiteX11" fmla="*/ 3701148 w 4907852"/>
                <a:gd name="connsiteY11" fmla="*/ 0 h 4568474"/>
                <a:gd name="connsiteX0" fmla="*/ 3711259 w 4917963"/>
                <a:gd name="connsiteY0" fmla="*/ 0 h 4568474"/>
                <a:gd name="connsiteX1" fmla="*/ 4879238 w 4917963"/>
                <a:gd name="connsiteY1" fmla="*/ 2547328 h 4568474"/>
                <a:gd name="connsiteX2" fmla="*/ 2898299 w 4917963"/>
                <a:gd name="connsiteY2" fmla="*/ 4529482 h 4568474"/>
                <a:gd name="connsiteX3" fmla="*/ 350255 w 4917963"/>
                <a:gd name="connsiteY3" fmla="*/ 3363066 h 4568474"/>
                <a:gd name="connsiteX4" fmla="*/ 556043 w 4917963"/>
                <a:gd name="connsiteY4" fmla="*/ 568302 h 4568474"/>
                <a:gd name="connsiteX5" fmla="*/ 1036408 w 4917963"/>
                <a:gd name="connsiteY5" fmla="*/ 188163 h 4568474"/>
                <a:gd name="connsiteX6" fmla="*/ 611274 w 4917963"/>
                <a:gd name="connsiteY6" fmla="*/ 613057 h 4568474"/>
                <a:gd name="connsiteX7" fmla="*/ 411446 w 4917963"/>
                <a:gd name="connsiteY7" fmla="*/ 3326885 h 4568474"/>
                <a:gd name="connsiteX8" fmla="*/ 2885699 w 4917963"/>
                <a:gd name="connsiteY8" fmla="*/ 4459522 h 4568474"/>
                <a:gd name="connsiteX9" fmla="*/ 4809270 w 4917963"/>
                <a:gd name="connsiteY9" fmla="*/ 2534770 h 4568474"/>
                <a:gd name="connsiteX10" fmla="*/ 3675115 w 4917963"/>
                <a:gd name="connsiteY10" fmla="*/ 61213 h 4568474"/>
                <a:gd name="connsiteX11" fmla="*/ 3711259 w 4917963"/>
                <a:gd name="connsiteY11" fmla="*/ 0 h 4568474"/>
                <a:gd name="connsiteX0" fmla="*/ 3721373 w 4928077"/>
                <a:gd name="connsiteY0" fmla="*/ 0 h 4568474"/>
                <a:gd name="connsiteX1" fmla="*/ 4889352 w 4928077"/>
                <a:gd name="connsiteY1" fmla="*/ 2547328 h 4568474"/>
                <a:gd name="connsiteX2" fmla="*/ 2908413 w 4928077"/>
                <a:gd name="connsiteY2" fmla="*/ 4529482 h 4568474"/>
                <a:gd name="connsiteX3" fmla="*/ 360369 w 4928077"/>
                <a:gd name="connsiteY3" fmla="*/ 3363066 h 4568474"/>
                <a:gd name="connsiteX4" fmla="*/ 566157 w 4928077"/>
                <a:gd name="connsiteY4" fmla="*/ 568302 h 4568474"/>
                <a:gd name="connsiteX5" fmla="*/ 1046522 w 4928077"/>
                <a:gd name="connsiteY5" fmla="*/ 188163 h 4568474"/>
                <a:gd name="connsiteX6" fmla="*/ 621388 w 4928077"/>
                <a:gd name="connsiteY6" fmla="*/ 613057 h 4568474"/>
                <a:gd name="connsiteX7" fmla="*/ 421560 w 4928077"/>
                <a:gd name="connsiteY7" fmla="*/ 3326885 h 4568474"/>
                <a:gd name="connsiteX8" fmla="*/ 2895813 w 4928077"/>
                <a:gd name="connsiteY8" fmla="*/ 4459522 h 4568474"/>
                <a:gd name="connsiteX9" fmla="*/ 4819384 w 4928077"/>
                <a:gd name="connsiteY9" fmla="*/ 2534770 h 4568474"/>
                <a:gd name="connsiteX10" fmla="*/ 3685229 w 4928077"/>
                <a:gd name="connsiteY10" fmla="*/ 61213 h 4568474"/>
                <a:gd name="connsiteX11" fmla="*/ 3721373 w 4928077"/>
                <a:gd name="connsiteY11" fmla="*/ 0 h 4568474"/>
                <a:gd name="connsiteX0" fmla="*/ 3718003 w 4924707"/>
                <a:gd name="connsiteY0" fmla="*/ 0 h 4568474"/>
                <a:gd name="connsiteX1" fmla="*/ 4885982 w 4924707"/>
                <a:gd name="connsiteY1" fmla="*/ 2547328 h 4568474"/>
                <a:gd name="connsiteX2" fmla="*/ 2905043 w 4924707"/>
                <a:gd name="connsiteY2" fmla="*/ 4529482 h 4568474"/>
                <a:gd name="connsiteX3" fmla="*/ 356999 w 4924707"/>
                <a:gd name="connsiteY3" fmla="*/ 3363066 h 4568474"/>
                <a:gd name="connsiteX4" fmla="*/ 562787 w 4924707"/>
                <a:gd name="connsiteY4" fmla="*/ 568302 h 4568474"/>
                <a:gd name="connsiteX5" fmla="*/ 1043152 w 4924707"/>
                <a:gd name="connsiteY5" fmla="*/ 188163 h 4568474"/>
                <a:gd name="connsiteX6" fmla="*/ 618018 w 4924707"/>
                <a:gd name="connsiteY6" fmla="*/ 613057 h 4568474"/>
                <a:gd name="connsiteX7" fmla="*/ 418190 w 4924707"/>
                <a:gd name="connsiteY7" fmla="*/ 3326885 h 4568474"/>
                <a:gd name="connsiteX8" fmla="*/ 2892443 w 4924707"/>
                <a:gd name="connsiteY8" fmla="*/ 4459522 h 4568474"/>
                <a:gd name="connsiteX9" fmla="*/ 4816014 w 4924707"/>
                <a:gd name="connsiteY9" fmla="*/ 2534770 h 4568474"/>
                <a:gd name="connsiteX10" fmla="*/ 3681859 w 4924707"/>
                <a:gd name="connsiteY10" fmla="*/ 61213 h 4568474"/>
                <a:gd name="connsiteX11" fmla="*/ 3718003 w 4924707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45048 w 4926603"/>
                <a:gd name="connsiteY5" fmla="*/ 188163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45048 w 4926603"/>
                <a:gd name="connsiteY5" fmla="*/ 188163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45048 w 4926603"/>
                <a:gd name="connsiteY5" fmla="*/ 188163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054573 w 4926603"/>
                <a:gd name="connsiteY5" fmla="*/ 192926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159348 w 4926603"/>
                <a:gd name="connsiteY5" fmla="*/ 138158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159348 w 4926603"/>
                <a:gd name="connsiteY5" fmla="*/ 138158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159348 w 4926603"/>
                <a:gd name="connsiteY5" fmla="*/ 138158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  <a:gd name="connsiteX0" fmla="*/ 3719899 w 4926603"/>
                <a:gd name="connsiteY0" fmla="*/ 0 h 4568474"/>
                <a:gd name="connsiteX1" fmla="*/ 4887878 w 4926603"/>
                <a:gd name="connsiteY1" fmla="*/ 2547328 h 4568474"/>
                <a:gd name="connsiteX2" fmla="*/ 2906939 w 4926603"/>
                <a:gd name="connsiteY2" fmla="*/ 4529482 h 4568474"/>
                <a:gd name="connsiteX3" fmla="*/ 358895 w 4926603"/>
                <a:gd name="connsiteY3" fmla="*/ 3363066 h 4568474"/>
                <a:gd name="connsiteX4" fmla="*/ 564683 w 4926603"/>
                <a:gd name="connsiteY4" fmla="*/ 568302 h 4568474"/>
                <a:gd name="connsiteX5" fmla="*/ 1159348 w 4926603"/>
                <a:gd name="connsiteY5" fmla="*/ 138158 h 4568474"/>
                <a:gd name="connsiteX6" fmla="*/ 619914 w 4926603"/>
                <a:gd name="connsiteY6" fmla="*/ 613057 h 4568474"/>
                <a:gd name="connsiteX7" fmla="*/ 420086 w 4926603"/>
                <a:gd name="connsiteY7" fmla="*/ 3326885 h 4568474"/>
                <a:gd name="connsiteX8" fmla="*/ 2894339 w 4926603"/>
                <a:gd name="connsiteY8" fmla="*/ 4459522 h 4568474"/>
                <a:gd name="connsiteX9" fmla="*/ 4817910 w 4926603"/>
                <a:gd name="connsiteY9" fmla="*/ 2534770 h 4568474"/>
                <a:gd name="connsiteX10" fmla="*/ 3683755 w 4926603"/>
                <a:gd name="connsiteY10" fmla="*/ 61213 h 4568474"/>
                <a:gd name="connsiteX11" fmla="*/ 3719899 w 4926603"/>
                <a:gd name="connsiteY11" fmla="*/ 0 h 456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6603" h="4568474">
                  <a:moveTo>
                    <a:pt x="3719899" y="0"/>
                  </a:moveTo>
                  <a:cubicBezTo>
                    <a:pt x="4603281" y="521615"/>
                    <a:pt x="5069110" y="1537576"/>
                    <a:pt x="4887878" y="2547328"/>
                  </a:cubicBezTo>
                  <a:cubicBezTo>
                    <a:pt x="4706646" y="3557080"/>
                    <a:pt x="3916580" y="4347631"/>
                    <a:pt x="2906939" y="4529482"/>
                  </a:cubicBezTo>
                  <a:cubicBezTo>
                    <a:pt x="1897298" y="4711334"/>
                    <a:pt x="881052" y="4246127"/>
                    <a:pt x="358895" y="3363066"/>
                  </a:cubicBezTo>
                  <a:cubicBezTo>
                    <a:pt x="-363286" y="2158060"/>
                    <a:pt x="161875" y="1028792"/>
                    <a:pt x="564683" y="568302"/>
                  </a:cubicBezTo>
                  <a:cubicBezTo>
                    <a:pt x="726392" y="395553"/>
                    <a:pt x="940489" y="246615"/>
                    <a:pt x="1159348" y="138158"/>
                  </a:cubicBezTo>
                  <a:cubicBezTo>
                    <a:pt x="937468" y="287728"/>
                    <a:pt x="689394" y="530163"/>
                    <a:pt x="619914" y="613057"/>
                  </a:cubicBezTo>
                  <a:cubicBezTo>
                    <a:pt x="-32651" y="1437830"/>
                    <a:pt x="-86949" y="2469397"/>
                    <a:pt x="420086" y="3326885"/>
                  </a:cubicBezTo>
                  <a:cubicBezTo>
                    <a:pt x="927121" y="4184373"/>
                    <a:pt x="1913937" y="4636107"/>
                    <a:pt x="2894339" y="4459522"/>
                  </a:cubicBezTo>
                  <a:cubicBezTo>
                    <a:pt x="3874741" y="4282937"/>
                    <a:pt x="4641926" y="3515280"/>
                    <a:pt x="4817910" y="2534770"/>
                  </a:cubicBezTo>
                  <a:cubicBezTo>
                    <a:pt x="4993893" y="1554260"/>
                    <a:pt x="4541554" y="567721"/>
                    <a:pt x="3683755" y="61213"/>
                  </a:cubicBezTo>
                  <a:lnTo>
                    <a:pt x="37198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val 3"/>
            <p:cNvSpPr/>
            <p:nvPr userDrawn="1"/>
          </p:nvSpPr>
          <p:spPr>
            <a:xfrm>
              <a:off x="1533728" y="1107976"/>
              <a:ext cx="5013875" cy="535987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901311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1238655" y="1989671"/>
            <a:ext cx="2350008" cy="1682496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924451" y="1989671"/>
            <a:ext cx="2350008" cy="168249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8610247" y="1989671"/>
            <a:ext cx="2350008" cy="1682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20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216732" y="1811147"/>
            <a:ext cx="1536192" cy="1152144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055367" y="1811147"/>
            <a:ext cx="1536192" cy="1152144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055367" y="4296976"/>
            <a:ext cx="1536192" cy="1152144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216732" y="4296976"/>
            <a:ext cx="1536192" cy="11521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22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080792"/>
            <a:ext cx="12188952" cy="455371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314331" y="1862604"/>
            <a:ext cx="3986784" cy="299008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92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36020" y="1301858"/>
            <a:ext cx="4427872" cy="5021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33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WWW.COMPANYNAME.COM</a:t>
            </a:r>
            <a:endParaRPr 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48591" y="3165763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850721" y="3165763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850721" y="5075689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848591" y="5075689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856611" y="3165763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8856611" y="5075689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850721" y="1147352"/>
            <a:ext cx="923544" cy="9235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69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657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850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3152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839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0220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6863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48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06201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7853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574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476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7330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86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0"/>
            <a:ext cx="10744200" cy="725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045" y="815008"/>
            <a:ext cx="10961356" cy="5627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49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907DD-9E57-4344-8C2A-B9533B4BB237}" type="datetime1">
              <a:rPr lang="en-US" smtClean="0"/>
              <a:t>8/20/2024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126124" cy="6858000"/>
          </a:xfrm>
          <a:prstGeom prst="rect">
            <a:avLst/>
          </a:prstGeom>
          <a:solidFill>
            <a:srgbClr val="3F3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entagon 7"/>
          <p:cNvSpPr/>
          <p:nvPr userDrawn="1"/>
        </p:nvSpPr>
        <p:spPr>
          <a:xfrm>
            <a:off x="1" y="166796"/>
            <a:ext cx="789127" cy="40990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Pentagon 8"/>
          <p:cNvSpPr/>
          <p:nvPr userDrawn="1"/>
        </p:nvSpPr>
        <p:spPr>
          <a:xfrm flipH="1">
            <a:off x="9736745" y="6448099"/>
            <a:ext cx="2455255" cy="409903"/>
          </a:xfrm>
          <a:prstGeom prst="homePlate">
            <a:avLst/>
          </a:prstGeom>
          <a:solidFill>
            <a:srgbClr val="3F3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53" y="185323"/>
            <a:ext cx="661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149A0A3-4856-4898-9090-6A64789C89D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773" y="6470125"/>
            <a:ext cx="2736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WWW.COMPANYNAME.COM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2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472">
          <p15:clr>
            <a:srgbClr val="F26B43"/>
          </p15:clr>
        </p15:guide>
        <p15:guide id="4" pos="2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89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</a:t>
            </a: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O PRESENTACION CON DIAPOSITIVAS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cup&#10;&#10;Description automatically generated">
            <a:extLst>
              <a:ext uri="{FF2B5EF4-FFF2-40B4-BE49-F238E27FC236}">
                <a16:creationId xmlns:a16="http://schemas.microsoft.com/office/drawing/2014/main" id="{8F7B4062-7197-68DC-F2EB-DA8E720C72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" b="17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123274" y="0"/>
            <a:ext cx="556158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400" dirty="0">
                <a:solidFill>
                  <a:srgbClr val="684E1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Receso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76739ADC-628E-47B7-B96D-6E387217B4F9}"/>
              </a:ext>
            </a:extLst>
          </p:cNvPr>
          <p:cNvSpPr txBox="1"/>
          <p:nvPr/>
        </p:nvSpPr>
        <p:spPr>
          <a:xfrm>
            <a:off x="423767" y="3208867"/>
            <a:ext cx="7079246" cy="212365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rgbClr val="82612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Regresamos a </a:t>
            </a:r>
          </a:p>
          <a:p>
            <a:pPr algn="r"/>
            <a:r>
              <a:rPr lang="en-US" sz="6600" dirty="0">
                <a:solidFill>
                  <a:srgbClr val="82612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D740947-D30E-4100-9E9C-FDA28230021D}"/>
              </a:ext>
            </a:extLst>
          </p:cNvPr>
          <p:cNvSpPr/>
          <p:nvPr/>
        </p:nvSpPr>
        <p:spPr>
          <a:xfrm>
            <a:off x="8174425" y="3675378"/>
            <a:ext cx="300595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775923"/>
                </a:solidFill>
                <a:effectLst>
                  <a:outerShdw dist="38100" dir="2640000" algn="bl" rotWithShape="0">
                    <a:schemeClr val="tx2">
                      <a:lumMod val="65000"/>
                      <a:lumOff val="35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10:30 </a:t>
            </a:r>
          </a:p>
          <a:p>
            <a:pPr algn="ctr"/>
            <a:r>
              <a:rPr lang="en-US" sz="6600" b="1" cap="none" spc="0" dirty="0">
                <a:ln w="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775923"/>
                </a:solidFill>
                <a:effectLst>
                  <a:outerShdw dist="38100" dir="2640000" algn="bl" rotWithShape="0">
                    <a:schemeClr val="tx2">
                      <a:lumMod val="65000"/>
                      <a:lumOff val="35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a.m</a:t>
            </a:r>
            <a:endParaRPr lang="es-SV" sz="6600" b="1" cap="none" spc="0" dirty="0">
              <a:ln w="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775923"/>
              </a:solidFill>
              <a:effectLst>
                <a:outerShdw dist="38100" dir="2640000" algn="bl" rotWithShape="0">
                  <a:schemeClr val="tx2">
                    <a:lumMod val="65000"/>
                    <a:lumOff val="35000"/>
                  </a:schemeClr>
                </a:outerShdw>
              </a:effectLst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6B7BA84B-E1D6-4A69-BA5A-75F54D8D7A40}"/>
              </a:ext>
            </a:extLst>
          </p:cNvPr>
          <p:cNvSpPr txBox="1"/>
          <p:nvPr/>
        </p:nvSpPr>
        <p:spPr>
          <a:xfrm>
            <a:off x="7223298" y="204050"/>
            <a:ext cx="4801892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4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Somos olor</a:t>
            </a:r>
          </a:p>
          <a:p>
            <a:pPr algn="r"/>
            <a:r>
              <a:rPr lang="en-US" sz="44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grato de Cristo</a:t>
            </a:r>
          </a:p>
          <a:p>
            <a:pPr algn="r"/>
            <a:r>
              <a:rPr lang="en-US" sz="44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en los que se</a:t>
            </a:r>
          </a:p>
          <a:p>
            <a:pPr algn="r"/>
            <a:r>
              <a:rPr lang="en-US" sz="44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Salvan</a:t>
            </a:r>
          </a:p>
        </p:txBody>
      </p:sp>
      <p:sp>
        <p:nvSpPr>
          <p:cNvPr id="7" name="Google Shape;199;p22">
            <a:extLst>
              <a:ext uri="{FF2B5EF4-FFF2-40B4-BE49-F238E27FC236}">
                <a16:creationId xmlns:a16="http://schemas.microsoft.com/office/drawing/2014/main" id="{7F80B945-2D7C-9E51-E397-260C4EA35154}"/>
              </a:ext>
            </a:extLst>
          </p:cNvPr>
          <p:cNvSpPr txBox="1">
            <a:spLocks/>
          </p:cNvSpPr>
          <p:nvPr/>
        </p:nvSpPr>
        <p:spPr>
          <a:xfrm>
            <a:off x="0" y="1818384"/>
            <a:ext cx="6706895" cy="130412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 algn="ctr">
              <a:buClr>
                <a:srgbClr val="FFFFFF"/>
              </a:buClr>
              <a:defRPr/>
            </a:pPr>
            <a:r>
              <a:rPr lang="en-US" b="1" dirty="0">
                <a:solidFill>
                  <a:srgbClr val="684E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Jesucristo te acepto</a:t>
            </a:r>
          </a:p>
          <a:p>
            <a:pPr algn="ctr">
              <a:buClr>
                <a:srgbClr val="FFFFFF"/>
              </a:buClr>
              <a:defRPr/>
            </a:pPr>
            <a:r>
              <a:rPr lang="en-US" b="1" dirty="0">
                <a:solidFill>
                  <a:srgbClr val="684E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como mi Dios y mi Salvador, </a:t>
            </a:r>
          </a:p>
          <a:p>
            <a:pPr algn="ctr">
              <a:buClr>
                <a:srgbClr val="FFFFFF"/>
              </a:buClr>
              <a:defRPr/>
            </a:pPr>
            <a:r>
              <a:rPr lang="en-US" b="1" dirty="0">
                <a:solidFill>
                  <a:srgbClr val="684E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Amén</a:t>
            </a:r>
          </a:p>
        </p:txBody>
      </p:sp>
    </p:spTree>
    <p:extLst>
      <p:ext uri="{BB962C8B-B14F-4D97-AF65-F5344CB8AC3E}">
        <p14:creationId xmlns:p14="http://schemas.microsoft.com/office/powerpoint/2010/main" val="340556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18" grpId="0"/>
      <p:bldP spid="7" grpId="0"/>
    </p:bldLst>
  </p:timing>
</p:sld>
</file>

<file path=ppt/theme/theme1.xml><?xml version="1.0" encoding="utf-8"?>
<a:theme xmlns:a="http://schemas.openxmlformats.org/drawingml/2006/main" name="1_Office Theme">
  <a:themeElements>
    <a:clrScheme name="Custom 7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9BB955"/>
      </a:accent1>
      <a:accent2>
        <a:srgbClr val="159F85"/>
      </a:accent2>
      <a:accent3>
        <a:srgbClr val="267FB9"/>
      </a:accent3>
      <a:accent4>
        <a:srgbClr val="2A3F50"/>
      </a:accent4>
      <a:accent5>
        <a:srgbClr val="5AC676"/>
      </a:accent5>
      <a:accent6>
        <a:srgbClr val="1C8C79"/>
      </a:accent6>
      <a:hlink>
        <a:srgbClr val="FFFFFF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143</Words>
  <Application>Microsoft Office PowerPoint</Application>
  <PresentationFormat>Panorámica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Franklin Gothic Heavy</vt:lpstr>
      <vt:lpstr>IBM Plex Serif SemiBold</vt:lpstr>
      <vt:lpstr>1_Office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12</cp:revision>
  <dcterms:created xsi:type="dcterms:W3CDTF">2022-05-26T03:10:10Z</dcterms:created>
  <dcterms:modified xsi:type="dcterms:W3CDTF">2024-08-20T15:09:47Z</dcterms:modified>
</cp:coreProperties>
</file>