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9623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3805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9678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592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9379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28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41486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24818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603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1056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7124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808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7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702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chemeClr val="accent2">
                <a:lumMod val="20000"/>
                <a:lumOff val="80000"/>
              </a:schemeClr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1816122" y="84389"/>
            <a:ext cx="6480556" cy="1077218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dirty="0">
                <a:ln/>
                <a:solidFill>
                  <a:schemeClr val="accent4">
                    <a:lumMod val="50000"/>
                  </a:schemeClr>
                </a:solidFill>
              </a:rPr>
              <a:t>LA FUERZA NO ESTABA EN LA PIEDRA</a:t>
            </a:r>
          </a:p>
          <a:p>
            <a:pPr algn="ctr"/>
            <a:r>
              <a:rPr lang="es-ES" sz="3200" b="1" dirty="0">
                <a:ln/>
                <a:solidFill>
                  <a:schemeClr val="accent4">
                    <a:lumMod val="50000"/>
                  </a:schemeClr>
                </a:solidFill>
              </a:rPr>
              <a:t>ESTABA EN LA FE EN DIOS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886745" y="1861483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597511" y="3147996"/>
            <a:ext cx="6850273" cy="2862322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… Tú vienes a mí 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con espada y lanza y jabalina;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mas yo vengo a ti en el nombre de 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Jehová de los ejércitos …</a:t>
            </a:r>
          </a:p>
          <a:p>
            <a:pPr algn="ctr"/>
            <a:r>
              <a:rPr lang="es-ES" sz="3600" b="1" dirty="0">
                <a:ln/>
                <a:solidFill>
                  <a:schemeClr val="accent4">
                    <a:lumMod val="50000"/>
                  </a:schemeClr>
                </a:solidFill>
              </a:rPr>
              <a:t>1 Sam 17:45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9F8B27BE-4E82-982C-C358-410793B3CAE8}"/>
              </a:ext>
            </a:extLst>
          </p:cNvPr>
          <p:cNvSpPr/>
          <p:nvPr/>
        </p:nvSpPr>
        <p:spPr>
          <a:xfrm>
            <a:off x="218441" y="6373501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  <p:pic>
        <p:nvPicPr>
          <p:cNvPr id="4" name="Imagen 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3C32E72C-CDB5-78C7-82FE-244EB839E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535" y="-775744"/>
            <a:ext cx="5102685" cy="69676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395336" y="3026584"/>
            <a:ext cx="207731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accent4">
                    <a:lumMod val="50000"/>
                  </a:schemeClr>
                </a:solidFill>
              </a:rPr>
              <a:t>10:30 </a:t>
            </a:r>
          </a:p>
          <a:p>
            <a:pPr algn="ctr"/>
            <a:r>
              <a:rPr lang="en-US" sz="4800" b="1" cap="none" spc="0" dirty="0">
                <a:ln/>
                <a:solidFill>
                  <a:schemeClr val="accent4">
                    <a:lumMod val="50000"/>
                  </a:schemeClr>
                </a:solidFill>
              </a:rPr>
              <a:t>AM</a:t>
            </a:r>
            <a:endParaRPr lang="en-US" sz="4000" b="1" cap="none" spc="0" dirty="0">
              <a:ln/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9" grpId="0"/>
      <p:bldP spid="10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170</Words>
  <Application>Microsoft Office PowerPoint</Application>
  <PresentationFormat>Panorámica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41</cp:revision>
  <dcterms:created xsi:type="dcterms:W3CDTF">2022-06-13T01:55:45Z</dcterms:created>
  <dcterms:modified xsi:type="dcterms:W3CDTF">2024-08-20T20:22:47Z</dcterms:modified>
</cp:coreProperties>
</file>