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7011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777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4795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5942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678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7633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2963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3232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52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237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766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08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72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412AB702-19B0-AB9F-4D7D-65AD0AA47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63" y="-259492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309453" y="0"/>
            <a:ext cx="7507440" cy="2123658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SI NO NOS GUSTA EL INFIERNO,</a:t>
            </a:r>
          </a:p>
          <a:p>
            <a:pPr algn="ctr"/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NO DEBERÍAMOS COQUETEAR</a:t>
            </a:r>
          </a:p>
          <a:p>
            <a:pPr algn="ctr"/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CON EL DIABLO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869785" y="2303273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322216" y="3044683"/>
            <a:ext cx="33078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8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705723" y="3743389"/>
            <a:ext cx="6926640" cy="193899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QUE ES AMIGO DEL MUNDO,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CONSTITUYE EN ENEMIGO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DIOS - SANT 4:4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C73ECB87-09DC-7232-828E-498EFE823333}"/>
              </a:ext>
            </a:extLst>
          </p:cNvPr>
          <p:cNvSpPr/>
          <p:nvPr/>
        </p:nvSpPr>
        <p:spPr>
          <a:xfrm>
            <a:off x="177802" y="6434942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158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40</cp:revision>
  <dcterms:created xsi:type="dcterms:W3CDTF">2022-06-13T01:55:45Z</dcterms:created>
  <dcterms:modified xsi:type="dcterms:W3CDTF">2024-08-20T20:24:03Z</dcterms:modified>
</cp:coreProperties>
</file>