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CCFF"/>
    <a:srgbClr val="93E3FF"/>
    <a:srgbClr val="2DF345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9006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089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337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668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9219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494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5238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310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326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8290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72859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065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1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6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rgbClr val="93E3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A8615BFD-E2D9-A645-F576-5C7C52C84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497" y="-60157"/>
            <a:ext cx="5018183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172074" y="0"/>
            <a:ext cx="11295813" cy="2123658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dirty="0">
                <a:ln/>
                <a:solidFill>
                  <a:srgbClr val="00B0F0"/>
                </a:solidFill>
              </a:rPr>
              <a:t>SI NOS MANTENEMOS CENTRADOS EN              JESUCRISTO</a:t>
            </a:r>
          </a:p>
          <a:p>
            <a:pPr algn="ctr"/>
            <a:r>
              <a:rPr lang="es-ES" sz="4400" b="1" dirty="0">
                <a:ln/>
                <a:solidFill>
                  <a:srgbClr val="00B0F0"/>
                </a:solidFill>
              </a:rPr>
              <a:t>PODEMOS DESAFIAR TODAS </a:t>
            </a:r>
            <a:r>
              <a:rPr lang="es-ES" sz="4400" b="1" dirty="0">
                <a:ln/>
                <a:solidFill>
                  <a:srgbClr val="2DF345"/>
                </a:solidFill>
              </a:rPr>
              <a:t>LAS EXPECTATIVAS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094481" y="2622145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0070C0"/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417466" y="3368843"/>
            <a:ext cx="250770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  <a:solidFill>
                  <a:schemeClr val="bg1"/>
                </a:solidFill>
              </a:rPr>
              <a:t>10:30 </a:t>
            </a:r>
          </a:p>
          <a:p>
            <a:pPr algn="ctr"/>
            <a:r>
              <a:rPr lang="en-US" sz="6000" b="1" cap="none" spc="0" dirty="0">
                <a:ln/>
                <a:solidFill>
                  <a:schemeClr val="bg1"/>
                </a:solidFill>
              </a:rPr>
              <a:t>am</a:t>
            </a:r>
            <a:endParaRPr lang="en-US" sz="48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347396" y="3766257"/>
            <a:ext cx="7442101" cy="2554545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CORRAMOS CON PACIENCIA</a:t>
            </a:r>
          </a:p>
          <a:p>
            <a:pPr algn="ctr"/>
            <a:r>
              <a:rPr lang="es-ES" sz="4000" b="1" dirty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CARRERA QUE TENEMOS </a:t>
            </a:r>
          </a:p>
          <a:p>
            <a:pPr algn="ctr"/>
            <a:r>
              <a:rPr lang="es-ES" sz="4000" b="1" dirty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DELANTE, PUESTOS LOS OJOS</a:t>
            </a:r>
          </a:p>
          <a:p>
            <a:pPr algn="ctr"/>
            <a:r>
              <a:rPr lang="es-ES" sz="4000" b="1" dirty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JESÚS HEB 12:1-2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1E870C1B-405E-680E-A39A-8ED07E5D6ABF}"/>
              </a:ext>
            </a:extLst>
          </p:cNvPr>
          <p:cNvSpPr/>
          <p:nvPr/>
        </p:nvSpPr>
        <p:spPr>
          <a:xfrm>
            <a:off x="347396" y="6457890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rgbClr val="3BCCFF"/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156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42</cp:revision>
  <dcterms:created xsi:type="dcterms:W3CDTF">2022-06-13T01:55:45Z</dcterms:created>
  <dcterms:modified xsi:type="dcterms:W3CDTF">2024-08-20T20:25:10Z</dcterms:modified>
</cp:coreProperties>
</file>