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E3FF"/>
    <a:srgbClr val="3BCCFF"/>
    <a:srgbClr val="2DF345"/>
    <a:srgbClr val="FEF2CA"/>
    <a:srgbClr val="FEEB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9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89711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74046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4865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751655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399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23187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09252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6874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66718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78480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6785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34755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127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531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chemeClr val="bg1"/>
            </a:gs>
            <a:gs pos="100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65FB8422-46D4-47BE-FB40-FA6516DB78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948" y="-122489"/>
            <a:ext cx="5018183" cy="6858000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124661" y="122489"/>
            <a:ext cx="11295813" cy="2431435"/>
          </a:xfrm>
          <a:prstGeom prst="rect">
            <a:avLst/>
          </a:prstGeom>
          <a:noFill/>
          <a:ln w="28575"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just"/>
            <a:r>
              <a:rPr lang="es-ES" sz="3600" b="1" dirty="0">
                <a:ln/>
                <a:solidFill>
                  <a:schemeClr val="accent4">
                    <a:lumMod val="50000"/>
                  </a:schemeClr>
                </a:solidFill>
              </a:rPr>
              <a:t>DIOS YA SABE QUE NO TODOS LOS CREYENTES</a:t>
            </a:r>
          </a:p>
          <a:p>
            <a:pPr algn="just"/>
            <a:r>
              <a:rPr lang="es-ES" sz="3600" b="1" dirty="0">
                <a:ln/>
                <a:solidFill>
                  <a:schemeClr val="accent4">
                    <a:lumMod val="50000"/>
                  </a:schemeClr>
                </a:solidFill>
              </a:rPr>
              <a:t>VAMOS A ESTAR EN  LA MISMA PÁGINA</a:t>
            </a:r>
          </a:p>
          <a:p>
            <a:pPr algn="just"/>
            <a:r>
              <a:rPr lang="es-ES" sz="3600" b="1" dirty="0">
                <a:ln/>
                <a:solidFill>
                  <a:schemeClr val="accent4">
                    <a:lumMod val="50000"/>
                  </a:schemeClr>
                </a:solidFill>
              </a:rPr>
              <a:t>PERO ESPERA QUE TODOS ESTEMOS </a:t>
            </a:r>
          </a:p>
          <a:p>
            <a:pPr algn="just"/>
            <a:r>
              <a:rPr lang="es-ES" sz="3600" b="1" dirty="0">
                <a:ln/>
                <a:solidFill>
                  <a:schemeClr val="accent4">
                    <a:lumMod val="50000"/>
                  </a:schemeClr>
                </a:solidFill>
              </a:rPr>
              <a:t>MEDITANDO EN EL MISMO LIBRO: </a:t>
            </a:r>
            <a:r>
              <a:rPr lang="es-ES" sz="4400" b="1" dirty="0">
                <a:ln/>
                <a:solidFill>
                  <a:schemeClr val="accent4">
                    <a:lumMod val="50000"/>
                  </a:schemeClr>
                </a:solidFill>
              </a:rPr>
              <a:t>LA BIBLIA</a:t>
            </a:r>
            <a:endParaRPr lang="es-ES" sz="3600" b="1" dirty="0">
              <a:ln/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4782959" y="2717007"/>
            <a:ext cx="490249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cap="none" spc="0" dirty="0">
                <a:ln/>
                <a:solidFill>
                  <a:schemeClr val="accent4">
                    <a:lumMod val="50000"/>
                  </a:schemeClr>
                </a:solidFill>
                <a:effectLst/>
              </a:rPr>
              <a:t>REGRESAMOS A LAS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8263957" y="3375364"/>
            <a:ext cx="316216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000" b="1" cap="none" spc="0" dirty="0">
                <a:ln/>
                <a:solidFill>
                  <a:schemeClr val="bg1"/>
                </a:solidFill>
              </a:rPr>
              <a:t>10:30 am</a:t>
            </a:r>
            <a:endParaRPr lang="en-US" sz="4800" b="1" cap="none" spc="0" dirty="0">
              <a:ln/>
              <a:solidFill>
                <a:schemeClr val="bg1"/>
              </a:solidFill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1255487" y="3818318"/>
            <a:ext cx="5636479" cy="2308324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800" b="1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…DE DIA Y DE NOCHE</a:t>
            </a:r>
          </a:p>
          <a:p>
            <a:pPr algn="ctr"/>
            <a:r>
              <a:rPr lang="es-ES" sz="4800" b="1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MEDITARÁS EN ÉL…</a:t>
            </a:r>
          </a:p>
          <a:p>
            <a:pPr algn="ctr"/>
            <a:r>
              <a:rPr lang="es-ES" sz="4800" b="1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 1:8</a:t>
            </a: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6F8F033A-B832-5650-1F7E-EA2F4FDB9E7F}"/>
              </a:ext>
            </a:extLst>
          </p:cNvPr>
          <p:cNvSpPr/>
          <p:nvPr/>
        </p:nvSpPr>
        <p:spPr>
          <a:xfrm>
            <a:off x="89748" y="6482802"/>
            <a:ext cx="78790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000" b="1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2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168</Words>
  <Application>Microsoft Office PowerPoint</Application>
  <PresentationFormat>Panorámica</PresentationFormat>
  <Paragraphs>21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45</cp:revision>
  <dcterms:created xsi:type="dcterms:W3CDTF">2022-06-13T01:55:45Z</dcterms:created>
  <dcterms:modified xsi:type="dcterms:W3CDTF">2024-08-20T20:26:20Z</dcterms:modified>
</cp:coreProperties>
</file>