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D5D5"/>
    <a:srgbClr val="8FF99C"/>
    <a:srgbClr val="2DF345"/>
    <a:srgbClr val="93E3FF"/>
    <a:srgbClr val="3BCCFF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5981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805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6768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227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8549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240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7640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0579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8740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7893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8413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666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39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54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rgbClr val="FF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58717198-91AD-798B-B0A5-8E5567190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817" y="-53636"/>
            <a:ext cx="5018183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83451" y="67216"/>
            <a:ext cx="8171088" cy="26776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es-ES" sz="3200" b="1" dirty="0">
                <a:ln/>
                <a:solidFill>
                  <a:schemeClr val="accent6">
                    <a:lumMod val="50000"/>
                  </a:schemeClr>
                </a:solidFill>
              </a:rPr>
              <a:t>NO CONTROLAMOS:</a:t>
            </a:r>
          </a:p>
          <a:p>
            <a:pPr marL="571500" indent="-571500" algn="just">
              <a:buFontTx/>
              <a:buChar char="-"/>
            </a:pPr>
            <a:r>
              <a:rPr lang="es-ES" sz="3200" b="1" dirty="0">
                <a:ln/>
                <a:solidFill>
                  <a:schemeClr val="accent6">
                    <a:lumMod val="50000"/>
                  </a:schemeClr>
                </a:solidFill>
              </a:rPr>
              <a:t>EL PASADO PORQUE HA HUIDO, </a:t>
            </a:r>
          </a:p>
          <a:p>
            <a:pPr marL="571500" indent="-571500" algn="just">
              <a:buFontTx/>
              <a:buChar char="-"/>
            </a:pPr>
            <a:r>
              <a:rPr lang="es-ES" sz="3200" b="1" dirty="0">
                <a:ln/>
                <a:solidFill>
                  <a:schemeClr val="accent6">
                    <a:lumMod val="50000"/>
                  </a:schemeClr>
                </a:solidFill>
              </a:rPr>
              <a:t>EL FUTURO PORQUE ESTÁ AUSENTE</a:t>
            </a:r>
          </a:p>
          <a:p>
            <a:pPr algn="just"/>
            <a:r>
              <a:rPr lang="es-ES" sz="3200" b="1" dirty="0">
                <a:ln/>
                <a:solidFill>
                  <a:schemeClr val="accent6">
                    <a:lumMod val="50000"/>
                  </a:schemeClr>
                </a:solidFill>
              </a:rPr>
              <a:t>PERO SI PODEMOS CONTROLAR EL PRESENTE</a:t>
            </a:r>
          </a:p>
          <a:p>
            <a:pPr algn="just"/>
            <a:r>
              <a:rPr lang="es-ES" sz="3200" b="1" dirty="0">
                <a:ln/>
                <a:solidFill>
                  <a:schemeClr val="accent6">
                    <a:lumMod val="50000"/>
                  </a:schemeClr>
                </a:solidFill>
              </a:rPr>
              <a:t>A LA MANERA SUGERIDA POR </a:t>
            </a:r>
            <a:r>
              <a:rPr lang="es-ES" sz="4000" b="1" dirty="0">
                <a:ln/>
                <a:solidFill>
                  <a:schemeClr val="accent6">
                    <a:lumMod val="50000"/>
                  </a:schemeClr>
                </a:solidFill>
              </a:rPr>
              <a:t>JESUCRISTO</a:t>
            </a:r>
            <a:endParaRPr lang="es-ES" sz="3200" b="1" dirty="0">
              <a:ln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5431500" y="2782669"/>
            <a:ext cx="4047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 dirty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7922126" y="3319612"/>
            <a:ext cx="216191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10:30</a:t>
            </a:r>
          </a:p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 am</a:t>
            </a:r>
            <a:endParaRPr lang="en-US" sz="48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507162" y="3398940"/>
            <a:ext cx="5455404" cy="30162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7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TODO LO QUE HAGÁIS </a:t>
            </a:r>
          </a:p>
          <a:p>
            <a:pPr algn="ctr"/>
            <a:r>
              <a:rPr lang="es-ES" sz="37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HACEDLO DE CORAZÓN </a:t>
            </a:r>
          </a:p>
          <a:p>
            <a:pPr algn="ctr"/>
            <a:r>
              <a:rPr lang="es-ES" sz="37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PARA EL SEÑOR</a:t>
            </a:r>
          </a:p>
          <a:p>
            <a:pPr algn="ctr"/>
            <a:r>
              <a:rPr lang="es-ES" sz="37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NO PARA LOS HOMBRES</a:t>
            </a:r>
          </a:p>
          <a:p>
            <a:pPr algn="ctr"/>
            <a:r>
              <a:rPr lang="es-ES" sz="37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 3:23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B0744172-77FD-2892-3AF3-0A49524526EF}"/>
              </a:ext>
            </a:extLst>
          </p:cNvPr>
          <p:cNvSpPr/>
          <p:nvPr/>
        </p:nvSpPr>
        <p:spPr>
          <a:xfrm>
            <a:off x="472865" y="6482802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174</Words>
  <Application>Microsoft Office PowerPoint</Application>
  <PresentationFormat>Panorámica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51</cp:revision>
  <dcterms:created xsi:type="dcterms:W3CDTF">2022-06-13T01:55:45Z</dcterms:created>
  <dcterms:modified xsi:type="dcterms:W3CDTF">2024-08-20T20:28:40Z</dcterms:modified>
</cp:coreProperties>
</file>