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D5D5"/>
    <a:srgbClr val="8FF99C"/>
    <a:srgbClr val="2DF345"/>
    <a:srgbClr val="93E3FF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705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50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2295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7822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4456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703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1957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1870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9416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892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2018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384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95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74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A74B0DBE-5E77-0044-D688-5CC6AF314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27" y="-18394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-40774" y="202721"/>
            <a:ext cx="9718174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</a:rPr>
              <a:t>SINO TENEMOS PAZ DENTRO DE NOSOTROS,</a:t>
            </a:r>
          </a:p>
          <a:p>
            <a:pPr algn="ctr"/>
            <a:r>
              <a:rPr lang="es-ES" sz="4000" b="1" dirty="0">
                <a:ln/>
              </a:rPr>
              <a:t>DE NADA SIRVE BUSCARLA AFUERA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818313" y="2451103"/>
            <a:ext cx="44715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cap="none" spc="0" dirty="0">
                <a:ln/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7922126" y="3319612"/>
            <a:ext cx="216191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</a:rPr>
              <a:t>10:30</a:t>
            </a:r>
          </a:p>
          <a:p>
            <a:pPr algn="ctr"/>
            <a:r>
              <a:rPr lang="en-US" sz="6000" b="1" cap="none" spc="0" dirty="0">
                <a:ln/>
              </a:rPr>
              <a:t> am</a:t>
            </a:r>
            <a:endParaRPr lang="en-US" sz="4800" b="1" cap="none" spc="0" dirty="0">
              <a:ln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315707" y="3219773"/>
            <a:ext cx="6536340" cy="3170099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VUELVE AHORA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AMISTAD CON ÉL,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TENDRÁS PAZ;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POR ELLO TE VENDRÁ BIEN.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22:21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425738B-4E5E-4031-C8E0-292765C44E63}"/>
              </a:ext>
            </a:extLst>
          </p:cNvPr>
          <p:cNvSpPr/>
          <p:nvPr/>
        </p:nvSpPr>
        <p:spPr>
          <a:xfrm>
            <a:off x="472865" y="6482802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163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52</cp:revision>
  <dcterms:created xsi:type="dcterms:W3CDTF">2022-06-13T01:55:45Z</dcterms:created>
  <dcterms:modified xsi:type="dcterms:W3CDTF">2024-08-20T20:45:51Z</dcterms:modified>
</cp:coreProperties>
</file>