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B3"/>
    <a:srgbClr val="FFD5D5"/>
    <a:srgbClr val="8FF99C"/>
    <a:srgbClr val="2DF345"/>
    <a:srgbClr val="93E3FF"/>
    <a:srgbClr val="3BCCFF"/>
    <a:srgbClr val="FEF2CA"/>
    <a:srgbClr val="FEE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65918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413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5283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127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8029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314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5558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6157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6819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5203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242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900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22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8641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bg1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watch&#10;&#10;Description automatically generated">
            <a:extLst>
              <a:ext uri="{FF2B5EF4-FFF2-40B4-BE49-F238E27FC236}">
                <a16:creationId xmlns:a16="http://schemas.microsoft.com/office/drawing/2014/main" id="{5D25EEBD-FD85-8797-C08B-BE6AA2BFA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074" y="-123567"/>
            <a:ext cx="5017547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44384" y="56279"/>
            <a:ext cx="9718174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</a:rPr>
              <a:t>LA ÚNICA FORMA DE MATAR AL TIEMPO</a:t>
            </a:r>
          </a:p>
          <a:p>
            <a:pPr algn="ctr"/>
            <a:r>
              <a:rPr lang="es-ES" sz="4000" b="1" dirty="0">
                <a:ln/>
              </a:rPr>
              <a:t>ES ACEPTAR A JESUCRISTO COMO</a:t>
            </a:r>
          </a:p>
          <a:p>
            <a:pPr algn="ctr"/>
            <a:r>
              <a:rPr lang="es-ES" sz="4000" b="1" dirty="0">
                <a:ln/>
              </a:rPr>
              <a:t>SALVADOR PERSONAL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093510" y="4972095"/>
            <a:ext cx="49024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/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076584" y="4862729"/>
            <a:ext cx="337194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cap="none" spc="0" dirty="0">
                <a:ln/>
                <a:solidFill>
                  <a:schemeClr val="bg2">
                    <a:lumMod val="10000"/>
                  </a:schemeClr>
                </a:solidFill>
              </a:rPr>
              <a:t>10:30 am</a:t>
            </a:r>
            <a:endParaRPr lang="en-US" sz="4800" b="1" cap="none" spc="0" dirty="0">
              <a:ln/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1369175" y="2417550"/>
            <a:ext cx="6946965" cy="2554545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CIERTO, DE CIERTO OS DIGO:</a:t>
            </a:r>
          </a:p>
          <a:p>
            <a:pPr algn="ctr"/>
            <a:r>
              <a:rPr lang="es-ES" sz="4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QUE CREE EN MÍ, </a:t>
            </a:r>
          </a:p>
          <a:p>
            <a:pPr algn="ctr"/>
            <a:r>
              <a:rPr lang="es-ES" sz="4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TIENE VIDA ETERNA. </a:t>
            </a:r>
          </a:p>
          <a:p>
            <a:pPr algn="ctr"/>
            <a:r>
              <a:rPr lang="es-ES" sz="4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JUAN 6:47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F9F1229C-A648-F38A-DF07-690E726D440F}"/>
              </a:ext>
            </a:extLst>
          </p:cNvPr>
          <p:cNvSpPr/>
          <p:nvPr/>
        </p:nvSpPr>
        <p:spPr>
          <a:xfrm>
            <a:off x="271284" y="6401611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163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56</cp:revision>
  <dcterms:created xsi:type="dcterms:W3CDTF">2022-06-13T01:55:45Z</dcterms:created>
  <dcterms:modified xsi:type="dcterms:W3CDTF">2024-08-20T20:46:34Z</dcterms:modified>
</cp:coreProperties>
</file>