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E3FF"/>
    <a:srgbClr val="8FF99C"/>
    <a:srgbClr val="FFB3B3"/>
    <a:srgbClr val="FFD5D5"/>
    <a:srgbClr val="2DF345"/>
    <a:srgbClr val="3BCCFF"/>
    <a:srgbClr val="FEF2CA"/>
    <a:srgbClr val="FEE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4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5728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142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2335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1158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8496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41935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9116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9451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6391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54320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9772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40376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200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28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/>
            </a:gs>
            <a:gs pos="100000">
              <a:srgbClr val="93E3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DB3B7A6-55CF-EA3E-F174-2CA01E453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771" y="-116835"/>
            <a:ext cx="501754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-1" y="61416"/>
            <a:ext cx="9677525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70C0"/>
                </a:solidFill>
              </a:rPr>
              <a:t>EL PROBLEMA NO ES TOCAR FONDO</a:t>
            </a:r>
          </a:p>
          <a:p>
            <a:pPr algn="ctr"/>
            <a:r>
              <a:rPr lang="es-ES" sz="4000" b="1" dirty="0">
                <a:ln/>
                <a:solidFill>
                  <a:srgbClr val="0070C0"/>
                </a:solidFill>
              </a:rPr>
              <a:t>EL PROBLEMA ES QUEDARSE A VIVIR EN ÉL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2430948" y="4811741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0070C0"/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358569" y="4765575"/>
            <a:ext cx="337194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 dirty="0">
                <a:ln/>
                <a:solidFill>
                  <a:schemeClr val="bg1"/>
                </a:solidFill>
              </a:rPr>
              <a:t>10:30 am</a:t>
            </a:r>
            <a:endParaRPr lang="en-US" sz="48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726865" y="2105719"/>
            <a:ext cx="7900433" cy="1938992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PORQUE SIETE VECES CAE EL JUSTO, </a:t>
            </a:r>
          </a:p>
          <a:p>
            <a:pPr algn="ctr"/>
            <a:r>
              <a:rPr lang="es-ES" sz="40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VUELVE A LEVANTARSE…</a:t>
            </a:r>
          </a:p>
          <a:p>
            <a:pPr algn="ctr"/>
            <a:r>
              <a:rPr lang="es-ES" sz="4000" b="1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 24:16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BC35FE6B-7BF6-78FC-7B97-75B707258F2D}"/>
              </a:ext>
            </a:extLst>
          </p:cNvPr>
          <p:cNvSpPr/>
          <p:nvPr/>
        </p:nvSpPr>
        <p:spPr>
          <a:xfrm>
            <a:off x="89748" y="6482802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156</Words>
  <Application>Microsoft Office PowerPoint</Application>
  <PresentationFormat>Panorámica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62</cp:revision>
  <dcterms:created xsi:type="dcterms:W3CDTF">2022-06-13T01:55:45Z</dcterms:created>
  <dcterms:modified xsi:type="dcterms:W3CDTF">2024-08-20T20:48:21Z</dcterms:modified>
</cp:coreProperties>
</file>