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0" r:id="rId2"/>
  </p:sldMasterIdLst>
  <p:sldIdLst>
    <p:sldId id="438" r:id="rId3"/>
    <p:sldId id="683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3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" t="436" r="25924" b="12832"/>
          <a:stretch/>
        </p:blipFill>
        <p:spPr>
          <a:xfrm>
            <a:off x="0" y="164"/>
            <a:ext cx="9060712" cy="6857836"/>
          </a:xfrm>
          <a:custGeom>
            <a:avLst/>
            <a:gdLst>
              <a:gd name="connsiteX0" fmla="*/ 0 w 9060712"/>
              <a:gd name="connsiteY0" fmla="*/ 0 h 6857836"/>
              <a:gd name="connsiteX1" fmla="*/ 6977016 w 9060712"/>
              <a:gd name="connsiteY1" fmla="*/ 466 h 6857836"/>
              <a:gd name="connsiteX2" fmla="*/ 8957116 w 9060712"/>
              <a:gd name="connsiteY2" fmla="*/ 1996056 h 6857836"/>
              <a:gd name="connsiteX3" fmla="*/ 8957116 w 9060712"/>
              <a:gd name="connsiteY3" fmla="*/ 2500167 h 6857836"/>
              <a:gd name="connsiteX4" fmla="*/ 4633275 w 9060712"/>
              <a:gd name="connsiteY4" fmla="*/ 6857836 h 6857836"/>
              <a:gd name="connsiteX5" fmla="*/ 0 w 9060712"/>
              <a:gd name="connsiteY5" fmla="*/ 6857425 h 6857836"/>
              <a:gd name="connsiteX6" fmla="*/ 0 w 9060712"/>
              <a:gd name="connsiteY6" fmla="*/ 0 h 685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60712" h="6857836">
                <a:moveTo>
                  <a:pt x="0" y="0"/>
                </a:moveTo>
                <a:lnTo>
                  <a:pt x="6977016" y="466"/>
                </a:lnTo>
                <a:lnTo>
                  <a:pt x="8957116" y="1996056"/>
                </a:lnTo>
                <a:cubicBezTo>
                  <a:pt x="9095244" y="2135262"/>
                  <a:pt x="9095244" y="2360961"/>
                  <a:pt x="8957116" y="2500167"/>
                </a:cubicBezTo>
                <a:cubicBezTo>
                  <a:pt x="7515835" y="3952724"/>
                  <a:pt x="6074555" y="5405279"/>
                  <a:pt x="4633275" y="6857836"/>
                </a:cubicBezTo>
                <a:lnTo>
                  <a:pt x="0" y="685742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87" t="57415" r="18907" b="12832"/>
          <a:stretch/>
        </p:blipFill>
        <p:spPr>
          <a:xfrm>
            <a:off x="4949131" y="4493696"/>
            <a:ext cx="5000386" cy="2376066"/>
          </a:xfrm>
          <a:custGeom>
            <a:avLst/>
            <a:gdLst>
              <a:gd name="connsiteX0" fmla="*/ 2475438 w 4950877"/>
              <a:gd name="connsiteY0" fmla="*/ 0 h 2352541"/>
              <a:gd name="connsiteX1" fmla="*/ 2724999 w 4950877"/>
              <a:gd name="connsiteY1" fmla="*/ 104405 h 2352541"/>
              <a:gd name="connsiteX2" fmla="*/ 4950877 w 4950877"/>
              <a:gd name="connsiteY2" fmla="*/ 2352541 h 2352541"/>
              <a:gd name="connsiteX3" fmla="*/ 0 w 4950877"/>
              <a:gd name="connsiteY3" fmla="*/ 2352541 h 2352541"/>
              <a:gd name="connsiteX4" fmla="*/ 2225878 w 4950877"/>
              <a:gd name="connsiteY4" fmla="*/ 104405 h 2352541"/>
              <a:gd name="connsiteX5" fmla="*/ 2475438 w 4950877"/>
              <a:gd name="connsiteY5" fmla="*/ 0 h 2352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0877" h="2352541">
                <a:moveTo>
                  <a:pt x="2475438" y="0"/>
                </a:moveTo>
                <a:cubicBezTo>
                  <a:pt x="2565761" y="0"/>
                  <a:pt x="2656085" y="34802"/>
                  <a:pt x="2724999" y="104405"/>
                </a:cubicBezTo>
                <a:lnTo>
                  <a:pt x="4950877" y="2352541"/>
                </a:lnTo>
                <a:lnTo>
                  <a:pt x="0" y="2352541"/>
                </a:lnTo>
                <a:lnTo>
                  <a:pt x="2225878" y="104405"/>
                </a:lnTo>
                <a:cubicBezTo>
                  <a:pt x="2294792" y="34802"/>
                  <a:pt x="2385115" y="0"/>
                  <a:pt x="2475438" y="0"/>
                </a:cubicBezTo>
                <a:close/>
              </a:path>
            </a:pathLst>
          </a:custGeom>
        </p:spPr>
      </p:pic>
      <p:sp>
        <p:nvSpPr>
          <p:cNvPr id="9" name="Freeform 8"/>
          <p:cNvSpPr/>
          <p:nvPr userDrawn="1"/>
        </p:nvSpPr>
        <p:spPr>
          <a:xfrm>
            <a:off x="2667503" y="631"/>
            <a:ext cx="9524497" cy="6857369"/>
          </a:xfrm>
          <a:custGeom>
            <a:avLst/>
            <a:gdLst>
              <a:gd name="connsiteX0" fmla="*/ 0 w 9524497"/>
              <a:gd name="connsiteY0" fmla="*/ 0 h 6857369"/>
              <a:gd name="connsiteX1" fmla="*/ 9524497 w 9524497"/>
              <a:gd name="connsiteY1" fmla="*/ 0 h 6857369"/>
              <a:gd name="connsiteX2" fmla="*/ 9524497 w 9524497"/>
              <a:gd name="connsiteY2" fmla="*/ 6857369 h 6857369"/>
              <a:gd name="connsiteX3" fmla="*/ 7256667 w 9524497"/>
              <a:gd name="connsiteY3" fmla="*/ 6857369 h 6857369"/>
              <a:gd name="connsiteX4" fmla="*/ 5031380 w 9524497"/>
              <a:gd name="connsiteY4" fmla="*/ 4609829 h 6857369"/>
              <a:gd name="connsiteX5" fmla="*/ 4781820 w 9524497"/>
              <a:gd name="connsiteY5" fmla="*/ 4505425 h 6857369"/>
              <a:gd name="connsiteX6" fmla="*/ 4532260 w 9524497"/>
              <a:gd name="connsiteY6" fmla="*/ 4609829 h 6857369"/>
              <a:gd name="connsiteX7" fmla="*/ 2306971 w 9524497"/>
              <a:gd name="connsiteY7" fmla="*/ 6857369 h 6857369"/>
              <a:gd name="connsiteX8" fmla="*/ 1956079 w 9524497"/>
              <a:gd name="connsiteY8" fmla="*/ 6857369 h 6857369"/>
              <a:gd name="connsiteX9" fmla="*/ 6270599 w 9524497"/>
              <a:gd name="connsiteY9" fmla="*/ 2499702 h 6857369"/>
              <a:gd name="connsiteX10" fmla="*/ 6270599 w 9524497"/>
              <a:gd name="connsiteY10" fmla="*/ 1995592 h 6857369"/>
              <a:gd name="connsiteX11" fmla="*/ 4294767 w 9524497"/>
              <a:gd name="connsiteY11" fmla="*/ 1 h 6857369"/>
              <a:gd name="connsiteX12" fmla="*/ 0 w 9524497"/>
              <a:gd name="connsiteY12" fmla="*/ 1 h 6857369"/>
              <a:gd name="connsiteX13" fmla="*/ 0 w 9524497"/>
              <a:gd name="connsiteY13" fmla="*/ 0 h 685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524497" h="6857369">
                <a:moveTo>
                  <a:pt x="0" y="0"/>
                </a:moveTo>
                <a:lnTo>
                  <a:pt x="9524497" y="0"/>
                </a:lnTo>
                <a:lnTo>
                  <a:pt x="9524497" y="6857369"/>
                </a:lnTo>
                <a:lnTo>
                  <a:pt x="7256667" y="6857369"/>
                </a:lnTo>
                <a:lnTo>
                  <a:pt x="5031380" y="4609829"/>
                </a:lnTo>
                <a:cubicBezTo>
                  <a:pt x="4962465" y="4540226"/>
                  <a:pt x="4872143" y="4505425"/>
                  <a:pt x="4781820" y="4505425"/>
                </a:cubicBezTo>
                <a:cubicBezTo>
                  <a:pt x="4691497" y="4505425"/>
                  <a:pt x="4601172" y="4540226"/>
                  <a:pt x="4532260" y="4609829"/>
                </a:cubicBezTo>
                <a:lnTo>
                  <a:pt x="2306971" y="6857369"/>
                </a:lnTo>
                <a:lnTo>
                  <a:pt x="1956079" y="6857369"/>
                </a:lnTo>
                <a:lnTo>
                  <a:pt x="6270599" y="2499702"/>
                </a:lnTo>
                <a:cubicBezTo>
                  <a:pt x="6408427" y="2360496"/>
                  <a:pt x="6408427" y="2134798"/>
                  <a:pt x="6270599" y="1995592"/>
                </a:cubicBezTo>
                <a:lnTo>
                  <a:pt x="4294767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E46C0A"/>
          </a:solidFill>
          <a:ln w="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412750" hangingPunct="0"/>
            <a:endParaRPr lang="en-US" sz="5000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1940921" y="2441413"/>
            <a:ext cx="52045" cy="312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2750" hangingPunct="0"/>
            <a:endParaRPr lang="en-US" sz="5000" kern="0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12" name="Freeform 11"/>
          <p:cNvSpPr/>
          <p:nvPr userDrawn="1"/>
        </p:nvSpPr>
        <p:spPr>
          <a:xfrm>
            <a:off x="4973885" y="4505459"/>
            <a:ext cx="4950877" cy="2352541"/>
          </a:xfrm>
          <a:custGeom>
            <a:avLst/>
            <a:gdLst>
              <a:gd name="connsiteX0" fmla="*/ 3798260 w 7596521"/>
              <a:gd name="connsiteY0" fmla="*/ 0 h 3609690"/>
              <a:gd name="connsiteX1" fmla="*/ 4181180 w 7596521"/>
              <a:gd name="connsiteY1" fmla="*/ 160196 h 3609690"/>
              <a:gd name="connsiteX2" fmla="*/ 7596521 w 7596521"/>
              <a:gd name="connsiteY2" fmla="*/ 3609690 h 3609690"/>
              <a:gd name="connsiteX3" fmla="*/ 0 w 7596521"/>
              <a:gd name="connsiteY3" fmla="*/ 3609690 h 3609690"/>
              <a:gd name="connsiteX4" fmla="*/ 3415340 w 7596521"/>
              <a:gd name="connsiteY4" fmla="*/ 160196 h 3609690"/>
              <a:gd name="connsiteX5" fmla="*/ 3798260 w 7596521"/>
              <a:gd name="connsiteY5" fmla="*/ 0 h 360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96521" h="3609690">
                <a:moveTo>
                  <a:pt x="3798260" y="0"/>
                </a:moveTo>
                <a:cubicBezTo>
                  <a:pt x="3936850" y="0"/>
                  <a:pt x="4075440" y="53399"/>
                  <a:pt x="4181180" y="160196"/>
                </a:cubicBezTo>
                <a:lnTo>
                  <a:pt x="7596521" y="3609690"/>
                </a:lnTo>
                <a:lnTo>
                  <a:pt x="0" y="3609690"/>
                </a:lnTo>
                <a:lnTo>
                  <a:pt x="3415340" y="160196"/>
                </a:lnTo>
                <a:cubicBezTo>
                  <a:pt x="3521080" y="53399"/>
                  <a:pt x="3659670" y="0"/>
                  <a:pt x="379826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noAutofit/>
          </a:bodyPr>
          <a:lstStyle/>
          <a:p>
            <a:pPr algn="ctr" defTabSz="412750" hangingPunct="0"/>
            <a:endParaRPr lang="en-US" sz="1600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3" name="Freeform 12"/>
          <p:cNvSpPr/>
          <p:nvPr userDrawn="1"/>
        </p:nvSpPr>
        <p:spPr>
          <a:xfrm>
            <a:off x="-14514" y="164"/>
            <a:ext cx="9060712" cy="6857836"/>
          </a:xfrm>
          <a:custGeom>
            <a:avLst/>
            <a:gdLst>
              <a:gd name="connsiteX0" fmla="*/ 0 w 9060712"/>
              <a:gd name="connsiteY0" fmla="*/ 0 h 6857836"/>
              <a:gd name="connsiteX1" fmla="*/ 6977016 w 9060712"/>
              <a:gd name="connsiteY1" fmla="*/ 466 h 6857836"/>
              <a:gd name="connsiteX2" fmla="*/ 8957116 w 9060712"/>
              <a:gd name="connsiteY2" fmla="*/ 1996056 h 6857836"/>
              <a:gd name="connsiteX3" fmla="*/ 8957116 w 9060712"/>
              <a:gd name="connsiteY3" fmla="*/ 2500167 h 6857836"/>
              <a:gd name="connsiteX4" fmla="*/ 4633275 w 9060712"/>
              <a:gd name="connsiteY4" fmla="*/ 6857836 h 6857836"/>
              <a:gd name="connsiteX5" fmla="*/ 0 w 9060712"/>
              <a:gd name="connsiteY5" fmla="*/ 6857425 h 6857836"/>
              <a:gd name="connsiteX6" fmla="*/ 0 w 9060712"/>
              <a:gd name="connsiteY6" fmla="*/ 0 h 685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60712" h="6857836">
                <a:moveTo>
                  <a:pt x="0" y="0"/>
                </a:moveTo>
                <a:lnTo>
                  <a:pt x="6977016" y="466"/>
                </a:lnTo>
                <a:lnTo>
                  <a:pt x="8957116" y="1996056"/>
                </a:lnTo>
                <a:cubicBezTo>
                  <a:pt x="9095244" y="2135262"/>
                  <a:pt x="9095244" y="2360961"/>
                  <a:pt x="8957116" y="2500167"/>
                </a:cubicBezTo>
                <a:cubicBezTo>
                  <a:pt x="7515835" y="3952724"/>
                  <a:pt x="6074555" y="5405279"/>
                  <a:pt x="4633275" y="6857836"/>
                </a:cubicBezTo>
                <a:lnTo>
                  <a:pt x="0" y="685742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noAutofit/>
          </a:bodyPr>
          <a:lstStyle/>
          <a:p>
            <a:pPr algn="ctr" defTabSz="412750" hangingPunct="0"/>
            <a:endParaRPr lang="en-US" sz="1600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7450" y="2590801"/>
            <a:ext cx="5410200" cy="2595562"/>
          </a:xfrm>
        </p:spPr>
        <p:txBody>
          <a:bodyPr anchor="b"/>
          <a:lstStyle>
            <a:lvl1pPr algn="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00700" y="6230144"/>
            <a:ext cx="5010150" cy="4945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7480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6A6B-AA8F-415C-8864-C540FCD30ED1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97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258F6-E341-4A31-A439-72BF261C34CA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>
            <a:off x="139285" y="0"/>
            <a:ext cx="11214515" cy="721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60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8199" y="1767786"/>
            <a:ext cx="1956816" cy="195681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3696641" y="1767786"/>
            <a:ext cx="1956816" cy="195681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555083" y="1767786"/>
            <a:ext cx="1956816" cy="195681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9413524" y="1767786"/>
            <a:ext cx="1956816" cy="195681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53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096000" y="869118"/>
            <a:ext cx="2951163" cy="2946400"/>
          </a:xfrm>
          <a:custGeom>
            <a:avLst/>
            <a:gdLst>
              <a:gd name="connsiteX0" fmla="*/ 0 w 2951163"/>
              <a:gd name="connsiteY0" fmla="*/ 0 h 2946400"/>
              <a:gd name="connsiteX1" fmla="*/ 2951163 w 2951163"/>
              <a:gd name="connsiteY1" fmla="*/ 2946400 h 2946400"/>
              <a:gd name="connsiteX2" fmla="*/ 0 w 2951163"/>
              <a:gd name="connsiteY2" fmla="*/ 2946400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1163" h="2946400">
                <a:moveTo>
                  <a:pt x="0" y="0"/>
                </a:moveTo>
                <a:cubicBezTo>
                  <a:pt x="1630070" y="0"/>
                  <a:pt x="2951163" y="1319264"/>
                  <a:pt x="2951163" y="2946400"/>
                </a:cubicBezTo>
                <a:lnTo>
                  <a:pt x="0" y="2946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3144838" y="3815518"/>
            <a:ext cx="2951163" cy="2946400"/>
          </a:xfrm>
          <a:custGeom>
            <a:avLst/>
            <a:gdLst>
              <a:gd name="connsiteX0" fmla="*/ 0 w 2951163"/>
              <a:gd name="connsiteY0" fmla="*/ 0 h 2946400"/>
              <a:gd name="connsiteX1" fmla="*/ 2951163 w 2951163"/>
              <a:gd name="connsiteY1" fmla="*/ 0 h 2946400"/>
              <a:gd name="connsiteX2" fmla="*/ 2951163 w 2951163"/>
              <a:gd name="connsiteY2" fmla="*/ 2946400 h 2946400"/>
              <a:gd name="connsiteX3" fmla="*/ 0 w 2951163"/>
              <a:gd name="connsiteY3" fmla="*/ 0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1163" h="2946400">
                <a:moveTo>
                  <a:pt x="0" y="0"/>
                </a:moveTo>
                <a:lnTo>
                  <a:pt x="2951163" y="0"/>
                </a:lnTo>
                <a:lnTo>
                  <a:pt x="2951163" y="2946400"/>
                </a:lnTo>
                <a:cubicBezTo>
                  <a:pt x="1321396" y="2946400"/>
                  <a:pt x="0" y="1627137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8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260384" y="914399"/>
            <a:ext cx="3877056" cy="5632704"/>
          </a:xfrm>
          <a:custGeom>
            <a:avLst/>
            <a:gdLst>
              <a:gd name="connsiteX0" fmla="*/ 0 w 3877056"/>
              <a:gd name="connsiteY0" fmla="*/ 0 h 5632704"/>
              <a:gd name="connsiteX1" fmla="*/ 3877056 w 3877056"/>
              <a:gd name="connsiteY1" fmla="*/ 0 h 5632704"/>
              <a:gd name="connsiteX2" fmla="*/ 3877056 w 3877056"/>
              <a:gd name="connsiteY2" fmla="*/ 5632704 h 5632704"/>
              <a:gd name="connsiteX3" fmla="*/ 0 w 3877056"/>
              <a:gd name="connsiteY3" fmla="*/ 5632704 h 563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7056" h="5632704">
                <a:moveTo>
                  <a:pt x="0" y="0"/>
                </a:moveTo>
                <a:lnTo>
                  <a:pt x="3877056" y="0"/>
                </a:lnTo>
                <a:lnTo>
                  <a:pt x="3877056" y="5632704"/>
                </a:lnTo>
                <a:lnTo>
                  <a:pt x="0" y="563270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52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13"/>
          </p:nvPr>
        </p:nvSpPr>
        <p:spPr>
          <a:xfrm>
            <a:off x="5279490" y="906523"/>
            <a:ext cx="1636776" cy="1636776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4" name="Picture Placeholder 43"/>
          <p:cNvSpPr>
            <a:spLocks noGrp="1"/>
          </p:cNvSpPr>
          <p:nvPr>
            <p:ph type="pic" sz="quarter" idx="14"/>
          </p:nvPr>
        </p:nvSpPr>
        <p:spPr>
          <a:xfrm>
            <a:off x="2137783" y="3621652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7" name="Picture Placeholder 46"/>
          <p:cNvSpPr>
            <a:spLocks noGrp="1"/>
          </p:cNvSpPr>
          <p:nvPr>
            <p:ph type="pic" sz="quarter" idx="15"/>
          </p:nvPr>
        </p:nvSpPr>
        <p:spPr>
          <a:xfrm>
            <a:off x="9438460" y="3621652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 dirty="0"/>
          </a:p>
        </p:txBody>
      </p:sp>
      <p:sp>
        <p:nvSpPr>
          <p:cNvPr id="48" name="Picture Placeholder 47"/>
          <p:cNvSpPr>
            <a:spLocks noGrp="1"/>
          </p:cNvSpPr>
          <p:nvPr>
            <p:ph type="pic" sz="quarter" idx="16"/>
          </p:nvPr>
        </p:nvSpPr>
        <p:spPr>
          <a:xfrm>
            <a:off x="5788121" y="3621652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0" name="Picture Placeholder 49"/>
          <p:cNvSpPr>
            <a:spLocks noGrp="1"/>
          </p:cNvSpPr>
          <p:nvPr>
            <p:ph type="pic" sz="quarter" idx="18"/>
          </p:nvPr>
        </p:nvSpPr>
        <p:spPr>
          <a:xfrm>
            <a:off x="2161995" y="5113904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1062154" y="5113904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3" name="Picture Placeholder 52"/>
          <p:cNvSpPr>
            <a:spLocks noGrp="1"/>
          </p:cNvSpPr>
          <p:nvPr>
            <p:ph type="pic" sz="quarter" idx="19"/>
          </p:nvPr>
        </p:nvSpPr>
        <p:spPr>
          <a:xfrm>
            <a:off x="3261836" y="5113904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4" name="Picture Placeholder 53"/>
          <p:cNvSpPr>
            <a:spLocks noGrp="1"/>
          </p:cNvSpPr>
          <p:nvPr>
            <p:ph type="pic" sz="quarter" idx="20"/>
          </p:nvPr>
        </p:nvSpPr>
        <p:spPr>
          <a:xfrm>
            <a:off x="5801703" y="5116891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21"/>
          </p:nvPr>
        </p:nvSpPr>
        <p:spPr>
          <a:xfrm>
            <a:off x="4698839" y="5116891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22"/>
          </p:nvPr>
        </p:nvSpPr>
        <p:spPr>
          <a:xfrm>
            <a:off x="6904567" y="5116891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2" name="Picture Placeholder 61"/>
          <p:cNvSpPr>
            <a:spLocks noGrp="1"/>
          </p:cNvSpPr>
          <p:nvPr>
            <p:ph type="pic" sz="quarter" idx="23"/>
          </p:nvPr>
        </p:nvSpPr>
        <p:spPr>
          <a:xfrm>
            <a:off x="9442196" y="5116891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3" name="Picture Placeholder 62"/>
          <p:cNvSpPr>
            <a:spLocks noGrp="1"/>
          </p:cNvSpPr>
          <p:nvPr>
            <p:ph type="pic" sz="quarter" idx="24"/>
          </p:nvPr>
        </p:nvSpPr>
        <p:spPr>
          <a:xfrm>
            <a:off x="8339333" y="5116891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4" name="Picture Placeholder 63"/>
          <p:cNvSpPr>
            <a:spLocks noGrp="1"/>
          </p:cNvSpPr>
          <p:nvPr>
            <p:ph type="pic" sz="quarter" idx="25"/>
          </p:nvPr>
        </p:nvSpPr>
        <p:spPr>
          <a:xfrm>
            <a:off x="10545058" y="5116891"/>
            <a:ext cx="612648" cy="612648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80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86661" y="1439056"/>
            <a:ext cx="2589483" cy="31479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3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258498" y="914400"/>
            <a:ext cx="3877200" cy="5630400"/>
          </a:xfrm>
          <a:custGeom>
            <a:avLst/>
            <a:gdLst>
              <a:gd name="connsiteX0" fmla="*/ 0 w 3877200"/>
              <a:gd name="connsiteY0" fmla="*/ 0 h 5630400"/>
              <a:gd name="connsiteX1" fmla="*/ 3877200 w 3877200"/>
              <a:gd name="connsiteY1" fmla="*/ 0 h 5630400"/>
              <a:gd name="connsiteX2" fmla="*/ 3877200 w 3877200"/>
              <a:gd name="connsiteY2" fmla="*/ 5630400 h 5630400"/>
              <a:gd name="connsiteX3" fmla="*/ 0 w 3877200"/>
              <a:gd name="connsiteY3" fmla="*/ 5630400 h 56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7200" h="5630400">
                <a:moveTo>
                  <a:pt x="0" y="0"/>
                </a:moveTo>
                <a:lnTo>
                  <a:pt x="3877200" y="0"/>
                </a:lnTo>
                <a:lnTo>
                  <a:pt x="3877200" y="5630400"/>
                </a:lnTo>
                <a:lnTo>
                  <a:pt x="0" y="5630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2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3287487" y="1110342"/>
            <a:ext cx="8904513" cy="529045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4862" y="6674645"/>
            <a:ext cx="389883" cy="20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E46C0A"/>
                </a:solidFill>
              </a:defRPr>
            </a:lvl1pPr>
          </a:lstStyle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0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964023" y="1657130"/>
            <a:ext cx="2130552" cy="21305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3708877" y="1657130"/>
            <a:ext cx="2130552" cy="21305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453731" y="1657130"/>
            <a:ext cx="2130552" cy="21305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9198584" y="1657130"/>
            <a:ext cx="2130552" cy="21305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22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9425524" y="3856109"/>
            <a:ext cx="2221992" cy="21945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44485" y="3856109"/>
            <a:ext cx="2221992" cy="21945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9425524" y="1077712"/>
            <a:ext cx="2221992" cy="21945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44485" y="1077712"/>
            <a:ext cx="2221992" cy="21945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11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64634" cy="3127248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4150880" y="0"/>
            <a:ext cx="3867912" cy="3127248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8305038" y="0"/>
            <a:ext cx="3867912" cy="3127248"/>
          </a:xfrm>
        </p:spPr>
        <p:txBody>
          <a:bodyPr/>
          <a:lstStyle/>
          <a:p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39285" y="6775375"/>
            <a:ext cx="11485978" cy="0"/>
          </a:xfrm>
          <a:prstGeom prst="line">
            <a:avLst/>
          </a:prstGeom>
          <a:ln w="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1894344" y="6775375"/>
            <a:ext cx="241605" cy="0"/>
          </a:xfrm>
          <a:prstGeom prst="line">
            <a:avLst/>
          </a:prstGeom>
          <a:ln w="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298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5547271" y="1018000"/>
            <a:ext cx="1404782" cy="1438239"/>
          </a:xfrm>
          <a:custGeom>
            <a:avLst/>
            <a:gdLst>
              <a:gd name="connsiteX0" fmla="*/ 76712 w 1404782"/>
              <a:gd name="connsiteY0" fmla="*/ 0 h 1438239"/>
              <a:gd name="connsiteX1" fmla="*/ 1404782 w 1404782"/>
              <a:gd name="connsiteY1" fmla="*/ 68188 h 1438239"/>
              <a:gd name="connsiteX2" fmla="*/ 1332332 w 1404782"/>
              <a:gd name="connsiteY2" fmla="*/ 1438239 h 1438239"/>
              <a:gd name="connsiteX3" fmla="*/ 0 w 1404782"/>
              <a:gd name="connsiteY3" fmla="*/ 1357266 h 143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782" h="1438239">
                <a:moveTo>
                  <a:pt x="76712" y="0"/>
                </a:moveTo>
                <a:lnTo>
                  <a:pt x="1404782" y="68188"/>
                </a:lnTo>
                <a:lnTo>
                  <a:pt x="1332332" y="1438239"/>
                </a:lnTo>
                <a:lnTo>
                  <a:pt x="0" y="13572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959135" y="3059163"/>
            <a:ext cx="1404782" cy="1438239"/>
          </a:xfrm>
          <a:custGeom>
            <a:avLst/>
            <a:gdLst>
              <a:gd name="connsiteX0" fmla="*/ 76712 w 1404782"/>
              <a:gd name="connsiteY0" fmla="*/ 0 h 1438239"/>
              <a:gd name="connsiteX1" fmla="*/ 1404782 w 1404782"/>
              <a:gd name="connsiteY1" fmla="*/ 68188 h 1438239"/>
              <a:gd name="connsiteX2" fmla="*/ 1332332 w 1404782"/>
              <a:gd name="connsiteY2" fmla="*/ 1438239 h 1438239"/>
              <a:gd name="connsiteX3" fmla="*/ 0 w 1404782"/>
              <a:gd name="connsiteY3" fmla="*/ 1357266 h 143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782" h="1438239">
                <a:moveTo>
                  <a:pt x="76712" y="0"/>
                </a:moveTo>
                <a:lnTo>
                  <a:pt x="1404782" y="68188"/>
                </a:lnTo>
                <a:lnTo>
                  <a:pt x="1332332" y="1438239"/>
                </a:lnTo>
                <a:lnTo>
                  <a:pt x="0" y="13572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2370999" y="5100325"/>
            <a:ext cx="1404782" cy="1438239"/>
          </a:xfrm>
          <a:custGeom>
            <a:avLst/>
            <a:gdLst>
              <a:gd name="connsiteX0" fmla="*/ 76712 w 1404782"/>
              <a:gd name="connsiteY0" fmla="*/ 0 h 1438239"/>
              <a:gd name="connsiteX1" fmla="*/ 1404782 w 1404782"/>
              <a:gd name="connsiteY1" fmla="*/ 68188 h 1438239"/>
              <a:gd name="connsiteX2" fmla="*/ 1332332 w 1404782"/>
              <a:gd name="connsiteY2" fmla="*/ 1438239 h 1438239"/>
              <a:gd name="connsiteX3" fmla="*/ 0 w 1404782"/>
              <a:gd name="connsiteY3" fmla="*/ 1357266 h 143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782" h="1438239">
                <a:moveTo>
                  <a:pt x="76712" y="0"/>
                </a:moveTo>
                <a:lnTo>
                  <a:pt x="1404782" y="68188"/>
                </a:lnTo>
                <a:lnTo>
                  <a:pt x="1332332" y="1438239"/>
                </a:lnTo>
                <a:lnTo>
                  <a:pt x="0" y="13572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39285" y="6775375"/>
            <a:ext cx="11485978" cy="0"/>
          </a:xfrm>
          <a:prstGeom prst="line">
            <a:avLst/>
          </a:prstGeom>
          <a:ln w="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1894344" y="6775375"/>
            <a:ext cx="241605" cy="0"/>
          </a:xfrm>
          <a:prstGeom prst="line">
            <a:avLst/>
          </a:prstGeom>
          <a:ln w="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489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4840948" y="2521806"/>
            <a:ext cx="844434" cy="844434"/>
          </a:xfrm>
          <a:custGeom>
            <a:avLst/>
            <a:gdLst>
              <a:gd name="connsiteX0" fmla="*/ 422217 w 844434"/>
              <a:gd name="connsiteY0" fmla="*/ 0 h 844434"/>
              <a:gd name="connsiteX1" fmla="*/ 844434 w 844434"/>
              <a:gd name="connsiteY1" fmla="*/ 422217 h 844434"/>
              <a:gd name="connsiteX2" fmla="*/ 422217 w 844434"/>
              <a:gd name="connsiteY2" fmla="*/ 844434 h 844434"/>
              <a:gd name="connsiteX3" fmla="*/ 0 w 844434"/>
              <a:gd name="connsiteY3" fmla="*/ 422217 h 844434"/>
              <a:gd name="connsiteX4" fmla="*/ 422217 w 844434"/>
              <a:gd name="connsiteY4" fmla="*/ 0 h 84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4434" h="844434">
                <a:moveTo>
                  <a:pt x="422217" y="0"/>
                </a:moveTo>
                <a:cubicBezTo>
                  <a:pt x="655401" y="0"/>
                  <a:pt x="844434" y="189033"/>
                  <a:pt x="844434" y="422217"/>
                </a:cubicBezTo>
                <a:cubicBezTo>
                  <a:pt x="844434" y="655401"/>
                  <a:pt x="655401" y="844434"/>
                  <a:pt x="422217" y="844434"/>
                </a:cubicBezTo>
                <a:cubicBezTo>
                  <a:pt x="189033" y="844434"/>
                  <a:pt x="0" y="655401"/>
                  <a:pt x="0" y="422217"/>
                </a:cubicBezTo>
                <a:cubicBezTo>
                  <a:pt x="0" y="189033"/>
                  <a:pt x="189033" y="0"/>
                  <a:pt x="4222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4"/>
          </p:nvPr>
        </p:nvSpPr>
        <p:spPr>
          <a:xfrm>
            <a:off x="1078572" y="3973852"/>
            <a:ext cx="844434" cy="844434"/>
          </a:xfrm>
          <a:custGeom>
            <a:avLst/>
            <a:gdLst>
              <a:gd name="connsiteX0" fmla="*/ 422217 w 844434"/>
              <a:gd name="connsiteY0" fmla="*/ 0 h 844434"/>
              <a:gd name="connsiteX1" fmla="*/ 844434 w 844434"/>
              <a:gd name="connsiteY1" fmla="*/ 422217 h 844434"/>
              <a:gd name="connsiteX2" fmla="*/ 422217 w 844434"/>
              <a:gd name="connsiteY2" fmla="*/ 844434 h 844434"/>
              <a:gd name="connsiteX3" fmla="*/ 0 w 844434"/>
              <a:gd name="connsiteY3" fmla="*/ 422217 h 844434"/>
              <a:gd name="connsiteX4" fmla="*/ 422217 w 844434"/>
              <a:gd name="connsiteY4" fmla="*/ 0 h 84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4434" h="844434">
                <a:moveTo>
                  <a:pt x="422217" y="0"/>
                </a:moveTo>
                <a:cubicBezTo>
                  <a:pt x="655401" y="0"/>
                  <a:pt x="844434" y="189033"/>
                  <a:pt x="844434" y="422217"/>
                </a:cubicBezTo>
                <a:cubicBezTo>
                  <a:pt x="844434" y="655401"/>
                  <a:pt x="655401" y="844434"/>
                  <a:pt x="422217" y="844434"/>
                </a:cubicBezTo>
                <a:cubicBezTo>
                  <a:pt x="189033" y="844434"/>
                  <a:pt x="0" y="655401"/>
                  <a:pt x="0" y="422217"/>
                </a:cubicBezTo>
                <a:cubicBezTo>
                  <a:pt x="0" y="189033"/>
                  <a:pt x="189033" y="0"/>
                  <a:pt x="4222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3" name="Picture Placeholder 32"/>
          <p:cNvSpPr>
            <a:spLocks noGrp="1"/>
          </p:cNvSpPr>
          <p:nvPr>
            <p:ph type="pic" sz="quarter" idx="15"/>
          </p:nvPr>
        </p:nvSpPr>
        <p:spPr>
          <a:xfrm>
            <a:off x="4836320" y="3973852"/>
            <a:ext cx="844434" cy="844434"/>
          </a:xfrm>
          <a:custGeom>
            <a:avLst/>
            <a:gdLst>
              <a:gd name="connsiteX0" fmla="*/ 422217 w 844434"/>
              <a:gd name="connsiteY0" fmla="*/ 0 h 844434"/>
              <a:gd name="connsiteX1" fmla="*/ 844434 w 844434"/>
              <a:gd name="connsiteY1" fmla="*/ 422217 h 844434"/>
              <a:gd name="connsiteX2" fmla="*/ 422217 w 844434"/>
              <a:gd name="connsiteY2" fmla="*/ 844434 h 844434"/>
              <a:gd name="connsiteX3" fmla="*/ 0 w 844434"/>
              <a:gd name="connsiteY3" fmla="*/ 422217 h 844434"/>
              <a:gd name="connsiteX4" fmla="*/ 422217 w 844434"/>
              <a:gd name="connsiteY4" fmla="*/ 0 h 84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4434" h="844434">
                <a:moveTo>
                  <a:pt x="422217" y="0"/>
                </a:moveTo>
                <a:cubicBezTo>
                  <a:pt x="655401" y="0"/>
                  <a:pt x="844434" y="189033"/>
                  <a:pt x="844434" y="422217"/>
                </a:cubicBezTo>
                <a:cubicBezTo>
                  <a:pt x="844434" y="655401"/>
                  <a:pt x="655401" y="844434"/>
                  <a:pt x="422217" y="844434"/>
                </a:cubicBezTo>
                <a:cubicBezTo>
                  <a:pt x="189033" y="844434"/>
                  <a:pt x="0" y="655401"/>
                  <a:pt x="0" y="422217"/>
                </a:cubicBezTo>
                <a:cubicBezTo>
                  <a:pt x="0" y="189033"/>
                  <a:pt x="189033" y="0"/>
                  <a:pt x="4222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4" name="Picture Placeholder 33"/>
          <p:cNvSpPr>
            <a:spLocks noGrp="1"/>
          </p:cNvSpPr>
          <p:nvPr>
            <p:ph type="pic" sz="quarter" idx="16"/>
          </p:nvPr>
        </p:nvSpPr>
        <p:spPr>
          <a:xfrm>
            <a:off x="8606589" y="3973852"/>
            <a:ext cx="844434" cy="844434"/>
          </a:xfrm>
          <a:custGeom>
            <a:avLst/>
            <a:gdLst>
              <a:gd name="connsiteX0" fmla="*/ 422217 w 844434"/>
              <a:gd name="connsiteY0" fmla="*/ 0 h 844434"/>
              <a:gd name="connsiteX1" fmla="*/ 844434 w 844434"/>
              <a:gd name="connsiteY1" fmla="*/ 422217 h 844434"/>
              <a:gd name="connsiteX2" fmla="*/ 422217 w 844434"/>
              <a:gd name="connsiteY2" fmla="*/ 844434 h 844434"/>
              <a:gd name="connsiteX3" fmla="*/ 0 w 844434"/>
              <a:gd name="connsiteY3" fmla="*/ 422217 h 844434"/>
              <a:gd name="connsiteX4" fmla="*/ 422217 w 844434"/>
              <a:gd name="connsiteY4" fmla="*/ 0 h 84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4434" h="844434">
                <a:moveTo>
                  <a:pt x="422217" y="0"/>
                </a:moveTo>
                <a:cubicBezTo>
                  <a:pt x="655401" y="0"/>
                  <a:pt x="844434" y="189033"/>
                  <a:pt x="844434" y="422217"/>
                </a:cubicBezTo>
                <a:cubicBezTo>
                  <a:pt x="844434" y="655401"/>
                  <a:pt x="655401" y="844434"/>
                  <a:pt x="422217" y="844434"/>
                </a:cubicBezTo>
                <a:cubicBezTo>
                  <a:pt x="189033" y="844434"/>
                  <a:pt x="0" y="655401"/>
                  <a:pt x="0" y="422217"/>
                </a:cubicBezTo>
                <a:cubicBezTo>
                  <a:pt x="0" y="189033"/>
                  <a:pt x="189033" y="0"/>
                  <a:pt x="4222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7"/>
          </p:nvPr>
        </p:nvSpPr>
        <p:spPr>
          <a:xfrm>
            <a:off x="8606589" y="5425899"/>
            <a:ext cx="844434" cy="844434"/>
          </a:xfrm>
          <a:custGeom>
            <a:avLst/>
            <a:gdLst>
              <a:gd name="connsiteX0" fmla="*/ 422217 w 844434"/>
              <a:gd name="connsiteY0" fmla="*/ 0 h 844434"/>
              <a:gd name="connsiteX1" fmla="*/ 844434 w 844434"/>
              <a:gd name="connsiteY1" fmla="*/ 422217 h 844434"/>
              <a:gd name="connsiteX2" fmla="*/ 422217 w 844434"/>
              <a:gd name="connsiteY2" fmla="*/ 844434 h 844434"/>
              <a:gd name="connsiteX3" fmla="*/ 0 w 844434"/>
              <a:gd name="connsiteY3" fmla="*/ 422217 h 844434"/>
              <a:gd name="connsiteX4" fmla="*/ 422217 w 844434"/>
              <a:gd name="connsiteY4" fmla="*/ 0 h 84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4434" h="844434">
                <a:moveTo>
                  <a:pt x="422217" y="0"/>
                </a:moveTo>
                <a:cubicBezTo>
                  <a:pt x="655401" y="0"/>
                  <a:pt x="844434" y="189033"/>
                  <a:pt x="844434" y="422217"/>
                </a:cubicBezTo>
                <a:cubicBezTo>
                  <a:pt x="844434" y="655401"/>
                  <a:pt x="655401" y="844434"/>
                  <a:pt x="422217" y="844434"/>
                </a:cubicBezTo>
                <a:cubicBezTo>
                  <a:pt x="189033" y="844434"/>
                  <a:pt x="0" y="655401"/>
                  <a:pt x="0" y="422217"/>
                </a:cubicBezTo>
                <a:cubicBezTo>
                  <a:pt x="0" y="189033"/>
                  <a:pt x="189033" y="0"/>
                  <a:pt x="4222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8"/>
          </p:nvPr>
        </p:nvSpPr>
        <p:spPr>
          <a:xfrm>
            <a:off x="4847206" y="5425899"/>
            <a:ext cx="844434" cy="844434"/>
          </a:xfrm>
          <a:custGeom>
            <a:avLst/>
            <a:gdLst>
              <a:gd name="connsiteX0" fmla="*/ 422217 w 844434"/>
              <a:gd name="connsiteY0" fmla="*/ 0 h 844434"/>
              <a:gd name="connsiteX1" fmla="*/ 844434 w 844434"/>
              <a:gd name="connsiteY1" fmla="*/ 422217 h 844434"/>
              <a:gd name="connsiteX2" fmla="*/ 422217 w 844434"/>
              <a:gd name="connsiteY2" fmla="*/ 844434 h 844434"/>
              <a:gd name="connsiteX3" fmla="*/ 0 w 844434"/>
              <a:gd name="connsiteY3" fmla="*/ 422217 h 844434"/>
              <a:gd name="connsiteX4" fmla="*/ 422217 w 844434"/>
              <a:gd name="connsiteY4" fmla="*/ 0 h 84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4434" h="844434">
                <a:moveTo>
                  <a:pt x="422217" y="0"/>
                </a:moveTo>
                <a:cubicBezTo>
                  <a:pt x="655401" y="0"/>
                  <a:pt x="844434" y="189033"/>
                  <a:pt x="844434" y="422217"/>
                </a:cubicBezTo>
                <a:cubicBezTo>
                  <a:pt x="844434" y="655401"/>
                  <a:pt x="655401" y="844434"/>
                  <a:pt x="422217" y="844434"/>
                </a:cubicBezTo>
                <a:cubicBezTo>
                  <a:pt x="189033" y="844434"/>
                  <a:pt x="0" y="655401"/>
                  <a:pt x="0" y="422217"/>
                </a:cubicBezTo>
                <a:cubicBezTo>
                  <a:pt x="0" y="189033"/>
                  <a:pt x="189033" y="0"/>
                  <a:pt x="4222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9"/>
          </p:nvPr>
        </p:nvSpPr>
        <p:spPr>
          <a:xfrm>
            <a:off x="1080750" y="5425899"/>
            <a:ext cx="844434" cy="844434"/>
          </a:xfrm>
          <a:custGeom>
            <a:avLst/>
            <a:gdLst>
              <a:gd name="connsiteX0" fmla="*/ 422217 w 844434"/>
              <a:gd name="connsiteY0" fmla="*/ 0 h 844434"/>
              <a:gd name="connsiteX1" fmla="*/ 844434 w 844434"/>
              <a:gd name="connsiteY1" fmla="*/ 422217 h 844434"/>
              <a:gd name="connsiteX2" fmla="*/ 422217 w 844434"/>
              <a:gd name="connsiteY2" fmla="*/ 844434 h 844434"/>
              <a:gd name="connsiteX3" fmla="*/ 0 w 844434"/>
              <a:gd name="connsiteY3" fmla="*/ 422217 h 844434"/>
              <a:gd name="connsiteX4" fmla="*/ 422217 w 844434"/>
              <a:gd name="connsiteY4" fmla="*/ 0 h 84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4434" h="844434">
                <a:moveTo>
                  <a:pt x="422217" y="0"/>
                </a:moveTo>
                <a:cubicBezTo>
                  <a:pt x="655401" y="0"/>
                  <a:pt x="844434" y="189033"/>
                  <a:pt x="844434" y="422217"/>
                </a:cubicBezTo>
                <a:cubicBezTo>
                  <a:pt x="844434" y="655401"/>
                  <a:pt x="655401" y="844434"/>
                  <a:pt x="422217" y="844434"/>
                </a:cubicBezTo>
                <a:cubicBezTo>
                  <a:pt x="189033" y="844434"/>
                  <a:pt x="0" y="655401"/>
                  <a:pt x="0" y="422217"/>
                </a:cubicBezTo>
                <a:cubicBezTo>
                  <a:pt x="0" y="189033"/>
                  <a:pt x="189033" y="0"/>
                  <a:pt x="4222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39285" y="6775375"/>
            <a:ext cx="11485978" cy="0"/>
          </a:xfrm>
          <a:prstGeom prst="line">
            <a:avLst/>
          </a:prstGeom>
          <a:ln w="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11894344" y="6775375"/>
            <a:ext cx="241605" cy="0"/>
          </a:xfrm>
          <a:prstGeom prst="line">
            <a:avLst/>
          </a:prstGeom>
          <a:ln w="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9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624411" y="2888668"/>
            <a:ext cx="2211228" cy="1473878"/>
          </a:xfrm>
          <a:custGeom>
            <a:avLst/>
            <a:gdLst>
              <a:gd name="connsiteX0" fmla="*/ 0 w 2211228"/>
              <a:gd name="connsiteY0" fmla="*/ 0 h 1473878"/>
              <a:gd name="connsiteX1" fmla="*/ 2211228 w 2211228"/>
              <a:gd name="connsiteY1" fmla="*/ 0 h 1473878"/>
              <a:gd name="connsiteX2" fmla="*/ 2211228 w 2211228"/>
              <a:gd name="connsiteY2" fmla="*/ 1473878 h 1473878"/>
              <a:gd name="connsiteX3" fmla="*/ 0 w 2211228"/>
              <a:gd name="connsiteY3" fmla="*/ 1473878 h 147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1228" h="1473878">
                <a:moveTo>
                  <a:pt x="0" y="0"/>
                </a:moveTo>
                <a:lnTo>
                  <a:pt x="2211228" y="0"/>
                </a:lnTo>
                <a:lnTo>
                  <a:pt x="2211228" y="1473878"/>
                </a:lnTo>
                <a:lnTo>
                  <a:pt x="0" y="14738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468182" y="2567164"/>
            <a:ext cx="982100" cy="1332393"/>
          </a:xfrm>
          <a:custGeom>
            <a:avLst/>
            <a:gdLst>
              <a:gd name="connsiteX0" fmla="*/ 0 w 982100"/>
              <a:gd name="connsiteY0" fmla="*/ 0 h 1332393"/>
              <a:gd name="connsiteX1" fmla="*/ 982100 w 982100"/>
              <a:gd name="connsiteY1" fmla="*/ 0 h 1332393"/>
              <a:gd name="connsiteX2" fmla="*/ 982100 w 982100"/>
              <a:gd name="connsiteY2" fmla="*/ 1332393 h 1332393"/>
              <a:gd name="connsiteX3" fmla="*/ 0 w 982100"/>
              <a:gd name="connsiteY3" fmla="*/ 1332393 h 133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100" h="1332393">
                <a:moveTo>
                  <a:pt x="0" y="0"/>
                </a:moveTo>
                <a:lnTo>
                  <a:pt x="982100" y="0"/>
                </a:lnTo>
                <a:lnTo>
                  <a:pt x="982100" y="1332393"/>
                </a:lnTo>
                <a:lnTo>
                  <a:pt x="0" y="13323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5860135" y="1503283"/>
            <a:ext cx="971054" cy="691910"/>
          </a:xfrm>
          <a:custGeom>
            <a:avLst/>
            <a:gdLst>
              <a:gd name="connsiteX0" fmla="*/ 0 w 971054"/>
              <a:gd name="connsiteY0" fmla="*/ 0 h 691910"/>
              <a:gd name="connsiteX1" fmla="*/ 971054 w 971054"/>
              <a:gd name="connsiteY1" fmla="*/ 0 h 691910"/>
              <a:gd name="connsiteX2" fmla="*/ 971054 w 971054"/>
              <a:gd name="connsiteY2" fmla="*/ 691910 h 691910"/>
              <a:gd name="connsiteX3" fmla="*/ 0 w 971054"/>
              <a:gd name="connsiteY3" fmla="*/ 691910 h 69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1054" h="691910">
                <a:moveTo>
                  <a:pt x="0" y="0"/>
                </a:moveTo>
                <a:lnTo>
                  <a:pt x="971054" y="0"/>
                </a:lnTo>
                <a:lnTo>
                  <a:pt x="971054" y="691910"/>
                </a:lnTo>
                <a:lnTo>
                  <a:pt x="0" y="6919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80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897776"/>
            <a:ext cx="12192000" cy="3192087"/>
          </a:xfrm>
          <a:custGeom>
            <a:avLst/>
            <a:gdLst>
              <a:gd name="connsiteX0" fmla="*/ 0 w 12192000"/>
              <a:gd name="connsiteY0" fmla="*/ 0 h 3192087"/>
              <a:gd name="connsiteX1" fmla="*/ 12192000 w 12192000"/>
              <a:gd name="connsiteY1" fmla="*/ 0 h 3192087"/>
              <a:gd name="connsiteX2" fmla="*/ 12192000 w 12192000"/>
              <a:gd name="connsiteY2" fmla="*/ 3192087 h 3192087"/>
              <a:gd name="connsiteX3" fmla="*/ 0 w 12192000"/>
              <a:gd name="connsiteY3" fmla="*/ 3192087 h 3192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192087">
                <a:moveTo>
                  <a:pt x="0" y="0"/>
                </a:moveTo>
                <a:lnTo>
                  <a:pt x="12192000" y="0"/>
                </a:lnTo>
                <a:lnTo>
                  <a:pt x="12192000" y="3192087"/>
                </a:lnTo>
                <a:lnTo>
                  <a:pt x="0" y="3192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39285" y="0"/>
            <a:ext cx="11214515" cy="72177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1564862" y="6674645"/>
            <a:ext cx="389883" cy="20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b="1" kern="1200">
                <a:solidFill>
                  <a:srgbClr val="E46C0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09285" y="59369"/>
            <a:ext cx="11560351" cy="662410"/>
          </a:xfrm>
          <a:custGeom>
            <a:avLst/>
            <a:gdLst>
              <a:gd name="connsiteX0" fmla="*/ 0 w 11560351"/>
              <a:gd name="connsiteY0" fmla="*/ 0 h 710193"/>
              <a:gd name="connsiteX1" fmla="*/ 216153 w 11560351"/>
              <a:gd name="connsiteY1" fmla="*/ 0 h 710193"/>
              <a:gd name="connsiteX2" fmla="*/ 216153 w 11560351"/>
              <a:gd name="connsiteY2" fmla="*/ 297897 h 710193"/>
              <a:gd name="connsiteX3" fmla="*/ 11560351 w 11560351"/>
              <a:gd name="connsiteY3" fmla="*/ 297897 h 710193"/>
              <a:gd name="connsiteX4" fmla="*/ 11560351 w 11560351"/>
              <a:gd name="connsiteY4" fmla="*/ 710193 h 710193"/>
              <a:gd name="connsiteX5" fmla="*/ 0 w 11560351"/>
              <a:gd name="connsiteY5" fmla="*/ 710193 h 710193"/>
              <a:gd name="connsiteX6" fmla="*/ 0 w 11560351"/>
              <a:gd name="connsiteY6" fmla="*/ 0 h 710193"/>
              <a:gd name="connsiteX0" fmla="*/ 216153 w 11560351"/>
              <a:gd name="connsiteY0" fmla="*/ 297897 h 710193"/>
              <a:gd name="connsiteX1" fmla="*/ 11560351 w 11560351"/>
              <a:gd name="connsiteY1" fmla="*/ 297897 h 710193"/>
              <a:gd name="connsiteX2" fmla="*/ 11560351 w 11560351"/>
              <a:gd name="connsiteY2" fmla="*/ 710193 h 710193"/>
              <a:gd name="connsiteX3" fmla="*/ 0 w 11560351"/>
              <a:gd name="connsiteY3" fmla="*/ 710193 h 710193"/>
              <a:gd name="connsiteX4" fmla="*/ 0 w 11560351"/>
              <a:gd name="connsiteY4" fmla="*/ 0 h 710193"/>
              <a:gd name="connsiteX5" fmla="*/ 216153 w 11560351"/>
              <a:gd name="connsiteY5" fmla="*/ 0 h 710193"/>
              <a:gd name="connsiteX6" fmla="*/ 307593 w 11560351"/>
              <a:gd name="connsiteY6" fmla="*/ 389337 h 710193"/>
              <a:gd name="connsiteX0" fmla="*/ 216153 w 11560351"/>
              <a:gd name="connsiteY0" fmla="*/ 297897 h 710193"/>
              <a:gd name="connsiteX1" fmla="*/ 11560351 w 11560351"/>
              <a:gd name="connsiteY1" fmla="*/ 297897 h 710193"/>
              <a:gd name="connsiteX2" fmla="*/ 11560351 w 11560351"/>
              <a:gd name="connsiteY2" fmla="*/ 710193 h 710193"/>
              <a:gd name="connsiteX3" fmla="*/ 0 w 11560351"/>
              <a:gd name="connsiteY3" fmla="*/ 710193 h 710193"/>
              <a:gd name="connsiteX4" fmla="*/ 0 w 11560351"/>
              <a:gd name="connsiteY4" fmla="*/ 0 h 710193"/>
              <a:gd name="connsiteX5" fmla="*/ 216153 w 11560351"/>
              <a:gd name="connsiteY5" fmla="*/ 0 h 710193"/>
              <a:gd name="connsiteX0" fmla="*/ 11560351 w 11560351"/>
              <a:gd name="connsiteY0" fmla="*/ 297897 h 710193"/>
              <a:gd name="connsiteX1" fmla="*/ 11560351 w 11560351"/>
              <a:gd name="connsiteY1" fmla="*/ 710193 h 710193"/>
              <a:gd name="connsiteX2" fmla="*/ 0 w 11560351"/>
              <a:gd name="connsiteY2" fmla="*/ 710193 h 710193"/>
              <a:gd name="connsiteX3" fmla="*/ 0 w 11560351"/>
              <a:gd name="connsiteY3" fmla="*/ 0 h 710193"/>
              <a:gd name="connsiteX4" fmla="*/ 216153 w 11560351"/>
              <a:gd name="connsiteY4" fmla="*/ 0 h 710193"/>
              <a:gd name="connsiteX0" fmla="*/ 11560351 w 11560351"/>
              <a:gd name="connsiteY0" fmla="*/ 710193 h 710193"/>
              <a:gd name="connsiteX1" fmla="*/ 0 w 11560351"/>
              <a:gd name="connsiteY1" fmla="*/ 710193 h 710193"/>
              <a:gd name="connsiteX2" fmla="*/ 0 w 11560351"/>
              <a:gd name="connsiteY2" fmla="*/ 0 h 710193"/>
              <a:gd name="connsiteX3" fmla="*/ 216153 w 11560351"/>
              <a:gd name="connsiteY3" fmla="*/ 0 h 71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0351" h="710193">
                <a:moveTo>
                  <a:pt x="11560351" y="710193"/>
                </a:moveTo>
                <a:lnTo>
                  <a:pt x="0" y="710193"/>
                </a:lnTo>
                <a:lnTo>
                  <a:pt x="0" y="0"/>
                </a:lnTo>
                <a:lnTo>
                  <a:pt x="216153" y="0"/>
                </a:lnTo>
              </a:path>
            </a:pathLst>
          </a:custGeom>
          <a:noFill/>
          <a:ln>
            <a:solidFill>
              <a:srgbClr val="E46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39285" y="6775375"/>
            <a:ext cx="11485978" cy="0"/>
          </a:xfrm>
          <a:prstGeom prst="line">
            <a:avLst/>
          </a:prstGeom>
          <a:ln w="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1894344" y="6775375"/>
            <a:ext cx="241605" cy="0"/>
          </a:xfrm>
          <a:prstGeom prst="line">
            <a:avLst/>
          </a:prstGeom>
          <a:ln w="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8670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243887" y="1115853"/>
            <a:ext cx="8910015" cy="5303520"/>
          </a:xfrm>
          <a:custGeom>
            <a:avLst/>
            <a:gdLst>
              <a:gd name="connsiteX0" fmla="*/ 0 w 8910015"/>
              <a:gd name="connsiteY0" fmla="*/ 0 h 5303520"/>
              <a:gd name="connsiteX1" fmla="*/ 8910015 w 8910015"/>
              <a:gd name="connsiteY1" fmla="*/ 0 h 5303520"/>
              <a:gd name="connsiteX2" fmla="*/ 8910015 w 8910015"/>
              <a:gd name="connsiteY2" fmla="*/ 5303520 h 5303520"/>
              <a:gd name="connsiteX3" fmla="*/ 0 w 8910015"/>
              <a:gd name="connsiteY3" fmla="*/ 5303520 h 530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10015" h="5303520">
                <a:moveTo>
                  <a:pt x="0" y="0"/>
                </a:moveTo>
                <a:lnTo>
                  <a:pt x="8910015" y="0"/>
                </a:lnTo>
                <a:lnTo>
                  <a:pt x="8910015" y="5303520"/>
                </a:lnTo>
                <a:lnTo>
                  <a:pt x="0" y="530352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11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63524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7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9154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4862" y="6674645"/>
            <a:ext cx="389883" cy="20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E46C0A"/>
                </a:solidFill>
              </a:defRPr>
            </a:lvl1pPr>
          </a:lstStyle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00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7258572" cy="6858000"/>
          </a:xfrm>
          <a:custGeom>
            <a:avLst/>
            <a:gdLst>
              <a:gd name="connsiteX0" fmla="*/ 3234629 w 7258572"/>
              <a:gd name="connsiteY0" fmla="*/ 0 h 6858000"/>
              <a:gd name="connsiteX1" fmla="*/ 7258572 w 7258572"/>
              <a:gd name="connsiteY1" fmla="*/ 0 h 6858000"/>
              <a:gd name="connsiteX2" fmla="*/ 1618906 w 7258572"/>
              <a:gd name="connsiteY2" fmla="*/ 6858000 h 6858000"/>
              <a:gd name="connsiteX3" fmla="*/ 0 w 7258572"/>
              <a:gd name="connsiteY3" fmla="*/ 6858000 h 6858000"/>
              <a:gd name="connsiteX4" fmla="*/ 0 w 7258572"/>
              <a:gd name="connsiteY4" fmla="*/ 39983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8572" h="6858000">
                <a:moveTo>
                  <a:pt x="3234629" y="0"/>
                </a:moveTo>
                <a:lnTo>
                  <a:pt x="7258572" y="0"/>
                </a:lnTo>
                <a:lnTo>
                  <a:pt x="1618906" y="6858000"/>
                </a:lnTo>
                <a:lnTo>
                  <a:pt x="0" y="6858000"/>
                </a:lnTo>
                <a:lnTo>
                  <a:pt x="0" y="3998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41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89063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 userDrawn="1"/>
        </p:nvSpPr>
        <p:spPr>
          <a:xfrm>
            <a:off x="2667503" y="631"/>
            <a:ext cx="9524497" cy="6857369"/>
          </a:xfrm>
          <a:custGeom>
            <a:avLst/>
            <a:gdLst>
              <a:gd name="connsiteX0" fmla="*/ 0 w 9524497"/>
              <a:gd name="connsiteY0" fmla="*/ 0 h 6857369"/>
              <a:gd name="connsiteX1" fmla="*/ 9524497 w 9524497"/>
              <a:gd name="connsiteY1" fmla="*/ 0 h 6857369"/>
              <a:gd name="connsiteX2" fmla="*/ 9524497 w 9524497"/>
              <a:gd name="connsiteY2" fmla="*/ 6857369 h 6857369"/>
              <a:gd name="connsiteX3" fmla="*/ 7256667 w 9524497"/>
              <a:gd name="connsiteY3" fmla="*/ 6857369 h 6857369"/>
              <a:gd name="connsiteX4" fmla="*/ 5031380 w 9524497"/>
              <a:gd name="connsiteY4" fmla="*/ 4609829 h 6857369"/>
              <a:gd name="connsiteX5" fmla="*/ 4781820 w 9524497"/>
              <a:gd name="connsiteY5" fmla="*/ 4505425 h 6857369"/>
              <a:gd name="connsiteX6" fmla="*/ 4532260 w 9524497"/>
              <a:gd name="connsiteY6" fmla="*/ 4609829 h 6857369"/>
              <a:gd name="connsiteX7" fmla="*/ 2306971 w 9524497"/>
              <a:gd name="connsiteY7" fmla="*/ 6857369 h 6857369"/>
              <a:gd name="connsiteX8" fmla="*/ 1956079 w 9524497"/>
              <a:gd name="connsiteY8" fmla="*/ 6857369 h 6857369"/>
              <a:gd name="connsiteX9" fmla="*/ 6270599 w 9524497"/>
              <a:gd name="connsiteY9" fmla="*/ 2499702 h 6857369"/>
              <a:gd name="connsiteX10" fmla="*/ 6270599 w 9524497"/>
              <a:gd name="connsiteY10" fmla="*/ 1995592 h 6857369"/>
              <a:gd name="connsiteX11" fmla="*/ 4294767 w 9524497"/>
              <a:gd name="connsiteY11" fmla="*/ 1 h 6857369"/>
              <a:gd name="connsiteX12" fmla="*/ 0 w 9524497"/>
              <a:gd name="connsiteY12" fmla="*/ 1 h 6857369"/>
              <a:gd name="connsiteX13" fmla="*/ 0 w 9524497"/>
              <a:gd name="connsiteY13" fmla="*/ 0 h 685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524497" h="6857369">
                <a:moveTo>
                  <a:pt x="0" y="0"/>
                </a:moveTo>
                <a:lnTo>
                  <a:pt x="9524497" y="0"/>
                </a:lnTo>
                <a:lnTo>
                  <a:pt x="9524497" y="6857369"/>
                </a:lnTo>
                <a:lnTo>
                  <a:pt x="7256667" y="6857369"/>
                </a:lnTo>
                <a:lnTo>
                  <a:pt x="5031380" y="4609829"/>
                </a:lnTo>
                <a:cubicBezTo>
                  <a:pt x="4962465" y="4540226"/>
                  <a:pt x="4872143" y="4505425"/>
                  <a:pt x="4781820" y="4505425"/>
                </a:cubicBezTo>
                <a:cubicBezTo>
                  <a:pt x="4691497" y="4505425"/>
                  <a:pt x="4601172" y="4540226"/>
                  <a:pt x="4532260" y="4609829"/>
                </a:cubicBezTo>
                <a:lnTo>
                  <a:pt x="2306971" y="6857369"/>
                </a:lnTo>
                <a:lnTo>
                  <a:pt x="1956079" y="6857369"/>
                </a:lnTo>
                <a:lnTo>
                  <a:pt x="6270599" y="2499702"/>
                </a:lnTo>
                <a:cubicBezTo>
                  <a:pt x="6408427" y="2360496"/>
                  <a:pt x="6408427" y="2134798"/>
                  <a:pt x="6270599" y="1995592"/>
                </a:cubicBezTo>
                <a:lnTo>
                  <a:pt x="4294767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E46C0A"/>
          </a:solidFill>
          <a:ln w="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412750" hangingPunct="0"/>
            <a:endParaRPr lang="en-US" sz="5000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3" name="Rounded Rectangle 2"/>
          <p:cNvSpPr/>
          <p:nvPr userDrawn="1"/>
        </p:nvSpPr>
        <p:spPr>
          <a:xfrm rot="2731205">
            <a:off x="8869086" y="2101234"/>
            <a:ext cx="3940730" cy="3940730"/>
          </a:xfrm>
          <a:prstGeom prst="roundRect">
            <a:avLst>
              <a:gd name="adj" fmla="val 8854"/>
            </a:avLst>
          </a:prstGeom>
          <a:noFill/>
          <a:ln w="6350">
            <a:solidFill>
              <a:schemeClr val="bg2">
                <a:alpha val="1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 userDrawn="1"/>
        </p:nvSpPr>
        <p:spPr>
          <a:xfrm rot="2731205">
            <a:off x="6381750" y="1866900"/>
            <a:ext cx="3657600" cy="3657600"/>
          </a:xfrm>
          <a:prstGeom prst="roundRect">
            <a:avLst>
              <a:gd name="adj" fmla="val 8854"/>
            </a:avLst>
          </a:prstGeom>
          <a:noFill/>
          <a:ln w="107950">
            <a:solidFill>
              <a:schemeClr val="bg2">
                <a:alpha val="1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 userDrawn="1"/>
        </p:nvSpPr>
        <p:spPr>
          <a:xfrm rot="2731205">
            <a:off x="7878485" y="-2756516"/>
            <a:ext cx="3940730" cy="3940730"/>
          </a:xfrm>
          <a:prstGeom prst="roundRect">
            <a:avLst>
              <a:gd name="adj" fmla="val 8854"/>
            </a:avLst>
          </a:prstGeom>
          <a:noFill/>
          <a:ln w="6350">
            <a:solidFill>
              <a:schemeClr val="bg2"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 userDrawn="1"/>
        </p:nvSpPr>
        <p:spPr>
          <a:xfrm rot="2731205">
            <a:off x="10412777" y="3016277"/>
            <a:ext cx="1615344" cy="1615344"/>
          </a:xfrm>
          <a:prstGeom prst="roundRect">
            <a:avLst>
              <a:gd name="adj" fmla="val 8854"/>
            </a:avLst>
          </a:prstGeom>
          <a:noFill/>
          <a:ln w="6350">
            <a:solidFill>
              <a:schemeClr val="bg2"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28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65DDF-7F91-4AC2-8C72-0F0D1EEC0954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87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CE90-0250-43A4-ADEB-A924ED478104}" type="datetime1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39285" y="0"/>
            <a:ext cx="11214515" cy="721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87438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6369-4402-4D32-BD78-D090D5066004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9865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ED26-A298-4E40-B770-B9DB49725D05}" type="datetime1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39285" y="0"/>
            <a:ext cx="11214515" cy="721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78897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1355E-FFD3-4C50-8264-AA4854CDC680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139285" y="0"/>
            <a:ext cx="11214515" cy="721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606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E8CA-AC1B-4847-A826-FF215D71C56D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139285" y="0"/>
            <a:ext cx="11214515" cy="721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4205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3C371-85AC-40AB-8C06-9AE1524E14FB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327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7C4C4-42A6-43D4-B36F-DFCABF65282F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22051-5EEB-4A27-8F45-D4B1AD087E9B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>
            <a:off x="139285" y="0"/>
            <a:ext cx="11214515" cy="721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9714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139285" y="6775375"/>
            <a:ext cx="11996664" cy="0"/>
            <a:chOff x="139285" y="6775375"/>
            <a:chExt cx="11996664" cy="0"/>
          </a:xfrm>
        </p:grpSpPr>
        <p:cxnSp>
          <p:nvCxnSpPr>
            <p:cNvPr id="7" name="Straight Connector 6"/>
            <p:cNvCxnSpPr/>
            <p:nvPr userDrawn="1"/>
          </p:nvCxnSpPr>
          <p:spPr>
            <a:xfrm>
              <a:off x="139285" y="6775375"/>
              <a:ext cx="11485978" cy="0"/>
            </a:xfrm>
            <a:prstGeom prst="line">
              <a:avLst/>
            </a:prstGeom>
            <a:ln w="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>
              <a:off x="11894344" y="6775375"/>
              <a:ext cx="241605" cy="0"/>
            </a:xfrm>
            <a:prstGeom prst="line">
              <a:avLst/>
            </a:prstGeom>
            <a:ln w="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91750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4862" y="6674645"/>
            <a:ext cx="389883" cy="20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E46C0A"/>
                </a:solidFill>
              </a:defRPr>
            </a:lvl1pPr>
          </a:lstStyle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00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956714" y="1344661"/>
            <a:ext cx="7216236" cy="45537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295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07695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906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47516" y="1631852"/>
            <a:ext cx="4273124" cy="461654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371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80197" y="682171"/>
            <a:ext cx="6489860" cy="556622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3099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275385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543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4862" y="6674645"/>
            <a:ext cx="389883" cy="20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E46C0A"/>
                </a:solidFill>
              </a:defRPr>
            </a:lvl1pPr>
          </a:lstStyle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812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5042828" y="1438781"/>
            <a:ext cx="2423160" cy="2432304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8930124" y="1438781"/>
            <a:ext cx="2423160" cy="243230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55531" y="1438781"/>
            <a:ext cx="2423160" cy="243230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939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935931" y="1344661"/>
            <a:ext cx="7256069" cy="45537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627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462827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155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-6088" y="-11164"/>
            <a:ext cx="2898648" cy="4202164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097498" y="-11164"/>
            <a:ext cx="2898648" cy="4202164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6201084" y="-11164"/>
            <a:ext cx="2898648" cy="4202164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9305258" y="-11164"/>
            <a:ext cx="2898648" cy="420216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408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7"/>
          </p:nvPr>
        </p:nvSpPr>
        <p:spPr>
          <a:xfrm>
            <a:off x="-6088" y="-11164"/>
            <a:ext cx="2898648" cy="4202164"/>
          </a:xfrm>
          <a:custGeom>
            <a:avLst/>
            <a:gdLst>
              <a:gd name="connsiteX0" fmla="*/ 0 w 2898648"/>
              <a:gd name="connsiteY0" fmla="*/ 0 h 4202164"/>
              <a:gd name="connsiteX1" fmla="*/ 2898648 w 2898648"/>
              <a:gd name="connsiteY1" fmla="*/ 0 h 4202164"/>
              <a:gd name="connsiteX2" fmla="*/ 2898648 w 2898648"/>
              <a:gd name="connsiteY2" fmla="*/ 4202164 h 4202164"/>
              <a:gd name="connsiteX3" fmla="*/ 0 w 2898648"/>
              <a:gd name="connsiteY3" fmla="*/ 4202164 h 420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8648" h="4202164">
                <a:moveTo>
                  <a:pt x="0" y="0"/>
                </a:moveTo>
                <a:lnTo>
                  <a:pt x="2898648" y="0"/>
                </a:lnTo>
                <a:lnTo>
                  <a:pt x="2898648" y="4202164"/>
                </a:lnTo>
                <a:lnTo>
                  <a:pt x="0" y="42021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8"/>
          </p:nvPr>
        </p:nvSpPr>
        <p:spPr>
          <a:xfrm>
            <a:off x="3084994" y="-11164"/>
            <a:ext cx="2898648" cy="4202164"/>
          </a:xfrm>
          <a:custGeom>
            <a:avLst/>
            <a:gdLst>
              <a:gd name="connsiteX0" fmla="*/ 0 w 2898648"/>
              <a:gd name="connsiteY0" fmla="*/ 0 h 4202164"/>
              <a:gd name="connsiteX1" fmla="*/ 2898648 w 2898648"/>
              <a:gd name="connsiteY1" fmla="*/ 0 h 4202164"/>
              <a:gd name="connsiteX2" fmla="*/ 2898648 w 2898648"/>
              <a:gd name="connsiteY2" fmla="*/ 4202164 h 4202164"/>
              <a:gd name="connsiteX3" fmla="*/ 0 w 2898648"/>
              <a:gd name="connsiteY3" fmla="*/ 4202164 h 420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8648" h="4202164">
                <a:moveTo>
                  <a:pt x="0" y="0"/>
                </a:moveTo>
                <a:lnTo>
                  <a:pt x="2898648" y="0"/>
                </a:lnTo>
                <a:lnTo>
                  <a:pt x="2898648" y="4202164"/>
                </a:lnTo>
                <a:lnTo>
                  <a:pt x="0" y="42021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9267158" y="-11164"/>
            <a:ext cx="2898648" cy="4202164"/>
          </a:xfrm>
          <a:custGeom>
            <a:avLst/>
            <a:gdLst>
              <a:gd name="connsiteX0" fmla="*/ 0 w 2898648"/>
              <a:gd name="connsiteY0" fmla="*/ 0 h 4202164"/>
              <a:gd name="connsiteX1" fmla="*/ 2898648 w 2898648"/>
              <a:gd name="connsiteY1" fmla="*/ 0 h 4202164"/>
              <a:gd name="connsiteX2" fmla="*/ 2898648 w 2898648"/>
              <a:gd name="connsiteY2" fmla="*/ 4202164 h 4202164"/>
              <a:gd name="connsiteX3" fmla="*/ 0 w 2898648"/>
              <a:gd name="connsiteY3" fmla="*/ 4202164 h 420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8648" h="4202164">
                <a:moveTo>
                  <a:pt x="0" y="0"/>
                </a:moveTo>
                <a:lnTo>
                  <a:pt x="2898648" y="0"/>
                </a:lnTo>
                <a:lnTo>
                  <a:pt x="2898648" y="4202164"/>
                </a:lnTo>
                <a:lnTo>
                  <a:pt x="0" y="42021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20"/>
          </p:nvPr>
        </p:nvSpPr>
        <p:spPr>
          <a:xfrm>
            <a:off x="6176076" y="-11164"/>
            <a:ext cx="2898648" cy="4202164"/>
          </a:xfrm>
          <a:custGeom>
            <a:avLst/>
            <a:gdLst>
              <a:gd name="connsiteX0" fmla="*/ 0 w 2898648"/>
              <a:gd name="connsiteY0" fmla="*/ 0 h 4202164"/>
              <a:gd name="connsiteX1" fmla="*/ 2898648 w 2898648"/>
              <a:gd name="connsiteY1" fmla="*/ 0 h 4202164"/>
              <a:gd name="connsiteX2" fmla="*/ 2898648 w 2898648"/>
              <a:gd name="connsiteY2" fmla="*/ 4202164 h 4202164"/>
              <a:gd name="connsiteX3" fmla="*/ 0 w 2898648"/>
              <a:gd name="connsiteY3" fmla="*/ 4202164 h 420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8648" h="4202164">
                <a:moveTo>
                  <a:pt x="0" y="0"/>
                </a:moveTo>
                <a:lnTo>
                  <a:pt x="2898648" y="0"/>
                </a:lnTo>
                <a:lnTo>
                  <a:pt x="2898648" y="4202164"/>
                </a:lnTo>
                <a:lnTo>
                  <a:pt x="0" y="42021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93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0" y="-12232"/>
            <a:ext cx="3044952" cy="3438144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572002" y="3695700"/>
            <a:ext cx="4325112" cy="251460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7905750" y="890792"/>
            <a:ext cx="3694176" cy="25420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9783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19050" y="0"/>
            <a:ext cx="7662672" cy="68671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634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510278" y="0"/>
            <a:ext cx="7662672" cy="68671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91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686050" y="990600"/>
            <a:ext cx="2990088" cy="5257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635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38200" y="990600"/>
            <a:ext cx="5257800" cy="5257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001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7673685" y="990599"/>
            <a:ext cx="4480841" cy="553489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23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51646" y="0"/>
            <a:ext cx="6345936" cy="539496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076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18304" y="2109216"/>
            <a:ext cx="3048000" cy="35356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261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85800" y="990600"/>
            <a:ext cx="4308231" cy="5257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172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096000" y="1642012"/>
            <a:ext cx="4778326" cy="3988972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5576047" y="1111504"/>
            <a:ext cx="5774783" cy="503828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9299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1512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19EA-6AE0-4648-A46D-2CF68D5C7C8B}" type="datetimeFigureOut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8/20/2024</a:t>
            </a:fld>
            <a:endParaRPr lang="en-US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80B6-1274-47C0-96BA-64C45253043E}" type="slidenum">
              <a:rPr lang="en-US" smtClean="0">
                <a:solidFill>
                  <a:srgbClr val="44546A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44546A">
                  <a:tint val="75000"/>
                </a:srgbClr>
              </a:solidFill>
            </a:endParaRP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3995928"/>
            <a:ext cx="12192000" cy="286207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7249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95044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4531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55567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00584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6435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0255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61167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10032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93775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66650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04287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41009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06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285" y="0"/>
            <a:ext cx="11214515" cy="721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439EA-6893-4165-B564-9633079DCFE9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4862" y="6674645"/>
            <a:ext cx="389883" cy="201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E46C0A"/>
                </a:solidFill>
              </a:defRPr>
            </a:lvl1pPr>
          </a:lstStyle>
          <a:p>
            <a:fld id="{2E922051-5EEB-4A27-8F45-D4B1AD087E9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09285" y="59369"/>
            <a:ext cx="11560351" cy="662410"/>
          </a:xfrm>
          <a:custGeom>
            <a:avLst/>
            <a:gdLst>
              <a:gd name="connsiteX0" fmla="*/ 0 w 11560351"/>
              <a:gd name="connsiteY0" fmla="*/ 0 h 710193"/>
              <a:gd name="connsiteX1" fmla="*/ 216153 w 11560351"/>
              <a:gd name="connsiteY1" fmla="*/ 0 h 710193"/>
              <a:gd name="connsiteX2" fmla="*/ 216153 w 11560351"/>
              <a:gd name="connsiteY2" fmla="*/ 297897 h 710193"/>
              <a:gd name="connsiteX3" fmla="*/ 11560351 w 11560351"/>
              <a:gd name="connsiteY3" fmla="*/ 297897 h 710193"/>
              <a:gd name="connsiteX4" fmla="*/ 11560351 w 11560351"/>
              <a:gd name="connsiteY4" fmla="*/ 710193 h 710193"/>
              <a:gd name="connsiteX5" fmla="*/ 0 w 11560351"/>
              <a:gd name="connsiteY5" fmla="*/ 710193 h 710193"/>
              <a:gd name="connsiteX6" fmla="*/ 0 w 11560351"/>
              <a:gd name="connsiteY6" fmla="*/ 0 h 710193"/>
              <a:gd name="connsiteX0" fmla="*/ 216153 w 11560351"/>
              <a:gd name="connsiteY0" fmla="*/ 297897 h 710193"/>
              <a:gd name="connsiteX1" fmla="*/ 11560351 w 11560351"/>
              <a:gd name="connsiteY1" fmla="*/ 297897 h 710193"/>
              <a:gd name="connsiteX2" fmla="*/ 11560351 w 11560351"/>
              <a:gd name="connsiteY2" fmla="*/ 710193 h 710193"/>
              <a:gd name="connsiteX3" fmla="*/ 0 w 11560351"/>
              <a:gd name="connsiteY3" fmla="*/ 710193 h 710193"/>
              <a:gd name="connsiteX4" fmla="*/ 0 w 11560351"/>
              <a:gd name="connsiteY4" fmla="*/ 0 h 710193"/>
              <a:gd name="connsiteX5" fmla="*/ 216153 w 11560351"/>
              <a:gd name="connsiteY5" fmla="*/ 0 h 710193"/>
              <a:gd name="connsiteX6" fmla="*/ 307593 w 11560351"/>
              <a:gd name="connsiteY6" fmla="*/ 389337 h 710193"/>
              <a:gd name="connsiteX0" fmla="*/ 216153 w 11560351"/>
              <a:gd name="connsiteY0" fmla="*/ 297897 h 710193"/>
              <a:gd name="connsiteX1" fmla="*/ 11560351 w 11560351"/>
              <a:gd name="connsiteY1" fmla="*/ 297897 h 710193"/>
              <a:gd name="connsiteX2" fmla="*/ 11560351 w 11560351"/>
              <a:gd name="connsiteY2" fmla="*/ 710193 h 710193"/>
              <a:gd name="connsiteX3" fmla="*/ 0 w 11560351"/>
              <a:gd name="connsiteY3" fmla="*/ 710193 h 710193"/>
              <a:gd name="connsiteX4" fmla="*/ 0 w 11560351"/>
              <a:gd name="connsiteY4" fmla="*/ 0 h 710193"/>
              <a:gd name="connsiteX5" fmla="*/ 216153 w 11560351"/>
              <a:gd name="connsiteY5" fmla="*/ 0 h 710193"/>
              <a:gd name="connsiteX0" fmla="*/ 11560351 w 11560351"/>
              <a:gd name="connsiteY0" fmla="*/ 297897 h 710193"/>
              <a:gd name="connsiteX1" fmla="*/ 11560351 w 11560351"/>
              <a:gd name="connsiteY1" fmla="*/ 710193 h 710193"/>
              <a:gd name="connsiteX2" fmla="*/ 0 w 11560351"/>
              <a:gd name="connsiteY2" fmla="*/ 710193 h 710193"/>
              <a:gd name="connsiteX3" fmla="*/ 0 w 11560351"/>
              <a:gd name="connsiteY3" fmla="*/ 0 h 710193"/>
              <a:gd name="connsiteX4" fmla="*/ 216153 w 11560351"/>
              <a:gd name="connsiteY4" fmla="*/ 0 h 710193"/>
              <a:gd name="connsiteX0" fmla="*/ 11560351 w 11560351"/>
              <a:gd name="connsiteY0" fmla="*/ 710193 h 710193"/>
              <a:gd name="connsiteX1" fmla="*/ 0 w 11560351"/>
              <a:gd name="connsiteY1" fmla="*/ 710193 h 710193"/>
              <a:gd name="connsiteX2" fmla="*/ 0 w 11560351"/>
              <a:gd name="connsiteY2" fmla="*/ 0 h 710193"/>
              <a:gd name="connsiteX3" fmla="*/ 216153 w 11560351"/>
              <a:gd name="connsiteY3" fmla="*/ 0 h 71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0351" h="710193">
                <a:moveTo>
                  <a:pt x="11560351" y="710193"/>
                </a:moveTo>
                <a:lnTo>
                  <a:pt x="0" y="710193"/>
                </a:lnTo>
                <a:lnTo>
                  <a:pt x="0" y="0"/>
                </a:lnTo>
                <a:lnTo>
                  <a:pt x="216153" y="0"/>
                </a:lnTo>
              </a:path>
            </a:pathLst>
          </a:custGeom>
          <a:noFill/>
          <a:ln>
            <a:solidFill>
              <a:srgbClr val="E46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39285" y="6775375"/>
            <a:ext cx="11996664" cy="0"/>
            <a:chOff x="139285" y="6775375"/>
            <a:chExt cx="11996664" cy="0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139285" y="6775375"/>
              <a:ext cx="11485978" cy="0"/>
            </a:xfrm>
            <a:prstGeom prst="line">
              <a:avLst/>
            </a:prstGeom>
            <a:ln w="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11894344" y="6775375"/>
              <a:ext cx="241605" cy="0"/>
            </a:xfrm>
            <a:prstGeom prst="line">
              <a:avLst/>
            </a:prstGeom>
            <a:ln w="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730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40404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152">
          <p15:clr>
            <a:srgbClr val="F26B43"/>
          </p15:clr>
        </p15:guide>
        <p15:guide id="4" pos="528">
          <p15:clr>
            <a:srgbClr val="F26B43"/>
          </p15:clr>
        </p15:guide>
        <p15:guide id="5" orient="horz" pos="4128">
          <p15:clr>
            <a:srgbClr val="F26B43"/>
          </p15:clr>
        </p15:guide>
        <p15:guide id="6" orient="horz" pos="5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57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  <a:alpha val="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C29E56E2-5F53-40E7-88FF-51F2024BBB61}"/>
              </a:ext>
            </a:extLst>
          </p:cNvPr>
          <p:cNvSpPr/>
          <p:nvPr/>
        </p:nvSpPr>
        <p:spPr>
          <a:xfrm>
            <a:off x="0" y="0"/>
            <a:ext cx="12192000" cy="2769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88415" y="-99787"/>
            <a:ext cx="3393582" cy="4126564"/>
            <a:chOff x="2720607" y="1902585"/>
            <a:chExt cx="2067636" cy="2321061"/>
          </a:xfrm>
          <a:solidFill>
            <a:schemeClr val="accent1"/>
          </a:solidFill>
        </p:grpSpPr>
        <p:grpSp>
          <p:nvGrpSpPr>
            <p:cNvPr id="6" name="Group 5"/>
            <p:cNvGrpSpPr/>
            <p:nvPr/>
          </p:nvGrpSpPr>
          <p:grpSpPr>
            <a:xfrm>
              <a:off x="2720607" y="2669225"/>
              <a:ext cx="2067636" cy="1554421"/>
              <a:chOff x="5031612" y="2327275"/>
              <a:chExt cx="2285227" cy="1718003"/>
            </a:xfrm>
            <a:grpFill/>
          </p:grpSpPr>
          <p:grpSp>
            <p:nvGrpSpPr>
              <p:cNvPr id="11" name="Group 10"/>
              <p:cNvGrpSpPr/>
              <p:nvPr/>
            </p:nvGrpSpPr>
            <p:grpSpPr>
              <a:xfrm>
                <a:off x="5264151" y="2327275"/>
                <a:ext cx="2052688" cy="1408492"/>
                <a:chOff x="5264151" y="2327275"/>
                <a:chExt cx="2052688" cy="1408492"/>
              </a:xfrm>
              <a:grpFill/>
            </p:grpSpPr>
            <p:sp>
              <p:nvSpPr>
                <p:cNvPr id="14" name="Rectangle 4"/>
                <p:cNvSpPr/>
                <p:nvPr/>
              </p:nvSpPr>
              <p:spPr>
                <a:xfrm>
                  <a:off x="5264151" y="2327275"/>
                  <a:ext cx="1651067" cy="1408492"/>
                </a:xfrm>
                <a:custGeom>
                  <a:avLst/>
                  <a:gdLst>
                    <a:gd name="connsiteX0" fmla="*/ 0 w 1143000"/>
                    <a:gd name="connsiteY0" fmla="*/ 0 h 571500"/>
                    <a:gd name="connsiteX1" fmla="*/ 1143000 w 1143000"/>
                    <a:gd name="connsiteY1" fmla="*/ 0 h 571500"/>
                    <a:gd name="connsiteX2" fmla="*/ 1143000 w 1143000"/>
                    <a:gd name="connsiteY2" fmla="*/ 571500 h 571500"/>
                    <a:gd name="connsiteX3" fmla="*/ 0 w 1143000"/>
                    <a:gd name="connsiteY3" fmla="*/ 571500 h 571500"/>
                    <a:gd name="connsiteX4" fmla="*/ 0 w 1143000"/>
                    <a:gd name="connsiteY4" fmla="*/ 0 h 571500"/>
                    <a:gd name="connsiteX0" fmla="*/ 0 w 1406525"/>
                    <a:gd name="connsiteY0" fmla="*/ 688975 h 1260475"/>
                    <a:gd name="connsiteX1" fmla="*/ 1406525 w 1406525"/>
                    <a:gd name="connsiteY1" fmla="*/ 0 h 1260475"/>
                    <a:gd name="connsiteX2" fmla="*/ 1143000 w 1406525"/>
                    <a:gd name="connsiteY2" fmla="*/ 1260475 h 1260475"/>
                    <a:gd name="connsiteX3" fmla="*/ 0 w 1406525"/>
                    <a:gd name="connsiteY3" fmla="*/ 1260475 h 1260475"/>
                    <a:gd name="connsiteX4" fmla="*/ 0 w 1406525"/>
                    <a:gd name="connsiteY4" fmla="*/ 688975 h 1260475"/>
                    <a:gd name="connsiteX0" fmla="*/ 0 w 1406525"/>
                    <a:gd name="connsiteY0" fmla="*/ 688975 h 1260475"/>
                    <a:gd name="connsiteX1" fmla="*/ 1406525 w 1406525"/>
                    <a:gd name="connsiteY1" fmla="*/ 0 h 1260475"/>
                    <a:gd name="connsiteX2" fmla="*/ 1362075 w 1406525"/>
                    <a:gd name="connsiteY2" fmla="*/ 1203325 h 1260475"/>
                    <a:gd name="connsiteX3" fmla="*/ 0 w 1406525"/>
                    <a:gd name="connsiteY3" fmla="*/ 1260475 h 1260475"/>
                    <a:gd name="connsiteX4" fmla="*/ 0 w 1406525"/>
                    <a:gd name="connsiteY4" fmla="*/ 688975 h 1260475"/>
                    <a:gd name="connsiteX0" fmla="*/ 0 w 1406525"/>
                    <a:gd name="connsiteY0" fmla="*/ 688975 h 1203325"/>
                    <a:gd name="connsiteX1" fmla="*/ 1406525 w 1406525"/>
                    <a:gd name="connsiteY1" fmla="*/ 0 h 1203325"/>
                    <a:gd name="connsiteX2" fmla="*/ 1362075 w 1406525"/>
                    <a:gd name="connsiteY2" fmla="*/ 1203325 h 1203325"/>
                    <a:gd name="connsiteX3" fmla="*/ 0 w 1406525"/>
                    <a:gd name="connsiteY3" fmla="*/ 688975 h 1203325"/>
                    <a:gd name="connsiteX0" fmla="*/ 0 w 1406525"/>
                    <a:gd name="connsiteY0" fmla="*/ 688975 h 1209311"/>
                    <a:gd name="connsiteX1" fmla="*/ 1406525 w 1406525"/>
                    <a:gd name="connsiteY1" fmla="*/ 0 h 1209311"/>
                    <a:gd name="connsiteX2" fmla="*/ 1362075 w 1406525"/>
                    <a:gd name="connsiteY2" fmla="*/ 1203325 h 1209311"/>
                    <a:gd name="connsiteX3" fmla="*/ 0 w 1406525"/>
                    <a:gd name="connsiteY3" fmla="*/ 688975 h 1209311"/>
                    <a:gd name="connsiteX0" fmla="*/ 0 w 1602306"/>
                    <a:gd name="connsiteY0" fmla="*/ 688975 h 1209311"/>
                    <a:gd name="connsiteX1" fmla="*/ 1406525 w 1602306"/>
                    <a:gd name="connsiteY1" fmla="*/ 0 h 1209311"/>
                    <a:gd name="connsiteX2" fmla="*/ 1362075 w 1602306"/>
                    <a:gd name="connsiteY2" fmla="*/ 1203325 h 1209311"/>
                    <a:gd name="connsiteX3" fmla="*/ 0 w 1602306"/>
                    <a:gd name="connsiteY3" fmla="*/ 688975 h 1209311"/>
                    <a:gd name="connsiteX0" fmla="*/ 0 w 1574815"/>
                    <a:gd name="connsiteY0" fmla="*/ 688975 h 1311275"/>
                    <a:gd name="connsiteX1" fmla="*/ 1406525 w 1574815"/>
                    <a:gd name="connsiteY1" fmla="*/ 0 h 1311275"/>
                    <a:gd name="connsiteX2" fmla="*/ 1228725 w 1574815"/>
                    <a:gd name="connsiteY2" fmla="*/ 1311275 h 1311275"/>
                    <a:gd name="connsiteX3" fmla="*/ 0 w 1574815"/>
                    <a:gd name="connsiteY3" fmla="*/ 688975 h 1311275"/>
                    <a:gd name="connsiteX0" fmla="*/ 0 w 1641046"/>
                    <a:gd name="connsiteY0" fmla="*/ 688975 h 1311275"/>
                    <a:gd name="connsiteX1" fmla="*/ 1406525 w 1641046"/>
                    <a:gd name="connsiteY1" fmla="*/ 0 h 1311275"/>
                    <a:gd name="connsiteX2" fmla="*/ 1228725 w 1641046"/>
                    <a:gd name="connsiteY2" fmla="*/ 1311275 h 1311275"/>
                    <a:gd name="connsiteX3" fmla="*/ 0 w 1641046"/>
                    <a:gd name="connsiteY3" fmla="*/ 688975 h 1311275"/>
                    <a:gd name="connsiteX0" fmla="*/ 0 w 1642017"/>
                    <a:gd name="connsiteY0" fmla="*/ 688975 h 1289050"/>
                    <a:gd name="connsiteX1" fmla="*/ 1406525 w 1642017"/>
                    <a:gd name="connsiteY1" fmla="*/ 0 h 1289050"/>
                    <a:gd name="connsiteX2" fmla="*/ 1231900 w 1642017"/>
                    <a:gd name="connsiteY2" fmla="*/ 1289050 h 1289050"/>
                    <a:gd name="connsiteX3" fmla="*/ 0 w 1642017"/>
                    <a:gd name="connsiteY3" fmla="*/ 688975 h 1289050"/>
                    <a:gd name="connsiteX0" fmla="*/ 0 w 1642017"/>
                    <a:gd name="connsiteY0" fmla="*/ 688975 h 1388056"/>
                    <a:gd name="connsiteX1" fmla="*/ 1406525 w 1642017"/>
                    <a:gd name="connsiteY1" fmla="*/ 0 h 1388056"/>
                    <a:gd name="connsiteX2" fmla="*/ 1231900 w 1642017"/>
                    <a:gd name="connsiteY2" fmla="*/ 1289050 h 1388056"/>
                    <a:gd name="connsiteX3" fmla="*/ 0 w 1642017"/>
                    <a:gd name="connsiteY3" fmla="*/ 688975 h 1388056"/>
                    <a:gd name="connsiteX0" fmla="*/ 0 w 1639122"/>
                    <a:gd name="connsiteY0" fmla="*/ 688975 h 1383671"/>
                    <a:gd name="connsiteX1" fmla="*/ 1406525 w 1639122"/>
                    <a:gd name="connsiteY1" fmla="*/ 0 h 1383671"/>
                    <a:gd name="connsiteX2" fmla="*/ 1222375 w 1639122"/>
                    <a:gd name="connsiteY2" fmla="*/ 1282700 h 1383671"/>
                    <a:gd name="connsiteX3" fmla="*/ 0 w 1639122"/>
                    <a:gd name="connsiteY3" fmla="*/ 688975 h 1383671"/>
                    <a:gd name="connsiteX0" fmla="*/ 0 w 1639122"/>
                    <a:gd name="connsiteY0" fmla="*/ 688975 h 1383671"/>
                    <a:gd name="connsiteX1" fmla="*/ 1406525 w 1639122"/>
                    <a:gd name="connsiteY1" fmla="*/ 0 h 1383671"/>
                    <a:gd name="connsiteX2" fmla="*/ 1222375 w 1639122"/>
                    <a:gd name="connsiteY2" fmla="*/ 1282700 h 1383671"/>
                    <a:gd name="connsiteX3" fmla="*/ 0 w 1639122"/>
                    <a:gd name="connsiteY3" fmla="*/ 688975 h 1383671"/>
                    <a:gd name="connsiteX0" fmla="*/ 0 w 1653155"/>
                    <a:gd name="connsiteY0" fmla="*/ 688975 h 1368603"/>
                    <a:gd name="connsiteX1" fmla="*/ 1406525 w 1653155"/>
                    <a:gd name="connsiteY1" fmla="*/ 0 h 1368603"/>
                    <a:gd name="connsiteX2" fmla="*/ 1266825 w 1653155"/>
                    <a:gd name="connsiteY2" fmla="*/ 1260475 h 1368603"/>
                    <a:gd name="connsiteX3" fmla="*/ 0 w 1653155"/>
                    <a:gd name="connsiteY3" fmla="*/ 688975 h 1368603"/>
                    <a:gd name="connsiteX0" fmla="*/ 0 w 1653155"/>
                    <a:gd name="connsiteY0" fmla="*/ 688975 h 1375538"/>
                    <a:gd name="connsiteX1" fmla="*/ 1406525 w 1653155"/>
                    <a:gd name="connsiteY1" fmla="*/ 0 h 1375538"/>
                    <a:gd name="connsiteX2" fmla="*/ 1266825 w 1653155"/>
                    <a:gd name="connsiteY2" fmla="*/ 1260475 h 1375538"/>
                    <a:gd name="connsiteX3" fmla="*/ 0 w 1653155"/>
                    <a:gd name="connsiteY3" fmla="*/ 688975 h 1375538"/>
                    <a:gd name="connsiteX0" fmla="*/ 0 w 1658501"/>
                    <a:gd name="connsiteY0" fmla="*/ 688975 h 1399491"/>
                    <a:gd name="connsiteX1" fmla="*/ 1406525 w 1658501"/>
                    <a:gd name="connsiteY1" fmla="*/ 0 h 1399491"/>
                    <a:gd name="connsiteX2" fmla="*/ 1282700 w 1658501"/>
                    <a:gd name="connsiteY2" fmla="*/ 1295400 h 1399491"/>
                    <a:gd name="connsiteX3" fmla="*/ 0 w 1658501"/>
                    <a:gd name="connsiteY3" fmla="*/ 688975 h 1399491"/>
                    <a:gd name="connsiteX0" fmla="*/ 0 w 1651067"/>
                    <a:gd name="connsiteY0" fmla="*/ 688975 h 1397270"/>
                    <a:gd name="connsiteX1" fmla="*/ 1406525 w 1651067"/>
                    <a:gd name="connsiteY1" fmla="*/ 0 h 1397270"/>
                    <a:gd name="connsiteX2" fmla="*/ 1260475 w 1651067"/>
                    <a:gd name="connsiteY2" fmla="*/ 1292225 h 1397270"/>
                    <a:gd name="connsiteX3" fmla="*/ 0 w 1651067"/>
                    <a:gd name="connsiteY3" fmla="*/ 688975 h 1397270"/>
                    <a:gd name="connsiteX0" fmla="*/ 0 w 1651067"/>
                    <a:gd name="connsiteY0" fmla="*/ 688975 h 1408491"/>
                    <a:gd name="connsiteX1" fmla="*/ 1406525 w 1651067"/>
                    <a:gd name="connsiteY1" fmla="*/ 0 h 1408491"/>
                    <a:gd name="connsiteX2" fmla="*/ 1260475 w 1651067"/>
                    <a:gd name="connsiteY2" fmla="*/ 1292225 h 1408491"/>
                    <a:gd name="connsiteX3" fmla="*/ 0 w 1651067"/>
                    <a:gd name="connsiteY3" fmla="*/ 688975 h 1408491"/>
                    <a:gd name="connsiteX0" fmla="*/ 0 w 1651067"/>
                    <a:gd name="connsiteY0" fmla="*/ 688975 h 1408491"/>
                    <a:gd name="connsiteX1" fmla="*/ 1406525 w 1651067"/>
                    <a:gd name="connsiteY1" fmla="*/ 0 h 1408491"/>
                    <a:gd name="connsiteX2" fmla="*/ 1260475 w 1651067"/>
                    <a:gd name="connsiteY2" fmla="*/ 1292225 h 1408491"/>
                    <a:gd name="connsiteX3" fmla="*/ 0 w 1651067"/>
                    <a:gd name="connsiteY3" fmla="*/ 688975 h 1408491"/>
                    <a:gd name="connsiteX0" fmla="*/ 0 w 1651067"/>
                    <a:gd name="connsiteY0" fmla="*/ 688975 h 1408491"/>
                    <a:gd name="connsiteX1" fmla="*/ 1406525 w 1651067"/>
                    <a:gd name="connsiteY1" fmla="*/ 0 h 1408491"/>
                    <a:gd name="connsiteX2" fmla="*/ 1260475 w 1651067"/>
                    <a:gd name="connsiteY2" fmla="*/ 1292225 h 1408491"/>
                    <a:gd name="connsiteX3" fmla="*/ 0 w 1651067"/>
                    <a:gd name="connsiteY3" fmla="*/ 688975 h 1408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51067" h="1408491">
                      <a:moveTo>
                        <a:pt x="0" y="688975"/>
                      </a:moveTo>
                      <a:cubicBezTo>
                        <a:pt x="802217" y="675217"/>
                        <a:pt x="1175808" y="353483"/>
                        <a:pt x="1406525" y="0"/>
                      </a:cubicBezTo>
                      <a:cubicBezTo>
                        <a:pt x="1864783" y="461433"/>
                        <a:pt x="1599142" y="1107017"/>
                        <a:pt x="1260475" y="1292225"/>
                      </a:cubicBezTo>
                      <a:cubicBezTo>
                        <a:pt x="990600" y="1466850"/>
                        <a:pt x="158750" y="1562100"/>
                        <a:pt x="0" y="6889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Rectangle 6"/>
                <p:cNvSpPr/>
                <p:nvPr/>
              </p:nvSpPr>
              <p:spPr>
                <a:xfrm>
                  <a:off x="6898750" y="2514717"/>
                  <a:ext cx="418089" cy="746584"/>
                </a:xfrm>
                <a:custGeom>
                  <a:avLst/>
                  <a:gdLst>
                    <a:gd name="connsiteX0" fmla="*/ 0 w 180975"/>
                    <a:gd name="connsiteY0" fmla="*/ 0 h 635606"/>
                    <a:gd name="connsiteX1" fmla="*/ 180975 w 180975"/>
                    <a:gd name="connsiteY1" fmla="*/ 0 h 635606"/>
                    <a:gd name="connsiteX2" fmla="*/ 180975 w 180975"/>
                    <a:gd name="connsiteY2" fmla="*/ 635606 h 635606"/>
                    <a:gd name="connsiteX3" fmla="*/ 0 w 180975"/>
                    <a:gd name="connsiteY3" fmla="*/ 635606 h 635606"/>
                    <a:gd name="connsiteX4" fmla="*/ 0 w 180975"/>
                    <a:gd name="connsiteY4" fmla="*/ 0 h 635606"/>
                    <a:gd name="connsiteX0" fmla="*/ 25400 w 206375"/>
                    <a:gd name="connsiteY0" fmla="*/ 0 h 635606"/>
                    <a:gd name="connsiteX1" fmla="*/ 206375 w 206375"/>
                    <a:gd name="connsiteY1" fmla="*/ 0 h 635606"/>
                    <a:gd name="connsiteX2" fmla="*/ 206375 w 206375"/>
                    <a:gd name="connsiteY2" fmla="*/ 635606 h 635606"/>
                    <a:gd name="connsiteX3" fmla="*/ 0 w 206375"/>
                    <a:gd name="connsiteY3" fmla="*/ 629256 h 635606"/>
                    <a:gd name="connsiteX4" fmla="*/ 25400 w 206375"/>
                    <a:gd name="connsiteY4" fmla="*/ 0 h 635606"/>
                    <a:gd name="connsiteX0" fmla="*/ 25400 w 206375"/>
                    <a:gd name="connsiteY0" fmla="*/ 0 h 638781"/>
                    <a:gd name="connsiteX1" fmla="*/ 206375 w 206375"/>
                    <a:gd name="connsiteY1" fmla="*/ 0 h 638781"/>
                    <a:gd name="connsiteX2" fmla="*/ 44450 w 206375"/>
                    <a:gd name="connsiteY2" fmla="*/ 638781 h 638781"/>
                    <a:gd name="connsiteX3" fmla="*/ 0 w 206375"/>
                    <a:gd name="connsiteY3" fmla="*/ 629256 h 638781"/>
                    <a:gd name="connsiteX4" fmla="*/ 25400 w 206375"/>
                    <a:gd name="connsiteY4" fmla="*/ 0 h 638781"/>
                    <a:gd name="connsiteX0" fmla="*/ 25400 w 206375"/>
                    <a:gd name="connsiteY0" fmla="*/ 0 h 638781"/>
                    <a:gd name="connsiteX1" fmla="*/ 206375 w 206375"/>
                    <a:gd name="connsiteY1" fmla="*/ 0 h 638781"/>
                    <a:gd name="connsiteX2" fmla="*/ 44450 w 206375"/>
                    <a:gd name="connsiteY2" fmla="*/ 638781 h 638781"/>
                    <a:gd name="connsiteX3" fmla="*/ 0 w 206375"/>
                    <a:gd name="connsiteY3" fmla="*/ 629256 h 638781"/>
                    <a:gd name="connsiteX4" fmla="*/ 25400 w 206375"/>
                    <a:gd name="connsiteY4" fmla="*/ 0 h 638781"/>
                    <a:gd name="connsiteX0" fmla="*/ 25400 w 241300"/>
                    <a:gd name="connsiteY0" fmla="*/ 152400 h 791181"/>
                    <a:gd name="connsiteX1" fmla="*/ 241300 w 241300"/>
                    <a:gd name="connsiteY1" fmla="*/ 0 h 791181"/>
                    <a:gd name="connsiteX2" fmla="*/ 44450 w 241300"/>
                    <a:gd name="connsiteY2" fmla="*/ 791181 h 791181"/>
                    <a:gd name="connsiteX3" fmla="*/ 0 w 241300"/>
                    <a:gd name="connsiteY3" fmla="*/ 781656 h 791181"/>
                    <a:gd name="connsiteX4" fmla="*/ 25400 w 241300"/>
                    <a:gd name="connsiteY4" fmla="*/ 152400 h 791181"/>
                    <a:gd name="connsiteX0" fmla="*/ 25400 w 254000"/>
                    <a:gd name="connsiteY0" fmla="*/ 98425 h 737206"/>
                    <a:gd name="connsiteX1" fmla="*/ 254000 w 254000"/>
                    <a:gd name="connsiteY1" fmla="*/ 0 h 737206"/>
                    <a:gd name="connsiteX2" fmla="*/ 44450 w 254000"/>
                    <a:gd name="connsiteY2" fmla="*/ 737206 h 737206"/>
                    <a:gd name="connsiteX3" fmla="*/ 0 w 254000"/>
                    <a:gd name="connsiteY3" fmla="*/ 727681 h 737206"/>
                    <a:gd name="connsiteX4" fmla="*/ 25400 w 254000"/>
                    <a:gd name="connsiteY4" fmla="*/ 98425 h 737206"/>
                    <a:gd name="connsiteX0" fmla="*/ 25400 w 254000"/>
                    <a:gd name="connsiteY0" fmla="*/ 98425 h 737206"/>
                    <a:gd name="connsiteX1" fmla="*/ 254000 w 254000"/>
                    <a:gd name="connsiteY1" fmla="*/ 0 h 737206"/>
                    <a:gd name="connsiteX2" fmla="*/ 44450 w 254000"/>
                    <a:gd name="connsiteY2" fmla="*/ 737206 h 737206"/>
                    <a:gd name="connsiteX3" fmla="*/ 0 w 254000"/>
                    <a:gd name="connsiteY3" fmla="*/ 727681 h 737206"/>
                    <a:gd name="connsiteX4" fmla="*/ 25400 w 254000"/>
                    <a:gd name="connsiteY4" fmla="*/ 98425 h 737206"/>
                    <a:gd name="connsiteX0" fmla="*/ 25400 w 423068"/>
                    <a:gd name="connsiteY0" fmla="*/ 33956 h 672737"/>
                    <a:gd name="connsiteX1" fmla="*/ 423068 w 423068"/>
                    <a:gd name="connsiteY1" fmla="*/ 123650 h 672737"/>
                    <a:gd name="connsiteX2" fmla="*/ 44450 w 423068"/>
                    <a:gd name="connsiteY2" fmla="*/ 672737 h 672737"/>
                    <a:gd name="connsiteX3" fmla="*/ 0 w 423068"/>
                    <a:gd name="connsiteY3" fmla="*/ 663212 h 672737"/>
                    <a:gd name="connsiteX4" fmla="*/ 25400 w 423068"/>
                    <a:gd name="connsiteY4" fmla="*/ 33956 h 672737"/>
                    <a:gd name="connsiteX0" fmla="*/ 25400 w 423068"/>
                    <a:gd name="connsiteY0" fmla="*/ 33956 h 672737"/>
                    <a:gd name="connsiteX1" fmla="*/ 423068 w 423068"/>
                    <a:gd name="connsiteY1" fmla="*/ 123650 h 672737"/>
                    <a:gd name="connsiteX2" fmla="*/ 44450 w 423068"/>
                    <a:gd name="connsiteY2" fmla="*/ 672737 h 672737"/>
                    <a:gd name="connsiteX3" fmla="*/ 0 w 423068"/>
                    <a:gd name="connsiteY3" fmla="*/ 663212 h 672737"/>
                    <a:gd name="connsiteX4" fmla="*/ 322514 w 423068"/>
                    <a:gd name="connsiteY4" fmla="*/ 159180 h 672737"/>
                    <a:gd name="connsiteX5" fmla="*/ 25400 w 423068"/>
                    <a:gd name="connsiteY5" fmla="*/ 33956 h 672737"/>
                    <a:gd name="connsiteX0" fmla="*/ 25400 w 423068"/>
                    <a:gd name="connsiteY0" fmla="*/ 93439 h 732220"/>
                    <a:gd name="connsiteX1" fmla="*/ 423068 w 423068"/>
                    <a:gd name="connsiteY1" fmla="*/ 183133 h 732220"/>
                    <a:gd name="connsiteX2" fmla="*/ 44450 w 423068"/>
                    <a:gd name="connsiteY2" fmla="*/ 732220 h 732220"/>
                    <a:gd name="connsiteX3" fmla="*/ 0 w 423068"/>
                    <a:gd name="connsiteY3" fmla="*/ 722695 h 732220"/>
                    <a:gd name="connsiteX4" fmla="*/ 322514 w 423068"/>
                    <a:gd name="connsiteY4" fmla="*/ 218663 h 732220"/>
                    <a:gd name="connsiteX5" fmla="*/ 25400 w 423068"/>
                    <a:gd name="connsiteY5" fmla="*/ 93439 h 732220"/>
                    <a:gd name="connsiteX0" fmla="*/ 25400 w 426875"/>
                    <a:gd name="connsiteY0" fmla="*/ 93439 h 732220"/>
                    <a:gd name="connsiteX1" fmla="*/ 423068 w 426875"/>
                    <a:gd name="connsiteY1" fmla="*/ 183133 h 732220"/>
                    <a:gd name="connsiteX2" fmla="*/ 44450 w 426875"/>
                    <a:gd name="connsiteY2" fmla="*/ 732220 h 732220"/>
                    <a:gd name="connsiteX3" fmla="*/ 0 w 426875"/>
                    <a:gd name="connsiteY3" fmla="*/ 722695 h 732220"/>
                    <a:gd name="connsiteX4" fmla="*/ 322514 w 426875"/>
                    <a:gd name="connsiteY4" fmla="*/ 218663 h 732220"/>
                    <a:gd name="connsiteX5" fmla="*/ 25400 w 426875"/>
                    <a:gd name="connsiteY5" fmla="*/ 93439 h 732220"/>
                    <a:gd name="connsiteX0" fmla="*/ 25400 w 426528"/>
                    <a:gd name="connsiteY0" fmla="*/ 93439 h 732220"/>
                    <a:gd name="connsiteX1" fmla="*/ 423068 w 426528"/>
                    <a:gd name="connsiteY1" fmla="*/ 183133 h 732220"/>
                    <a:gd name="connsiteX2" fmla="*/ 44450 w 426528"/>
                    <a:gd name="connsiteY2" fmla="*/ 732220 h 732220"/>
                    <a:gd name="connsiteX3" fmla="*/ 0 w 426528"/>
                    <a:gd name="connsiteY3" fmla="*/ 722695 h 732220"/>
                    <a:gd name="connsiteX4" fmla="*/ 322514 w 426528"/>
                    <a:gd name="connsiteY4" fmla="*/ 218663 h 732220"/>
                    <a:gd name="connsiteX5" fmla="*/ 25400 w 426528"/>
                    <a:gd name="connsiteY5" fmla="*/ 93439 h 732220"/>
                    <a:gd name="connsiteX0" fmla="*/ 25400 w 424170"/>
                    <a:gd name="connsiteY0" fmla="*/ 91353 h 730134"/>
                    <a:gd name="connsiteX1" fmla="*/ 420687 w 424170"/>
                    <a:gd name="connsiteY1" fmla="*/ 185810 h 730134"/>
                    <a:gd name="connsiteX2" fmla="*/ 44450 w 424170"/>
                    <a:gd name="connsiteY2" fmla="*/ 730134 h 730134"/>
                    <a:gd name="connsiteX3" fmla="*/ 0 w 424170"/>
                    <a:gd name="connsiteY3" fmla="*/ 720609 h 730134"/>
                    <a:gd name="connsiteX4" fmla="*/ 322514 w 424170"/>
                    <a:gd name="connsiteY4" fmla="*/ 216577 h 730134"/>
                    <a:gd name="connsiteX5" fmla="*/ 25400 w 424170"/>
                    <a:gd name="connsiteY5" fmla="*/ 91353 h 730134"/>
                    <a:gd name="connsiteX0" fmla="*/ 20638 w 419408"/>
                    <a:gd name="connsiteY0" fmla="*/ 91353 h 730134"/>
                    <a:gd name="connsiteX1" fmla="*/ 415925 w 419408"/>
                    <a:gd name="connsiteY1" fmla="*/ 185810 h 730134"/>
                    <a:gd name="connsiteX2" fmla="*/ 39688 w 419408"/>
                    <a:gd name="connsiteY2" fmla="*/ 730134 h 730134"/>
                    <a:gd name="connsiteX3" fmla="*/ 0 w 419408"/>
                    <a:gd name="connsiteY3" fmla="*/ 720609 h 730134"/>
                    <a:gd name="connsiteX4" fmla="*/ 317752 w 419408"/>
                    <a:gd name="connsiteY4" fmla="*/ 216577 h 730134"/>
                    <a:gd name="connsiteX5" fmla="*/ 20638 w 419408"/>
                    <a:gd name="connsiteY5" fmla="*/ 91353 h 730134"/>
                    <a:gd name="connsiteX0" fmla="*/ 20638 w 419295"/>
                    <a:gd name="connsiteY0" fmla="*/ 91353 h 730134"/>
                    <a:gd name="connsiteX1" fmla="*/ 415925 w 419295"/>
                    <a:gd name="connsiteY1" fmla="*/ 185810 h 730134"/>
                    <a:gd name="connsiteX2" fmla="*/ 27781 w 419295"/>
                    <a:gd name="connsiteY2" fmla="*/ 730134 h 730134"/>
                    <a:gd name="connsiteX3" fmla="*/ 0 w 419295"/>
                    <a:gd name="connsiteY3" fmla="*/ 720609 h 730134"/>
                    <a:gd name="connsiteX4" fmla="*/ 317752 w 419295"/>
                    <a:gd name="connsiteY4" fmla="*/ 216577 h 730134"/>
                    <a:gd name="connsiteX5" fmla="*/ 20638 w 419295"/>
                    <a:gd name="connsiteY5" fmla="*/ 91353 h 730134"/>
                    <a:gd name="connsiteX0" fmla="*/ 20638 w 419295"/>
                    <a:gd name="connsiteY0" fmla="*/ 91353 h 730134"/>
                    <a:gd name="connsiteX1" fmla="*/ 415925 w 419295"/>
                    <a:gd name="connsiteY1" fmla="*/ 185810 h 730134"/>
                    <a:gd name="connsiteX2" fmla="*/ 27781 w 419295"/>
                    <a:gd name="connsiteY2" fmla="*/ 730134 h 730134"/>
                    <a:gd name="connsiteX3" fmla="*/ 0 w 419295"/>
                    <a:gd name="connsiteY3" fmla="*/ 720609 h 730134"/>
                    <a:gd name="connsiteX4" fmla="*/ 317752 w 419295"/>
                    <a:gd name="connsiteY4" fmla="*/ 216577 h 730134"/>
                    <a:gd name="connsiteX5" fmla="*/ 20638 w 419295"/>
                    <a:gd name="connsiteY5" fmla="*/ 91353 h 730134"/>
                    <a:gd name="connsiteX0" fmla="*/ 20638 w 419295"/>
                    <a:gd name="connsiteY0" fmla="*/ 91353 h 730134"/>
                    <a:gd name="connsiteX1" fmla="*/ 415925 w 419295"/>
                    <a:gd name="connsiteY1" fmla="*/ 185810 h 730134"/>
                    <a:gd name="connsiteX2" fmla="*/ 27781 w 419295"/>
                    <a:gd name="connsiteY2" fmla="*/ 730134 h 730134"/>
                    <a:gd name="connsiteX3" fmla="*/ 0 w 419295"/>
                    <a:gd name="connsiteY3" fmla="*/ 720609 h 730134"/>
                    <a:gd name="connsiteX4" fmla="*/ 317752 w 419295"/>
                    <a:gd name="connsiteY4" fmla="*/ 216577 h 730134"/>
                    <a:gd name="connsiteX5" fmla="*/ 20638 w 419295"/>
                    <a:gd name="connsiteY5" fmla="*/ 91353 h 730134"/>
                    <a:gd name="connsiteX0" fmla="*/ 20638 w 419295"/>
                    <a:gd name="connsiteY0" fmla="*/ 91353 h 730134"/>
                    <a:gd name="connsiteX1" fmla="*/ 415925 w 419295"/>
                    <a:gd name="connsiteY1" fmla="*/ 185810 h 730134"/>
                    <a:gd name="connsiteX2" fmla="*/ 27781 w 419295"/>
                    <a:gd name="connsiteY2" fmla="*/ 730134 h 730134"/>
                    <a:gd name="connsiteX3" fmla="*/ 0 w 419295"/>
                    <a:gd name="connsiteY3" fmla="*/ 720609 h 730134"/>
                    <a:gd name="connsiteX4" fmla="*/ 327277 w 419295"/>
                    <a:gd name="connsiteY4" fmla="*/ 216577 h 730134"/>
                    <a:gd name="connsiteX5" fmla="*/ 20638 w 419295"/>
                    <a:gd name="connsiteY5" fmla="*/ 91353 h 730134"/>
                    <a:gd name="connsiteX0" fmla="*/ 20638 w 419295"/>
                    <a:gd name="connsiteY0" fmla="*/ 91353 h 730134"/>
                    <a:gd name="connsiteX1" fmla="*/ 415925 w 419295"/>
                    <a:gd name="connsiteY1" fmla="*/ 185810 h 730134"/>
                    <a:gd name="connsiteX2" fmla="*/ 27781 w 419295"/>
                    <a:gd name="connsiteY2" fmla="*/ 730134 h 730134"/>
                    <a:gd name="connsiteX3" fmla="*/ 0 w 419295"/>
                    <a:gd name="connsiteY3" fmla="*/ 720609 h 730134"/>
                    <a:gd name="connsiteX4" fmla="*/ 327277 w 419295"/>
                    <a:gd name="connsiteY4" fmla="*/ 216577 h 730134"/>
                    <a:gd name="connsiteX5" fmla="*/ 20638 w 419295"/>
                    <a:gd name="connsiteY5" fmla="*/ 91353 h 730134"/>
                    <a:gd name="connsiteX0" fmla="*/ 20638 w 419295"/>
                    <a:gd name="connsiteY0" fmla="*/ 91353 h 730134"/>
                    <a:gd name="connsiteX1" fmla="*/ 415925 w 419295"/>
                    <a:gd name="connsiteY1" fmla="*/ 185810 h 730134"/>
                    <a:gd name="connsiteX2" fmla="*/ 27781 w 419295"/>
                    <a:gd name="connsiteY2" fmla="*/ 730134 h 730134"/>
                    <a:gd name="connsiteX3" fmla="*/ 0 w 419295"/>
                    <a:gd name="connsiteY3" fmla="*/ 720609 h 730134"/>
                    <a:gd name="connsiteX4" fmla="*/ 334421 w 419295"/>
                    <a:gd name="connsiteY4" fmla="*/ 216577 h 730134"/>
                    <a:gd name="connsiteX5" fmla="*/ 20638 w 419295"/>
                    <a:gd name="connsiteY5" fmla="*/ 91353 h 730134"/>
                    <a:gd name="connsiteX0" fmla="*/ 20638 w 419295"/>
                    <a:gd name="connsiteY0" fmla="*/ 91353 h 730134"/>
                    <a:gd name="connsiteX1" fmla="*/ 415925 w 419295"/>
                    <a:gd name="connsiteY1" fmla="*/ 185810 h 730134"/>
                    <a:gd name="connsiteX2" fmla="*/ 27781 w 419295"/>
                    <a:gd name="connsiteY2" fmla="*/ 730134 h 730134"/>
                    <a:gd name="connsiteX3" fmla="*/ 0 w 419295"/>
                    <a:gd name="connsiteY3" fmla="*/ 720609 h 730134"/>
                    <a:gd name="connsiteX4" fmla="*/ 334421 w 419295"/>
                    <a:gd name="connsiteY4" fmla="*/ 216577 h 730134"/>
                    <a:gd name="connsiteX5" fmla="*/ 20638 w 419295"/>
                    <a:gd name="connsiteY5" fmla="*/ 91353 h 730134"/>
                    <a:gd name="connsiteX0" fmla="*/ 20638 w 419295"/>
                    <a:gd name="connsiteY0" fmla="*/ 91353 h 730134"/>
                    <a:gd name="connsiteX1" fmla="*/ 415925 w 419295"/>
                    <a:gd name="connsiteY1" fmla="*/ 185810 h 730134"/>
                    <a:gd name="connsiteX2" fmla="*/ 27781 w 419295"/>
                    <a:gd name="connsiteY2" fmla="*/ 730134 h 730134"/>
                    <a:gd name="connsiteX3" fmla="*/ 0 w 419295"/>
                    <a:gd name="connsiteY3" fmla="*/ 720609 h 730134"/>
                    <a:gd name="connsiteX4" fmla="*/ 334421 w 419295"/>
                    <a:gd name="connsiteY4" fmla="*/ 216577 h 730134"/>
                    <a:gd name="connsiteX5" fmla="*/ 20638 w 419295"/>
                    <a:gd name="connsiteY5" fmla="*/ 91353 h 730134"/>
                    <a:gd name="connsiteX0" fmla="*/ 51594 w 450251"/>
                    <a:gd name="connsiteY0" fmla="*/ 91353 h 730134"/>
                    <a:gd name="connsiteX1" fmla="*/ 446881 w 450251"/>
                    <a:gd name="connsiteY1" fmla="*/ 185810 h 730134"/>
                    <a:gd name="connsiteX2" fmla="*/ 58737 w 450251"/>
                    <a:gd name="connsiteY2" fmla="*/ 730134 h 730134"/>
                    <a:gd name="connsiteX3" fmla="*/ 0 w 450251"/>
                    <a:gd name="connsiteY3" fmla="*/ 725372 h 730134"/>
                    <a:gd name="connsiteX4" fmla="*/ 365377 w 450251"/>
                    <a:gd name="connsiteY4" fmla="*/ 216577 h 730134"/>
                    <a:gd name="connsiteX5" fmla="*/ 51594 w 450251"/>
                    <a:gd name="connsiteY5" fmla="*/ 91353 h 730134"/>
                    <a:gd name="connsiteX0" fmla="*/ 80169 w 478826"/>
                    <a:gd name="connsiteY0" fmla="*/ 91353 h 758710"/>
                    <a:gd name="connsiteX1" fmla="*/ 475456 w 478826"/>
                    <a:gd name="connsiteY1" fmla="*/ 185810 h 758710"/>
                    <a:gd name="connsiteX2" fmla="*/ 87312 w 478826"/>
                    <a:gd name="connsiteY2" fmla="*/ 730134 h 758710"/>
                    <a:gd name="connsiteX3" fmla="*/ 0 w 478826"/>
                    <a:gd name="connsiteY3" fmla="*/ 758710 h 758710"/>
                    <a:gd name="connsiteX4" fmla="*/ 393952 w 478826"/>
                    <a:gd name="connsiteY4" fmla="*/ 216577 h 758710"/>
                    <a:gd name="connsiteX5" fmla="*/ 80169 w 478826"/>
                    <a:gd name="connsiteY5" fmla="*/ 91353 h 758710"/>
                    <a:gd name="connsiteX0" fmla="*/ 86440 w 485097"/>
                    <a:gd name="connsiteY0" fmla="*/ 91353 h 787001"/>
                    <a:gd name="connsiteX1" fmla="*/ 481727 w 485097"/>
                    <a:gd name="connsiteY1" fmla="*/ 185810 h 787001"/>
                    <a:gd name="connsiteX2" fmla="*/ 93583 w 485097"/>
                    <a:gd name="connsiteY2" fmla="*/ 730134 h 787001"/>
                    <a:gd name="connsiteX3" fmla="*/ 6271 w 485097"/>
                    <a:gd name="connsiteY3" fmla="*/ 758710 h 787001"/>
                    <a:gd name="connsiteX4" fmla="*/ 400223 w 485097"/>
                    <a:gd name="connsiteY4" fmla="*/ 216577 h 787001"/>
                    <a:gd name="connsiteX5" fmla="*/ 86440 w 485097"/>
                    <a:gd name="connsiteY5" fmla="*/ 91353 h 787001"/>
                    <a:gd name="connsiteX0" fmla="*/ 31710 w 430367"/>
                    <a:gd name="connsiteY0" fmla="*/ 91353 h 752573"/>
                    <a:gd name="connsiteX1" fmla="*/ 426997 w 430367"/>
                    <a:gd name="connsiteY1" fmla="*/ 185810 h 752573"/>
                    <a:gd name="connsiteX2" fmla="*/ 38853 w 430367"/>
                    <a:gd name="connsiteY2" fmla="*/ 730134 h 752573"/>
                    <a:gd name="connsiteX3" fmla="*/ 13454 w 430367"/>
                    <a:gd name="connsiteY3" fmla="*/ 711085 h 752573"/>
                    <a:gd name="connsiteX4" fmla="*/ 345493 w 430367"/>
                    <a:gd name="connsiteY4" fmla="*/ 216577 h 752573"/>
                    <a:gd name="connsiteX5" fmla="*/ 31710 w 430367"/>
                    <a:gd name="connsiteY5" fmla="*/ 91353 h 752573"/>
                    <a:gd name="connsiteX0" fmla="*/ 21587 w 420244"/>
                    <a:gd name="connsiteY0" fmla="*/ 91353 h 752573"/>
                    <a:gd name="connsiteX1" fmla="*/ 416874 w 420244"/>
                    <a:gd name="connsiteY1" fmla="*/ 185810 h 752573"/>
                    <a:gd name="connsiteX2" fmla="*/ 28730 w 420244"/>
                    <a:gd name="connsiteY2" fmla="*/ 730134 h 752573"/>
                    <a:gd name="connsiteX3" fmla="*/ 17618 w 420244"/>
                    <a:gd name="connsiteY3" fmla="*/ 711085 h 752573"/>
                    <a:gd name="connsiteX4" fmla="*/ 335370 w 420244"/>
                    <a:gd name="connsiteY4" fmla="*/ 216577 h 752573"/>
                    <a:gd name="connsiteX5" fmla="*/ 21587 w 420244"/>
                    <a:gd name="connsiteY5" fmla="*/ 91353 h 752573"/>
                    <a:gd name="connsiteX0" fmla="*/ 24755 w 423412"/>
                    <a:gd name="connsiteY0" fmla="*/ 91353 h 744725"/>
                    <a:gd name="connsiteX1" fmla="*/ 420042 w 423412"/>
                    <a:gd name="connsiteY1" fmla="*/ 185810 h 744725"/>
                    <a:gd name="connsiteX2" fmla="*/ 31898 w 423412"/>
                    <a:gd name="connsiteY2" fmla="*/ 730134 h 744725"/>
                    <a:gd name="connsiteX3" fmla="*/ 16024 w 423412"/>
                    <a:gd name="connsiteY3" fmla="*/ 696797 h 744725"/>
                    <a:gd name="connsiteX4" fmla="*/ 338538 w 423412"/>
                    <a:gd name="connsiteY4" fmla="*/ 216577 h 744725"/>
                    <a:gd name="connsiteX5" fmla="*/ 24755 w 423412"/>
                    <a:gd name="connsiteY5" fmla="*/ 91353 h 744725"/>
                    <a:gd name="connsiteX0" fmla="*/ 24755 w 423412"/>
                    <a:gd name="connsiteY0" fmla="*/ 91353 h 744725"/>
                    <a:gd name="connsiteX1" fmla="*/ 420042 w 423412"/>
                    <a:gd name="connsiteY1" fmla="*/ 185810 h 744725"/>
                    <a:gd name="connsiteX2" fmla="*/ 31898 w 423412"/>
                    <a:gd name="connsiteY2" fmla="*/ 730134 h 744725"/>
                    <a:gd name="connsiteX3" fmla="*/ 16024 w 423412"/>
                    <a:gd name="connsiteY3" fmla="*/ 696797 h 744725"/>
                    <a:gd name="connsiteX4" fmla="*/ 338538 w 423412"/>
                    <a:gd name="connsiteY4" fmla="*/ 216577 h 744725"/>
                    <a:gd name="connsiteX5" fmla="*/ 24755 w 423412"/>
                    <a:gd name="connsiteY5" fmla="*/ 91353 h 744725"/>
                    <a:gd name="connsiteX0" fmla="*/ 24755 w 423412"/>
                    <a:gd name="connsiteY0" fmla="*/ 91353 h 744725"/>
                    <a:gd name="connsiteX1" fmla="*/ 420042 w 423412"/>
                    <a:gd name="connsiteY1" fmla="*/ 185810 h 744725"/>
                    <a:gd name="connsiteX2" fmla="*/ 31898 w 423412"/>
                    <a:gd name="connsiteY2" fmla="*/ 730134 h 744725"/>
                    <a:gd name="connsiteX3" fmla="*/ 16024 w 423412"/>
                    <a:gd name="connsiteY3" fmla="*/ 696797 h 744725"/>
                    <a:gd name="connsiteX4" fmla="*/ 338538 w 423412"/>
                    <a:gd name="connsiteY4" fmla="*/ 216577 h 744725"/>
                    <a:gd name="connsiteX5" fmla="*/ 24755 w 423412"/>
                    <a:gd name="connsiteY5" fmla="*/ 91353 h 744725"/>
                    <a:gd name="connsiteX0" fmla="*/ 24755 w 423522"/>
                    <a:gd name="connsiteY0" fmla="*/ 91353 h 744725"/>
                    <a:gd name="connsiteX1" fmla="*/ 420042 w 423522"/>
                    <a:gd name="connsiteY1" fmla="*/ 185810 h 744725"/>
                    <a:gd name="connsiteX2" fmla="*/ 31898 w 423522"/>
                    <a:gd name="connsiteY2" fmla="*/ 730134 h 744725"/>
                    <a:gd name="connsiteX3" fmla="*/ 16024 w 423522"/>
                    <a:gd name="connsiteY3" fmla="*/ 696797 h 744725"/>
                    <a:gd name="connsiteX4" fmla="*/ 338538 w 423522"/>
                    <a:gd name="connsiteY4" fmla="*/ 216577 h 744725"/>
                    <a:gd name="connsiteX5" fmla="*/ 24755 w 423522"/>
                    <a:gd name="connsiteY5" fmla="*/ 91353 h 744725"/>
                    <a:gd name="connsiteX0" fmla="*/ 21617 w 420384"/>
                    <a:gd name="connsiteY0" fmla="*/ 91353 h 732460"/>
                    <a:gd name="connsiteX1" fmla="*/ 416904 w 420384"/>
                    <a:gd name="connsiteY1" fmla="*/ 185810 h 732460"/>
                    <a:gd name="connsiteX2" fmla="*/ 28760 w 420384"/>
                    <a:gd name="connsiteY2" fmla="*/ 730134 h 732460"/>
                    <a:gd name="connsiteX3" fmla="*/ 12886 w 420384"/>
                    <a:gd name="connsiteY3" fmla="*/ 696797 h 732460"/>
                    <a:gd name="connsiteX4" fmla="*/ 335400 w 420384"/>
                    <a:gd name="connsiteY4" fmla="*/ 216577 h 732460"/>
                    <a:gd name="connsiteX5" fmla="*/ 21617 w 420384"/>
                    <a:gd name="connsiteY5" fmla="*/ 91353 h 732460"/>
                    <a:gd name="connsiteX0" fmla="*/ 18831 w 417598"/>
                    <a:gd name="connsiteY0" fmla="*/ 91353 h 736080"/>
                    <a:gd name="connsiteX1" fmla="*/ 414118 w 417598"/>
                    <a:gd name="connsiteY1" fmla="*/ 185810 h 736080"/>
                    <a:gd name="connsiteX2" fmla="*/ 25974 w 417598"/>
                    <a:gd name="connsiteY2" fmla="*/ 730134 h 736080"/>
                    <a:gd name="connsiteX3" fmla="*/ 10100 w 417598"/>
                    <a:gd name="connsiteY3" fmla="*/ 696797 h 736080"/>
                    <a:gd name="connsiteX4" fmla="*/ 332614 w 417598"/>
                    <a:gd name="connsiteY4" fmla="*/ 216577 h 736080"/>
                    <a:gd name="connsiteX5" fmla="*/ 18831 w 417598"/>
                    <a:gd name="connsiteY5" fmla="*/ 91353 h 736080"/>
                    <a:gd name="connsiteX0" fmla="*/ 22272 w 421039"/>
                    <a:gd name="connsiteY0" fmla="*/ 91353 h 740998"/>
                    <a:gd name="connsiteX1" fmla="*/ 417559 w 421039"/>
                    <a:gd name="connsiteY1" fmla="*/ 185810 h 740998"/>
                    <a:gd name="connsiteX2" fmla="*/ 29415 w 421039"/>
                    <a:gd name="connsiteY2" fmla="*/ 730134 h 740998"/>
                    <a:gd name="connsiteX3" fmla="*/ 13541 w 421039"/>
                    <a:gd name="connsiteY3" fmla="*/ 696797 h 740998"/>
                    <a:gd name="connsiteX4" fmla="*/ 336055 w 421039"/>
                    <a:gd name="connsiteY4" fmla="*/ 216577 h 740998"/>
                    <a:gd name="connsiteX5" fmla="*/ 22272 w 421039"/>
                    <a:gd name="connsiteY5" fmla="*/ 91353 h 740998"/>
                    <a:gd name="connsiteX0" fmla="*/ 22272 w 421039"/>
                    <a:gd name="connsiteY0" fmla="*/ 91353 h 747630"/>
                    <a:gd name="connsiteX1" fmla="*/ 417559 w 421039"/>
                    <a:gd name="connsiteY1" fmla="*/ 185810 h 747630"/>
                    <a:gd name="connsiteX2" fmla="*/ 29415 w 421039"/>
                    <a:gd name="connsiteY2" fmla="*/ 730134 h 747630"/>
                    <a:gd name="connsiteX3" fmla="*/ 13541 w 421039"/>
                    <a:gd name="connsiteY3" fmla="*/ 696797 h 747630"/>
                    <a:gd name="connsiteX4" fmla="*/ 336055 w 421039"/>
                    <a:gd name="connsiteY4" fmla="*/ 216577 h 747630"/>
                    <a:gd name="connsiteX5" fmla="*/ 22272 w 421039"/>
                    <a:gd name="connsiteY5" fmla="*/ 91353 h 747630"/>
                    <a:gd name="connsiteX0" fmla="*/ 19322 w 418089"/>
                    <a:gd name="connsiteY0" fmla="*/ 91353 h 746584"/>
                    <a:gd name="connsiteX1" fmla="*/ 414609 w 418089"/>
                    <a:gd name="connsiteY1" fmla="*/ 185810 h 746584"/>
                    <a:gd name="connsiteX2" fmla="*/ 26465 w 418089"/>
                    <a:gd name="connsiteY2" fmla="*/ 730134 h 746584"/>
                    <a:gd name="connsiteX3" fmla="*/ 10591 w 418089"/>
                    <a:gd name="connsiteY3" fmla="*/ 696797 h 746584"/>
                    <a:gd name="connsiteX4" fmla="*/ 333105 w 418089"/>
                    <a:gd name="connsiteY4" fmla="*/ 216577 h 746584"/>
                    <a:gd name="connsiteX5" fmla="*/ 19322 w 418089"/>
                    <a:gd name="connsiteY5" fmla="*/ 91353 h 746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8089" h="746584">
                      <a:moveTo>
                        <a:pt x="19322" y="91353"/>
                      </a:moveTo>
                      <a:cubicBezTo>
                        <a:pt x="45516" y="-29561"/>
                        <a:pt x="347934" y="-59988"/>
                        <a:pt x="414609" y="185810"/>
                      </a:cubicBezTo>
                      <a:cubicBezTo>
                        <a:pt x="455091" y="447420"/>
                        <a:pt x="131241" y="561392"/>
                        <a:pt x="26465" y="730134"/>
                      </a:cubicBezTo>
                      <a:cubicBezTo>
                        <a:pt x="6886" y="758709"/>
                        <a:pt x="-12692" y="751566"/>
                        <a:pt x="10591" y="696797"/>
                      </a:cubicBezTo>
                      <a:cubicBezTo>
                        <a:pt x="60152" y="555774"/>
                        <a:pt x="321646" y="469519"/>
                        <a:pt x="333105" y="216577"/>
                      </a:cubicBezTo>
                      <a:cubicBezTo>
                        <a:pt x="323761" y="43867"/>
                        <a:pt x="116773" y="6888"/>
                        <a:pt x="19322" y="913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" name="Freeform 11"/>
              <p:cNvSpPr/>
              <p:nvPr/>
            </p:nvSpPr>
            <p:spPr>
              <a:xfrm>
                <a:off x="5031612" y="3542601"/>
                <a:ext cx="2105539" cy="502677"/>
              </a:xfrm>
              <a:custGeom>
                <a:avLst/>
                <a:gdLst>
                  <a:gd name="connsiteX0" fmla="*/ 208136 w 2076450"/>
                  <a:gd name="connsiteY0" fmla="*/ 0 h 497579"/>
                  <a:gd name="connsiteX1" fmla="*/ 247411 w 2076450"/>
                  <a:gd name="connsiteY1" fmla="*/ 42796 h 497579"/>
                  <a:gd name="connsiteX2" fmla="*/ 250740 w 2076450"/>
                  <a:gd name="connsiteY2" fmla="*/ 45183 h 497579"/>
                  <a:gd name="connsiteX3" fmla="*/ 227491 w 2076450"/>
                  <a:gd name="connsiteY3" fmla="*/ 51971 h 497579"/>
                  <a:gd name="connsiteX4" fmla="*/ 59532 w 2076450"/>
                  <a:gd name="connsiteY4" fmla="*/ 184444 h 497579"/>
                  <a:gd name="connsiteX5" fmla="*/ 1042988 w 2076450"/>
                  <a:gd name="connsiteY5" fmla="*/ 421379 h 497579"/>
                  <a:gd name="connsiteX6" fmla="*/ 2026444 w 2076450"/>
                  <a:gd name="connsiteY6" fmla="*/ 184444 h 497579"/>
                  <a:gd name="connsiteX7" fmla="*/ 1858485 w 2076450"/>
                  <a:gd name="connsiteY7" fmla="*/ 51971 h 497579"/>
                  <a:gd name="connsiteX8" fmla="*/ 1828468 w 2076450"/>
                  <a:gd name="connsiteY8" fmla="*/ 43206 h 497579"/>
                  <a:gd name="connsiteX9" fmla="*/ 1829040 w 2076450"/>
                  <a:gd name="connsiteY9" fmla="*/ 42796 h 497579"/>
                  <a:gd name="connsiteX10" fmla="*/ 1868315 w 2076450"/>
                  <a:gd name="connsiteY10" fmla="*/ 0 h 497579"/>
                  <a:gd name="connsiteX11" fmla="*/ 1899138 w 2076450"/>
                  <a:gd name="connsiteY11" fmla="*/ 11224 h 497579"/>
                  <a:gd name="connsiteX12" fmla="*/ 2076450 w 2076450"/>
                  <a:gd name="connsiteY12" fmla="*/ 185635 h 497579"/>
                  <a:gd name="connsiteX13" fmla="*/ 1038225 w 2076450"/>
                  <a:gd name="connsiteY13" fmla="*/ 497579 h 497579"/>
                  <a:gd name="connsiteX14" fmla="*/ 0 w 2076450"/>
                  <a:gd name="connsiteY14" fmla="*/ 185635 h 497579"/>
                  <a:gd name="connsiteX15" fmla="*/ 177313 w 2076450"/>
                  <a:gd name="connsiteY15" fmla="*/ 11224 h 497579"/>
                  <a:gd name="connsiteX0" fmla="*/ 208136 w 2076450"/>
                  <a:gd name="connsiteY0" fmla="*/ 0 h 497579"/>
                  <a:gd name="connsiteX1" fmla="*/ 247411 w 2076450"/>
                  <a:gd name="connsiteY1" fmla="*/ 42796 h 497579"/>
                  <a:gd name="connsiteX2" fmla="*/ 250740 w 2076450"/>
                  <a:gd name="connsiteY2" fmla="*/ 45183 h 497579"/>
                  <a:gd name="connsiteX3" fmla="*/ 227491 w 2076450"/>
                  <a:gd name="connsiteY3" fmla="*/ 51971 h 497579"/>
                  <a:gd name="connsiteX4" fmla="*/ 59532 w 2076450"/>
                  <a:gd name="connsiteY4" fmla="*/ 184444 h 497579"/>
                  <a:gd name="connsiteX5" fmla="*/ 1042988 w 2076450"/>
                  <a:gd name="connsiteY5" fmla="*/ 421379 h 497579"/>
                  <a:gd name="connsiteX6" fmla="*/ 2026444 w 2076450"/>
                  <a:gd name="connsiteY6" fmla="*/ 184444 h 497579"/>
                  <a:gd name="connsiteX7" fmla="*/ 1858485 w 2076450"/>
                  <a:gd name="connsiteY7" fmla="*/ 51971 h 497579"/>
                  <a:gd name="connsiteX8" fmla="*/ 1828468 w 2076450"/>
                  <a:gd name="connsiteY8" fmla="*/ 43206 h 497579"/>
                  <a:gd name="connsiteX9" fmla="*/ 1829040 w 2076450"/>
                  <a:gd name="connsiteY9" fmla="*/ 42796 h 497579"/>
                  <a:gd name="connsiteX10" fmla="*/ 1792115 w 2076450"/>
                  <a:gd name="connsiteY10" fmla="*/ 0 h 497579"/>
                  <a:gd name="connsiteX11" fmla="*/ 1899138 w 2076450"/>
                  <a:gd name="connsiteY11" fmla="*/ 11224 h 497579"/>
                  <a:gd name="connsiteX12" fmla="*/ 2076450 w 2076450"/>
                  <a:gd name="connsiteY12" fmla="*/ 185635 h 497579"/>
                  <a:gd name="connsiteX13" fmla="*/ 1038225 w 2076450"/>
                  <a:gd name="connsiteY13" fmla="*/ 497579 h 497579"/>
                  <a:gd name="connsiteX14" fmla="*/ 0 w 2076450"/>
                  <a:gd name="connsiteY14" fmla="*/ 185635 h 497579"/>
                  <a:gd name="connsiteX15" fmla="*/ 177313 w 2076450"/>
                  <a:gd name="connsiteY15" fmla="*/ 11224 h 497579"/>
                  <a:gd name="connsiteX16" fmla="*/ 208136 w 2076450"/>
                  <a:gd name="connsiteY16" fmla="*/ 0 h 497579"/>
                  <a:gd name="connsiteX0" fmla="*/ 208136 w 2076450"/>
                  <a:gd name="connsiteY0" fmla="*/ 0 h 497579"/>
                  <a:gd name="connsiteX1" fmla="*/ 247411 w 2076450"/>
                  <a:gd name="connsiteY1" fmla="*/ 42796 h 497579"/>
                  <a:gd name="connsiteX2" fmla="*/ 250740 w 2076450"/>
                  <a:gd name="connsiteY2" fmla="*/ 45183 h 497579"/>
                  <a:gd name="connsiteX3" fmla="*/ 227491 w 2076450"/>
                  <a:gd name="connsiteY3" fmla="*/ 51971 h 497579"/>
                  <a:gd name="connsiteX4" fmla="*/ 59532 w 2076450"/>
                  <a:gd name="connsiteY4" fmla="*/ 184444 h 497579"/>
                  <a:gd name="connsiteX5" fmla="*/ 1042988 w 2076450"/>
                  <a:gd name="connsiteY5" fmla="*/ 421379 h 497579"/>
                  <a:gd name="connsiteX6" fmla="*/ 2026444 w 2076450"/>
                  <a:gd name="connsiteY6" fmla="*/ 184444 h 497579"/>
                  <a:gd name="connsiteX7" fmla="*/ 1858485 w 2076450"/>
                  <a:gd name="connsiteY7" fmla="*/ 51971 h 497579"/>
                  <a:gd name="connsiteX8" fmla="*/ 1828468 w 2076450"/>
                  <a:gd name="connsiteY8" fmla="*/ 43206 h 497579"/>
                  <a:gd name="connsiteX9" fmla="*/ 1792115 w 2076450"/>
                  <a:gd name="connsiteY9" fmla="*/ 0 h 497579"/>
                  <a:gd name="connsiteX10" fmla="*/ 1899138 w 2076450"/>
                  <a:gd name="connsiteY10" fmla="*/ 11224 h 497579"/>
                  <a:gd name="connsiteX11" fmla="*/ 2076450 w 2076450"/>
                  <a:gd name="connsiteY11" fmla="*/ 185635 h 497579"/>
                  <a:gd name="connsiteX12" fmla="*/ 1038225 w 2076450"/>
                  <a:gd name="connsiteY12" fmla="*/ 497579 h 497579"/>
                  <a:gd name="connsiteX13" fmla="*/ 0 w 2076450"/>
                  <a:gd name="connsiteY13" fmla="*/ 185635 h 497579"/>
                  <a:gd name="connsiteX14" fmla="*/ 177313 w 2076450"/>
                  <a:gd name="connsiteY14" fmla="*/ 11224 h 497579"/>
                  <a:gd name="connsiteX15" fmla="*/ 208136 w 2076450"/>
                  <a:gd name="connsiteY15" fmla="*/ 0 h 497579"/>
                  <a:gd name="connsiteX0" fmla="*/ 208136 w 2076450"/>
                  <a:gd name="connsiteY0" fmla="*/ 0 h 497579"/>
                  <a:gd name="connsiteX1" fmla="*/ 247411 w 2076450"/>
                  <a:gd name="connsiteY1" fmla="*/ 42796 h 497579"/>
                  <a:gd name="connsiteX2" fmla="*/ 250740 w 2076450"/>
                  <a:gd name="connsiteY2" fmla="*/ 45183 h 497579"/>
                  <a:gd name="connsiteX3" fmla="*/ 227491 w 2076450"/>
                  <a:gd name="connsiteY3" fmla="*/ 51971 h 497579"/>
                  <a:gd name="connsiteX4" fmla="*/ 59532 w 2076450"/>
                  <a:gd name="connsiteY4" fmla="*/ 184444 h 497579"/>
                  <a:gd name="connsiteX5" fmla="*/ 1042988 w 2076450"/>
                  <a:gd name="connsiteY5" fmla="*/ 421379 h 497579"/>
                  <a:gd name="connsiteX6" fmla="*/ 2026444 w 2076450"/>
                  <a:gd name="connsiteY6" fmla="*/ 184444 h 497579"/>
                  <a:gd name="connsiteX7" fmla="*/ 1858485 w 2076450"/>
                  <a:gd name="connsiteY7" fmla="*/ 51971 h 497579"/>
                  <a:gd name="connsiteX8" fmla="*/ 1792115 w 2076450"/>
                  <a:gd name="connsiteY8" fmla="*/ 0 h 497579"/>
                  <a:gd name="connsiteX9" fmla="*/ 1899138 w 2076450"/>
                  <a:gd name="connsiteY9" fmla="*/ 11224 h 497579"/>
                  <a:gd name="connsiteX10" fmla="*/ 2076450 w 2076450"/>
                  <a:gd name="connsiteY10" fmla="*/ 185635 h 497579"/>
                  <a:gd name="connsiteX11" fmla="*/ 1038225 w 2076450"/>
                  <a:gd name="connsiteY11" fmla="*/ 497579 h 497579"/>
                  <a:gd name="connsiteX12" fmla="*/ 0 w 2076450"/>
                  <a:gd name="connsiteY12" fmla="*/ 185635 h 497579"/>
                  <a:gd name="connsiteX13" fmla="*/ 177313 w 2076450"/>
                  <a:gd name="connsiteY13" fmla="*/ 11224 h 497579"/>
                  <a:gd name="connsiteX14" fmla="*/ 208136 w 2076450"/>
                  <a:gd name="connsiteY14" fmla="*/ 0 h 497579"/>
                  <a:gd name="connsiteX0" fmla="*/ 208136 w 2076450"/>
                  <a:gd name="connsiteY0" fmla="*/ 0 h 497579"/>
                  <a:gd name="connsiteX1" fmla="*/ 247411 w 2076450"/>
                  <a:gd name="connsiteY1" fmla="*/ 42796 h 497579"/>
                  <a:gd name="connsiteX2" fmla="*/ 250740 w 2076450"/>
                  <a:gd name="connsiteY2" fmla="*/ 45183 h 497579"/>
                  <a:gd name="connsiteX3" fmla="*/ 227491 w 2076450"/>
                  <a:gd name="connsiteY3" fmla="*/ 51971 h 497579"/>
                  <a:gd name="connsiteX4" fmla="*/ 59532 w 2076450"/>
                  <a:gd name="connsiteY4" fmla="*/ 184444 h 497579"/>
                  <a:gd name="connsiteX5" fmla="*/ 1042988 w 2076450"/>
                  <a:gd name="connsiteY5" fmla="*/ 421379 h 497579"/>
                  <a:gd name="connsiteX6" fmla="*/ 2026444 w 2076450"/>
                  <a:gd name="connsiteY6" fmla="*/ 184444 h 497579"/>
                  <a:gd name="connsiteX7" fmla="*/ 1858485 w 2076450"/>
                  <a:gd name="connsiteY7" fmla="*/ 51971 h 497579"/>
                  <a:gd name="connsiteX8" fmla="*/ 1789734 w 2076450"/>
                  <a:gd name="connsiteY8" fmla="*/ 14287 h 497579"/>
                  <a:gd name="connsiteX9" fmla="*/ 1899138 w 2076450"/>
                  <a:gd name="connsiteY9" fmla="*/ 11224 h 497579"/>
                  <a:gd name="connsiteX10" fmla="*/ 2076450 w 2076450"/>
                  <a:gd name="connsiteY10" fmla="*/ 185635 h 497579"/>
                  <a:gd name="connsiteX11" fmla="*/ 1038225 w 2076450"/>
                  <a:gd name="connsiteY11" fmla="*/ 497579 h 497579"/>
                  <a:gd name="connsiteX12" fmla="*/ 0 w 2076450"/>
                  <a:gd name="connsiteY12" fmla="*/ 185635 h 497579"/>
                  <a:gd name="connsiteX13" fmla="*/ 177313 w 2076450"/>
                  <a:gd name="connsiteY13" fmla="*/ 11224 h 497579"/>
                  <a:gd name="connsiteX14" fmla="*/ 208136 w 2076450"/>
                  <a:gd name="connsiteY14" fmla="*/ 0 h 497579"/>
                  <a:gd name="connsiteX0" fmla="*/ 208136 w 2076450"/>
                  <a:gd name="connsiteY0" fmla="*/ 0 h 497579"/>
                  <a:gd name="connsiteX1" fmla="*/ 247411 w 2076450"/>
                  <a:gd name="connsiteY1" fmla="*/ 42796 h 497579"/>
                  <a:gd name="connsiteX2" fmla="*/ 250740 w 2076450"/>
                  <a:gd name="connsiteY2" fmla="*/ 45183 h 497579"/>
                  <a:gd name="connsiteX3" fmla="*/ 227491 w 2076450"/>
                  <a:gd name="connsiteY3" fmla="*/ 51971 h 497579"/>
                  <a:gd name="connsiteX4" fmla="*/ 59532 w 2076450"/>
                  <a:gd name="connsiteY4" fmla="*/ 184444 h 497579"/>
                  <a:gd name="connsiteX5" fmla="*/ 1042988 w 2076450"/>
                  <a:gd name="connsiteY5" fmla="*/ 421379 h 497579"/>
                  <a:gd name="connsiteX6" fmla="*/ 2026444 w 2076450"/>
                  <a:gd name="connsiteY6" fmla="*/ 184444 h 497579"/>
                  <a:gd name="connsiteX7" fmla="*/ 1858485 w 2076450"/>
                  <a:gd name="connsiteY7" fmla="*/ 51971 h 497579"/>
                  <a:gd name="connsiteX8" fmla="*/ 1789734 w 2076450"/>
                  <a:gd name="connsiteY8" fmla="*/ 14287 h 497579"/>
                  <a:gd name="connsiteX9" fmla="*/ 1899138 w 2076450"/>
                  <a:gd name="connsiteY9" fmla="*/ 11224 h 497579"/>
                  <a:gd name="connsiteX10" fmla="*/ 2076450 w 2076450"/>
                  <a:gd name="connsiteY10" fmla="*/ 185635 h 497579"/>
                  <a:gd name="connsiteX11" fmla="*/ 1038225 w 2076450"/>
                  <a:gd name="connsiteY11" fmla="*/ 497579 h 497579"/>
                  <a:gd name="connsiteX12" fmla="*/ 0 w 2076450"/>
                  <a:gd name="connsiteY12" fmla="*/ 185635 h 497579"/>
                  <a:gd name="connsiteX13" fmla="*/ 177313 w 2076450"/>
                  <a:gd name="connsiteY13" fmla="*/ 11224 h 497579"/>
                  <a:gd name="connsiteX14" fmla="*/ 208136 w 2076450"/>
                  <a:gd name="connsiteY14" fmla="*/ 0 h 497579"/>
                  <a:gd name="connsiteX0" fmla="*/ 208136 w 2076450"/>
                  <a:gd name="connsiteY0" fmla="*/ 0 h 497579"/>
                  <a:gd name="connsiteX1" fmla="*/ 247411 w 2076450"/>
                  <a:gd name="connsiteY1" fmla="*/ 42796 h 497579"/>
                  <a:gd name="connsiteX2" fmla="*/ 227491 w 2076450"/>
                  <a:gd name="connsiteY2" fmla="*/ 51971 h 497579"/>
                  <a:gd name="connsiteX3" fmla="*/ 59532 w 2076450"/>
                  <a:gd name="connsiteY3" fmla="*/ 184444 h 497579"/>
                  <a:gd name="connsiteX4" fmla="*/ 1042988 w 2076450"/>
                  <a:gd name="connsiteY4" fmla="*/ 421379 h 497579"/>
                  <a:gd name="connsiteX5" fmla="*/ 2026444 w 2076450"/>
                  <a:gd name="connsiteY5" fmla="*/ 184444 h 497579"/>
                  <a:gd name="connsiteX6" fmla="*/ 1858485 w 2076450"/>
                  <a:gd name="connsiteY6" fmla="*/ 51971 h 497579"/>
                  <a:gd name="connsiteX7" fmla="*/ 1789734 w 2076450"/>
                  <a:gd name="connsiteY7" fmla="*/ 14287 h 497579"/>
                  <a:gd name="connsiteX8" fmla="*/ 1899138 w 2076450"/>
                  <a:gd name="connsiteY8" fmla="*/ 11224 h 497579"/>
                  <a:gd name="connsiteX9" fmla="*/ 2076450 w 2076450"/>
                  <a:gd name="connsiteY9" fmla="*/ 185635 h 497579"/>
                  <a:gd name="connsiteX10" fmla="*/ 1038225 w 2076450"/>
                  <a:gd name="connsiteY10" fmla="*/ 497579 h 497579"/>
                  <a:gd name="connsiteX11" fmla="*/ 0 w 2076450"/>
                  <a:gd name="connsiteY11" fmla="*/ 185635 h 497579"/>
                  <a:gd name="connsiteX12" fmla="*/ 177313 w 2076450"/>
                  <a:gd name="connsiteY12" fmla="*/ 11224 h 497579"/>
                  <a:gd name="connsiteX13" fmla="*/ 208136 w 2076450"/>
                  <a:gd name="connsiteY13" fmla="*/ 0 h 497579"/>
                  <a:gd name="connsiteX0" fmla="*/ 208136 w 2076450"/>
                  <a:gd name="connsiteY0" fmla="*/ 0 h 497579"/>
                  <a:gd name="connsiteX1" fmla="*/ 295036 w 2076450"/>
                  <a:gd name="connsiteY1" fmla="*/ 9459 h 497579"/>
                  <a:gd name="connsiteX2" fmla="*/ 227491 w 2076450"/>
                  <a:gd name="connsiteY2" fmla="*/ 51971 h 497579"/>
                  <a:gd name="connsiteX3" fmla="*/ 59532 w 2076450"/>
                  <a:gd name="connsiteY3" fmla="*/ 184444 h 497579"/>
                  <a:gd name="connsiteX4" fmla="*/ 1042988 w 2076450"/>
                  <a:gd name="connsiteY4" fmla="*/ 421379 h 497579"/>
                  <a:gd name="connsiteX5" fmla="*/ 2026444 w 2076450"/>
                  <a:gd name="connsiteY5" fmla="*/ 184444 h 497579"/>
                  <a:gd name="connsiteX6" fmla="*/ 1858485 w 2076450"/>
                  <a:gd name="connsiteY6" fmla="*/ 51971 h 497579"/>
                  <a:gd name="connsiteX7" fmla="*/ 1789734 w 2076450"/>
                  <a:gd name="connsiteY7" fmla="*/ 14287 h 497579"/>
                  <a:gd name="connsiteX8" fmla="*/ 1899138 w 2076450"/>
                  <a:gd name="connsiteY8" fmla="*/ 11224 h 497579"/>
                  <a:gd name="connsiteX9" fmla="*/ 2076450 w 2076450"/>
                  <a:gd name="connsiteY9" fmla="*/ 185635 h 497579"/>
                  <a:gd name="connsiteX10" fmla="*/ 1038225 w 2076450"/>
                  <a:gd name="connsiteY10" fmla="*/ 497579 h 497579"/>
                  <a:gd name="connsiteX11" fmla="*/ 0 w 2076450"/>
                  <a:gd name="connsiteY11" fmla="*/ 185635 h 497579"/>
                  <a:gd name="connsiteX12" fmla="*/ 177313 w 2076450"/>
                  <a:gd name="connsiteY12" fmla="*/ 11224 h 497579"/>
                  <a:gd name="connsiteX13" fmla="*/ 208136 w 2076450"/>
                  <a:gd name="connsiteY13" fmla="*/ 0 h 497579"/>
                  <a:gd name="connsiteX0" fmla="*/ 177313 w 2076450"/>
                  <a:gd name="connsiteY0" fmla="*/ 8793 h 495148"/>
                  <a:gd name="connsiteX1" fmla="*/ 295036 w 2076450"/>
                  <a:gd name="connsiteY1" fmla="*/ 7028 h 495148"/>
                  <a:gd name="connsiteX2" fmla="*/ 227491 w 2076450"/>
                  <a:gd name="connsiteY2" fmla="*/ 49540 h 495148"/>
                  <a:gd name="connsiteX3" fmla="*/ 59532 w 2076450"/>
                  <a:gd name="connsiteY3" fmla="*/ 182013 h 495148"/>
                  <a:gd name="connsiteX4" fmla="*/ 1042988 w 2076450"/>
                  <a:gd name="connsiteY4" fmla="*/ 418948 h 495148"/>
                  <a:gd name="connsiteX5" fmla="*/ 2026444 w 2076450"/>
                  <a:gd name="connsiteY5" fmla="*/ 182013 h 495148"/>
                  <a:gd name="connsiteX6" fmla="*/ 1858485 w 2076450"/>
                  <a:gd name="connsiteY6" fmla="*/ 49540 h 495148"/>
                  <a:gd name="connsiteX7" fmla="*/ 1789734 w 2076450"/>
                  <a:gd name="connsiteY7" fmla="*/ 11856 h 495148"/>
                  <a:gd name="connsiteX8" fmla="*/ 1899138 w 2076450"/>
                  <a:gd name="connsiteY8" fmla="*/ 8793 h 495148"/>
                  <a:gd name="connsiteX9" fmla="*/ 2076450 w 2076450"/>
                  <a:gd name="connsiteY9" fmla="*/ 183204 h 495148"/>
                  <a:gd name="connsiteX10" fmla="*/ 1038225 w 2076450"/>
                  <a:gd name="connsiteY10" fmla="*/ 495148 h 495148"/>
                  <a:gd name="connsiteX11" fmla="*/ 0 w 2076450"/>
                  <a:gd name="connsiteY11" fmla="*/ 183204 h 495148"/>
                  <a:gd name="connsiteX12" fmla="*/ 177313 w 2076450"/>
                  <a:gd name="connsiteY12" fmla="*/ 8793 h 495148"/>
                  <a:gd name="connsiteX0" fmla="*/ 177313 w 2076450"/>
                  <a:gd name="connsiteY0" fmla="*/ 10125 h 496480"/>
                  <a:gd name="connsiteX1" fmla="*/ 295036 w 2076450"/>
                  <a:gd name="connsiteY1" fmla="*/ 8360 h 496480"/>
                  <a:gd name="connsiteX2" fmla="*/ 227491 w 2076450"/>
                  <a:gd name="connsiteY2" fmla="*/ 50872 h 496480"/>
                  <a:gd name="connsiteX3" fmla="*/ 59532 w 2076450"/>
                  <a:gd name="connsiteY3" fmla="*/ 183345 h 496480"/>
                  <a:gd name="connsiteX4" fmla="*/ 1042988 w 2076450"/>
                  <a:gd name="connsiteY4" fmla="*/ 420280 h 496480"/>
                  <a:gd name="connsiteX5" fmla="*/ 2026444 w 2076450"/>
                  <a:gd name="connsiteY5" fmla="*/ 183345 h 496480"/>
                  <a:gd name="connsiteX6" fmla="*/ 1858485 w 2076450"/>
                  <a:gd name="connsiteY6" fmla="*/ 50872 h 496480"/>
                  <a:gd name="connsiteX7" fmla="*/ 1789734 w 2076450"/>
                  <a:gd name="connsiteY7" fmla="*/ 13188 h 496480"/>
                  <a:gd name="connsiteX8" fmla="*/ 1899138 w 2076450"/>
                  <a:gd name="connsiteY8" fmla="*/ 10125 h 496480"/>
                  <a:gd name="connsiteX9" fmla="*/ 2076450 w 2076450"/>
                  <a:gd name="connsiteY9" fmla="*/ 184536 h 496480"/>
                  <a:gd name="connsiteX10" fmla="*/ 1038225 w 2076450"/>
                  <a:gd name="connsiteY10" fmla="*/ 496480 h 496480"/>
                  <a:gd name="connsiteX11" fmla="*/ 0 w 2076450"/>
                  <a:gd name="connsiteY11" fmla="*/ 184536 h 496480"/>
                  <a:gd name="connsiteX12" fmla="*/ 177313 w 2076450"/>
                  <a:gd name="connsiteY12" fmla="*/ 10125 h 496480"/>
                  <a:gd name="connsiteX0" fmla="*/ 177313 w 2076450"/>
                  <a:gd name="connsiteY0" fmla="*/ 14336 h 500691"/>
                  <a:gd name="connsiteX1" fmla="*/ 295036 w 2076450"/>
                  <a:gd name="connsiteY1" fmla="*/ 12571 h 500691"/>
                  <a:gd name="connsiteX2" fmla="*/ 227491 w 2076450"/>
                  <a:gd name="connsiteY2" fmla="*/ 55083 h 500691"/>
                  <a:gd name="connsiteX3" fmla="*/ 59532 w 2076450"/>
                  <a:gd name="connsiteY3" fmla="*/ 187556 h 500691"/>
                  <a:gd name="connsiteX4" fmla="*/ 1042988 w 2076450"/>
                  <a:gd name="connsiteY4" fmla="*/ 424491 h 500691"/>
                  <a:gd name="connsiteX5" fmla="*/ 2026444 w 2076450"/>
                  <a:gd name="connsiteY5" fmla="*/ 187556 h 500691"/>
                  <a:gd name="connsiteX6" fmla="*/ 1858485 w 2076450"/>
                  <a:gd name="connsiteY6" fmla="*/ 55083 h 500691"/>
                  <a:gd name="connsiteX7" fmla="*/ 1789734 w 2076450"/>
                  <a:gd name="connsiteY7" fmla="*/ 17399 h 500691"/>
                  <a:gd name="connsiteX8" fmla="*/ 1899138 w 2076450"/>
                  <a:gd name="connsiteY8" fmla="*/ 14336 h 500691"/>
                  <a:gd name="connsiteX9" fmla="*/ 2076450 w 2076450"/>
                  <a:gd name="connsiteY9" fmla="*/ 188747 h 500691"/>
                  <a:gd name="connsiteX10" fmla="*/ 1038225 w 2076450"/>
                  <a:gd name="connsiteY10" fmla="*/ 500691 h 500691"/>
                  <a:gd name="connsiteX11" fmla="*/ 0 w 2076450"/>
                  <a:gd name="connsiteY11" fmla="*/ 188747 h 500691"/>
                  <a:gd name="connsiteX12" fmla="*/ 177313 w 2076450"/>
                  <a:gd name="connsiteY12" fmla="*/ 14336 h 500691"/>
                  <a:gd name="connsiteX0" fmla="*/ 177313 w 2076450"/>
                  <a:gd name="connsiteY0" fmla="*/ 14336 h 500691"/>
                  <a:gd name="connsiteX1" fmla="*/ 295036 w 2076450"/>
                  <a:gd name="connsiteY1" fmla="*/ 12571 h 500691"/>
                  <a:gd name="connsiteX2" fmla="*/ 59532 w 2076450"/>
                  <a:gd name="connsiteY2" fmla="*/ 187556 h 500691"/>
                  <a:gd name="connsiteX3" fmla="*/ 1042988 w 2076450"/>
                  <a:gd name="connsiteY3" fmla="*/ 424491 h 500691"/>
                  <a:gd name="connsiteX4" fmla="*/ 2026444 w 2076450"/>
                  <a:gd name="connsiteY4" fmla="*/ 187556 h 500691"/>
                  <a:gd name="connsiteX5" fmla="*/ 1858485 w 2076450"/>
                  <a:gd name="connsiteY5" fmla="*/ 55083 h 500691"/>
                  <a:gd name="connsiteX6" fmla="*/ 1789734 w 2076450"/>
                  <a:gd name="connsiteY6" fmla="*/ 17399 h 500691"/>
                  <a:gd name="connsiteX7" fmla="*/ 1899138 w 2076450"/>
                  <a:gd name="connsiteY7" fmla="*/ 14336 h 500691"/>
                  <a:gd name="connsiteX8" fmla="*/ 2076450 w 2076450"/>
                  <a:gd name="connsiteY8" fmla="*/ 188747 h 500691"/>
                  <a:gd name="connsiteX9" fmla="*/ 1038225 w 2076450"/>
                  <a:gd name="connsiteY9" fmla="*/ 500691 h 500691"/>
                  <a:gd name="connsiteX10" fmla="*/ 0 w 2076450"/>
                  <a:gd name="connsiteY10" fmla="*/ 188747 h 500691"/>
                  <a:gd name="connsiteX11" fmla="*/ 177313 w 2076450"/>
                  <a:gd name="connsiteY11" fmla="*/ 14336 h 500691"/>
                  <a:gd name="connsiteX0" fmla="*/ 177313 w 2076450"/>
                  <a:gd name="connsiteY0" fmla="*/ 14336 h 500691"/>
                  <a:gd name="connsiteX1" fmla="*/ 295036 w 2076450"/>
                  <a:gd name="connsiteY1" fmla="*/ 12571 h 500691"/>
                  <a:gd name="connsiteX2" fmla="*/ 59532 w 2076450"/>
                  <a:gd name="connsiteY2" fmla="*/ 187556 h 500691"/>
                  <a:gd name="connsiteX3" fmla="*/ 1042988 w 2076450"/>
                  <a:gd name="connsiteY3" fmla="*/ 424491 h 500691"/>
                  <a:gd name="connsiteX4" fmla="*/ 2026444 w 2076450"/>
                  <a:gd name="connsiteY4" fmla="*/ 187556 h 500691"/>
                  <a:gd name="connsiteX5" fmla="*/ 1858485 w 2076450"/>
                  <a:gd name="connsiteY5" fmla="*/ 55083 h 500691"/>
                  <a:gd name="connsiteX6" fmla="*/ 1789734 w 2076450"/>
                  <a:gd name="connsiteY6" fmla="*/ 17399 h 500691"/>
                  <a:gd name="connsiteX7" fmla="*/ 1899138 w 2076450"/>
                  <a:gd name="connsiteY7" fmla="*/ 14336 h 500691"/>
                  <a:gd name="connsiteX8" fmla="*/ 2076450 w 2076450"/>
                  <a:gd name="connsiteY8" fmla="*/ 188747 h 500691"/>
                  <a:gd name="connsiteX9" fmla="*/ 1038225 w 2076450"/>
                  <a:gd name="connsiteY9" fmla="*/ 500691 h 500691"/>
                  <a:gd name="connsiteX10" fmla="*/ 0 w 2076450"/>
                  <a:gd name="connsiteY10" fmla="*/ 188747 h 500691"/>
                  <a:gd name="connsiteX11" fmla="*/ 177313 w 2076450"/>
                  <a:gd name="connsiteY11" fmla="*/ 14336 h 500691"/>
                  <a:gd name="connsiteX0" fmla="*/ 177313 w 2076450"/>
                  <a:gd name="connsiteY0" fmla="*/ 14336 h 500691"/>
                  <a:gd name="connsiteX1" fmla="*/ 295036 w 2076450"/>
                  <a:gd name="connsiteY1" fmla="*/ 12571 h 500691"/>
                  <a:gd name="connsiteX2" fmla="*/ 59532 w 2076450"/>
                  <a:gd name="connsiteY2" fmla="*/ 187556 h 500691"/>
                  <a:gd name="connsiteX3" fmla="*/ 1042988 w 2076450"/>
                  <a:gd name="connsiteY3" fmla="*/ 424491 h 500691"/>
                  <a:gd name="connsiteX4" fmla="*/ 2026444 w 2076450"/>
                  <a:gd name="connsiteY4" fmla="*/ 187556 h 500691"/>
                  <a:gd name="connsiteX5" fmla="*/ 1858485 w 2076450"/>
                  <a:gd name="connsiteY5" fmla="*/ 55083 h 500691"/>
                  <a:gd name="connsiteX6" fmla="*/ 1789734 w 2076450"/>
                  <a:gd name="connsiteY6" fmla="*/ 17399 h 500691"/>
                  <a:gd name="connsiteX7" fmla="*/ 1899138 w 2076450"/>
                  <a:gd name="connsiteY7" fmla="*/ 14336 h 500691"/>
                  <a:gd name="connsiteX8" fmla="*/ 2076450 w 2076450"/>
                  <a:gd name="connsiteY8" fmla="*/ 188747 h 500691"/>
                  <a:gd name="connsiteX9" fmla="*/ 1038225 w 2076450"/>
                  <a:gd name="connsiteY9" fmla="*/ 500691 h 500691"/>
                  <a:gd name="connsiteX10" fmla="*/ 0 w 2076450"/>
                  <a:gd name="connsiteY10" fmla="*/ 188747 h 500691"/>
                  <a:gd name="connsiteX11" fmla="*/ 177313 w 2076450"/>
                  <a:gd name="connsiteY11" fmla="*/ 14336 h 500691"/>
                  <a:gd name="connsiteX0" fmla="*/ 23341 w 2099791"/>
                  <a:gd name="connsiteY0" fmla="*/ 183204 h 495148"/>
                  <a:gd name="connsiteX1" fmla="*/ 318377 w 2099791"/>
                  <a:gd name="connsiteY1" fmla="*/ 7028 h 495148"/>
                  <a:gd name="connsiteX2" fmla="*/ 82873 w 2099791"/>
                  <a:gd name="connsiteY2" fmla="*/ 182013 h 495148"/>
                  <a:gd name="connsiteX3" fmla="*/ 1066329 w 2099791"/>
                  <a:gd name="connsiteY3" fmla="*/ 418948 h 495148"/>
                  <a:gd name="connsiteX4" fmla="*/ 2049785 w 2099791"/>
                  <a:gd name="connsiteY4" fmla="*/ 182013 h 495148"/>
                  <a:gd name="connsiteX5" fmla="*/ 1881826 w 2099791"/>
                  <a:gd name="connsiteY5" fmla="*/ 49540 h 495148"/>
                  <a:gd name="connsiteX6" fmla="*/ 1813075 w 2099791"/>
                  <a:gd name="connsiteY6" fmla="*/ 11856 h 495148"/>
                  <a:gd name="connsiteX7" fmla="*/ 1922479 w 2099791"/>
                  <a:gd name="connsiteY7" fmla="*/ 8793 h 495148"/>
                  <a:gd name="connsiteX8" fmla="*/ 2099791 w 2099791"/>
                  <a:gd name="connsiteY8" fmla="*/ 183204 h 495148"/>
                  <a:gd name="connsiteX9" fmla="*/ 1061566 w 2099791"/>
                  <a:gd name="connsiteY9" fmla="*/ 495148 h 495148"/>
                  <a:gd name="connsiteX10" fmla="*/ 23341 w 2099791"/>
                  <a:gd name="connsiteY10" fmla="*/ 183204 h 495148"/>
                  <a:gd name="connsiteX0" fmla="*/ 24695 w 2101145"/>
                  <a:gd name="connsiteY0" fmla="*/ 183204 h 495148"/>
                  <a:gd name="connsiteX1" fmla="*/ 319731 w 2101145"/>
                  <a:gd name="connsiteY1" fmla="*/ 7028 h 495148"/>
                  <a:gd name="connsiteX2" fmla="*/ 84227 w 2101145"/>
                  <a:gd name="connsiteY2" fmla="*/ 182013 h 495148"/>
                  <a:gd name="connsiteX3" fmla="*/ 1067683 w 2101145"/>
                  <a:gd name="connsiteY3" fmla="*/ 418948 h 495148"/>
                  <a:gd name="connsiteX4" fmla="*/ 2051139 w 2101145"/>
                  <a:gd name="connsiteY4" fmla="*/ 182013 h 495148"/>
                  <a:gd name="connsiteX5" fmla="*/ 1883180 w 2101145"/>
                  <a:gd name="connsiteY5" fmla="*/ 49540 h 495148"/>
                  <a:gd name="connsiteX6" fmla="*/ 1814429 w 2101145"/>
                  <a:gd name="connsiteY6" fmla="*/ 11856 h 495148"/>
                  <a:gd name="connsiteX7" fmla="*/ 1923833 w 2101145"/>
                  <a:gd name="connsiteY7" fmla="*/ 8793 h 495148"/>
                  <a:gd name="connsiteX8" fmla="*/ 2101145 w 2101145"/>
                  <a:gd name="connsiteY8" fmla="*/ 183204 h 495148"/>
                  <a:gd name="connsiteX9" fmla="*/ 1062920 w 2101145"/>
                  <a:gd name="connsiteY9" fmla="*/ 495148 h 495148"/>
                  <a:gd name="connsiteX10" fmla="*/ 24695 w 2101145"/>
                  <a:gd name="connsiteY10" fmla="*/ 183204 h 495148"/>
                  <a:gd name="connsiteX0" fmla="*/ 17 w 2076467"/>
                  <a:gd name="connsiteY0" fmla="*/ 183204 h 495148"/>
                  <a:gd name="connsiteX1" fmla="*/ 295053 w 2076467"/>
                  <a:gd name="connsiteY1" fmla="*/ 7028 h 495148"/>
                  <a:gd name="connsiteX2" fmla="*/ 59549 w 2076467"/>
                  <a:gd name="connsiteY2" fmla="*/ 182013 h 495148"/>
                  <a:gd name="connsiteX3" fmla="*/ 1043005 w 2076467"/>
                  <a:gd name="connsiteY3" fmla="*/ 418948 h 495148"/>
                  <a:gd name="connsiteX4" fmla="*/ 2026461 w 2076467"/>
                  <a:gd name="connsiteY4" fmla="*/ 182013 h 495148"/>
                  <a:gd name="connsiteX5" fmla="*/ 1858502 w 2076467"/>
                  <a:gd name="connsiteY5" fmla="*/ 49540 h 495148"/>
                  <a:gd name="connsiteX6" fmla="*/ 1789751 w 2076467"/>
                  <a:gd name="connsiteY6" fmla="*/ 11856 h 495148"/>
                  <a:gd name="connsiteX7" fmla="*/ 1899155 w 2076467"/>
                  <a:gd name="connsiteY7" fmla="*/ 8793 h 495148"/>
                  <a:gd name="connsiteX8" fmla="*/ 2076467 w 2076467"/>
                  <a:gd name="connsiteY8" fmla="*/ 183204 h 495148"/>
                  <a:gd name="connsiteX9" fmla="*/ 1038242 w 2076467"/>
                  <a:gd name="connsiteY9" fmla="*/ 495148 h 495148"/>
                  <a:gd name="connsiteX10" fmla="*/ 17 w 2076467"/>
                  <a:gd name="connsiteY10" fmla="*/ 183204 h 495148"/>
                  <a:gd name="connsiteX0" fmla="*/ 17 w 2076467"/>
                  <a:gd name="connsiteY0" fmla="*/ 183204 h 495148"/>
                  <a:gd name="connsiteX1" fmla="*/ 295053 w 2076467"/>
                  <a:gd name="connsiteY1" fmla="*/ 7028 h 495148"/>
                  <a:gd name="connsiteX2" fmla="*/ 59549 w 2076467"/>
                  <a:gd name="connsiteY2" fmla="*/ 182013 h 495148"/>
                  <a:gd name="connsiteX3" fmla="*/ 1043005 w 2076467"/>
                  <a:gd name="connsiteY3" fmla="*/ 418948 h 495148"/>
                  <a:gd name="connsiteX4" fmla="*/ 2026461 w 2076467"/>
                  <a:gd name="connsiteY4" fmla="*/ 182013 h 495148"/>
                  <a:gd name="connsiteX5" fmla="*/ 1858502 w 2076467"/>
                  <a:gd name="connsiteY5" fmla="*/ 49540 h 495148"/>
                  <a:gd name="connsiteX6" fmla="*/ 1789751 w 2076467"/>
                  <a:gd name="connsiteY6" fmla="*/ 11856 h 495148"/>
                  <a:gd name="connsiteX7" fmla="*/ 1899155 w 2076467"/>
                  <a:gd name="connsiteY7" fmla="*/ 8793 h 495148"/>
                  <a:gd name="connsiteX8" fmla="*/ 2076467 w 2076467"/>
                  <a:gd name="connsiteY8" fmla="*/ 183204 h 495148"/>
                  <a:gd name="connsiteX9" fmla="*/ 1038242 w 2076467"/>
                  <a:gd name="connsiteY9" fmla="*/ 495148 h 495148"/>
                  <a:gd name="connsiteX10" fmla="*/ 17 w 2076467"/>
                  <a:gd name="connsiteY10" fmla="*/ 183204 h 495148"/>
                  <a:gd name="connsiteX0" fmla="*/ 17 w 2101929"/>
                  <a:gd name="connsiteY0" fmla="*/ 176953 h 488897"/>
                  <a:gd name="connsiteX1" fmla="*/ 295053 w 2101929"/>
                  <a:gd name="connsiteY1" fmla="*/ 777 h 488897"/>
                  <a:gd name="connsiteX2" fmla="*/ 59549 w 2101929"/>
                  <a:gd name="connsiteY2" fmla="*/ 175762 h 488897"/>
                  <a:gd name="connsiteX3" fmla="*/ 1043005 w 2101929"/>
                  <a:gd name="connsiteY3" fmla="*/ 412697 h 488897"/>
                  <a:gd name="connsiteX4" fmla="*/ 2026461 w 2101929"/>
                  <a:gd name="connsiteY4" fmla="*/ 175762 h 488897"/>
                  <a:gd name="connsiteX5" fmla="*/ 1858502 w 2101929"/>
                  <a:gd name="connsiteY5" fmla="*/ 43289 h 488897"/>
                  <a:gd name="connsiteX6" fmla="*/ 1789751 w 2101929"/>
                  <a:gd name="connsiteY6" fmla="*/ 5605 h 488897"/>
                  <a:gd name="connsiteX7" fmla="*/ 2076467 w 2101929"/>
                  <a:gd name="connsiteY7" fmla="*/ 176953 h 488897"/>
                  <a:gd name="connsiteX8" fmla="*/ 1038242 w 2101929"/>
                  <a:gd name="connsiteY8" fmla="*/ 488897 h 488897"/>
                  <a:gd name="connsiteX9" fmla="*/ 17 w 2101929"/>
                  <a:gd name="connsiteY9" fmla="*/ 176953 h 488897"/>
                  <a:gd name="connsiteX0" fmla="*/ 17 w 2101929"/>
                  <a:gd name="connsiteY0" fmla="*/ 176953 h 492165"/>
                  <a:gd name="connsiteX1" fmla="*/ 295053 w 2101929"/>
                  <a:gd name="connsiteY1" fmla="*/ 777 h 492165"/>
                  <a:gd name="connsiteX2" fmla="*/ 59549 w 2101929"/>
                  <a:gd name="connsiteY2" fmla="*/ 175762 h 492165"/>
                  <a:gd name="connsiteX3" fmla="*/ 1043005 w 2101929"/>
                  <a:gd name="connsiteY3" fmla="*/ 412697 h 492165"/>
                  <a:gd name="connsiteX4" fmla="*/ 2026461 w 2101929"/>
                  <a:gd name="connsiteY4" fmla="*/ 175762 h 492165"/>
                  <a:gd name="connsiteX5" fmla="*/ 1858502 w 2101929"/>
                  <a:gd name="connsiteY5" fmla="*/ 43289 h 492165"/>
                  <a:gd name="connsiteX6" fmla="*/ 1789751 w 2101929"/>
                  <a:gd name="connsiteY6" fmla="*/ 5605 h 492165"/>
                  <a:gd name="connsiteX7" fmla="*/ 2076467 w 2101929"/>
                  <a:gd name="connsiteY7" fmla="*/ 176953 h 492165"/>
                  <a:gd name="connsiteX8" fmla="*/ 1038242 w 2101929"/>
                  <a:gd name="connsiteY8" fmla="*/ 488897 h 492165"/>
                  <a:gd name="connsiteX9" fmla="*/ 17 w 2101929"/>
                  <a:gd name="connsiteY9" fmla="*/ 176953 h 492165"/>
                  <a:gd name="connsiteX0" fmla="*/ 17 w 2076575"/>
                  <a:gd name="connsiteY0" fmla="*/ 176953 h 493698"/>
                  <a:gd name="connsiteX1" fmla="*/ 295053 w 2076575"/>
                  <a:gd name="connsiteY1" fmla="*/ 777 h 493698"/>
                  <a:gd name="connsiteX2" fmla="*/ 59549 w 2076575"/>
                  <a:gd name="connsiteY2" fmla="*/ 175762 h 493698"/>
                  <a:gd name="connsiteX3" fmla="*/ 1043005 w 2076575"/>
                  <a:gd name="connsiteY3" fmla="*/ 412697 h 493698"/>
                  <a:gd name="connsiteX4" fmla="*/ 2026461 w 2076575"/>
                  <a:gd name="connsiteY4" fmla="*/ 175762 h 493698"/>
                  <a:gd name="connsiteX5" fmla="*/ 1858502 w 2076575"/>
                  <a:gd name="connsiteY5" fmla="*/ 43289 h 493698"/>
                  <a:gd name="connsiteX6" fmla="*/ 1789751 w 2076575"/>
                  <a:gd name="connsiteY6" fmla="*/ 5605 h 493698"/>
                  <a:gd name="connsiteX7" fmla="*/ 2076467 w 2076575"/>
                  <a:gd name="connsiteY7" fmla="*/ 176953 h 493698"/>
                  <a:gd name="connsiteX8" fmla="*/ 1038242 w 2076575"/>
                  <a:gd name="connsiteY8" fmla="*/ 488897 h 493698"/>
                  <a:gd name="connsiteX9" fmla="*/ 17 w 2076575"/>
                  <a:gd name="connsiteY9" fmla="*/ 176953 h 493698"/>
                  <a:gd name="connsiteX0" fmla="*/ 17 w 2076548"/>
                  <a:gd name="connsiteY0" fmla="*/ 176953 h 493593"/>
                  <a:gd name="connsiteX1" fmla="*/ 295053 w 2076548"/>
                  <a:gd name="connsiteY1" fmla="*/ 777 h 493593"/>
                  <a:gd name="connsiteX2" fmla="*/ 59549 w 2076548"/>
                  <a:gd name="connsiteY2" fmla="*/ 175762 h 493593"/>
                  <a:gd name="connsiteX3" fmla="*/ 1043005 w 2076548"/>
                  <a:gd name="connsiteY3" fmla="*/ 412697 h 493593"/>
                  <a:gd name="connsiteX4" fmla="*/ 2026461 w 2076548"/>
                  <a:gd name="connsiteY4" fmla="*/ 175762 h 493593"/>
                  <a:gd name="connsiteX5" fmla="*/ 1858502 w 2076548"/>
                  <a:gd name="connsiteY5" fmla="*/ 43289 h 493593"/>
                  <a:gd name="connsiteX6" fmla="*/ 1789751 w 2076548"/>
                  <a:gd name="connsiteY6" fmla="*/ 5605 h 493593"/>
                  <a:gd name="connsiteX7" fmla="*/ 2076467 w 2076548"/>
                  <a:gd name="connsiteY7" fmla="*/ 176953 h 493593"/>
                  <a:gd name="connsiteX8" fmla="*/ 1038242 w 2076548"/>
                  <a:gd name="connsiteY8" fmla="*/ 488897 h 493593"/>
                  <a:gd name="connsiteX9" fmla="*/ 17 w 2076548"/>
                  <a:gd name="connsiteY9" fmla="*/ 176953 h 493593"/>
                  <a:gd name="connsiteX0" fmla="*/ 17 w 2076548"/>
                  <a:gd name="connsiteY0" fmla="*/ 176953 h 489149"/>
                  <a:gd name="connsiteX1" fmla="*/ 295053 w 2076548"/>
                  <a:gd name="connsiteY1" fmla="*/ 777 h 489149"/>
                  <a:gd name="connsiteX2" fmla="*/ 59549 w 2076548"/>
                  <a:gd name="connsiteY2" fmla="*/ 175762 h 489149"/>
                  <a:gd name="connsiteX3" fmla="*/ 1043005 w 2076548"/>
                  <a:gd name="connsiteY3" fmla="*/ 412697 h 489149"/>
                  <a:gd name="connsiteX4" fmla="*/ 2026461 w 2076548"/>
                  <a:gd name="connsiteY4" fmla="*/ 175762 h 489149"/>
                  <a:gd name="connsiteX5" fmla="*/ 1858502 w 2076548"/>
                  <a:gd name="connsiteY5" fmla="*/ 43289 h 489149"/>
                  <a:gd name="connsiteX6" fmla="*/ 1789751 w 2076548"/>
                  <a:gd name="connsiteY6" fmla="*/ 5605 h 489149"/>
                  <a:gd name="connsiteX7" fmla="*/ 2076467 w 2076548"/>
                  <a:gd name="connsiteY7" fmla="*/ 176953 h 489149"/>
                  <a:gd name="connsiteX8" fmla="*/ 1038242 w 2076548"/>
                  <a:gd name="connsiteY8" fmla="*/ 488897 h 489149"/>
                  <a:gd name="connsiteX9" fmla="*/ 17 w 2076548"/>
                  <a:gd name="connsiteY9" fmla="*/ 176953 h 489149"/>
                  <a:gd name="connsiteX0" fmla="*/ 17 w 2076548"/>
                  <a:gd name="connsiteY0" fmla="*/ 176953 h 489149"/>
                  <a:gd name="connsiteX1" fmla="*/ 295053 w 2076548"/>
                  <a:gd name="connsiteY1" fmla="*/ 777 h 489149"/>
                  <a:gd name="connsiteX2" fmla="*/ 59549 w 2076548"/>
                  <a:gd name="connsiteY2" fmla="*/ 175762 h 489149"/>
                  <a:gd name="connsiteX3" fmla="*/ 1043005 w 2076548"/>
                  <a:gd name="connsiteY3" fmla="*/ 412697 h 489149"/>
                  <a:gd name="connsiteX4" fmla="*/ 2026461 w 2076548"/>
                  <a:gd name="connsiteY4" fmla="*/ 175762 h 489149"/>
                  <a:gd name="connsiteX5" fmla="*/ 1858502 w 2076548"/>
                  <a:gd name="connsiteY5" fmla="*/ 43289 h 489149"/>
                  <a:gd name="connsiteX6" fmla="*/ 1789751 w 2076548"/>
                  <a:gd name="connsiteY6" fmla="*/ 5605 h 489149"/>
                  <a:gd name="connsiteX7" fmla="*/ 2076467 w 2076548"/>
                  <a:gd name="connsiteY7" fmla="*/ 176953 h 489149"/>
                  <a:gd name="connsiteX8" fmla="*/ 1038242 w 2076548"/>
                  <a:gd name="connsiteY8" fmla="*/ 488897 h 489149"/>
                  <a:gd name="connsiteX9" fmla="*/ 17 w 2076548"/>
                  <a:gd name="connsiteY9" fmla="*/ 176953 h 489149"/>
                  <a:gd name="connsiteX0" fmla="*/ 17 w 2101826"/>
                  <a:gd name="connsiteY0" fmla="*/ 176953 h 502866"/>
                  <a:gd name="connsiteX1" fmla="*/ 295053 w 2101826"/>
                  <a:gd name="connsiteY1" fmla="*/ 777 h 502866"/>
                  <a:gd name="connsiteX2" fmla="*/ 59549 w 2101826"/>
                  <a:gd name="connsiteY2" fmla="*/ 175762 h 502866"/>
                  <a:gd name="connsiteX3" fmla="*/ 1043005 w 2101826"/>
                  <a:gd name="connsiteY3" fmla="*/ 412697 h 502866"/>
                  <a:gd name="connsiteX4" fmla="*/ 2026461 w 2101826"/>
                  <a:gd name="connsiteY4" fmla="*/ 175762 h 502866"/>
                  <a:gd name="connsiteX5" fmla="*/ 1858502 w 2101826"/>
                  <a:gd name="connsiteY5" fmla="*/ 43289 h 502866"/>
                  <a:gd name="connsiteX6" fmla="*/ 1789751 w 2101826"/>
                  <a:gd name="connsiteY6" fmla="*/ 5605 h 502866"/>
                  <a:gd name="connsiteX7" fmla="*/ 2076467 w 2101826"/>
                  <a:gd name="connsiteY7" fmla="*/ 176953 h 502866"/>
                  <a:gd name="connsiteX8" fmla="*/ 1040217 w 2101826"/>
                  <a:gd name="connsiteY8" fmla="*/ 502717 h 502866"/>
                  <a:gd name="connsiteX9" fmla="*/ 17 w 2101826"/>
                  <a:gd name="connsiteY9" fmla="*/ 176953 h 502866"/>
                  <a:gd name="connsiteX0" fmla="*/ 17 w 2101826"/>
                  <a:gd name="connsiteY0" fmla="*/ 176953 h 503003"/>
                  <a:gd name="connsiteX1" fmla="*/ 295053 w 2101826"/>
                  <a:gd name="connsiteY1" fmla="*/ 777 h 503003"/>
                  <a:gd name="connsiteX2" fmla="*/ 59549 w 2101826"/>
                  <a:gd name="connsiteY2" fmla="*/ 175762 h 503003"/>
                  <a:gd name="connsiteX3" fmla="*/ 1043005 w 2101826"/>
                  <a:gd name="connsiteY3" fmla="*/ 412697 h 503003"/>
                  <a:gd name="connsiteX4" fmla="*/ 2026461 w 2101826"/>
                  <a:gd name="connsiteY4" fmla="*/ 175762 h 503003"/>
                  <a:gd name="connsiteX5" fmla="*/ 1858502 w 2101826"/>
                  <a:gd name="connsiteY5" fmla="*/ 43289 h 503003"/>
                  <a:gd name="connsiteX6" fmla="*/ 1789751 w 2101826"/>
                  <a:gd name="connsiteY6" fmla="*/ 5605 h 503003"/>
                  <a:gd name="connsiteX7" fmla="*/ 2076467 w 2101826"/>
                  <a:gd name="connsiteY7" fmla="*/ 176953 h 503003"/>
                  <a:gd name="connsiteX8" fmla="*/ 1040217 w 2101826"/>
                  <a:gd name="connsiteY8" fmla="*/ 502717 h 503003"/>
                  <a:gd name="connsiteX9" fmla="*/ 17 w 2101826"/>
                  <a:gd name="connsiteY9" fmla="*/ 176953 h 503003"/>
                  <a:gd name="connsiteX0" fmla="*/ 17 w 2119786"/>
                  <a:gd name="connsiteY0" fmla="*/ 176953 h 503050"/>
                  <a:gd name="connsiteX1" fmla="*/ 295053 w 2119786"/>
                  <a:gd name="connsiteY1" fmla="*/ 777 h 503050"/>
                  <a:gd name="connsiteX2" fmla="*/ 59549 w 2119786"/>
                  <a:gd name="connsiteY2" fmla="*/ 175762 h 503050"/>
                  <a:gd name="connsiteX3" fmla="*/ 1043005 w 2119786"/>
                  <a:gd name="connsiteY3" fmla="*/ 412697 h 503050"/>
                  <a:gd name="connsiteX4" fmla="*/ 2026461 w 2119786"/>
                  <a:gd name="connsiteY4" fmla="*/ 175762 h 503050"/>
                  <a:gd name="connsiteX5" fmla="*/ 1858502 w 2119786"/>
                  <a:gd name="connsiteY5" fmla="*/ 43289 h 503050"/>
                  <a:gd name="connsiteX6" fmla="*/ 1789751 w 2119786"/>
                  <a:gd name="connsiteY6" fmla="*/ 5605 h 503050"/>
                  <a:gd name="connsiteX7" fmla="*/ 2095420 w 2119786"/>
                  <a:gd name="connsiteY7" fmla="*/ 195906 h 503050"/>
                  <a:gd name="connsiteX8" fmla="*/ 1040217 w 2119786"/>
                  <a:gd name="connsiteY8" fmla="*/ 502717 h 503050"/>
                  <a:gd name="connsiteX9" fmla="*/ 17 w 2119786"/>
                  <a:gd name="connsiteY9" fmla="*/ 176953 h 503050"/>
                  <a:gd name="connsiteX0" fmla="*/ 17 w 2096063"/>
                  <a:gd name="connsiteY0" fmla="*/ 176953 h 503050"/>
                  <a:gd name="connsiteX1" fmla="*/ 295053 w 2096063"/>
                  <a:gd name="connsiteY1" fmla="*/ 777 h 503050"/>
                  <a:gd name="connsiteX2" fmla="*/ 59549 w 2096063"/>
                  <a:gd name="connsiteY2" fmla="*/ 175762 h 503050"/>
                  <a:gd name="connsiteX3" fmla="*/ 1043005 w 2096063"/>
                  <a:gd name="connsiteY3" fmla="*/ 412697 h 503050"/>
                  <a:gd name="connsiteX4" fmla="*/ 2026461 w 2096063"/>
                  <a:gd name="connsiteY4" fmla="*/ 175762 h 503050"/>
                  <a:gd name="connsiteX5" fmla="*/ 1858502 w 2096063"/>
                  <a:gd name="connsiteY5" fmla="*/ 43289 h 503050"/>
                  <a:gd name="connsiteX6" fmla="*/ 1789751 w 2096063"/>
                  <a:gd name="connsiteY6" fmla="*/ 5605 h 503050"/>
                  <a:gd name="connsiteX7" fmla="*/ 2095420 w 2096063"/>
                  <a:gd name="connsiteY7" fmla="*/ 195906 h 503050"/>
                  <a:gd name="connsiteX8" fmla="*/ 1040217 w 2096063"/>
                  <a:gd name="connsiteY8" fmla="*/ 502717 h 503050"/>
                  <a:gd name="connsiteX9" fmla="*/ 17 w 2096063"/>
                  <a:gd name="connsiteY9" fmla="*/ 176953 h 503050"/>
                  <a:gd name="connsiteX0" fmla="*/ 17 w 2096063"/>
                  <a:gd name="connsiteY0" fmla="*/ 176953 h 502717"/>
                  <a:gd name="connsiteX1" fmla="*/ 295053 w 2096063"/>
                  <a:gd name="connsiteY1" fmla="*/ 777 h 502717"/>
                  <a:gd name="connsiteX2" fmla="*/ 59549 w 2096063"/>
                  <a:gd name="connsiteY2" fmla="*/ 175762 h 502717"/>
                  <a:gd name="connsiteX3" fmla="*/ 1043005 w 2096063"/>
                  <a:gd name="connsiteY3" fmla="*/ 412697 h 502717"/>
                  <a:gd name="connsiteX4" fmla="*/ 2026461 w 2096063"/>
                  <a:gd name="connsiteY4" fmla="*/ 175762 h 502717"/>
                  <a:gd name="connsiteX5" fmla="*/ 1858502 w 2096063"/>
                  <a:gd name="connsiteY5" fmla="*/ 43289 h 502717"/>
                  <a:gd name="connsiteX6" fmla="*/ 1789751 w 2096063"/>
                  <a:gd name="connsiteY6" fmla="*/ 5605 h 502717"/>
                  <a:gd name="connsiteX7" fmla="*/ 2095420 w 2096063"/>
                  <a:gd name="connsiteY7" fmla="*/ 195906 h 502717"/>
                  <a:gd name="connsiteX8" fmla="*/ 1040217 w 2096063"/>
                  <a:gd name="connsiteY8" fmla="*/ 502717 h 502717"/>
                  <a:gd name="connsiteX9" fmla="*/ 17 w 2096063"/>
                  <a:gd name="connsiteY9" fmla="*/ 176953 h 502717"/>
                  <a:gd name="connsiteX0" fmla="*/ 17 w 2096063"/>
                  <a:gd name="connsiteY0" fmla="*/ 176953 h 502717"/>
                  <a:gd name="connsiteX1" fmla="*/ 295053 w 2096063"/>
                  <a:gd name="connsiteY1" fmla="*/ 777 h 502717"/>
                  <a:gd name="connsiteX2" fmla="*/ 59549 w 2096063"/>
                  <a:gd name="connsiteY2" fmla="*/ 175762 h 502717"/>
                  <a:gd name="connsiteX3" fmla="*/ 1043005 w 2096063"/>
                  <a:gd name="connsiteY3" fmla="*/ 412697 h 502717"/>
                  <a:gd name="connsiteX4" fmla="*/ 2026461 w 2096063"/>
                  <a:gd name="connsiteY4" fmla="*/ 175762 h 502717"/>
                  <a:gd name="connsiteX5" fmla="*/ 1858502 w 2096063"/>
                  <a:gd name="connsiteY5" fmla="*/ 43289 h 502717"/>
                  <a:gd name="connsiteX6" fmla="*/ 1789751 w 2096063"/>
                  <a:gd name="connsiteY6" fmla="*/ 5605 h 502717"/>
                  <a:gd name="connsiteX7" fmla="*/ 2095420 w 2096063"/>
                  <a:gd name="connsiteY7" fmla="*/ 195906 h 502717"/>
                  <a:gd name="connsiteX8" fmla="*/ 1040217 w 2096063"/>
                  <a:gd name="connsiteY8" fmla="*/ 502717 h 502717"/>
                  <a:gd name="connsiteX9" fmla="*/ 17 w 2096063"/>
                  <a:gd name="connsiteY9" fmla="*/ 176953 h 502717"/>
                  <a:gd name="connsiteX0" fmla="*/ 16 w 2105539"/>
                  <a:gd name="connsiteY0" fmla="*/ 181651 h 502677"/>
                  <a:gd name="connsiteX1" fmla="*/ 304529 w 2105539"/>
                  <a:gd name="connsiteY1" fmla="*/ 737 h 502677"/>
                  <a:gd name="connsiteX2" fmla="*/ 69025 w 2105539"/>
                  <a:gd name="connsiteY2" fmla="*/ 175722 h 502677"/>
                  <a:gd name="connsiteX3" fmla="*/ 1052481 w 2105539"/>
                  <a:gd name="connsiteY3" fmla="*/ 412657 h 502677"/>
                  <a:gd name="connsiteX4" fmla="*/ 2035937 w 2105539"/>
                  <a:gd name="connsiteY4" fmla="*/ 175722 h 502677"/>
                  <a:gd name="connsiteX5" fmla="*/ 1867978 w 2105539"/>
                  <a:gd name="connsiteY5" fmla="*/ 43249 h 502677"/>
                  <a:gd name="connsiteX6" fmla="*/ 1799227 w 2105539"/>
                  <a:gd name="connsiteY6" fmla="*/ 5565 h 502677"/>
                  <a:gd name="connsiteX7" fmla="*/ 2104896 w 2105539"/>
                  <a:gd name="connsiteY7" fmla="*/ 195866 h 502677"/>
                  <a:gd name="connsiteX8" fmla="*/ 1049693 w 2105539"/>
                  <a:gd name="connsiteY8" fmla="*/ 502677 h 502677"/>
                  <a:gd name="connsiteX9" fmla="*/ 16 w 2105539"/>
                  <a:gd name="connsiteY9" fmla="*/ 181651 h 50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5539" h="502677">
                    <a:moveTo>
                      <a:pt x="16" y="181651"/>
                    </a:moveTo>
                    <a:cubicBezTo>
                      <a:pt x="-2405" y="71723"/>
                      <a:pt x="266032" y="-8589"/>
                      <a:pt x="304529" y="737"/>
                    </a:cubicBezTo>
                    <a:cubicBezTo>
                      <a:pt x="180784" y="49540"/>
                      <a:pt x="88348" y="88644"/>
                      <a:pt x="69025" y="175722"/>
                    </a:cubicBezTo>
                    <a:cubicBezTo>
                      <a:pt x="41509" y="299721"/>
                      <a:pt x="509333" y="412657"/>
                      <a:pt x="1052481" y="412657"/>
                    </a:cubicBezTo>
                    <a:cubicBezTo>
                      <a:pt x="1595629" y="412657"/>
                      <a:pt x="2035937" y="306578"/>
                      <a:pt x="2035937" y="175722"/>
                    </a:cubicBezTo>
                    <a:cubicBezTo>
                      <a:pt x="2035937" y="126651"/>
                      <a:pt x="1974019" y="81064"/>
                      <a:pt x="1867978" y="43249"/>
                    </a:cubicBezTo>
                    <a:lnTo>
                      <a:pt x="1799227" y="5565"/>
                    </a:lnTo>
                    <a:cubicBezTo>
                      <a:pt x="1835555" y="27842"/>
                      <a:pt x="2120838" y="27725"/>
                      <a:pt x="2104896" y="195866"/>
                    </a:cubicBezTo>
                    <a:cubicBezTo>
                      <a:pt x="2079477" y="387698"/>
                      <a:pt x="1637449" y="486130"/>
                      <a:pt x="1049693" y="502677"/>
                    </a:cubicBezTo>
                    <a:cubicBezTo>
                      <a:pt x="476297" y="502677"/>
                      <a:pt x="2397" y="375364"/>
                      <a:pt x="16" y="18165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5649793" y="3712542"/>
                <a:ext cx="859139" cy="188710"/>
              </a:xfrm>
              <a:custGeom>
                <a:avLst/>
                <a:gdLst>
                  <a:gd name="connsiteX0" fmla="*/ 13668 w 904771"/>
                  <a:gd name="connsiteY0" fmla="*/ 0 h 161952"/>
                  <a:gd name="connsiteX1" fmla="*/ 38481 w 904771"/>
                  <a:gd name="connsiteY1" fmla="*/ 0 h 161952"/>
                  <a:gd name="connsiteX2" fmla="*/ 37943 w 904771"/>
                  <a:gd name="connsiteY2" fmla="*/ 470 h 161952"/>
                  <a:gd name="connsiteX3" fmla="*/ 25940 w 904771"/>
                  <a:gd name="connsiteY3" fmla="*/ 25400 h 161952"/>
                  <a:gd name="connsiteX4" fmla="*/ 454461 w 904771"/>
                  <a:gd name="connsiteY4" fmla="*/ 128641 h 161952"/>
                  <a:gd name="connsiteX5" fmla="*/ 882982 w 904771"/>
                  <a:gd name="connsiteY5" fmla="*/ 25400 h 161952"/>
                  <a:gd name="connsiteX6" fmla="*/ 867043 w 904771"/>
                  <a:gd name="connsiteY6" fmla="*/ 0 h 161952"/>
                  <a:gd name="connsiteX7" fmla="*/ 893539 w 904771"/>
                  <a:gd name="connsiteY7" fmla="*/ 0 h 161952"/>
                  <a:gd name="connsiteX8" fmla="*/ 904771 w 904771"/>
                  <a:gd name="connsiteY8" fmla="*/ 25919 h 161952"/>
                  <a:gd name="connsiteX9" fmla="*/ 452385 w 904771"/>
                  <a:gd name="connsiteY9" fmla="*/ 161843 h 161952"/>
                  <a:gd name="connsiteX10" fmla="*/ 0 w 904771"/>
                  <a:gd name="connsiteY10" fmla="*/ 25919 h 161952"/>
                  <a:gd name="connsiteX0" fmla="*/ 13668 w 904771"/>
                  <a:gd name="connsiteY0" fmla="*/ 0 h 161952"/>
                  <a:gd name="connsiteX1" fmla="*/ 38481 w 904771"/>
                  <a:gd name="connsiteY1" fmla="*/ 0 h 161952"/>
                  <a:gd name="connsiteX2" fmla="*/ 37943 w 904771"/>
                  <a:gd name="connsiteY2" fmla="*/ 470 h 161952"/>
                  <a:gd name="connsiteX3" fmla="*/ 25940 w 904771"/>
                  <a:gd name="connsiteY3" fmla="*/ 25400 h 161952"/>
                  <a:gd name="connsiteX4" fmla="*/ 454461 w 904771"/>
                  <a:gd name="connsiteY4" fmla="*/ 128641 h 161952"/>
                  <a:gd name="connsiteX5" fmla="*/ 882982 w 904771"/>
                  <a:gd name="connsiteY5" fmla="*/ 25400 h 161952"/>
                  <a:gd name="connsiteX6" fmla="*/ 893539 w 904771"/>
                  <a:gd name="connsiteY6" fmla="*/ 0 h 161952"/>
                  <a:gd name="connsiteX7" fmla="*/ 904771 w 904771"/>
                  <a:gd name="connsiteY7" fmla="*/ 25919 h 161952"/>
                  <a:gd name="connsiteX8" fmla="*/ 452385 w 904771"/>
                  <a:gd name="connsiteY8" fmla="*/ 161843 h 161952"/>
                  <a:gd name="connsiteX9" fmla="*/ 0 w 904771"/>
                  <a:gd name="connsiteY9" fmla="*/ 25919 h 161952"/>
                  <a:gd name="connsiteX10" fmla="*/ 13668 w 904771"/>
                  <a:gd name="connsiteY10" fmla="*/ 0 h 161952"/>
                  <a:gd name="connsiteX0" fmla="*/ 0 w 904771"/>
                  <a:gd name="connsiteY0" fmla="*/ 25919 h 161952"/>
                  <a:gd name="connsiteX1" fmla="*/ 38481 w 904771"/>
                  <a:gd name="connsiteY1" fmla="*/ 0 h 161952"/>
                  <a:gd name="connsiteX2" fmla="*/ 37943 w 904771"/>
                  <a:gd name="connsiteY2" fmla="*/ 470 h 161952"/>
                  <a:gd name="connsiteX3" fmla="*/ 25940 w 904771"/>
                  <a:gd name="connsiteY3" fmla="*/ 25400 h 161952"/>
                  <a:gd name="connsiteX4" fmla="*/ 454461 w 904771"/>
                  <a:gd name="connsiteY4" fmla="*/ 128641 h 161952"/>
                  <a:gd name="connsiteX5" fmla="*/ 882982 w 904771"/>
                  <a:gd name="connsiteY5" fmla="*/ 25400 h 161952"/>
                  <a:gd name="connsiteX6" fmla="*/ 893539 w 904771"/>
                  <a:gd name="connsiteY6" fmla="*/ 0 h 161952"/>
                  <a:gd name="connsiteX7" fmla="*/ 904771 w 904771"/>
                  <a:gd name="connsiteY7" fmla="*/ 25919 h 161952"/>
                  <a:gd name="connsiteX8" fmla="*/ 452385 w 904771"/>
                  <a:gd name="connsiteY8" fmla="*/ 161843 h 161952"/>
                  <a:gd name="connsiteX9" fmla="*/ 0 w 904771"/>
                  <a:gd name="connsiteY9" fmla="*/ 25919 h 161952"/>
                  <a:gd name="connsiteX0" fmla="*/ 796 w 905567"/>
                  <a:gd name="connsiteY0" fmla="*/ 25919 h 161952"/>
                  <a:gd name="connsiteX1" fmla="*/ 39277 w 905567"/>
                  <a:gd name="connsiteY1" fmla="*/ 0 h 161952"/>
                  <a:gd name="connsiteX2" fmla="*/ 38739 w 905567"/>
                  <a:gd name="connsiteY2" fmla="*/ 470 h 161952"/>
                  <a:gd name="connsiteX3" fmla="*/ 26736 w 905567"/>
                  <a:gd name="connsiteY3" fmla="*/ 25400 h 161952"/>
                  <a:gd name="connsiteX4" fmla="*/ 455257 w 905567"/>
                  <a:gd name="connsiteY4" fmla="*/ 128641 h 161952"/>
                  <a:gd name="connsiteX5" fmla="*/ 883778 w 905567"/>
                  <a:gd name="connsiteY5" fmla="*/ 25400 h 161952"/>
                  <a:gd name="connsiteX6" fmla="*/ 894335 w 905567"/>
                  <a:gd name="connsiteY6" fmla="*/ 0 h 161952"/>
                  <a:gd name="connsiteX7" fmla="*/ 905567 w 905567"/>
                  <a:gd name="connsiteY7" fmla="*/ 25919 h 161952"/>
                  <a:gd name="connsiteX8" fmla="*/ 453181 w 905567"/>
                  <a:gd name="connsiteY8" fmla="*/ 161843 h 161952"/>
                  <a:gd name="connsiteX9" fmla="*/ 796 w 905567"/>
                  <a:gd name="connsiteY9" fmla="*/ 25919 h 161952"/>
                  <a:gd name="connsiteX0" fmla="*/ 426949 w 879335"/>
                  <a:gd name="connsiteY0" fmla="*/ 161843 h 161952"/>
                  <a:gd name="connsiteX1" fmla="*/ 13045 w 879335"/>
                  <a:gd name="connsiteY1" fmla="*/ 0 h 161952"/>
                  <a:gd name="connsiteX2" fmla="*/ 12507 w 879335"/>
                  <a:gd name="connsiteY2" fmla="*/ 470 h 161952"/>
                  <a:gd name="connsiteX3" fmla="*/ 504 w 879335"/>
                  <a:gd name="connsiteY3" fmla="*/ 25400 h 161952"/>
                  <a:gd name="connsiteX4" fmla="*/ 429025 w 879335"/>
                  <a:gd name="connsiteY4" fmla="*/ 128641 h 161952"/>
                  <a:gd name="connsiteX5" fmla="*/ 857546 w 879335"/>
                  <a:gd name="connsiteY5" fmla="*/ 25400 h 161952"/>
                  <a:gd name="connsiteX6" fmla="*/ 868103 w 879335"/>
                  <a:gd name="connsiteY6" fmla="*/ 0 h 161952"/>
                  <a:gd name="connsiteX7" fmla="*/ 879335 w 879335"/>
                  <a:gd name="connsiteY7" fmla="*/ 25919 h 161952"/>
                  <a:gd name="connsiteX8" fmla="*/ 426949 w 879335"/>
                  <a:gd name="connsiteY8" fmla="*/ 161843 h 161952"/>
                  <a:gd name="connsiteX0" fmla="*/ 426949 w 879335"/>
                  <a:gd name="connsiteY0" fmla="*/ 161843 h 161952"/>
                  <a:gd name="connsiteX1" fmla="*/ 13045 w 879335"/>
                  <a:gd name="connsiteY1" fmla="*/ 0 h 161952"/>
                  <a:gd name="connsiteX2" fmla="*/ 504 w 879335"/>
                  <a:gd name="connsiteY2" fmla="*/ 25400 h 161952"/>
                  <a:gd name="connsiteX3" fmla="*/ 429025 w 879335"/>
                  <a:gd name="connsiteY3" fmla="*/ 128641 h 161952"/>
                  <a:gd name="connsiteX4" fmla="*/ 857546 w 879335"/>
                  <a:gd name="connsiteY4" fmla="*/ 25400 h 161952"/>
                  <a:gd name="connsiteX5" fmla="*/ 868103 w 879335"/>
                  <a:gd name="connsiteY5" fmla="*/ 0 h 161952"/>
                  <a:gd name="connsiteX6" fmla="*/ 879335 w 879335"/>
                  <a:gd name="connsiteY6" fmla="*/ 25919 h 161952"/>
                  <a:gd name="connsiteX7" fmla="*/ 426949 w 879335"/>
                  <a:gd name="connsiteY7" fmla="*/ 161843 h 161952"/>
                  <a:gd name="connsiteX0" fmla="*/ 431487 w 883873"/>
                  <a:gd name="connsiteY0" fmla="*/ 161843 h 161952"/>
                  <a:gd name="connsiteX1" fmla="*/ 17583 w 883873"/>
                  <a:gd name="connsiteY1" fmla="*/ 0 h 161952"/>
                  <a:gd name="connsiteX2" fmla="*/ 5042 w 883873"/>
                  <a:gd name="connsiteY2" fmla="*/ 25400 h 161952"/>
                  <a:gd name="connsiteX3" fmla="*/ 433563 w 883873"/>
                  <a:gd name="connsiteY3" fmla="*/ 128641 h 161952"/>
                  <a:gd name="connsiteX4" fmla="*/ 862084 w 883873"/>
                  <a:gd name="connsiteY4" fmla="*/ 25400 h 161952"/>
                  <a:gd name="connsiteX5" fmla="*/ 872641 w 883873"/>
                  <a:gd name="connsiteY5" fmla="*/ 0 h 161952"/>
                  <a:gd name="connsiteX6" fmla="*/ 883873 w 883873"/>
                  <a:gd name="connsiteY6" fmla="*/ 25919 h 161952"/>
                  <a:gd name="connsiteX7" fmla="*/ 431487 w 883873"/>
                  <a:gd name="connsiteY7" fmla="*/ 161843 h 161952"/>
                  <a:gd name="connsiteX0" fmla="*/ 431487 w 883873"/>
                  <a:gd name="connsiteY0" fmla="*/ 161843 h 161952"/>
                  <a:gd name="connsiteX1" fmla="*/ 17583 w 883873"/>
                  <a:gd name="connsiteY1" fmla="*/ 0 h 161952"/>
                  <a:gd name="connsiteX2" fmla="*/ 28854 w 883873"/>
                  <a:gd name="connsiteY2" fmla="*/ 34925 h 161952"/>
                  <a:gd name="connsiteX3" fmla="*/ 433563 w 883873"/>
                  <a:gd name="connsiteY3" fmla="*/ 128641 h 161952"/>
                  <a:gd name="connsiteX4" fmla="*/ 862084 w 883873"/>
                  <a:gd name="connsiteY4" fmla="*/ 25400 h 161952"/>
                  <a:gd name="connsiteX5" fmla="*/ 872641 w 883873"/>
                  <a:gd name="connsiteY5" fmla="*/ 0 h 161952"/>
                  <a:gd name="connsiteX6" fmla="*/ 883873 w 883873"/>
                  <a:gd name="connsiteY6" fmla="*/ 25919 h 161952"/>
                  <a:gd name="connsiteX7" fmla="*/ 431487 w 883873"/>
                  <a:gd name="connsiteY7" fmla="*/ 161843 h 161952"/>
                  <a:gd name="connsiteX0" fmla="*/ 424624 w 884153"/>
                  <a:gd name="connsiteY0" fmla="*/ 173749 h 173842"/>
                  <a:gd name="connsiteX1" fmla="*/ 17863 w 884153"/>
                  <a:gd name="connsiteY1" fmla="*/ 0 h 173842"/>
                  <a:gd name="connsiteX2" fmla="*/ 29134 w 884153"/>
                  <a:gd name="connsiteY2" fmla="*/ 34925 h 173842"/>
                  <a:gd name="connsiteX3" fmla="*/ 433843 w 884153"/>
                  <a:gd name="connsiteY3" fmla="*/ 128641 h 173842"/>
                  <a:gd name="connsiteX4" fmla="*/ 862364 w 884153"/>
                  <a:gd name="connsiteY4" fmla="*/ 25400 h 173842"/>
                  <a:gd name="connsiteX5" fmla="*/ 872921 w 884153"/>
                  <a:gd name="connsiteY5" fmla="*/ 0 h 173842"/>
                  <a:gd name="connsiteX6" fmla="*/ 884153 w 884153"/>
                  <a:gd name="connsiteY6" fmla="*/ 25919 h 173842"/>
                  <a:gd name="connsiteX7" fmla="*/ 424624 w 884153"/>
                  <a:gd name="connsiteY7" fmla="*/ 173749 h 173842"/>
                  <a:gd name="connsiteX0" fmla="*/ 416106 w 875635"/>
                  <a:gd name="connsiteY0" fmla="*/ 173749 h 173842"/>
                  <a:gd name="connsiteX1" fmla="*/ 9345 w 875635"/>
                  <a:gd name="connsiteY1" fmla="*/ 0 h 173842"/>
                  <a:gd name="connsiteX2" fmla="*/ 20616 w 875635"/>
                  <a:gd name="connsiteY2" fmla="*/ 34925 h 173842"/>
                  <a:gd name="connsiteX3" fmla="*/ 425325 w 875635"/>
                  <a:gd name="connsiteY3" fmla="*/ 128641 h 173842"/>
                  <a:gd name="connsiteX4" fmla="*/ 853846 w 875635"/>
                  <a:gd name="connsiteY4" fmla="*/ 25400 h 173842"/>
                  <a:gd name="connsiteX5" fmla="*/ 864403 w 875635"/>
                  <a:gd name="connsiteY5" fmla="*/ 0 h 173842"/>
                  <a:gd name="connsiteX6" fmla="*/ 875635 w 875635"/>
                  <a:gd name="connsiteY6" fmla="*/ 25919 h 173842"/>
                  <a:gd name="connsiteX7" fmla="*/ 416106 w 875635"/>
                  <a:gd name="connsiteY7" fmla="*/ 173749 h 173842"/>
                  <a:gd name="connsiteX0" fmla="*/ 416106 w 875635"/>
                  <a:gd name="connsiteY0" fmla="*/ 173749 h 173842"/>
                  <a:gd name="connsiteX1" fmla="*/ 9345 w 875635"/>
                  <a:gd name="connsiteY1" fmla="*/ 0 h 173842"/>
                  <a:gd name="connsiteX2" fmla="*/ 425325 w 875635"/>
                  <a:gd name="connsiteY2" fmla="*/ 128641 h 173842"/>
                  <a:gd name="connsiteX3" fmla="*/ 853846 w 875635"/>
                  <a:gd name="connsiteY3" fmla="*/ 25400 h 173842"/>
                  <a:gd name="connsiteX4" fmla="*/ 864403 w 875635"/>
                  <a:gd name="connsiteY4" fmla="*/ 0 h 173842"/>
                  <a:gd name="connsiteX5" fmla="*/ 875635 w 875635"/>
                  <a:gd name="connsiteY5" fmla="*/ 25919 h 173842"/>
                  <a:gd name="connsiteX6" fmla="*/ 416106 w 875635"/>
                  <a:gd name="connsiteY6" fmla="*/ 173749 h 173842"/>
                  <a:gd name="connsiteX0" fmla="*/ 416106 w 875635"/>
                  <a:gd name="connsiteY0" fmla="*/ 173749 h 173842"/>
                  <a:gd name="connsiteX1" fmla="*/ 9345 w 875635"/>
                  <a:gd name="connsiteY1" fmla="*/ 0 h 173842"/>
                  <a:gd name="connsiteX2" fmla="*/ 425325 w 875635"/>
                  <a:gd name="connsiteY2" fmla="*/ 128641 h 173842"/>
                  <a:gd name="connsiteX3" fmla="*/ 853846 w 875635"/>
                  <a:gd name="connsiteY3" fmla="*/ 25400 h 173842"/>
                  <a:gd name="connsiteX4" fmla="*/ 864403 w 875635"/>
                  <a:gd name="connsiteY4" fmla="*/ 0 h 173842"/>
                  <a:gd name="connsiteX5" fmla="*/ 875635 w 875635"/>
                  <a:gd name="connsiteY5" fmla="*/ 25919 h 173842"/>
                  <a:gd name="connsiteX6" fmla="*/ 416106 w 875635"/>
                  <a:gd name="connsiteY6" fmla="*/ 173749 h 173842"/>
                  <a:gd name="connsiteX0" fmla="*/ 416106 w 875635"/>
                  <a:gd name="connsiteY0" fmla="*/ 173749 h 173842"/>
                  <a:gd name="connsiteX1" fmla="*/ 9345 w 875635"/>
                  <a:gd name="connsiteY1" fmla="*/ 0 h 173842"/>
                  <a:gd name="connsiteX2" fmla="*/ 425325 w 875635"/>
                  <a:gd name="connsiteY2" fmla="*/ 128641 h 173842"/>
                  <a:gd name="connsiteX3" fmla="*/ 853846 w 875635"/>
                  <a:gd name="connsiteY3" fmla="*/ 25400 h 173842"/>
                  <a:gd name="connsiteX4" fmla="*/ 864403 w 875635"/>
                  <a:gd name="connsiteY4" fmla="*/ 0 h 173842"/>
                  <a:gd name="connsiteX5" fmla="*/ 875635 w 875635"/>
                  <a:gd name="connsiteY5" fmla="*/ 25919 h 173842"/>
                  <a:gd name="connsiteX6" fmla="*/ 416106 w 875635"/>
                  <a:gd name="connsiteY6" fmla="*/ 173749 h 173842"/>
                  <a:gd name="connsiteX0" fmla="*/ 416106 w 875635"/>
                  <a:gd name="connsiteY0" fmla="*/ 173749 h 173842"/>
                  <a:gd name="connsiteX1" fmla="*/ 9345 w 875635"/>
                  <a:gd name="connsiteY1" fmla="*/ 0 h 173842"/>
                  <a:gd name="connsiteX2" fmla="*/ 418182 w 875635"/>
                  <a:gd name="connsiteY2" fmla="*/ 128641 h 173842"/>
                  <a:gd name="connsiteX3" fmla="*/ 853846 w 875635"/>
                  <a:gd name="connsiteY3" fmla="*/ 25400 h 173842"/>
                  <a:gd name="connsiteX4" fmla="*/ 864403 w 875635"/>
                  <a:gd name="connsiteY4" fmla="*/ 0 h 173842"/>
                  <a:gd name="connsiteX5" fmla="*/ 875635 w 875635"/>
                  <a:gd name="connsiteY5" fmla="*/ 25919 h 173842"/>
                  <a:gd name="connsiteX6" fmla="*/ 416106 w 875635"/>
                  <a:gd name="connsiteY6" fmla="*/ 173749 h 173842"/>
                  <a:gd name="connsiteX0" fmla="*/ 416106 w 875635"/>
                  <a:gd name="connsiteY0" fmla="*/ 173749 h 173842"/>
                  <a:gd name="connsiteX1" fmla="*/ 9345 w 875635"/>
                  <a:gd name="connsiteY1" fmla="*/ 0 h 173842"/>
                  <a:gd name="connsiteX2" fmla="*/ 418182 w 875635"/>
                  <a:gd name="connsiteY2" fmla="*/ 128641 h 173842"/>
                  <a:gd name="connsiteX3" fmla="*/ 853846 w 875635"/>
                  <a:gd name="connsiteY3" fmla="*/ 25400 h 173842"/>
                  <a:gd name="connsiteX4" fmla="*/ 864403 w 875635"/>
                  <a:gd name="connsiteY4" fmla="*/ 0 h 173842"/>
                  <a:gd name="connsiteX5" fmla="*/ 875635 w 875635"/>
                  <a:gd name="connsiteY5" fmla="*/ 25919 h 173842"/>
                  <a:gd name="connsiteX6" fmla="*/ 416106 w 875635"/>
                  <a:gd name="connsiteY6" fmla="*/ 173749 h 173842"/>
                  <a:gd name="connsiteX0" fmla="*/ 413044 w 872573"/>
                  <a:gd name="connsiteY0" fmla="*/ 173749 h 173842"/>
                  <a:gd name="connsiteX1" fmla="*/ 6283 w 872573"/>
                  <a:gd name="connsiteY1" fmla="*/ 0 h 173842"/>
                  <a:gd name="connsiteX2" fmla="*/ 415120 w 872573"/>
                  <a:gd name="connsiteY2" fmla="*/ 128641 h 173842"/>
                  <a:gd name="connsiteX3" fmla="*/ 850784 w 872573"/>
                  <a:gd name="connsiteY3" fmla="*/ 25400 h 173842"/>
                  <a:gd name="connsiteX4" fmla="*/ 861341 w 872573"/>
                  <a:gd name="connsiteY4" fmla="*/ 0 h 173842"/>
                  <a:gd name="connsiteX5" fmla="*/ 872573 w 872573"/>
                  <a:gd name="connsiteY5" fmla="*/ 25919 h 173842"/>
                  <a:gd name="connsiteX6" fmla="*/ 413044 w 872573"/>
                  <a:gd name="connsiteY6" fmla="*/ 173749 h 173842"/>
                  <a:gd name="connsiteX0" fmla="*/ 414522 w 874051"/>
                  <a:gd name="connsiteY0" fmla="*/ 173749 h 173842"/>
                  <a:gd name="connsiteX1" fmla="*/ 7761 w 874051"/>
                  <a:gd name="connsiteY1" fmla="*/ 0 h 173842"/>
                  <a:gd name="connsiteX2" fmla="*/ 416598 w 874051"/>
                  <a:gd name="connsiteY2" fmla="*/ 128641 h 173842"/>
                  <a:gd name="connsiteX3" fmla="*/ 852262 w 874051"/>
                  <a:gd name="connsiteY3" fmla="*/ 25400 h 173842"/>
                  <a:gd name="connsiteX4" fmla="*/ 862819 w 874051"/>
                  <a:gd name="connsiteY4" fmla="*/ 0 h 173842"/>
                  <a:gd name="connsiteX5" fmla="*/ 874051 w 874051"/>
                  <a:gd name="connsiteY5" fmla="*/ 25919 h 173842"/>
                  <a:gd name="connsiteX6" fmla="*/ 414522 w 874051"/>
                  <a:gd name="connsiteY6" fmla="*/ 173749 h 173842"/>
                  <a:gd name="connsiteX0" fmla="*/ 414522 w 874051"/>
                  <a:gd name="connsiteY0" fmla="*/ 173749 h 173829"/>
                  <a:gd name="connsiteX1" fmla="*/ 7761 w 874051"/>
                  <a:gd name="connsiteY1" fmla="*/ 0 h 173829"/>
                  <a:gd name="connsiteX2" fmla="*/ 416598 w 874051"/>
                  <a:gd name="connsiteY2" fmla="*/ 128641 h 173829"/>
                  <a:gd name="connsiteX3" fmla="*/ 852262 w 874051"/>
                  <a:gd name="connsiteY3" fmla="*/ 25400 h 173829"/>
                  <a:gd name="connsiteX4" fmla="*/ 862819 w 874051"/>
                  <a:gd name="connsiteY4" fmla="*/ 0 h 173829"/>
                  <a:gd name="connsiteX5" fmla="*/ 874051 w 874051"/>
                  <a:gd name="connsiteY5" fmla="*/ 25919 h 173829"/>
                  <a:gd name="connsiteX6" fmla="*/ 414522 w 874051"/>
                  <a:gd name="connsiteY6" fmla="*/ 173749 h 173829"/>
                  <a:gd name="connsiteX0" fmla="*/ 414522 w 874051"/>
                  <a:gd name="connsiteY0" fmla="*/ 173749 h 173829"/>
                  <a:gd name="connsiteX1" fmla="*/ 7761 w 874051"/>
                  <a:gd name="connsiteY1" fmla="*/ 0 h 173829"/>
                  <a:gd name="connsiteX2" fmla="*/ 416598 w 874051"/>
                  <a:gd name="connsiteY2" fmla="*/ 128641 h 173829"/>
                  <a:gd name="connsiteX3" fmla="*/ 862819 w 874051"/>
                  <a:gd name="connsiteY3" fmla="*/ 0 h 173829"/>
                  <a:gd name="connsiteX4" fmla="*/ 874051 w 874051"/>
                  <a:gd name="connsiteY4" fmla="*/ 25919 h 173829"/>
                  <a:gd name="connsiteX5" fmla="*/ 414522 w 874051"/>
                  <a:gd name="connsiteY5" fmla="*/ 173749 h 173829"/>
                  <a:gd name="connsiteX0" fmla="*/ 414522 w 874051"/>
                  <a:gd name="connsiteY0" fmla="*/ 173749 h 173829"/>
                  <a:gd name="connsiteX1" fmla="*/ 7761 w 874051"/>
                  <a:gd name="connsiteY1" fmla="*/ 0 h 173829"/>
                  <a:gd name="connsiteX2" fmla="*/ 416598 w 874051"/>
                  <a:gd name="connsiteY2" fmla="*/ 128641 h 173829"/>
                  <a:gd name="connsiteX3" fmla="*/ 862819 w 874051"/>
                  <a:gd name="connsiteY3" fmla="*/ 0 h 173829"/>
                  <a:gd name="connsiteX4" fmla="*/ 874051 w 874051"/>
                  <a:gd name="connsiteY4" fmla="*/ 25919 h 173829"/>
                  <a:gd name="connsiteX5" fmla="*/ 414522 w 874051"/>
                  <a:gd name="connsiteY5" fmla="*/ 173749 h 173829"/>
                  <a:gd name="connsiteX0" fmla="*/ 414522 w 874051"/>
                  <a:gd name="connsiteY0" fmla="*/ 173749 h 173829"/>
                  <a:gd name="connsiteX1" fmla="*/ 7761 w 874051"/>
                  <a:gd name="connsiteY1" fmla="*/ 0 h 173829"/>
                  <a:gd name="connsiteX2" fmla="*/ 428504 w 874051"/>
                  <a:gd name="connsiteY2" fmla="*/ 142929 h 173829"/>
                  <a:gd name="connsiteX3" fmla="*/ 862819 w 874051"/>
                  <a:gd name="connsiteY3" fmla="*/ 0 h 173829"/>
                  <a:gd name="connsiteX4" fmla="*/ 874051 w 874051"/>
                  <a:gd name="connsiteY4" fmla="*/ 25919 h 173829"/>
                  <a:gd name="connsiteX5" fmla="*/ 414522 w 874051"/>
                  <a:gd name="connsiteY5" fmla="*/ 173749 h 173829"/>
                  <a:gd name="connsiteX0" fmla="*/ 410449 w 869978"/>
                  <a:gd name="connsiteY0" fmla="*/ 173749 h 173829"/>
                  <a:gd name="connsiteX1" fmla="*/ 3688 w 869978"/>
                  <a:gd name="connsiteY1" fmla="*/ 0 h 173829"/>
                  <a:gd name="connsiteX2" fmla="*/ 424431 w 869978"/>
                  <a:gd name="connsiteY2" fmla="*/ 142929 h 173829"/>
                  <a:gd name="connsiteX3" fmla="*/ 858746 w 869978"/>
                  <a:gd name="connsiteY3" fmla="*/ 0 h 173829"/>
                  <a:gd name="connsiteX4" fmla="*/ 869978 w 869978"/>
                  <a:gd name="connsiteY4" fmla="*/ 25919 h 173829"/>
                  <a:gd name="connsiteX5" fmla="*/ 410449 w 869978"/>
                  <a:gd name="connsiteY5" fmla="*/ 173749 h 173829"/>
                  <a:gd name="connsiteX0" fmla="*/ 410449 w 858746"/>
                  <a:gd name="connsiteY0" fmla="*/ 173749 h 173749"/>
                  <a:gd name="connsiteX1" fmla="*/ 3688 w 858746"/>
                  <a:gd name="connsiteY1" fmla="*/ 0 h 173749"/>
                  <a:gd name="connsiteX2" fmla="*/ 424431 w 858746"/>
                  <a:gd name="connsiteY2" fmla="*/ 142929 h 173749"/>
                  <a:gd name="connsiteX3" fmla="*/ 858746 w 858746"/>
                  <a:gd name="connsiteY3" fmla="*/ 0 h 173749"/>
                  <a:gd name="connsiteX4" fmla="*/ 410449 w 858746"/>
                  <a:gd name="connsiteY4" fmla="*/ 173749 h 173749"/>
                  <a:gd name="connsiteX0" fmla="*/ 410449 w 858746"/>
                  <a:gd name="connsiteY0" fmla="*/ 173749 h 174187"/>
                  <a:gd name="connsiteX1" fmla="*/ 3688 w 858746"/>
                  <a:gd name="connsiteY1" fmla="*/ 0 h 174187"/>
                  <a:gd name="connsiteX2" fmla="*/ 424431 w 858746"/>
                  <a:gd name="connsiteY2" fmla="*/ 142929 h 174187"/>
                  <a:gd name="connsiteX3" fmla="*/ 858746 w 858746"/>
                  <a:gd name="connsiteY3" fmla="*/ 0 h 174187"/>
                  <a:gd name="connsiteX4" fmla="*/ 410449 w 858746"/>
                  <a:gd name="connsiteY4" fmla="*/ 173749 h 174187"/>
                  <a:gd name="connsiteX0" fmla="*/ 410449 w 858746"/>
                  <a:gd name="connsiteY0" fmla="*/ 173749 h 174641"/>
                  <a:gd name="connsiteX1" fmla="*/ 3688 w 858746"/>
                  <a:gd name="connsiteY1" fmla="*/ 0 h 174641"/>
                  <a:gd name="connsiteX2" fmla="*/ 424431 w 858746"/>
                  <a:gd name="connsiteY2" fmla="*/ 142929 h 174641"/>
                  <a:gd name="connsiteX3" fmla="*/ 858746 w 858746"/>
                  <a:gd name="connsiteY3" fmla="*/ 0 h 174641"/>
                  <a:gd name="connsiteX4" fmla="*/ 410449 w 858746"/>
                  <a:gd name="connsiteY4" fmla="*/ 173749 h 174641"/>
                  <a:gd name="connsiteX0" fmla="*/ 410449 w 858746"/>
                  <a:gd name="connsiteY0" fmla="*/ 173749 h 174611"/>
                  <a:gd name="connsiteX1" fmla="*/ 3688 w 858746"/>
                  <a:gd name="connsiteY1" fmla="*/ 0 h 174611"/>
                  <a:gd name="connsiteX2" fmla="*/ 424431 w 858746"/>
                  <a:gd name="connsiteY2" fmla="*/ 142929 h 174611"/>
                  <a:gd name="connsiteX3" fmla="*/ 858746 w 858746"/>
                  <a:gd name="connsiteY3" fmla="*/ 0 h 174611"/>
                  <a:gd name="connsiteX4" fmla="*/ 410449 w 858746"/>
                  <a:gd name="connsiteY4" fmla="*/ 173749 h 174611"/>
                  <a:gd name="connsiteX0" fmla="*/ 410842 w 859139"/>
                  <a:gd name="connsiteY0" fmla="*/ 173749 h 174611"/>
                  <a:gd name="connsiteX1" fmla="*/ 4081 w 859139"/>
                  <a:gd name="connsiteY1" fmla="*/ 0 h 174611"/>
                  <a:gd name="connsiteX2" fmla="*/ 424824 w 859139"/>
                  <a:gd name="connsiteY2" fmla="*/ 142929 h 174611"/>
                  <a:gd name="connsiteX3" fmla="*/ 859139 w 859139"/>
                  <a:gd name="connsiteY3" fmla="*/ 0 h 174611"/>
                  <a:gd name="connsiteX4" fmla="*/ 410842 w 859139"/>
                  <a:gd name="connsiteY4" fmla="*/ 173749 h 174611"/>
                  <a:gd name="connsiteX0" fmla="*/ 410842 w 859139"/>
                  <a:gd name="connsiteY0" fmla="*/ 173749 h 174641"/>
                  <a:gd name="connsiteX1" fmla="*/ 4081 w 859139"/>
                  <a:gd name="connsiteY1" fmla="*/ 0 h 174641"/>
                  <a:gd name="connsiteX2" fmla="*/ 424824 w 859139"/>
                  <a:gd name="connsiteY2" fmla="*/ 142929 h 174641"/>
                  <a:gd name="connsiteX3" fmla="*/ 859139 w 859139"/>
                  <a:gd name="connsiteY3" fmla="*/ 0 h 174641"/>
                  <a:gd name="connsiteX4" fmla="*/ 410842 w 859139"/>
                  <a:gd name="connsiteY4" fmla="*/ 173749 h 174641"/>
                  <a:gd name="connsiteX0" fmla="*/ 410842 w 859139"/>
                  <a:gd name="connsiteY0" fmla="*/ 173749 h 174641"/>
                  <a:gd name="connsiteX1" fmla="*/ 4081 w 859139"/>
                  <a:gd name="connsiteY1" fmla="*/ 0 h 174641"/>
                  <a:gd name="connsiteX2" fmla="*/ 424824 w 859139"/>
                  <a:gd name="connsiteY2" fmla="*/ 142929 h 174641"/>
                  <a:gd name="connsiteX3" fmla="*/ 859139 w 859139"/>
                  <a:gd name="connsiteY3" fmla="*/ 0 h 174641"/>
                  <a:gd name="connsiteX4" fmla="*/ 410842 w 859139"/>
                  <a:gd name="connsiteY4" fmla="*/ 173749 h 174641"/>
                  <a:gd name="connsiteX0" fmla="*/ 410842 w 859139"/>
                  <a:gd name="connsiteY0" fmla="*/ 177958 h 178798"/>
                  <a:gd name="connsiteX1" fmla="*/ 4081 w 859139"/>
                  <a:gd name="connsiteY1" fmla="*/ 0 h 178798"/>
                  <a:gd name="connsiteX2" fmla="*/ 424824 w 859139"/>
                  <a:gd name="connsiteY2" fmla="*/ 142929 h 178798"/>
                  <a:gd name="connsiteX3" fmla="*/ 859139 w 859139"/>
                  <a:gd name="connsiteY3" fmla="*/ 0 h 178798"/>
                  <a:gd name="connsiteX4" fmla="*/ 410842 w 859139"/>
                  <a:gd name="connsiteY4" fmla="*/ 177958 h 178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9139" h="178798">
                    <a:moveTo>
                      <a:pt x="410842" y="177958"/>
                    </a:moveTo>
                    <a:cubicBezTo>
                      <a:pt x="233122" y="183163"/>
                      <a:pt x="-36384" y="138814"/>
                      <a:pt x="4081" y="0"/>
                    </a:cubicBezTo>
                    <a:cubicBezTo>
                      <a:pt x="52252" y="135749"/>
                      <a:pt x="283783" y="140530"/>
                      <a:pt x="424824" y="142929"/>
                    </a:cubicBezTo>
                    <a:cubicBezTo>
                      <a:pt x="567334" y="142929"/>
                      <a:pt x="756704" y="138563"/>
                      <a:pt x="859139" y="0"/>
                    </a:cubicBezTo>
                    <a:cubicBezTo>
                      <a:pt x="843057" y="126972"/>
                      <a:pt x="665049" y="186717"/>
                      <a:pt x="410842" y="17795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 rot="21343009" flipH="1">
              <a:off x="3363427" y="1902585"/>
              <a:ext cx="387370" cy="1170805"/>
              <a:chOff x="3061405" y="532708"/>
              <a:chExt cx="800461" cy="2419350"/>
            </a:xfrm>
            <a:grpFill/>
          </p:grpSpPr>
          <p:sp>
            <p:nvSpPr>
              <p:cNvPr id="9" name="Rectangle 184"/>
              <p:cNvSpPr/>
              <p:nvPr/>
            </p:nvSpPr>
            <p:spPr>
              <a:xfrm>
                <a:off x="3181632" y="532708"/>
                <a:ext cx="680234" cy="2419350"/>
              </a:xfrm>
              <a:custGeom>
                <a:avLst/>
                <a:gdLst>
                  <a:gd name="connsiteX0" fmla="*/ 0 w 422726"/>
                  <a:gd name="connsiteY0" fmla="*/ 0 h 1148446"/>
                  <a:gd name="connsiteX1" fmla="*/ 422726 w 422726"/>
                  <a:gd name="connsiteY1" fmla="*/ 0 h 1148446"/>
                  <a:gd name="connsiteX2" fmla="*/ 422726 w 422726"/>
                  <a:gd name="connsiteY2" fmla="*/ 1148446 h 1148446"/>
                  <a:gd name="connsiteX3" fmla="*/ 0 w 422726"/>
                  <a:gd name="connsiteY3" fmla="*/ 1148446 h 1148446"/>
                  <a:gd name="connsiteX4" fmla="*/ 0 w 422726"/>
                  <a:gd name="connsiteY4" fmla="*/ 0 h 1148446"/>
                  <a:gd name="connsiteX0" fmla="*/ 603250 w 603250"/>
                  <a:gd name="connsiteY0" fmla="*/ 0 h 1650096"/>
                  <a:gd name="connsiteX1" fmla="*/ 422726 w 603250"/>
                  <a:gd name="connsiteY1" fmla="*/ 501650 h 1650096"/>
                  <a:gd name="connsiteX2" fmla="*/ 422726 w 603250"/>
                  <a:gd name="connsiteY2" fmla="*/ 1650096 h 1650096"/>
                  <a:gd name="connsiteX3" fmla="*/ 0 w 603250"/>
                  <a:gd name="connsiteY3" fmla="*/ 1650096 h 1650096"/>
                  <a:gd name="connsiteX4" fmla="*/ 603250 w 603250"/>
                  <a:gd name="connsiteY4" fmla="*/ 0 h 1650096"/>
                  <a:gd name="connsiteX0" fmla="*/ 603250 w 664026"/>
                  <a:gd name="connsiteY0" fmla="*/ 0 h 1650096"/>
                  <a:gd name="connsiteX1" fmla="*/ 664026 w 664026"/>
                  <a:gd name="connsiteY1" fmla="*/ 609600 h 1650096"/>
                  <a:gd name="connsiteX2" fmla="*/ 422726 w 664026"/>
                  <a:gd name="connsiteY2" fmla="*/ 1650096 h 1650096"/>
                  <a:gd name="connsiteX3" fmla="*/ 0 w 664026"/>
                  <a:gd name="connsiteY3" fmla="*/ 1650096 h 1650096"/>
                  <a:gd name="connsiteX4" fmla="*/ 603250 w 664026"/>
                  <a:gd name="connsiteY4" fmla="*/ 0 h 1650096"/>
                  <a:gd name="connsiteX0" fmla="*/ 450850 w 511626"/>
                  <a:gd name="connsiteY0" fmla="*/ 0 h 1650096"/>
                  <a:gd name="connsiteX1" fmla="*/ 511626 w 511626"/>
                  <a:gd name="connsiteY1" fmla="*/ 609600 h 1650096"/>
                  <a:gd name="connsiteX2" fmla="*/ 270326 w 511626"/>
                  <a:gd name="connsiteY2" fmla="*/ 1650096 h 1650096"/>
                  <a:gd name="connsiteX3" fmla="*/ 0 w 511626"/>
                  <a:gd name="connsiteY3" fmla="*/ 1142096 h 1650096"/>
                  <a:gd name="connsiteX4" fmla="*/ 450850 w 511626"/>
                  <a:gd name="connsiteY4" fmla="*/ 0 h 1650096"/>
                  <a:gd name="connsiteX0" fmla="*/ 450850 w 450850"/>
                  <a:gd name="connsiteY0" fmla="*/ 0 h 1650096"/>
                  <a:gd name="connsiteX1" fmla="*/ 397326 w 450850"/>
                  <a:gd name="connsiteY1" fmla="*/ 1282700 h 1650096"/>
                  <a:gd name="connsiteX2" fmla="*/ 270326 w 450850"/>
                  <a:gd name="connsiteY2" fmla="*/ 1650096 h 1650096"/>
                  <a:gd name="connsiteX3" fmla="*/ 0 w 450850"/>
                  <a:gd name="connsiteY3" fmla="*/ 1142096 h 1650096"/>
                  <a:gd name="connsiteX4" fmla="*/ 450850 w 450850"/>
                  <a:gd name="connsiteY4" fmla="*/ 0 h 1650096"/>
                  <a:gd name="connsiteX0" fmla="*/ 450850 w 450850"/>
                  <a:gd name="connsiteY0" fmla="*/ 0 h 2043796"/>
                  <a:gd name="connsiteX1" fmla="*/ 397326 w 450850"/>
                  <a:gd name="connsiteY1" fmla="*/ 1282700 h 2043796"/>
                  <a:gd name="connsiteX2" fmla="*/ 429076 w 450850"/>
                  <a:gd name="connsiteY2" fmla="*/ 2043796 h 2043796"/>
                  <a:gd name="connsiteX3" fmla="*/ 0 w 450850"/>
                  <a:gd name="connsiteY3" fmla="*/ 1142096 h 2043796"/>
                  <a:gd name="connsiteX4" fmla="*/ 450850 w 450850"/>
                  <a:gd name="connsiteY4" fmla="*/ 0 h 2043796"/>
                  <a:gd name="connsiteX0" fmla="*/ 493394 w 493394"/>
                  <a:gd name="connsiteY0" fmla="*/ 0 h 2440580"/>
                  <a:gd name="connsiteX1" fmla="*/ 439870 w 493394"/>
                  <a:gd name="connsiteY1" fmla="*/ 1282700 h 2440580"/>
                  <a:gd name="connsiteX2" fmla="*/ 471620 w 493394"/>
                  <a:gd name="connsiteY2" fmla="*/ 2043796 h 2440580"/>
                  <a:gd name="connsiteX3" fmla="*/ 0 w 493394"/>
                  <a:gd name="connsiteY3" fmla="*/ 2406650 h 2440580"/>
                  <a:gd name="connsiteX4" fmla="*/ 42544 w 493394"/>
                  <a:gd name="connsiteY4" fmla="*/ 1142096 h 2440580"/>
                  <a:gd name="connsiteX5" fmla="*/ 493394 w 493394"/>
                  <a:gd name="connsiteY5" fmla="*/ 0 h 2440580"/>
                  <a:gd name="connsiteX0" fmla="*/ 493394 w 493394"/>
                  <a:gd name="connsiteY0" fmla="*/ 0 h 2440580"/>
                  <a:gd name="connsiteX1" fmla="*/ 439870 w 493394"/>
                  <a:gd name="connsiteY1" fmla="*/ 1282700 h 2440580"/>
                  <a:gd name="connsiteX2" fmla="*/ 471620 w 493394"/>
                  <a:gd name="connsiteY2" fmla="*/ 2043796 h 2440580"/>
                  <a:gd name="connsiteX3" fmla="*/ 0 w 493394"/>
                  <a:gd name="connsiteY3" fmla="*/ 2406650 h 2440580"/>
                  <a:gd name="connsiteX4" fmla="*/ 42544 w 493394"/>
                  <a:gd name="connsiteY4" fmla="*/ 1142096 h 2440580"/>
                  <a:gd name="connsiteX5" fmla="*/ 493394 w 493394"/>
                  <a:gd name="connsiteY5" fmla="*/ 0 h 2440580"/>
                  <a:gd name="connsiteX0" fmla="*/ 601045 w 601045"/>
                  <a:gd name="connsiteY0" fmla="*/ 0 h 2440580"/>
                  <a:gd name="connsiteX1" fmla="*/ 547521 w 601045"/>
                  <a:gd name="connsiteY1" fmla="*/ 1282700 h 2440580"/>
                  <a:gd name="connsiteX2" fmla="*/ 579271 w 601045"/>
                  <a:gd name="connsiteY2" fmla="*/ 2043796 h 2440580"/>
                  <a:gd name="connsiteX3" fmla="*/ 107651 w 601045"/>
                  <a:gd name="connsiteY3" fmla="*/ 2406650 h 2440580"/>
                  <a:gd name="connsiteX4" fmla="*/ 150195 w 601045"/>
                  <a:gd name="connsiteY4" fmla="*/ 1142096 h 2440580"/>
                  <a:gd name="connsiteX5" fmla="*/ 601045 w 601045"/>
                  <a:gd name="connsiteY5" fmla="*/ 0 h 2440580"/>
                  <a:gd name="connsiteX0" fmla="*/ 597051 w 597051"/>
                  <a:gd name="connsiteY0" fmla="*/ 0 h 2440580"/>
                  <a:gd name="connsiteX1" fmla="*/ 543527 w 597051"/>
                  <a:gd name="connsiteY1" fmla="*/ 1282700 h 2440580"/>
                  <a:gd name="connsiteX2" fmla="*/ 575277 w 597051"/>
                  <a:gd name="connsiteY2" fmla="*/ 2043796 h 2440580"/>
                  <a:gd name="connsiteX3" fmla="*/ 103657 w 597051"/>
                  <a:gd name="connsiteY3" fmla="*/ 2406650 h 2440580"/>
                  <a:gd name="connsiteX4" fmla="*/ 146201 w 597051"/>
                  <a:gd name="connsiteY4" fmla="*/ 1142096 h 2440580"/>
                  <a:gd name="connsiteX5" fmla="*/ 597051 w 597051"/>
                  <a:gd name="connsiteY5" fmla="*/ 0 h 2440580"/>
                  <a:gd name="connsiteX0" fmla="*/ 597051 w 597051"/>
                  <a:gd name="connsiteY0" fmla="*/ 0 h 2471152"/>
                  <a:gd name="connsiteX1" fmla="*/ 543527 w 597051"/>
                  <a:gd name="connsiteY1" fmla="*/ 1282700 h 2471152"/>
                  <a:gd name="connsiteX2" fmla="*/ 575277 w 597051"/>
                  <a:gd name="connsiteY2" fmla="*/ 2043796 h 2471152"/>
                  <a:gd name="connsiteX3" fmla="*/ 103657 w 597051"/>
                  <a:gd name="connsiteY3" fmla="*/ 2438400 h 2471152"/>
                  <a:gd name="connsiteX4" fmla="*/ 146201 w 597051"/>
                  <a:gd name="connsiteY4" fmla="*/ 1142096 h 2471152"/>
                  <a:gd name="connsiteX5" fmla="*/ 597051 w 597051"/>
                  <a:gd name="connsiteY5" fmla="*/ 0 h 2471152"/>
                  <a:gd name="connsiteX0" fmla="*/ 597051 w 597051"/>
                  <a:gd name="connsiteY0" fmla="*/ 0 h 2471152"/>
                  <a:gd name="connsiteX1" fmla="*/ 543527 w 597051"/>
                  <a:gd name="connsiteY1" fmla="*/ 1282700 h 2471152"/>
                  <a:gd name="connsiteX2" fmla="*/ 575277 w 597051"/>
                  <a:gd name="connsiteY2" fmla="*/ 2043796 h 2471152"/>
                  <a:gd name="connsiteX3" fmla="*/ 103657 w 597051"/>
                  <a:gd name="connsiteY3" fmla="*/ 2438400 h 2471152"/>
                  <a:gd name="connsiteX4" fmla="*/ 146201 w 597051"/>
                  <a:gd name="connsiteY4" fmla="*/ 1142096 h 2471152"/>
                  <a:gd name="connsiteX5" fmla="*/ 597051 w 597051"/>
                  <a:gd name="connsiteY5" fmla="*/ 0 h 2471152"/>
                  <a:gd name="connsiteX0" fmla="*/ 597051 w 597051"/>
                  <a:gd name="connsiteY0" fmla="*/ 0 h 2471152"/>
                  <a:gd name="connsiteX1" fmla="*/ 543527 w 597051"/>
                  <a:gd name="connsiteY1" fmla="*/ 1282700 h 2471152"/>
                  <a:gd name="connsiteX2" fmla="*/ 575277 w 597051"/>
                  <a:gd name="connsiteY2" fmla="*/ 2043796 h 2471152"/>
                  <a:gd name="connsiteX3" fmla="*/ 103657 w 597051"/>
                  <a:gd name="connsiteY3" fmla="*/ 2438400 h 2471152"/>
                  <a:gd name="connsiteX4" fmla="*/ 146201 w 597051"/>
                  <a:gd name="connsiteY4" fmla="*/ 1142096 h 2471152"/>
                  <a:gd name="connsiteX5" fmla="*/ 597051 w 597051"/>
                  <a:gd name="connsiteY5" fmla="*/ 0 h 2471152"/>
                  <a:gd name="connsiteX0" fmla="*/ 597051 w 597051"/>
                  <a:gd name="connsiteY0" fmla="*/ 0 h 2471152"/>
                  <a:gd name="connsiteX1" fmla="*/ 543527 w 597051"/>
                  <a:gd name="connsiteY1" fmla="*/ 1282700 h 2471152"/>
                  <a:gd name="connsiteX2" fmla="*/ 575277 w 597051"/>
                  <a:gd name="connsiteY2" fmla="*/ 2043796 h 2471152"/>
                  <a:gd name="connsiteX3" fmla="*/ 103657 w 597051"/>
                  <a:gd name="connsiteY3" fmla="*/ 2438400 h 2471152"/>
                  <a:gd name="connsiteX4" fmla="*/ 146201 w 597051"/>
                  <a:gd name="connsiteY4" fmla="*/ 1142096 h 2471152"/>
                  <a:gd name="connsiteX5" fmla="*/ 597051 w 597051"/>
                  <a:gd name="connsiteY5" fmla="*/ 0 h 2471152"/>
                  <a:gd name="connsiteX0" fmla="*/ 597051 w 689577"/>
                  <a:gd name="connsiteY0" fmla="*/ 0 h 2462732"/>
                  <a:gd name="connsiteX1" fmla="*/ 543527 w 689577"/>
                  <a:gd name="connsiteY1" fmla="*/ 1282700 h 2462732"/>
                  <a:gd name="connsiteX2" fmla="*/ 689577 w 689577"/>
                  <a:gd name="connsiteY2" fmla="*/ 1726296 h 2462732"/>
                  <a:gd name="connsiteX3" fmla="*/ 103657 w 689577"/>
                  <a:gd name="connsiteY3" fmla="*/ 2438400 h 2462732"/>
                  <a:gd name="connsiteX4" fmla="*/ 146201 w 689577"/>
                  <a:gd name="connsiteY4" fmla="*/ 1142096 h 2462732"/>
                  <a:gd name="connsiteX5" fmla="*/ 597051 w 689577"/>
                  <a:gd name="connsiteY5" fmla="*/ 0 h 2462732"/>
                  <a:gd name="connsiteX0" fmla="*/ 597051 w 689577"/>
                  <a:gd name="connsiteY0" fmla="*/ 0 h 2438400"/>
                  <a:gd name="connsiteX1" fmla="*/ 543527 w 689577"/>
                  <a:gd name="connsiteY1" fmla="*/ 1282700 h 2438400"/>
                  <a:gd name="connsiteX2" fmla="*/ 689577 w 689577"/>
                  <a:gd name="connsiteY2" fmla="*/ 1726296 h 2438400"/>
                  <a:gd name="connsiteX3" fmla="*/ 103657 w 689577"/>
                  <a:gd name="connsiteY3" fmla="*/ 2438400 h 2438400"/>
                  <a:gd name="connsiteX4" fmla="*/ 146201 w 689577"/>
                  <a:gd name="connsiteY4" fmla="*/ 1142096 h 2438400"/>
                  <a:gd name="connsiteX5" fmla="*/ 597051 w 689577"/>
                  <a:gd name="connsiteY5" fmla="*/ 0 h 2438400"/>
                  <a:gd name="connsiteX0" fmla="*/ 597051 w 689577"/>
                  <a:gd name="connsiteY0" fmla="*/ 0 h 2438400"/>
                  <a:gd name="connsiteX1" fmla="*/ 543527 w 689577"/>
                  <a:gd name="connsiteY1" fmla="*/ 1282700 h 2438400"/>
                  <a:gd name="connsiteX2" fmla="*/ 689577 w 689577"/>
                  <a:gd name="connsiteY2" fmla="*/ 1726296 h 2438400"/>
                  <a:gd name="connsiteX3" fmla="*/ 103657 w 689577"/>
                  <a:gd name="connsiteY3" fmla="*/ 2438400 h 2438400"/>
                  <a:gd name="connsiteX4" fmla="*/ 146201 w 689577"/>
                  <a:gd name="connsiteY4" fmla="*/ 1142096 h 2438400"/>
                  <a:gd name="connsiteX5" fmla="*/ 597051 w 689577"/>
                  <a:gd name="connsiteY5" fmla="*/ 0 h 2438400"/>
                  <a:gd name="connsiteX0" fmla="*/ 597051 w 689577"/>
                  <a:gd name="connsiteY0" fmla="*/ 0 h 2438400"/>
                  <a:gd name="connsiteX1" fmla="*/ 543527 w 689577"/>
                  <a:gd name="connsiteY1" fmla="*/ 1282700 h 2438400"/>
                  <a:gd name="connsiteX2" fmla="*/ 689577 w 689577"/>
                  <a:gd name="connsiteY2" fmla="*/ 1726296 h 2438400"/>
                  <a:gd name="connsiteX3" fmla="*/ 103657 w 689577"/>
                  <a:gd name="connsiteY3" fmla="*/ 2438400 h 2438400"/>
                  <a:gd name="connsiteX4" fmla="*/ 146201 w 689577"/>
                  <a:gd name="connsiteY4" fmla="*/ 1142096 h 2438400"/>
                  <a:gd name="connsiteX5" fmla="*/ 597051 w 689577"/>
                  <a:gd name="connsiteY5" fmla="*/ 0 h 2438400"/>
                  <a:gd name="connsiteX0" fmla="*/ 597051 w 689577"/>
                  <a:gd name="connsiteY0" fmla="*/ 0 h 2438400"/>
                  <a:gd name="connsiteX1" fmla="*/ 689577 w 689577"/>
                  <a:gd name="connsiteY1" fmla="*/ 1726296 h 2438400"/>
                  <a:gd name="connsiteX2" fmla="*/ 103657 w 689577"/>
                  <a:gd name="connsiteY2" fmla="*/ 2438400 h 2438400"/>
                  <a:gd name="connsiteX3" fmla="*/ 146201 w 689577"/>
                  <a:gd name="connsiteY3" fmla="*/ 1142096 h 2438400"/>
                  <a:gd name="connsiteX4" fmla="*/ 597051 w 689577"/>
                  <a:gd name="connsiteY4" fmla="*/ 0 h 2438400"/>
                  <a:gd name="connsiteX0" fmla="*/ 597051 w 683227"/>
                  <a:gd name="connsiteY0" fmla="*/ 0 h 2438400"/>
                  <a:gd name="connsiteX1" fmla="*/ 683227 w 683227"/>
                  <a:gd name="connsiteY1" fmla="*/ 1510396 h 2438400"/>
                  <a:gd name="connsiteX2" fmla="*/ 103657 w 683227"/>
                  <a:gd name="connsiteY2" fmla="*/ 2438400 h 2438400"/>
                  <a:gd name="connsiteX3" fmla="*/ 146201 w 683227"/>
                  <a:gd name="connsiteY3" fmla="*/ 1142096 h 2438400"/>
                  <a:gd name="connsiteX4" fmla="*/ 597051 w 683227"/>
                  <a:gd name="connsiteY4" fmla="*/ 0 h 2438400"/>
                  <a:gd name="connsiteX0" fmla="*/ 597051 w 688939"/>
                  <a:gd name="connsiteY0" fmla="*/ 0 h 2438400"/>
                  <a:gd name="connsiteX1" fmla="*/ 683227 w 688939"/>
                  <a:gd name="connsiteY1" fmla="*/ 1510396 h 2438400"/>
                  <a:gd name="connsiteX2" fmla="*/ 103657 w 688939"/>
                  <a:gd name="connsiteY2" fmla="*/ 2438400 h 2438400"/>
                  <a:gd name="connsiteX3" fmla="*/ 146201 w 688939"/>
                  <a:gd name="connsiteY3" fmla="*/ 1142096 h 2438400"/>
                  <a:gd name="connsiteX4" fmla="*/ 597051 w 688939"/>
                  <a:gd name="connsiteY4" fmla="*/ 0 h 2438400"/>
                  <a:gd name="connsiteX0" fmla="*/ 597051 w 688939"/>
                  <a:gd name="connsiteY0" fmla="*/ 0 h 2438400"/>
                  <a:gd name="connsiteX1" fmla="*/ 683227 w 688939"/>
                  <a:gd name="connsiteY1" fmla="*/ 1510396 h 2438400"/>
                  <a:gd name="connsiteX2" fmla="*/ 103657 w 688939"/>
                  <a:gd name="connsiteY2" fmla="*/ 2438400 h 2438400"/>
                  <a:gd name="connsiteX3" fmla="*/ 146201 w 688939"/>
                  <a:gd name="connsiteY3" fmla="*/ 1142096 h 2438400"/>
                  <a:gd name="connsiteX4" fmla="*/ 597051 w 688939"/>
                  <a:gd name="connsiteY4" fmla="*/ 0 h 2438400"/>
                  <a:gd name="connsiteX0" fmla="*/ 597051 w 688939"/>
                  <a:gd name="connsiteY0" fmla="*/ 0 h 2438400"/>
                  <a:gd name="connsiteX1" fmla="*/ 683227 w 688939"/>
                  <a:gd name="connsiteY1" fmla="*/ 1510396 h 2438400"/>
                  <a:gd name="connsiteX2" fmla="*/ 103657 w 688939"/>
                  <a:gd name="connsiteY2" fmla="*/ 2438400 h 2438400"/>
                  <a:gd name="connsiteX3" fmla="*/ 146201 w 688939"/>
                  <a:gd name="connsiteY3" fmla="*/ 1142096 h 2438400"/>
                  <a:gd name="connsiteX4" fmla="*/ 597051 w 688939"/>
                  <a:gd name="connsiteY4" fmla="*/ 0 h 2438400"/>
                  <a:gd name="connsiteX0" fmla="*/ 597051 w 670057"/>
                  <a:gd name="connsiteY0" fmla="*/ 0 h 2438400"/>
                  <a:gd name="connsiteX1" fmla="*/ 664177 w 670057"/>
                  <a:gd name="connsiteY1" fmla="*/ 1402446 h 2438400"/>
                  <a:gd name="connsiteX2" fmla="*/ 103657 w 670057"/>
                  <a:gd name="connsiteY2" fmla="*/ 2438400 h 2438400"/>
                  <a:gd name="connsiteX3" fmla="*/ 146201 w 670057"/>
                  <a:gd name="connsiteY3" fmla="*/ 1142096 h 2438400"/>
                  <a:gd name="connsiteX4" fmla="*/ 597051 w 670057"/>
                  <a:gd name="connsiteY4" fmla="*/ 0 h 2438400"/>
                  <a:gd name="connsiteX0" fmla="*/ 597051 w 670057"/>
                  <a:gd name="connsiteY0" fmla="*/ 0 h 2438400"/>
                  <a:gd name="connsiteX1" fmla="*/ 664177 w 670057"/>
                  <a:gd name="connsiteY1" fmla="*/ 1402446 h 2438400"/>
                  <a:gd name="connsiteX2" fmla="*/ 103657 w 670057"/>
                  <a:gd name="connsiteY2" fmla="*/ 2438400 h 2438400"/>
                  <a:gd name="connsiteX3" fmla="*/ 146201 w 670057"/>
                  <a:gd name="connsiteY3" fmla="*/ 1142096 h 2438400"/>
                  <a:gd name="connsiteX4" fmla="*/ 597051 w 670057"/>
                  <a:gd name="connsiteY4" fmla="*/ 0 h 2438400"/>
                  <a:gd name="connsiteX0" fmla="*/ 597051 w 670057"/>
                  <a:gd name="connsiteY0" fmla="*/ 0 h 2438400"/>
                  <a:gd name="connsiteX1" fmla="*/ 664177 w 670057"/>
                  <a:gd name="connsiteY1" fmla="*/ 1402446 h 2438400"/>
                  <a:gd name="connsiteX2" fmla="*/ 103657 w 670057"/>
                  <a:gd name="connsiteY2" fmla="*/ 2438400 h 2438400"/>
                  <a:gd name="connsiteX3" fmla="*/ 146201 w 670057"/>
                  <a:gd name="connsiteY3" fmla="*/ 1142096 h 2438400"/>
                  <a:gd name="connsiteX4" fmla="*/ 597051 w 670057"/>
                  <a:gd name="connsiteY4" fmla="*/ 0 h 2438400"/>
                  <a:gd name="connsiteX0" fmla="*/ 597051 w 688939"/>
                  <a:gd name="connsiteY0" fmla="*/ 0 h 2438400"/>
                  <a:gd name="connsiteX1" fmla="*/ 683227 w 688939"/>
                  <a:gd name="connsiteY1" fmla="*/ 1408796 h 2438400"/>
                  <a:gd name="connsiteX2" fmla="*/ 103657 w 688939"/>
                  <a:gd name="connsiteY2" fmla="*/ 2438400 h 2438400"/>
                  <a:gd name="connsiteX3" fmla="*/ 146201 w 688939"/>
                  <a:gd name="connsiteY3" fmla="*/ 1142096 h 2438400"/>
                  <a:gd name="connsiteX4" fmla="*/ 597051 w 688939"/>
                  <a:gd name="connsiteY4" fmla="*/ 0 h 2438400"/>
                  <a:gd name="connsiteX0" fmla="*/ 597051 w 688939"/>
                  <a:gd name="connsiteY0" fmla="*/ 0 h 2438400"/>
                  <a:gd name="connsiteX1" fmla="*/ 683227 w 688939"/>
                  <a:gd name="connsiteY1" fmla="*/ 1408796 h 2438400"/>
                  <a:gd name="connsiteX2" fmla="*/ 103657 w 688939"/>
                  <a:gd name="connsiteY2" fmla="*/ 2438400 h 2438400"/>
                  <a:gd name="connsiteX3" fmla="*/ 146201 w 688939"/>
                  <a:gd name="connsiteY3" fmla="*/ 1142096 h 2438400"/>
                  <a:gd name="connsiteX4" fmla="*/ 597051 w 688939"/>
                  <a:gd name="connsiteY4" fmla="*/ 0 h 2438400"/>
                  <a:gd name="connsiteX0" fmla="*/ 597051 w 702250"/>
                  <a:gd name="connsiteY0" fmla="*/ 0 h 2438400"/>
                  <a:gd name="connsiteX1" fmla="*/ 683227 w 702250"/>
                  <a:gd name="connsiteY1" fmla="*/ 1408796 h 2438400"/>
                  <a:gd name="connsiteX2" fmla="*/ 103657 w 702250"/>
                  <a:gd name="connsiteY2" fmla="*/ 2438400 h 2438400"/>
                  <a:gd name="connsiteX3" fmla="*/ 146201 w 702250"/>
                  <a:gd name="connsiteY3" fmla="*/ 1142096 h 2438400"/>
                  <a:gd name="connsiteX4" fmla="*/ 597051 w 702250"/>
                  <a:gd name="connsiteY4" fmla="*/ 0 h 2438400"/>
                  <a:gd name="connsiteX0" fmla="*/ 639156 w 744355"/>
                  <a:gd name="connsiteY0" fmla="*/ 0 h 2438400"/>
                  <a:gd name="connsiteX1" fmla="*/ 725332 w 744355"/>
                  <a:gd name="connsiteY1" fmla="*/ 1408796 h 2438400"/>
                  <a:gd name="connsiteX2" fmla="*/ 145762 w 744355"/>
                  <a:gd name="connsiteY2" fmla="*/ 2438400 h 2438400"/>
                  <a:gd name="connsiteX3" fmla="*/ 188306 w 744355"/>
                  <a:gd name="connsiteY3" fmla="*/ 1142096 h 2438400"/>
                  <a:gd name="connsiteX4" fmla="*/ 639156 w 744355"/>
                  <a:gd name="connsiteY4" fmla="*/ 0 h 2438400"/>
                  <a:gd name="connsiteX0" fmla="*/ 611423 w 716622"/>
                  <a:gd name="connsiteY0" fmla="*/ 0 h 2438400"/>
                  <a:gd name="connsiteX1" fmla="*/ 697599 w 716622"/>
                  <a:gd name="connsiteY1" fmla="*/ 1408796 h 2438400"/>
                  <a:gd name="connsiteX2" fmla="*/ 118029 w 716622"/>
                  <a:gd name="connsiteY2" fmla="*/ 2438400 h 2438400"/>
                  <a:gd name="connsiteX3" fmla="*/ 160573 w 716622"/>
                  <a:gd name="connsiteY3" fmla="*/ 1142096 h 2438400"/>
                  <a:gd name="connsiteX4" fmla="*/ 611423 w 716622"/>
                  <a:gd name="connsiteY4" fmla="*/ 0 h 2438400"/>
                  <a:gd name="connsiteX0" fmla="*/ 609617 w 714816"/>
                  <a:gd name="connsiteY0" fmla="*/ 0 h 2438400"/>
                  <a:gd name="connsiteX1" fmla="*/ 695793 w 714816"/>
                  <a:gd name="connsiteY1" fmla="*/ 1408796 h 2438400"/>
                  <a:gd name="connsiteX2" fmla="*/ 116223 w 714816"/>
                  <a:gd name="connsiteY2" fmla="*/ 2438400 h 2438400"/>
                  <a:gd name="connsiteX3" fmla="*/ 158767 w 714816"/>
                  <a:gd name="connsiteY3" fmla="*/ 1142096 h 2438400"/>
                  <a:gd name="connsiteX4" fmla="*/ 609617 w 714816"/>
                  <a:gd name="connsiteY4" fmla="*/ 0 h 2438400"/>
                  <a:gd name="connsiteX0" fmla="*/ 609617 w 668414"/>
                  <a:gd name="connsiteY0" fmla="*/ 0 h 2438400"/>
                  <a:gd name="connsiteX1" fmla="*/ 648168 w 668414"/>
                  <a:gd name="connsiteY1" fmla="*/ 1389746 h 2438400"/>
                  <a:gd name="connsiteX2" fmla="*/ 116223 w 668414"/>
                  <a:gd name="connsiteY2" fmla="*/ 2438400 h 2438400"/>
                  <a:gd name="connsiteX3" fmla="*/ 158767 w 668414"/>
                  <a:gd name="connsiteY3" fmla="*/ 1142096 h 2438400"/>
                  <a:gd name="connsiteX4" fmla="*/ 609617 w 668414"/>
                  <a:gd name="connsiteY4" fmla="*/ 0 h 2438400"/>
                  <a:gd name="connsiteX0" fmla="*/ 609617 w 668414"/>
                  <a:gd name="connsiteY0" fmla="*/ 0 h 2438400"/>
                  <a:gd name="connsiteX1" fmla="*/ 648168 w 668414"/>
                  <a:gd name="connsiteY1" fmla="*/ 1389746 h 2438400"/>
                  <a:gd name="connsiteX2" fmla="*/ 116223 w 668414"/>
                  <a:gd name="connsiteY2" fmla="*/ 2438400 h 2438400"/>
                  <a:gd name="connsiteX3" fmla="*/ 158767 w 668414"/>
                  <a:gd name="connsiteY3" fmla="*/ 1142096 h 2438400"/>
                  <a:gd name="connsiteX4" fmla="*/ 609617 w 668414"/>
                  <a:gd name="connsiteY4" fmla="*/ 0 h 2438400"/>
                  <a:gd name="connsiteX0" fmla="*/ 609617 w 691909"/>
                  <a:gd name="connsiteY0" fmla="*/ 0 h 2438400"/>
                  <a:gd name="connsiteX1" fmla="*/ 648168 w 691909"/>
                  <a:gd name="connsiteY1" fmla="*/ 1389746 h 2438400"/>
                  <a:gd name="connsiteX2" fmla="*/ 116223 w 691909"/>
                  <a:gd name="connsiteY2" fmla="*/ 2438400 h 2438400"/>
                  <a:gd name="connsiteX3" fmla="*/ 158767 w 691909"/>
                  <a:gd name="connsiteY3" fmla="*/ 1142096 h 2438400"/>
                  <a:gd name="connsiteX4" fmla="*/ 609617 w 691909"/>
                  <a:gd name="connsiteY4" fmla="*/ 0 h 2438400"/>
                  <a:gd name="connsiteX0" fmla="*/ 609617 w 720832"/>
                  <a:gd name="connsiteY0" fmla="*/ 0 h 2438400"/>
                  <a:gd name="connsiteX1" fmla="*/ 648168 w 720832"/>
                  <a:gd name="connsiteY1" fmla="*/ 1389746 h 2438400"/>
                  <a:gd name="connsiteX2" fmla="*/ 116223 w 720832"/>
                  <a:gd name="connsiteY2" fmla="*/ 2438400 h 2438400"/>
                  <a:gd name="connsiteX3" fmla="*/ 158767 w 720832"/>
                  <a:gd name="connsiteY3" fmla="*/ 1142096 h 2438400"/>
                  <a:gd name="connsiteX4" fmla="*/ 609617 w 720832"/>
                  <a:gd name="connsiteY4" fmla="*/ 0 h 2438400"/>
                  <a:gd name="connsiteX0" fmla="*/ 578584 w 689799"/>
                  <a:gd name="connsiteY0" fmla="*/ 0 h 2438400"/>
                  <a:gd name="connsiteX1" fmla="*/ 617135 w 689799"/>
                  <a:gd name="connsiteY1" fmla="*/ 1389746 h 2438400"/>
                  <a:gd name="connsiteX2" fmla="*/ 85190 w 689799"/>
                  <a:gd name="connsiteY2" fmla="*/ 2438400 h 2438400"/>
                  <a:gd name="connsiteX3" fmla="*/ 127734 w 689799"/>
                  <a:gd name="connsiteY3" fmla="*/ 1142096 h 2438400"/>
                  <a:gd name="connsiteX4" fmla="*/ 578584 w 689799"/>
                  <a:gd name="connsiteY4" fmla="*/ 0 h 2438400"/>
                  <a:gd name="connsiteX0" fmla="*/ 591858 w 703073"/>
                  <a:gd name="connsiteY0" fmla="*/ 0 h 2438400"/>
                  <a:gd name="connsiteX1" fmla="*/ 630409 w 703073"/>
                  <a:gd name="connsiteY1" fmla="*/ 1389746 h 2438400"/>
                  <a:gd name="connsiteX2" fmla="*/ 98464 w 703073"/>
                  <a:gd name="connsiteY2" fmla="*/ 2438400 h 2438400"/>
                  <a:gd name="connsiteX3" fmla="*/ 141008 w 703073"/>
                  <a:gd name="connsiteY3" fmla="*/ 1142096 h 2438400"/>
                  <a:gd name="connsiteX4" fmla="*/ 591858 w 703073"/>
                  <a:gd name="connsiteY4" fmla="*/ 0 h 2438400"/>
                  <a:gd name="connsiteX0" fmla="*/ 580349 w 691564"/>
                  <a:gd name="connsiteY0" fmla="*/ 0 h 2438400"/>
                  <a:gd name="connsiteX1" fmla="*/ 618900 w 691564"/>
                  <a:gd name="connsiteY1" fmla="*/ 1389746 h 2438400"/>
                  <a:gd name="connsiteX2" fmla="*/ 86955 w 691564"/>
                  <a:gd name="connsiteY2" fmla="*/ 2438400 h 2438400"/>
                  <a:gd name="connsiteX3" fmla="*/ 129499 w 691564"/>
                  <a:gd name="connsiteY3" fmla="*/ 1142096 h 2438400"/>
                  <a:gd name="connsiteX4" fmla="*/ 580349 w 691564"/>
                  <a:gd name="connsiteY4" fmla="*/ 0 h 2438400"/>
                  <a:gd name="connsiteX0" fmla="*/ 521198 w 632413"/>
                  <a:gd name="connsiteY0" fmla="*/ 0 h 2438400"/>
                  <a:gd name="connsiteX1" fmla="*/ 559749 w 632413"/>
                  <a:gd name="connsiteY1" fmla="*/ 1389746 h 2438400"/>
                  <a:gd name="connsiteX2" fmla="*/ 27804 w 632413"/>
                  <a:gd name="connsiteY2" fmla="*/ 2438400 h 2438400"/>
                  <a:gd name="connsiteX3" fmla="*/ 138928 w 632413"/>
                  <a:gd name="connsiteY3" fmla="*/ 1180196 h 2438400"/>
                  <a:gd name="connsiteX4" fmla="*/ 521198 w 632413"/>
                  <a:gd name="connsiteY4" fmla="*/ 0 h 2438400"/>
                  <a:gd name="connsiteX0" fmla="*/ 503994 w 615209"/>
                  <a:gd name="connsiteY0" fmla="*/ 0 h 2438400"/>
                  <a:gd name="connsiteX1" fmla="*/ 542545 w 615209"/>
                  <a:gd name="connsiteY1" fmla="*/ 1389746 h 2438400"/>
                  <a:gd name="connsiteX2" fmla="*/ 10600 w 615209"/>
                  <a:gd name="connsiteY2" fmla="*/ 2438400 h 2438400"/>
                  <a:gd name="connsiteX3" fmla="*/ 143949 w 615209"/>
                  <a:gd name="connsiteY3" fmla="*/ 1250046 h 2438400"/>
                  <a:gd name="connsiteX4" fmla="*/ 503994 w 615209"/>
                  <a:gd name="connsiteY4" fmla="*/ 0 h 2438400"/>
                  <a:gd name="connsiteX0" fmla="*/ 600069 w 711284"/>
                  <a:gd name="connsiteY0" fmla="*/ 0 h 2438400"/>
                  <a:gd name="connsiteX1" fmla="*/ 638620 w 711284"/>
                  <a:gd name="connsiteY1" fmla="*/ 1389746 h 2438400"/>
                  <a:gd name="connsiteX2" fmla="*/ 106675 w 711284"/>
                  <a:gd name="connsiteY2" fmla="*/ 2438400 h 2438400"/>
                  <a:gd name="connsiteX3" fmla="*/ 240024 w 711284"/>
                  <a:gd name="connsiteY3" fmla="*/ 1250046 h 2438400"/>
                  <a:gd name="connsiteX4" fmla="*/ 600069 w 711284"/>
                  <a:gd name="connsiteY4" fmla="*/ 0 h 2438400"/>
                  <a:gd name="connsiteX0" fmla="*/ 589197 w 700412"/>
                  <a:gd name="connsiteY0" fmla="*/ 0 h 2438400"/>
                  <a:gd name="connsiteX1" fmla="*/ 627748 w 700412"/>
                  <a:gd name="connsiteY1" fmla="*/ 1389746 h 2438400"/>
                  <a:gd name="connsiteX2" fmla="*/ 95803 w 700412"/>
                  <a:gd name="connsiteY2" fmla="*/ 2438400 h 2438400"/>
                  <a:gd name="connsiteX3" fmla="*/ 229152 w 700412"/>
                  <a:gd name="connsiteY3" fmla="*/ 1250046 h 2438400"/>
                  <a:gd name="connsiteX4" fmla="*/ 589197 w 700412"/>
                  <a:gd name="connsiteY4" fmla="*/ 0 h 2438400"/>
                  <a:gd name="connsiteX0" fmla="*/ 589197 w 700412"/>
                  <a:gd name="connsiteY0" fmla="*/ 0 h 2438400"/>
                  <a:gd name="connsiteX1" fmla="*/ 627748 w 700412"/>
                  <a:gd name="connsiteY1" fmla="*/ 1389746 h 2438400"/>
                  <a:gd name="connsiteX2" fmla="*/ 95803 w 700412"/>
                  <a:gd name="connsiteY2" fmla="*/ 2438400 h 2438400"/>
                  <a:gd name="connsiteX3" fmla="*/ 229152 w 700412"/>
                  <a:gd name="connsiteY3" fmla="*/ 1250046 h 2438400"/>
                  <a:gd name="connsiteX4" fmla="*/ 589197 w 700412"/>
                  <a:gd name="connsiteY4" fmla="*/ 0 h 2438400"/>
                  <a:gd name="connsiteX0" fmla="*/ 589197 w 698096"/>
                  <a:gd name="connsiteY0" fmla="*/ 0 h 2419350"/>
                  <a:gd name="connsiteX1" fmla="*/ 627748 w 698096"/>
                  <a:gd name="connsiteY1" fmla="*/ 1389746 h 2419350"/>
                  <a:gd name="connsiteX2" fmla="*/ 76753 w 698096"/>
                  <a:gd name="connsiteY2" fmla="*/ 2419350 h 2419350"/>
                  <a:gd name="connsiteX3" fmla="*/ 229152 w 698096"/>
                  <a:gd name="connsiteY3" fmla="*/ 1250046 h 2419350"/>
                  <a:gd name="connsiteX4" fmla="*/ 589197 w 698096"/>
                  <a:gd name="connsiteY4" fmla="*/ 0 h 2419350"/>
                  <a:gd name="connsiteX0" fmla="*/ 589197 w 698096"/>
                  <a:gd name="connsiteY0" fmla="*/ 0 h 2419350"/>
                  <a:gd name="connsiteX1" fmla="*/ 627748 w 698096"/>
                  <a:gd name="connsiteY1" fmla="*/ 1389746 h 2419350"/>
                  <a:gd name="connsiteX2" fmla="*/ 76753 w 698096"/>
                  <a:gd name="connsiteY2" fmla="*/ 2419350 h 2419350"/>
                  <a:gd name="connsiteX3" fmla="*/ 229152 w 698096"/>
                  <a:gd name="connsiteY3" fmla="*/ 1250046 h 2419350"/>
                  <a:gd name="connsiteX4" fmla="*/ 589197 w 698096"/>
                  <a:gd name="connsiteY4" fmla="*/ 0 h 2419350"/>
                  <a:gd name="connsiteX0" fmla="*/ 589197 w 698096"/>
                  <a:gd name="connsiteY0" fmla="*/ 0 h 2419350"/>
                  <a:gd name="connsiteX1" fmla="*/ 627748 w 698096"/>
                  <a:gd name="connsiteY1" fmla="*/ 1389746 h 2419350"/>
                  <a:gd name="connsiteX2" fmla="*/ 76753 w 698096"/>
                  <a:gd name="connsiteY2" fmla="*/ 2419350 h 2419350"/>
                  <a:gd name="connsiteX3" fmla="*/ 229152 w 698096"/>
                  <a:gd name="connsiteY3" fmla="*/ 1250046 h 2419350"/>
                  <a:gd name="connsiteX4" fmla="*/ 589197 w 698096"/>
                  <a:gd name="connsiteY4" fmla="*/ 0 h 2419350"/>
                  <a:gd name="connsiteX0" fmla="*/ 589197 w 680742"/>
                  <a:gd name="connsiteY0" fmla="*/ 0 h 2419350"/>
                  <a:gd name="connsiteX1" fmla="*/ 627748 w 680742"/>
                  <a:gd name="connsiteY1" fmla="*/ 1389746 h 2419350"/>
                  <a:gd name="connsiteX2" fmla="*/ 76753 w 680742"/>
                  <a:gd name="connsiteY2" fmla="*/ 2419350 h 2419350"/>
                  <a:gd name="connsiteX3" fmla="*/ 229152 w 680742"/>
                  <a:gd name="connsiteY3" fmla="*/ 1250046 h 2419350"/>
                  <a:gd name="connsiteX4" fmla="*/ 589197 w 680742"/>
                  <a:gd name="connsiteY4" fmla="*/ 0 h 2419350"/>
                  <a:gd name="connsiteX0" fmla="*/ 589197 w 700968"/>
                  <a:gd name="connsiteY0" fmla="*/ 0 h 2419350"/>
                  <a:gd name="connsiteX1" fmla="*/ 627748 w 700968"/>
                  <a:gd name="connsiteY1" fmla="*/ 1389746 h 2419350"/>
                  <a:gd name="connsiteX2" fmla="*/ 76753 w 700968"/>
                  <a:gd name="connsiteY2" fmla="*/ 2419350 h 2419350"/>
                  <a:gd name="connsiteX3" fmla="*/ 229152 w 700968"/>
                  <a:gd name="connsiteY3" fmla="*/ 1250046 h 2419350"/>
                  <a:gd name="connsiteX4" fmla="*/ 589197 w 700968"/>
                  <a:gd name="connsiteY4" fmla="*/ 0 h 2419350"/>
                  <a:gd name="connsiteX0" fmla="*/ 589197 w 710312"/>
                  <a:gd name="connsiteY0" fmla="*/ 0 h 2419350"/>
                  <a:gd name="connsiteX1" fmla="*/ 627748 w 710312"/>
                  <a:gd name="connsiteY1" fmla="*/ 1389746 h 2419350"/>
                  <a:gd name="connsiteX2" fmla="*/ 76753 w 710312"/>
                  <a:gd name="connsiteY2" fmla="*/ 2419350 h 2419350"/>
                  <a:gd name="connsiteX3" fmla="*/ 229152 w 710312"/>
                  <a:gd name="connsiteY3" fmla="*/ 1250046 h 2419350"/>
                  <a:gd name="connsiteX4" fmla="*/ 589197 w 710312"/>
                  <a:gd name="connsiteY4" fmla="*/ 0 h 2419350"/>
                  <a:gd name="connsiteX0" fmla="*/ 589197 w 681603"/>
                  <a:gd name="connsiteY0" fmla="*/ 0 h 2419350"/>
                  <a:gd name="connsiteX1" fmla="*/ 595998 w 681603"/>
                  <a:gd name="connsiteY1" fmla="*/ 1370696 h 2419350"/>
                  <a:gd name="connsiteX2" fmla="*/ 76753 w 681603"/>
                  <a:gd name="connsiteY2" fmla="*/ 2419350 h 2419350"/>
                  <a:gd name="connsiteX3" fmla="*/ 229152 w 681603"/>
                  <a:gd name="connsiteY3" fmla="*/ 1250046 h 2419350"/>
                  <a:gd name="connsiteX4" fmla="*/ 589197 w 681603"/>
                  <a:gd name="connsiteY4" fmla="*/ 0 h 2419350"/>
                  <a:gd name="connsiteX0" fmla="*/ 589197 w 701152"/>
                  <a:gd name="connsiteY0" fmla="*/ 0 h 2419350"/>
                  <a:gd name="connsiteX1" fmla="*/ 595998 w 701152"/>
                  <a:gd name="connsiteY1" fmla="*/ 1370696 h 2419350"/>
                  <a:gd name="connsiteX2" fmla="*/ 76753 w 701152"/>
                  <a:gd name="connsiteY2" fmla="*/ 2419350 h 2419350"/>
                  <a:gd name="connsiteX3" fmla="*/ 229152 w 701152"/>
                  <a:gd name="connsiteY3" fmla="*/ 1250046 h 2419350"/>
                  <a:gd name="connsiteX4" fmla="*/ 589197 w 701152"/>
                  <a:gd name="connsiteY4" fmla="*/ 0 h 2419350"/>
                  <a:gd name="connsiteX0" fmla="*/ 589197 w 697402"/>
                  <a:gd name="connsiteY0" fmla="*/ 0 h 2419350"/>
                  <a:gd name="connsiteX1" fmla="*/ 595998 w 697402"/>
                  <a:gd name="connsiteY1" fmla="*/ 1370696 h 2419350"/>
                  <a:gd name="connsiteX2" fmla="*/ 76753 w 697402"/>
                  <a:gd name="connsiteY2" fmla="*/ 2419350 h 2419350"/>
                  <a:gd name="connsiteX3" fmla="*/ 229152 w 697402"/>
                  <a:gd name="connsiteY3" fmla="*/ 1250046 h 2419350"/>
                  <a:gd name="connsiteX4" fmla="*/ 589197 w 697402"/>
                  <a:gd name="connsiteY4" fmla="*/ 0 h 2419350"/>
                  <a:gd name="connsiteX0" fmla="*/ 589197 w 692552"/>
                  <a:gd name="connsiteY0" fmla="*/ 0 h 2419350"/>
                  <a:gd name="connsiteX1" fmla="*/ 595998 w 692552"/>
                  <a:gd name="connsiteY1" fmla="*/ 1370696 h 2419350"/>
                  <a:gd name="connsiteX2" fmla="*/ 76753 w 692552"/>
                  <a:gd name="connsiteY2" fmla="*/ 2419350 h 2419350"/>
                  <a:gd name="connsiteX3" fmla="*/ 229152 w 692552"/>
                  <a:gd name="connsiteY3" fmla="*/ 1250046 h 2419350"/>
                  <a:gd name="connsiteX4" fmla="*/ 589197 w 692552"/>
                  <a:gd name="connsiteY4" fmla="*/ 0 h 2419350"/>
                  <a:gd name="connsiteX0" fmla="*/ 589197 w 691383"/>
                  <a:gd name="connsiteY0" fmla="*/ 0 h 2419350"/>
                  <a:gd name="connsiteX1" fmla="*/ 595998 w 691383"/>
                  <a:gd name="connsiteY1" fmla="*/ 1370696 h 2419350"/>
                  <a:gd name="connsiteX2" fmla="*/ 76753 w 691383"/>
                  <a:gd name="connsiteY2" fmla="*/ 2419350 h 2419350"/>
                  <a:gd name="connsiteX3" fmla="*/ 229152 w 691383"/>
                  <a:gd name="connsiteY3" fmla="*/ 1250046 h 2419350"/>
                  <a:gd name="connsiteX4" fmla="*/ 589197 w 691383"/>
                  <a:gd name="connsiteY4" fmla="*/ 0 h 2419350"/>
                  <a:gd name="connsiteX0" fmla="*/ 589197 w 691383"/>
                  <a:gd name="connsiteY0" fmla="*/ 0 h 2419350"/>
                  <a:gd name="connsiteX1" fmla="*/ 595998 w 691383"/>
                  <a:gd name="connsiteY1" fmla="*/ 1370696 h 2419350"/>
                  <a:gd name="connsiteX2" fmla="*/ 76753 w 691383"/>
                  <a:gd name="connsiteY2" fmla="*/ 2419350 h 2419350"/>
                  <a:gd name="connsiteX3" fmla="*/ 229152 w 691383"/>
                  <a:gd name="connsiteY3" fmla="*/ 1250046 h 2419350"/>
                  <a:gd name="connsiteX4" fmla="*/ 589197 w 691383"/>
                  <a:gd name="connsiteY4" fmla="*/ 0 h 2419350"/>
                  <a:gd name="connsiteX0" fmla="*/ 589197 w 684486"/>
                  <a:gd name="connsiteY0" fmla="*/ 0 h 2419350"/>
                  <a:gd name="connsiteX1" fmla="*/ 595998 w 684486"/>
                  <a:gd name="connsiteY1" fmla="*/ 1370696 h 2419350"/>
                  <a:gd name="connsiteX2" fmla="*/ 76753 w 684486"/>
                  <a:gd name="connsiteY2" fmla="*/ 2419350 h 2419350"/>
                  <a:gd name="connsiteX3" fmla="*/ 229152 w 684486"/>
                  <a:gd name="connsiteY3" fmla="*/ 1250046 h 2419350"/>
                  <a:gd name="connsiteX4" fmla="*/ 589197 w 684486"/>
                  <a:gd name="connsiteY4" fmla="*/ 0 h 2419350"/>
                  <a:gd name="connsiteX0" fmla="*/ 589197 w 691449"/>
                  <a:gd name="connsiteY0" fmla="*/ 0 h 2419350"/>
                  <a:gd name="connsiteX1" fmla="*/ 595998 w 691449"/>
                  <a:gd name="connsiteY1" fmla="*/ 1370696 h 2419350"/>
                  <a:gd name="connsiteX2" fmla="*/ 76753 w 691449"/>
                  <a:gd name="connsiteY2" fmla="*/ 2419350 h 2419350"/>
                  <a:gd name="connsiteX3" fmla="*/ 229152 w 691449"/>
                  <a:gd name="connsiteY3" fmla="*/ 1250046 h 2419350"/>
                  <a:gd name="connsiteX4" fmla="*/ 589197 w 691449"/>
                  <a:gd name="connsiteY4" fmla="*/ 0 h 2419350"/>
                  <a:gd name="connsiteX0" fmla="*/ 592080 w 694332"/>
                  <a:gd name="connsiteY0" fmla="*/ 0 h 2419350"/>
                  <a:gd name="connsiteX1" fmla="*/ 598881 w 694332"/>
                  <a:gd name="connsiteY1" fmla="*/ 1370696 h 2419350"/>
                  <a:gd name="connsiteX2" fmla="*/ 79636 w 694332"/>
                  <a:gd name="connsiteY2" fmla="*/ 2419350 h 2419350"/>
                  <a:gd name="connsiteX3" fmla="*/ 232035 w 694332"/>
                  <a:gd name="connsiteY3" fmla="*/ 1250046 h 2419350"/>
                  <a:gd name="connsiteX4" fmla="*/ 592080 w 694332"/>
                  <a:gd name="connsiteY4" fmla="*/ 0 h 2419350"/>
                  <a:gd name="connsiteX0" fmla="*/ 606389 w 708641"/>
                  <a:gd name="connsiteY0" fmla="*/ 0 h 2419350"/>
                  <a:gd name="connsiteX1" fmla="*/ 613190 w 708641"/>
                  <a:gd name="connsiteY1" fmla="*/ 1370696 h 2419350"/>
                  <a:gd name="connsiteX2" fmla="*/ 93945 w 708641"/>
                  <a:gd name="connsiteY2" fmla="*/ 2419350 h 2419350"/>
                  <a:gd name="connsiteX3" fmla="*/ 246344 w 708641"/>
                  <a:gd name="connsiteY3" fmla="*/ 1250046 h 2419350"/>
                  <a:gd name="connsiteX4" fmla="*/ 606389 w 708641"/>
                  <a:gd name="connsiteY4" fmla="*/ 0 h 2419350"/>
                  <a:gd name="connsiteX0" fmla="*/ 606389 w 710396"/>
                  <a:gd name="connsiteY0" fmla="*/ 0 h 2419350"/>
                  <a:gd name="connsiteX1" fmla="*/ 613190 w 710396"/>
                  <a:gd name="connsiteY1" fmla="*/ 1370696 h 2419350"/>
                  <a:gd name="connsiteX2" fmla="*/ 93945 w 710396"/>
                  <a:gd name="connsiteY2" fmla="*/ 2419350 h 2419350"/>
                  <a:gd name="connsiteX3" fmla="*/ 246344 w 710396"/>
                  <a:gd name="connsiteY3" fmla="*/ 1250046 h 2419350"/>
                  <a:gd name="connsiteX4" fmla="*/ 606389 w 710396"/>
                  <a:gd name="connsiteY4" fmla="*/ 0 h 2419350"/>
                  <a:gd name="connsiteX0" fmla="*/ 606389 w 731840"/>
                  <a:gd name="connsiteY0" fmla="*/ 0 h 2419350"/>
                  <a:gd name="connsiteX1" fmla="*/ 613190 w 731840"/>
                  <a:gd name="connsiteY1" fmla="*/ 1370696 h 2419350"/>
                  <a:gd name="connsiteX2" fmla="*/ 93945 w 731840"/>
                  <a:gd name="connsiteY2" fmla="*/ 2419350 h 2419350"/>
                  <a:gd name="connsiteX3" fmla="*/ 246344 w 731840"/>
                  <a:gd name="connsiteY3" fmla="*/ 1250046 h 2419350"/>
                  <a:gd name="connsiteX4" fmla="*/ 606389 w 731840"/>
                  <a:gd name="connsiteY4" fmla="*/ 0 h 2419350"/>
                  <a:gd name="connsiteX0" fmla="*/ 606389 w 701967"/>
                  <a:gd name="connsiteY0" fmla="*/ 0 h 2419350"/>
                  <a:gd name="connsiteX1" fmla="*/ 579853 w 701967"/>
                  <a:gd name="connsiteY1" fmla="*/ 1384984 h 2419350"/>
                  <a:gd name="connsiteX2" fmla="*/ 93945 w 701967"/>
                  <a:gd name="connsiteY2" fmla="*/ 2419350 h 2419350"/>
                  <a:gd name="connsiteX3" fmla="*/ 246344 w 701967"/>
                  <a:gd name="connsiteY3" fmla="*/ 1250046 h 2419350"/>
                  <a:gd name="connsiteX4" fmla="*/ 606389 w 701967"/>
                  <a:gd name="connsiteY4" fmla="*/ 0 h 2419350"/>
                  <a:gd name="connsiteX0" fmla="*/ 606389 w 659651"/>
                  <a:gd name="connsiteY0" fmla="*/ 0 h 2419350"/>
                  <a:gd name="connsiteX1" fmla="*/ 532228 w 659651"/>
                  <a:gd name="connsiteY1" fmla="*/ 1299259 h 2419350"/>
                  <a:gd name="connsiteX2" fmla="*/ 93945 w 659651"/>
                  <a:gd name="connsiteY2" fmla="*/ 2419350 h 2419350"/>
                  <a:gd name="connsiteX3" fmla="*/ 246344 w 659651"/>
                  <a:gd name="connsiteY3" fmla="*/ 1250046 h 2419350"/>
                  <a:gd name="connsiteX4" fmla="*/ 606389 w 659651"/>
                  <a:gd name="connsiteY4" fmla="*/ 0 h 2419350"/>
                  <a:gd name="connsiteX0" fmla="*/ 606389 w 667209"/>
                  <a:gd name="connsiteY0" fmla="*/ 0 h 2419350"/>
                  <a:gd name="connsiteX1" fmla="*/ 532228 w 667209"/>
                  <a:gd name="connsiteY1" fmla="*/ 1299259 h 2419350"/>
                  <a:gd name="connsiteX2" fmla="*/ 93945 w 667209"/>
                  <a:gd name="connsiteY2" fmla="*/ 2419350 h 2419350"/>
                  <a:gd name="connsiteX3" fmla="*/ 246344 w 667209"/>
                  <a:gd name="connsiteY3" fmla="*/ 1250046 h 2419350"/>
                  <a:gd name="connsiteX4" fmla="*/ 606389 w 667209"/>
                  <a:gd name="connsiteY4" fmla="*/ 0 h 2419350"/>
                  <a:gd name="connsiteX0" fmla="*/ 606389 w 696673"/>
                  <a:gd name="connsiteY0" fmla="*/ 0 h 2419350"/>
                  <a:gd name="connsiteX1" fmla="*/ 565565 w 696673"/>
                  <a:gd name="connsiteY1" fmla="*/ 1308784 h 2419350"/>
                  <a:gd name="connsiteX2" fmla="*/ 93945 w 696673"/>
                  <a:gd name="connsiteY2" fmla="*/ 2419350 h 2419350"/>
                  <a:gd name="connsiteX3" fmla="*/ 246344 w 696673"/>
                  <a:gd name="connsiteY3" fmla="*/ 1250046 h 2419350"/>
                  <a:gd name="connsiteX4" fmla="*/ 606389 w 696673"/>
                  <a:gd name="connsiteY4" fmla="*/ 0 h 2419350"/>
                  <a:gd name="connsiteX0" fmla="*/ 606389 w 696673"/>
                  <a:gd name="connsiteY0" fmla="*/ 0 h 2419350"/>
                  <a:gd name="connsiteX1" fmla="*/ 565565 w 696673"/>
                  <a:gd name="connsiteY1" fmla="*/ 1308784 h 2419350"/>
                  <a:gd name="connsiteX2" fmla="*/ 93945 w 696673"/>
                  <a:gd name="connsiteY2" fmla="*/ 2419350 h 2419350"/>
                  <a:gd name="connsiteX3" fmla="*/ 246344 w 696673"/>
                  <a:gd name="connsiteY3" fmla="*/ 1250046 h 2419350"/>
                  <a:gd name="connsiteX4" fmla="*/ 606389 w 696673"/>
                  <a:gd name="connsiteY4" fmla="*/ 0 h 2419350"/>
                  <a:gd name="connsiteX0" fmla="*/ 606389 w 663018"/>
                  <a:gd name="connsiteY0" fmla="*/ 0 h 2419350"/>
                  <a:gd name="connsiteX1" fmla="*/ 527465 w 663018"/>
                  <a:gd name="connsiteY1" fmla="*/ 1284972 h 2419350"/>
                  <a:gd name="connsiteX2" fmla="*/ 93945 w 663018"/>
                  <a:gd name="connsiteY2" fmla="*/ 2419350 h 2419350"/>
                  <a:gd name="connsiteX3" fmla="*/ 246344 w 663018"/>
                  <a:gd name="connsiteY3" fmla="*/ 1250046 h 2419350"/>
                  <a:gd name="connsiteX4" fmla="*/ 606389 w 663018"/>
                  <a:gd name="connsiteY4" fmla="*/ 0 h 2419350"/>
                  <a:gd name="connsiteX0" fmla="*/ 606389 w 680234"/>
                  <a:gd name="connsiteY0" fmla="*/ 0 h 2419350"/>
                  <a:gd name="connsiteX1" fmla="*/ 527465 w 680234"/>
                  <a:gd name="connsiteY1" fmla="*/ 1284972 h 2419350"/>
                  <a:gd name="connsiteX2" fmla="*/ 93945 w 680234"/>
                  <a:gd name="connsiteY2" fmla="*/ 2419350 h 2419350"/>
                  <a:gd name="connsiteX3" fmla="*/ 246344 w 680234"/>
                  <a:gd name="connsiteY3" fmla="*/ 1250046 h 2419350"/>
                  <a:gd name="connsiteX4" fmla="*/ 606389 w 680234"/>
                  <a:gd name="connsiteY4" fmla="*/ 0 h 2419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234" h="2419350">
                    <a:moveTo>
                      <a:pt x="606389" y="0"/>
                    </a:moveTo>
                    <a:cubicBezTo>
                      <a:pt x="482714" y="687615"/>
                      <a:pt x="-253736" y="543382"/>
                      <a:pt x="527465" y="1284972"/>
                    </a:cubicBezTo>
                    <a:cubicBezTo>
                      <a:pt x="1017959" y="1844603"/>
                      <a:pt x="177809" y="2005452"/>
                      <a:pt x="93945" y="2419350"/>
                    </a:cubicBezTo>
                    <a:cubicBezTo>
                      <a:pt x="108126" y="1879299"/>
                      <a:pt x="917963" y="1847247"/>
                      <a:pt x="246344" y="1250046"/>
                    </a:cubicBezTo>
                    <a:cubicBezTo>
                      <a:pt x="-427286" y="504857"/>
                      <a:pt x="480554" y="482616"/>
                      <a:pt x="606389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angle 185"/>
              <p:cNvSpPr/>
              <p:nvPr/>
            </p:nvSpPr>
            <p:spPr>
              <a:xfrm>
                <a:off x="3061405" y="1509022"/>
                <a:ext cx="496828" cy="1384206"/>
              </a:xfrm>
              <a:custGeom>
                <a:avLst/>
                <a:gdLst>
                  <a:gd name="connsiteX0" fmla="*/ 0 w 389936"/>
                  <a:gd name="connsiteY0" fmla="*/ 0 h 688881"/>
                  <a:gd name="connsiteX1" fmla="*/ 389936 w 389936"/>
                  <a:gd name="connsiteY1" fmla="*/ 0 h 688881"/>
                  <a:gd name="connsiteX2" fmla="*/ 389936 w 389936"/>
                  <a:gd name="connsiteY2" fmla="*/ 688881 h 688881"/>
                  <a:gd name="connsiteX3" fmla="*/ 0 w 389936"/>
                  <a:gd name="connsiteY3" fmla="*/ 688881 h 688881"/>
                  <a:gd name="connsiteX4" fmla="*/ 0 w 389936"/>
                  <a:gd name="connsiteY4" fmla="*/ 0 h 688881"/>
                  <a:gd name="connsiteX0" fmla="*/ 23812 w 389936"/>
                  <a:gd name="connsiteY0" fmla="*/ 0 h 726981"/>
                  <a:gd name="connsiteX1" fmla="*/ 389936 w 389936"/>
                  <a:gd name="connsiteY1" fmla="*/ 38100 h 726981"/>
                  <a:gd name="connsiteX2" fmla="*/ 389936 w 389936"/>
                  <a:gd name="connsiteY2" fmla="*/ 726981 h 726981"/>
                  <a:gd name="connsiteX3" fmla="*/ 0 w 389936"/>
                  <a:gd name="connsiteY3" fmla="*/ 726981 h 726981"/>
                  <a:gd name="connsiteX4" fmla="*/ 23812 w 389936"/>
                  <a:gd name="connsiteY4" fmla="*/ 0 h 726981"/>
                  <a:gd name="connsiteX0" fmla="*/ 0 w 366124"/>
                  <a:gd name="connsiteY0" fmla="*/ 0 h 726981"/>
                  <a:gd name="connsiteX1" fmla="*/ 366124 w 366124"/>
                  <a:gd name="connsiteY1" fmla="*/ 38100 h 726981"/>
                  <a:gd name="connsiteX2" fmla="*/ 366124 w 366124"/>
                  <a:gd name="connsiteY2" fmla="*/ 726981 h 726981"/>
                  <a:gd name="connsiteX3" fmla="*/ 328613 w 366124"/>
                  <a:gd name="connsiteY3" fmla="*/ 679356 h 726981"/>
                  <a:gd name="connsiteX4" fmla="*/ 0 w 366124"/>
                  <a:gd name="connsiteY4" fmla="*/ 0 h 726981"/>
                  <a:gd name="connsiteX0" fmla="*/ 0 w 366124"/>
                  <a:gd name="connsiteY0" fmla="*/ 0 h 1384206"/>
                  <a:gd name="connsiteX1" fmla="*/ 366124 w 366124"/>
                  <a:gd name="connsiteY1" fmla="*/ 38100 h 1384206"/>
                  <a:gd name="connsiteX2" fmla="*/ 51799 w 366124"/>
                  <a:gd name="connsiteY2" fmla="*/ 1384206 h 1384206"/>
                  <a:gd name="connsiteX3" fmla="*/ 328613 w 366124"/>
                  <a:gd name="connsiteY3" fmla="*/ 679356 h 1384206"/>
                  <a:gd name="connsiteX4" fmla="*/ 0 w 366124"/>
                  <a:gd name="connsiteY4" fmla="*/ 0 h 1384206"/>
                  <a:gd name="connsiteX0" fmla="*/ 0 w 475661"/>
                  <a:gd name="connsiteY0" fmla="*/ 0 h 1384206"/>
                  <a:gd name="connsiteX1" fmla="*/ 475661 w 475661"/>
                  <a:gd name="connsiteY1" fmla="*/ 690563 h 1384206"/>
                  <a:gd name="connsiteX2" fmla="*/ 51799 w 475661"/>
                  <a:gd name="connsiteY2" fmla="*/ 1384206 h 1384206"/>
                  <a:gd name="connsiteX3" fmla="*/ 328613 w 475661"/>
                  <a:gd name="connsiteY3" fmla="*/ 679356 h 1384206"/>
                  <a:gd name="connsiteX4" fmla="*/ 0 w 475661"/>
                  <a:gd name="connsiteY4" fmla="*/ 0 h 1384206"/>
                  <a:gd name="connsiteX0" fmla="*/ 4693 w 480354"/>
                  <a:gd name="connsiteY0" fmla="*/ 0 h 1384206"/>
                  <a:gd name="connsiteX1" fmla="*/ 480354 w 480354"/>
                  <a:gd name="connsiteY1" fmla="*/ 690563 h 1384206"/>
                  <a:gd name="connsiteX2" fmla="*/ 56492 w 480354"/>
                  <a:gd name="connsiteY2" fmla="*/ 1384206 h 1384206"/>
                  <a:gd name="connsiteX3" fmla="*/ 333306 w 480354"/>
                  <a:gd name="connsiteY3" fmla="*/ 679356 h 1384206"/>
                  <a:gd name="connsiteX4" fmla="*/ 4693 w 480354"/>
                  <a:gd name="connsiteY4" fmla="*/ 0 h 1384206"/>
                  <a:gd name="connsiteX0" fmla="*/ 4220 w 479881"/>
                  <a:gd name="connsiteY0" fmla="*/ 0 h 1384206"/>
                  <a:gd name="connsiteX1" fmla="*/ 479881 w 479881"/>
                  <a:gd name="connsiteY1" fmla="*/ 690563 h 1384206"/>
                  <a:gd name="connsiteX2" fmla="*/ 56019 w 479881"/>
                  <a:gd name="connsiteY2" fmla="*/ 1384206 h 1384206"/>
                  <a:gd name="connsiteX3" fmla="*/ 366170 w 479881"/>
                  <a:gd name="connsiteY3" fmla="*/ 693643 h 1384206"/>
                  <a:gd name="connsiteX4" fmla="*/ 4220 w 479881"/>
                  <a:gd name="connsiteY4" fmla="*/ 0 h 1384206"/>
                  <a:gd name="connsiteX0" fmla="*/ 3790 w 479451"/>
                  <a:gd name="connsiteY0" fmla="*/ 0 h 1384206"/>
                  <a:gd name="connsiteX1" fmla="*/ 479451 w 479451"/>
                  <a:gd name="connsiteY1" fmla="*/ 690563 h 1384206"/>
                  <a:gd name="connsiteX2" fmla="*/ 55589 w 479451"/>
                  <a:gd name="connsiteY2" fmla="*/ 1384206 h 1384206"/>
                  <a:gd name="connsiteX3" fmla="*/ 365740 w 479451"/>
                  <a:gd name="connsiteY3" fmla="*/ 693643 h 1384206"/>
                  <a:gd name="connsiteX4" fmla="*/ 3790 w 479451"/>
                  <a:gd name="connsiteY4" fmla="*/ 0 h 1384206"/>
                  <a:gd name="connsiteX0" fmla="*/ 6344 w 482005"/>
                  <a:gd name="connsiteY0" fmla="*/ 0 h 1384206"/>
                  <a:gd name="connsiteX1" fmla="*/ 482005 w 482005"/>
                  <a:gd name="connsiteY1" fmla="*/ 690563 h 1384206"/>
                  <a:gd name="connsiteX2" fmla="*/ 58143 w 482005"/>
                  <a:gd name="connsiteY2" fmla="*/ 1384206 h 1384206"/>
                  <a:gd name="connsiteX3" fmla="*/ 220657 w 482005"/>
                  <a:gd name="connsiteY3" fmla="*/ 917480 h 1384206"/>
                  <a:gd name="connsiteX4" fmla="*/ 6344 w 482005"/>
                  <a:gd name="connsiteY4" fmla="*/ 0 h 1384206"/>
                  <a:gd name="connsiteX0" fmla="*/ 2051 w 477712"/>
                  <a:gd name="connsiteY0" fmla="*/ 0 h 1384206"/>
                  <a:gd name="connsiteX1" fmla="*/ 477712 w 477712"/>
                  <a:gd name="connsiteY1" fmla="*/ 690563 h 1384206"/>
                  <a:gd name="connsiteX2" fmla="*/ 53850 w 477712"/>
                  <a:gd name="connsiteY2" fmla="*/ 1384206 h 1384206"/>
                  <a:gd name="connsiteX3" fmla="*/ 216364 w 477712"/>
                  <a:gd name="connsiteY3" fmla="*/ 917480 h 1384206"/>
                  <a:gd name="connsiteX4" fmla="*/ 2051 w 477712"/>
                  <a:gd name="connsiteY4" fmla="*/ 0 h 1384206"/>
                  <a:gd name="connsiteX0" fmla="*/ 4094 w 479755"/>
                  <a:gd name="connsiteY0" fmla="*/ 0 h 1384206"/>
                  <a:gd name="connsiteX1" fmla="*/ 479755 w 479755"/>
                  <a:gd name="connsiteY1" fmla="*/ 690563 h 1384206"/>
                  <a:gd name="connsiteX2" fmla="*/ 55893 w 479755"/>
                  <a:gd name="connsiteY2" fmla="*/ 1384206 h 1384206"/>
                  <a:gd name="connsiteX3" fmla="*/ 218407 w 479755"/>
                  <a:gd name="connsiteY3" fmla="*/ 917480 h 1384206"/>
                  <a:gd name="connsiteX4" fmla="*/ 4094 w 479755"/>
                  <a:gd name="connsiteY4" fmla="*/ 0 h 1384206"/>
                  <a:gd name="connsiteX0" fmla="*/ 4094 w 479755"/>
                  <a:gd name="connsiteY0" fmla="*/ 0 h 1384206"/>
                  <a:gd name="connsiteX1" fmla="*/ 479755 w 479755"/>
                  <a:gd name="connsiteY1" fmla="*/ 690563 h 1384206"/>
                  <a:gd name="connsiteX2" fmla="*/ 55893 w 479755"/>
                  <a:gd name="connsiteY2" fmla="*/ 1384206 h 1384206"/>
                  <a:gd name="connsiteX3" fmla="*/ 218407 w 479755"/>
                  <a:gd name="connsiteY3" fmla="*/ 917480 h 1384206"/>
                  <a:gd name="connsiteX4" fmla="*/ 4094 w 479755"/>
                  <a:gd name="connsiteY4" fmla="*/ 0 h 1384206"/>
                  <a:gd name="connsiteX0" fmla="*/ 4094 w 479755"/>
                  <a:gd name="connsiteY0" fmla="*/ 0 h 1384206"/>
                  <a:gd name="connsiteX1" fmla="*/ 479755 w 479755"/>
                  <a:gd name="connsiteY1" fmla="*/ 690563 h 1384206"/>
                  <a:gd name="connsiteX2" fmla="*/ 55893 w 479755"/>
                  <a:gd name="connsiteY2" fmla="*/ 1384206 h 1384206"/>
                  <a:gd name="connsiteX3" fmla="*/ 218407 w 479755"/>
                  <a:gd name="connsiteY3" fmla="*/ 917480 h 1384206"/>
                  <a:gd name="connsiteX4" fmla="*/ 4094 w 479755"/>
                  <a:gd name="connsiteY4" fmla="*/ 0 h 1384206"/>
                  <a:gd name="connsiteX0" fmla="*/ 4094 w 479755"/>
                  <a:gd name="connsiteY0" fmla="*/ 0 h 1384206"/>
                  <a:gd name="connsiteX1" fmla="*/ 479755 w 479755"/>
                  <a:gd name="connsiteY1" fmla="*/ 690563 h 1384206"/>
                  <a:gd name="connsiteX2" fmla="*/ 55893 w 479755"/>
                  <a:gd name="connsiteY2" fmla="*/ 1384206 h 1384206"/>
                  <a:gd name="connsiteX3" fmla="*/ 218407 w 479755"/>
                  <a:gd name="connsiteY3" fmla="*/ 917480 h 1384206"/>
                  <a:gd name="connsiteX4" fmla="*/ 4094 w 479755"/>
                  <a:gd name="connsiteY4" fmla="*/ 0 h 1384206"/>
                  <a:gd name="connsiteX0" fmla="*/ 4094 w 479755"/>
                  <a:gd name="connsiteY0" fmla="*/ 0 h 1384206"/>
                  <a:gd name="connsiteX1" fmla="*/ 479755 w 479755"/>
                  <a:gd name="connsiteY1" fmla="*/ 690563 h 1384206"/>
                  <a:gd name="connsiteX2" fmla="*/ 55893 w 479755"/>
                  <a:gd name="connsiteY2" fmla="*/ 1384206 h 1384206"/>
                  <a:gd name="connsiteX3" fmla="*/ 218407 w 479755"/>
                  <a:gd name="connsiteY3" fmla="*/ 917480 h 1384206"/>
                  <a:gd name="connsiteX4" fmla="*/ 4094 w 479755"/>
                  <a:gd name="connsiteY4" fmla="*/ 0 h 1384206"/>
                  <a:gd name="connsiteX0" fmla="*/ 4094 w 479755"/>
                  <a:gd name="connsiteY0" fmla="*/ 0 h 1384206"/>
                  <a:gd name="connsiteX1" fmla="*/ 479755 w 479755"/>
                  <a:gd name="connsiteY1" fmla="*/ 690563 h 1384206"/>
                  <a:gd name="connsiteX2" fmla="*/ 55893 w 479755"/>
                  <a:gd name="connsiteY2" fmla="*/ 1384206 h 1384206"/>
                  <a:gd name="connsiteX3" fmla="*/ 218407 w 479755"/>
                  <a:gd name="connsiteY3" fmla="*/ 917480 h 1384206"/>
                  <a:gd name="connsiteX4" fmla="*/ 4094 w 479755"/>
                  <a:gd name="connsiteY4" fmla="*/ 0 h 1384206"/>
                  <a:gd name="connsiteX0" fmla="*/ 4094 w 341810"/>
                  <a:gd name="connsiteY0" fmla="*/ 0 h 1384206"/>
                  <a:gd name="connsiteX1" fmla="*/ 327355 w 341810"/>
                  <a:gd name="connsiteY1" fmla="*/ 933451 h 1384206"/>
                  <a:gd name="connsiteX2" fmla="*/ 55893 w 341810"/>
                  <a:gd name="connsiteY2" fmla="*/ 1384206 h 1384206"/>
                  <a:gd name="connsiteX3" fmla="*/ 218407 w 341810"/>
                  <a:gd name="connsiteY3" fmla="*/ 917480 h 1384206"/>
                  <a:gd name="connsiteX4" fmla="*/ 4094 w 341810"/>
                  <a:gd name="connsiteY4" fmla="*/ 0 h 1384206"/>
                  <a:gd name="connsiteX0" fmla="*/ 4094 w 341810"/>
                  <a:gd name="connsiteY0" fmla="*/ 0 h 1384206"/>
                  <a:gd name="connsiteX1" fmla="*/ 327355 w 341810"/>
                  <a:gd name="connsiteY1" fmla="*/ 933451 h 1384206"/>
                  <a:gd name="connsiteX2" fmla="*/ 55893 w 341810"/>
                  <a:gd name="connsiteY2" fmla="*/ 1384206 h 1384206"/>
                  <a:gd name="connsiteX3" fmla="*/ 218407 w 341810"/>
                  <a:gd name="connsiteY3" fmla="*/ 917480 h 1384206"/>
                  <a:gd name="connsiteX4" fmla="*/ 4094 w 341810"/>
                  <a:gd name="connsiteY4" fmla="*/ 0 h 1384206"/>
                  <a:gd name="connsiteX0" fmla="*/ 4094 w 341810"/>
                  <a:gd name="connsiteY0" fmla="*/ 0 h 1384206"/>
                  <a:gd name="connsiteX1" fmla="*/ 327355 w 341810"/>
                  <a:gd name="connsiteY1" fmla="*/ 933451 h 1384206"/>
                  <a:gd name="connsiteX2" fmla="*/ 55893 w 341810"/>
                  <a:gd name="connsiteY2" fmla="*/ 1384206 h 1384206"/>
                  <a:gd name="connsiteX3" fmla="*/ 218407 w 341810"/>
                  <a:gd name="connsiteY3" fmla="*/ 917480 h 1384206"/>
                  <a:gd name="connsiteX4" fmla="*/ 4094 w 341810"/>
                  <a:gd name="connsiteY4" fmla="*/ 0 h 1384206"/>
                  <a:gd name="connsiteX0" fmla="*/ 4094 w 493672"/>
                  <a:gd name="connsiteY0" fmla="*/ 0 h 1384206"/>
                  <a:gd name="connsiteX1" fmla="*/ 327355 w 493672"/>
                  <a:gd name="connsiteY1" fmla="*/ 933451 h 1384206"/>
                  <a:gd name="connsiteX2" fmla="*/ 55893 w 493672"/>
                  <a:gd name="connsiteY2" fmla="*/ 1384206 h 1384206"/>
                  <a:gd name="connsiteX3" fmla="*/ 218407 w 493672"/>
                  <a:gd name="connsiteY3" fmla="*/ 917480 h 1384206"/>
                  <a:gd name="connsiteX4" fmla="*/ 4094 w 493672"/>
                  <a:gd name="connsiteY4" fmla="*/ 0 h 1384206"/>
                  <a:gd name="connsiteX0" fmla="*/ 4094 w 475302"/>
                  <a:gd name="connsiteY0" fmla="*/ 0 h 1384206"/>
                  <a:gd name="connsiteX1" fmla="*/ 327355 w 475302"/>
                  <a:gd name="connsiteY1" fmla="*/ 933451 h 1384206"/>
                  <a:gd name="connsiteX2" fmla="*/ 55893 w 475302"/>
                  <a:gd name="connsiteY2" fmla="*/ 1384206 h 1384206"/>
                  <a:gd name="connsiteX3" fmla="*/ 218407 w 475302"/>
                  <a:gd name="connsiteY3" fmla="*/ 917480 h 1384206"/>
                  <a:gd name="connsiteX4" fmla="*/ 4094 w 475302"/>
                  <a:gd name="connsiteY4" fmla="*/ 0 h 1384206"/>
                  <a:gd name="connsiteX0" fmla="*/ 4094 w 498577"/>
                  <a:gd name="connsiteY0" fmla="*/ 0 h 1384206"/>
                  <a:gd name="connsiteX1" fmla="*/ 327355 w 498577"/>
                  <a:gd name="connsiteY1" fmla="*/ 933451 h 1384206"/>
                  <a:gd name="connsiteX2" fmla="*/ 55893 w 498577"/>
                  <a:gd name="connsiteY2" fmla="*/ 1384206 h 1384206"/>
                  <a:gd name="connsiteX3" fmla="*/ 218407 w 498577"/>
                  <a:gd name="connsiteY3" fmla="*/ 917480 h 1384206"/>
                  <a:gd name="connsiteX4" fmla="*/ 4094 w 498577"/>
                  <a:gd name="connsiteY4" fmla="*/ 0 h 1384206"/>
                  <a:gd name="connsiteX0" fmla="*/ 4094 w 496828"/>
                  <a:gd name="connsiteY0" fmla="*/ 0 h 1384206"/>
                  <a:gd name="connsiteX1" fmla="*/ 327355 w 496828"/>
                  <a:gd name="connsiteY1" fmla="*/ 933451 h 1384206"/>
                  <a:gd name="connsiteX2" fmla="*/ 55893 w 496828"/>
                  <a:gd name="connsiteY2" fmla="*/ 1384206 h 1384206"/>
                  <a:gd name="connsiteX3" fmla="*/ 218407 w 496828"/>
                  <a:gd name="connsiteY3" fmla="*/ 917480 h 1384206"/>
                  <a:gd name="connsiteX4" fmla="*/ 4094 w 496828"/>
                  <a:gd name="connsiteY4" fmla="*/ 0 h 1384206"/>
                  <a:gd name="connsiteX0" fmla="*/ 4094 w 496828"/>
                  <a:gd name="connsiteY0" fmla="*/ 0 h 1384206"/>
                  <a:gd name="connsiteX1" fmla="*/ 327355 w 496828"/>
                  <a:gd name="connsiteY1" fmla="*/ 933451 h 1384206"/>
                  <a:gd name="connsiteX2" fmla="*/ 55893 w 496828"/>
                  <a:gd name="connsiteY2" fmla="*/ 1384206 h 1384206"/>
                  <a:gd name="connsiteX3" fmla="*/ 218407 w 496828"/>
                  <a:gd name="connsiteY3" fmla="*/ 917480 h 1384206"/>
                  <a:gd name="connsiteX4" fmla="*/ 4094 w 496828"/>
                  <a:gd name="connsiteY4" fmla="*/ 0 h 1384206"/>
                  <a:gd name="connsiteX0" fmla="*/ 4094 w 496828"/>
                  <a:gd name="connsiteY0" fmla="*/ 0 h 1384206"/>
                  <a:gd name="connsiteX1" fmla="*/ 327355 w 496828"/>
                  <a:gd name="connsiteY1" fmla="*/ 933451 h 1384206"/>
                  <a:gd name="connsiteX2" fmla="*/ 55893 w 496828"/>
                  <a:gd name="connsiteY2" fmla="*/ 1384206 h 1384206"/>
                  <a:gd name="connsiteX3" fmla="*/ 218407 w 496828"/>
                  <a:gd name="connsiteY3" fmla="*/ 917480 h 1384206"/>
                  <a:gd name="connsiteX4" fmla="*/ 4094 w 496828"/>
                  <a:gd name="connsiteY4" fmla="*/ 0 h 1384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6828" h="1384206">
                    <a:moveTo>
                      <a:pt x="4094" y="0"/>
                    </a:moveTo>
                    <a:cubicBezTo>
                      <a:pt x="-45314" y="311151"/>
                      <a:pt x="862538" y="441326"/>
                      <a:pt x="327355" y="933451"/>
                    </a:cubicBezTo>
                    <a:cubicBezTo>
                      <a:pt x="203531" y="1050366"/>
                      <a:pt x="65418" y="1138704"/>
                      <a:pt x="55893" y="1384206"/>
                    </a:cubicBezTo>
                    <a:cubicBezTo>
                      <a:pt x="-4236" y="1190530"/>
                      <a:pt x="126136" y="1011143"/>
                      <a:pt x="218407" y="917480"/>
                    </a:cubicBezTo>
                    <a:cubicBezTo>
                      <a:pt x="608931" y="510053"/>
                      <a:pt x="-57818" y="402665"/>
                      <a:pt x="40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7"/>
            <p:cNvSpPr/>
            <p:nvPr/>
          </p:nvSpPr>
          <p:spPr>
            <a:xfrm rot="19837579">
              <a:off x="3331325" y="3441242"/>
              <a:ext cx="1160220" cy="376560"/>
            </a:xfrm>
            <a:custGeom>
              <a:avLst/>
              <a:gdLst>
                <a:gd name="connsiteX0" fmla="*/ 0 w 1072685"/>
                <a:gd name="connsiteY0" fmla="*/ 0 h 252685"/>
                <a:gd name="connsiteX1" fmla="*/ 30852 w 1072685"/>
                <a:gd name="connsiteY1" fmla="*/ 36322 h 252685"/>
                <a:gd name="connsiteX2" fmla="*/ 536342 w 1072685"/>
                <a:gd name="connsiteY2" fmla="*/ 208064 h 252685"/>
                <a:gd name="connsiteX3" fmla="*/ 1041832 w 1072685"/>
                <a:gd name="connsiteY3" fmla="*/ 36322 h 252685"/>
                <a:gd name="connsiteX4" fmla="*/ 1072685 w 1072685"/>
                <a:gd name="connsiteY4" fmla="*/ 0 h 252685"/>
                <a:gd name="connsiteX5" fmla="*/ 1057080 w 1072685"/>
                <a:gd name="connsiteY5" fmla="*/ 32123 h 252685"/>
                <a:gd name="connsiteX6" fmla="*/ 536342 w 1072685"/>
                <a:gd name="connsiteY6" fmla="*/ 252685 h 252685"/>
                <a:gd name="connsiteX7" fmla="*/ 15605 w 1072685"/>
                <a:gd name="connsiteY7" fmla="*/ 32123 h 252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2685" h="252685">
                  <a:moveTo>
                    <a:pt x="0" y="0"/>
                  </a:moveTo>
                  <a:lnTo>
                    <a:pt x="30852" y="36322"/>
                  </a:lnTo>
                  <a:cubicBezTo>
                    <a:pt x="140402" y="139939"/>
                    <a:pt x="325922" y="208064"/>
                    <a:pt x="536342" y="208064"/>
                  </a:cubicBezTo>
                  <a:cubicBezTo>
                    <a:pt x="746763" y="208064"/>
                    <a:pt x="932283" y="139939"/>
                    <a:pt x="1041832" y="36322"/>
                  </a:cubicBezTo>
                  <a:lnTo>
                    <a:pt x="1072685" y="0"/>
                  </a:lnTo>
                  <a:lnTo>
                    <a:pt x="1057080" y="32123"/>
                  </a:lnTo>
                  <a:cubicBezTo>
                    <a:pt x="971286" y="161738"/>
                    <a:pt x="770435" y="252685"/>
                    <a:pt x="536342" y="252685"/>
                  </a:cubicBezTo>
                  <a:cubicBezTo>
                    <a:pt x="302249" y="252685"/>
                    <a:pt x="101399" y="161738"/>
                    <a:pt x="15605" y="3212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59260" y="636760"/>
            <a:ext cx="59853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ea typeface="+mn-ea"/>
                <a:cs typeface="Narkisim" panose="020E0502050101010101" pitchFamily="34" charset="-79"/>
              </a:rPr>
              <a:t>Regresamos a las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ea typeface="+mn-ea"/>
              <a:cs typeface="Narkisim" panose="020E0502050101010101" pitchFamily="34" charset="-79"/>
            </a:endParaRP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37BE33D5-651F-46A3-BB85-7B8B468D75A1}"/>
              </a:ext>
            </a:extLst>
          </p:cNvPr>
          <p:cNvSpPr txBox="1"/>
          <p:nvPr/>
        </p:nvSpPr>
        <p:spPr>
          <a:xfrm rot="19089765">
            <a:off x="-364547" y="892763"/>
            <a:ext cx="34406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i="1" dirty="0">
                <a:gradFill>
                  <a:gsLst>
                    <a:gs pos="0">
                      <a:schemeClr val="bg2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cs typeface="Narkisim" panose="020E0502050101010101" pitchFamily="34" charset="-79"/>
              </a:rPr>
              <a:t>Receso</a:t>
            </a:r>
            <a:endParaRPr kumimoji="0" lang="en-US" sz="6600" b="1" i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bg2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5400000" scaled="1"/>
              </a:gradFill>
              <a:effectLst/>
              <a:uLnTx/>
              <a:uFillTx/>
              <a:ea typeface="+mn-ea"/>
              <a:cs typeface="Narkisim" panose="020E0502050101010101" pitchFamily="34" charset="-79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9FA54741-0FAA-46F3-89C3-1D8E4A4002F1}"/>
              </a:ext>
            </a:extLst>
          </p:cNvPr>
          <p:cNvSpPr txBox="1"/>
          <p:nvPr/>
        </p:nvSpPr>
        <p:spPr>
          <a:xfrm rot="19984573">
            <a:off x="9190473" y="1980959"/>
            <a:ext cx="25407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i="1" dirty="0">
                <a:solidFill>
                  <a:schemeClr val="accent1">
                    <a:lumMod val="50000"/>
                  </a:schemeClr>
                </a:solidFill>
                <a:cs typeface="Narkisim" panose="020E0502050101010101" pitchFamily="34" charset="-79"/>
              </a:rPr>
              <a:t>10:30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Narkisim" panose="020E0502050101010101" pitchFamily="34" charset="-79"/>
              </a:rPr>
              <a:t>a.m</a:t>
            </a:r>
            <a:endParaRPr kumimoji="0" lang="en-US" sz="66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ea typeface="+mn-ea"/>
              <a:cs typeface="Narkisim" panose="020E0502050101010101" pitchFamily="34" charset="-79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47AFBFF-3479-4917-A8B5-9F73DD00D7BE}"/>
              </a:ext>
            </a:extLst>
          </p:cNvPr>
          <p:cNvSpPr txBox="1"/>
          <p:nvPr/>
        </p:nvSpPr>
        <p:spPr>
          <a:xfrm>
            <a:off x="235443" y="3348025"/>
            <a:ext cx="10192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MIENTRAS TANTO ASEGURATE QUE ESTÁS </a:t>
            </a:r>
          </a:p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ANOTADO EN EL LIBRO DE LA VIDA.</a:t>
            </a:r>
          </a:p>
          <a:p>
            <a:endParaRPr lang="en-US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QUE NOS ANOTA ES NUESTRO SEÑOR JESUCRISTO</a:t>
            </a:r>
          </a:p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ACEPTARLO COMO NUESTRO SALVADOR PERSONAL</a:t>
            </a:r>
            <a:endParaRPr lang="es-SV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Google Shape;199;p22">
            <a:extLst>
              <a:ext uri="{FF2B5EF4-FFF2-40B4-BE49-F238E27FC236}">
                <a16:creationId xmlns:a16="http://schemas.microsoft.com/office/drawing/2014/main" id="{BA9E66EC-7134-4055-9271-517E3F6CD258}"/>
              </a:ext>
            </a:extLst>
          </p:cNvPr>
          <p:cNvSpPr txBox="1">
            <a:spLocks/>
          </p:cNvSpPr>
          <p:nvPr/>
        </p:nvSpPr>
        <p:spPr>
          <a:xfrm>
            <a:off x="1978430" y="6354285"/>
            <a:ext cx="8395854" cy="421623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40F2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>
            <a:pPr>
              <a:buClr>
                <a:srgbClr val="FFFFFF"/>
              </a:buClr>
              <a:defRPr/>
            </a:pPr>
            <a:r>
              <a:rPr lang="en-US" sz="2400" b="1" kern="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88345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theme/theme1.xml><?xml version="1.0" encoding="utf-8"?>
<a:theme xmlns:a="http://schemas.openxmlformats.org/drawingml/2006/main" name="Custom Design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46C0A"/>
      </a:accent1>
      <a:accent2>
        <a:srgbClr val="404040"/>
      </a:accent2>
      <a:accent3>
        <a:srgbClr val="F79646"/>
      </a:accent3>
      <a:accent4>
        <a:srgbClr val="A6A6A6"/>
      </a:accent4>
      <a:accent5>
        <a:srgbClr val="E46C0A"/>
      </a:accent5>
      <a:accent6>
        <a:srgbClr val="404040"/>
      </a:accent6>
      <a:hlink>
        <a:srgbClr val="FFFFFF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0C0"/>
        </a:solidFill>
        <a:ln>
          <a:noFill/>
        </a:ln>
      </a:spPr>
      <a:bodyPr rtlCol="0" anchor="ctr"/>
      <a:lstStyle>
        <a:defPPr algn="ctr">
          <a:defRPr sz="105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158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Franklin Gothic Heavy</vt:lpstr>
      <vt:lpstr>IBM Plex Serif SemiBold</vt:lpstr>
      <vt:lpstr>Custom Design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7</cp:revision>
  <dcterms:created xsi:type="dcterms:W3CDTF">2022-05-26T03:22:32Z</dcterms:created>
  <dcterms:modified xsi:type="dcterms:W3CDTF">2024-08-20T15:11:27Z</dcterms:modified>
</cp:coreProperties>
</file>