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E3FF"/>
    <a:srgbClr val="8FF99C"/>
    <a:srgbClr val="FFB3B3"/>
    <a:srgbClr val="FFD5D5"/>
    <a:srgbClr val="2DF345"/>
    <a:srgbClr val="3BCCFF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26658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135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7969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5223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8383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723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9823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6386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1237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3013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93015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04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138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08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rgbClr val="93E3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BF5EFC12-7D86-DEFD-2A10-3FC1392EC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386" y="-378110"/>
            <a:ext cx="4156886" cy="5836599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0" y="25057"/>
            <a:ext cx="967752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70C0"/>
                </a:solidFill>
              </a:rPr>
              <a:t>NUESTRA FE PUEDE MOVER MONTAÑAS</a:t>
            </a:r>
          </a:p>
          <a:p>
            <a:pPr algn="ctr"/>
            <a:r>
              <a:rPr lang="es-ES" sz="4000" b="1" dirty="0">
                <a:ln/>
                <a:solidFill>
                  <a:srgbClr val="0070C0"/>
                </a:solidFill>
              </a:rPr>
              <a:t>PERO NUESTRAS DUDAS PUEDEN CREARLAS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928461" y="1751663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0070C0"/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553982" y="2428682"/>
            <a:ext cx="22470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0070C0"/>
                </a:solidFill>
              </a:rPr>
              <a:t>10:30 </a:t>
            </a:r>
          </a:p>
          <a:p>
            <a:pPr algn="ctr"/>
            <a:r>
              <a:rPr lang="en-US" sz="5400" b="1" cap="none" spc="0" dirty="0">
                <a:ln/>
                <a:solidFill>
                  <a:srgbClr val="0070C0"/>
                </a:solidFill>
              </a:rPr>
              <a:t>am</a:t>
            </a:r>
            <a:endParaRPr lang="en-US" sz="4400" b="1" cap="none" spc="0" dirty="0">
              <a:ln/>
              <a:solidFill>
                <a:srgbClr val="0070C0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122443" y="3020964"/>
            <a:ext cx="8247450" cy="3416320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 PIDA CON FE, NO DUDANDO NADA; </a:t>
            </a:r>
          </a:p>
          <a:p>
            <a:pPr algn="ctr"/>
            <a:r>
              <a:rPr lang="es-ES" sz="36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 EL QUE DUDA ES SEMEJANTE</a:t>
            </a:r>
          </a:p>
          <a:p>
            <a:pPr algn="ctr"/>
            <a:r>
              <a:rPr lang="es-ES" sz="36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LA ONDA DEL MAR, </a:t>
            </a:r>
          </a:p>
          <a:p>
            <a:pPr algn="ctr"/>
            <a:r>
              <a:rPr lang="es-ES" sz="36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ES ARRASTRADA POR EL VIENTO Y</a:t>
            </a:r>
          </a:p>
          <a:p>
            <a:pPr algn="ctr"/>
            <a:r>
              <a:rPr lang="es-ES" sz="36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ECHADA DE UNA PARTE A OTRA </a:t>
            </a:r>
          </a:p>
          <a:p>
            <a:pPr algn="ctr"/>
            <a:r>
              <a:rPr lang="es-ES" sz="36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SANT 1:6 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EF400694-11C3-8A93-475E-0BDF317DF74B}"/>
              </a:ext>
            </a:extLst>
          </p:cNvPr>
          <p:cNvSpPr/>
          <p:nvPr/>
        </p:nvSpPr>
        <p:spPr>
          <a:xfrm>
            <a:off x="5830963" y="6444701"/>
            <a:ext cx="636103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176</Words>
  <Application>Microsoft Office PowerPoint</Application>
  <PresentationFormat>Panorámica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69</cp:revision>
  <dcterms:created xsi:type="dcterms:W3CDTF">2022-06-13T01:55:45Z</dcterms:created>
  <dcterms:modified xsi:type="dcterms:W3CDTF">2024-08-20T20:50:34Z</dcterms:modified>
</cp:coreProperties>
</file>