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FD91"/>
    <a:srgbClr val="FFD5D5"/>
    <a:srgbClr val="4472C4"/>
    <a:srgbClr val="0DFF0D"/>
    <a:srgbClr val="FBABAB"/>
    <a:srgbClr val="FF8F8F"/>
    <a:srgbClr val="D9B761"/>
    <a:srgbClr val="FFFF57"/>
    <a:srgbClr val="EEC0AC"/>
    <a:srgbClr val="DAF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32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456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3699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3313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4908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92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4907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4875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6724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7842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9272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55556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213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65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bg1"/>
            </a:gs>
            <a:gs pos="100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612A2342-5E37-CE21-14A0-179D00BE9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00" y="-485775"/>
            <a:ext cx="5046870" cy="7168632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177681" y="66073"/>
            <a:ext cx="9262652" cy="22467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/>
                <a:solidFill>
                  <a:schemeClr val="accent5">
                    <a:lumMod val="50000"/>
                  </a:schemeClr>
                </a:solidFill>
              </a:rPr>
              <a:t>EL DESIERTO ES UN PEQUEÑO TRAMO ENTRE</a:t>
            </a:r>
          </a:p>
          <a:p>
            <a:pPr algn="ctr"/>
            <a:r>
              <a:rPr lang="es-ES" sz="2800" b="1" dirty="0">
                <a:ln/>
                <a:solidFill>
                  <a:schemeClr val="accent5">
                    <a:lumMod val="50000"/>
                  </a:schemeClr>
                </a:solidFill>
              </a:rPr>
              <a:t>EL PASADO Y LA TIERRA PROMETIDA, PERO SI REGRESAMOS</a:t>
            </a:r>
          </a:p>
          <a:p>
            <a:pPr algn="ctr"/>
            <a:r>
              <a:rPr lang="es-ES" sz="2800" b="1" dirty="0">
                <a:ln/>
                <a:solidFill>
                  <a:schemeClr val="accent5">
                    <a:lumMod val="50000"/>
                  </a:schemeClr>
                </a:solidFill>
              </a:rPr>
              <a:t> AL PASADO DIOS NO NOS LLEVARÁ </a:t>
            </a:r>
          </a:p>
          <a:p>
            <a:pPr algn="ctr"/>
            <a:r>
              <a:rPr lang="es-ES" sz="2800" b="1" dirty="0">
                <a:ln/>
                <a:solidFill>
                  <a:schemeClr val="accent5">
                    <a:lumMod val="50000"/>
                  </a:schemeClr>
                </a:solidFill>
              </a:rPr>
              <a:t>A LA TIERRA PROMETIDA, Y LO PEOR ES QUE</a:t>
            </a:r>
          </a:p>
          <a:p>
            <a:pPr algn="ctr"/>
            <a:r>
              <a:rPr lang="es-ES" sz="2800" b="1" dirty="0">
                <a:ln/>
                <a:solidFill>
                  <a:schemeClr val="accent5">
                    <a:lumMod val="50000"/>
                  </a:schemeClr>
                </a:solidFill>
              </a:rPr>
              <a:t> MORIREMOS EN EL PEQUEÑO TRAMO DEL DESIERTO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5807835" y="2465087"/>
            <a:ext cx="40470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cap="none" spc="0" dirty="0">
                <a:ln/>
                <a:solidFill>
                  <a:schemeClr val="accent5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167221" y="3161038"/>
            <a:ext cx="7664149" cy="298543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…¿NO NOS SERÍA MEJOR </a:t>
            </a:r>
          </a:p>
          <a:p>
            <a:pPr algn="ctr"/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VOLVERNOS A EGIPTO? - NUM 14:3</a:t>
            </a:r>
          </a:p>
          <a:p>
            <a:pPr algn="ctr"/>
            <a:endParaRPr lang="es-ES" sz="4400" b="1" dirty="0">
              <a:ln/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…NO VERÁN LA TIERRA DE LA </a:t>
            </a:r>
          </a:p>
          <a:p>
            <a:pPr algn="ctr"/>
            <a:r>
              <a:rPr lang="es-ES" sz="36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 JURÉ A SUS PADRES – NUM 14:23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4F3A3-D9DA-0F9F-C2DB-C75EA913E5D1}"/>
              </a:ext>
            </a:extLst>
          </p:cNvPr>
          <p:cNvSpPr/>
          <p:nvPr/>
        </p:nvSpPr>
        <p:spPr>
          <a:xfrm>
            <a:off x="8915259" y="2967335"/>
            <a:ext cx="29483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FFFF00"/>
                </a:solidFill>
              </a:rPr>
              <a:t>10:30 AM</a:t>
            </a:r>
            <a:endParaRPr lang="es-SV" sz="5400" b="1" dirty="0">
              <a:ln/>
              <a:solidFill>
                <a:srgbClr val="FFFF00"/>
              </a:solidFill>
            </a:endParaRPr>
          </a:p>
        </p:txBody>
      </p:sp>
      <p:sp>
        <p:nvSpPr>
          <p:cNvPr id="8" name="Rectángulo 13">
            <a:extLst>
              <a:ext uri="{FF2B5EF4-FFF2-40B4-BE49-F238E27FC236}">
                <a16:creationId xmlns:a16="http://schemas.microsoft.com/office/drawing/2014/main" id="{71CA8750-2642-DB61-C6D7-40528CDD04EA}"/>
              </a:ext>
            </a:extLst>
          </p:cNvPr>
          <p:cNvSpPr/>
          <p:nvPr/>
        </p:nvSpPr>
        <p:spPr>
          <a:xfrm>
            <a:off x="1114215" y="6472315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6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9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2825</TotalTime>
  <Words>197</Words>
  <Application>Microsoft Office PowerPoint</Application>
  <PresentationFormat>Panorámica</PresentationFormat>
  <Paragraphs>24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146</cp:revision>
  <dcterms:created xsi:type="dcterms:W3CDTF">2022-06-13T01:55:45Z</dcterms:created>
  <dcterms:modified xsi:type="dcterms:W3CDTF">2024-08-20T22:45:02Z</dcterms:modified>
</cp:coreProperties>
</file>