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mv" ContentType="video/x-ms-wm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sldIdLst>
    <p:sldId id="438" r:id="rId3"/>
    <p:sldId id="256" r:id="rId4"/>
  </p:sldIdLst>
  <p:sldSz cx="12192000" cy="6858000"/>
  <p:notesSz cx="6858000" cy="9144000"/>
  <p:defaultTextStyle>
    <a:defPPr>
      <a:defRPr lang="es-SV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BCE8D"/>
    <a:srgbClr val="96FD91"/>
    <a:srgbClr val="FFD5D5"/>
    <a:srgbClr val="4472C4"/>
    <a:srgbClr val="0DFF0D"/>
    <a:srgbClr val="FBABAB"/>
    <a:srgbClr val="FF8F8F"/>
    <a:srgbClr val="D9B761"/>
    <a:srgbClr val="FFFF57"/>
    <a:srgbClr val="EEC0A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372" y="1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video" Target="../media/media1.wmv"/><Relationship Id="rId1" Type="http://schemas.microsoft.com/office/2007/relationships/media" Target="../media/media1.wmv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C599F8-EC40-69D3-3C99-03A3C6283AB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s-SV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268603D-C900-D14B-CCB9-B06EBEF25C4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s-S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BFD4538-C3FD-ECDF-106B-7165218468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C3F438-F481-41BF-88FC-FD9A8A9BDBC9}" type="datetimeFigureOut">
              <a:rPr lang="es-SV" smtClean="0"/>
              <a:t>20/8/2024</a:t>
            </a:fld>
            <a:endParaRPr lang="es-S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9BD0171-4C90-0ADC-E078-FFAC1EA86B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A09D7D-1762-573E-D88D-A6B2625A83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2701FF-194A-4CAE-8909-F5E02A0AA747}" type="slidenum">
              <a:rPr lang="es-SV" smtClean="0"/>
              <a:t>‹Nº›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21860634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90E122-D346-FF74-3FB4-6D77BCEB43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SV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B5B64B-6ADB-87AD-C872-9E141CDDB61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S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19EF118-78F4-BEC0-D700-5AE50D75AC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C3F438-F481-41BF-88FC-FD9A8A9BDBC9}" type="datetimeFigureOut">
              <a:rPr lang="es-SV" smtClean="0"/>
              <a:t>20/8/2024</a:t>
            </a:fld>
            <a:endParaRPr lang="es-S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16EE72-0ADB-7DD0-3F38-11906A4385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247F2FB-582F-91E8-179F-E93706E8DE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2701FF-194A-4CAE-8909-F5E02A0AA747}" type="slidenum">
              <a:rPr lang="es-SV" smtClean="0"/>
              <a:t>‹Nº›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28804636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244A37-D90C-7F44-AC29-A18A405615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s-SV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091BB43-7CD9-CD53-B230-CA325008E5C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4D07372-5FDF-4DC4-A2EC-989248B500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C3F438-F481-41BF-88FC-FD9A8A9BDBC9}" type="datetimeFigureOut">
              <a:rPr lang="es-SV" smtClean="0"/>
              <a:t>20/8/2024</a:t>
            </a:fld>
            <a:endParaRPr lang="es-S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86E6959-850F-9397-6D8A-A287F38633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0BCFF2-564E-099A-7CDE-96257C1F92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2701FF-194A-4CAE-8909-F5E02A0AA747}" type="slidenum">
              <a:rPr lang="es-SV" smtClean="0"/>
              <a:t>‹Nº›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27571332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346841-DA5B-1324-DB5F-926C7F75F6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SV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186BCF-E54C-713D-7AC2-83BAFAB3BC7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SV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5D9BB9C-0EC2-1A99-6FB8-8CB5D0937CA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SV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348BFCF-3746-A2C2-CB27-1130EC1296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C3F438-F481-41BF-88FC-FD9A8A9BDBC9}" type="datetimeFigureOut">
              <a:rPr lang="es-SV" smtClean="0"/>
              <a:t>20/8/2024</a:t>
            </a:fld>
            <a:endParaRPr lang="es-SV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654A2AF-B74D-299E-A496-2C8B7955DD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1990DAB-794E-DEAB-DBFC-9BD5B744B4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2701FF-194A-4CAE-8909-F5E02A0AA747}" type="slidenum">
              <a:rPr lang="es-SV" smtClean="0"/>
              <a:t>‹Nº›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718099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5FC89B-861D-D167-DF27-C6B690A79F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s-SV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FA1E124-614E-5012-A94C-47B67A4B06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2D1ECCA-16A9-55B8-BB96-3C12F4BE541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SV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2393C76-CE62-0142-FB59-DE9E9D18F17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6BC1BB9-0C0B-2504-A3CE-59C35E7CBEE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SV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41949E6-3AA5-79E0-47CD-B2C1D640DE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C3F438-F481-41BF-88FC-FD9A8A9BDBC9}" type="datetimeFigureOut">
              <a:rPr lang="es-SV" smtClean="0"/>
              <a:t>20/8/2024</a:t>
            </a:fld>
            <a:endParaRPr lang="es-SV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2EA83C3-9DC2-E034-426A-3B19CC0775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D784729-FFE9-1D28-F225-2245A5C2A0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2701FF-194A-4CAE-8909-F5E02A0AA747}" type="slidenum">
              <a:rPr lang="es-SV" smtClean="0"/>
              <a:t>‹Nº›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11906386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A30A97-5BA0-4F26-F9FF-4E97E2E792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SV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4DACA59-565C-BFCE-D048-15BBC376EE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C3F438-F481-41BF-88FC-FD9A8A9BDBC9}" type="datetimeFigureOut">
              <a:rPr lang="es-SV" smtClean="0"/>
              <a:t>20/8/2024</a:t>
            </a:fld>
            <a:endParaRPr lang="es-SV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3FE162F-F593-4CA6-0434-12CD9682B5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EB8B47C-511E-CDF9-9FF9-7728E7BE4F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2701FF-194A-4CAE-8909-F5E02A0AA747}" type="slidenum">
              <a:rPr lang="es-SV" smtClean="0"/>
              <a:t>‹Nº›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11212573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6398C7D-8F09-4365-4C99-0B8829FE51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C3F438-F481-41BF-88FC-FD9A8A9BDBC9}" type="datetimeFigureOut">
              <a:rPr lang="es-SV" smtClean="0"/>
              <a:t>20/8/2024</a:t>
            </a:fld>
            <a:endParaRPr lang="es-SV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791510C-203A-68E4-B170-5D5741742E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6819710-926A-D5BA-BD4A-B960CD2E97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2701FF-194A-4CAE-8909-F5E02A0AA747}" type="slidenum">
              <a:rPr lang="es-SV" smtClean="0"/>
              <a:t>‹Nº›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1955097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BEEC49-94E6-0FC5-B31A-DF2C168FAE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SV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550585-5B35-5478-6F32-94E624A4DA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SV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94CBF2A-E779-8313-4E5E-FBA038DDC10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3C952EE-BF84-2C1E-F7FC-1283B56A6A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C3F438-F481-41BF-88FC-FD9A8A9BDBC9}" type="datetimeFigureOut">
              <a:rPr lang="es-SV" smtClean="0"/>
              <a:t>20/8/2024</a:t>
            </a:fld>
            <a:endParaRPr lang="es-SV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73A1834-0F95-4114-3C86-6F05145C31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F9AE229-934A-CD9E-BCAD-9E3A6C5D43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2701FF-194A-4CAE-8909-F5E02A0AA747}" type="slidenum">
              <a:rPr lang="es-SV" smtClean="0"/>
              <a:t>‹Nº›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19932575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1DECB4-1008-E15C-6F40-4BBE448A45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SV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C0BF463-009B-BC70-5159-1764E3F0AB7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SV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B8415F0-91E5-6362-AF23-2BA06ADB510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74A0818-8888-52F5-CC6F-B058EBF241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C3F438-F481-41BF-88FC-FD9A8A9BDBC9}" type="datetimeFigureOut">
              <a:rPr lang="es-SV" smtClean="0"/>
              <a:t>20/8/2024</a:t>
            </a:fld>
            <a:endParaRPr lang="es-SV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3D31C24-4DA9-AE04-B5EA-884A3132B5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66E774D-553A-56F7-AFE3-3FA91F679E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2701FF-194A-4CAE-8909-F5E02A0AA747}" type="slidenum">
              <a:rPr lang="es-SV" smtClean="0"/>
              <a:t>‹Nº›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39526265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443E98-6B20-3A6E-745A-7B608A8E90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SV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AA4367C-D9ED-5049-CF47-E072AF94E9B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S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14E7D45-EF1E-45E6-CDF8-98C86E06F7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C3F438-F481-41BF-88FC-FD9A8A9BDBC9}" type="datetimeFigureOut">
              <a:rPr lang="es-SV" smtClean="0"/>
              <a:t>20/8/2024</a:t>
            </a:fld>
            <a:endParaRPr lang="es-S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BF902D2-0807-D20F-D26E-CBA467775E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F9A8766-23A9-BE7C-F2D8-9D633601AC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2701FF-194A-4CAE-8909-F5E02A0AA747}" type="slidenum">
              <a:rPr lang="es-SV" smtClean="0"/>
              <a:t>‹Nº›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818931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1CF9E8D-E765-E54D-C973-4EB8ADA04F0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s-SV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8F70F49-38D2-D05C-5923-B19C8D716A3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S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77B51A-C709-8CE0-76D0-F77D5A7AF3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C3F438-F481-41BF-88FC-FD9A8A9BDBC9}" type="datetimeFigureOut">
              <a:rPr lang="es-SV" smtClean="0"/>
              <a:t>20/8/2024</a:t>
            </a:fld>
            <a:endParaRPr lang="es-S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EC708FC-52BE-4743-6F06-92F3A1266A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9D5CE14-2266-2AAD-7551-17DAA21881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2701FF-194A-4CAE-8909-F5E02A0AA747}" type="slidenum">
              <a:rPr lang="es-SV" smtClean="0"/>
              <a:t>‹Nº›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274814327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bg>
      <p:bgPr>
        <a:solidFill>
          <a:schemeClr val="tx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ntro1">
            <a:hlinkClick r:id="" action="ppaction://media"/>
            <a:extLst>
              <a:ext uri="{FF2B5EF4-FFF2-40B4-BE49-F238E27FC236}">
                <a16:creationId xmlns:a16="http://schemas.microsoft.com/office/drawing/2014/main" id="{ABD4E4D5-100A-DC3E-86DA-BE0663AEDF70}"/>
              </a:ext>
            </a:extLst>
          </p:cNvPr>
          <p:cNvPicPr>
            <a:picLocks noChangeAspect="1"/>
          </p:cNvPicPr>
          <p:nvPr userDrawn="1"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0097" y="1701800"/>
            <a:ext cx="12218795" cy="5181600"/>
          </a:xfrm>
          <a:prstGeom prst="rect">
            <a:avLst/>
          </a:prstGeom>
        </p:spPr>
      </p:pic>
      <p:sp>
        <p:nvSpPr>
          <p:cNvPr id="10" name="box"/>
          <p:cNvSpPr/>
          <p:nvPr userDrawn="1"/>
        </p:nvSpPr>
        <p:spPr>
          <a:xfrm rot="10800000">
            <a:off x="12700" y="1008890"/>
            <a:ext cx="12192000" cy="692909"/>
          </a:xfrm>
          <a:prstGeom prst="rect">
            <a:avLst/>
          </a:prstGeom>
          <a:gradFill flip="none" rotWithShape="1">
            <a:gsLst>
              <a:gs pos="0">
                <a:schemeClr val="accent4"/>
              </a:gs>
              <a:gs pos="100000">
                <a:schemeClr val="accent4">
                  <a:lumMod val="94000"/>
                  <a:lumOff val="6000"/>
                </a:schemeClr>
              </a:gs>
            </a:gsLst>
            <a:lin ang="5400000" scaled="0"/>
            <a:tileRect/>
          </a:gradFill>
          <a:ln>
            <a:noFill/>
          </a:ln>
          <a:effectLst>
            <a:reflection endPos="0" dist="508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27" name="lg_box"/>
          <p:cNvSpPr/>
          <p:nvPr userDrawn="1"/>
        </p:nvSpPr>
        <p:spPr>
          <a:xfrm rot="10800000">
            <a:off x="-12700" y="-1"/>
            <a:ext cx="12192000" cy="1088649"/>
          </a:xfrm>
          <a:prstGeom prst="rect">
            <a:avLst/>
          </a:prstGeom>
          <a:gradFill flip="none" rotWithShape="1">
            <a:gsLst>
              <a:gs pos="0">
                <a:schemeClr val="bg2">
                  <a:lumMod val="75000"/>
                </a:schemeClr>
              </a:gs>
              <a:gs pos="100000">
                <a:srgbClr val="52ADF8"/>
              </a:gs>
            </a:gsLst>
            <a:lin ang="16200000" scaled="1"/>
            <a:tileRect/>
          </a:gradFill>
          <a:ln>
            <a:noFill/>
          </a:ln>
          <a:effectLst>
            <a:reflection endPos="0" dist="508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11200" y="1217942"/>
            <a:ext cx="8216899" cy="5639429"/>
          </a:xfrm>
          <a:prstGeom prst="rect">
            <a:avLst/>
          </a:prstGeom>
        </p:spPr>
      </p:pic>
      <p:sp>
        <p:nvSpPr>
          <p:cNvPr id="29" name="box"/>
          <p:cNvSpPr/>
          <p:nvPr userDrawn="1"/>
        </p:nvSpPr>
        <p:spPr>
          <a:xfrm rot="10800000">
            <a:off x="0" y="1070359"/>
            <a:ext cx="12192000" cy="1828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reflection endPos="0" dist="508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</p:spTree>
    <p:extLst>
      <p:ext uri="{BB962C8B-B14F-4D97-AF65-F5344CB8AC3E}">
        <p14:creationId xmlns:p14="http://schemas.microsoft.com/office/powerpoint/2010/main" val="42515009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984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2" presetClass="entr" presetSubtype="4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_Black_&amp;_White">
    <p:bg>
      <p:bgPr>
        <a:solidFill>
          <a:schemeClr val="tx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451873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46400" y="304800"/>
            <a:ext cx="8432800" cy="7159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46400" y="990601"/>
            <a:ext cx="8432800" cy="41148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9173885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lternate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46400" y="304800"/>
            <a:ext cx="8432800" cy="7159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32366937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lements - Clipar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0000" y="228600"/>
            <a:ext cx="9144000" cy="715963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defRPr sz="48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632217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5289130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46400" y="304800"/>
            <a:ext cx="8432800" cy="7159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46400" y="990601"/>
            <a:ext cx="8432800" cy="4114800"/>
          </a:xfrm>
          <a:prstGeom prst="rect">
            <a:avLst/>
          </a:prstGeom>
        </p:spPr>
        <p:txBody>
          <a:bodyPr/>
          <a:lstStyle>
            <a:lvl1pPr marL="309026" indent="-309026">
              <a:buFont typeface="Arial" pitchFamily="34" charset="0"/>
              <a:buChar char="•"/>
              <a:defRPr sz="3200"/>
            </a:lvl1pPr>
            <a:lvl2pPr marL="609585" indent="-309026">
              <a:buFont typeface="Arial" pitchFamily="34" charset="0"/>
              <a:buChar char="•"/>
              <a:defRPr/>
            </a:lvl2pPr>
            <a:lvl3pPr marL="1140855" indent="-309026">
              <a:buFont typeface="Arial" pitchFamily="34" charset="0"/>
              <a:buChar char="•"/>
              <a:defRPr sz="2400"/>
            </a:lvl3pPr>
            <a:lvl4pPr marL="1528195" indent="-309026">
              <a:buFont typeface="Arial" pitchFamily="34" charset="0"/>
              <a:buChar char="•"/>
              <a:tabLst/>
              <a:defRPr sz="2133"/>
            </a:lvl4pPr>
            <a:lvl5pPr marL="1983268" indent="-309026">
              <a:buFont typeface="Arial" pitchFamily="34" charset="0"/>
              <a:buChar char="•"/>
              <a:tabLst/>
              <a:defRPr sz="1867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51598764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46400" y="304800"/>
            <a:ext cx="8432800" cy="71596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0" y="1066800"/>
            <a:ext cx="4267200" cy="639763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>
              <a:buNone/>
              <a:defRPr sz="2667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48000" y="1763712"/>
            <a:ext cx="4267200" cy="44084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412569" y="1055688"/>
            <a:ext cx="3865033" cy="639763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>
              <a:buNone/>
              <a:defRPr sz="2667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412569" y="1752600"/>
            <a:ext cx="3865033" cy="44084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24744254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36801" y="1914525"/>
            <a:ext cx="7668684" cy="1362075"/>
          </a:xfrm>
          <a:prstGeom prst="rect">
            <a:avLst/>
          </a:prstGeom>
        </p:spPr>
        <p:txBody>
          <a:bodyPr anchor="t"/>
          <a:lstStyle>
            <a:lvl1pPr algn="l">
              <a:defRPr sz="5333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336801" y="381000"/>
            <a:ext cx="7668684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667">
                <a:solidFill>
                  <a:schemeClr val="tx1">
                    <a:tint val="75000"/>
                  </a:schemeClr>
                </a:solidFill>
              </a:defRPr>
            </a:lvl1pPr>
            <a:lvl2pPr marL="609585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9170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3pPr>
            <a:lvl4pPr marL="182875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4pPr>
            <a:lvl5pPr marL="243833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5pPr>
            <a:lvl6pPr marL="304792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6pPr>
            <a:lvl7pPr marL="365750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7pPr>
            <a:lvl8pPr marL="4267093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8pPr>
            <a:lvl9pPr marL="4876678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07603384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46400" y="304800"/>
            <a:ext cx="8432800" cy="7159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40000" y="1066800"/>
            <a:ext cx="4064000" cy="39624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518400" y="1066800"/>
            <a:ext cx="4064000" cy="39624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01968387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0000" y="228600"/>
            <a:ext cx="2641600" cy="933451"/>
          </a:xfrm>
          <a:prstGeom prst="rect">
            <a:avLst/>
          </a:prstGeom>
        </p:spPr>
        <p:txBody>
          <a:bodyPr anchor="b"/>
          <a:lstStyle>
            <a:lvl1pPr algn="l">
              <a:defRPr sz="2667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86400" y="228601"/>
            <a:ext cx="5791200" cy="5853113"/>
          </a:xfrm>
          <a:prstGeom prst="rect">
            <a:avLst/>
          </a:prstGeom>
        </p:spPr>
        <p:txBody>
          <a:bodyPr/>
          <a:lstStyle>
            <a:lvl1pPr>
              <a:defRPr sz="4267"/>
            </a:lvl1pPr>
            <a:lvl2pPr>
              <a:defRPr sz="3733"/>
            </a:lvl2pPr>
            <a:lvl3pPr>
              <a:defRPr sz="3200"/>
            </a:lvl3pPr>
            <a:lvl4pPr>
              <a:defRPr sz="2667"/>
            </a:lvl4pPr>
            <a:lvl5pPr>
              <a:defRPr sz="2667"/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40000" y="1143000"/>
            <a:ext cx="2641600" cy="409574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67"/>
            </a:lvl1pPr>
            <a:lvl2pPr marL="609585" indent="0">
              <a:buNone/>
              <a:defRPr sz="1600"/>
            </a:lvl2pPr>
            <a:lvl3pPr marL="1219170" indent="0">
              <a:buNone/>
              <a:defRPr sz="1333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89138805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icture with Caption">
    <p:bg>
      <p:bgPr>
        <a:gradFill>
          <a:gsLst>
            <a:gs pos="0">
              <a:schemeClr val="accent4">
                <a:lumMod val="88000"/>
                <a:lumOff val="12000"/>
              </a:schemeClr>
            </a:gs>
            <a:gs pos="100000">
              <a:schemeClr val="accent4">
                <a:lumMod val="75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2039023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act Us">
    <p:bg>
      <p:bgPr>
        <a:gradFill>
          <a:gsLst>
            <a:gs pos="0">
              <a:schemeClr val="accent4">
                <a:lumMod val="88000"/>
                <a:lumOff val="12000"/>
              </a:schemeClr>
            </a:gs>
            <a:gs pos="100000">
              <a:schemeClr val="accent4">
                <a:lumMod val="75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906152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9D51EF8-2350-F7D7-FDEC-EED7170E3F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s-SV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395EAE8-BF8A-00DB-5F95-63205E93A0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S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A17AB74-B4AC-B136-FA8B-6F7E362EB98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C3F438-F481-41BF-88FC-FD9A8A9BDBC9}" type="datetimeFigureOut">
              <a:rPr lang="es-SV" smtClean="0"/>
              <a:t>20/8/2024</a:t>
            </a:fld>
            <a:endParaRPr lang="es-S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3A51B60-4F79-F0CA-B2E4-9EF2DF1708C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S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AA3334-B877-8F77-32FA-6C5D1572C07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2701FF-194A-4CAE-8909-F5E02A0AA747}" type="slidenum">
              <a:rPr lang="es-SV" smtClean="0"/>
              <a:t>‹Nº›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12508333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SV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995841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hf sldNum="0" hdr="0" ftr="0" dt="0"/>
  <p:txStyles>
    <p:titleStyle>
      <a:lvl1pPr algn="l" defTabSz="1219170" rtl="0" eaLnBrk="1" latinLnBrk="0" hangingPunct="1">
        <a:spcBef>
          <a:spcPct val="0"/>
        </a:spcBef>
        <a:buNone/>
        <a:defRPr sz="5333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0" indent="0" algn="l" defTabSz="1219170" rtl="0" eaLnBrk="1" latinLnBrk="0" hangingPunct="1">
        <a:spcBef>
          <a:spcPct val="20000"/>
        </a:spcBef>
        <a:buFontTx/>
        <a:buNone/>
        <a:defRPr sz="2667" kern="1200">
          <a:solidFill>
            <a:schemeClr val="bg1"/>
          </a:solidFill>
          <a:latin typeface="+mn-lt"/>
          <a:ea typeface="+mn-ea"/>
          <a:cs typeface="+mn-cs"/>
        </a:defRPr>
      </a:lvl1pPr>
      <a:lvl2pPr marL="0" indent="0" algn="l" defTabSz="1219170" rtl="0" eaLnBrk="1" latinLnBrk="0" hangingPunct="1">
        <a:spcBef>
          <a:spcPct val="20000"/>
        </a:spcBef>
        <a:buFontTx/>
        <a:buNone/>
        <a:defRPr sz="2667" kern="1200">
          <a:solidFill>
            <a:schemeClr val="bg1"/>
          </a:solidFill>
          <a:latin typeface="+mn-lt"/>
          <a:ea typeface="+mn-ea"/>
          <a:cs typeface="+mn-cs"/>
        </a:defRPr>
      </a:lvl2pPr>
      <a:lvl3pPr marL="0" indent="0" algn="l" defTabSz="1219170" rtl="0" eaLnBrk="1" latinLnBrk="0" hangingPunct="1">
        <a:spcBef>
          <a:spcPct val="20000"/>
        </a:spcBef>
        <a:buFontTx/>
        <a:buNone/>
        <a:defRPr sz="2667" kern="1200">
          <a:solidFill>
            <a:schemeClr val="bg1"/>
          </a:solidFill>
          <a:latin typeface="+mn-lt"/>
          <a:ea typeface="+mn-ea"/>
          <a:cs typeface="+mn-cs"/>
        </a:defRPr>
      </a:lvl3pPr>
      <a:lvl4pPr marL="0" indent="0" algn="l" defTabSz="1219170" rtl="0" eaLnBrk="1" latinLnBrk="0" hangingPunct="1">
        <a:spcBef>
          <a:spcPct val="20000"/>
        </a:spcBef>
        <a:buFontTx/>
        <a:buNone/>
        <a:defRPr sz="2667" kern="1200">
          <a:solidFill>
            <a:schemeClr val="bg1"/>
          </a:solidFill>
          <a:latin typeface="+mn-lt"/>
          <a:ea typeface="+mn-ea"/>
          <a:cs typeface="+mn-cs"/>
        </a:defRPr>
      </a:lvl4pPr>
      <a:lvl5pPr marL="0" indent="0" algn="l" defTabSz="1219170" rtl="0" eaLnBrk="1" latinLnBrk="0" hangingPunct="1">
        <a:spcBef>
          <a:spcPct val="20000"/>
        </a:spcBef>
        <a:buFontTx/>
        <a:buNone/>
        <a:defRPr sz="2667" kern="1200">
          <a:solidFill>
            <a:schemeClr val="bg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B24CD99-F9FF-9FDF-3B92-370CFA8D8EDC}"/>
              </a:ext>
            </a:extLst>
          </p:cNvPr>
          <p:cNvSpPr txBox="1"/>
          <p:nvPr/>
        </p:nvSpPr>
        <p:spPr>
          <a:xfrm>
            <a:off x="203200" y="109801"/>
            <a:ext cx="11684000" cy="6025239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marL="304792" marR="0" lvl="0" indent="-304792" algn="just" defTabSz="1219170" rtl="0" eaLnBrk="1" fontAlgn="auto" latinLnBrk="0" hangingPunct="1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rgbClr val="E3DE00"/>
              </a:buClr>
              <a:buSzPct val="141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LA SIGUIENTE PÁGINA SE UTILIZA EN LOS INTERMEDIOS PARA LOS RECESOS O COFFEE BREAKS, PARA AVISAR A QUE HORA SE VA A REGRESAR A LA PRESENTACIÓN ; SIN EMBARGO, USTED PUEDE UTILIZARLO A SU CRITERIO, SEGÚN EL ESPÍRITU SANTO LE GUÍE.</a:t>
            </a:r>
          </a:p>
          <a:p>
            <a:pPr marL="304792" marR="0" lvl="0" indent="-304792" algn="just" defTabSz="1219170" rtl="0" eaLnBrk="1" fontAlgn="auto" latinLnBrk="0" hangingPunct="1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rgbClr val="E3DE00"/>
              </a:buClr>
              <a:buSzPct val="141000"/>
              <a:buFont typeface="Arial" panose="020B0604020202020204" pitchFamily="34" charset="0"/>
              <a:buChar char="•"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304792" marR="0" lvl="0" indent="-304792" algn="just" defTabSz="1219170" rtl="0" eaLnBrk="1" fontAlgn="auto" latinLnBrk="0" hangingPunct="1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rgbClr val="E3DE00"/>
              </a:buClr>
              <a:buSzPct val="141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FAVOR VER LA SIGUIENTE PÁGINA EN </a:t>
            </a:r>
            <a:r>
              <a:rPr kumimoji="0" lang="en-US" sz="24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MODO DE SLIDESHOW O PRESENTACION CON DIAPOSITIVAS PARA VER LAS ANIMACIONES.</a:t>
            </a:r>
          </a:p>
          <a:p>
            <a:pPr marL="304792" marR="0" lvl="0" indent="-304792" algn="l" defTabSz="1219170" rtl="0" eaLnBrk="1" fontAlgn="auto" latinLnBrk="0" hangingPunct="1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rgbClr val="E3DE00"/>
              </a:buClr>
              <a:buSzPct val="141000"/>
              <a:buFont typeface="Arial" panose="020B0604020202020204" pitchFamily="34" charset="0"/>
              <a:buChar char="•"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304792" marR="0" lvl="0" indent="-304792" algn="l" defTabSz="1219170" rtl="0" eaLnBrk="1" fontAlgn="auto" latinLnBrk="0" hangingPunct="1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rgbClr val="E3DE00"/>
              </a:buClr>
              <a:buSzPct val="141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ESTE MATERIAL ES:</a:t>
            </a:r>
          </a:p>
          <a:p>
            <a:pPr marL="952476" marR="0" lvl="0" indent="-353475" algn="l" defTabSz="1219170" rtl="0" eaLnBrk="1" fontAlgn="auto" latinLnBrk="0" hangingPunct="1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rgbClr val="E3DE00"/>
              </a:buClr>
              <a:buSzPct val="82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TOTALMENTE GRATIS </a:t>
            </a:r>
          </a:p>
          <a:p>
            <a:pPr marL="952476" marR="0" lvl="0" indent="-353475" algn="l" defTabSz="1219170" rtl="0" eaLnBrk="1" fontAlgn="auto" latinLnBrk="0" hangingPunct="1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rgbClr val="E3DE00"/>
              </a:buClr>
              <a:buSzPct val="82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 PUEDE COMPATIR A CUALQUIER PERSONA EN FORMA GRATUITA</a:t>
            </a:r>
          </a:p>
          <a:p>
            <a:pPr marL="952476" marR="0" lvl="0" indent="-353475" algn="l" defTabSz="1219170" rtl="0" eaLnBrk="1" fontAlgn="auto" latinLnBrk="0" hangingPunct="1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rgbClr val="E3DE00"/>
              </a:buClr>
              <a:buSzPct val="82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ES TOTALMENTE EDITABLE SEGÚN EL ESPÍRITU SANTO NOS GUÍE</a:t>
            </a:r>
          </a:p>
          <a:p>
            <a:pPr marL="952476" marR="0" lvl="0" indent="-353475" algn="l" defTabSz="1219170" rtl="0" eaLnBrk="1" fontAlgn="auto" latinLnBrk="0" hangingPunct="1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rgbClr val="E3DE00"/>
              </a:buClr>
              <a:buSzPct val="82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 UTILIZA EL DISEÑO CON TAMAÑO: 16:9 - WIDESCREEN </a:t>
            </a:r>
          </a:p>
          <a:p>
            <a:pPr marL="952476" marR="0" lvl="0" indent="-353475" algn="l" defTabSz="1219170" rtl="0" eaLnBrk="1" fontAlgn="auto" latinLnBrk="0" hangingPunct="1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rgbClr val="E3DE00"/>
              </a:buClr>
              <a:buSzPct val="82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JESUCRISTO LE BENDIGA</a:t>
            </a:r>
          </a:p>
          <a:p>
            <a:pPr marL="952476" marR="0" lvl="0" indent="-353475" algn="l" defTabSz="1219170" rtl="0" eaLnBrk="1" fontAlgn="auto" latinLnBrk="0" hangingPunct="1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rgbClr val="E3DE00"/>
              </a:buClr>
              <a:buSzPct val="82000"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CUALQUIER SUGERENCIA SE PUEDE REALIZAR EN: WWW.APOYOBIBLICODOCTRINAL.COM </a:t>
            </a:r>
          </a:p>
        </p:txBody>
      </p:sp>
    </p:spTree>
    <p:extLst>
      <p:ext uri="{BB962C8B-B14F-4D97-AF65-F5344CB8AC3E}">
        <p14:creationId xmlns:p14="http://schemas.microsoft.com/office/powerpoint/2010/main" val="23356815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23000">
              <a:schemeClr val="bg1"/>
            </a:gs>
            <a:gs pos="100000">
              <a:srgbClr val="FBCE8D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n 9" descr="Logotipo&#10;&#10;Descripción generada automáticamente">
            <a:extLst>
              <a:ext uri="{FF2B5EF4-FFF2-40B4-BE49-F238E27FC236}">
                <a16:creationId xmlns:a16="http://schemas.microsoft.com/office/drawing/2014/main" id="{0C7E5340-E7A4-8843-CFA5-AE8FB8C967D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8828" y="-175143"/>
            <a:ext cx="5046870" cy="6858000"/>
          </a:xfrm>
          <a:prstGeom prst="rect">
            <a:avLst/>
          </a:prstGeom>
        </p:spPr>
      </p:pic>
      <p:sp>
        <p:nvSpPr>
          <p:cNvPr id="11" name="Rectangle 5">
            <a:extLst>
              <a:ext uri="{FF2B5EF4-FFF2-40B4-BE49-F238E27FC236}">
                <a16:creationId xmlns:a16="http://schemas.microsoft.com/office/drawing/2014/main" id="{8622DEB4-29E6-8E9E-3BD3-8197B3B4EB90}"/>
              </a:ext>
            </a:extLst>
          </p:cNvPr>
          <p:cNvSpPr/>
          <p:nvPr/>
        </p:nvSpPr>
        <p:spPr>
          <a:xfrm>
            <a:off x="177681" y="66073"/>
            <a:ext cx="9364252" cy="2246769"/>
          </a:xfrm>
          <a:prstGeom prst="rect">
            <a:avLst/>
          </a:prstGeom>
          <a:noFill/>
          <a:ln w="28575">
            <a:solidFill>
              <a:schemeClr val="accent4">
                <a:lumMod val="50000"/>
              </a:schemeClr>
            </a:solidFill>
          </a:ln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s-ES" sz="2800" b="1" dirty="0">
                <a:ln/>
                <a:solidFill>
                  <a:schemeClr val="accent2">
                    <a:lumMod val="50000"/>
                  </a:schemeClr>
                </a:solidFill>
              </a:rPr>
              <a:t>CUIDEMOS NUESTRO MINISTERIO CRISTIANO, PORQUE SI</a:t>
            </a:r>
          </a:p>
          <a:p>
            <a:pPr algn="ctr"/>
            <a:r>
              <a:rPr lang="es-ES" sz="2800" b="1" dirty="0">
                <a:ln/>
                <a:solidFill>
                  <a:schemeClr val="accent2">
                    <a:lumMod val="50000"/>
                  </a:schemeClr>
                </a:solidFill>
              </a:rPr>
              <a:t>PECAMOS CONTRA CUALQUIER HOMBRE, SE ARREGLA EN LOS TRIBUNALES TERRENALES, PERO SI PECAMOS CONTRA DIOS</a:t>
            </a:r>
          </a:p>
          <a:p>
            <a:pPr algn="ctr"/>
            <a:r>
              <a:rPr lang="es-ES" sz="2800" b="1" dirty="0">
                <a:ln/>
                <a:solidFill>
                  <a:schemeClr val="accent2">
                    <a:lumMod val="50000"/>
                  </a:schemeClr>
                </a:solidFill>
              </a:rPr>
              <a:t>QUIÉN ROGARÁ POR NOSOTROS? Y LO PEOR ES QUE</a:t>
            </a:r>
          </a:p>
          <a:p>
            <a:pPr algn="ctr"/>
            <a:r>
              <a:rPr lang="es-ES" sz="2800" b="1" dirty="0">
                <a:ln/>
                <a:solidFill>
                  <a:schemeClr val="accent2">
                    <a:lumMod val="50000"/>
                  </a:schemeClr>
                </a:solidFill>
              </a:rPr>
              <a:t>A ESTA HORA PODRÍAMOS ESTAR YA SENTENCIADOS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4A91CDD-437A-E2F1-E846-4DD1F1BE372F}"/>
              </a:ext>
            </a:extLst>
          </p:cNvPr>
          <p:cNvSpPr/>
          <p:nvPr/>
        </p:nvSpPr>
        <p:spPr>
          <a:xfrm>
            <a:off x="6446551" y="2669082"/>
            <a:ext cx="3616054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n-US" sz="3200" b="1" cap="none" spc="0" dirty="0">
                <a:ln/>
                <a:solidFill>
                  <a:schemeClr val="accent2">
                    <a:lumMod val="50000"/>
                  </a:schemeClr>
                </a:solidFill>
                <a:effectLst/>
              </a:rPr>
              <a:t>REGRESAMOS A LAS</a:t>
            </a:r>
          </a:p>
        </p:txBody>
      </p:sp>
      <p:sp>
        <p:nvSpPr>
          <p:cNvPr id="9" name="Rectangle 5">
            <a:extLst>
              <a:ext uri="{FF2B5EF4-FFF2-40B4-BE49-F238E27FC236}">
                <a16:creationId xmlns:a16="http://schemas.microsoft.com/office/drawing/2014/main" id="{59F9E9A5-D5E2-0F0B-9F4A-F07BB86A2864}"/>
              </a:ext>
            </a:extLst>
          </p:cNvPr>
          <p:cNvSpPr/>
          <p:nvPr/>
        </p:nvSpPr>
        <p:spPr>
          <a:xfrm>
            <a:off x="133715" y="3378200"/>
            <a:ext cx="7879080" cy="2554545"/>
          </a:xfrm>
          <a:prstGeom prst="rect">
            <a:avLst/>
          </a:prstGeom>
          <a:noFill/>
          <a:ln w="28575">
            <a:solidFill>
              <a:schemeClr val="accent4">
                <a:lumMod val="50000"/>
              </a:schemeClr>
            </a:solidFill>
          </a:ln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s-ES" sz="3200" b="1" dirty="0">
                <a:ln/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MAS SI ALGUNO PECARE CONTRA JEHOVÁ, </a:t>
            </a:r>
          </a:p>
          <a:p>
            <a:pPr algn="ctr"/>
            <a:r>
              <a:rPr lang="es-ES" sz="3200" b="1" dirty="0">
                <a:ln/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¿QUIÉN ROGARÁ POR ÉL? PERO ELLOS </a:t>
            </a:r>
          </a:p>
          <a:p>
            <a:pPr algn="ctr"/>
            <a:r>
              <a:rPr lang="es-ES" sz="3200" b="1" dirty="0">
                <a:ln/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 OYERON LA VOZ DE SU PADRE, </a:t>
            </a:r>
          </a:p>
          <a:p>
            <a:pPr algn="ctr"/>
            <a:r>
              <a:rPr lang="es-ES" sz="3200" b="1" dirty="0">
                <a:ln/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PORQUE JEHOVÁ HABÍA RESUELTO </a:t>
            </a:r>
          </a:p>
          <a:p>
            <a:pPr algn="ctr"/>
            <a:r>
              <a:rPr lang="es-ES" sz="3200" b="1" dirty="0">
                <a:ln/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HACERLOS MORIR. 1 SAM 2:25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064F3A3-D9DA-0F9F-C2DB-C75EA913E5D1}"/>
              </a:ext>
            </a:extLst>
          </p:cNvPr>
          <p:cNvSpPr/>
          <p:nvPr/>
        </p:nvSpPr>
        <p:spPr>
          <a:xfrm>
            <a:off x="9018087" y="3079586"/>
            <a:ext cx="2948352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n-US" sz="5400" b="1" dirty="0">
                <a:ln/>
                <a:solidFill>
                  <a:srgbClr val="FFFF00"/>
                </a:solidFill>
              </a:rPr>
              <a:t>10:30 AM</a:t>
            </a:r>
            <a:endParaRPr lang="es-SV" sz="5400" b="1" dirty="0">
              <a:ln/>
              <a:solidFill>
                <a:srgbClr val="FFFF00"/>
              </a:solidFill>
            </a:endParaRPr>
          </a:p>
        </p:txBody>
      </p:sp>
      <p:sp>
        <p:nvSpPr>
          <p:cNvPr id="8" name="Rectángulo 13">
            <a:extLst>
              <a:ext uri="{FF2B5EF4-FFF2-40B4-BE49-F238E27FC236}">
                <a16:creationId xmlns:a16="http://schemas.microsoft.com/office/drawing/2014/main" id="{71CA8750-2642-DB61-C6D7-40528CDD04EA}"/>
              </a:ext>
            </a:extLst>
          </p:cNvPr>
          <p:cNvSpPr/>
          <p:nvPr/>
        </p:nvSpPr>
        <p:spPr>
          <a:xfrm>
            <a:off x="147919" y="6396809"/>
            <a:ext cx="7879080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s-ES" sz="2000" b="1" dirty="0">
                <a:solidFill>
                  <a:schemeClr val="accent2">
                    <a:lumMod val="50000"/>
                  </a:schemeClr>
                </a:solidFill>
                <a:latin typeface="Century Gothic" panose="020B0502020202020204" pitchFamily="34" charset="0"/>
                <a:ea typeface="Ebrima" panose="02000000000000000000" pitchFamily="2" charset="0"/>
                <a:cs typeface="Arial" panose="020B0604020202020204" pitchFamily="34" charset="0"/>
              </a:rPr>
              <a:t>JESUCRISTO TE ACEPTO COMO MI DIOS Y MI SALVADOR, AMÉN</a:t>
            </a:r>
          </a:p>
        </p:txBody>
      </p:sp>
    </p:spTree>
    <p:extLst>
      <p:ext uri="{BB962C8B-B14F-4D97-AF65-F5344CB8AC3E}">
        <p14:creationId xmlns:p14="http://schemas.microsoft.com/office/powerpoint/2010/main" val="13962410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8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8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8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8500"/>
                            </p:stCondLst>
                            <p:childTnLst>
                              <p:par>
                                <p:cTn id="11" presetID="55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4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4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4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2750"/>
                            </p:stCondLst>
                            <p:childTnLst>
                              <p:par>
                                <p:cTn id="17" presetID="55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3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3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3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6250"/>
                            </p:stCondLst>
                            <p:childTnLst>
                              <p:par>
                                <p:cTn id="23" presetID="55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7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7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7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4000"/>
                            </p:stCondLst>
                            <p:childTnLst>
                              <p:par>
                                <p:cTn id="29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4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4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4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7" grpId="0"/>
      <p:bldP spid="9" grpId="0"/>
      <p:bldP spid="4" grpId="0"/>
      <p:bldP spid="8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Business Cloud Skyscraper Animated Layout">
  <a:themeElements>
    <a:clrScheme name="Sky Corporate Ladder">
      <a:dk1>
        <a:sysClr val="windowText" lastClr="000000"/>
      </a:dk1>
      <a:lt1>
        <a:sysClr val="window" lastClr="FFFFFF"/>
      </a:lt1>
      <a:dk2>
        <a:srgbClr val="505050"/>
      </a:dk2>
      <a:lt2>
        <a:srgbClr val="DCE6FC"/>
      </a:lt2>
      <a:accent1>
        <a:srgbClr val="67B7F9"/>
      </a:accent1>
      <a:accent2>
        <a:srgbClr val="FF7A25"/>
      </a:accent2>
      <a:accent3>
        <a:srgbClr val="71592F"/>
      </a:accent3>
      <a:accent4>
        <a:srgbClr val="293E64"/>
      </a:accent4>
      <a:accent5>
        <a:srgbClr val="4B4B4B"/>
      </a:accent5>
      <a:accent6>
        <a:srgbClr val="000000"/>
      </a:accent6>
      <a:hlink>
        <a:srgbClr val="BFBFBF"/>
      </a:hlink>
      <a:folHlink>
        <a:srgbClr val="595959"/>
      </a:folHlink>
    </a:clrScheme>
    <a:fontScheme name="reflective ball">
      <a:majorFont>
        <a:latin typeface="Franklin Gothic Heavy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2880</TotalTime>
  <Words>202</Words>
  <Application>Microsoft Office PowerPoint</Application>
  <PresentationFormat>Panorámica</PresentationFormat>
  <Paragraphs>23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2</vt:i4>
      </vt:variant>
    </vt:vector>
  </HeadingPairs>
  <TitlesOfParts>
    <vt:vector size="9" baseType="lpstr">
      <vt:lpstr>Arial</vt:lpstr>
      <vt:lpstr>Calibri</vt:lpstr>
      <vt:lpstr>Calibri Light</vt:lpstr>
      <vt:lpstr>Century Gothic</vt:lpstr>
      <vt:lpstr>Franklin Gothic Heavy</vt:lpstr>
      <vt:lpstr>Office Theme</vt:lpstr>
      <vt:lpstr>1_Business Cloud Skyscraper Animated Layout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Ricardo Hernandez</dc:creator>
  <cp:lastModifiedBy>Ricardo Hernandez</cp:lastModifiedBy>
  <cp:revision>152</cp:revision>
  <dcterms:created xsi:type="dcterms:W3CDTF">2022-06-13T01:55:45Z</dcterms:created>
  <dcterms:modified xsi:type="dcterms:W3CDTF">2024-08-20T22:47:13Z</dcterms:modified>
</cp:coreProperties>
</file>