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38" r:id="rId3"/>
    <p:sldId id="257" r:id="rId4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FBCE8D"/>
    <a:srgbClr val="96FD91"/>
    <a:srgbClr val="FFD5D5"/>
    <a:srgbClr val="4472C4"/>
    <a:srgbClr val="0DFF0D"/>
    <a:srgbClr val="FBABAB"/>
    <a:srgbClr val="FF8F8F"/>
    <a:srgbClr val="D9B761"/>
    <a:srgbClr val="FFFF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599F8-EC40-69D3-3C99-03A3C6283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68603D-C900-D14B-CCB9-B06EBEF25C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D4538-C3FD-ECDF-106B-716521846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D0171-4C90-0ADC-E078-FFAC1EA86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09D7D-1762-573E-D88D-A6B2625A8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18606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0E122-D346-FF74-3FB4-6D77BCEB4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5B64B-6ADB-87AD-C872-9E141CDDB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EF118-78F4-BEC0-D700-5AE50D75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6EE72-0ADB-7DD0-3F38-11906A438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7F2FB-582F-91E8-179F-E93706E8D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880463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44A37-D90C-7F44-AC29-A18A40561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91BB43-7CD9-CD53-B230-CA325008E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07372-5FDF-4DC4-A2EC-989248B5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E6959-850F-9397-6D8A-A287F3863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BCFF2-564E-099A-7CDE-96257C1F9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57133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6841-DA5B-1324-DB5F-926C7F75F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86BCF-E54C-713D-7AC2-83BAFAB3BC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9BB9C-0EC2-1A99-6FB8-8CB5D0937C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8BFCF-3746-A2C2-CB27-1130EC129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4A2AF-B74D-299E-A496-2C8B7955D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990DAB-794E-DEAB-DBFC-9BD5B744B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71809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FC89B-861D-D167-DF27-C6B690A79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1E124-614E-5012-A94C-47B67A4B0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1ECCA-16A9-55B8-BB96-3C12F4BE5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393C76-CE62-0142-FB59-DE9E9D18F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BC1BB9-0C0B-2504-A3CE-59C35E7CBE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1949E6-3AA5-79E0-47CD-B2C1D640D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EA83C3-9DC2-E034-426A-3B19CC077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784729-FFE9-1D28-F225-2245A5C2A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90638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30A97-5BA0-4F26-F9FF-4E97E2E79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DACA59-565C-BFCE-D048-15BBC376E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FE162F-F593-4CA6-0434-12CD9682B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B8B47C-511E-CDF9-9FF9-7728E7BE4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21257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398C7D-8F09-4365-4C99-0B8829FE5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91510C-203A-68E4-B170-5D5741742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819710-926A-D5BA-BD4A-B960CD2E9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5509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EEC49-94E6-0FC5-B31A-DF2C168FA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50585-5B35-5478-6F32-94E624A4D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CBF2A-E779-8313-4E5E-FBA038DDC1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952EE-BF84-2C1E-F7FC-1283B56A6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3A1834-0F95-4114-3C86-6F05145C3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9AE229-934A-CD9E-BCAD-9E3A6C5D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93257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DECB4-1008-E15C-6F40-4BBE448A4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0BF463-009B-BC70-5159-1764E3F0AB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415F0-91E5-6362-AF23-2BA06ADB51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4A0818-8888-52F5-CC6F-B058EBF24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31C24-4DA9-AE04-B5EA-884A3132B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6E774D-553A-56F7-AFE3-3FA91F67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952626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43E98-6B20-3A6E-745A-7B608A8E9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A4367C-D9ED-5049-CF47-E072AF94E9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E7D45-EF1E-45E6-CDF8-98C86E06F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902D2-0807-D20F-D26E-CBA467775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A8766-23A9-BE7C-F2D8-9D633601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81893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CF9E8D-E765-E54D-C973-4EB8ADA04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F70F49-38D2-D05C-5923-B19C8D716A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7B51A-C709-8CE0-76D0-F77D5A7A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708FC-52BE-4743-6F06-92F3A1266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5CE14-2266-2AAD-7551-17DAA2188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48143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1">
            <a:hlinkClick r:id="" action="ppaction://media"/>
            <a:extLst>
              <a:ext uri="{FF2B5EF4-FFF2-40B4-BE49-F238E27FC236}">
                <a16:creationId xmlns:a16="http://schemas.microsoft.com/office/drawing/2014/main" id="{ABD4E4D5-100A-DC3E-86DA-BE0663AEDF7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97" y="1701800"/>
            <a:ext cx="12218795" cy="5181600"/>
          </a:xfrm>
          <a:prstGeom prst="rect">
            <a:avLst/>
          </a:prstGeom>
        </p:spPr>
      </p:pic>
      <p:sp>
        <p:nvSpPr>
          <p:cNvPr id="10" name="box"/>
          <p:cNvSpPr/>
          <p:nvPr userDrawn="1"/>
        </p:nvSpPr>
        <p:spPr>
          <a:xfrm rot="10800000">
            <a:off x="12700" y="1008890"/>
            <a:ext cx="12192000" cy="69290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94000"/>
                  <a:lumOff val="6000"/>
                </a:schemeClr>
              </a:gs>
            </a:gsLst>
            <a:lin ang="5400000" scaled="0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lg_box"/>
          <p:cNvSpPr/>
          <p:nvPr userDrawn="1"/>
        </p:nvSpPr>
        <p:spPr>
          <a:xfrm rot="10800000">
            <a:off x="-12700" y="-1"/>
            <a:ext cx="12192000" cy="108864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rgbClr val="52ADF8"/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1217942"/>
            <a:ext cx="8216899" cy="5639429"/>
          </a:xfrm>
          <a:prstGeom prst="rect">
            <a:avLst/>
          </a:prstGeom>
        </p:spPr>
      </p:pic>
      <p:sp>
        <p:nvSpPr>
          <p:cNvPr id="29" name="box"/>
          <p:cNvSpPr/>
          <p:nvPr userDrawn="1"/>
        </p:nvSpPr>
        <p:spPr>
          <a:xfrm rot="10800000">
            <a:off x="0" y="1070359"/>
            <a:ext cx="12192000" cy="18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4148765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ck_&amp;_Whit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59529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770924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86815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lements - Clip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144000" cy="7159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284434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4019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>
            <a:lvl1pPr marL="309026" indent="-309026">
              <a:buFont typeface="Arial" pitchFamily="34" charset="0"/>
              <a:buChar char="•"/>
              <a:defRPr sz="3200"/>
            </a:lvl1pPr>
            <a:lvl2pPr marL="609585" indent="-309026">
              <a:buFont typeface="Arial" pitchFamily="34" charset="0"/>
              <a:buChar char="•"/>
              <a:defRPr/>
            </a:lvl2pPr>
            <a:lvl3pPr marL="1140855" indent="-309026">
              <a:buFont typeface="Arial" pitchFamily="34" charset="0"/>
              <a:buChar char="•"/>
              <a:defRPr sz="2400"/>
            </a:lvl3pPr>
            <a:lvl4pPr marL="1528195" indent="-309026">
              <a:buFont typeface="Arial" pitchFamily="34" charset="0"/>
              <a:buChar char="•"/>
              <a:tabLst/>
              <a:defRPr sz="2133"/>
            </a:lvl4pPr>
            <a:lvl5pPr marL="1983268" indent="-309026">
              <a:buFont typeface="Arial" pitchFamily="34" charset="0"/>
              <a:buChar char="•"/>
              <a:tabLst/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320262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066800"/>
            <a:ext cx="4267200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0" y="1763712"/>
            <a:ext cx="4267200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2569" y="1055688"/>
            <a:ext cx="3865033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2569" y="1752600"/>
            <a:ext cx="3865033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584466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1" y="1914525"/>
            <a:ext cx="7668684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1" y="381000"/>
            <a:ext cx="76686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865208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84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753116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2641600" cy="9334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228601"/>
            <a:ext cx="5791200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0" y="1143000"/>
            <a:ext cx="2641600" cy="4095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25726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41790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628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D51EF8-2350-F7D7-FDEC-EED7170E3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5EAE8-BF8A-00DB-5F95-63205E93A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7AB74-B4AC-B136-FA8B-6F7E362EB9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51B60-4F79-F0CA-B2E4-9EF2DF170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A3334-B877-8F77-32FA-6C5D1572C0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50833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5319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l" defTabSz="1219170" rtl="0" eaLnBrk="1" latinLnBrk="0" hangingPunct="1">
        <a:spcBef>
          <a:spcPct val="0"/>
        </a:spcBef>
        <a:buNone/>
        <a:defRPr sz="5333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4CD99-F9FF-9FDF-3B92-370CFA8D8EDC}"/>
              </a:ext>
            </a:extLst>
          </p:cNvPr>
          <p:cNvSpPr txBox="1"/>
          <p:nvPr/>
        </p:nvSpPr>
        <p:spPr>
          <a:xfrm>
            <a:off x="203200" y="109801"/>
            <a:ext cx="11684000" cy="60252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SIGUIENTE PÁGINA SE UTILIZA EN LOS INTERMEDIOS PARA LOS RECESOS O COFFEE BREAKS, PARA AVISAR A QUE HORA SE VA A REGRESAR A LA PRESENTACIÓN ; SIN EMBARGO, USTED PUEDE UTILIZARLO A SU CRITERIO, SEGÚN EL ESPÍRITU SANTO LE GUÍE.</a:t>
            </a: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VER LA SIGUIENTE PÁGINA EN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MODO DE SLIDESHOW O PRESENTACION CON DIAPOSITIVAS PARA VER LAS ANIMACIONES.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 MATERIAL ES: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TOTALMENTE GRATIS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PUEDE COMPATIR A CUALQUIER PERSONA EN FORMA GRATUITA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TOTALMENTE EDITABLE SEGÚN EL ESPÍRITU SANTO NOS GUÍE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UTILIZA EL DISEÑO CON TAMAÑO: 16:9 - WIDESCREEN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 LE BENDIGA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CUALQUIER SUGERENCIA SE PUEDE REALIZAR EN: WWW.APOYOBIBLICODOCTRINAL.COM </a:t>
            </a:r>
          </a:p>
        </p:txBody>
      </p:sp>
    </p:spTree>
    <p:extLst>
      <p:ext uri="{BB962C8B-B14F-4D97-AF65-F5344CB8AC3E}">
        <p14:creationId xmlns:p14="http://schemas.microsoft.com/office/powerpoint/2010/main" val="23356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3000">
              <a:schemeClr val="bg1"/>
            </a:gs>
            <a:gs pos="100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Imagen que contiene tabla, computadora, taza, alimentos&#10;&#10;Descripción generada automáticamente">
            <a:extLst>
              <a:ext uri="{FF2B5EF4-FFF2-40B4-BE49-F238E27FC236}">
                <a16:creationId xmlns:a16="http://schemas.microsoft.com/office/drawing/2014/main" id="{DD13448A-F283-FCF0-331A-39818E6218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215" y="0"/>
            <a:ext cx="5046870" cy="6858000"/>
          </a:xfrm>
          <a:prstGeom prst="rect">
            <a:avLst/>
          </a:prstGeom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8622DEB4-29E6-8E9E-3BD3-8197B3B4EB90}"/>
              </a:ext>
            </a:extLst>
          </p:cNvPr>
          <p:cNvSpPr/>
          <p:nvPr/>
        </p:nvSpPr>
        <p:spPr>
          <a:xfrm>
            <a:off x="200166" y="136394"/>
            <a:ext cx="9043587" cy="1477328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dirty="0">
                <a:ln/>
                <a:solidFill>
                  <a:schemeClr val="accent5">
                    <a:lumMod val="50000"/>
                  </a:schemeClr>
                </a:solidFill>
              </a:rPr>
              <a:t>JESUCRISTO</a:t>
            </a:r>
            <a:r>
              <a:rPr lang="es-ES" sz="3600" b="1" dirty="0">
                <a:ln/>
                <a:solidFill>
                  <a:schemeClr val="accent5">
                    <a:lumMod val="50000"/>
                  </a:schemeClr>
                </a:solidFill>
              </a:rPr>
              <a:t> ÉL ES EL ÚNICO QUE NOS AYUDA CUANDO ESTAMOS SOLOS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A91CDD-437A-E2F1-E846-4DD1F1BE372F}"/>
              </a:ext>
            </a:extLst>
          </p:cNvPr>
          <p:cNvSpPr/>
          <p:nvPr/>
        </p:nvSpPr>
        <p:spPr>
          <a:xfrm>
            <a:off x="6220998" y="2945292"/>
            <a:ext cx="361605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solidFill>
                  <a:schemeClr val="accent5">
                    <a:lumMod val="50000"/>
                  </a:schemeClr>
                </a:solidFill>
                <a:effectLst/>
              </a:rPr>
              <a:t>REGRESAMOS A LAS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59F9E9A5-D5E2-0F0B-9F4A-F07BB86A2864}"/>
              </a:ext>
            </a:extLst>
          </p:cNvPr>
          <p:cNvSpPr/>
          <p:nvPr/>
        </p:nvSpPr>
        <p:spPr>
          <a:xfrm>
            <a:off x="99753" y="3707475"/>
            <a:ext cx="7630215" cy="2308324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600" b="1" dirty="0">
                <a:ln/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AUNQUE MI PADRE Y MI MADRE </a:t>
            </a:r>
          </a:p>
          <a:p>
            <a:pPr algn="ctr"/>
            <a:r>
              <a:rPr lang="es-ES" sz="3600" b="1" dirty="0">
                <a:ln/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 DEJARAN, </a:t>
            </a:r>
          </a:p>
          <a:p>
            <a:pPr algn="ctr"/>
            <a:r>
              <a:rPr lang="es-ES" sz="3600" b="1" dirty="0">
                <a:ln/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 TODO, JEHOVÁ ME RECOGERÁ.</a:t>
            </a:r>
          </a:p>
          <a:p>
            <a:pPr algn="ctr"/>
            <a:r>
              <a:rPr lang="es-ES" sz="3600" b="1" dirty="0">
                <a:ln/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SALMO 27:10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064F3A3-D9DA-0F9F-C2DB-C75EA913E5D1}"/>
              </a:ext>
            </a:extLst>
          </p:cNvPr>
          <p:cNvSpPr/>
          <p:nvPr/>
        </p:nvSpPr>
        <p:spPr>
          <a:xfrm>
            <a:off x="8418310" y="3371568"/>
            <a:ext cx="3324573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000" b="1" dirty="0">
                <a:ln/>
                <a:solidFill>
                  <a:schemeClr val="accent1">
                    <a:lumMod val="75000"/>
                  </a:schemeClr>
                </a:solidFill>
              </a:rPr>
              <a:t>10:30 AM</a:t>
            </a:r>
            <a:endParaRPr lang="es-SV" sz="6000" b="1" dirty="0">
              <a:ln/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Rectángulo 13">
            <a:extLst>
              <a:ext uri="{FF2B5EF4-FFF2-40B4-BE49-F238E27FC236}">
                <a16:creationId xmlns:a16="http://schemas.microsoft.com/office/drawing/2014/main" id="{71CA8750-2642-DB61-C6D7-40528CDD04EA}"/>
              </a:ext>
            </a:extLst>
          </p:cNvPr>
          <p:cNvSpPr/>
          <p:nvPr/>
        </p:nvSpPr>
        <p:spPr>
          <a:xfrm>
            <a:off x="617123" y="6425701"/>
            <a:ext cx="7112845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JESUCRISTO TE ACEPTO COMO MI DIOS Y MI SALVADOR, AMÉN</a:t>
            </a:r>
          </a:p>
        </p:txBody>
      </p:sp>
    </p:spTree>
    <p:extLst>
      <p:ext uri="{BB962C8B-B14F-4D97-AF65-F5344CB8AC3E}">
        <p14:creationId xmlns:p14="http://schemas.microsoft.com/office/powerpoint/2010/main" val="3879945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8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75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25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0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  <p:bldP spid="9" grpId="0"/>
      <p:bldP spid="4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usiness Cloud Skyscraper Animated Layout">
  <a:themeElements>
    <a:clrScheme name="Sky Corporate Ladder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67B7F9"/>
      </a:accent1>
      <a:accent2>
        <a:srgbClr val="FF7A25"/>
      </a:accent2>
      <a:accent3>
        <a:srgbClr val="71592F"/>
      </a:accent3>
      <a:accent4>
        <a:srgbClr val="293E64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3077</TotalTime>
  <Words>158</Words>
  <Application>Microsoft Office PowerPoint</Application>
  <PresentationFormat>Panorámica</PresentationFormat>
  <Paragraphs>19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Franklin Gothic Heavy</vt:lpstr>
      <vt:lpstr>Office Theme</vt:lpstr>
      <vt:lpstr>1_Business Cloud Skyscraper Animated Layout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Hernandez</dc:creator>
  <cp:lastModifiedBy>Ricardo Hernandez</cp:lastModifiedBy>
  <cp:revision>153</cp:revision>
  <dcterms:created xsi:type="dcterms:W3CDTF">2022-06-13T01:55:45Z</dcterms:created>
  <dcterms:modified xsi:type="dcterms:W3CDTF">2024-08-20T22:57:04Z</dcterms:modified>
</cp:coreProperties>
</file>