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7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200"/>
    <a:srgbClr val="D5D000"/>
    <a:srgbClr val="FFFF57"/>
    <a:srgbClr val="0070C0"/>
    <a:srgbClr val="FBCE8D"/>
    <a:srgbClr val="96FD91"/>
    <a:srgbClr val="FFD5D5"/>
    <a:srgbClr val="4472C4"/>
    <a:srgbClr val="0DFF0D"/>
    <a:srgbClr val="F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7073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917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8413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5557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4033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726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6676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4947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6296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9099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710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3378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83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42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000">
              <a:srgbClr val="FCF980"/>
            </a:gs>
            <a:gs pos="8000">
              <a:schemeClr val="bg1"/>
            </a:gs>
            <a:gs pos="100000">
              <a:srgbClr val="F8F2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14F426A5-6DB8-2400-3E3D-3CE17A9FA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628" y="-110146"/>
            <a:ext cx="5046870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61423" y="81771"/>
            <a:ext cx="9074264" cy="2431435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SINO LIMPIAMOS NUESTRO CORAZÓN, SE CONVERTIRÁ EN UNA BOMBA DE TIEMPO 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 POR LO QUE ES FUNDAMENTAL CONFESAR 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NUESTROS PECADOS A</a:t>
            </a:r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s-ES" sz="4400" b="1" dirty="0">
                <a:ln/>
                <a:solidFill>
                  <a:schemeClr val="accent4">
                    <a:lumMod val="50000"/>
                  </a:schemeClr>
                </a:solidFill>
              </a:rPr>
              <a:t>JESUCRISTO</a:t>
            </a:r>
            <a:endParaRPr lang="es-ES" sz="2400" b="1" dirty="0">
              <a:ln/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6189420" y="2828233"/>
            <a:ext cx="36160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105227" y="3667850"/>
            <a:ext cx="7412205" cy="2308324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MIENTRAS CALLÉ, SE ENVEJECIERON 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 HUESOS EN MI GEMIR 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EL DÍA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SALMO 32:3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4F3A3-D9DA-0F9F-C2DB-C75EA913E5D1}"/>
              </a:ext>
            </a:extLst>
          </p:cNvPr>
          <p:cNvSpPr/>
          <p:nvPr/>
        </p:nvSpPr>
        <p:spPr>
          <a:xfrm>
            <a:off x="8159536" y="3318854"/>
            <a:ext cx="199753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dirty="0">
                <a:ln/>
                <a:solidFill>
                  <a:srgbClr val="FFFF00"/>
                </a:solidFill>
              </a:rPr>
              <a:t>10:30</a:t>
            </a:r>
          </a:p>
          <a:p>
            <a:pPr algn="ctr"/>
            <a:r>
              <a:rPr lang="en-US" sz="4800" b="1" dirty="0">
                <a:ln/>
                <a:solidFill>
                  <a:srgbClr val="FFFF00"/>
                </a:solidFill>
              </a:rPr>
              <a:t> AM</a:t>
            </a:r>
            <a:endParaRPr lang="es-SV" sz="4800" b="1" dirty="0">
              <a:ln/>
              <a:solidFill>
                <a:srgbClr val="FFFF00"/>
              </a:solidFill>
            </a:endParaRPr>
          </a:p>
        </p:txBody>
      </p:sp>
      <p:sp>
        <p:nvSpPr>
          <p:cNvPr id="8" name="Rectángulo 13">
            <a:extLst>
              <a:ext uri="{FF2B5EF4-FFF2-40B4-BE49-F238E27FC236}">
                <a16:creationId xmlns:a16="http://schemas.microsoft.com/office/drawing/2014/main" id="{71CA8750-2642-DB61-C6D7-40528CDD04EA}"/>
              </a:ext>
            </a:extLst>
          </p:cNvPr>
          <p:cNvSpPr/>
          <p:nvPr/>
        </p:nvSpPr>
        <p:spPr>
          <a:xfrm>
            <a:off x="200166" y="6425575"/>
            <a:ext cx="71128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387994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9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3102</TotalTime>
  <Words>167</Words>
  <Application>Microsoft Office PowerPoint</Application>
  <PresentationFormat>Panorámica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157</cp:revision>
  <dcterms:created xsi:type="dcterms:W3CDTF">2022-06-13T01:55:45Z</dcterms:created>
  <dcterms:modified xsi:type="dcterms:W3CDTF">2024-08-20T22:58:07Z</dcterms:modified>
</cp:coreProperties>
</file>