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7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FF69"/>
    <a:srgbClr val="0DFF0D"/>
    <a:srgbClr val="96FD91"/>
    <a:srgbClr val="F8F200"/>
    <a:srgbClr val="D5D000"/>
    <a:srgbClr val="FFFF57"/>
    <a:srgbClr val="0070C0"/>
    <a:srgbClr val="FBCE8D"/>
    <a:srgbClr val="FFD5D5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9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60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0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5713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18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90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50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9325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5262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8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814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552049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065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07145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147168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70659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04685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95108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463543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63404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7149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49267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595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648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08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2369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8000">
              <a:srgbClr val="96FD91"/>
            </a:gs>
            <a:gs pos="8000">
              <a:schemeClr val="bg1"/>
            </a:gs>
            <a:gs pos="100000">
              <a:srgbClr val="69FF6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DC8B5154-E73C-DC56-41CD-FB6A7F37C6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339" y="-81771"/>
            <a:ext cx="5049467" cy="6858000"/>
          </a:xfrm>
          <a:prstGeom prst="rect">
            <a:avLst/>
          </a:prstGeom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8622DEB4-29E6-8E9E-3BD3-8197B3B4EB90}"/>
              </a:ext>
            </a:extLst>
          </p:cNvPr>
          <p:cNvSpPr/>
          <p:nvPr/>
        </p:nvSpPr>
        <p:spPr>
          <a:xfrm>
            <a:off x="61423" y="81771"/>
            <a:ext cx="9355238" cy="1200329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dirty="0">
                <a:ln/>
                <a:solidFill>
                  <a:schemeClr val="accent6">
                    <a:lumMod val="50000"/>
                  </a:schemeClr>
                </a:solidFill>
              </a:rPr>
              <a:t>NO NOS RINDAMOS, NI SIQUIERA UN MARTILLO HUNDE EL CLAVO EN EL PRIMER INTENTO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6189420" y="2828233"/>
            <a:ext cx="361605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solidFill>
                  <a:schemeClr val="accent6">
                    <a:lumMod val="50000"/>
                  </a:schemeClr>
                </a:solidFill>
                <a:effectLst/>
              </a:rPr>
              <a:t>REGRESAMOS A LAS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59F9E9A5-D5E2-0F0B-9F4A-F07BB86A2864}"/>
              </a:ext>
            </a:extLst>
          </p:cNvPr>
          <p:cNvSpPr/>
          <p:nvPr/>
        </p:nvSpPr>
        <p:spPr>
          <a:xfrm>
            <a:off x="61424" y="3734352"/>
            <a:ext cx="7570916" cy="1754326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dirty="0">
                <a:ln/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PORQUE SIETE VECES CAE EL JUSTO, Y VUELVE A LEVANTARSE… </a:t>
            </a:r>
          </a:p>
          <a:p>
            <a:pPr algn="ctr"/>
            <a:r>
              <a:rPr lang="es-ES" sz="3600" b="1" dirty="0">
                <a:ln/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 24:16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64F3A3-D9DA-0F9F-C2DB-C75EA913E5D1}"/>
              </a:ext>
            </a:extLst>
          </p:cNvPr>
          <p:cNvSpPr/>
          <p:nvPr/>
        </p:nvSpPr>
        <p:spPr>
          <a:xfrm>
            <a:off x="8447656" y="3413008"/>
            <a:ext cx="1997537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000" b="1" dirty="0">
                <a:ln/>
                <a:solidFill>
                  <a:schemeClr val="accent6">
                    <a:lumMod val="50000"/>
                  </a:schemeClr>
                </a:solidFill>
              </a:rPr>
              <a:t>10:30</a:t>
            </a:r>
          </a:p>
          <a:p>
            <a:pPr algn="ctr"/>
            <a:r>
              <a:rPr lang="en-US" sz="6000" b="1" dirty="0">
                <a:ln/>
                <a:solidFill>
                  <a:schemeClr val="accent6">
                    <a:lumMod val="50000"/>
                  </a:schemeClr>
                </a:solidFill>
              </a:rPr>
              <a:t> AM</a:t>
            </a:r>
            <a:endParaRPr lang="es-SV" sz="6000" b="1" dirty="0">
              <a:ln/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Rectángulo 13">
            <a:extLst>
              <a:ext uri="{FF2B5EF4-FFF2-40B4-BE49-F238E27FC236}">
                <a16:creationId xmlns:a16="http://schemas.microsoft.com/office/drawing/2014/main" id="{71CA8750-2642-DB61-C6D7-40528CDD04EA}"/>
              </a:ext>
            </a:extLst>
          </p:cNvPr>
          <p:cNvSpPr/>
          <p:nvPr/>
        </p:nvSpPr>
        <p:spPr>
          <a:xfrm>
            <a:off x="1247570" y="6488668"/>
            <a:ext cx="711284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387994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8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75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2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9" grpId="0"/>
      <p:bldP spid="4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3133</TotalTime>
  <Words>158</Words>
  <Application>Microsoft Office PowerPoint</Application>
  <PresentationFormat>Panorámica</PresentationFormat>
  <Paragraphs>18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163</cp:revision>
  <dcterms:created xsi:type="dcterms:W3CDTF">2022-06-13T01:55:45Z</dcterms:created>
  <dcterms:modified xsi:type="dcterms:W3CDTF">2024-08-20T22:59:17Z</dcterms:modified>
</cp:coreProperties>
</file>