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7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FF69"/>
    <a:srgbClr val="0DFF0D"/>
    <a:srgbClr val="96FD91"/>
    <a:srgbClr val="F8F200"/>
    <a:srgbClr val="D5D000"/>
    <a:srgbClr val="FFFF57"/>
    <a:srgbClr val="0070C0"/>
    <a:srgbClr val="FBCE8D"/>
    <a:srgbClr val="FFD5D5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7956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06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237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6716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121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904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6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1315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4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370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1868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219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098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61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accent4">
                <a:lumMod val="20000"/>
                <a:lumOff val="80000"/>
              </a:schemeClr>
            </a:gs>
            <a:gs pos="8000">
              <a:schemeClr val="bg1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51478" y="2094038"/>
            <a:ext cx="7942083" cy="2308324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BIENAVENTURADOS LOS PACIFICADORES, PORQUE ELLOS SERÁN LLAMADOS HIJOS DE DIOS</a:t>
            </a:r>
          </a:p>
          <a:p>
            <a:pPr algn="ctr"/>
            <a:r>
              <a:rPr lang="es-ES" sz="36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 5:9 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78FC535B-8384-CC93-89C1-8E8B6D6D7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48" y="-176170"/>
            <a:ext cx="504946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61423" y="81771"/>
            <a:ext cx="9115828" cy="1615827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300" b="1" dirty="0">
                <a:ln/>
                <a:solidFill>
                  <a:schemeClr val="accent6">
                    <a:lumMod val="50000"/>
                  </a:schemeClr>
                </a:solidFill>
              </a:rPr>
              <a:t>SIEMPRE HABRÁ PIEDRAS EN NUESTRO CAMINO</a:t>
            </a:r>
          </a:p>
          <a:p>
            <a:pPr algn="ctr"/>
            <a:r>
              <a:rPr lang="es-ES" sz="3300" b="1" dirty="0">
                <a:ln/>
                <a:solidFill>
                  <a:schemeClr val="accent6">
                    <a:lumMod val="50000"/>
                  </a:schemeClr>
                </a:solidFill>
              </a:rPr>
              <a:t>DEPENDE DE NOSOTROS SI HACEMOS MUROS O PUENTES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046491" y="4807681"/>
            <a:ext cx="4047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 dirty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4F3A3-D9DA-0F9F-C2DB-C75EA913E5D1}"/>
              </a:ext>
            </a:extLst>
          </p:cNvPr>
          <p:cNvSpPr/>
          <p:nvPr/>
        </p:nvSpPr>
        <p:spPr>
          <a:xfrm rot="-60000">
            <a:off x="8342218" y="4662698"/>
            <a:ext cx="251322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2400000" rev="0"/>
              </a:camera>
              <a:lightRig rig="soft" dir="t">
                <a:rot lat="0" lon="0" rev="15600000"/>
              </a:lightRig>
            </a:scene3d>
          </a:bodyPr>
          <a:lstStyle/>
          <a:p>
            <a:pPr algn="ctr"/>
            <a:r>
              <a:rPr lang="en-US" sz="4400" b="1" dirty="0">
                <a:ln/>
                <a:solidFill>
                  <a:schemeClr val="accent6">
                    <a:lumMod val="50000"/>
                  </a:schemeClr>
                </a:solidFill>
              </a:rPr>
              <a:t>10:30 AM</a:t>
            </a:r>
            <a:endParaRPr lang="es-SV" sz="4400" b="1" dirty="0">
              <a:ln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ángulo 13">
            <a:extLst>
              <a:ext uri="{FF2B5EF4-FFF2-40B4-BE49-F238E27FC236}">
                <a16:creationId xmlns:a16="http://schemas.microsoft.com/office/drawing/2014/main" id="{71CA8750-2642-DB61-C6D7-40528CDD04EA}"/>
              </a:ext>
            </a:extLst>
          </p:cNvPr>
          <p:cNvSpPr/>
          <p:nvPr/>
        </p:nvSpPr>
        <p:spPr>
          <a:xfrm>
            <a:off x="1222850" y="6406897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38799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7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3205</TotalTime>
  <Words>155</Words>
  <Application>Microsoft Office PowerPoint</Application>
  <PresentationFormat>Panorámica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168</cp:revision>
  <dcterms:created xsi:type="dcterms:W3CDTF">2022-06-13T01:55:45Z</dcterms:created>
  <dcterms:modified xsi:type="dcterms:W3CDTF">2024-08-20T23:01:24Z</dcterms:modified>
</cp:coreProperties>
</file>