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2" r:id="rId2"/>
  </p:sldMasterIdLst>
  <p:sldIdLst>
    <p:sldId id="438" r:id="rId3"/>
    <p:sldId id="304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 userDrawn="1"/>
        </p:nvSpPr>
        <p:spPr>
          <a:xfrm>
            <a:off x="5811795" y="0"/>
            <a:ext cx="6380205" cy="6877050"/>
          </a:xfrm>
          <a:custGeom>
            <a:avLst/>
            <a:gdLst>
              <a:gd name="connsiteX0" fmla="*/ 2122588 w 7741466"/>
              <a:gd name="connsiteY0" fmla="*/ 0 h 6858000"/>
              <a:gd name="connsiteX1" fmla="*/ 7741466 w 7741466"/>
              <a:gd name="connsiteY1" fmla="*/ 0 h 6858000"/>
              <a:gd name="connsiteX2" fmla="*/ 7741466 w 7741466"/>
              <a:gd name="connsiteY2" fmla="*/ 6858000 h 6858000"/>
              <a:gd name="connsiteX3" fmla="*/ 4161611 w 7741466"/>
              <a:gd name="connsiteY3" fmla="*/ 6858000 h 6858000"/>
              <a:gd name="connsiteX4" fmla="*/ 0 w 7741466"/>
              <a:gd name="connsiteY4" fmla="*/ 1718838 h 6858000"/>
              <a:gd name="connsiteX5" fmla="*/ 2122588 w 7741466"/>
              <a:gd name="connsiteY5" fmla="*/ 0 h 6858000"/>
              <a:gd name="connsiteX0" fmla="*/ 2122588 w 7741466"/>
              <a:gd name="connsiteY0" fmla="*/ 0 h 6877050"/>
              <a:gd name="connsiteX1" fmla="*/ 7741466 w 7741466"/>
              <a:gd name="connsiteY1" fmla="*/ 0 h 6877050"/>
              <a:gd name="connsiteX2" fmla="*/ 7741466 w 7741466"/>
              <a:gd name="connsiteY2" fmla="*/ 6858000 h 6877050"/>
              <a:gd name="connsiteX3" fmla="*/ 1361261 w 7741466"/>
              <a:gd name="connsiteY3" fmla="*/ 6877050 h 6877050"/>
              <a:gd name="connsiteX4" fmla="*/ 0 w 7741466"/>
              <a:gd name="connsiteY4" fmla="*/ 1718838 h 6877050"/>
              <a:gd name="connsiteX5" fmla="*/ 2122588 w 7741466"/>
              <a:gd name="connsiteY5" fmla="*/ 0 h 6877050"/>
              <a:gd name="connsiteX0" fmla="*/ 761327 w 6380205"/>
              <a:gd name="connsiteY0" fmla="*/ 0 h 6877050"/>
              <a:gd name="connsiteX1" fmla="*/ 6380205 w 6380205"/>
              <a:gd name="connsiteY1" fmla="*/ 0 h 6877050"/>
              <a:gd name="connsiteX2" fmla="*/ 6380205 w 6380205"/>
              <a:gd name="connsiteY2" fmla="*/ 6858000 h 6877050"/>
              <a:gd name="connsiteX3" fmla="*/ 0 w 6380205"/>
              <a:gd name="connsiteY3" fmla="*/ 6877050 h 6877050"/>
              <a:gd name="connsiteX4" fmla="*/ 761327 w 6380205"/>
              <a:gd name="connsiteY4" fmla="*/ 0 h 6877050"/>
              <a:gd name="connsiteX0" fmla="*/ 2742527 w 6380205"/>
              <a:gd name="connsiteY0" fmla="*/ 0 h 6877050"/>
              <a:gd name="connsiteX1" fmla="*/ 6380205 w 6380205"/>
              <a:gd name="connsiteY1" fmla="*/ 0 h 6877050"/>
              <a:gd name="connsiteX2" fmla="*/ 6380205 w 6380205"/>
              <a:gd name="connsiteY2" fmla="*/ 6858000 h 6877050"/>
              <a:gd name="connsiteX3" fmla="*/ 0 w 6380205"/>
              <a:gd name="connsiteY3" fmla="*/ 6877050 h 6877050"/>
              <a:gd name="connsiteX4" fmla="*/ 2742527 w 6380205"/>
              <a:gd name="connsiteY4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0205" h="6877050">
                <a:moveTo>
                  <a:pt x="2742527" y="0"/>
                </a:moveTo>
                <a:lnTo>
                  <a:pt x="6380205" y="0"/>
                </a:lnTo>
                <a:lnTo>
                  <a:pt x="6380205" y="6858000"/>
                </a:lnTo>
                <a:lnTo>
                  <a:pt x="0" y="6877050"/>
                </a:lnTo>
                <a:lnTo>
                  <a:pt x="2742527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 userDrawn="1"/>
        </p:nvSpPr>
        <p:spPr>
          <a:xfrm>
            <a:off x="-3692" y="436"/>
            <a:ext cx="8560356" cy="6857565"/>
          </a:xfrm>
          <a:custGeom>
            <a:avLst/>
            <a:gdLst>
              <a:gd name="connsiteX0" fmla="*/ 0 w 8560356"/>
              <a:gd name="connsiteY0" fmla="*/ 0 h 6857565"/>
              <a:gd name="connsiteX1" fmla="*/ 8560356 w 8560356"/>
              <a:gd name="connsiteY1" fmla="*/ 14079 h 6857565"/>
              <a:gd name="connsiteX2" fmla="*/ 5831670 w 8560356"/>
              <a:gd name="connsiteY2" fmla="*/ 6857565 h 6857565"/>
              <a:gd name="connsiteX3" fmla="*/ 0 w 8560356"/>
              <a:gd name="connsiteY3" fmla="*/ 6857565 h 6857565"/>
              <a:gd name="connsiteX4" fmla="*/ 0 w 8560356"/>
              <a:gd name="connsiteY4" fmla="*/ 0 h 685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0356" h="6857565">
                <a:moveTo>
                  <a:pt x="0" y="0"/>
                </a:moveTo>
                <a:lnTo>
                  <a:pt x="8560356" y="14079"/>
                </a:lnTo>
                <a:lnTo>
                  <a:pt x="5831670" y="6857565"/>
                </a:lnTo>
                <a:lnTo>
                  <a:pt x="0" y="68575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 userDrawn="1"/>
        </p:nvSpPr>
        <p:spPr>
          <a:xfrm>
            <a:off x="-3692" y="0"/>
            <a:ext cx="8545842" cy="6858000"/>
          </a:xfrm>
          <a:custGeom>
            <a:avLst/>
            <a:gdLst>
              <a:gd name="connsiteX0" fmla="*/ 0 w 8545842"/>
              <a:gd name="connsiteY0" fmla="*/ 0 h 6858000"/>
              <a:gd name="connsiteX1" fmla="*/ 8545842 w 8545842"/>
              <a:gd name="connsiteY1" fmla="*/ 0 h 6858000"/>
              <a:gd name="connsiteX2" fmla="*/ 5483327 w 8545842"/>
              <a:gd name="connsiteY2" fmla="*/ 6858000 h 6858000"/>
              <a:gd name="connsiteX3" fmla="*/ 0 w 8545842"/>
              <a:gd name="connsiteY3" fmla="*/ 6858000 h 6858000"/>
              <a:gd name="connsiteX4" fmla="*/ 0 w 854584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5842" h="6858000">
                <a:moveTo>
                  <a:pt x="0" y="0"/>
                </a:moveTo>
                <a:lnTo>
                  <a:pt x="8545842" y="0"/>
                </a:lnTo>
                <a:lnTo>
                  <a:pt x="54833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7"/>
          <p:cNvSpPr/>
          <p:nvPr userDrawn="1"/>
        </p:nvSpPr>
        <p:spPr>
          <a:xfrm>
            <a:off x="7680" y="2691169"/>
            <a:ext cx="5743363" cy="4166831"/>
          </a:xfrm>
          <a:custGeom>
            <a:avLst/>
            <a:gdLst>
              <a:gd name="connsiteX0" fmla="*/ 0 w 5684792"/>
              <a:gd name="connsiteY0" fmla="*/ 0 h 4210333"/>
              <a:gd name="connsiteX1" fmla="*/ 5684792 w 5684792"/>
              <a:gd name="connsiteY1" fmla="*/ 0 h 4210333"/>
              <a:gd name="connsiteX2" fmla="*/ 5684792 w 5684792"/>
              <a:gd name="connsiteY2" fmla="*/ 4210333 h 4210333"/>
              <a:gd name="connsiteX3" fmla="*/ 0 w 5684792"/>
              <a:gd name="connsiteY3" fmla="*/ 4210333 h 4210333"/>
              <a:gd name="connsiteX4" fmla="*/ 0 w 5684792"/>
              <a:gd name="connsiteY4" fmla="*/ 0 h 4210333"/>
              <a:gd name="connsiteX0" fmla="*/ 0 w 5684792"/>
              <a:gd name="connsiteY0" fmla="*/ 13648 h 4223981"/>
              <a:gd name="connsiteX1" fmla="*/ 2265529 w 5684792"/>
              <a:gd name="connsiteY1" fmla="*/ 0 h 4223981"/>
              <a:gd name="connsiteX2" fmla="*/ 5684792 w 5684792"/>
              <a:gd name="connsiteY2" fmla="*/ 13648 h 4223981"/>
              <a:gd name="connsiteX3" fmla="*/ 5684792 w 5684792"/>
              <a:gd name="connsiteY3" fmla="*/ 4223981 h 4223981"/>
              <a:gd name="connsiteX4" fmla="*/ 0 w 5684792"/>
              <a:gd name="connsiteY4" fmla="*/ 4223981 h 4223981"/>
              <a:gd name="connsiteX5" fmla="*/ 0 w 5684792"/>
              <a:gd name="connsiteY5" fmla="*/ 13648 h 4223981"/>
              <a:gd name="connsiteX0" fmla="*/ 0 w 5684792"/>
              <a:gd name="connsiteY0" fmla="*/ 4223981 h 4223981"/>
              <a:gd name="connsiteX1" fmla="*/ 2265529 w 5684792"/>
              <a:gd name="connsiteY1" fmla="*/ 0 h 4223981"/>
              <a:gd name="connsiteX2" fmla="*/ 5684792 w 5684792"/>
              <a:gd name="connsiteY2" fmla="*/ 13648 h 4223981"/>
              <a:gd name="connsiteX3" fmla="*/ 5684792 w 5684792"/>
              <a:gd name="connsiteY3" fmla="*/ 4223981 h 4223981"/>
              <a:gd name="connsiteX4" fmla="*/ 0 w 5684792"/>
              <a:gd name="connsiteY4" fmla="*/ 4223981 h 4223981"/>
              <a:gd name="connsiteX0" fmla="*/ 0 w 5684792"/>
              <a:gd name="connsiteY0" fmla="*/ 4223981 h 4223981"/>
              <a:gd name="connsiteX1" fmla="*/ 2265529 w 5684792"/>
              <a:gd name="connsiteY1" fmla="*/ 0 h 4223981"/>
              <a:gd name="connsiteX2" fmla="*/ 5684792 w 5684792"/>
              <a:gd name="connsiteY2" fmla="*/ 4223981 h 4223981"/>
              <a:gd name="connsiteX3" fmla="*/ 0 w 5684792"/>
              <a:gd name="connsiteY3" fmla="*/ 4223981 h 4223981"/>
              <a:gd name="connsiteX0" fmla="*/ 0 w 5703842"/>
              <a:gd name="connsiteY0" fmla="*/ 4204931 h 4223981"/>
              <a:gd name="connsiteX1" fmla="*/ 2284579 w 5703842"/>
              <a:gd name="connsiteY1" fmla="*/ 0 h 4223981"/>
              <a:gd name="connsiteX2" fmla="*/ 5703842 w 5703842"/>
              <a:gd name="connsiteY2" fmla="*/ 4223981 h 4223981"/>
              <a:gd name="connsiteX3" fmla="*/ 0 w 5703842"/>
              <a:gd name="connsiteY3" fmla="*/ 4204931 h 4223981"/>
              <a:gd name="connsiteX0" fmla="*/ 39521 w 5743363"/>
              <a:gd name="connsiteY0" fmla="*/ 4147781 h 4166831"/>
              <a:gd name="connsiteX1" fmla="*/ 0 w 5743363"/>
              <a:gd name="connsiteY1" fmla="*/ 0 h 4166831"/>
              <a:gd name="connsiteX2" fmla="*/ 5743363 w 5743363"/>
              <a:gd name="connsiteY2" fmla="*/ 4166831 h 4166831"/>
              <a:gd name="connsiteX3" fmla="*/ 39521 w 5743363"/>
              <a:gd name="connsiteY3" fmla="*/ 4147781 h 4166831"/>
              <a:gd name="connsiteX0" fmla="*/ 20471 w 5743363"/>
              <a:gd name="connsiteY0" fmla="*/ 4147781 h 4166831"/>
              <a:gd name="connsiteX1" fmla="*/ 0 w 5743363"/>
              <a:gd name="connsiteY1" fmla="*/ 0 h 4166831"/>
              <a:gd name="connsiteX2" fmla="*/ 5743363 w 5743363"/>
              <a:gd name="connsiteY2" fmla="*/ 4166831 h 4166831"/>
              <a:gd name="connsiteX3" fmla="*/ 20471 w 5743363"/>
              <a:gd name="connsiteY3" fmla="*/ 4147781 h 416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3363" h="4166831">
                <a:moveTo>
                  <a:pt x="20471" y="4147781"/>
                </a:moveTo>
                <a:lnTo>
                  <a:pt x="0" y="0"/>
                </a:lnTo>
                <a:lnTo>
                  <a:pt x="5743363" y="4166831"/>
                </a:lnTo>
                <a:lnTo>
                  <a:pt x="20471" y="4147781"/>
                </a:lnTo>
                <a:close/>
              </a:path>
            </a:pathLst>
          </a:custGeom>
          <a:solidFill>
            <a:schemeClr val="accent2">
              <a:lumMod val="50000"/>
              <a:alpha val="2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5654450" y="-356029"/>
            <a:ext cx="692580" cy="7564934"/>
            <a:chOff x="5859407" y="-356029"/>
            <a:chExt cx="692580" cy="7564934"/>
          </a:xfrm>
        </p:grpSpPr>
        <p:sp>
          <p:nvSpPr>
            <p:cNvPr id="32" name="Freeform 31"/>
            <p:cNvSpPr/>
            <p:nvPr/>
          </p:nvSpPr>
          <p:spPr>
            <a:xfrm rot="1260000">
              <a:off x="5880230" y="-356029"/>
              <a:ext cx="671757" cy="7564934"/>
            </a:xfrm>
            <a:custGeom>
              <a:avLst/>
              <a:gdLst>
                <a:gd name="connsiteX0" fmla="*/ 0 w 671757"/>
                <a:gd name="connsiteY0" fmla="*/ 241187 h 7564934"/>
                <a:gd name="connsiteX1" fmla="*/ 628313 w 671757"/>
                <a:gd name="connsiteY1" fmla="*/ 0 h 7564934"/>
                <a:gd name="connsiteX2" fmla="*/ 671757 w 671757"/>
                <a:gd name="connsiteY2" fmla="*/ 2351092 h 7564934"/>
                <a:gd name="connsiteX3" fmla="*/ 350595 w 671757"/>
                <a:gd name="connsiteY3" fmla="*/ 2469063 h 7564934"/>
                <a:gd name="connsiteX4" fmla="*/ 374599 w 671757"/>
                <a:gd name="connsiteY4" fmla="*/ 7464951 h 7564934"/>
                <a:gd name="connsiteX5" fmla="*/ 114135 w 671757"/>
                <a:gd name="connsiteY5" fmla="*/ 7564934 h 7564934"/>
                <a:gd name="connsiteX6" fmla="*/ 0 w 671757"/>
                <a:gd name="connsiteY6" fmla="*/ 241187 h 756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1757" h="7564934">
                  <a:moveTo>
                    <a:pt x="0" y="241187"/>
                  </a:moveTo>
                  <a:lnTo>
                    <a:pt x="628313" y="0"/>
                  </a:lnTo>
                  <a:lnTo>
                    <a:pt x="671757" y="2351092"/>
                  </a:lnTo>
                  <a:lnTo>
                    <a:pt x="350595" y="2469063"/>
                  </a:lnTo>
                  <a:lnTo>
                    <a:pt x="374599" y="7464951"/>
                  </a:lnTo>
                  <a:lnTo>
                    <a:pt x="114135" y="7564934"/>
                  </a:lnTo>
                  <a:lnTo>
                    <a:pt x="0" y="24118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 rot="1260000">
              <a:off x="5859407" y="2044328"/>
              <a:ext cx="296165" cy="5045368"/>
            </a:xfrm>
            <a:custGeom>
              <a:avLst/>
              <a:gdLst>
                <a:gd name="connsiteX0" fmla="*/ 0 w 296165"/>
                <a:gd name="connsiteY0" fmla="*/ 97721 h 5045368"/>
                <a:gd name="connsiteX1" fmla="*/ 268477 w 296165"/>
                <a:gd name="connsiteY1" fmla="*/ 0 h 5045368"/>
                <a:gd name="connsiteX2" fmla="*/ 292119 w 296165"/>
                <a:gd name="connsiteY2" fmla="*/ 4005366 h 5045368"/>
                <a:gd name="connsiteX3" fmla="*/ 296165 w 296165"/>
                <a:gd name="connsiteY3" fmla="*/ 4941467 h 5045368"/>
                <a:gd name="connsiteX4" fmla="*/ 25493 w 296165"/>
                <a:gd name="connsiteY4" fmla="*/ 5045368 h 5045368"/>
                <a:gd name="connsiteX5" fmla="*/ 22583 w 296165"/>
                <a:gd name="connsiteY5" fmla="*/ 4169064 h 5045368"/>
                <a:gd name="connsiteX6" fmla="*/ 0 w 296165"/>
                <a:gd name="connsiteY6" fmla="*/ 97721 h 504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165" h="5045368">
                  <a:moveTo>
                    <a:pt x="0" y="97721"/>
                  </a:moveTo>
                  <a:lnTo>
                    <a:pt x="268477" y="0"/>
                  </a:lnTo>
                  <a:cubicBezTo>
                    <a:pt x="271591" y="1330527"/>
                    <a:pt x="284238" y="2670244"/>
                    <a:pt x="292119" y="4005366"/>
                  </a:cubicBezTo>
                  <a:lnTo>
                    <a:pt x="296165" y="4941467"/>
                  </a:lnTo>
                  <a:lnTo>
                    <a:pt x="25493" y="5045368"/>
                  </a:lnTo>
                  <a:lnTo>
                    <a:pt x="22583" y="4169064"/>
                  </a:lnTo>
                  <a:cubicBezTo>
                    <a:pt x="15055" y="2811950"/>
                    <a:pt x="717" y="1451052"/>
                    <a:pt x="0" y="977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3692" y="0"/>
            <a:ext cx="6121426" cy="4503226"/>
            <a:chOff x="1" y="0"/>
            <a:chExt cx="4966579" cy="36536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Freeform 34"/>
            <p:cNvSpPr/>
            <p:nvPr/>
          </p:nvSpPr>
          <p:spPr>
            <a:xfrm>
              <a:off x="1" y="0"/>
              <a:ext cx="4966579" cy="3653664"/>
            </a:xfrm>
            <a:custGeom>
              <a:avLst/>
              <a:gdLst>
                <a:gd name="connsiteX0" fmla="*/ 0 w 4966579"/>
                <a:gd name="connsiteY0" fmla="*/ 0 h 3653664"/>
                <a:gd name="connsiteX1" fmla="*/ 4873880 w 4966579"/>
                <a:gd name="connsiteY1" fmla="*/ 0 h 3653664"/>
                <a:gd name="connsiteX2" fmla="*/ 4906977 w 4966579"/>
                <a:gd name="connsiteY2" fmla="*/ 128721 h 3653664"/>
                <a:gd name="connsiteX3" fmla="*/ 4966579 w 4966579"/>
                <a:gd name="connsiteY3" fmla="*/ 719964 h 3653664"/>
                <a:gd name="connsiteX4" fmla="*/ 2032879 w 4966579"/>
                <a:gd name="connsiteY4" fmla="*/ 3653664 h 3653664"/>
                <a:gd name="connsiteX5" fmla="*/ 166773 w 4966579"/>
                <a:gd name="connsiteY5" fmla="*/ 2983750 h 3653664"/>
                <a:gd name="connsiteX6" fmla="*/ 0 w 4966579"/>
                <a:gd name="connsiteY6" fmla="*/ 2832176 h 3653664"/>
                <a:gd name="connsiteX7" fmla="*/ 0 w 4966579"/>
                <a:gd name="connsiteY7" fmla="*/ 0 h 3653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579" h="3653664">
                  <a:moveTo>
                    <a:pt x="0" y="0"/>
                  </a:moveTo>
                  <a:lnTo>
                    <a:pt x="4873880" y="0"/>
                  </a:lnTo>
                  <a:lnTo>
                    <a:pt x="4906977" y="128721"/>
                  </a:lnTo>
                  <a:cubicBezTo>
                    <a:pt x="4946056" y="319698"/>
                    <a:pt x="4966579" y="517434"/>
                    <a:pt x="4966579" y="719964"/>
                  </a:cubicBezTo>
                  <a:cubicBezTo>
                    <a:pt x="4966579" y="2340202"/>
                    <a:pt x="3653117" y="3653664"/>
                    <a:pt x="2032879" y="3653664"/>
                  </a:cubicBezTo>
                  <a:cubicBezTo>
                    <a:pt x="1324025" y="3653664"/>
                    <a:pt x="673890" y="3402259"/>
                    <a:pt x="166773" y="2983750"/>
                  </a:cubicBezTo>
                  <a:lnTo>
                    <a:pt x="0" y="2832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1" y="0"/>
              <a:ext cx="4705349" cy="3598473"/>
            </a:xfrm>
            <a:custGeom>
              <a:avLst/>
              <a:gdLst>
                <a:gd name="connsiteX0" fmla="*/ 0 w 4705349"/>
                <a:gd name="connsiteY0" fmla="*/ 0 h 3598473"/>
                <a:gd name="connsiteX1" fmla="*/ 4626841 w 4705349"/>
                <a:gd name="connsiteY1" fmla="*/ 0 h 3598473"/>
                <a:gd name="connsiteX2" fmla="*/ 4645747 w 4705349"/>
                <a:gd name="connsiteY2" fmla="*/ 73530 h 3598473"/>
                <a:gd name="connsiteX3" fmla="*/ 4705349 w 4705349"/>
                <a:gd name="connsiteY3" fmla="*/ 664773 h 3598473"/>
                <a:gd name="connsiteX4" fmla="*/ 1771649 w 4705349"/>
                <a:gd name="connsiteY4" fmla="*/ 3598473 h 3598473"/>
                <a:gd name="connsiteX5" fmla="*/ 131389 w 4705349"/>
                <a:gd name="connsiteY5" fmla="*/ 3097443 h 3598473"/>
                <a:gd name="connsiteX6" fmla="*/ 0 w 4705349"/>
                <a:gd name="connsiteY6" fmla="*/ 2999193 h 3598473"/>
                <a:gd name="connsiteX7" fmla="*/ 0 w 4705349"/>
                <a:gd name="connsiteY7" fmla="*/ 0 h 359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05349" h="3598473">
                  <a:moveTo>
                    <a:pt x="0" y="0"/>
                  </a:moveTo>
                  <a:lnTo>
                    <a:pt x="4626841" y="0"/>
                  </a:lnTo>
                  <a:lnTo>
                    <a:pt x="4645747" y="73530"/>
                  </a:lnTo>
                  <a:cubicBezTo>
                    <a:pt x="4684826" y="264507"/>
                    <a:pt x="4705349" y="462243"/>
                    <a:pt x="4705349" y="664773"/>
                  </a:cubicBezTo>
                  <a:cubicBezTo>
                    <a:pt x="4705349" y="2285011"/>
                    <a:pt x="3391887" y="3598473"/>
                    <a:pt x="1771649" y="3598473"/>
                  </a:cubicBezTo>
                  <a:cubicBezTo>
                    <a:pt x="1164060" y="3598473"/>
                    <a:pt x="599611" y="3413768"/>
                    <a:pt x="131389" y="3097443"/>
                  </a:cubicBezTo>
                  <a:lnTo>
                    <a:pt x="0" y="2999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866" y="776670"/>
            <a:ext cx="6209661" cy="2111755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866" y="5881477"/>
            <a:ext cx="5365620" cy="552855"/>
          </a:xfrm>
        </p:spPr>
        <p:txBody>
          <a:bodyPr>
            <a:normAutofit/>
          </a:bodyPr>
          <a:lstStyle>
            <a:lvl1pPr marL="0" indent="0" algn="l">
              <a:buNone/>
              <a:defRPr sz="2800" i="0">
                <a:solidFill>
                  <a:schemeClr val="tx2"/>
                </a:solidFill>
                <a:latin typeface="Arial (Body)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640A0-9FBF-4714-B355-051AD7C3DF1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5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388CF-2580-4146-9EBD-5A4941D5E31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4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68799" y="1655233"/>
            <a:ext cx="4470400" cy="4470400"/>
          </a:xfrm>
          <a:custGeom>
            <a:avLst/>
            <a:gdLst>
              <a:gd name="connsiteX0" fmla="*/ 2235200 w 4470400"/>
              <a:gd name="connsiteY0" fmla="*/ 0 h 4470400"/>
              <a:gd name="connsiteX1" fmla="*/ 4470400 w 4470400"/>
              <a:gd name="connsiteY1" fmla="*/ 2235200 h 4470400"/>
              <a:gd name="connsiteX2" fmla="*/ 2235200 w 4470400"/>
              <a:gd name="connsiteY2" fmla="*/ 4470400 h 4470400"/>
              <a:gd name="connsiteX3" fmla="*/ 0 w 4470400"/>
              <a:gd name="connsiteY3" fmla="*/ 2235200 h 4470400"/>
              <a:gd name="connsiteX4" fmla="*/ 2235200 w 4470400"/>
              <a:gd name="connsiteY4" fmla="*/ 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0400" h="4470400">
                <a:moveTo>
                  <a:pt x="2235200" y="0"/>
                </a:moveTo>
                <a:cubicBezTo>
                  <a:pt x="3469667" y="0"/>
                  <a:pt x="4470400" y="1000733"/>
                  <a:pt x="4470400" y="2235200"/>
                </a:cubicBezTo>
                <a:cubicBezTo>
                  <a:pt x="4470400" y="3469667"/>
                  <a:pt x="3469667" y="4470400"/>
                  <a:pt x="2235200" y="4470400"/>
                </a:cubicBezTo>
                <a:cubicBezTo>
                  <a:pt x="1000733" y="4470400"/>
                  <a:pt x="0" y="3469667"/>
                  <a:pt x="0" y="2235200"/>
                </a:cubicBezTo>
                <a:cubicBezTo>
                  <a:pt x="0" y="1000733"/>
                  <a:pt x="1000733" y="0"/>
                  <a:pt x="22352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E2A4C-6A26-4C88-8A59-ABDBCD3C3D4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17239" y="1466850"/>
            <a:ext cx="4586752" cy="4586752"/>
          </a:xfrm>
          <a:custGeom>
            <a:avLst/>
            <a:gdLst>
              <a:gd name="connsiteX0" fmla="*/ 2293376 w 4586752"/>
              <a:gd name="connsiteY0" fmla="*/ 0 h 4586752"/>
              <a:gd name="connsiteX1" fmla="*/ 4586752 w 4586752"/>
              <a:gd name="connsiteY1" fmla="*/ 2293376 h 4586752"/>
              <a:gd name="connsiteX2" fmla="*/ 2293376 w 4586752"/>
              <a:gd name="connsiteY2" fmla="*/ 4586752 h 4586752"/>
              <a:gd name="connsiteX3" fmla="*/ 0 w 4586752"/>
              <a:gd name="connsiteY3" fmla="*/ 2293376 h 4586752"/>
              <a:gd name="connsiteX4" fmla="*/ 2293376 w 4586752"/>
              <a:gd name="connsiteY4" fmla="*/ 0 h 458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6752" h="4586752">
                <a:moveTo>
                  <a:pt x="2293376" y="0"/>
                </a:moveTo>
                <a:cubicBezTo>
                  <a:pt x="3559973" y="0"/>
                  <a:pt x="4586752" y="1026779"/>
                  <a:pt x="4586752" y="2293376"/>
                </a:cubicBezTo>
                <a:cubicBezTo>
                  <a:pt x="4586752" y="3559973"/>
                  <a:pt x="3559973" y="4586752"/>
                  <a:pt x="2293376" y="4586752"/>
                </a:cubicBezTo>
                <a:cubicBezTo>
                  <a:pt x="1026779" y="4586752"/>
                  <a:pt x="0" y="3559973"/>
                  <a:pt x="0" y="2293376"/>
                </a:cubicBezTo>
                <a:cubicBezTo>
                  <a:pt x="0" y="1026779"/>
                  <a:pt x="1026779" y="0"/>
                  <a:pt x="22933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24B6C-7C11-4799-9034-1EB0FAF259D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7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46"/>
          <p:cNvSpPr>
            <a:spLocks noGrp="1"/>
          </p:cNvSpPr>
          <p:nvPr>
            <p:ph type="pic" sz="quarter" idx="25"/>
          </p:nvPr>
        </p:nvSpPr>
        <p:spPr>
          <a:xfrm>
            <a:off x="4563747" y="3679085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3"/>
          </p:nvPr>
        </p:nvSpPr>
        <p:spPr>
          <a:xfrm>
            <a:off x="5698648" y="102060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4"/>
          </p:nvPr>
        </p:nvSpPr>
        <p:spPr>
          <a:xfrm>
            <a:off x="5698648" y="2287034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5"/>
          </p:nvPr>
        </p:nvSpPr>
        <p:spPr>
          <a:xfrm>
            <a:off x="2387286" y="3676218"/>
            <a:ext cx="732538" cy="732538"/>
          </a:xfrm>
          <a:custGeom>
            <a:avLst/>
            <a:gdLst>
              <a:gd name="connsiteX0" fmla="*/ 366269 w 732538"/>
              <a:gd name="connsiteY0" fmla="*/ 0 h 732538"/>
              <a:gd name="connsiteX1" fmla="*/ 732538 w 732538"/>
              <a:gd name="connsiteY1" fmla="*/ 366269 h 732538"/>
              <a:gd name="connsiteX2" fmla="*/ 366269 w 732538"/>
              <a:gd name="connsiteY2" fmla="*/ 732538 h 732538"/>
              <a:gd name="connsiteX3" fmla="*/ 0 w 732538"/>
              <a:gd name="connsiteY3" fmla="*/ 366269 h 732538"/>
              <a:gd name="connsiteX4" fmla="*/ 366269 w 732538"/>
              <a:gd name="connsiteY4" fmla="*/ 0 h 73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8">
                <a:moveTo>
                  <a:pt x="366269" y="0"/>
                </a:moveTo>
                <a:cubicBezTo>
                  <a:pt x="568554" y="0"/>
                  <a:pt x="732538" y="163984"/>
                  <a:pt x="732538" y="366269"/>
                </a:cubicBezTo>
                <a:cubicBezTo>
                  <a:pt x="732538" y="568554"/>
                  <a:pt x="568554" y="732538"/>
                  <a:pt x="366269" y="732538"/>
                </a:cubicBezTo>
                <a:cubicBezTo>
                  <a:pt x="163984" y="732538"/>
                  <a:pt x="0" y="568554"/>
                  <a:pt x="0" y="366269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7" name="Picture Placeholder 36"/>
          <p:cNvSpPr>
            <a:spLocks noGrp="1"/>
          </p:cNvSpPr>
          <p:nvPr>
            <p:ph type="pic" sz="quarter" idx="16"/>
          </p:nvPr>
        </p:nvSpPr>
        <p:spPr>
          <a:xfrm>
            <a:off x="790013" y="5129583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7"/>
          </p:nvPr>
        </p:nvSpPr>
        <p:spPr>
          <a:xfrm>
            <a:off x="2871344" y="513162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8"/>
          </p:nvPr>
        </p:nvSpPr>
        <p:spPr>
          <a:xfrm>
            <a:off x="4325067" y="513162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9"/>
          </p:nvPr>
        </p:nvSpPr>
        <p:spPr>
          <a:xfrm>
            <a:off x="6560198" y="513162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7950470" y="366119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21"/>
          </p:nvPr>
        </p:nvSpPr>
        <p:spPr>
          <a:xfrm>
            <a:off x="8057479" y="2264382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>
          <a:xfrm>
            <a:off x="10107132" y="3656428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3"/>
          </p:nvPr>
        </p:nvSpPr>
        <p:spPr>
          <a:xfrm>
            <a:off x="10579325" y="5131626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24"/>
          </p:nvPr>
        </p:nvSpPr>
        <p:spPr>
          <a:xfrm>
            <a:off x="8677819" y="5131625"/>
            <a:ext cx="732538" cy="732536"/>
          </a:xfrm>
          <a:custGeom>
            <a:avLst/>
            <a:gdLst>
              <a:gd name="connsiteX0" fmla="*/ 366269 w 732538"/>
              <a:gd name="connsiteY0" fmla="*/ 0 h 732536"/>
              <a:gd name="connsiteX1" fmla="*/ 732538 w 732538"/>
              <a:gd name="connsiteY1" fmla="*/ 366268 h 732536"/>
              <a:gd name="connsiteX2" fmla="*/ 366269 w 732538"/>
              <a:gd name="connsiteY2" fmla="*/ 732536 h 732536"/>
              <a:gd name="connsiteX3" fmla="*/ 0 w 732538"/>
              <a:gd name="connsiteY3" fmla="*/ 366268 h 732536"/>
              <a:gd name="connsiteX4" fmla="*/ 366269 w 732538"/>
              <a:gd name="connsiteY4" fmla="*/ 0 h 73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538" h="732536">
                <a:moveTo>
                  <a:pt x="366269" y="0"/>
                </a:moveTo>
                <a:cubicBezTo>
                  <a:pt x="568554" y="0"/>
                  <a:pt x="732538" y="163984"/>
                  <a:pt x="732538" y="366268"/>
                </a:cubicBezTo>
                <a:cubicBezTo>
                  <a:pt x="732538" y="568552"/>
                  <a:pt x="568554" y="732536"/>
                  <a:pt x="366269" y="732536"/>
                </a:cubicBezTo>
                <a:cubicBezTo>
                  <a:pt x="163984" y="732536"/>
                  <a:pt x="0" y="568552"/>
                  <a:pt x="0" y="366268"/>
                </a:cubicBezTo>
                <a:cubicBezTo>
                  <a:pt x="0" y="163984"/>
                  <a:pt x="163984" y="0"/>
                  <a:pt x="366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F0EA2B-64EA-4A2F-BF6E-5C682CABF5B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87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8199" y="1406690"/>
            <a:ext cx="3756774" cy="2362560"/>
          </a:xfrm>
          <a:custGeom>
            <a:avLst/>
            <a:gdLst>
              <a:gd name="connsiteX0" fmla="*/ 393768 w 3756774"/>
              <a:gd name="connsiteY0" fmla="*/ 0 h 2362560"/>
              <a:gd name="connsiteX1" fmla="*/ 3363006 w 3756774"/>
              <a:gd name="connsiteY1" fmla="*/ 0 h 2362560"/>
              <a:gd name="connsiteX2" fmla="*/ 3756774 w 3756774"/>
              <a:gd name="connsiteY2" fmla="*/ 393768 h 2362560"/>
              <a:gd name="connsiteX3" fmla="*/ 3756774 w 3756774"/>
              <a:gd name="connsiteY3" fmla="*/ 1968792 h 2362560"/>
              <a:gd name="connsiteX4" fmla="*/ 3363006 w 3756774"/>
              <a:gd name="connsiteY4" fmla="*/ 2362560 h 2362560"/>
              <a:gd name="connsiteX5" fmla="*/ 393768 w 3756774"/>
              <a:gd name="connsiteY5" fmla="*/ 2362560 h 2362560"/>
              <a:gd name="connsiteX6" fmla="*/ 0 w 3756774"/>
              <a:gd name="connsiteY6" fmla="*/ 1968792 h 2362560"/>
              <a:gd name="connsiteX7" fmla="*/ 0 w 3756774"/>
              <a:gd name="connsiteY7" fmla="*/ 393768 h 2362560"/>
              <a:gd name="connsiteX8" fmla="*/ 393768 w 3756774"/>
              <a:gd name="connsiteY8" fmla="*/ 0 h 236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6774" h="2362560">
                <a:moveTo>
                  <a:pt x="393768" y="0"/>
                </a:moveTo>
                <a:lnTo>
                  <a:pt x="3363006" y="0"/>
                </a:lnTo>
                <a:cubicBezTo>
                  <a:pt x="3580478" y="0"/>
                  <a:pt x="3756774" y="176296"/>
                  <a:pt x="3756774" y="393768"/>
                </a:cubicBezTo>
                <a:lnTo>
                  <a:pt x="3756774" y="1968792"/>
                </a:lnTo>
                <a:cubicBezTo>
                  <a:pt x="3756774" y="2186264"/>
                  <a:pt x="3580478" y="2362560"/>
                  <a:pt x="3363006" y="2362560"/>
                </a:cubicBezTo>
                <a:lnTo>
                  <a:pt x="393768" y="2362560"/>
                </a:lnTo>
                <a:cubicBezTo>
                  <a:pt x="176296" y="2362560"/>
                  <a:pt x="0" y="2186264"/>
                  <a:pt x="0" y="1968792"/>
                </a:cubicBezTo>
                <a:lnTo>
                  <a:pt x="0" y="393768"/>
                </a:lnTo>
                <a:cubicBezTo>
                  <a:pt x="0" y="176296"/>
                  <a:pt x="176296" y="0"/>
                  <a:pt x="3937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838200" y="4241997"/>
            <a:ext cx="3790921" cy="2363816"/>
          </a:xfrm>
          <a:custGeom>
            <a:avLst/>
            <a:gdLst>
              <a:gd name="connsiteX0" fmla="*/ 393977 w 3790921"/>
              <a:gd name="connsiteY0" fmla="*/ 0 h 2363816"/>
              <a:gd name="connsiteX1" fmla="*/ 3396944 w 3790921"/>
              <a:gd name="connsiteY1" fmla="*/ 0 h 2363816"/>
              <a:gd name="connsiteX2" fmla="*/ 3790921 w 3790921"/>
              <a:gd name="connsiteY2" fmla="*/ 393977 h 2363816"/>
              <a:gd name="connsiteX3" fmla="*/ 3790921 w 3790921"/>
              <a:gd name="connsiteY3" fmla="*/ 1969839 h 2363816"/>
              <a:gd name="connsiteX4" fmla="*/ 3396944 w 3790921"/>
              <a:gd name="connsiteY4" fmla="*/ 2363816 h 2363816"/>
              <a:gd name="connsiteX5" fmla="*/ 393977 w 3790921"/>
              <a:gd name="connsiteY5" fmla="*/ 2363816 h 2363816"/>
              <a:gd name="connsiteX6" fmla="*/ 0 w 3790921"/>
              <a:gd name="connsiteY6" fmla="*/ 1969839 h 2363816"/>
              <a:gd name="connsiteX7" fmla="*/ 0 w 3790921"/>
              <a:gd name="connsiteY7" fmla="*/ 393977 h 2363816"/>
              <a:gd name="connsiteX8" fmla="*/ 393977 w 3790921"/>
              <a:gd name="connsiteY8" fmla="*/ 0 h 236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0921" h="2363816">
                <a:moveTo>
                  <a:pt x="393977" y="0"/>
                </a:moveTo>
                <a:lnTo>
                  <a:pt x="3396944" y="0"/>
                </a:lnTo>
                <a:cubicBezTo>
                  <a:pt x="3614531" y="0"/>
                  <a:pt x="3790921" y="176390"/>
                  <a:pt x="3790921" y="393977"/>
                </a:cubicBezTo>
                <a:lnTo>
                  <a:pt x="3790921" y="1969839"/>
                </a:lnTo>
                <a:cubicBezTo>
                  <a:pt x="3790921" y="2187426"/>
                  <a:pt x="3614531" y="2363816"/>
                  <a:pt x="3396944" y="2363816"/>
                </a:cubicBezTo>
                <a:lnTo>
                  <a:pt x="393977" y="2363816"/>
                </a:lnTo>
                <a:cubicBezTo>
                  <a:pt x="176390" y="2363816"/>
                  <a:pt x="0" y="2187426"/>
                  <a:pt x="0" y="1969839"/>
                </a:cubicBezTo>
                <a:lnTo>
                  <a:pt x="0" y="393977"/>
                </a:lnTo>
                <a:cubicBezTo>
                  <a:pt x="0" y="176390"/>
                  <a:pt x="176390" y="0"/>
                  <a:pt x="3939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BC530-CC8E-4A37-BCF2-8C583D9B7D8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44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30953" y="1262745"/>
            <a:ext cx="1967690" cy="1479893"/>
          </a:xfrm>
          <a:custGeom>
            <a:avLst/>
            <a:gdLst>
              <a:gd name="connsiteX0" fmla="*/ 0 w 1967690"/>
              <a:gd name="connsiteY0" fmla="*/ 0 h 1479893"/>
              <a:gd name="connsiteX1" fmla="*/ 1967690 w 1967690"/>
              <a:gd name="connsiteY1" fmla="*/ 0 h 1479893"/>
              <a:gd name="connsiteX2" fmla="*/ 1967690 w 1967690"/>
              <a:gd name="connsiteY2" fmla="*/ 1479893 h 1479893"/>
              <a:gd name="connsiteX3" fmla="*/ 0 w 1967690"/>
              <a:gd name="connsiteY3" fmla="*/ 1479893 h 147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690" h="1479893">
                <a:moveTo>
                  <a:pt x="0" y="0"/>
                </a:moveTo>
                <a:lnTo>
                  <a:pt x="1967690" y="0"/>
                </a:lnTo>
                <a:lnTo>
                  <a:pt x="1967690" y="1479893"/>
                </a:lnTo>
                <a:lnTo>
                  <a:pt x="0" y="1479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130953" y="2751686"/>
            <a:ext cx="1967690" cy="1420175"/>
          </a:xfrm>
          <a:custGeom>
            <a:avLst/>
            <a:gdLst>
              <a:gd name="connsiteX0" fmla="*/ 0 w 1967690"/>
              <a:gd name="connsiteY0" fmla="*/ 0 h 1420175"/>
              <a:gd name="connsiteX1" fmla="*/ 1967690 w 1967690"/>
              <a:gd name="connsiteY1" fmla="*/ 0 h 1420175"/>
              <a:gd name="connsiteX2" fmla="*/ 1967690 w 1967690"/>
              <a:gd name="connsiteY2" fmla="*/ 1420175 h 1420175"/>
              <a:gd name="connsiteX3" fmla="*/ 0 w 1967690"/>
              <a:gd name="connsiteY3" fmla="*/ 1420175 h 142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690" h="1420175">
                <a:moveTo>
                  <a:pt x="0" y="0"/>
                </a:moveTo>
                <a:lnTo>
                  <a:pt x="1967690" y="0"/>
                </a:lnTo>
                <a:lnTo>
                  <a:pt x="1967690" y="1420175"/>
                </a:lnTo>
                <a:lnTo>
                  <a:pt x="0" y="1420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7093359" y="2751686"/>
            <a:ext cx="1967690" cy="1420175"/>
          </a:xfrm>
          <a:custGeom>
            <a:avLst/>
            <a:gdLst>
              <a:gd name="connsiteX0" fmla="*/ 0 w 1967690"/>
              <a:gd name="connsiteY0" fmla="*/ 0 h 1420175"/>
              <a:gd name="connsiteX1" fmla="*/ 1967690 w 1967690"/>
              <a:gd name="connsiteY1" fmla="*/ 0 h 1420175"/>
              <a:gd name="connsiteX2" fmla="*/ 1967690 w 1967690"/>
              <a:gd name="connsiteY2" fmla="*/ 1420175 h 1420175"/>
              <a:gd name="connsiteX3" fmla="*/ 0 w 1967690"/>
              <a:gd name="connsiteY3" fmla="*/ 1420175 h 142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690" h="1420175">
                <a:moveTo>
                  <a:pt x="0" y="0"/>
                </a:moveTo>
                <a:lnTo>
                  <a:pt x="1967690" y="0"/>
                </a:lnTo>
                <a:lnTo>
                  <a:pt x="1967690" y="1420175"/>
                </a:lnTo>
                <a:lnTo>
                  <a:pt x="0" y="1420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093359" y="1262745"/>
            <a:ext cx="1967690" cy="1479893"/>
          </a:xfrm>
          <a:custGeom>
            <a:avLst/>
            <a:gdLst>
              <a:gd name="connsiteX0" fmla="*/ 0 w 1967690"/>
              <a:gd name="connsiteY0" fmla="*/ 0 h 1479893"/>
              <a:gd name="connsiteX1" fmla="*/ 1967690 w 1967690"/>
              <a:gd name="connsiteY1" fmla="*/ 0 h 1479893"/>
              <a:gd name="connsiteX2" fmla="*/ 1967690 w 1967690"/>
              <a:gd name="connsiteY2" fmla="*/ 1479893 h 1479893"/>
              <a:gd name="connsiteX3" fmla="*/ 0 w 1967690"/>
              <a:gd name="connsiteY3" fmla="*/ 1479893 h 147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690" h="1479893">
                <a:moveTo>
                  <a:pt x="0" y="0"/>
                </a:moveTo>
                <a:lnTo>
                  <a:pt x="1967690" y="0"/>
                </a:lnTo>
                <a:lnTo>
                  <a:pt x="1967690" y="1479893"/>
                </a:lnTo>
                <a:lnTo>
                  <a:pt x="0" y="1479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52E77-5FDE-4F70-8461-D1F9BC9A6E0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21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5800" y="1256519"/>
            <a:ext cx="4818888" cy="1591056"/>
          </a:xfrm>
          <a:custGeom>
            <a:avLst/>
            <a:gdLst>
              <a:gd name="connsiteX0" fmla="*/ 0 w 4818888"/>
              <a:gd name="connsiteY0" fmla="*/ 0 h 1591056"/>
              <a:gd name="connsiteX1" fmla="*/ 4818888 w 4818888"/>
              <a:gd name="connsiteY1" fmla="*/ 0 h 1591056"/>
              <a:gd name="connsiteX2" fmla="*/ 4818888 w 4818888"/>
              <a:gd name="connsiteY2" fmla="*/ 1591056 h 1591056"/>
              <a:gd name="connsiteX3" fmla="*/ 0 w 4818888"/>
              <a:gd name="connsiteY3" fmla="*/ 1591056 h 159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8888" h="1591056">
                <a:moveTo>
                  <a:pt x="0" y="0"/>
                </a:moveTo>
                <a:lnTo>
                  <a:pt x="4818888" y="0"/>
                </a:lnTo>
                <a:lnTo>
                  <a:pt x="4818888" y="1591056"/>
                </a:lnTo>
                <a:lnTo>
                  <a:pt x="0" y="15910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85800" y="2965709"/>
            <a:ext cx="4818888" cy="1591056"/>
          </a:xfrm>
          <a:custGeom>
            <a:avLst/>
            <a:gdLst>
              <a:gd name="connsiteX0" fmla="*/ 0 w 4818888"/>
              <a:gd name="connsiteY0" fmla="*/ 0 h 1591056"/>
              <a:gd name="connsiteX1" fmla="*/ 4818888 w 4818888"/>
              <a:gd name="connsiteY1" fmla="*/ 0 h 1591056"/>
              <a:gd name="connsiteX2" fmla="*/ 4818888 w 4818888"/>
              <a:gd name="connsiteY2" fmla="*/ 1591056 h 1591056"/>
              <a:gd name="connsiteX3" fmla="*/ 0 w 4818888"/>
              <a:gd name="connsiteY3" fmla="*/ 1591056 h 159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8888" h="1591056">
                <a:moveTo>
                  <a:pt x="0" y="0"/>
                </a:moveTo>
                <a:lnTo>
                  <a:pt x="4818888" y="0"/>
                </a:lnTo>
                <a:lnTo>
                  <a:pt x="4818888" y="1591056"/>
                </a:lnTo>
                <a:lnTo>
                  <a:pt x="0" y="15910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85800" y="4674110"/>
            <a:ext cx="4818888" cy="1591056"/>
          </a:xfrm>
          <a:custGeom>
            <a:avLst/>
            <a:gdLst>
              <a:gd name="connsiteX0" fmla="*/ 0 w 4818888"/>
              <a:gd name="connsiteY0" fmla="*/ 0 h 1591056"/>
              <a:gd name="connsiteX1" fmla="*/ 4818888 w 4818888"/>
              <a:gd name="connsiteY1" fmla="*/ 0 h 1591056"/>
              <a:gd name="connsiteX2" fmla="*/ 4818888 w 4818888"/>
              <a:gd name="connsiteY2" fmla="*/ 1591056 h 1591056"/>
              <a:gd name="connsiteX3" fmla="*/ 0 w 4818888"/>
              <a:gd name="connsiteY3" fmla="*/ 1591056 h 159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8888" h="1591056">
                <a:moveTo>
                  <a:pt x="0" y="0"/>
                </a:moveTo>
                <a:lnTo>
                  <a:pt x="4818888" y="0"/>
                </a:lnTo>
                <a:lnTo>
                  <a:pt x="4818888" y="1591056"/>
                </a:lnTo>
                <a:lnTo>
                  <a:pt x="0" y="15910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E06A42-839A-4AB0-BE65-42E6620264D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7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D010F-1828-4CEB-91E0-763D04EA034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095932" y="2530330"/>
            <a:ext cx="1797344" cy="1797340"/>
          </a:xfrm>
          <a:custGeom>
            <a:avLst/>
            <a:gdLst>
              <a:gd name="connsiteX0" fmla="*/ 898672 w 1797344"/>
              <a:gd name="connsiteY0" fmla="*/ 0 h 1797340"/>
              <a:gd name="connsiteX1" fmla="*/ 1797344 w 1797344"/>
              <a:gd name="connsiteY1" fmla="*/ 898670 h 1797340"/>
              <a:gd name="connsiteX2" fmla="*/ 898672 w 1797344"/>
              <a:gd name="connsiteY2" fmla="*/ 1797340 h 1797340"/>
              <a:gd name="connsiteX3" fmla="*/ 0 w 1797344"/>
              <a:gd name="connsiteY3" fmla="*/ 898670 h 1797340"/>
              <a:gd name="connsiteX4" fmla="*/ 898672 w 1797344"/>
              <a:gd name="connsiteY4" fmla="*/ 0 h 17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7344" h="1797340">
                <a:moveTo>
                  <a:pt x="898672" y="0"/>
                </a:moveTo>
                <a:cubicBezTo>
                  <a:pt x="1394995" y="0"/>
                  <a:pt x="1797344" y="402348"/>
                  <a:pt x="1797344" y="898670"/>
                </a:cubicBezTo>
                <a:cubicBezTo>
                  <a:pt x="1797344" y="1394992"/>
                  <a:pt x="1394995" y="1797340"/>
                  <a:pt x="898672" y="1797340"/>
                </a:cubicBezTo>
                <a:cubicBezTo>
                  <a:pt x="402349" y="1797340"/>
                  <a:pt x="0" y="1394992"/>
                  <a:pt x="0" y="898670"/>
                </a:cubicBezTo>
                <a:cubicBezTo>
                  <a:pt x="0" y="402348"/>
                  <a:pt x="402349" y="0"/>
                  <a:pt x="8986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831662" y="2530330"/>
            <a:ext cx="1797344" cy="1797340"/>
          </a:xfrm>
          <a:custGeom>
            <a:avLst/>
            <a:gdLst>
              <a:gd name="connsiteX0" fmla="*/ 898672 w 1797344"/>
              <a:gd name="connsiteY0" fmla="*/ 0 h 1797340"/>
              <a:gd name="connsiteX1" fmla="*/ 1797344 w 1797344"/>
              <a:gd name="connsiteY1" fmla="*/ 898670 h 1797340"/>
              <a:gd name="connsiteX2" fmla="*/ 898672 w 1797344"/>
              <a:gd name="connsiteY2" fmla="*/ 1797340 h 1797340"/>
              <a:gd name="connsiteX3" fmla="*/ 0 w 1797344"/>
              <a:gd name="connsiteY3" fmla="*/ 898670 h 1797340"/>
              <a:gd name="connsiteX4" fmla="*/ 898672 w 1797344"/>
              <a:gd name="connsiteY4" fmla="*/ 0 h 17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7344" h="1797340">
                <a:moveTo>
                  <a:pt x="898672" y="0"/>
                </a:moveTo>
                <a:cubicBezTo>
                  <a:pt x="1394995" y="0"/>
                  <a:pt x="1797344" y="402348"/>
                  <a:pt x="1797344" y="898670"/>
                </a:cubicBezTo>
                <a:cubicBezTo>
                  <a:pt x="1797344" y="1394992"/>
                  <a:pt x="1394995" y="1797340"/>
                  <a:pt x="898672" y="1797340"/>
                </a:cubicBezTo>
                <a:cubicBezTo>
                  <a:pt x="402349" y="1797340"/>
                  <a:pt x="0" y="1394992"/>
                  <a:pt x="0" y="898670"/>
                </a:cubicBezTo>
                <a:cubicBezTo>
                  <a:pt x="0" y="402348"/>
                  <a:pt x="402349" y="0"/>
                  <a:pt x="8986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6562994" y="2530330"/>
            <a:ext cx="1797344" cy="1797340"/>
          </a:xfrm>
          <a:custGeom>
            <a:avLst/>
            <a:gdLst>
              <a:gd name="connsiteX0" fmla="*/ 898672 w 1797344"/>
              <a:gd name="connsiteY0" fmla="*/ 0 h 1797340"/>
              <a:gd name="connsiteX1" fmla="*/ 1797344 w 1797344"/>
              <a:gd name="connsiteY1" fmla="*/ 898670 h 1797340"/>
              <a:gd name="connsiteX2" fmla="*/ 898672 w 1797344"/>
              <a:gd name="connsiteY2" fmla="*/ 1797340 h 1797340"/>
              <a:gd name="connsiteX3" fmla="*/ 0 w 1797344"/>
              <a:gd name="connsiteY3" fmla="*/ 898670 h 1797340"/>
              <a:gd name="connsiteX4" fmla="*/ 898672 w 1797344"/>
              <a:gd name="connsiteY4" fmla="*/ 0 h 17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7344" h="1797340">
                <a:moveTo>
                  <a:pt x="898672" y="0"/>
                </a:moveTo>
                <a:cubicBezTo>
                  <a:pt x="1394995" y="0"/>
                  <a:pt x="1797344" y="402348"/>
                  <a:pt x="1797344" y="898670"/>
                </a:cubicBezTo>
                <a:cubicBezTo>
                  <a:pt x="1797344" y="1394992"/>
                  <a:pt x="1394995" y="1797340"/>
                  <a:pt x="898672" y="1797340"/>
                </a:cubicBezTo>
                <a:cubicBezTo>
                  <a:pt x="402349" y="1797340"/>
                  <a:pt x="0" y="1394992"/>
                  <a:pt x="0" y="898670"/>
                </a:cubicBezTo>
                <a:cubicBezTo>
                  <a:pt x="0" y="402348"/>
                  <a:pt x="402349" y="0"/>
                  <a:pt x="8986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9299228" y="2530330"/>
            <a:ext cx="1797344" cy="1797340"/>
          </a:xfrm>
          <a:custGeom>
            <a:avLst/>
            <a:gdLst>
              <a:gd name="connsiteX0" fmla="*/ 898672 w 1797344"/>
              <a:gd name="connsiteY0" fmla="*/ 0 h 1797340"/>
              <a:gd name="connsiteX1" fmla="*/ 1797344 w 1797344"/>
              <a:gd name="connsiteY1" fmla="*/ 898670 h 1797340"/>
              <a:gd name="connsiteX2" fmla="*/ 898672 w 1797344"/>
              <a:gd name="connsiteY2" fmla="*/ 1797340 h 1797340"/>
              <a:gd name="connsiteX3" fmla="*/ 0 w 1797344"/>
              <a:gd name="connsiteY3" fmla="*/ 898670 h 1797340"/>
              <a:gd name="connsiteX4" fmla="*/ 898672 w 1797344"/>
              <a:gd name="connsiteY4" fmla="*/ 0 h 17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7344" h="1797340">
                <a:moveTo>
                  <a:pt x="898672" y="0"/>
                </a:moveTo>
                <a:cubicBezTo>
                  <a:pt x="1394995" y="0"/>
                  <a:pt x="1797344" y="402348"/>
                  <a:pt x="1797344" y="898670"/>
                </a:cubicBezTo>
                <a:cubicBezTo>
                  <a:pt x="1797344" y="1394992"/>
                  <a:pt x="1394995" y="1797340"/>
                  <a:pt x="898672" y="1797340"/>
                </a:cubicBezTo>
                <a:cubicBezTo>
                  <a:pt x="402349" y="1797340"/>
                  <a:pt x="0" y="1394992"/>
                  <a:pt x="0" y="898670"/>
                </a:cubicBezTo>
                <a:cubicBezTo>
                  <a:pt x="0" y="402348"/>
                  <a:pt x="402349" y="0"/>
                  <a:pt x="8986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877" y="482211"/>
            <a:ext cx="529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2E49EA8-0C08-4868-A11A-1CEAA3A76DA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2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78156" y="1814836"/>
            <a:ext cx="3753134" cy="3753134"/>
          </a:xfrm>
          <a:custGeom>
            <a:avLst/>
            <a:gdLst>
              <a:gd name="connsiteX0" fmla="*/ 1876567 w 3753134"/>
              <a:gd name="connsiteY0" fmla="*/ 0 h 3753134"/>
              <a:gd name="connsiteX1" fmla="*/ 3753134 w 3753134"/>
              <a:gd name="connsiteY1" fmla="*/ 1876567 h 3753134"/>
              <a:gd name="connsiteX2" fmla="*/ 1876567 w 3753134"/>
              <a:gd name="connsiteY2" fmla="*/ 3753134 h 3753134"/>
              <a:gd name="connsiteX3" fmla="*/ 0 w 3753134"/>
              <a:gd name="connsiteY3" fmla="*/ 1876567 h 3753134"/>
              <a:gd name="connsiteX4" fmla="*/ 1876567 w 3753134"/>
              <a:gd name="connsiteY4" fmla="*/ 0 h 375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3134" h="3753134">
                <a:moveTo>
                  <a:pt x="1876567" y="0"/>
                </a:moveTo>
                <a:cubicBezTo>
                  <a:pt x="2912966" y="0"/>
                  <a:pt x="3753134" y="840168"/>
                  <a:pt x="3753134" y="1876567"/>
                </a:cubicBezTo>
                <a:cubicBezTo>
                  <a:pt x="3753134" y="2912966"/>
                  <a:pt x="2912966" y="3753134"/>
                  <a:pt x="1876567" y="3753134"/>
                </a:cubicBezTo>
                <a:cubicBezTo>
                  <a:pt x="840168" y="3753134"/>
                  <a:pt x="0" y="2912966"/>
                  <a:pt x="0" y="1876567"/>
                </a:cubicBezTo>
                <a:cubicBezTo>
                  <a:pt x="0" y="840168"/>
                  <a:pt x="840168" y="0"/>
                  <a:pt x="18765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BBEEC-08AC-421F-9AEB-EE67359F2CB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414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096187" y="1829674"/>
            <a:ext cx="2021026" cy="2021026"/>
          </a:xfrm>
          <a:custGeom>
            <a:avLst/>
            <a:gdLst>
              <a:gd name="connsiteX0" fmla="*/ 0 w 2021026"/>
              <a:gd name="connsiteY0" fmla="*/ 0 h 2021026"/>
              <a:gd name="connsiteX1" fmla="*/ 206472 w 2021026"/>
              <a:gd name="connsiteY1" fmla="*/ 10426 h 2021026"/>
              <a:gd name="connsiteX2" fmla="*/ 2010600 w 2021026"/>
              <a:gd name="connsiteY2" fmla="*/ 1814553 h 2021026"/>
              <a:gd name="connsiteX3" fmla="*/ 2021026 w 2021026"/>
              <a:gd name="connsiteY3" fmla="*/ 2021026 h 2021026"/>
              <a:gd name="connsiteX4" fmla="*/ 0 w 2021026"/>
              <a:gd name="connsiteY4" fmla="*/ 2021026 h 202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1026" h="2021026">
                <a:moveTo>
                  <a:pt x="0" y="0"/>
                </a:moveTo>
                <a:lnTo>
                  <a:pt x="206472" y="10426"/>
                </a:lnTo>
                <a:cubicBezTo>
                  <a:pt x="1157738" y="107033"/>
                  <a:pt x="1913994" y="863288"/>
                  <a:pt x="2010600" y="1814553"/>
                </a:cubicBezTo>
                <a:lnTo>
                  <a:pt x="2021026" y="2021026"/>
                </a:lnTo>
                <a:lnTo>
                  <a:pt x="0" y="20210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074789" y="3834633"/>
            <a:ext cx="2021028" cy="2021026"/>
          </a:xfrm>
          <a:custGeom>
            <a:avLst/>
            <a:gdLst>
              <a:gd name="connsiteX0" fmla="*/ 0 w 2021028"/>
              <a:gd name="connsiteY0" fmla="*/ 0 h 2021026"/>
              <a:gd name="connsiteX1" fmla="*/ 2021028 w 2021028"/>
              <a:gd name="connsiteY1" fmla="*/ 0 h 2021026"/>
              <a:gd name="connsiteX2" fmla="*/ 2021028 w 2021028"/>
              <a:gd name="connsiteY2" fmla="*/ 2021026 h 2021026"/>
              <a:gd name="connsiteX3" fmla="*/ 1814554 w 2021028"/>
              <a:gd name="connsiteY3" fmla="*/ 2010600 h 2021026"/>
              <a:gd name="connsiteX4" fmla="*/ 10426 w 2021028"/>
              <a:gd name="connsiteY4" fmla="*/ 206473 h 202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1028" h="2021026">
                <a:moveTo>
                  <a:pt x="0" y="0"/>
                </a:moveTo>
                <a:lnTo>
                  <a:pt x="2021028" y="0"/>
                </a:lnTo>
                <a:lnTo>
                  <a:pt x="2021028" y="2021026"/>
                </a:lnTo>
                <a:lnTo>
                  <a:pt x="1814554" y="2010600"/>
                </a:lnTo>
                <a:cubicBezTo>
                  <a:pt x="863289" y="1913994"/>
                  <a:pt x="107033" y="1157738"/>
                  <a:pt x="10426" y="20647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AE3B-7460-4928-A534-5F73F35FA95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517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666" y="265472"/>
            <a:ext cx="2876550" cy="4839929"/>
          </a:xfrm>
          <a:custGeom>
            <a:avLst/>
            <a:gdLst>
              <a:gd name="connsiteX0" fmla="*/ 0 w 2876550"/>
              <a:gd name="connsiteY0" fmla="*/ 0 h 4839929"/>
              <a:gd name="connsiteX1" fmla="*/ 2876550 w 2876550"/>
              <a:gd name="connsiteY1" fmla="*/ 0 h 4839929"/>
              <a:gd name="connsiteX2" fmla="*/ 2876550 w 2876550"/>
              <a:gd name="connsiteY2" fmla="*/ 4839929 h 4839929"/>
              <a:gd name="connsiteX3" fmla="*/ 0 w 2876550"/>
              <a:gd name="connsiteY3" fmla="*/ 4839929 h 483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4839929">
                <a:moveTo>
                  <a:pt x="0" y="0"/>
                </a:moveTo>
                <a:lnTo>
                  <a:pt x="2876550" y="0"/>
                </a:lnTo>
                <a:lnTo>
                  <a:pt x="2876550" y="4839929"/>
                </a:lnTo>
                <a:lnTo>
                  <a:pt x="0" y="4839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9012784" y="265472"/>
            <a:ext cx="2876550" cy="4839929"/>
          </a:xfrm>
          <a:custGeom>
            <a:avLst/>
            <a:gdLst>
              <a:gd name="connsiteX0" fmla="*/ 0 w 2876550"/>
              <a:gd name="connsiteY0" fmla="*/ 0 h 4839929"/>
              <a:gd name="connsiteX1" fmla="*/ 2876550 w 2876550"/>
              <a:gd name="connsiteY1" fmla="*/ 0 h 4839929"/>
              <a:gd name="connsiteX2" fmla="*/ 2876550 w 2876550"/>
              <a:gd name="connsiteY2" fmla="*/ 4839929 h 4839929"/>
              <a:gd name="connsiteX3" fmla="*/ 0 w 2876550"/>
              <a:gd name="connsiteY3" fmla="*/ 4839929 h 483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4839929">
                <a:moveTo>
                  <a:pt x="0" y="0"/>
                </a:moveTo>
                <a:lnTo>
                  <a:pt x="2876550" y="0"/>
                </a:lnTo>
                <a:lnTo>
                  <a:pt x="2876550" y="4839929"/>
                </a:lnTo>
                <a:lnTo>
                  <a:pt x="0" y="4839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236018-6708-4F42-A75C-14FB7E3F577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79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5724170" y="1544667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8836974" y="1544667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29F1B4-0F25-4E3D-BC14-96795AFC41F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815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21366" y="755983"/>
            <a:ext cx="5422234" cy="5422234"/>
          </a:xfrm>
          <a:custGeom>
            <a:avLst/>
            <a:gdLst>
              <a:gd name="connsiteX0" fmla="*/ 2711117 w 5422234"/>
              <a:gd name="connsiteY0" fmla="*/ 0 h 5422234"/>
              <a:gd name="connsiteX1" fmla="*/ 5422234 w 5422234"/>
              <a:gd name="connsiteY1" fmla="*/ 2711117 h 5422234"/>
              <a:gd name="connsiteX2" fmla="*/ 2711117 w 5422234"/>
              <a:gd name="connsiteY2" fmla="*/ 5422234 h 5422234"/>
              <a:gd name="connsiteX3" fmla="*/ 0 w 5422234"/>
              <a:gd name="connsiteY3" fmla="*/ 2711117 h 5422234"/>
              <a:gd name="connsiteX4" fmla="*/ 2711117 w 5422234"/>
              <a:gd name="connsiteY4" fmla="*/ 0 h 5422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2234" h="5422234">
                <a:moveTo>
                  <a:pt x="2711117" y="0"/>
                </a:moveTo>
                <a:cubicBezTo>
                  <a:pt x="4208426" y="0"/>
                  <a:pt x="5422234" y="1213808"/>
                  <a:pt x="5422234" y="2711117"/>
                </a:cubicBezTo>
                <a:cubicBezTo>
                  <a:pt x="5422234" y="4208426"/>
                  <a:pt x="4208426" y="5422234"/>
                  <a:pt x="2711117" y="5422234"/>
                </a:cubicBezTo>
                <a:cubicBezTo>
                  <a:pt x="1213808" y="5422234"/>
                  <a:pt x="0" y="4208426"/>
                  <a:pt x="0" y="2711117"/>
                </a:cubicBezTo>
                <a:cubicBezTo>
                  <a:pt x="0" y="1213808"/>
                  <a:pt x="1213808" y="0"/>
                  <a:pt x="27111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E24C6C-0BF8-44C3-BD3C-2709FE8D359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85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818630" y="660145"/>
            <a:ext cx="2306934" cy="2699194"/>
          </a:xfrm>
          <a:custGeom>
            <a:avLst/>
            <a:gdLst>
              <a:gd name="connsiteX0" fmla="*/ 0 w 2306934"/>
              <a:gd name="connsiteY0" fmla="*/ 0 h 2699194"/>
              <a:gd name="connsiteX1" fmla="*/ 62152 w 2306934"/>
              <a:gd name="connsiteY1" fmla="*/ 1572 h 2699194"/>
              <a:gd name="connsiteX2" fmla="*/ 2217229 w 2306934"/>
              <a:gd name="connsiteY2" fmla="*/ 1219625 h 2699194"/>
              <a:gd name="connsiteX3" fmla="*/ 2306934 w 2306934"/>
              <a:gd name="connsiteY3" fmla="*/ 1367285 h 2699194"/>
              <a:gd name="connsiteX4" fmla="*/ 0 w 2306934"/>
              <a:gd name="connsiteY4" fmla="*/ 2699194 h 269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934" h="2699194">
                <a:moveTo>
                  <a:pt x="0" y="0"/>
                </a:moveTo>
                <a:lnTo>
                  <a:pt x="62152" y="1572"/>
                </a:lnTo>
                <a:cubicBezTo>
                  <a:pt x="959476" y="47057"/>
                  <a:pt x="1744177" y="519417"/>
                  <a:pt x="2217229" y="1219625"/>
                </a:cubicBezTo>
                <a:lnTo>
                  <a:pt x="2306934" y="1367285"/>
                </a:lnTo>
                <a:lnTo>
                  <a:pt x="0" y="26991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967305" y="2061812"/>
            <a:ext cx="2730669" cy="2734376"/>
          </a:xfrm>
          <a:custGeom>
            <a:avLst/>
            <a:gdLst>
              <a:gd name="connsiteX0" fmla="*/ 362630 w 2730669"/>
              <a:gd name="connsiteY0" fmla="*/ 0 h 2734376"/>
              <a:gd name="connsiteX1" fmla="*/ 2730669 w 2730669"/>
              <a:gd name="connsiteY1" fmla="*/ 1367188 h 2734376"/>
              <a:gd name="connsiteX2" fmla="*/ 362630 w 2730669"/>
              <a:gd name="connsiteY2" fmla="*/ 2734376 h 2734376"/>
              <a:gd name="connsiteX3" fmla="*/ 334431 w 2730669"/>
              <a:gd name="connsiteY3" fmla="*/ 2687959 h 2734376"/>
              <a:gd name="connsiteX4" fmla="*/ 0 w 2730669"/>
              <a:gd name="connsiteY4" fmla="*/ 1367188 h 2734376"/>
              <a:gd name="connsiteX5" fmla="*/ 334431 w 2730669"/>
              <a:gd name="connsiteY5" fmla="*/ 46417 h 273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0669" h="2734376">
                <a:moveTo>
                  <a:pt x="362630" y="0"/>
                </a:moveTo>
                <a:lnTo>
                  <a:pt x="2730669" y="1367188"/>
                </a:lnTo>
                <a:lnTo>
                  <a:pt x="362630" y="2734376"/>
                </a:lnTo>
                <a:lnTo>
                  <a:pt x="334431" y="2687959"/>
                </a:lnTo>
                <a:cubicBezTo>
                  <a:pt x="121149" y="2295342"/>
                  <a:pt x="0" y="1845413"/>
                  <a:pt x="0" y="1367188"/>
                </a:cubicBezTo>
                <a:cubicBezTo>
                  <a:pt x="0" y="888963"/>
                  <a:pt x="121149" y="439034"/>
                  <a:pt x="334431" y="4641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3818630" y="3498661"/>
            <a:ext cx="2306934" cy="2699194"/>
          </a:xfrm>
          <a:custGeom>
            <a:avLst/>
            <a:gdLst>
              <a:gd name="connsiteX0" fmla="*/ 0 w 2306934"/>
              <a:gd name="connsiteY0" fmla="*/ 0 h 2699194"/>
              <a:gd name="connsiteX1" fmla="*/ 2306934 w 2306934"/>
              <a:gd name="connsiteY1" fmla="*/ 1331909 h 2699194"/>
              <a:gd name="connsiteX2" fmla="*/ 2217229 w 2306934"/>
              <a:gd name="connsiteY2" fmla="*/ 1479570 h 2699194"/>
              <a:gd name="connsiteX3" fmla="*/ 62152 w 2306934"/>
              <a:gd name="connsiteY3" fmla="*/ 2697622 h 2699194"/>
              <a:gd name="connsiteX4" fmla="*/ 0 w 2306934"/>
              <a:gd name="connsiteY4" fmla="*/ 2699194 h 269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934" h="2699194">
                <a:moveTo>
                  <a:pt x="0" y="0"/>
                </a:moveTo>
                <a:lnTo>
                  <a:pt x="2306934" y="1331909"/>
                </a:lnTo>
                <a:lnTo>
                  <a:pt x="2217229" y="1479570"/>
                </a:lnTo>
                <a:cubicBezTo>
                  <a:pt x="1744177" y="2179778"/>
                  <a:pt x="959476" y="2652137"/>
                  <a:pt x="62152" y="2697622"/>
                </a:cubicBezTo>
                <a:lnTo>
                  <a:pt x="0" y="26991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54460A-C0E0-473F-9231-19B2149B7DF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32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/>
          <p:cNvSpPr>
            <a:spLocks noGrp="1"/>
          </p:cNvSpPr>
          <p:nvPr>
            <p:ph type="pic" sz="quarter" idx="15"/>
          </p:nvPr>
        </p:nvSpPr>
        <p:spPr>
          <a:xfrm>
            <a:off x="7753350" y="0"/>
            <a:ext cx="4438650" cy="6858000"/>
          </a:xfrm>
          <a:custGeom>
            <a:avLst/>
            <a:gdLst>
              <a:gd name="connsiteX0" fmla="*/ 0 w 4438650"/>
              <a:gd name="connsiteY0" fmla="*/ 0 h 6858000"/>
              <a:gd name="connsiteX1" fmla="*/ 4438650 w 4438650"/>
              <a:gd name="connsiteY1" fmla="*/ 0 h 6858000"/>
              <a:gd name="connsiteX2" fmla="*/ 4438650 w 4438650"/>
              <a:gd name="connsiteY2" fmla="*/ 6858000 h 6858000"/>
              <a:gd name="connsiteX3" fmla="*/ 0 w 44386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650" h="6858000">
                <a:moveTo>
                  <a:pt x="0" y="0"/>
                </a:moveTo>
                <a:lnTo>
                  <a:pt x="4438650" y="0"/>
                </a:lnTo>
                <a:lnTo>
                  <a:pt x="44386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546738" y="1952370"/>
            <a:ext cx="2953260" cy="2953260"/>
          </a:xfrm>
          <a:custGeom>
            <a:avLst/>
            <a:gdLst>
              <a:gd name="connsiteX0" fmla="*/ 1476630 w 2953260"/>
              <a:gd name="connsiteY0" fmla="*/ 0 h 2953260"/>
              <a:gd name="connsiteX1" fmla="*/ 2953260 w 2953260"/>
              <a:gd name="connsiteY1" fmla="*/ 1476630 h 2953260"/>
              <a:gd name="connsiteX2" fmla="*/ 1476630 w 2953260"/>
              <a:gd name="connsiteY2" fmla="*/ 2953260 h 2953260"/>
              <a:gd name="connsiteX3" fmla="*/ 0 w 2953260"/>
              <a:gd name="connsiteY3" fmla="*/ 1476630 h 2953260"/>
              <a:gd name="connsiteX4" fmla="*/ 1476630 w 2953260"/>
              <a:gd name="connsiteY4" fmla="*/ 0 h 295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260" h="2953260">
                <a:moveTo>
                  <a:pt x="1476630" y="0"/>
                </a:moveTo>
                <a:cubicBezTo>
                  <a:pt x="2292150" y="0"/>
                  <a:pt x="2953260" y="661110"/>
                  <a:pt x="2953260" y="1476630"/>
                </a:cubicBezTo>
                <a:cubicBezTo>
                  <a:pt x="2953260" y="2292150"/>
                  <a:pt x="2292150" y="2953260"/>
                  <a:pt x="1476630" y="2953260"/>
                </a:cubicBezTo>
                <a:cubicBezTo>
                  <a:pt x="661110" y="2953260"/>
                  <a:pt x="0" y="2292150"/>
                  <a:pt x="0" y="1476630"/>
                </a:cubicBezTo>
                <a:cubicBezTo>
                  <a:pt x="0" y="661110"/>
                  <a:pt x="661110" y="0"/>
                  <a:pt x="14766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6516908" y="1208239"/>
            <a:ext cx="4441522" cy="4441522"/>
          </a:xfrm>
          <a:custGeom>
            <a:avLst/>
            <a:gdLst>
              <a:gd name="connsiteX0" fmla="*/ 2220761 w 4441522"/>
              <a:gd name="connsiteY0" fmla="*/ 1000719 h 4441522"/>
              <a:gd name="connsiteX1" fmla="*/ 1000719 w 4441522"/>
              <a:gd name="connsiteY1" fmla="*/ 2220761 h 4441522"/>
              <a:gd name="connsiteX2" fmla="*/ 2220761 w 4441522"/>
              <a:gd name="connsiteY2" fmla="*/ 3440803 h 4441522"/>
              <a:gd name="connsiteX3" fmla="*/ 3440803 w 4441522"/>
              <a:gd name="connsiteY3" fmla="*/ 2220761 h 4441522"/>
              <a:gd name="connsiteX4" fmla="*/ 2220761 w 4441522"/>
              <a:gd name="connsiteY4" fmla="*/ 1000719 h 4441522"/>
              <a:gd name="connsiteX5" fmla="*/ 2220761 w 4441522"/>
              <a:gd name="connsiteY5" fmla="*/ 0 h 4441522"/>
              <a:gd name="connsiteX6" fmla="*/ 4441522 w 4441522"/>
              <a:gd name="connsiteY6" fmla="*/ 2220761 h 4441522"/>
              <a:gd name="connsiteX7" fmla="*/ 2220761 w 4441522"/>
              <a:gd name="connsiteY7" fmla="*/ 4441522 h 4441522"/>
              <a:gd name="connsiteX8" fmla="*/ 0 w 4441522"/>
              <a:gd name="connsiteY8" fmla="*/ 2220761 h 4441522"/>
              <a:gd name="connsiteX9" fmla="*/ 2220761 w 4441522"/>
              <a:gd name="connsiteY9" fmla="*/ 0 h 444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41522" h="4441522">
                <a:moveTo>
                  <a:pt x="2220761" y="1000719"/>
                </a:moveTo>
                <a:cubicBezTo>
                  <a:pt x="1546950" y="1000719"/>
                  <a:pt x="1000719" y="1546950"/>
                  <a:pt x="1000719" y="2220761"/>
                </a:cubicBezTo>
                <a:cubicBezTo>
                  <a:pt x="1000719" y="2894572"/>
                  <a:pt x="1546950" y="3440803"/>
                  <a:pt x="2220761" y="3440803"/>
                </a:cubicBezTo>
                <a:cubicBezTo>
                  <a:pt x="2894572" y="3440803"/>
                  <a:pt x="3440803" y="2894572"/>
                  <a:pt x="3440803" y="2220761"/>
                </a:cubicBezTo>
                <a:cubicBezTo>
                  <a:pt x="3440803" y="1546950"/>
                  <a:pt x="2894572" y="1000719"/>
                  <a:pt x="2220761" y="1000719"/>
                </a:cubicBezTo>
                <a:close/>
                <a:moveTo>
                  <a:pt x="2220761" y="0"/>
                </a:moveTo>
                <a:cubicBezTo>
                  <a:pt x="3447253" y="0"/>
                  <a:pt x="4441522" y="994269"/>
                  <a:pt x="4441522" y="2220761"/>
                </a:cubicBezTo>
                <a:cubicBezTo>
                  <a:pt x="4441522" y="3447253"/>
                  <a:pt x="3447253" y="4441522"/>
                  <a:pt x="2220761" y="4441522"/>
                </a:cubicBezTo>
                <a:cubicBezTo>
                  <a:pt x="994269" y="4441522"/>
                  <a:pt x="0" y="3447253"/>
                  <a:pt x="0" y="2220761"/>
                </a:cubicBezTo>
                <a:cubicBezTo>
                  <a:pt x="0" y="994269"/>
                  <a:pt x="994269" y="0"/>
                  <a:pt x="222076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9D07ED-D2FA-48F5-87C8-2ECF2E332C4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119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764460" y="1488360"/>
            <a:ext cx="1799304" cy="1799304"/>
          </a:xfrm>
          <a:custGeom>
            <a:avLst/>
            <a:gdLst>
              <a:gd name="connsiteX0" fmla="*/ 899652 w 1799304"/>
              <a:gd name="connsiteY0" fmla="*/ 0 h 1799304"/>
              <a:gd name="connsiteX1" fmla="*/ 1799304 w 1799304"/>
              <a:gd name="connsiteY1" fmla="*/ 899652 h 1799304"/>
              <a:gd name="connsiteX2" fmla="*/ 899652 w 1799304"/>
              <a:gd name="connsiteY2" fmla="*/ 1799304 h 1799304"/>
              <a:gd name="connsiteX3" fmla="*/ 0 w 1799304"/>
              <a:gd name="connsiteY3" fmla="*/ 899652 h 1799304"/>
              <a:gd name="connsiteX4" fmla="*/ 899652 w 1799304"/>
              <a:gd name="connsiteY4" fmla="*/ 0 h 17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304" h="1799304">
                <a:moveTo>
                  <a:pt x="899652" y="0"/>
                </a:moveTo>
                <a:cubicBezTo>
                  <a:pt x="1396516" y="0"/>
                  <a:pt x="1799304" y="402788"/>
                  <a:pt x="1799304" y="899652"/>
                </a:cubicBezTo>
                <a:cubicBezTo>
                  <a:pt x="1799304" y="1396516"/>
                  <a:pt x="1396516" y="1799304"/>
                  <a:pt x="899652" y="1799304"/>
                </a:cubicBezTo>
                <a:cubicBezTo>
                  <a:pt x="402788" y="1799304"/>
                  <a:pt x="0" y="1396516"/>
                  <a:pt x="0" y="899652"/>
                </a:cubicBezTo>
                <a:cubicBezTo>
                  <a:pt x="0" y="402788"/>
                  <a:pt x="402788" y="0"/>
                  <a:pt x="899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764460" y="4277026"/>
            <a:ext cx="1799304" cy="1799304"/>
          </a:xfrm>
          <a:custGeom>
            <a:avLst/>
            <a:gdLst>
              <a:gd name="connsiteX0" fmla="*/ 899652 w 1799304"/>
              <a:gd name="connsiteY0" fmla="*/ 0 h 1799304"/>
              <a:gd name="connsiteX1" fmla="*/ 1799304 w 1799304"/>
              <a:gd name="connsiteY1" fmla="*/ 899652 h 1799304"/>
              <a:gd name="connsiteX2" fmla="*/ 899652 w 1799304"/>
              <a:gd name="connsiteY2" fmla="*/ 1799304 h 1799304"/>
              <a:gd name="connsiteX3" fmla="*/ 0 w 1799304"/>
              <a:gd name="connsiteY3" fmla="*/ 899652 h 1799304"/>
              <a:gd name="connsiteX4" fmla="*/ 899652 w 1799304"/>
              <a:gd name="connsiteY4" fmla="*/ 0 h 17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304" h="1799304">
                <a:moveTo>
                  <a:pt x="899652" y="0"/>
                </a:moveTo>
                <a:cubicBezTo>
                  <a:pt x="1396516" y="0"/>
                  <a:pt x="1799304" y="402788"/>
                  <a:pt x="1799304" y="899652"/>
                </a:cubicBezTo>
                <a:cubicBezTo>
                  <a:pt x="1799304" y="1396516"/>
                  <a:pt x="1396516" y="1799304"/>
                  <a:pt x="899652" y="1799304"/>
                </a:cubicBezTo>
                <a:cubicBezTo>
                  <a:pt x="402788" y="1799304"/>
                  <a:pt x="0" y="1396516"/>
                  <a:pt x="0" y="899652"/>
                </a:cubicBezTo>
                <a:cubicBezTo>
                  <a:pt x="0" y="402788"/>
                  <a:pt x="402788" y="0"/>
                  <a:pt x="899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AFB1D-5B13-4C74-B076-7613F26848E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68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4591050"/>
          </a:xfrm>
          <a:custGeom>
            <a:avLst/>
            <a:gdLst>
              <a:gd name="connsiteX0" fmla="*/ 0 w 12192000"/>
              <a:gd name="connsiteY0" fmla="*/ 0 h 4591050"/>
              <a:gd name="connsiteX1" fmla="*/ 12192000 w 12192000"/>
              <a:gd name="connsiteY1" fmla="*/ 0 h 4591050"/>
              <a:gd name="connsiteX2" fmla="*/ 12192000 w 12192000"/>
              <a:gd name="connsiteY2" fmla="*/ 4591050 h 4591050"/>
              <a:gd name="connsiteX3" fmla="*/ 0 w 12192000"/>
              <a:gd name="connsiteY3" fmla="*/ 4591050 h 459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91050">
                <a:moveTo>
                  <a:pt x="0" y="0"/>
                </a:moveTo>
                <a:lnTo>
                  <a:pt x="12192000" y="0"/>
                </a:lnTo>
                <a:lnTo>
                  <a:pt x="12192000" y="4591050"/>
                </a:lnTo>
                <a:lnTo>
                  <a:pt x="0" y="4591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639C7-9D5E-4C1C-8CFC-653D99A6C83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877" y="482211"/>
            <a:ext cx="529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2E49EA8-0C08-4868-A11A-1CEAA3A76DA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51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0614" cy="6858000"/>
          </a:xfrm>
          <a:custGeom>
            <a:avLst/>
            <a:gdLst>
              <a:gd name="connsiteX0" fmla="*/ 0 w 5090614"/>
              <a:gd name="connsiteY0" fmla="*/ 0 h 6858000"/>
              <a:gd name="connsiteX1" fmla="*/ 5090614 w 5090614"/>
              <a:gd name="connsiteY1" fmla="*/ 0 h 6858000"/>
              <a:gd name="connsiteX2" fmla="*/ 5090614 w 5090614"/>
              <a:gd name="connsiteY2" fmla="*/ 6858000 h 6858000"/>
              <a:gd name="connsiteX3" fmla="*/ 0 w 50906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14" h="6858000">
                <a:moveTo>
                  <a:pt x="0" y="0"/>
                </a:moveTo>
                <a:lnTo>
                  <a:pt x="5090614" y="0"/>
                </a:lnTo>
                <a:lnTo>
                  <a:pt x="509061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0FDC3-B5CB-45DF-B1F9-C6543BDB2A6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760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640882" y="436286"/>
            <a:ext cx="2873830" cy="2873830"/>
          </a:xfrm>
          <a:custGeom>
            <a:avLst/>
            <a:gdLst>
              <a:gd name="connsiteX0" fmla="*/ 1436915 w 2873830"/>
              <a:gd name="connsiteY0" fmla="*/ 0 h 2873830"/>
              <a:gd name="connsiteX1" fmla="*/ 2873830 w 2873830"/>
              <a:gd name="connsiteY1" fmla="*/ 1436915 h 2873830"/>
              <a:gd name="connsiteX2" fmla="*/ 1436915 w 2873830"/>
              <a:gd name="connsiteY2" fmla="*/ 2873830 h 2873830"/>
              <a:gd name="connsiteX3" fmla="*/ 0 w 2873830"/>
              <a:gd name="connsiteY3" fmla="*/ 1436915 h 2873830"/>
              <a:gd name="connsiteX4" fmla="*/ 1436915 w 2873830"/>
              <a:gd name="connsiteY4" fmla="*/ 0 h 287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3830" h="2873830">
                <a:moveTo>
                  <a:pt x="1436915" y="0"/>
                </a:moveTo>
                <a:cubicBezTo>
                  <a:pt x="2230501" y="0"/>
                  <a:pt x="2873830" y="643329"/>
                  <a:pt x="2873830" y="1436915"/>
                </a:cubicBezTo>
                <a:cubicBezTo>
                  <a:pt x="2873830" y="2230501"/>
                  <a:pt x="2230501" y="2873830"/>
                  <a:pt x="1436915" y="2873830"/>
                </a:cubicBezTo>
                <a:cubicBezTo>
                  <a:pt x="643329" y="2873830"/>
                  <a:pt x="0" y="2230501"/>
                  <a:pt x="0" y="1436915"/>
                </a:cubicBezTo>
                <a:cubicBezTo>
                  <a:pt x="0" y="643329"/>
                  <a:pt x="643329" y="0"/>
                  <a:pt x="14369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BF9EC-CC46-47CE-AD5F-CEC082F4BD3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877" y="482211"/>
            <a:ext cx="529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2E49EA8-0C08-4868-A11A-1CEAA3A76DA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932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D0C29C-FF73-4F42-B4EC-6CF03A20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811796" y="0"/>
            <a:ext cx="6380205" cy="6877050"/>
          </a:xfrm>
          <a:custGeom>
            <a:avLst/>
            <a:gdLst>
              <a:gd name="connsiteX0" fmla="*/ 2742527 w 6380205"/>
              <a:gd name="connsiteY0" fmla="*/ 0 h 6877050"/>
              <a:gd name="connsiteX1" fmla="*/ 6380205 w 6380205"/>
              <a:gd name="connsiteY1" fmla="*/ 0 h 6877050"/>
              <a:gd name="connsiteX2" fmla="*/ 6380205 w 6380205"/>
              <a:gd name="connsiteY2" fmla="*/ 6858000 h 6877050"/>
              <a:gd name="connsiteX3" fmla="*/ 0 w 6380205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0205" h="6877050">
                <a:moveTo>
                  <a:pt x="2742527" y="0"/>
                </a:moveTo>
                <a:lnTo>
                  <a:pt x="6380205" y="0"/>
                </a:lnTo>
                <a:lnTo>
                  <a:pt x="6380205" y="6858000"/>
                </a:lnTo>
                <a:lnTo>
                  <a:pt x="0" y="6877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78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B4A543-D946-44A9-9D3F-A0E564DF676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41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13926-8B31-43A8-8FBA-98CECFD525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255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719E98-B95C-4165-9D57-DD9F9D886AB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893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92061F-85E0-4B2F-819E-175BC0E9766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920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224AC1-195D-4096-ADE9-17D3A76CE1A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/>
          <p:nvPr userDrawn="1"/>
        </p:nvSpPr>
        <p:spPr>
          <a:xfrm>
            <a:off x="0" y="0"/>
            <a:ext cx="8824686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8824686"/>
              <a:gd name="connsiteY0" fmla="*/ 0 h 6858000"/>
              <a:gd name="connsiteX1" fmla="*/ 8824686 w 8824686"/>
              <a:gd name="connsiteY1" fmla="*/ 14514 h 6858000"/>
              <a:gd name="connsiteX2" fmla="*/ 6096000 w 8824686"/>
              <a:gd name="connsiteY2" fmla="*/ 6858000 h 6858000"/>
              <a:gd name="connsiteX3" fmla="*/ 0 w 8824686"/>
              <a:gd name="connsiteY3" fmla="*/ 6858000 h 6858000"/>
              <a:gd name="connsiteX4" fmla="*/ 0 w 8824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24686" h="6858000">
                <a:moveTo>
                  <a:pt x="0" y="0"/>
                </a:moveTo>
                <a:lnTo>
                  <a:pt x="8824686" y="14514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8810172" cy="6858000"/>
          </a:xfrm>
          <a:custGeom>
            <a:avLst/>
            <a:gdLst>
              <a:gd name="connsiteX0" fmla="*/ 0 w 8810172"/>
              <a:gd name="connsiteY0" fmla="*/ 0 h 6858000"/>
              <a:gd name="connsiteX1" fmla="*/ 8810172 w 8810172"/>
              <a:gd name="connsiteY1" fmla="*/ 0 h 6858000"/>
              <a:gd name="connsiteX2" fmla="*/ 5747657 w 8810172"/>
              <a:gd name="connsiteY2" fmla="*/ 6858000 h 6858000"/>
              <a:gd name="connsiteX3" fmla="*/ 0 w 8810172"/>
              <a:gd name="connsiteY3" fmla="*/ 6858000 h 6858000"/>
              <a:gd name="connsiteX4" fmla="*/ 0 w 881017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172" h="6858000">
                <a:moveTo>
                  <a:pt x="0" y="0"/>
                </a:moveTo>
                <a:lnTo>
                  <a:pt x="8810172" y="0"/>
                </a:lnTo>
                <a:lnTo>
                  <a:pt x="574765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7"/>
          <p:cNvSpPr/>
          <p:nvPr userDrawn="1"/>
        </p:nvSpPr>
        <p:spPr>
          <a:xfrm>
            <a:off x="7680" y="2691169"/>
            <a:ext cx="5743363" cy="4166831"/>
          </a:xfrm>
          <a:custGeom>
            <a:avLst/>
            <a:gdLst>
              <a:gd name="connsiteX0" fmla="*/ 0 w 5684792"/>
              <a:gd name="connsiteY0" fmla="*/ 0 h 4210333"/>
              <a:gd name="connsiteX1" fmla="*/ 5684792 w 5684792"/>
              <a:gd name="connsiteY1" fmla="*/ 0 h 4210333"/>
              <a:gd name="connsiteX2" fmla="*/ 5684792 w 5684792"/>
              <a:gd name="connsiteY2" fmla="*/ 4210333 h 4210333"/>
              <a:gd name="connsiteX3" fmla="*/ 0 w 5684792"/>
              <a:gd name="connsiteY3" fmla="*/ 4210333 h 4210333"/>
              <a:gd name="connsiteX4" fmla="*/ 0 w 5684792"/>
              <a:gd name="connsiteY4" fmla="*/ 0 h 4210333"/>
              <a:gd name="connsiteX0" fmla="*/ 0 w 5684792"/>
              <a:gd name="connsiteY0" fmla="*/ 13648 h 4223981"/>
              <a:gd name="connsiteX1" fmla="*/ 2265529 w 5684792"/>
              <a:gd name="connsiteY1" fmla="*/ 0 h 4223981"/>
              <a:gd name="connsiteX2" fmla="*/ 5684792 w 5684792"/>
              <a:gd name="connsiteY2" fmla="*/ 13648 h 4223981"/>
              <a:gd name="connsiteX3" fmla="*/ 5684792 w 5684792"/>
              <a:gd name="connsiteY3" fmla="*/ 4223981 h 4223981"/>
              <a:gd name="connsiteX4" fmla="*/ 0 w 5684792"/>
              <a:gd name="connsiteY4" fmla="*/ 4223981 h 4223981"/>
              <a:gd name="connsiteX5" fmla="*/ 0 w 5684792"/>
              <a:gd name="connsiteY5" fmla="*/ 13648 h 4223981"/>
              <a:gd name="connsiteX0" fmla="*/ 0 w 5684792"/>
              <a:gd name="connsiteY0" fmla="*/ 4223981 h 4223981"/>
              <a:gd name="connsiteX1" fmla="*/ 2265529 w 5684792"/>
              <a:gd name="connsiteY1" fmla="*/ 0 h 4223981"/>
              <a:gd name="connsiteX2" fmla="*/ 5684792 w 5684792"/>
              <a:gd name="connsiteY2" fmla="*/ 13648 h 4223981"/>
              <a:gd name="connsiteX3" fmla="*/ 5684792 w 5684792"/>
              <a:gd name="connsiteY3" fmla="*/ 4223981 h 4223981"/>
              <a:gd name="connsiteX4" fmla="*/ 0 w 5684792"/>
              <a:gd name="connsiteY4" fmla="*/ 4223981 h 4223981"/>
              <a:gd name="connsiteX0" fmla="*/ 0 w 5684792"/>
              <a:gd name="connsiteY0" fmla="*/ 4223981 h 4223981"/>
              <a:gd name="connsiteX1" fmla="*/ 2265529 w 5684792"/>
              <a:gd name="connsiteY1" fmla="*/ 0 h 4223981"/>
              <a:gd name="connsiteX2" fmla="*/ 5684792 w 5684792"/>
              <a:gd name="connsiteY2" fmla="*/ 4223981 h 4223981"/>
              <a:gd name="connsiteX3" fmla="*/ 0 w 5684792"/>
              <a:gd name="connsiteY3" fmla="*/ 4223981 h 4223981"/>
              <a:gd name="connsiteX0" fmla="*/ 0 w 5703842"/>
              <a:gd name="connsiteY0" fmla="*/ 4204931 h 4223981"/>
              <a:gd name="connsiteX1" fmla="*/ 2284579 w 5703842"/>
              <a:gd name="connsiteY1" fmla="*/ 0 h 4223981"/>
              <a:gd name="connsiteX2" fmla="*/ 5703842 w 5703842"/>
              <a:gd name="connsiteY2" fmla="*/ 4223981 h 4223981"/>
              <a:gd name="connsiteX3" fmla="*/ 0 w 5703842"/>
              <a:gd name="connsiteY3" fmla="*/ 4204931 h 4223981"/>
              <a:gd name="connsiteX0" fmla="*/ 39521 w 5743363"/>
              <a:gd name="connsiteY0" fmla="*/ 4147781 h 4166831"/>
              <a:gd name="connsiteX1" fmla="*/ 0 w 5743363"/>
              <a:gd name="connsiteY1" fmla="*/ 0 h 4166831"/>
              <a:gd name="connsiteX2" fmla="*/ 5743363 w 5743363"/>
              <a:gd name="connsiteY2" fmla="*/ 4166831 h 4166831"/>
              <a:gd name="connsiteX3" fmla="*/ 39521 w 5743363"/>
              <a:gd name="connsiteY3" fmla="*/ 4147781 h 4166831"/>
              <a:gd name="connsiteX0" fmla="*/ 20471 w 5743363"/>
              <a:gd name="connsiteY0" fmla="*/ 4147781 h 4166831"/>
              <a:gd name="connsiteX1" fmla="*/ 0 w 5743363"/>
              <a:gd name="connsiteY1" fmla="*/ 0 h 4166831"/>
              <a:gd name="connsiteX2" fmla="*/ 5743363 w 5743363"/>
              <a:gd name="connsiteY2" fmla="*/ 4166831 h 4166831"/>
              <a:gd name="connsiteX3" fmla="*/ 20471 w 5743363"/>
              <a:gd name="connsiteY3" fmla="*/ 4147781 h 416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3363" h="4166831">
                <a:moveTo>
                  <a:pt x="20471" y="4147781"/>
                </a:moveTo>
                <a:lnTo>
                  <a:pt x="0" y="0"/>
                </a:lnTo>
                <a:lnTo>
                  <a:pt x="5743363" y="4166831"/>
                </a:lnTo>
                <a:lnTo>
                  <a:pt x="20471" y="4147781"/>
                </a:lnTo>
                <a:close/>
              </a:path>
            </a:pathLst>
          </a:custGeom>
          <a:solidFill>
            <a:schemeClr val="accent2">
              <a:lumMod val="50000"/>
              <a:alpha val="2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5859407" y="-356029"/>
            <a:ext cx="692580" cy="7564934"/>
            <a:chOff x="5859407" y="-356029"/>
            <a:chExt cx="692580" cy="7564934"/>
          </a:xfrm>
        </p:grpSpPr>
        <p:sp>
          <p:nvSpPr>
            <p:cNvPr id="16" name="Freeform 15"/>
            <p:cNvSpPr/>
            <p:nvPr/>
          </p:nvSpPr>
          <p:spPr>
            <a:xfrm rot="1260000">
              <a:off x="5880230" y="-356029"/>
              <a:ext cx="671757" cy="7564934"/>
            </a:xfrm>
            <a:custGeom>
              <a:avLst/>
              <a:gdLst>
                <a:gd name="connsiteX0" fmla="*/ 0 w 671757"/>
                <a:gd name="connsiteY0" fmla="*/ 241187 h 7564934"/>
                <a:gd name="connsiteX1" fmla="*/ 628313 w 671757"/>
                <a:gd name="connsiteY1" fmla="*/ 0 h 7564934"/>
                <a:gd name="connsiteX2" fmla="*/ 671757 w 671757"/>
                <a:gd name="connsiteY2" fmla="*/ 2351092 h 7564934"/>
                <a:gd name="connsiteX3" fmla="*/ 350595 w 671757"/>
                <a:gd name="connsiteY3" fmla="*/ 2469063 h 7564934"/>
                <a:gd name="connsiteX4" fmla="*/ 374599 w 671757"/>
                <a:gd name="connsiteY4" fmla="*/ 7464951 h 7564934"/>
                <a:gd name="connsiteX5" fmla="*/ 114135 w 671757"/>
                <a:gd name="connsiteY5" fmla="*/ 7564934 h 7564934"/>
                <a:gd name="connsiteX6" fmla="*/ 0 w 671757"/>
                <a:gd name="connsiteY6" fmla="*/ 241187 h 756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1757" h="7564934">
                  <a:moveTo>
                    <a:pt x="0" y="241187"/>
                  </a:moveTo>
                  <a:lnTo>
                    <a:pt x="628313" y="0"/>
                  </a:lnTo>
                  <a:lnTo>
                    <a:pt x="671757" y="2351092"/>
                  </a:lnTo>
                  <a:lnTo>
                    <a:pt x="350595" y="2469063"/>
                  </a:lnTo>
                  <a:lnTo>
                    <a:pt x="374599" y="7464951"/>
                  </a:lnTo>
                  <a:lnTo>
                    <a:pt x="114135" y="7564934"/>
                  </a:lnTo>
                  <a:lnTo>
                    <a:pt x="0" y="24118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260000">
              <a:off x="5859407" y="2044328"/>
              <a:ext cx="296165" cy="5045368"/>
            </a:xfrm>
            <a:custGeom>
              <a:avLst/>
              <a:gdLst>
                <a:gd name="connsiteX0" fmla="*/ 0 w 296165"/>
                <a:gd name="connsiteY0" fmla="*/ 97721 h 5045368"/>
                <a:gd name="connsiteX1" fmla="*/ 268477 w 296165"/>
                <a:gd name="connsiteY1" fmla="*/ 0 h 5045368"/>
                <a:gd name="connsiteX2" fmla="*/ 292119 w 296165"/>
                <a:gd name="connsiteY2" fmla="*/ 4005366 h 5045368"/>
                <a:gd name="connsiteX3" fmla="*/ 296165 w 296165"/>
                <a:gd name="connsiteY3" fmla="*/ 4941467 h 5045368"/>
                <a:gd name="connsiteX4" fmla="*/ 25493 w 296165"/>
                <a:gd name="connsiteY4" fmla="*/ 5045368 h 5045368"/>
                <a:gd name="connsiteX5" fmla="*/ 22583 w 296165"/>
                <a:gd name="connsiteY5" fmla="*/ 4169064 h 5045368"/>
                <a:gd name="connsiteX6" fmla="*/ 0 w 296165"/>
                <a:gd name="connsiteY6" fmla="*/ 97721 h 504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165" h="5045368">
                  <a:moveTo>
                    <a:pt x="0" y="97721"/>
                  </a:moveTo>
                  <a:lnTo>
                    <a:pt x="268477" y="0"/>
                  </a:lnTo>
                  <a:cubicBezTo>
                    <a:pt x="271591" y="1330527"/>
                    <a:pt x="284238" y="2670244"/>
                    <a:pt x="292119" y="4005366"/>
                  </a:cubicBezTo>
                  <a:lnTo>
                    <a:pt x="296165" y="4941467"/>
                  </a:lnTo>
                  <a:lnTo>
                    <a:pt x="25493" y="5045368"/>
                  </a:lnTo>
                  <a:lnTo>
                    <a:pt x="22583" y="4169064"/>
                  </a:lnTo>
                  <a:cubicBezTo>
                    <a:pt x="15055" y="2811950"/>
                    <a:pt x="717" y="1451052"/>
                    <a:pt x="0" y="977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-3692" y="0"/>
            <a:ext cx="6121426" cy="4503226"/>
            <a:chOff x="1" y="0"/>
            <a:chExt cx="4966579" cy="36536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 18"/>
            <p:cNvSpPr/>
            <p:nvPr/>
          </p:nvSpPr>
          <p:spPr>
            <a:xfrm>
              <a:off x="1" y="0"/>
              <a:ext cx="4966579" cy="3653664"/>
            </a:xfrm>
            <a:custGeom>
              <a:avLst/>
              <a:gdLst>
                <a:gd name="connsiteX0" fmla="*/ 0 w 4966579"/>
                <a:gd name="connsiteY0" fmla="*/ 0 h 3653664"/>
                <a:gd name="connsiteX1" fmla="*/ 4873880 w 4966579"/>
                <a:gd name="connsiteY1" fmla="*/ 0 h 3653664"/>
                <a:gd name="connsiteX2" fmla="*/ 4906977 w 4966579"/>
                <a:gd name="connsiteY2" fmla="*/ 128721 h 3653664"/>
                <a:gd name="connsiteX3" fmla="*/ 4966579 w 4966579"/>
                <a:gd name="connsiteY3" fmla="*/ 719964 h 3653664"/>
                <a:gd name="connsiteX4" fmla="*/ 2032879 w 4966579"/>
                <a:gd name="connsiteY4" fmla="*/ 3653664 h 3653664"/>
                <a:gd name="connsiteX5" fmla="*/ 166773 w 4966579"/>
                <a:gd name="connsiteY5" fmla="*/ 2983750 h 3653664"/>
                <a:gd name="connsiteX6" fmla="*/ 0 w 4966579"/>
                <a:gd name="connsiteY6" fmla="*/ 2832176 h 3653664"/>
                <a:gd name="connsiteX7" fmla="*/ 0 w 4966579"/>
                <a:gd name="connsiteY7" fmla="*/ 0 h 3653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6579" h="3653664">
                  <a:moveTo>
                    <a:pt x="0" y="0"/>
                  </a:moveTo>
                  <a:lnTo>
                    <a:pt x="4873880" y="0"/>
                  </a:lnTo>
                  <a:lnTo>
                    <a:pt x="4906977" y="128721"/>
                  </a:lnTo>
                  <a:cubicBezTo>
                    <a:pt x="4946056" y="319698"/>
                    <a:pt x="4966579" y="517434"/>
                    <a:pt x="4966579" y="719964"/>
                  </a:cubicBezTo>
                  <a:cubicBezTo>
                    <a:pt x="4966579" y="2340202"/>
                    <a:pt x="3653117" y="3653664"/>
                    <a:pt x="2032879" y="3653664"/>
                  </a:cubicBezTo>
                  <a:cubicBezTo>
                    <a:pt x="1324025" y="3653664"/>
                    <a:pt x="673890" y="3402259"/>
                    <a:pt x="166773" y="2983750"/>
                  </a:cubicBezTo>
                  <a:lnTo>
                    <a:pt x="0" y="2832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" y="0"/>
              <a:ext cx="4705349" cy="3598473"/>
            </a:xfrm>
            <a:custGeom>
              <a:avLst/>
              <a:gdLst>
                <a:gd name="connsiteX0" fmla="*/ 0 w 4705349"/>
                <a:gd name="connsiteY0" fmla="*/ 0 h 3598473"/>
                <a:gd name="connsiteX1" fmla="*/ 4626841 w 4705349"/>
                <a:gd name="connsiteY1" fmla="*/ 0 h 3598473"/>
                <a:gd name="connsiteX2" fmla="*/ 4645747 w 4705349"/>
                <a:gd name="connsiteY2" fmla="*/ 73530 h 3598473"/>
                <a:gd name="connsiteX3" fmla="*/ 4705349 w 4705349"/>
                <a:gd name="connsiteY3" fmla="*/ 664773 h 3598473"/>
                <a:gd name="connsiteX4" fmla="*/ 1771649 w 4705349"/>
                <a:gd name="connsiteY4" fmla="*/ 3598473 h 3598473"/>
                <a:gd name="connsiteX5" fmla="*/ 131389 w 4705349"/>
                <a:gd name="connsiteY5" fmla="*/ 3097443 h 3598473"/>
                <a:gd name="connsiteX6" fmla="*/ 0 w 4705349"/>
                <a:gd name="connsiteY6" fmla="*/ 2999193 h 3598473"/>
                <a:gd name="connsiteX7" fmla="*/ 0 w 4705349"/>
                <a:gd name="connsiteY7" fmla="*/ 0 h 359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05349" h="3598473">
                  <a:moveTo>
                    <a:pt x="0" y="0"/>
                  </a:moveTo>
                  <a:lnTo>
                    <a:pt x="4626841" y="0"/>
                  </a:lnTo>
                  <a:lnTo>
                    <a:pt x="4645747" y="73530"/>
                  </a:lnTo>
                  <a:cubicBezTo>
                    <a:pt x="4684826" y="264507"/>
                    <a:pt x="4705349" y="462243"/>
                    <a:pt x="4705349" y="664773"/>
                  </a:cubicBezTo>
                  <a:cubicBezTo>
                    <a:pt x="4705349" y="2285011"/>
                    <a:pt x="3391887" y="3598473"/>
                    <a:pt x="1771649" y="3598473"/>
                  </a:cubicBezTo>
                  <a:cubicBezTo>
                    <a:pt x="1164060" y="3598473"/>
                    <a:pt x="599611" y="3413768"/>
                    <a:pt x="131389" y="3097443"/>
                  </a:cubicBezTo>
                  <a:lnTo>
                    <a:pt x="0" y="2999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7078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FB09A5-C1AD-4FF3-95E9-216FDD02F8A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257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19B38-D0AE-42E9-AA40-4F4F6D9C28D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616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8C000C-F5B1-40D9-BCB7-9FD51461B7E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54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569934-1C93-4B53-8C75-C4E31C5E288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5003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1166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107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8406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40181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7398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0105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1135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324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274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63715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4917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6304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8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/>
          <p:cNvSpPr/>
          <p:nvPr/>
        </p:nvSpPr>
        <p:spPr>
          <a:xfrm rot="5400000">
            <a:off x="97337" y="327437"/>
            <a:ext cx="1212962" cy="669529"/>
          </a:xfrm>
          <a:prstGeom prst="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76" y="301424"/>
            <a:ext cx="721554" cy="72155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034717" y="325370"/>
            <a:ext cx="10477834" cy="673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44550" y="1241787"/>
            <a:ext cx="10509250" cy="507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A89B12-064D-4AEC-A1B0-242884146C1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844550" y="6356350"/>
            <a:ext cx="3270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23877" y="482211"/>
            <a:ext cx="529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5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5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4">
          <p15:clr>
            <a:srgbClr val="F26B43"/>
          </p15:clr>
        </p15:guide>
        <p15:guide id="2" pos="3840">
          <p15:clr>
            <a:srgbClr val="F26B43"/>
          </p15:clr>
        </p15:guide>
        <p15:guide id="3" pos="432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  <p15:guide id="6" pos="7248">
          <p15:clr>
            <a:srgbClr val="F26B43"/>
          </p15:clr>
        </p15:guide>
        <p15:guide id="7" orient="horz" pos="3960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orient="horz" pos="76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51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057572" y="47310"/>
            <a:ext cx="4045260" cy="4714375"/>
          </a:xfrm>
          <a:custGeom>
            <a:avLst/>
            <a:gdLst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43375 w 4045260"/>
              <a:gd name="connsiteY14" fmla="*/ 2275696 h 4714375"/>
              <a:gd name="connsiteX15" fmla="*/ 1614975 w 4045260"/>
              <a:gd name="connsiteY15" fmla="*/ 3945746 h 4714375"/>
              <a:gd name="connsiteX16" fmla="*/ 3265975 w 4045260"/>
              <a:gd name="connsiteY16" fmla="*/ 2275696 h 4714375"/>
              <a:gd name="connsiteX17" fmla="*/ 3250136 w 4045260"/>
              <a:gd name="connsiteY17" fmla="*/ 2275696 h 4714375"/>
              <a:gd name="connsiteX18" fmla="*/ 3245506 w 4045260"/>
              <a:gd name="connsiteY18" fmla="*/ 2299101 h 4714375"/>
              <a:gd name="connsiteX19" fmla="*/ 1748326 w 4045260"/>
              <a:gd name="connsiteY19" fmla="*/ 2643997 h 4714375"/>
              <a:gd name="connsiteX20" fmla="*/ 251146 w 4045260"/>
              <a:gd name="connsiteY20" fmla="*/ 2299101 h 4714375"/>
              <a:gd name="connsiteX21" fmla="*/ 246517 w 4045260"/>
              <a:gd name="connsiteY21" fmla="*/ 2275696 h 4714375"/>
              <a:gd name="connsiteX22" fmla="*/ 1757216 w 4045260"/>
              <a:gd name="connsiteY22" fmla="*/ 1373997 h 4714375"/>
              <a:gd name="connsiteX23" fmla="*/ 1700956 w 4045260"/>
              <a:gd name="connsiteY23" fmla="*/ 1375986 h 4714375"/>
              <a:gd name="connsiteX24" fmla="*/ 1703694 w 4045260"/>
              <a:gd name="connsiteY24" fmla="*/ 1430254 h 4714375"/>
              <a:gd name="connsiteX25" fmla="*/ 1583228 w 4045260"/>
              <a:gd name="connsiteY25" fmla="*/ 1731184 h 4714375"/>
              <a:gd name="connsiteX26" fmla="*/ 1573703 w 4045260"/>
              <a:gd name="connsiteY26" fmla="*/ 1468651 h 4714375"/>
              <a:gd name="connsiteX27" fmla="*/ 1556019 w 4045260"/>
              <a:gd name="connsiteY27" fmla="*/ 1381111 h 4714375"/>
              <a:gd name="connsiteX28" fmla="*/ 1428833 w 4045260"/>
              <a:gd name="connsiteY28" fmla="*/ 1385608 h 4714375"/>
              <a:gd name="connsiteX29" fmla="*/ 127806 w 4045260"/>
              <a:gd name="connsiteY29" fmla="*/ 1945497 h 4714375"/>
              <a:gd name="connsiteX30" fmla="*/ 255853 w 4045260"/>
              <a:gd name="connsiteY30" fmla="*/ 2167951 h 4714375"/>
              <a:gd name="connsiteX31" fmla="*/ 275825 w 4045260"/>
              <a:gd name="connsiteY31" fmla="*/ 2180856 h 4714375"/>
              <a:gd name="connsiteX32" fmla="*/ 361643 w 4045260"/>
              <a:gd name="connsiteY32" fmla="*/ 2110283 h 4714375"/>
              <a:gd name="connsiteX33" fmla="*/ 1748326 w 4045260"/>
              <a:gd name="connsiteY33" fmla="*/ 1875646 h 4714375"/>
              <a:gd name="connsiteX34" fmla="*/ 3222701 w 4045260"/>
              <a:gd name="connsiteY34" fmla="*/ 2182397 h 4714375"/>
              <a:gd name="connsiteX35" fmla="*/ 3225450 w 4045260"/>
              <a:gd name="connsiteY35" fmla="*/ 2189358 h 4714375"/>
              <a:gd name="connsiteX36" fmla="*/ 3258579 w 4045260"/>
              <a:gd name="connsiteY36" fmla="*/ 2167951 h 4714375"/>
              <a:gd name="connsiteX37" fmla="*/ 3386626 w 4045260"/>
              <a:gd name="connsiteY37" fmla="*/ 1945497 h 4714375"/>
              <a:gd name="connsiteX38" fmla="*/ 2391456 w 4045260"/>
              <a:gd name="connsiteY38" fmla="*/ 1418908 h 4714375"/>
              <a:gd name="connsiteX39" fmla="*/ 2089735 w 4045260"/>
              <a:gd name="connsiteY39" fmla="*/ 1386058 h 4714375"/>
              <a:gd name="connsiteX40" fmla="*/ 2097937 w 4045260"/>
              <a:gd name="connsiteY40" fmla="*/ 1451092 h 4714375"/>
              <a:gd name="connsiteX41" fmla="*/ 2027189 w 4045260"/>
              <a:gd name="connsiteY41" fmla="*/ 1702607 h 4714375"/>
              <a:gd name="connsiteX42" fmla="*/ 1980319 w 4045260"/>
              <a:gd name="connsiteY42" fmla="*/ 1386234 h 4714375"/>
              <a:gd name="connsiteX43" fmla="*/ 1979037 w 4045260"/>
              <a:gd name="connsiteY43" fmla="*/ 1381840 h 4714375"/>
              <a:gd name="connsiteX44" fmla="*/ 1814095 w 4045260"/>
              <a:gd name="connsiteY44" fmla="*/ 469122 h 4714375"/>
              <a:gd name="connsiteX45" fmla="*/ 1680745 w 4045260"/>
              <a:gd name="connsiteY45" fmla="*/ 1183497 h 4714375"/>
              <a:gd name="connsiteX46" fmla="*/ 1691115 w 4045260"/>
              <a:gd name="connsiteY46" fmla="*/ 1257074 h 4714375"/>
              <a:gd name="connsiteX47" fmla="*/ 1697747 w 4045260"/>
              <a:gd name="connsiteY47" fmla="*/ 1317712 h 4714375"/>
              <a:gd name="connsiteX48" fmla="*/ 1726099 w 4045260"/>
              <a:gd name="connsiteY48" fmla="*/ 1316846 h 4714375"/>
              <a:gd name="connsiteX49" fmla="*/ 1962250 w 4045260"/>
              <a:gd name="connsiteY49" fmla="*/ 1324331 h 4714375"/>
              <a:gd name="connsiteX50" fmla="*/ 1956349 w 4045260"/>
              <a:gd name="connsiteY50" fmla="*/ 1304114 h 4714375"/>
              <a:gd name="connsiteX51" fmla="*/ 2169194 w 4045260"/>
              <a:gd name="connsiteY51" fmla="*/ 926321 h 4714375"/>
              <a:gd name="connsiteX52" fmla="*/ 2072113 w 4045260"/>
              <a:gd name="connsiteY52" fmla="*/ 1245578 h 4714375"/>
              <a:gd name="connsiteX53" fmla="*/ 2082923 w 4045260"/>
              <a:gd name="connsiteY53" fmla="*/ 1331835 h 4714375"/>
              <a:gd name="connsiteX54" fmla="*/ 2316322 w 4045260"/>
              <a:gd name="connsiteY54" fmla="*/ 1354023 h 4714375"/>
              <a:gd name="connsiteX55" fmla="*/ 3472984 w 4045260"/>
              <a:gd name="connsiteY55" fmla="*/ 1884536 h 4714375"/>
              <a:gd name="connsiteX56" fmla="*/ 3492501 w 4045260"/>
              <a:gd name="connsiteY56" fmla="*/ 2346692 h 4714375"/>
              <a:gd name="connsiteX57" fmla="*/ 3472892 w 4045260"/>
              <a:gd name="connsiteY57" fmla="*/ 2445968 h 4714375"/>
              <a:gd name="connsiteX58" fmla="*/ 3980862 w 4045260"/>
              <a:gd name="connsiteY58" fmla="*/ 2450994 h 4714375"/>
              <a:gd name="connsiteX59" fmla="*/ 4040677 w 4045260"/>
              <a:gd name="connsiteY59" fmla="*/ 2548745 h 4714375"/>
              <a:gd name="connsiteX60" fmla="*/ 3285537 w 4045260"/>
              <a:gd name="connsiteY60" fmla="*/ 3133619 h 4714375"/>
              <a:gd name="connsiteX61" fmla="*/ 3805727 w 4045260"/>
              <a:gd name="connsiteY61" fmla="*/ 2672571 h 4714375"/>
              <a:gd name="connsiteX62" fmla="*/ 3412531 w 4045260"/>
              <a:gd name="connsiteY62" fmla="*/ 2670449 h 4714375"/>
              <a:gd name="connsiteX63" fmla="*/ 3406244 w 4045260"/>
              <a:gd name="connsiteY63" fmla="*/ 2691259 h 4714375"/>
              <a:gd name="connsiteX64" fmla="*/ 3005410 w 4045260"/>
              <a:gd name="connsiteY64" fmla="*/ 3384255 h 4714375"/>
              <a:gd name="connsiteX65" fmla="*/ 2988418 w 4045260"/>
              <a:gd name="connsiteY65" fmla="*/ 3401706 h 4714375"/>
              <a:gd name="connsiteX66" fmla="*/ 3162399 w 4045260"/>
              <a:gd name="connsiteY66" fmla="*/ 3469418 h 4714375"/>
              <a:gd name="connsiteX67" fmla="*/ 1768011 w 4045260"/>
              <a:gd name="connsiteY67" fmla="*/ 4714375 h 4714375"/>
              <a:gd name="connsiteX68" fmla="*/ 525951 w 4045260"/>
              <a:gd name="connsiteY68" fmla="*/ 3444732 h 4714375"/>
              <a:gd name="connsiteX69" fmla="*/ 539975 w 4045260"/>
              <a:gd name="connsiteY69" fmla="*/ 3444471 h 4714375"/>
              <a:gd name="connsiteX70" fmla="*/ 461057 w 4045260"/>
              <a:gd name="connsiteY70" fmla="*/ 3353443 h 4714375"/>
              <a:gd name="connsiteX71" fmla="*/ 13504 w 4045260"/>
              <a:gd name="connsiteY71" fmla="*/ 1937876 h 4714375"/>
              <a:gd name="connsiteX72" fmla="*/ 1427873 w 4045260"/>
              <a:gd name="connsiteY72" fmla="*/ 1325951 h 4714375"/>
              <a:gd name="connsiteX73" fmla="*/ 1541561 w 4045260"/>
              <a:gd name="connsiteY73" fmla="*/ 1322480 h 4714375"/>
              <a:gd name="connsiteX74" fmla="*/ 1507028 w 4045260"/>
              <a:gd name="connsiteY74" fmla="*/ 1216834 h 4714375"/>
              <a:gd name="connsiteX75" fmla="*/ 1814095 w 4045260"/>
              <a:gd name="connsiteY75" fmla="*/ 469122 h 4714375"/>
              <a:gd name="connsiteX76" fmla="*/ 2121469 w 4045260"/>
              <a:gd name="connsiteY76" fmla="*/ 0 h 4714375"/>
              <a:gd name="connsiteX77" fmla="*/ 2022334 w 4045260"/>
              <a:gd name="connsiteY77" fmla="*/ 531082 h 4714375"/>
              <a:gd name="connsiteX78" fmla="*/ 1949837 w 4045260"/>
              <a:gd name="connsiteY78" fmla="*/ 938244 h 4714375"/>
              <a:gd name="connsiteX79" fmla="*/ 1893189 w 4045260"/>
              <a:gd name="connsiteY79" fmla="*/ 555865 h 4714375"/>
              <a:gd name="connsiteX80" fmla="*/ 2121469 w 4045260"/>
              <a:gd name="connsiteY80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43375 w 4045260"/>
              <a:gd name="connsiteY15" fmla="*/ 2275696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3245506 w 4045260"/>
              <a:gd name="connsiteY18" fmla="*/ 2299101 h 4714375"/>
              <a:gd name="connsiteX19" fmla="*/ 1748326 w 4045260"/>
              <a:gd name="connsiteY19" fmla="*/ 2643997 h 4714375"/>
              <a:gd name="connsiteX20" fmla="*/ 251146 w 4045260"/>
              <a:gd name="connsiteY20" fmla="*/ 2299101 h 4714375"/>
              <a:gd name="connsiteX21" fmla="*/ 246517 w 4045260"/>
              <a:gd name="connsiteY21" fmla="*/ 2275696 h 4714375"/>
              <a:gd name="connsiteX22" fmla="*/ 243375 w 4045260"/>
              <a:gd name="connsiteY22" fmla="*/ 2275696 h 4714375"/>
              <a:gd name="connsiteX23" fmla="*/ 1757216 w 4045260"/>
              <a:gd name="connsiteY23" fmla="*/ 1373997 h 4714375"/>
              <a:gd name="connsiteX24" fmla="*/ 1700956 w 4045260"/>
              <a:gd name="connsiteY24" fmla="*/ 1375986 h 4714375"/>
              <a:gd name="connsiteX25" fmla="*/ 1703694 w 4045260"/>
              <a:gd name="connsiteY25" fmla="*/ 1430254 h 4714375"/>
              <a:gd name="connsiteX26" fmla="*/ 1583228 w 4045260"/>
              <a:gd name="connsiteY26" fmla="*/ 1731184 h 4714375"/>
              <a:gd name="connsiteX27" fmla="*/ 1573703 w 4045260"/>
              <a:gd name="connsiteY27" fmla="*/ 1468651 h 4714375"/>
              <a:gd name="connsiteX28" fmla="*/ 1556019 w 4045260"/>
              <a:gd name="connsiteY28" fmla="*/ 1381111 h 4714375"/>
              <a:gd name="connsiteX29" fmla="*/ 1428833 w 4045260"/>
              <a:gd name="connsiteY29" fmla="*/ 1385608 h 4714375"/>
              <a:gd name="connsiteX30" fmla="*/ 127806 w 4045260"/>
              <a:gd name="connsiteY30" fmla="*/ 1945497 h 4714375"/>
              <a:gd name="connsiteX31" fmla="*/ 255853 w 4045260"/>
              <a:gd name="connsiteY31" fmla="*/ 2167951 h 4714375"/>
              <a:gd name="connsiteX32" fmla="*/ 275825 w 4045260"/>
              <a:gd name="connsiteY32" fmla="*/ 2180856 h 4714375"/>
              <a:gd name="connsiteX33" fmla="*/ 361643 w 4045260"/>
              <a:gd name="connsiteY33" fmla="*/ 2110283 h 4714375"/>
              <a:gd name="connsiteX34" fmla="*/ 1748326 w 4045260"/>
              <a:gd name="connsiteY34" fmla="*/ 1875646 h 4714375"/>
              <a:gd name="connsiteX35" fmla="*/ 3222701 w 4045260"/>
              <a:gd name="connsiteY35" fmla="*/ 2182397 h 4714375"/>
              <a:gd name="connsiteX36" fmla="*/ 3225450 w 4045260"/>
              <a:gd name="connsiteY36" fmla="*/ 2189358 h 4714375"/>
              <a:gd name="connsiteX37" fmla="*/ 3258579 w 4045260"/>
              <a:gd name="connsiteY37" fmla="*/ 2167951 h 4714375"/>
              <a:gd name="connsiteX38" fmla="*/ 3386626 w 4045260"/>
              <a:gd name="connsiteY38" fmla="*/ 1945497 h 4714375"/>
              <a:gd name="connsiteX39" fmla="*/ 2391456 w 4045260"/>
              <a:gd name="connsiteY39" fmla="*/ 1418908 h 4714375"/>
              <a:gd name="connsiteX40" fmla="*/ 2089735 w 4045260"/>
              <a:gd name="connsiteY40" fmla="*/ 1386058 h 4714375"/>
              <a:gd name="connsiteX41" fmla="*/ 2097937 w 4045260"/>
              <a:gd name="connsiteY41" fmla="*/ 1451092 h 4714375"/>
              <a:gd name="connsiteX42" fmla="*/ 2027189 w 4045260"/>
              <a:gd name="connsiteY42" fmla="*/ 1702607 h 4714375"/>
              <a:gd name="connsiteX43" fmla="*/ 1980319 w 4045260"/>
              <a:gd name="connsiteY43" fmla="*/ 1386234 h 4714375"/>
              <a:gd name="connsiteX44" fmla="*/ 1979037 w 4045260"/>
              <a:gd name="connsiteY44" fmla="*/ 1381840 h 4714375"/>
              <a:gd name="connsiteX45" fmla="*/ 1757216 w 4045260"/>
              <a:gd name="connsiteY45" fmla="*/ 1373997 h 4714375"/>
              <a:gd name="connsiteX46" fmla="*/ 1814095 w 4045260"/>
              <a:gd name="connsiteY46" fmla="*/ 469122 h 4714375"/>
              <a:gd name="connsiteX47" fmla="*/ 1680745 w 4045260"/>
              <a:gd name="connsiteY47" fmla="*/ 1183497 h 4714375"/>
              <a:gd name="connsiteX48" fmla="*/ 1691115 w 4045260"/>
              <a:gd name="connsiteY48" fmla="*/ 1257074 h 4714375"/>
              <a:gd name="connsiteX49" fmla="*/ 1697747 w 4045260"/>
              <a:gd name="connsiteY49" fmla="*/ 1317712 h 4714375"/>
              <a:gd name="connsiteX50" fmla="*/ 1726099 w 4045260"/>
              <a:gd name="connsiteY50" fmla="*/ 1316846 h 4714375"/>
              <a:gd name="connsiteX51" fmla="*/ 1962250 w 4045260"/>
              <a:gd name="connsiteY51" fmla="*/ 1324331 h 4714375"/>
              <a:gd name="connsiteX52" fmla="*/ 1956349 w 4045260"/>
              <a:gd name="connsiteY52" fmla="*/ 1304114 h 4714375"/>
              <a:gd name="connsiteX53" fmla="*/ 2169194 w 4045260"/>
              <a:gd name="connsiteY53" fmla="*/ 926321 h 4714375"/>
              <a:gd name="connsiteX54" fmla="*/ 2072113 w 4045260"/>
              <a:gd name="connsiteY54" fmla="*/ 1245578 h 4714375"/>
              <a:gd name="connsiteX55" fmla="*/ 2082923 w 4045260"/>
              <a:gd name="connsiteY55" fmla="*/ 1331835 h 4714375"/>
              <a:gd name="connsiteX56" fmla="*/ 2316322 w 4045260"/>
              <a:gd name="connsiteY56" fmla="*/ 1354023 h 4714375"/>
              <a:gd name="connsiteX57" fmla="*/ 3472984 w 4045260"/>
              <a:gd name="connsiteY57" fmla="*/ 1884536 h 4714375"/>
              <a:gd name="connsiteX58" fmla="*/ 3492501 w 4045260"/>
              <a:gd name="connsiteY58" fmla="*/ 2346692 h 4714375"/>
              <a:gd name="connsiteX59" fmla="*/ 3472892 w 4045260"/>
              <a:gd name="connsiteY59" fmla="*/ 2445968 h 4714375"/>
              <a:gd name="connsiteX60" fmla="*/ 3980862 w 4045260"/>
              <a:gd name="connsiteY60" fmla="*/ 2450994 h 4714375"/>
              <a:gd name="connsiteX61" fmla="*/ 4040677 w 4045260"/>
              <a:gd name="connsiteY61" fmla="*/ 2548745 h 4714375"/>
              <a:gd name="connsiteX62" fmla="*/ 3285537 w 4045260"/>
              <a:gd name="connsiteY62" fmla="*/ 3133619 h 4714375"/>
              <a:gd name="connsiteX63" fmla="*/ 3805727 w 4045260"/>
              <a:gd name="connsiteY63" fmla="*/ 2672571 h 4714375"/>
              <a:gd name="connsiteX64" fmla="*/ 3412531 w 4045260"/>
              <a:gd name="connsiteY64" fmla="*/ 2670449 h 4714375"/>
              <a:gd name="connsiteX65" fmla="*/ 3406244 w 4045260"/>
              <a:gd name="connsiteY65" fmla="*/ 2691259 h 4714375"/>
              <a:gd name="connsiteX66" fmla="*/ 3005410 w 4045260"/>
              <a:gd name="connsiteY66" fmla="*/ 3384255 h 4714375"/>
              <a:gd name="connsiteX67" fmla="*/ 2988418 w 4045260"/>
              <a:gd name="connsiteY67" fmla="*/ 3401706 h 4714375"/>
              <a:gd name="connsiteX68" fmla="*/ 3162399 w 4045260"/>
              <a:gd name="connsiteY68" fmla="*/ 3469418 h 4714375"/>
              <a:gd name="connsiteX69" fmla="*/ 1768011 w 4045260"/>
              <a:gd name="connsiteY69" fmla="*/ 4714375 h 4714375"/>
              <a:gd name="connsiteX70" fmla="*/ 525951 w 4045260"/>
              <a:gd name="connsiteY70" fmla="*/ 3444732 h 4714375"/>
              <a:gd name="connsiteX71" fmla="*/ 539975 w 4045260"/>
              <a:gd name="connsiteY71" fmla="*/ 3444471 h 4714375"/>
              <a:gd name="connsiteX72" fmla="*/ 461057 w 4045260"/>
              <a:gd name="connsiteY72" fmla="*/ 3353443 h 4714375"/>
              <a:gd name="connsiteX73" fmla="*/ 13504 w 4045260"/>
              <a:gd name="connsiteY73" fmla="*/ 1937876 h 4714375"/>
              <a:gd name="connsiteX74" fmla="*/ 1427873 w 4045260"/>
              <a:gd name="connsiteY74" fmla="*/ 1325951 h 4714375"/>
              <a:gd name="connsiteX75" fmla="*/ 1541561 w 4045260"/>
              <a:gd name="connsiteY75" fmla="*/ 1322480 h 4714375"/>
              <a:gd name="connsiteX76" fmla="*/ 1507028 w 4045260"/>
              <a:gd name="connsiteY76" fmla="*/ 1216834 h 4714375"/>
              <a:gd name="connsiteX77" fmla="*/ 1814095 w 4045260"/>
              <a:gd name="connsiteY77" fmla="*/ 469122 h 4714375"/>
              <a:gd name="connsiteX78" fmla="*/ 2121469 w 4045260"/>
              <a:gd name="connsiteY78" fmla="*/ 0 h 4714375"/>
              <a:gd name="connsiteX79" fmla="*/ 2022334 w 4045260"/>
              <a:gd name="connsiteY79" fmla="*/ 531082 h 4714375"/>
              <a:gd name="connsiteX80" fmla="*/ 1949837 w 4045260"/>
              <a:gd name="connsiteY80" fmla="*/ 938244 h 4714375"/>
              <a:gd name="connsiteX81" fmla="*/ 1893189 w 4045260"/>
              <a:gd name="connsiteY81" fmla="*/ 555865 h 4714375"/>
              <a:gd name="connsiteX82" fmla="*/ 2121469 w 4045260"/>
              <a:gd name="connsiteY8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43375 w 4045260"/>
              <a:gd name="connsiteY15" fmla="*/ 2275696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3245506 w 4045260"/>
              <a:gd name="connsiteY18" fmla="*/ 2299101 h 4714375"/>
              <a:gd name="connsiteX19" fmla="*/ 251146 w 4045260"/>
              <a:gd name="connsiteY19" fmla="*/ 2299101 h 4714375"/>
              <a:gd name="connsiteX20" fmla="*/ 246517 w 4045260"/>
              <a:gd name="connsiteY20" fmla="*/ 2275696 h 4714375"/>
              <a:gd name="connsiteX21" fmla="*/ 243375 w 4045260"/>
              <a:gd name="connsiteY21" fmla="*/ 2275696 h 4714375"/>
              <a:gd name="connsiteX22" fmla="*/ 1757216 w 4045260"/>
              <a:gd name="connsiteY22" fmla="*/ 1373997 h 4714375"/>
              <a:gd name="connsiteX23" fmla="*/ 1700956 w 4045260"/>
              <a:gd name="connsiteY23" fmla="*/ 1375986 h 4714375"/>
              <a:gd name="connsiteX24" fmla="*/ 1703694 w 4045260"/>
              <a:gd name="connsiteY24" fmla="*/ 1430254 h 4714375"/>
              <a:gd name="connsiteX25" fmla="*/ 1583228 w 4045260"/>
              <a:gd name="connsiteY25" fmla="*/ 1731184 h 4714375"/>
              <a:gd name="connsiteX26" fmla="*/ 1573703 w 4045260"/>
              <a:gd name="connsiteY26" fmla="*/ 1468651 h 4714375"/>
              <a:gd name="connsiteX27" fmla="*/ 1556019 w 4045260"/>
              <a:gd name="connsiteY27" fmla="*/ 1381111 h 4714375"/>
              <a:gd name="connsiteX28" fmla="*/ 1428833 w 4045260"/>
              <a:gd name="connsiteY28" fmla="*/ 1385608 h 4714375"/>
              <a:gd name="connsiteX29" fmla="*/ 127806 w 4045260"/>
              <a:gd name="connsiteY29" fmla="*/ 1945497 h 4714375"/>
              <a:gd name="connsiteX30" fmla="*/ 255853 w 4045260"/>
              <a:gd name="connsiteY30" fmla="*/ 2167951 h 4714375"/>
              <a:gd name="connsiteX31" fmla="*/ 275825 w 4045260"/>
              <a:gd name="connsiteY31" fmla="*/ 2180856 h 4714375"/>
              <a:gd name="connsiteX32" fmla="*/ 361643 w 4045260"/>
              <a:gd name="connsiteY32" fmla="*/ 2110283 h 4714375"/>
              <a:gd name="connsiteX33" fmla="*/ 1748326 w 4045260"/>
              <a:gd name="connsiteY33" fmla="*/ 1875646 h 4714375"/>
              <a:gd name="connsiteX34" fmla="*/ 3222701 w 4045260"/>
              <a:gd name="connsiteY34" fmla="*/ 2182397 h 4714375"/>
              <a:gd name="connsiteX35" fmla="*/ 3225450 w 4045260"/>
              <a:gd name="connsiteY35" fmla="*/ 2189358 h 4714375"/>
              <a:gd name="connsiteX36" fmla="*/ 3258579 w 4045260"/>
              <a:gd name="connsiteY36" fmla="*/ 2167951 h 4714375"/>
              <a:gd name="connsiteX37" fmla="*/ 3386626 w 4045260"/>
              <a:gd name="connsiteY37" fmla="*/ 1945497 h 4714375"/>
              <a:gd name="connsiteX38" fmla="*/ 2391456 w 4045260"/>
              <a:gd name="connsiteY38" fmla="*/ 1418908 h 4714375"/>
              <a:gd name="connsiteX39" fmla="*/ 2089735 w 4045260"/>
              <a:gd name="connsiteY39" fmla="*/ 1386058 h 4714375"/>
              <a:gd name="connsiteX40" fmla="*/ 2097937 w 4045260"/>
              <a:gd name="connsiteY40" fmla="*/ 1451092 h 4714375"/>
              <a:gd name="connsiteX41" fmla="*/ 2027189 w 4045260"/>
              <a:gd name="connsiteY41" fmla="*/ 1702607 h 4714375"/>
              <a:gd name="connsiteX42" fmla="*/ 1980319 w 4045260"/>
              <a:gd name="connsiteY42" fmla="*/ 1386234 h 4714375"/>
              <a:gd name="connsiteX43" fmla="*/ 1979037 w 4045260"/>
              <a:gd name="connsiteY43" fmla="*/ 1381840 h 4714375"/>
              <a:gd name="connsiteX44" fmla="*/ 1757216 w 4045260"/>
              <a:gd name="connsiteY44" fmla="*/ 1373997 h 4714375"/>
              <a:gd name="connsiteX45" fmla="*/ 1814095 w 4045260"/>
              <a:gd name="connsiteY45" fmla="*/ 469122 h 4714375"/>
              <a:gd name="connsiteX46" fmla="*/ 1680745 w 4045260"/>
              <a:gd name="connsiteY46" fmla="*/ 1183497 h 4714375"/>
              <a:gd name="connsiteX47" fmla="*/ 1691115 w 4045260"/>
              <a:gd name="connsiteY47" fmla="*/ 1257074 h 4714375"/>
              <a:gd name="connsiteX48" fmla="*/ 1697747 w 4045260"/>
              <a:gd name="connsiteY48" fmla="*/ 1317712 h 4714375"/>
              <a:gd name="connsiteX49" fmla="*/ 1726099 w 4045260"/>
              <a:gd name="connsiteY49" fmla="*/ 1316846 h 4714375"/>
              <a:gd name="connsiteX50" fmla="*/ 1962250 w 4045260"/>
              <a:gd name="connsiteY50" fmla="*/ 1324331 h 4714375"/>
              <a:gd name="connsiteX51" fmla="*/ 1956349 w 4045260"/>
              <a:gd name="connsiteY51" fmla="*/ 1304114 h 4714375"/>
              <a:gd name="connsiteX52" fmla="*/ 2169194 w 4045260"/>
              <a:gd name="connsiteY52" fmla="*/ 926321 h 4714375"/>
              <a:gd name="connsiteX53" fmla="*/ 2072113 w 4045260"/>
              <a:gd name="connsiteY53" fmla="*/ 1245578 h 4714375"/>
              <a:gd name="connsiteX54" fmla="*/ 2082923 w 4045260"/>
              <a:gd name="connsiteY54" fmla="*/ 1331835 h 4714375"/>
              <a:gd name="connsiteX55" fmla="*/ 2316322 w 4045260"/>
              <a:gd name="connsiteY55" fmla="*/ 1354023 h 4714375"/>
              <a:gd name="connsiteX56" fmla="*/ 3472984 w 4045260"/>
              <a:gd name="connsiteY56" fmla="*/ 1884536 h 4714375"/>
              <a:gd name="connsiteX57" fmla="*/ 3492501 w 4045260"/>
              <a:gd name="connsiteY57" fmla="*/ 2346692 h 4714375"/>
              <a:gd name="connsiteX58" fmla="*/ 3472892 w 4045260"/>
              <a:gd name="connsiteY58" fmla="*/ 2445968 h 4714375"/>
              <a:gd name="connsiteX59" fmla="*/ 3980862 w 4045260"/>
              <a:gd name="connsiteY59" fmla="*/ 2450994 h 4714375"/>
              <a:gd name="connsiteX60" fmla="*/ 4040677 w 4045260"/>
              <a:gd name="connsiteY60" fmla="*/ 2548745 h 4714375"/>
              <a:gd name="connsiteX61" fmla="*/ 3285537 w 4045260"/>
              <a:gd name="connsiteY61" fmla="*/ 3133619 h 4714375"/>
              <a:gd name="connsiteX62" fmla="*/ 3805727 w 4045260"/>
              <a:gd name="connsiteY62" fmla="*/ 2672571 h 4714375"/>
              <a:gd name="connsiteX63" fmla="*/ 3412531 w 4045260"/>
              <a:gd name="connsiteY63" fmla="*/ 2670449 h 4714375"/>
              <a:gd name="connsiteX64" fmla="*/ 3406244 w 4045260"/>
              <a:gd name="connsiteY64" fmla="*/ 2691259 h 4714375"/>
              <a:gd name="connsiteX65" fmla="*/ 3005410 w 4045260"/>
              <a:gd name="connsiteY65" fmla="*/ 3384255 h 4714375"/>
              <a:gd name="connsiteX66" fmla="*/ 2988418 w 4045260"/>
              <a:gd name="connsiteY66" fmla="*/ 3401706 h 4714375"/>
              <a:gd name="connsiteX67" fmla="*/ 3162399 w 4045260"/>
              <a:gd name="connsiteY67" fmla="*/ 3469418 h 4714375"/>
              <a:gd name="connsiteX68" fmla="*/ 1768011 w 4045260"/>
              <a:gd name="connsiteY68" fmla="*/ 4714375 h 4714375"/>
              <a:gd name="connsiteX69" fmla="*/ 525951 w 4045260"/>
              <a:gd name="connsiteY69" fmla="*/ 3444732 h 4714375"/>
              <a:gd name="connsiteX70" fmla="*/ 539975 w 4045260"/>
              <a:gd name="connsiteY70" fmla="*/ 3444471 h 4714375"/>
              <a:gd name="connsiteX71" fmla="*/ 461057 w 4045260"/>
              <a:gd name="connsiteY71" fmla="*/ 3353443 h 4714375"/>
              <a:gd name="connsiteX72" fmla="*/ 13504 w 4045260"/>
              <a:gd name="connsiteY72" fmla="*/ 1937876 h 4714375"/>
              <a:gd name="connsiteX73" fmla="*/ 1427873 w 4045260"/>
              <a:gd name="connsiteY73" fmla="*/ 1325951 h 4714375"/>
              <a:gd name="connsiteX74" fmla="*/ 1541561 w 4045260"/>
              <a:gd name="connsiteY74" fmla="*/ 1322480 h 4714375"/>
              <a:gd name="connsiteX75" fmla="*/ 1507028 w 4045260"/>
              <a:gd name="connsiteY75" fmla="*/ 1216834 h 4714375"/>
              <a:gd name="connsiteX76" fmla="*/ 1814095 w 4045260"/>
              <a:gd name="connsiteY76" fmla="*/ 469122 h 4714375"/>
              <a:gd name="connsiteX77" fmla="*/ 2121469 w 4045260"/>
              <a:gd name="connsiteY77" fmla="*/ 0 h 4714375"/>
              <a:gd name="connsiteX78" fmla="*/ 2022334 w 4045260"/>
              <a:gd name="connsiteY78" fmla="*/ 531082 h 4714375"/>
              <a:gd name="connsiteX79" fmla="*/ 1949837 w 4045260"/>
              <a:gd name="connsiteY79" fmla="*/ 938244 h 4714375"/>
              <a:gd name="connsiteX80" fmla="*/ 1893189 w 4045260"/>
              <a:gd name="connsiteY80" fmla="*/ 555865 h 4714375"/>
              <a:gd name="connsiteX81" fmla="*/ 2121469 w 4045260"/>
              <a:gd name="connsiteY81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43375 w 4045260"/>
              <a:gd name="connsiteY15" fmla="*/ 2275696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246517 w 4045260"/>
              <a:gd name="connsiteY19" fmla="*/ 2275696 h 4714375"/>
              <a:gd name="connsiteX20" fmla="*/ 243375 w 4045260"/>
              <a:gd name="connsiteY20" fmla="*/ 2275696 h 4714375"/>
              <a:gd name="connsiteX21" fmla="*/ 1757216 w 4045260"/>
              <a:gd name="connsiteY21" fmla="*/ 1373997 h 4714375"/>
              <a:gd name="connsiteX22" fmla="*/ 1700956 w 4045260"/>
              <a:gd name="connsiteY22" fmla="*/ 1375986 h 4714375"/>
              <a:gd name="connsiteX23" fmla="*/ 1703694 w 4045260"/>
              <a:gd name="connsiteY23" fmla="*/ 1430254 h 4714375"/>
              <a:gd name="connsiteX24" fmla="*/ 1583228 w 4045260"/>
              <a:gd name="connsiteY24" fmla="*/ 1731184 h 4714375"/>
              <a:gd name="connsiteX25" fmla="*/ 1573703 w 4045260"/>
              <a:gd name="connsiteY25" fmla="*/ 1468651 h 4714375"/>
              <a:gd name="connsiteX26" fmla="*/ 1556019 w 4045260"/>
              <a:gd name="connsiteY26" fmla="*/ 1381111 h 4714375"/>
              <a:gd name="connsiteX27" fmla="*/ 1428833 w 4045260"/>
              <a:gd name="connsiteY27" fmla="*/ 1385608 h 4714375"/>
              <a:gd name="connsiteX28" fmla="*/ 127806 w 4045260"/>
              <a:gd name="connsiteY28" fmla="*/ 1945497 h 4714375"/>
              <a:gd name="connsiteX29" fmla="*/ 255853 w 4045260"/>
              <a:gd name="connsiteY29" fmla="*/ 2167951 h 4714375"/>
              <a:gd name="connsiteX30" fmla="*/ 275825 w 4045260"/>
              <a:gd name="connsiteY30" fmla="*/ 2180856 h 4714375"/>
              <a:gd name="connsiteX31" fmla="*/ 361643 w 4045260"/>
              <a:gd name="connsiteY31" fmla="*/ 2110283 h 4714375"/>
              <a:gd name="connsiteX32" fmla="*/ 1748326 w 4045260"/>
              <a:gd name="connsiteY32" fmla="*/ 1875646 h 4714375"/>
              <a:gd name="connsiteX33" fmla="*/ 3222701 w 4045260"/>
              <a:gd name="connsiteY33" fmla="*/ 2182397 h 4714375"/>
              <a:gd name="connsiteX34" fmla="*/ 3225450 w 4045260"/>
              <a:gd name="connsiteY34" fmla="*/ 2189358 h 4714375"/>
              <a:gd name="connsiteX35" fmla="*/ 3258579 w 4045260"/>
              <a:gd name="connsiteY35" fmla="*/ 2167951 h 4714375"/>
              <a:gd name="connsiteX36" fmla="*/ 3386626 w 4045260"/>
              <a:gd name="connsiteY36" fmla="*/ 1945497 h 4714375"/>
              <a:gd name="connsiteX37" fmla="*/ 2391456 w 4045260"/>
              <a:gd name="connsiteY37" fmla="*/ 1418908 h 4714375"/>
              <a:gd name="connsiteX38" fmla="*/ 2089735 w 4045260"/>
              <a:gd name="connsiteY38" fmla="*/ 1386058 h 4714375"/>
              <a:gd name="connsiteX39" fmla="*/ 2097937 w 4045260"/>
              <a:gd name="connsiteY39" fmla="*/ 1451092 h 4714375"/>
              <a:gd name="connsiteX40" fmla="*/ 2027189 w 4045260"/>
              <a:gd name="connsiteY40" fmla="*/ 1702607 h 4714375"/>
              <a:gd name="connsiteX41" fmla="*/ 1980319 w 4045260"/>
              <a:gd name="connsiteY41" fmla="*/ 1386234 h 4714375"/>
              <a:gd name="connsiteX42" fmla="*/ 1979037 w 4045260"/>
              <a:gd name="connsiteY42" fmla="*/ 1381840 h 4714375"/>
              <a:gd name="connsiteX43" fmla="*/ 1757216 w 4045260"/>
              <a:gd name="connsiteY43" fmla="*/ 1373997 h 4714375"/>
              <a:gd name="connsiteX44" fmla="*/ 1814095 w 4045260"/>
              <a:gd name="connsiteY44" fmla="*/ 469122 h 4714375"/>
              <a:gd name="connsiteX45" fmla="*/ 1680745 w 4045260"/>
              <a:gd name="connsiteY45" fmla="*/ 1183497 h 4714375"/>
              <a:gd name="connsiteX46" fmla="*/ 1691115 w 4045260"/>
              <a:gd name="connsiteY46" fmla="*/ 1257074 h 4714375"/>
              <a:gd name="connsiteX47" fmla="*/ 1697747 w 4045260"/>
              <a:gd name="connsiteY47" fmla="*/ 1317712 h 4714375"/>
              <a:gd name="connsiteX48" fmla="*/ 1726099 w 4045260"/>
              <a:gd name="connsiteY48" fmla="*/ 1316846 h 4714375"/>
              <a:gd name="connsiteX49" fmla="*/ 1962250 w 4045260"/>
              <a:gd name="connsiteY49" fmla="*/ 1324331 h 4714375"/>
              <a:gd name="connsiteX50" fmla="*/ 1956349 w 4045260"/>
              <a:gd name="connsiteY50" fmla="*/ 1304114 h 4714375"/>
              <a:gd name="connsiteX51" fmla="*/ 2169194 w 4045260"/>
              <a:gd name="connsiteY51" fmla="*/ 926321 h 4714375"/>
              <a:gd name="connsiteX52" fmla="*/ 2072113 w 4045260"/>
              <a:gd name="connsiteY52" fmla="*/ 1245578 h 4714375"/>
              <a:gd name="connsiteX53" fmla="*/ 2082923 w 4045260"/>
              <a:gd name="connsiteY53" fmla="*/ 1331835 h 4714375"/>
              <a:gd name="connsiteX54" fmla="*/ 2316322 w 4045260"/>
              <a:gd name="connsiteY54" fmla="*/ 1354023 h 4714375"/>
              <a:gd name="connsiteX55" fmla="*/ 3472984 w 4045260"/>
              <a:gd name="connsiteY55" fmla="*/ 1884536 h 4714375"/>
              <a:gd name="connsiteX56" fmla="*/ 3492501 w 4045260"/>
              <a:gd name="connsiteY56" fmla="*/ 2346692 h 4714375"/>
              <a:gd name="connsiteX57" fmla="*/ 3472892 w 4045260"/>
              <a:gd name="connsiteY57" fmla="*/ 2445968 h 4714375"/>
              <a:gd name="connsiteX58" fmla="*/ 3980862 w 4045260"/>
              <a:gd name="connsiteY58" fmla="*/ 2450994 h 4714375"/>
              <a:gd name="connsiteX59" fmla="*/ 4040677 w 4045260"/>
              <a:gd name="connsiteY59" fmla="*/ 2548745 h 4714375"/>
              <a:gd name="connsiteX60" fmla="*/ 3285537 w 4045260"/>
              <a:gd name="connsiteY60" fmla="*/ 3133619 h 4714375"/>
              <a:gd name="connsiteX61" fmla="*/ 3805727 w 4045260"/>
              <a:gd name="connsiteY61" fmla="*/ 2672571 h 4714375"/>
              <a:gd name="connsiteX62" fmla="*/ 3412531 w 4045260"/>
              <a:gd name="connsiteY62" fmla="*/ 2670449 h 4714375"/>
              <a:gd name="connsiteX63" fmla="*/ 3406244 w 4045260"/>
              <a:gd name="connsiteY63" fmla="*/ 2691259 h 4714375"/>
              <a:gd name="connsiteX64" fmla="*/ 3005410 w 4045260"/>
              <a:gd name="connsiteY64" fmla="*/ 3384255 h 4714375"/>
              <a:gd name="connsiteX65" fmla="*/ 2988418 w 4045260"/>
              <a:gd name="connsiteY65" fmla="*/ 3401706 h 4714375"/>
              <a:gd name="connsiteX66" fmla="*/ 3162399 w 4045260"/>
              <a:gd name="connsiteY66" fmla="*/ 3469418 h 4714375"/>
              <a:gd name="connsiteX67" fmla="*/ 1768011 w 4045260"/>
              <a:gd name="connsiteY67" fmla="*/ 4714375 h 4714375"/>
              <a:gd name="connsiteX68" fmla="*/ 525951 w 4045260"/>
              <a:gd name="connsiteY68" fmla="*/ 3444732 h 4714375"/>
              <a:gd name="connsiteX69" fmla="*/ 539975 w 4045260"/>
              <a:gd name="connsiteY69" fmla="*/ 3444471 h 4714375"/>
              <a:gd name="connsiteX70" fmla="*/ 461057 w 4045260"/>
              <a:gd name="connsiteY70" fmla="*/ 3353443 h 4714375"/>
              <a:gd name="connsiteX71" fmla="*/ 13504 w 4045260"/>
              <a:gd name="connsiteY71" fmla="*/ 1937876 h 4714375"/>
              <a:gd name="connsiteX72" fmla="*/ 1427873 w 4045260"/>
              <a:gd name="connsiteY72" fmla="*/ 1325951 h 4714375"/>
              <a:gd name="connsiteX73" fmla="*/ 1541561 w 4045260"/>
              <a:gd name="connsiteY73" fmla="*/ 1322480 h 4714375"/>
              <a:gd name="connsiteX74" fmla="*/ 1507028 w 4045260"/>
              <a:gd name="connsiteY74" fmla="*/ 1216834 h 4714375"/>
              <a:gd name="connsiteX75" fmla="*/ 1814095 w 4045260"/>
              <a:gd name="connsiteY75" fmla="*/ 469122 h 4714375"/>
              <a:gd name="connsiteX76" fmla="*/ 2121469 w 4045260"/>
              <a:gd name="connsiteY76" fmla="*/ 0 h 4714375"/>
              <a:gd name="connsiteX77" fmla="*/ 2022334 w 4045260"/>
              <a:gd name="connsiteY77" fmla="*/ 531082 h 4714375"/>
              <a:gd name="connsiteX78" fmla="*/ 1949837 w 4045260"/>
              <a:gd name="connsiteY78" fmla="*/ 938244 h 4714375"/>
              <a:gd name="connsiteX79" fmla="*/ 1893189 w 4045260"/>
              <a:gd name="connsiteY79" fmla="*/ 555865 h 4714375"/>
              <a:gd name="connsiteX80" fmla="*/ 2121469 w 4045260"/>
              <a:gd name="connsiteY80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46517 w 4045260"/>
              <a:gd name="connsiteY15" fmla="*/ 2275696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246517 w 4045260"/>
              <a:gd name="connsiteY19" fmla="*/ 2275696 h 4714375"/>
              <a:gd name="connsiteX20" fmla="*/ 1757216 w 4045260"/>
              <a:gd name="connsiteY20" fmla="*/ 1373997 h 4714375"/>
              <a:gd name="connsiteX21" fmla="*/ 1700956 w 4045260"/>
              <a:gd name="connsiteY21" fmla="*/ 1375986 h 4714375"/>
              <a:gd name="connsiteX22" fmla="*/ 1703694 w 4045260"/>
              <a:gd name="connsiteY22" fmla="*/ 1430254 h 4714375"/>
              <a:gd name="connsiteX23" fmla="*/ 1583228 w 4045260"/>
              <a:gd name="connsiteY23" fmla="*/ 1731184 h 4714375"/>
              <a:gd name="connsiteX24" fmla="*/ 1573703 w 4045260"/>
              <a:gd name="connsiteY24" fmla="*/ 1468651 h 4714375"/>
              <a:gd name="connsiteX25" fmla="*/ 1556019 w 4045260"/>
              <a:gd name="connsiteY25" fmla="*/ 1381111 h 4714375"/>
              <a:gd name="connsiteX26" fmla="*/ 1428833 w 4045260"/>
              <a:gd name="connsiteY26" fmla="*/ 1385608 h 4714375"/>
              <a:gd name="connsiteX27" fmla="*/ 127806 w 4045260"/>
              <a:gd name="connsiteY27" fmla="*/ 1945497 h 4714375"/>
              <a:gd name="connsiteX28" fmla="*/ 255853 w 4045260"/>
              <a:gd name="connsiteY28" fmla="*/ 2167951 h 4714375"/>
              <a:gd name="connsiteX29" fmla="*/ 275825 w 4045260"/>
              <a:gd name="connsiteY29" fmla="*/ 2180856 h 4714375"/>
              <a:gd name="connsiteX30" fmla="*/ 361643 w 4045260"/>
              <a:gd name="connsiteY30" fmla="*/ 2110283 h 4714375"/>
              <a:gd name="connsiteX31" fmla="*/ 1748326 w 4045260"/>
              <a:gd name="connsiteY31" fmla="*/ 1875646 h 4714375"/>
              <a:gd name="connsiteX32" fmla="*/ 3222701 w 4045260"/>
              <a:gd name="connsiteY32" fmla="*/ 2182397 h 4714375"/>
              <a:gd name="connsiteX33" fmla="*/ 3225450 w 4045260"/>
              <a:gd name="connsiteY33" fmla="*/ 2189358 h 4714375"/>
              <a:gd name="connsiteX34" fmla="*/ 3258579 w 4045260"/>
              <a:gd name="connsiteY34" fmla="*/ 2167951 h 4714375"/>
              <a:gd name="connsiteX35" fmla="*/ 3386626 w 4045260"/>
              <a:gd name="connsiteY35" fmla="*/ 1945497 h 4714375"/>
              <a:gd name="connsiteX36" fmla="*/ 2391456 w 4045260"/>
              <a:gd name="connsiteY36" fmla="*/ 1418908 h 4714375"/>
              <a:gd name="connsiteX37" fmla="*/ 2089735 w 4045260"/>
              <a:gd name="connsiteY37" fmla="*/ 1386058 h 4714375"/>
              <a:gd name="connsiteX38" fmla="*/ 2097937 w 4045260"/>
              <a:gd name="connsiteY38" fmla="*/ 1451092 h 4714375"/>
              <a:gd name="connsiteX39" fmla="*/ 2027189 w 4045260"/>
              <a:gd name="connsiteY39" fmla="*/ 1702607 h 4714375"/>
              <a:gd name="connsiteX40" fmla="*/ 1980319 w 4045260"/>
              <a:gd name="connsiteY40" fmla="*/ 1386234 h 4714375"/>
              <a:gd name="connsiteX41" fmla="*/ 1979037 w 4045260"/>
              <a:gd name="connsiteY41" fmla="*/ 1381840 h 4714375"/>
              <a:gd name="connsiteX42" fmla="*/ 1757216 w 4045260"/>
              <a:gd name="connsiteY42" fmla="*/ 1373997 h 4714375"/>
              <a:gd name="connsiteX43" fmla="*/ 1814095 w 4045260"/>
              <a:gd name="connsiteY43" fmla="*/ 469122 h 4714375"/>
              <a:gd name="connsiteX44" fmla="*/ 1680745 w 4045260"/>
              <a:gd name="connsiteY44" fmla="*/ 1183497 h 4714375"/>
              <a:gd name="connsiteX45" fmla="*/ 1691115 w 4045260"/>
              <a:gd name="connsiteY45" fmla="*/ 1257074 h 4714375"/>
              <a:gd name="connsiteX46" fmla="*/ 1697747 w 4045260"/>
              <a:gd name="connsiteY46" fmla="*/ 1317712 h 4714375"/>
              <a:gd name="connsiteX47" fmla="*/ 1726099 w 4045260"/>
              <a:gd name="connsiteY47" fmla="*/ 1316846 h 4714375"/>
              <a:gd name="connsiteX48" fmla="*/ 1962250 w 4045260"/>
              <a:gd name="connsiteY48" fmla="*/ 1324331 h 4714375"/>
              <a:gd name="connsiteX49" fmla="*/ 1956349 w 4045260"/>
              <a:gd name="connsiteY49" fmla="*/ 1304114 h 4714375"/>
              <a:gd name="connsiteX50" fmla="*/ 2169194 w 4045260"/>
              <a:gd name="connsiteY50" fmla="*/ 926321 h 4714375"/>
              <a:gd name="connsiteX51" fmla="*/ 2072113 w 4045260"/>
              <a:gd name="connsiteY51" fmla="*/ 1245578 h 4714375"/>
              <a:gd name="connsiteX52" fmla="*/ 2082923 w 4045260"/>
              <a:gd name="connsiteY52" fmla="*/ 1331835 h 4714375"/>
              <a:gd name="connsiteX53" fmla="*/ 2316322 w 4045260"/>
              <a:gd name="connsiteY53" fmla="*/ 1354023 h 4714375"/>
              <a:gd name="connsiteX54" fmla="*/ 3472984 w 4045260"/>
              <a:gd name="connsiteY54" fmla="*/ 1884536 h 4714375"/>
              <a:gd name="connsiteX55" fmla="*/ 3492501 w 4045260"/>
              <a:gd name="connsiteY55" fmla="*/ 2346692 h 4714375"/>
              <a:gd name="connsiteX56" fmla="*/ 3472892 w 4045260"/>
              <a:gd name="connsiteY56" fmla="*/ 2445968 h 4714375"/>
              <a:gd name="connsiteX57" fmla="*/ 3980862 w 4045260"/>
              <a:gd name="connsiteY57" fmla="*/ 2450994 h 4714375"/>
              <a:gd name="connsiteX58" fmla="*/ 4040677 w 4045260"/>
              <a:gd name="connsiteY58" fmla="*/ 2548745 h 4714375"/>
              <a:gd name="connsiteX59" fmla="*/ 3285537 w 4045260"/>
              <a:gd name="connsiteY59" fmla="*/ 3133619 h 4714375"/>
              <a:gd name="connsiteX60" fmla="*/ 3805727 w 4045260"/>
              <a:gd name="connsiteY60" fmla="*/ 2672571 h 4714375"/>
              <a:gd name="connsiteX61" fmla="*/ 3412531 w 4045260"/>
              <a:gd name="connsiteY61" fmla="*/ 2670449 h 4714375"/>
              <a:gd name="connsiteX62" fmla="*/ 3406244 w 4045260"/>
              <a:gd name="connsiteY62" fmla="*/ 2691259 h 4714375"/>
              <a:gd name="connsiteX63" fmla="*/ 3005410 w 4045260"/>
              <a:gd name="connsiteY63" fmla="*/ 3384255 h 4714375"/>
              <a:gd name="connsiteX64" fmla="*/ 2988418 w 4045260"/>
              <a:gd name="connsiteY64" fmla="*/ 3401706 h 4714375"/>
              <a:gd name="connsiteX65" fmla="*/ 3162399 w 4045260"/>
              <a:gd name="connsiteY65" fmla="*/ 3469418 h 4714375"/>
              <a:gd name="connsiteX66" fmla="*/ 1768011 w 4045260"/>
              <a:gd name="connsiteY66" fmla="*/ 4714375 h 4714375"/>
              <a:gd name="connsiteX67" fmla="*/ 525951 w 4045260"/>
              <a:gd name="connsiteY67" fmla="*/ 3444732 h 4714375"/>
              <a:gd name="connsiteX68" fmla="*/ 539975 w 4045260"/>
              <a:gd name="connsiteY68" fmla="*/ 3444471 h 4714375"/>
              <a:gd name="connsiteX69" fmla="*/ 461057 w 4045260"/>
              <a:gd name="connsiteY69" fmla="*/ 3353443 h 4714375"/>
              <a:gd name="connsiteX70" fmla="*/ 13504 w 4045260"/>
              <a:gd name="connsiteY70" fmla="*/ 1937876 h 4714375"/>
              <a:gd name="connsiteX71" fmla="*/ 1427873 w 4045260"/>
              <a:gd name="connsiteY71" fmla="*/ 1325951 h 4714375"/>
              <a:gd name="connsiteX72" fmla="*/ 1541561 w 4045260"/>
              <a:gd name="connsiteY72" fmla="*/ 1322480 h 4714375"/>
              <a:gd name="connsiteX73" fmla="*/ 1507028 w 4045260"/>
              <a:gd name="connsiteY73" fmla="*/ 1216834 h 4714375"/>
              <a:gd name="connsiteX74" fmla="*/ 1814095 w 4045260"/>
              <a:gd name="connsiteY74" fmla="*/ 469122 h 4714375"/>
              <a:gd name="connsiteX75" fmla="*/ 2121469 w 4045260"/>
              <a:gd name="connsiteY75" fmla="*/ 0 h 4714375"/>
              <a:gd name="connsiteX76" fmla="*/ 2022334 w 4045260"/>
              <a:gd name="connsiteY76" fmla="*/ 531082 h 4714375"/>
              <a:gd name="connsiteX77" fmla="*/ 1949837 w 4045260"/>
              <a:gd name="connsiteY77" fmla="*/ 938244 h 4714375"/>
              <a:gd name="connsiteX78" fmla="*/ 1893189 w 4045260"/>
              <a:gd name="connsiteY78" fmla="*/ 555865 h 4714375"/>
              <a:gd name="connsiteX79" fmla="*/ 2121469 w 4045260"/>
              <a:gd name="connsiteY79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539975 w 4045260"/>
              <a:gd name="connsiteY67" fmla="*/ 3444471 h 4714375"/>
              <a:gd name="connsiteX68" fmla="*/ 461057 w 4045260"/>
              <a:gd name="connsiteY68" fmla="*/ 3353443 h 4714375"/>
              <a:gd name="connsiteX69" fmla="*/ 13504 w 4045260"/>
              <a:gd name="connsiteY69" fmla="*/ 1937876 h 4714375"/>
              <a:gd name="connsiteX70" fmla="*/ 1427873 w 4045260"/>
              <a:gd name="connsiteY70" fmla="*/ 1325951 h 4714375"/>
              <a:gd name="connsiteX71" fmla="*/ 1541561 w 4045260"/>
              <a:gd name="connsiteY71" fmla="*/ 1322480 h 4714375"/>
              <a:gd name="connsiteX72" fmla="*/ 1507028 w 4045260"/>
              <a:gd name="connsiteY72" fmla="*/ 1216834 h 4714375"/>
              <a:gd name="connsiteX73" fmla="*/ 1814095 w 4045260"/>
              <a:gd name="connsiteY73" fmla="*/ 469122 h 4714375"/>
              <a:gd name="connsiteX74" fmla="*/ 2121469 w 4045260"/>
              <a:gd name="connsiteY74" fmla="*/ 0 h 4714375"/>
              <a:gd name="connsiteX75" fmla="*/ 2022334 w 4045260"/>
              <a:gd name="connsiteY75" fmla="*/ 531082 h 4714375"/>
              <a:gd name="connsiteX76" fmla="*/ 1949837 w 4045260"/>
              <a:gd name="connsiteY76" fmla="*/ 938244 h 4714375"/>
              <a:gd name="connsiteX77" fmla="*/ 1893189 w 4045260"/>
              <a:gd name="connsiteY77" fmla="*/ 555865 h 4714375"/>
              <a:gd name="connsiteX78" fmla="*/ 2121469 w 4045260"/>
              <a:gd name="connsiteY78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539975 w 4045260"/>
              <a:gd name="connsiteY67" fmla="*/ 3444471 h 4714375"/>
              <a:gd name="connsiteX68" fmla="*/ 461057 w 4045260"/>
              <a:gd name="connsiteY68" fmla="*/ 3353443 h 4714375"/>
              <a:gd name="connsiteX69" fmla="*/ 13504 w 4045260"/>
              <a:gd name="connsiteY69" fmla="*/ 1937876 h 4714375"/>
              <a:gd name="connsiteX70" fmla="*/ 1427873 w 4045260"/>
              <a:gd name="connsiteY70" fmla="*/ 1325951 h 4714375"/>
              <a:gd name="connsiteX71" fmla="*/ 1541561 w 4045260"/>
              <a:gd name="connsiteY71" fmla="*/ 1322480 h 4714375"/>
              <a:gd name="connsiteX72" fmla="*/ 1507028 w 4045260"/>
              <a:gd name="connsiteY72" fmla="*/ 1216834 h 4714375"/>
              <a:gd name="connsiteX73" fmla="*/ 1814095 w 4045260"/>
              <a:gd name="connsiteY73" fmla="*/ 469122 h 4714375"/>
              <a:gd name="connsiteX74" fmla="*/ 2121469 w 4045260"/>
              <a:gd name="connsiteY74" fmla="*/ 0 h 4714375"/>
              <a:gd name="connsiteX75" fmla="*/ 2022334 w 4045260"/>
              <a:gd name="connsiteY75" fmla="*/ 531082 h 4714375"/>
              <a:gd name="connsiteX76" fmla="*/ 1949837 w 4045260"/>
              <a:gd name="connsiteY76" fmla="*/ 938244 h 4714375"/>
              <a:gd name="connsiteX77" fmla="*/ 1893189 w 4045260"/>
              <a:gd name="connsiteY77" fmla="*/ 555865 h 4714375"/>
              <a:gd name="connsiteX78" fmla="*/ 2121469 w 4045260"/>
              <a:gd name="connsiteY78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539975 w 4045260"/>
              <a:gd name="connsiteY67" fmla="*/ 3444471 h 4714375"/>
              <a:gd name="connsiteX68" fmla="*/ 461057 w 4045260"/>
              <a:gd name="connsiteY68" fmla="*/ 3353443 h 4714375"/>
              <a:gd name="connsiteX69" fmla="*/ 13504 w 4045260"/>
              <a:gd name="connsiteY69" fmla="*/ 1937876 h 4714375"/>
              <a:gd name="connsiteX70" fmla="*/ 1427873 w 4045260"/>
              <a:gd name="connsiteY70" fmla="*/ 1325951 h 4714375"/>
              <a:gd name="connsiteX71" fmla="*/ 1541561 w 4045260"/>
              <a:gd name="connsiteY71" fmla="*/ 1322480 h 4714375"/>
              <a:gd name="connsiteX72" fmla="*/ 1507028 w 4045260"/>
              <a:gd name="connsiteY72" fmla="*/ 1216834 h 4714375"/>
              <a:gd name="connsiteX73" fmla="*/ 1814095 w 4045260"/>
              <a:gd name="connsiteY73" fmla="*/ 469122 h 4714375"/>
              <a:gd name="connsiteX74" fmla="*/ 2121469 w 4045260"/>
              <a:gd name="connsiteY74" fmla="*/ 0 h 4714375"/>
              <a:gd name="connsiteX75" fmla="*/ 2022334 w 4045260"/>
              <a:gd name="connsiteY75" fmla="*/ 531082 h 4714375"/>
              <a:gd name="connsiteX76" fmla="*/ 1949837 w 4045260"/>
              <a:gd name="connsiteY76" fmla="*/ 938244 h 4714375"/>
              <a:gd name="connsiteX77" fmla="*/ 1893189 w 4045260"/>
              <a:gd name="connsiteY77" fmla="*/ 555865 h 4714375"/>
              <a:gd name="connsiteX78" fmla="*/ 2121469 w 4045260"/>
              <a:gd name="connsiteY78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539975 w 4045260"/>
              <a:gd name="connsiteY67" fmla="*/ 3444471 h 4714375"/>
              <a:gd name="connsiteX68" fmla="*/ 461057 w 4045260"/>
              <a:gd name="connsiteY68" fmla="*/ 3353443 h 4714375"/>
              <a:gd name="connsiteX69" fmla="*/ 13504 w 4045260"/>
              <a:gd name="connsiteY69" fmla="*/ 1937876 h 4714375"/>
              <a:gd name="connsiteX70" fmla="*/ 1427873 w 4045260"/>
              <a:gd name="connsiteY70" fmla="*/ 1325951 h 4714375"/>
              <a:gd name="connsiteX71" fmla="*/ 1541561 w 4045260"/>
              <a:gd name="connsiteY71" fmla="*/ 1322480 h 4714375"/>
              <a:gd name="connsiteX72" fmla="*/ 1507028 w 4045260"/>
              <a:gd name="connsiteY72" fmla="*/ 1216834 h 4714375"/>
              <a:gd name="connsiteX73" fmla="*/ 1814095 w 4045260"/>
              <a:gd name="connsiteY73" fmla="*/ 469122 h 4714375"/>
              <a:gd name="connsiteX74" fmla="*/ 2121469 w 4045260"/>
              <a:gd name="connsiteY74" fmla="*/ 0 h 4714375"/>
              <a:gd name="connsiteX75" fmla="*/ 2022334 w 4045260"/>
              <a:gd name="connsiteY75" fmla="*/ 531082 h 4714375"/>
              <a:gd name="connsiteX76" fmla="*/ 1949837 w 4045260"/>
              <a:gd name="connsiteY76" fmla="*/ 938244 h 4714375"/>
              <a:gd name="connsiteX77" fmla="*/ 1893189 w 4045260"/>
              <a:gd name="connsiteY77" fmla="*/ 555865 h 4714375"/>
              <a:gd name="connsiteX78" fmla="*/ 2121469 w 4045260"/>
              <a:gd name="connsiteY78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14975 w 4045260"/>
              <a:gd name="connsiteY16" fmla="*/ 394574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710225 w 4045260"/>
              <a:gd name="connsiteY16" fmla="*/ 387907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710225 w 4045260"/>
              <a:gd name="connsiteY16" fmla="*/ 387907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26696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25450 w 4045260"/>
              <a:gd name="connsiteY32" fmla="*/ 2189358 h 4714375"/>
              <a:gd name="connsiteX33" fmla="*/ 3258579 w 4045260"/>
              <a:gd name="connsiteY33" fmla="*/ 2167951 h 4714375"/>
              <a:gd name="connsiteX34" fmla="*/ 3386626 w 4045260"/>
              <a:gd name="connsiteY34" fmla="*/ 1945497 h 4714375"/>
              <a:gd name="connsiteX35" fmla="*/ 2391456 w 4045260"/>
              <a:gd name="connsiteY35" fmla="*/ 1418908 h 4714375"/>
              <a:gd name="connsiteX36" fmla="*/ 2089735 w 4045260"/>
              <a:gd name="connsiteY36" fmla="*/ 1386058 h 4714375"/>
              <a:gd name="connsiteX37" fmla="*/ 2097937 w 4045260"/>
              <a:gd name="connsiteY37" fmla="*/ 1451092 h 4714375"/>
              <a:gd name="connsiteX38" fmla="*/ 2027189 w 4045260"/>
              <a:gd name="connsiteY38" fmla="*/ 1702607 h 4714375"/>
              <a:gd name="connsiteX39" fmla="*/ 1980319 w 4045260"/>
              <a:gd name="connsiteY39" fmla="*/ 1386234 h 4714375"/>
              <a:gd name="connsiteX40" fmla="*/ 1979037 w 4045260"/>
              <a:gd name="connsiteY40" fmla="*/ 1381840 h 4714375"/>
              <a:gd name="connsiteX41" fmla="*/ 1757216 w 4045260"/>
              <a:gd name="connsiteY41" fmla="*/ 1373997 h 4714375"/>
              <a:gd name="connsiteX42" fmla="*/ 1814095 w 4045260"/>
              <a:gd name="connsiteY42" fmla="*/ 469122 h 4714375"/>
              <a:gd name="connsiteX43" fmla="*/ 1680745 w 4045260"/>
              <a:gd name="connsiteY43" fmla="*/ 1183497 h 4714375"/>
              <a:gd name="connsiteX44" fmla="*/ 1691115 w 4045260"/>
              <a:gd name="connsiteY44" fmla="*/ 1257074 h 4714375"/>
              <a:gd name="connsiteX45" fmla="*/ 1697747 w 4045260"/>
              <a:gd name="connsiteY45" fmla="*/ 1317712 h 4714375"/>
              <a:gd name="connsiteX46" fmla="*/ 1726099 w 4045260"/>
              <a:gd name="connsiteY46" fmla="*/ 1316846 h 4714375"/>
              <a:gd name="connsiteX47" fmla="*/ 1962250 w 4045260"/>
              <a:gd name="connsiteY47" fmla="*/ 1324331 h 4714375"/>
              <a:gd name="connsiteX48" fmla="*/ 1956349 w 4045260"/>
              <a:gd name="connsiteY48" fmla="*/ 1304114 h 4714375"/>
              <a:gd name="connsiteX49" fmla="*/ 2169194 w 4045260"/>
              <a:gd name="connsiteY49" fmla="*/ 926321 h 4714375"/>
              <a:gd name="connsiteX50" fmla="*/ 2072113 w 4045260"/>
              <a:gd name="connsiteY50" fmla="*/ 1245578 h 4714375"/>
              <a:gd name="connsiteX51" fmla="*/ 2082923 w 4045260"/>
              <a:gd name="connsiteY51" fmla="*/ 1331835 h 4714375"/>
              <a:gd name="connsiteX52" fmla="*/ 2316322 w 4045260"/>
              <a:gd name="connsiteY52" fmla="*/ 1354023 h 4714375"/>
              <a:gd name="connsiteX53" fmla="*/ 3472984 w 4045260"/>
              <a:gd name="connsiteY53" fmla="*/ 1884536 h 4714375"/>
              <a:gd name="connsiteX54" fmla="*/ 3492501 w 4045260"/>
              <a:gd name="connsiteY54" fmla="*/ 2346692 h 4714375"/>
              <a:gd name="connsiteX55" fmla="*/ 3472892 w 4045260"/>
              <a:gd name="connsiteY55" fmla="*/ 2445968 h 4714375"/>
              <a:gd name="connsiteX56" fmla="*/ 3980862 w 4045260"/>
              <a:gd name="connsiteY56" fmla="*/ 2450994 h 4714375"/>
              <a:gd name="connsiteX57" fmla="*/ 4040677 w 4045260"/>
              <a:gd name="connsiteY57" fmla="*/ 2548745 h 4714375"/>
              <a:gd name="connsiteX58" fmla="*/ 3285537 w 4045260"/>
              <a:gd name="connsiteY58" fmla="*/ 3133619 h 4714375"/>
              <a:gd name="connsiteX59" fmla="*/ 3805727 w 4045260"/>
              <a:gd name="connsiteY59" fmla="*/ 2672571 h 4714375"/>
              <a:gd name="connsiteX60" fmla="*/ 3412531 w 4045260"/>
              <a:gd name="connsiteY60" fmla="*/ 2670449 h 4714375"/>
              <a:gd name="connsiteX61" fmla="*/ 3406244 w 4045260"/>
              <a:gd name="connsiteY61" fmla="*/ 2691259 h 4714375"/>
              <a:gd name="connsiteX62" fmla="*/ 3005410 w 4045260"/>
              <a:gd name="connsiteY62" fmla="*/ 3384255 h 4714375"/>
              <a:gd name="connsiteX63" fmla="*/ 2988418 w 4045260"/>
              <a:gd name="connsiteY63" fmla="*/ 3401706 h 4714375"/>
              <a:gd name="connsiteX64" fmla="*/ 3162399 w 4045260"/>
              <a:gd name="connsiteY64" fmla="*/ 3469418 h 4714375"/>
              <a:gd name="connsiteX65" fmla="*/ 1768011 w 4045260"/>
              <a:gd name="connsiteY65" fmla="*/ 4714375 h 4714375"/>
              <a:gd name="connsiteX66" fmla="*/ 525951 w 4045260"/>
              <a:gd name="connsiteY66" fmla="*/ 3444732 h 4714375"/>
              <a:gd name="connsiteX67" fmla="*/ 461057 w 4045260"/>
              <a:gd name="connsiteY67" fmla="*/ 3353443 h 4714375"/>
              <a:gd name="connsiteX68" fmla="*/ 13504 w 4045260"/>
              <a:gd name="connsiteY68" fmla="*/ 1937876 h 4714375"/>
              <a:gd name="connsiteX69" fmla="*/ 1427873 w 4045260"/>
              <a:gd name="connsiteY69" fmla="*/ 1325951 h 4714375"/>
              <a:gd name="connsiteX70" fmla="*/ 1541561 w 4045260"/>
              <a:gd name="connsiteY70" fmla="*/ 1322480 h 4714375"/>
              <a:gd name="connsiteX71" fmla="*/ 1507028 w 4045260"/>
              <a:gd name="connsiteY71" fmla="*/ 1216834 h 4714375"/>
              <a:gd name="connsiteX72" fmla="*/ 1814095 w 4045260"/>
              <a:gd name="connsiteY72" fmla="*/ 469122 h 4714375"/>
              <a:gd name="connsiteX73" fmla="*/ 2121469 w 4045260"/>
              <a:gd name="connsiteY73" fmla="*/ 0 h 4714375"/>
              <a:gd name="connsiteX74" fmla="*/ 2022334 w 4045260"/>
              <a:gd name="connsiteY74" fmla="*/ 531082 h 4714375"/>
              <a:gd name="connsiteX75" fmla="*/ 1949837 w 4045260"/>
              <a:gd name="connsiteY75" fmla="*/ 938244 h 4714375"/>
              <a:gd name="connsiteX76" fmla="*/ 1893189 w 4045260"/>
              <a:gd name="connsiteY76" fmla="*/ 555865 h 4714375"/>
              <a:gd name="connsiteX77" fmla="*/ 2121469 w 4045260"/>
              <a:gd name="connsiteY77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22701 w 4045260"/>
              <a:gd name="connsiteY31" fmla="*/ 2182397 h 4714375"/>
              <a:gd name="connsiteX32" fmla="*/ 3258579 w 4045260"/>
              <a:gd name="connsiteY32" fmla="*/ 2167951 h 4714375"/>
              <a:gd name="connsiteX33" fmla="*/ 3386626 w 4045260"/>
              <a:gd name="connsiteY33" fmla="*/ 1945497 h 4714375"/>
              <a:gd name="connsiteX34" fmla="*/ 2391456 w 4045260"/>
              <a:gd name="connsiteY34" fmla="*/ 1418908 h 4714375"/>
              <a:gd name="connsiteX35" fmla="*/ 2089735 w 4045260"/>
              <a:gd name="connsiteY35" fmla="*/ 1386058 h 4714375"/>
              <a:gd name="connsiteX36" fmla="*/ 2097937 w 4045260"/>
              <a:gd name="connsiteY36" fmla="*/ 1451092 h 4714375"/>
              <a:gd name="connsiteX37" fmla="*/ 2027189 w 4045260"/>
              <a:gd name="connsiteY37" fmla="*/ 1702607 h 4714375"/>
              <a:gd name="connsiteX38" fmla="*/ 1980319 w 4045260"/>
              <a:gd name="connsiteY38" fmla="*/ 1386234 h 4714375"/>
              <a:gd name="connsiteX39" fmla="*/ 1979037 w 4045260"/>
              <a:gd name="connsiteY39" fmla="*/ 1381840 h 4714375"/>
              <a:gd name="connsiteX40" fmla="*/ 1757216 w 4045260"/>
              <a:gd name="connsiteY40" fmla="*/ 1373997 h 4714375"/>
              <a:gd name="connsiteX41" fmla="*/ 1814095 w 4045260"/>
              <a:gd name="connsiteY41" fmla="*/ 469122 h 4714375"/>
              <a:gd name="connsiteX42" fmla="*/ 1680745 w 4045260"/>
              <a:gd name="connsiteY42" fmla="*/ 1183497 h 4714375"/>
              <a:gd name="connsiteX43" fmla="*/ 1691115 w 4045260"/>
              <a:gd name="connsiteY43" fmla="*/ 1257074 h 4714375"/>
              <a:gd name="connsiteX44" fmla="*/ 1697747 w 4045260"/>
              <a:gd name="connsiteY44" fmla="*/ 1317712 h 4714375"/>
              <a:gd name="connsiteX45" fmla="*/ 1726099 w 4045260"/>
              <a:gd name="connsiteY45" fmla="*/ 1316846 h 4714375"/>
              <a:gd name="connsiteX46" fmla="*/ 1962250 w 4045260"/>
              <a:gd name="connsiteY46" fmla="*/ 1324331 h 4714375"/>
              <a:gd name="connsiteX47" fmla="*/ 1956349 w 4045260"/>
              <a:gd name="connsiteY47" fmla="*/ 1304114 h 4714375"/>
              <a:gd name="connsiteX48" fmla="*/ 2169194 w 4045260"/>
              <a:gd name="connsiteY48" fmla="*/ 926321 h 4714375"/>
              <a:gd name="connsiteX49" fmla="*/ 2072113 w 4045260"/>
              <a:gd name="connsiteY49" fmla="*/ 1245578 h 4714375"/>
              <a:gd name="connsiteX50" fmla="*/ 2082923 w 4045260"/>
              <a:gd name="connsiteY50" fmla="*/ 1331835 h 4714375"/>
              <a:gd name="connsiteX51" fmla="*/ 2316322 w 4045260"/>
              <a:gd name="connsiteY51" fmla="*/ 1354023 h 4714375"/>
              <a:gd name="connsiteX52" fmla="*/ 3472984 w 4045260"/>
              <a:gd name="connsiteY52" fmla="*/ 1884536 h 4714375"/>
              <a:gd name="connsiteX53" fmla="*/ 3492501 w 4045260"/>
              <a:gd name="connsiteY53" fmla="*/ 2346692 h 4714375"/>
              <a:gd name="connsiteX54" fmla="*/ 3472892 w 4045260"/>
              <a:gd name="connsiteY54" fmla="*/ 2445968 h 4714375"/>
              <a:gd name="connsiteX55" fmla="*/ 3980862 w 4045260"/>
              <a:gd name="connsiteY55" fmla="*/ 2450994 h 4714375"/>
              <a:gd name="connsiteX56" fmla="*/ 4040677 w 4045260"/>
              <a:gd name="connsiteY56" fmla="*/ 2548745 h 4714375"/>
              <a:gd name="connsiteX57" fmla="*/ 3285537 w 4045260"/>
              <a:gd name="connsiteY57" fmla="*/ 3133619 h 4714375"/>
              <a:gd name="connsiteX58" fmla="*/ 3805727 w 4045260"/>
              <a:gd name="connsiteY58" fmla="*/ 2672571 h 4714375"/>
              <a:gd name="connsiteX59" fmla="*/ 3412531 w 4045260"/>
              <a:gd name="connsiteY59" fmla="*/ 2670449 h 4714375"/>
              <a:gd name="connsiteX60" fmla="*/ 3406244 w 4045260"/>
              <a:gd name="connsiteY60" fmla="*/ 2691259 h 4714375"/>
              <a:gd name="connsiteX61" fmla="*/ 3005410 w 4045260"/>
              <a:gd name="connsiteY61" fmla="*/ 3384255 h 4714375"/>
              <a:gd name="connsiteX62" fmla="*/ 2988418 w 4045260"/>
              <a:gd name="connsiteY62" fmla="*/ 3401706 h 4714375"/>
              <a:gd name="connsiteX63" fmla="*/ 3162399 w 4045260"/>
              <a:gd name="connsiteY63" fmla="*/ 3469418 h 4714375"/>
              <a:gd name="connsiteX64" fmla="*/ 1768011 w 4045260"/>
              <a:gd name="connsiteY64" fmla="*/ 4714375 h 4714375"/>
              <a:gd name="connsiteX65" fmla="*/ 525951 w 4045260"/>
              <a:gd name="connsiteY65" fmla="*/ 3444732 h 4714375"/>
              <a:gd name="connsiteX66" fmla="*/ 461057 w 4045260"/>
              <a:gd name="connsiteY66" fmla="*/ 3353443 h 4714375"/>
              <a:gd name="connsiteX67" fmla="*/ 13504 w 4045260"/>
              <a:gd name="connsiteY67" fmla="*/ 1937876 h 4714375"/>
              <a:gd name="connsiteX68" fmla="*/ 1427873 w 4045260"/>
              <a:gd name="connsiteY68" fmla="*/ 1325951 h 4714375"/>
              <a:gd name="connsiteX69" fmla="*/ 1541561 w 4045260"/>
              <a:gd name="connsiteY69" fmla="*/ 1322480 h 4714375"/>
              <a:gd name="connsiteX70" fmla="*/ 1507028 w 4045260"/>
              <a:gd name="connsiteY70" fmla="*/ 1216834 h 4714375"/>
              <a:gd name="connsiteX71" fmla="*/ 1814095 w 4045260"/>
              <a:gd name="connsiteY71" fmla="*/ 469122 h 4714375"/>
              <a:gd name="connsiteX72" fmla="*/ 2121469 w 4045260"/>
              <a:gd name="connsiteY72" fmla="*/ 0 h 4714375"/>
              <a:gd name="connsiteX73" fmla="*/ 2022334 w 4045260"/>
              <a:gd name="connsiteY73" fmla="*/ 531082 h 4714375"/>
              <a:gd name="connsiteX74" fmla="*/ 1949837 w 4045260"/>
              <a:gd name="connsiteY74" fmla="*/ 938244 h 4714375"/>
              <a:gd name="connsiteX75" fmla="*/ 1893189 w 4045260"/>
              <a:gd name="connsiteY75" fmla="*/ 555865 h 4714375"/>
              <a:gd name="connsiteX76" fmla="*/ 2121469 w 4045260"/>
              <a:gd name="connsiteY76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1748326 w 4045260"/>
              <a:gd name="connsiteY30" fmla="*/ 1875646 h 4714375"/>
              <a:gd name="connsiteX31" fmla="*/ 3258579 w 4045260"/>
              <a:gd name="connsiteY31" fmla="*/ 2167951 h 4714375"/>
              <a:gd name="connsiteX32" fmla="*/ 3386626 w 4045260"/>
              <a:gd name="connsiteY32" fmla="*/ 1945497 h 4714375"/>
              <a:gd name="connsiteX33" fmla="*/ 2391456 w 4045260"/>
              <a:gd name="connsiteY33" fmla="*/ 1418908 h 4714375"/>
              <a:gd name="connsiteX34" fmla="*/ 2089735 w 4045260"/>
              <a:gd name="connsiteY34" fmla="*/ 1386058 h 4714375"/>
              <a:gd name="connsiteX35" fmla="*/ 2097937 w 4045260"/>
              <a:gd name="connsiteY35" fmla="*/ 1451092 h 4714375"/>
              <a:gd name="connsiteX36" fmla="*/ 2027189 w 4045260"/>
              <a:gd name="connsiteY36" fmla="*/ 1702607 h 4714375"/>
              <a:gd name="connsiteX37" fmla="*/ 1980319 w 4045260"/>
              <a:gd name="connsiteY37" fmla="*/ 1386234 h 4714375"/>
              <a:gd name="connsiteX38" fmla="*/ 1979037 w 4045260"/>
              <a:gd name="connsiteY38" fmla="*/ 1381840 h 4714375"/>
              <a:gd name="connsiteX39" fmla="*/ 1757216 w 4045260"/>
              <a:gd name="connsiteY39" fmla="*/ 1373997 h 4714375"/>
              <a:gd name="connsiteX40" fmla="*/ 1814095 w 4045260"/>
              <a:gd name="connsiteY40" fmla="*/ 469122 h 4714375"/>
              <a:gd name="connsiteX41" fmla="*/ 1680745 w 4045260"/>
              <a:gd name="connsiteY41" fmla="*/ 1183497 h 4714375"/>
              <a:gd name="connsiteX42" fmla="*/ 1691115 w 4045260"/>
              <a:gd name="connsiteY42" fmla="*/ 1257074 h 4714375"/>
              <a:gd name="connsiteX43" fmla="*/ 1697747 w 4045260"/>
              <a:gd name="connsiteY43" fmla="*/ 1317712 h 4714375"/>
              <a:gd name="connsiteX44" fmla="*/ 1726099 w 4045260"/>
              <a:gd name="connsiteY44" fmla="*/ 1316846 h 4714375"/>
              <a:gd name="connsiteX45" fmla="*/ 1962250 w 4045260"/>
              <a:gd name="connsiteY45" fmla="*/ 1324331 h 4714375"/>
              <a:gd name="connsiteX46" fmla="*/ 1956349 w 4045260"/>
              <a:gd name="connsiteY46" fmla="*/ 1304114 h 4714375"/>
              <a:gd name="connsiteX47" fmla="*/ 2169194 w 4045260"/>
              <a:gd name="connsiteY47" fmla="*/ 926321 h 4714375"/>
              <a:gd name="connsiteX48" fmla="*/ 2072113 w 4045260"/>
              <a:gd name="connsiteY48" fmla="*/ 1245578 h 4714375"/>
              <a:gd name="connsiteX49" fmla="*/ 2082923 w 4045260"/>
              <a:gd name="connsiteY49" fmla="*/ 1331835 h 4714375"/>
              <a:gd name="connsiteX50" fmla="*/ 2316322 w 4045260"/>
              <a:gd name="connsiteY50" fmla="*/ 1354023 h 4714375"/>
              <a:gd name="connsiteX51" fmla="*/ 3472984 w 4045260"/>
              <a:gd name="connsiteY51" fmla="*/ 1884536 h 4714375"/>
              <a:gd name="connsiteX52" fmla="*/ 3492501 w 4045260"/>
              <a:gd name="connsiteY52" fmla="*/ 2346692 h 4714375"/>
              <a:gd name="connsiteX53" fmla="*/ 3472892 w 4045260"/>
              <a:gd name="connsiteY53" fmla="*/ 2445968 h 4714375"/>
              <a:gd name="connsiteX54" fmla="*/ 3980862 w 4045260"/>
              <a:gd name="connsiteY54" fmla="*/ 2450994 h 4714375"/>
              <a:gd name="connsiteX55" fmla="*/ 4040677 w 4045260"/>
              <a:gd name="connsiteY55" fmla="*/ 2548745 h 4714375"/>
              <a:gd name="connsiteX56" fmla="*/ 3285537 w 4045260"/>
              <a:gd name="connsiteY56" fmla="*/ 3133619 h 4714375"/>
              <a:gd name="connsiteX57" fmla="*/ 3805727 w 4045260"/>
              <a:gd name="connsiteY57" fmla="*/ 2672571 h 4714375"/>
              <a:gd name="connsiteX58" fmla="*/ 3412531 w 4045260"/>
              <a:gd name="connsiteY58" fmla="*/ 2670449 h 4714375"/>
              <a:gd name="connsiteX59" fmla="*/ 3406244 w 4045260"/>
              <a:gd name="connsiteY59" fmla="*/ 2691259 h 4714375"/>
              <a:gd name="connsiteX60" fmla="*/ 3005410 w 4045260"/>
              <a:gd name="connsiteY60" fmla="*/ 3384255 h 4714375"/>
              <a:gd name="connsiteX61" fmla="*/ 2988418 w 4045260"/>
              <a:gd name="connsiteY61" fmla="*/ 3401706 h 4714375"/>
              <a:gd name="connsiteX62" fmla="*/ 3162399 w 4045260"/>
              <a:gd name="connsiteY62" fmla="*/ 3469418 h 4714375"/>
              <a:gd name="connsiteX63" fmla="*/ 1768011 w 4045260"/>
              <a:gd name="connsiteY63" fmla="*/ 4714375 h 4714375"/>
              <a:gd name="connsiteX64" fmla="*/ 525951 w 4045260"/>
              <a:gd name="connsiteY64" fmla="*/ 3444732 h 4714375"/>
              <a:gd name="connsiteX65" fmla="*/ 461057 w 4045260"/>
              <a:gd name="connsiteY65" fmla="*/ 3353443 h 4714375"/>
              <a:gd name="connsiteX66" fmla="*/ 13504 w 4045260"/>
              <a:gd name="connsiteY66" fmla="*/ 1937876 h 4714375"/>
              <a:gd name="connsiteX67" fmla="*/ 1427873 w 4045260"/>
              <a:gd name="connsiteY67" fmla="*/ 1325951 h 4714375"/>
              <a:gd name="connsiteX68" fmla="*/ 1541561 w 4045260"/>
              <a:gd name="connsiteY68" fmla="*/ 1322480 h 4714375"/>
              <a:gd name="connsiteX69" fmla="*/ 1507028 w 4045260"/>
              <a:gd name="connsiteY69" fmla="*/ 1216834 h 4714375"/>
              <a:gd name="connsiteX70" fmla="*/ 1814095 w 4045260"/>
              <a:gd name="connsiteY70" fmla="*/ 469122 h 4714375"/>
              <a:gd name="connsiteX71" fmla="*/ 2121469 w 4045260"/>
              <a:gd name="connsiteY71" fmla="*/ 0 h 4714375"/>
              <a:gd name="connsiteX72" fmla="*/ 2022334 w 4045260"/>
              <a:gd name="connsiteY72" fmla="*/ 531082 h 4714375"/>
              <a:gd name="connsiteX73" fmla="*/ 1949837 w 4045260"/>
              <a:gd name="connsiteY73" fmla="*/ 938244 h 4714375"/>
              <a:gd name="connsiteX74" fmla="*/ 1893189 w 4045260"/>
              <a:gd name="connsiteY74" fmla="*/ 555865 h 4714375"/>
              <a:gd name="connsiteX75" fmla="*/ 2121469 w 4045260"/>
              <a:gd name="connsiteY75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61643 w 4045260"/>
              <a:gd name="connsiteY29" fmla="*/ 2110283 h 4714375"/>
              <a:gd name="connsiteX30" fmla="*/ 3258579 w 4045260"/>
              <a:gd name="connsiteY30" fmla="*/ 2167951 h 4714375"/>
              <a:gd name="connsiteX31" fmla="*/ 3386626 w 4045260"/>
              <a:gd name="connsiteY31" fmla="*/ 1945497 h 4714375"/>
              <a:gd name="connsiteX32" fmla="*/ 2391456 w 4045260"/>
              <a:gd name="connsiteY32" fmla="*/ 1418908 h 4714375"/>
              <a:gd name="connsiteX33" fmla="*/ 2089735 w 4045260"/>
              <a:gd name="connsiteY33" fmla="*/ 1386058 h 4714375"/>
              <a:gd name="connsiteX34" fmla="*/ 2097937 w 4045260"/>
              <a:gd name="connsiteY34" fmla="*/ 1451092 h 4714375"/>
              <a:gd name="connsiteX35" fmla="*/ 2027189 w 4045260"/>
              <a:gd name="connsiteY35" fmla="*/ 1702607 h 4714375"/>
              <a:gd name="connsiteX36" fmla="*/ 1980319 w 4045260"/>
              <a:gd name="connsiteY36" fmla="*/ 1386234 h 4714375"/>
              <a:gd name="connsiteX37" fmla="*/ 1979037 w 4045260"/>
              <a:gd name="connsiteY37" fmla="*/ 1381840 h 4714375"/>
              <a:gd name="connsiteX38" fmla="*/ 1757216 w 4045260"/>
              <a:gd name="connsiteY38" fmla="*/ 1373997 h 4714375"/>
              <a:gd name="connsiteX39" fmla="*/ 1814095 w 4045260"/>
              <a:gd name="connsiteY39" fmla="*/ 469122 h 4714375"/>
              <a:gd name="connsiteX40" fmla="*/ 1680745 w 4045260"/>
              <a:gd name="connsiteY40" fmla="*/ 1183497 h 4714375"/>
              <a:gd name="connsiteX41" fmla="*/ 1691115 w 4045260"/>
              <a:gd name="connsiteY41" fmla="*/ 1257074 h 4714375"/>
              <a:gd name="connsiteX42" fmla="*/ 1697747 w 4045260"/>
              <a:gd name="connsiteY42" fmla="*/ 1317712 h 4714375"/>
              <a:gd name="connsiteX43" fmla="*/ 1726099 w 4045260"/>
              <a:gd name="connsiteY43" fmla="*/ 1316846 h 4714375"/>
              <a:gd name="connsiteX44" fmla="*/ 1962250 w 4045260"/>
              <a:gd name="connsiteY44" fmla="*/ 1324331 h 4714375"/>
              <a:gd name="connsiteX45" fmla="*/ 1956349 w 4045260"/>
              <a:gd name="connsiteY45" fmla="*/ 1304114 h 4714375"/>
              <a:gd name="connsiteX46" fmla="*/ 2169194 w 4045260"/>
              <a:gd name="connsiteY46" fmla="*/ 926321 h 4714375"/>
              <a:gd name="connsiteX47" fmla="*/ 2072113 w 4045260"/>
              <a:gd name="connsiteY47" fmla="*/ 1245578 h 4714375"/>
              <a:gd name="connsiteX48" fmla="*/ 2082923 w 4045260"/>
              <a:gd name="connsiteY48" fmla="*/ 1331835 h 4714375"/>
              <a:gd name="connsiteX49" fmla="*/ 2316322 w 4045260"/>
              <a:gd name="connsiteY49" fmla="*/ 1354023 h 4714375"/>
              <a:gd name="connsiteX50" fmla="*/ 3472984 w 4045260"/>
              <a:gd name="connsiteY50" fmla="*/ 1884536 h 4714375"/>
              <a:gd name="connsiteX51" fmla="*/ 3492501 w 4045260"/>
              <a:gd name="connsiteY51" fmla="*/ 2346692 h 4714375"/>
              <a:gd name="connsiteX52" fmla="*/ 3472892 w 4045260"/>
              <a:gd name="connsiteY52" fmla="*/ 2445968 h 4714375"/>
              <a:gd name="connsiteX53" fmla="*/ 3980862 w 4045260"/>
              <a:gd name="connsiteY53" fmla="*/ 2450994 h 4714375"/>
              <a:gd name="connsiteX54" fmla="*/ 4040677 w 4045260"/>
              <a:gd name="connsiteY54" fmla="*/ 2548745 h 4714375"/>
              <a:gd name="connsiteX55" fmla="*/ 3285537 w 4045260"/>
              <a:gd name="connsiteY55" fmla="*/ 3133619 h 4714375"/>
              <a:gd name="connsiteX56" fmla="*/ 3805727 w 4045260"/>
              <a:gd name="connsiteY56" fmla="*/ 2672571 h 4714375"/>
              <a:gd name="connsiteX57" fmla="*/ 3412531 w 4045260"/>
              <a:gd name="connsiteY57" fmla="*/ 2670449 h 4714375"/>
              <a:gd name="connsiteX58" fmla="*/ 3406244 w 4045260"/>
              <a:gd name="connsiteY58" fmla="*/ 2691259 h 4714375"/>
              <a:gd name="connsiteX59" fmla="*/ 3005410 w 4045260"/>
              <a:gd name="connsiteY59" fmla="*/ 3384255 h 4714375"/>
              <a:gd name="connsiteX60" fmla="*/ 2988418 w 4045260"/>
              <a:gd name="connsiteY60" fmla="*/ 3401706 h 4714375"/>
              <a:gd name="connsiteX61" fmla="*/ 3162399 w 4045260"/>
              <a:gd name="connsiteY61" fmla="*/ 3469418 h 4714375"/>
              <a:gd name="connsiteX62" fmla="*/ 1768011 w 4045260"/>
              <a:gd name="connsiteY62" fmla="*/ 4714375 h 4714375"/>
              <a:gd name="connsiteX63" fmla="*/ 525951 w 4045260"/>
              <a:gd name="connsiteY63" fmla="*/ 3444732 h 4714375"/>
              <a:gd name="connsiteX64" fmla="*/ 461057 w 4045260"/>
              <a:gd name="connsiteY64" fmla="*/ 3353443 h 4714375"/>
              <a:gd name="connsiteX65" fmla="*/ 13504 w 4045260"/>
              <a:gd name="connsiteY65" fmla="*/ 1937876 h 4714375"/>
              <a:gd name="connsiteX66" fmla="*/ 1427873 w 4045260"/>
              <a:gd name="connsiteY66" fmla="*/ 1325951 h 4714375"/>
              <a:gd name="connsiteX67" fmla="*/ 1541561 w 4045260"/>
              <a:gd name="connsiteY67" fmla="*/ 1322480 h 4714375"/>
              <a:gd name="connsiteX68" fmla="*/ 1507028 w 4045260"/>
              <a:gd name="connsiteY68" fmla="*/ 1216834 h 4714375"/>
              <a:gd name="connsiteX69" fmla="*/ 1814095 w 4045260"/>
              <a:gd name="connsiteY69" fmla="*/ 469122 h 4714375"/>
              <a:gd name="connsiteX70" fmla="*/ 2121469 w 4045260"/>
              <a:gd name="connsiteY70" fmla="*/ 0 h 4714375"/>
              <a:gd name="connsiteX71" fmla="*/ 2022334 w 4045260"/>
              <a:gd name="connsiteY71" fmla="*/ 531082 h 4714375"/>
              <a:gd name="connsiteX72" fmla="*/ 1949837 w 4045260"/>
              <a:gd name="connsiteY72" fmla="*/ 938244 h 4714375"/>
              <a:gd name="connsiteX73" fmla="*/ 1893189 w 4045260"/>
              <a:gd name="connsiteY73" fmla="*/ 555865 h 4714375"/>
              <a:gd name="connsiteX74" fmla="*/ 2121469 w 4045260"/>
              <a:gd name="connsiteY74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275825 w 4045260"/>
              <a:gd name="connsiteY28" fmla="*/ 2180856 h 4714375"/>
              <a:gd name="connsiteX29" fmla="*/ 3258579 w 4045260"/>
              <a:gd name="connsiteY29" fmla="*/ 2167951 h 4714375"/>
              <a:gd name="connsiteX30" fmla="*/ 3386626 w 4045260"/>
              <a:gd name="connsiteY30" fmla="*/ 1945497 h 4714375"/>
              <a:gd name="connsiteX31" fmla="*/ 2391456 w 4045260"/>
              <a:gd name="connsiteY31" fmla="*/ 1418908 h 4714375"/>
              <a:gd name="connsiteX32" fmla="*/ 2089735 w 4045260"/>
              <a:gd name="connsiteY32" fmla="*/ 1386058 h 4714375"/>
              <a:gd name="connsiteX33" fmla="*/ 2097937 w 4045260"/>
              <a:gd name="connsiteY33" fmla="*/ 1451092 h 4714375"/>
              <a:gd name="connsiteX34" fmla="*/ 2027189 w 4045260"/>
              <a:gd name="connsiteY34" fmla="*/ 1702607 h 4714375"/>
              <a:gd name="connsiteX35" fmla="*/ 1980319 w 4045260"/>
              <a:gd name="connsiteY35" fmla="*/ 1386234 h 4714375"/>
              <a:gd name="connsiteX36" fmla="*/ 1979037 w 4045260"/>
              <a:gd name="connsiteY36" fmla="*/ 1381840 h 4714375"/>
              <a:gd name="connsiteX37" fmla="*/ 1757216 w 4045260"/>
              <a:gd name="connsiteY37" fmla="*/ 1373997 h 4714375"/>
              <a:gd name="connsiteX38" fmla="*/ 1814095 w 4045260"/>
              <a:gd name="connsiteY38" fmla="*/ 469122 h 4714375"/>
              <a:gd name="connsiteX39" fmla="*/ 1680745 w 4045260"/>
              <a:gd name="connsiteY39" fmla="*/ 1183497 h 4714375"/>
              <a:gd name="connsiteX40" fmla="*/ 1691115 w 4045260"/>
              <a:gd name="connsiteY40" fmla="*/ 1257074 h 4714375"/>
              <a:gd name="connsiteX41" fmla="*/ 1697747 w 4045260"/>
              <a:gd name="connsiteY41" fmla="*/ 1317712 h 4714375"/>
              <a:gd name="connsiteX42" fmla="*/ 1726099 w 4045260"/>
              <a:gd name="connsiteY42" fmla="*/ 1316846 h 4714375"/>
              <a:gd name="connsiteX43" fmla="*/ 1962250 w 4045260"/>
              <a:gd name="connsiteY43" fmla="*/ 1324331 h 4714375"/>
              <a:gd name="connsiteX44" fmla="*/ 1956349 w 4045260"/>
              <a:gd name="connsiteY44" fmla="*/ 1304114 h 4714375"/>
              <a:gd name="connsiteX45" fmla="*/ 2169194 w 4045260"/>
              <a:gd name="connsiteY45" fmla="*/ 926321 h 4714375"/>
              <a:gd name="connsiteX46" fmla="*/ 2072113 w 4045260"/>
              <a:gd name="connsiteY46" fmla="*/ 1245578 h 4714375"/>
              <a:gd name="connsiteX47" fmla="*/ 2082923 w 4045260"/>
              <a:gd name="connsiteY47" fmla="*/ 1331835 h 4714375"/>
              <a:gd name="connsiteX48" fmla="*/ 2316322 w 4045260"/>
              <a:gd name="connsiteY48" fmla="*/ 1354023 h 4714375"/>
              <a:gd name="connsiteX49" fmla="*/ 3472984 w 4045260"/>
              <a:gd name="connsiteY49" fmla="*/ 1884536 h 4714375"/>
              <a:gd name="connsiteX50" fmla="*/ 3492501 w 4045260"/>
              <a:gd name="connsiteY50" fmla="*/ 2346692 h 4714375"/>
              <a:gd name="connsiteX51" fmla="*/ 3472892 w 4045260"/>
              <a:gd name="connsiteY51" fmla="*/ 2445968 h 4714375"/>
              <a:gd name="connsiteX52" fmla="*/ 3980862 w 4045260"/>
              <a:gd name="connsiteY52" fmla="*/ 2450994 h 4714375"/>
              <a:gd name="connsiteX53" fmla="*/ 4040677 w 4045260"/>
              <a:gd name="connsiteY53" fmla="*/ 2548745 h 4714375"/>
              <a:gd name="connsiteX54" fmla="*/ 3285537 w 4045260"/>
              <a:gd name="connsiteY54" fmla="*/ 3133619 h 4714375"/>
              <a:gd name="connsiteX55" fmla="*/ 3805727 w 4045260"/>
              <a:gd name="connsiteY55" fmla="*/ 2672571 h 4714375"/>
              <a:gd name="connsiteX56" fmla="*/ 3412531 w 4045260"/>
              <a:gd name="connsiteY56" fmla="*/ 2670449 h 4714375"/>
              <a:gd name="connsiteX57" fmla="*/ 3406244 w 4045260"/>
              <a:gd name="connsiteY57" fmla="*/ 2691259 h 4714375"/>
              <a:gd name="connsiteX58" fmla="*/ 3005410 w 4045260"/>
              <a:gd name="connsiteY58" fmla="*/ 3384255 h 4714375"/>
              <a:gd name="connsiteX59" fmla="*/ 2988418 w 4045260"/>
              <a:gd name="connsiteY59" fmla="*/ 3401706 h 4714375"/>
              <a:gd name="connsiteX60" fmla="*/ 3162399 w 4045260"/>
              <a:gd name="connsiteY60" fmla="*/ 3469418 h 4714375"/>
              <a:gd name="connsiteX61" fmla="*/ 1768011 w 4045260"/>
              <a:gd name="connsiteY61" fmla="*/ 4714375 h 4714375"/>
              <a:gd name="connsiteX62" fmla="*/ 525951 w 4045260"/>
              <a:gd name="connsiteY62" fmla="*/ 3444732 h 4714375"/>
              <a:gd name="connsiteX63" fmla="*/ 461057 w 4045260"/>
              <a:gd name="connsiteY63" fmla="*/ 3353443 h 4714375"/>
              <a:gd name="connsiteX64" fmla="*/ 13504 w 4045260"/>
              <a:gd name="connsiteY64" fmla="*/ 1937876 h 4714375"/>
              <a:gd name="connsiteX65" fmla="*/ 1427873 w 4045260"/>
              <a:gd name="connsiteY65" fmla="*/ 1325951 h 4714375"/>
              <a:gd name="connsiteX66" fmla="*/ 1541561 w 4045260"/>
              <a:gd name="connsiteY66" fmla="*/ 1322480 h 4714375"/>
              <a:gd name="connsiteX67" fmla="*/ 1507028 w 4045260"/>
              <a:gd name="connsiteY67" fmla="*/ 1216834 h 4714375"/>
              <a:gd name="connsiteX68" fmla="*/ 1814095 w 4045260"/>
              <a:gd name="connsiteY68" fmla="*/ 469122 h 4714375"/>
              <a:gd name="connsiteX69" fmla="*/ 2121469 w 4045260"/>
              <a:gd name="connsiteY69" fmla="*/ 0 h 4714375"/>
              <a:gd name="connsiteX70" fmla="*/ 2022334 w 4045260"/>
              <a:gd name="connsiteY70" fmla="*/ 531082 h 4714375"/>
              <a:gd name="connsiteX71" fmla="*/ 1949837 w 4045260"/>
              <a:gd name="connsiteY71" fmla="*/ 938244 h 4714375"/>
              <a:gd name="connsiteX72" fmla="*/ 1893189 w 4045260"/>
              <a:gd name="connsiteY72" fmla="*/ 555865 h 4714375"/>
              <a:gd name="connsiteX73" fmla="*/ 2121469 w 4045260"/>
              <a:gd name="connsiteY73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  <a:gd name="connsiteX0" fmla="*/ 2756707 w 4045260"/>
              <a:gd name="connsiteY0" fmla="*/ 3774299 h 4714375"/>
              <a:gd name="connsiteX1" fmla="*/ 811067 w 4045260"/>
              <a:gd name="connsiteY1" fmla="*/ 3837799 h 4714375"/>
              <a:gd name="connsiteX2" fmla="*/ 2756707 w 4045260"/>
              <a:gd name="connsiteY2" fmla="*/ 3774299 h 4714375"/>
              <a:gd name="connsiteX3" fmla="*/ 3386139 w 4045260"/>
              <a:gd name="connsiteY3" fmla="*/ 3774298 h 4714375"/>
              <a:gd name="connsiteX4" fmla="*/ 912668 w 4045260"/>
              <a:gd name="connsiteY4" fmla="*/ 4394337 h 4714375"/>
              <a:gd name="connsiteX5" fmla="*/ 3386139 w 4045260"/>
              <a:gd name="connsiteY5" fmla="*/ 3774298 h 4714375"/>
              <a:gd name="connsiteX6" fmla="*/ 2965796 w 4045260"/>
              <a:gd name="connsiteY6" fmla="*/ 3424938 h 4714375"/>
              <a:gd name="connsiteX7" fmla="*/ 2811930 w 4045260"/>
              <a:gd name="connsiteY7" fmla="*/ 3582952 h 4714375"/>
              <a:gd name="connsiteX8" fmla="*/ 1788964 w 4045260"/>
              <a:gd name="connsiteY8" fmla="*/ 4018136 h 4714375"/>
              <a:gd name="connsiteX9" fmla="*/ 594418 w 4045260"/>
              <a:gd name="connsiteY9" fmla="*/ 3507269 h 4714375"/>
              <a:gd name="connsiteX10" fmla="*/ 553125 w 4045260"/>
              <a:gd name="connsiteY10" fmla="*/ 3459640 h 4714375"/>
              <a:gd name="connsiteX11" fmla="*/ 428693 w 4045260"/>
              <a:gd name="connsiteY11" fmla="*/ 3526492 h 4714375"/>
              <a:gd name="connsiteX12" fmla="*/ 1778437 w 4045260"/>
              <a:gd name="connsiteY12" fmla="*/ 4598171 h 4714375"/>
              <a:gd name="connsiteX13" fmla="*/ 3038032 w 4045260"/>
              <a:gd name="connsiteY13" fmla="*/ 3451041 h 4714375"/>
              <a:gd name="connsiteX14" fmla="*/ 2965796 w 4045260"/>
              <a:gd name="connsiteY14" fmla="*/ 3424938 h 4714375"/>
              <a:gd name="connsiteX15" fmla="*/ 251146 w 4045260"/>
              <a:gd name="connsiteY15" fmla="*/ 2299101 h 4714375"/>
              <a:gd name="connsiteX16" fmla="*/ 1672125 w 4045260"/>
              <a:gd name="connsiteY16" fmla="*/ 3936221 h 4714375"/>
              <a:gd name="connsiteX17" fmla="*/ 3265975 w 4045260"/>
              <a:gd name="connsiteY17" fmla="*/ 2275696 h 4714375"/>
              <a:gd name="connsiteX18" fmla="*/ 251146 w 4045260"/>
              <a:gd name="connsiteY18" fmla="*/ 2299101 h 4714375"/>
              <a:gd name="connsiteX19" fmla="*/ 1757216 w 4045260"/>
              <a:gd name="connsiteY19" fmla="*/ 1373997 h 4714375"/>
              <a:gd name="connsiteX20" fmla="*/ 1700956 w 4045260"/>
              <a:gd name="connsiteY20" fmla="*/ 1375986 h 4714375"/>
              <a:gd name="connsiteX21" fmla="*/ 1703694 w 4045260"/>
              <a:gd name="connsiteY21" fmla="*/ 1430254 h 4714375"/>
              <a:gd name="connsiteX22" fmla="*/ 1583228 w 4045260"/>
              <a:gd name="connsiteY22" fmla="*/ 1731184 h 4714375"/>
              <a:gd name="connsiteX23" fmla="*/ 1573703 w 4045260"/>
              <a:gd name="connsiteY23" fmla="*/ 1468651 h 4714375"/>
              <a:gd name="connsiteX24" fmla="*/ 1556019 w 4045260"/>
              <a:gd name="connsiteY24" fmla="*/ 1381111 h 4714375"/>
              <a:gd name="connsiteX25" fmla="*/ 1428833 w 4045260"/>
              <a:gd name="connsiteY25" fmla="*/ 1385608 h 4714375"/>
              <a:gd name="connsiteX26" fmla="*/ 127806 w 4045260"/>
              <a:gd name="connsiteY26" fmla="*/ 1945497 h 4714375"/>
              <a:gd name="connsiteX27" fmla="*/ 255853 w 4045260"/>
              <a:gd name="connsiteY27" fmla="*/ 2167951 h 4714375"/>
              <a:gd name="connsiteX28" fmla="*/ 3258579 w 4045260"/>
              <a:gd name="connsiteY28" fmla="*/ 2167951 h 4714375"/>
              <a:gd name="connsiteX29" fmla="*/ 3386626 w 4045260"/>
              <a:gd name="connsiteY29" fmla="*/ 1945497 h 4714375"/>
              <a:gd name="connsiteX30" fmla="*/ 2391456 w 4045260"/>
              <a:gd name="connsiteY30" fmla="*/ 1418908 h 4714375"/>
              <a:gd name="connsiteX31" fmla="*/ 2089735 w 4045260"/>
              <a:gd name="connsiteY31" fmla="*/ 1386058 h 4714375"/>
              <a:gd name="connsiteX32" fmla="*/ 2097937 w 4045260"/>
              <a:gd name="connsiteY32" fmla="*/ 1451092 h 4714375"/>
              <a:gd name="connsiteX33" fmla="*/ 2027189 w 4045260"/>
              <a:gd name="connsiteY33" fmla="*/ 1702607 h 4714375"/>
              <a:gd name="connsiteX34" fmla="*/ 1980319 w 4045260"/>
              <a:gd name="connsiteY34" fmla="*/ 1386234 h 4714375"/>
              <a:gd name="connsiteX35" fmla="*/ 1979037 w 4045260"/>
              <a:gd name="connsiteY35" fmla="*/ 1381840 h 4714375"/>
              <a:gd name="connsiteX36" fmla="*/ 1757216 w 4045260"/>
              <a:gd name="connsiteY36" fmla="*/ 1373997 h 4714375"/>
              <a:gd name="connsiteX37" fmla="*/ 1814095 w 4045260"/>
              <a:gd name="connsiteY37" fmla="*/ 469122 h 4714375"/>
              <a:gd name="connsiteX38" fmla="*/ 1680745 w 4045260"/>
              <a:gd name="connsiteY38" fmla="*/ 1183497 h 4714375"/>
              <a:gd name="connsiteX39" fmla="*/ 1691115 w 4045260"/>
              <a:gd name="connsiteY39" fmla="*/ 1257074 h 4714375"/>
              <a:gd name="connsiteX40" fmla="*/ 1697747 w 4045260"/>
              <a:gd name="connsiteY40" fmla="*/ 1317712 h 4714375"/>
              <a:gd name="connsiteX41" fmla="*/ 1726099 w 4045260"/>
              <a:gd name="connsiteY41" fmla="*/ 1316846 h 4714375"/>
              <a:gd name="connsiteX42" fmla="*/ 1962250 w 4045260"/>
              <a:gd name="connsiteY42" fmla="*/ 1324331 h 4714375"/>
              <a:gd name="connsiteX43" fmla="*/ 1956349 w 4045260"/>
              <a:gd name="connsiteY43" fmla="*/ 1304114 h 4714375"/>
              <a:gd name="connsiteX44" fmla="*/ 2169194 w 4045260"/>
              <a:gd name="connsiteY44" fmla="*/ 926321 h 4714375"/>
              <a:gd name="connsiteX45" fmla="*/ 2072113 w 4045260"/>
              <a:gd name="connsiteY45" fmla="*/ 1245578 h 4714375"/>
              <a:gd name="connsiteX46" fmla="*/ 2082923 w 4045260"/>
              <a:gd name="connsiteY46" fmla="*/ 1331835 h 4714375"/>
              <a:gd name="connsiteX47" fmla="*/ 2316322 w 4045260"/>
              <a:gd name="connsiteY47" fmla="*/ 1354023 h 4714375"/>
              <a:gd name="connsiteX48" fmla="*/ 3472984 w 4045260"/>
              <a:gd name="connsiteY48" fmla="*/ 1884536 h 4714375"/>
              <a:gd name="connsiteX49" fmla="*/ 3492501 w 4045260"/>
              <a:gd name="connsiteY49" fmla="*/ 2346692 h 4714375"/>
              <a:gd name="connsiteX50" fmla="*/ 3472892 w 4045260"/>
              <a:gd name="connsiteY50" fmla="*/ 2445968 h 4714375"/>
              <a:gd name="connsiteX51" fmla="*/ 3980862 w 4045260"/>
              <a:gd name="connsiteY51" fmla="*/ 2450994 h 4714375"/>
              <a:gd name="connsiteX52" fmla="*/ 4040677 w 4045260"/>
              <a:gd name="connsiteY52" fmla="*/ 2548745 h 4714375"/>
              <a:gd name="connsiteX53" fmla="*/ 3285537 w 4045260"/>
              <a:gd name="connsiteY53" fmla="*/ 3133619 h 4714375"/>
              <a:gd name="connsiteX54" fmla="*/ 3805727 w 4045260"/>
              <a:gd name="connsiteY54" fmla="*/ 2672571 h 4714375"/>
              <a:gd name="connsiteX55" fmla="*/ 3412531 w 4045260"/>
              <a:gd name="connsiteY55" fmla="*/ 2670449 h 4714375"/>
              <a:gd name="connsiteX56" fmla="*/ 3406244 w 4045260"/>
              <a:gd name="connsiteY56" fmla="*/ 2691259 h 4714375"/>
              <a:gd name="connsiteX57" fmla="*/ 3005410 w 4045260"/>
              <a:gd name="connsiteY57" fmla="*/ 3384255 h 4714375"/>
              <a:gd name="connsiteX58" fmla="*/ 2988418 w 4045260"/>
              <a:gd name="connsiteY58" fmla="*/ 3401706 h 4714375"/>
              <a:gd name="connsiteX59" fmla="*/ 3162399 w 4045260"/>
              <a:gd name="connsiteY59" fmla="*/ 3469418 h 4714375"/>
              <a:gd name="connsiteX60" fmla="*/ 1768011 w 4045260"/>
              <a:gd name="connsiteY60" fmla="*/ 4714375 h 4714375"/>
              <a:gd name="connsiteX61" fmla="*/ 525951 w 4045260"/>
              <a:gd name="connsiteY61" fmla="*/ 3444732 h 4714375"/>
              <a:gd name="connsiteX62" fmla="*/ 461057 w 4045260"/>
              <a:gd name="connsiteY62" fmla="*/ 3353443 h 4714375"/>
              <a:gd name="connsiteX63" fmla="*/ 13504 w 4045260"/>
              <a:gd name="connsiteY63" fmla="*/ 1937876 h 4714375"/>
              <a:gd name="connsiteX64" fmla="*/ 1427873 w 4045260"/>
              <a:gd name="connsiteY64" fmla="*/ 1325951 h 4714375"/>
              <a:gd name="connsiteX65" fmla="*/ 1541561 w 4045260"/>
              <a:gd name="connsiteY65" fmla="*/ 1322480 h 4714375"/>
              <a:gd name="connsiteX66" fmla="*/ 1507028 w 4045260"/>
              <a:gd name="connsiteY66" fmla="*/ 1216834 h 4714375"/>
              <a:gd name="connsiteX67" fmla="*/ 1814095 w 4045260"/>
              <a:gd name="connsiteY67" fmla="*/ 469122 h 4714375"/>
              <a:gd name="connsiteX68" fmla="*/ 2121469 w 4045260"/>
              <a:gd name="connsiteY68" fmla="*/ 0 h 4714375"/>
              <a:gd name="connsiteX69" fmla="*/ 2022334 w 4045260"/>
              <a:gd name="connsiteY69" fmla="*/ 531082 h 4714375"/>
              <a:gd name="connsiteX70" fmla="*/ 1949837 w 4045260"/>
              <a:gd name="connsiteY70" fmla="*/ 938244 h 4714375"/>
              <a:gd name="connsiteX71" fmla="*/ 1893189 w 4045260"/>
              <a:gd name="connsiteY71" fmla="*/ 555865 h 4714375"/>
              <a:gd name="connsiteX72" fmla="*/ 2121469 w 4045260"/>
              <a:gd name="connsiteY72" fmla="*/ 0 h 471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045260" h="4714375">
                <a:moveTo>
                  <a:pt x="2756707" y="3774299"/>
                </a:moveTo>
                <a:cubicBezTo>
                  <a:pt x="2384385" y="4366966"/>
                  <a:pt x="1091314" y="4283357"/>
                  <a:pt x="811067" y="3837799"/>
                </a:cubicBezTo>
                <a:cubicBezTo>
                  <a:pt x="1275464" y="4200807"/>
                  <a:pt x="2206585" y="4284416"/>
                  <a:pt x="2756707" y="3774299"/>
                </a:cubicBezTo>
                <a:close/>
                <a:moveTo>
                  <a:pt x="3386139" y="3774298"/>
                </a:moveTo>
                <a:cubicBezTo>
                  <a:pt x="3681789" y="4501678"/>
                  <a:pt x="1470458" y="4611837"/>
                  <a:pt x="912668" y="4394337"/>
                </a:cubicBezTo>
                <a:cubicBezTo>
                  <a:pt x="1699058" y="4528017"/>
                  <a:pt x="3422709" y="4402618"/>
                  <a:pt x="3386139" y="3774298"/>
                </a:cubicBezTo>
                <a:close/>
                <a:moveTo>
                  <a:pt x="2965796" y="3424938"/>
                </a:moveTo>
                <a:lnTo>
                  <a:pt x="2811930" y="3582952"/>
                </a:lnTo>
                <a:cubicBezTo>
                  <a:pt x="2535677" y="3830510"/>
                  <a:pt x="2187982" y="4001984"/>
                  <a:pt x="1788964" y="4018136"/>
                </a:cubicBezTo>
                <a:cubicBezTo>
                  <a:pt x="1272709" y="4015279"/>
                  <a:pt x="879148" y="3802395"/>
                  <a:pt x="594418" y="3507269"/>
                </a:cubicBezTo>
                <a:lnTo>
                  <a:pt x="553125" y="3459640"/>
                </a:lnTo>
                <a:lnTo>
                  <a:pt x="428693" y="3526492"/>
                </a:lnTo>
                <a:cubicBezTo>
                  <a:pt x="-309459" y="3987835"/>
                  <a:pt x="458458" y="4584172"/>
                  <a:pt x="1778437" y="4598171"/>
                </a:cubicBezTo>
                <a:cubicBezTo>
                  <a:pt x="3592438" y="4508344"/>
                  <a:pt x="3869209" y="3802872"/>
                  <a:pt x="3038032" y="3451041"/>
                </a:cubicBezTo>
                <a:lnTo>
                  <a:pt x="2965796" y="3424938"/>
                </a:lnTo>
                <a:close/>
                <a:moveTo>
                  <a:pt x="251146" y="2299101"/>
                </a:moveTo>
                <a:cubicBezTo>
                  <a:pt x="191406" y="2800358"/>
                  <a:pt x="693640" y="3882639"/>
                  <a:pt x="1672125" y="3936221"/>
                </a:cubicBezTo>
                <a:cubicBezTo>
                  <a:pt x="2672250" y="3936221"/>
                  <a:pt x="3310425" y="3132946"/>
                  <a:pt x="3265975" y="2275696"/>
                </a:cubicBezTo>
                <a:cubicBezTo>
                  <a:pt x="2832532" y="2750223"/>
                  <a:pt x="865564" y="2815174"/>
                  <a:pt x="251146" y="2299101"/>
                </a:cubicBezTo>
                <a:close/>
                <a:moveTo>
                  <a:pt x="1757216" y="1373997"/>
                </a:moveTo>
                <a:lnTo>
                  <a:pt x="1700956" y="1375986"/>
                </a:lnTo>
                <a:lnTo>
                  <a:pt x="1703694" y="1430254"/>
                </a:lnTo>
                <a:cubicBezTo>
                  <a:pt x="1703722" y="1618968"/>
                  <a:pt x="1642136" y="1654985"/>
                  <a:pt x="1583228" y="1731184"/>
                </a:cubicBezTo>
                <a:cubicBezTo>
                  <a:pt x="1587990" y="1638315"/>
                  <a:pt x="1585609" y="1552590"/>
                  <a:pt x="1573703" y="1468651"/>
                </a:cubicBezTo>
                <a:lnTo>
                  <a:pt x="1556019" y="1381111"/>
                </a:lnTo>
                <a:lnTo>
                  <a:pt x="1428833" y="1385608"/>
                </a:lnTo>
                <a:cubicBezTo>
                  <a:pt x="686338" y="1438898"/>
                  <a:pt x="127806" y="1669320"/>
                  <a:pt x="127806" y="1945497"/>
                </a:cubicBezTo>
                <a:cubicBezTo>
                  <a:pt x="127806" y="2024405"/>
                  <a:pt x="173401" y="2099578"/>
                  <a:pt x="255853" y="2167951"/>
                </a:cubicBezTo>
                <a:cubicBezTo>
                  <a:pt x="542387" y="1729801"/>
                  <a:pt x="2991095" y="1777426"/>
                  <a:pt x="3258579" y="2167951"/>
                </a:cubicBezTo>
                <a:cubicBezTo>
                  <a:pt x="3341032" y="2099578"/>
                  <a:pt x="3386626" y="2024405"/>
                  <a:pt x="3386626" y="1945497"/>
                </a:cubicBezTo>
                <a:cubicBezTo>
                  <a:pt x="3386626" y="1708774"/>
                  <a:pt x="2976276" y="1505667"/>
                  <a:pt x="2391456" y="1418908"/>
                </a:cubicBezTo>
                <a:lnTo>
                  <a:pt x="2089735" y="1386058"/>
                </a:lnTo>
                <a:lnTo>
                  <a:pt x="2097937" y="1451092"/>
                </a:lnTo>
                <a:cubicBezTo>
                  <a:pt x="2113978" y="1626886"/>
                  <a:pt x="2069462" y="1647926"/>
                  <a:pt x="2027189" y="1702607"/>
                </a:cubicBezTo>
                <a:cubicBezTo>
                  <a:pt x="2033047" y="1588361"/>
                  <a:pt x="2021331" y="1491692"/>
                  <a:pt x="1980319" y="1386234"/>
                </a:cubicBezTo>
                <a:lnTo>
                  <a:pt x="1979037" y="1381840"/>
                </a:lnTo>
                <a:lnTo>
                  <a:pt x="1757216" y="1373997"/>
                </a:lnTo>
                <a:close/>
                <a:moveTo>
                  <a:pt x="1814095" y="469122"/>
                </a:moveTo>
                <a:cubicBezTo>
                  <a:pt x="1668045" y="731059"/>
                  <a:pt x="1622007" y="897747"/>
                  <a:pt x="1680745" y="1183497"/>
                </a:cubicBezTo>
                <a:cubicBezTo>
                  <a:pt x="1684766" y="1209492"/>
                  <a:pt x="1688210" y="1233981"/>
                  <a:pt x="1691115" y="1257074"/>
                </a:cubicBezTo>
                <a:lnTo>
                  <a:pt x="1697747" y="1317712"/>
                </a:lnTo>
                <a:lnTo>
                  <a:pt x="1726099" y="1316846"/>
                </a:lnTo>
                <a:lnTo>
                  <a:pt x="1962250" y="1324331"/>
                </a:lnTo>
                <a:lnTo>
                  <a:pt x="1956349" y="1304114"/>
                </a:lnTo>
                <a:cubicBezTo>
                  <a:pt x="1926371" y="1125291"/>
                  <a:pt x="2067968" y="1031412"/>
                  <a:pt x="2169194" y="926321"/>
                </a:cubicBezTo>
                <a:cubicBezTo>
                  <a:pt x="2101819" y="1047158"/>
                  <a:pt x="2069046" y="1135040"/>
                  <a:pt x="2072113" y="1245578"/>
                </a:cubicBezTo>
                <a:lnTo>
                  <a:pt x="2082923" y="1331835"/>
                </a:lnTo>
                <a:lnTo>
                  <a:pt x="2316322" y="1354023"/>
                </a:lnTo>
                <a:cubicBezTo>
                  <a:pt x="2886720" y="1427455"/>
                  <a:pt x="3366304" y="1608311"/>
                  <a:pt x="3472984" y="1884536"/>
                </a:cubicBezTo>
                <a:cubicBezTo>
                  <a:pt x="3511084" y="2020505"/>
                  <a:pt x="3516501" y="2178844"/>
                  <a:pt x="3492501" y="2346692"/>
                </a:cubicBezTo>
                <a:lnTo>
                  <a:pt x="3472892" y="2445968"/>
                </a:lnTo>
                <a:lnTo>
                  <a:pt x="3980862" y="2450994"/>
                </a:lnTo>
                <a:cubicBezTo>
                  <a:pt x="4050542" y="2452886"/>
                  <a:pt x="4050372" y="2470653"/>
                  <a:pt x="4040677" y="2548745"/>
                </a:cubicBezTo>
                <a:cubicBezTo>
                  <a:pt x="3950889" y="2848478"/>
                  <a:pt x="3718225" y="3072011"/>
                  <a:pt x="3285537" y="3133619"/>
                </a:cubicBezTo>
                <a:cubicBezTo>
                  <a:pt x="3550121" y="3013498"/>
                  <a:pt x="3728015" y="2912813"/>
                  <a:pt x="3805727" y="2672571"/>
                </a:cubicBezTo>
                <a:lnTo>
                  <a:pt x="3412531" y="2670449"/>
                </a:lnTo>
                <a:lnTo>
                  <a:pt x="3406244" y="2691259"/>
                </a:lnTo>
                <a:cubicBezTo>
                  <a:pt x="3321306" y="2931628"/>
                  <a:pt x="3184866" y="3173769"/>
                  <a:pt x="3005410" y="3384255"/>
                </a:cubicBezTo>
                <a:lnTo>
                  <a:pt x="2988418" y="3401706"/>
                </a:lnTo>
                <a:lnTo>
                  <a:pt x="3162399" y="3469418"/>
                </a:lnTo>
                <a:cubicBezTo>
                  <a:pt x="3984211" y="3851880"/>
                  <a:pt x="3562580" y="4664369"/>
                  <a:pt x="1768011" y="4714375"/>
                </a:cubicBezTo>
                <a:cubicBezTo>
                  <a:pt x="236391" y="4670256"/>
                  <a:pt x="-472269" y="3936526"/>
                  <a:pt x="525951" y="3444732"/>
                </a:cubicBezTo>
                <a:lnTo>
                  <a:pt x="461057" y="3353443"/>
                </a:lnTo>
                <a:cubicBezTo>
                  <a:pt x="87799" y="2874957"/>
                  <a:pt x="-45789" y="2259345"/>
                  <a:pt x="13504" y="1937876"/>
                </a:cubicBezTo>
                <a:cubicBezTo>
                  <a:pt x="117961" y="1566719"/>
                  <a:pt x="738733" y="1369125"/>
                  <a:pt x="1427873" y="1325951"/>
                </a:cubicBezTo>
                <a:lnTo>
                  <a:pt x="1541561" y="1322480"/>
                </a:lnTo>
                <a:lnTo>
                  <a:pt x="1507028" y="1216834"/>
                </a:lnTo>
                <a:cubicBezTo>
                  <a:pt x="1352209" y="835835"/>
                  <a:pt x="1626014" y="664384"/>
                  <a:pt x="1814095" y="469122"/>
                </a:cubicBezTo>
                <a:close/>
                <a:moveTo>
                  <a:pt x="2121469" y="0"/>
                </a:moveTo>
                <a:cubicBezTo>
                  <a:pt x="2012892" y="194730"/>
                  <a:pt x="1978667" y="318649"/>
                  <a:pt x="2022334" y="531082"/>
                </a:cubicBezTo>
                <a:cubicBezTo>
                  <a:pt x="2070160" y="840289"/>
                  <a:pt x="2008229" y="862713"/>
                  <a:pt x="1949837" y="938244"/>
                </a:cubicBezTo>
                <a:cubicBezTo>
                  <a:pt x="1956918" y="800162"/>
                  <a:pt x="1942757" y="683325"/>
                  <a:pt x="1893189" y="555865"/>
                </a:cubicBezTo>
                <a:cubicBezTo>
                  <a:pt x="1778092" y="272622"/>
                  <a:pt x="1981645" y="145162"/>
                  <a:pt x="21214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 rot="10800000" flipV="1">
            <a:off x="468295" y="206157"/>
            <a:ext cx="6273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66000">
                      <a:schemeClr val="accent1"/>
                    </a:gs>
                    <a:gs pos="0">
                      <a:schemeClr val="accent5">
                        <a:alpha val="13000"/>
                      </a:schemeClr>
                    </a:gs>
                    <a:gs pos="0">
                      <a:schemeClr val="accent2"/>
                    </a:gs>
                  </a:gsLst>
                  <a:lin ang="10800000" scaled="1"/>
                </a:gra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Receso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gradFill>
                <a:gsLst>
                  <a:gs pos="66000">
                    <a:schemeClr val="accent1"/>
                  </a:gs>
                  <a:gs pos="0">
                    <a:schemeClr val="accent5">
                      <a:alpha val="13000"/>
                    </a:schemeClr>
                  </a:gs>
                  <a:gs pos="0">
                    <a:schemeClr val="accent2"/>
                  </a:gs>
                </a:gsLst>
                <a:lin ang="10800000" scaled="1"/>
              </a:gra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 rot="10800000" flipH="1" flipV="1">
            <a:off x="428500" y="293957"/>
            <a:ext cx="1392694" cy="1210111"/>
          </a:xfrm>
          <a:custGeom>
            <a:avLst/>
            <a:gdLst>
              <a:gd name="connsiteX0" fmla="*/ 0 w 1276406"/>
              <a:gd name="connsiteY0" fmla="*/ 0 h 774990"/>
              <a:gd name="connsiteX1" fmla="*/ 1276406 w 1276406"/>
              <a:gd name="connsiteY1" fmla="*/ 0 h 774990"/>
              <a:gd name="connsiteX2" fmla="*/ 1276406 w 1276406"/>
              <a:gd name="connsiteY2" fmla="*/ 43008 h 774990"/>
              <a:gd name="connsiteX3" fmla="*/ 7942 w 1276406"/>
              <a:gd name="connsiteY3" fmla="*/ 43008 h 774990"/>
              <a:gd name="connsiteX4" fmla="*/ 7942 w 1276406"/>
              <a:gd name="connsiteY4" fmla="*/ 731983 h 774990"/>
              <a:gd name="connsiteX5" fmla="*/ 1276406 w 1276406"/>
              <a:gd name="connsiteY5" fmla="*/ 731983 h 774990"/>
              <a:gd name="connsiteX6" fmla="*/ 1276406 w 1276406"/>
              <a:gd name="connsiteY6" fmla="*/ 774990 h 774990"/>
              <a:gd name="connsiteX7" fmla="*/ 0 w 1276406"/>
              <a:gd name="connsiteY7" fmla="*/ 774990 h 774990"/>
              <a:gd name="connsiteX0" fmla="*/ 0 w 1276406"/>
              <a:gd name="connsiteY0" fmla="*/ 0 h 774990"/>
              <a:gd name="connsiteX1" fmla="*/ 1276406 w 1276406"/>
              <a:gd name="connsiteY1" fmla="*/ 0 h 774990"/>
              <a:gd name="connsiteX2" fmla="*/ 1276406 w 1276406"/>
              <a:gd name="connsiteY2" fmla="*/ 43008 h 774990"/>
              <a:gd name="connsiteX3" fmla="*/ 7942 w 1276406"/>
              <a:gd name="connsiteY3" fmla="*/ 731983 h 774990"/>
              <a:gd name="connsiteX4" fmla="*/ 1276406 w 1276406"/>
              <a:gd name="connsiteY4" fmla="*/ 731983 h 774990"/>
              <a:gd name="connsiteX5" fmla="*/ 1276406 w 1276406"/>
              <a:gd name="connsiteY5" fmla="*/ 774990 h 774990"/>
              <a:gd name="connsiteX6" fmla="*/ 0 w 1276406"/>
              <a:gd name="connsiteY6" fmla="*/ 774990 h 774990"/>
              <a:gd name="connsiteX7" fmla="*/ 0 w 1276406"/>
              <a:gd name="connsiteY7" fmla="*/ 0 h 774990"/>
              <a:gd name="connsiteX0" fmla="*/ 0 w 1276406"/>
              <a:gd name="connsiteY0" fmla="*/ 0 h 774990"/>
              <a:gd name="connsiteX1" fmla="*/ 1276406 w 1276406"/>
              <a:gd name="connsiteY1" fmla="*/ 0 h 774990"/>
              <a:gd name="connsiteX2" fmla="*/ 1276406 w 1276406"/>
              <a:gd name="connsiteY2" fmla="*/ 43008 h 774990"/>
              <a:gd name="connsiteX3" fmla="*/ 1103312 w 1276406"/>
              <a:gd name="connsiteY3" fmla="*/ 133374 h 774990"/>
              <a:gd name="connsiteX4" fmla="*/ 7942 w 1276406"/>
              <a:gd name="connsiteY4" fmla="*/ 731983 h 774990"/>
              <a:gd name="connsiteX5" fmla="*/ 1276406 w 1276406"/>
              <a:gd name="connsiteY5" fmla="*/ 731983 h 774990"/>
              <a:gd name="connsiteX6" fmla="*/ 1276406 w 1276406"/>
              <a:gd name="connsiteY6" fmla="*/ 774990 h 774990"/>
              <a:gd name="connsiteX7" fmla="*/ 0 w 1276406"/>
              <a:gd name="connsiteY7" fmla="*/ 774990 h 774990"/>
              <a:gd name="connsiteX8" fmla="*/ 0 w 1276406"/>
              <a:gd name="connsiteY8" fmla="*/ 0 h 774990"/>
              <a:gd name="connsiteX0" fmla="*/ 1103312 w 1276406"/>
              <a:gd name="connsiteY0" fmla="*/ 133374 h 774990"/>
              <a:gd name="connsiteX1" fmla="*/ 7942 w 1276406"/>
              <a:gd name="connsiteY1" fmla="*/ 731983 h 774990"/>
              <a:gd name="connsiteX2" fmla="*/ 1276406 w 1276406"/>
              <a:gd name="connsiteY2" fmla="*/ 731983 h 774990"/>
              <a:gd name="connsiteX3" fmla="*/ 1276406 w 1276406"/>
              <a:gd name="connsiteY3" fmla="*/ 774990 h 774990"/>
              <a:gd name="connsiteX4" fmla="*/ 0 w 1276406"/>
              <a:gd name="connsiteY4" fmla="*/ 774990 h 774990"/>
              <a:gd name="connsiteX5" fmla="*/ 0 w 1276406"/>
              <a:gd name="connsiteY5" fmla="*/ 0 h 774990"/>
              <a:gd name="connsiteX6" fmla="*/ 1276406 w 1276406"/>
              <a:gd name="connsiteY6" fmla="*/ 0 h 774990"/>
              <a:gd name="connsiteX7" fmla="*/ 1276406 w 1276406"/>
              <a:gd name="connsiteY7" fmla="*/ 43008 h 774990"/>
              <a:gd name="connsiteX8" fmla="*/ 1194752 w 1276406"/>
              <a:gd name="connsiteY8" fmla="*/ 224814 h 774990"/>
              <a:gd name="connsiteX0" fmla="*/ 1103312 w 1276406"/>
              <a:gd name="connsiteY0" fmla="*/ 133374 h 774990"/>
              <a:gd name="connsiteX1" fmla="*/ 7942 w 1276406"/>
              <a:gd name="connsiteY1" fmla="*/ 731983 h 774990"/>
              <a:gd name="connsiteX2" fmla="*/ 1276406 w 1276406"/>
              <a:gd name="connsiteY2" fmla="*/ 731983 h 774990"/>
              <a:gd name="connsiteX3" fmla="*/ 1276406 w 1276406"/>
              <a:gd name="connsiteY3" fmla="*/ 774990 h 774990"/>
              <a:gd name="connsiteX4" fmla="*/ 0 w 1276406"/>
              <a:gd name="connsiteY4" fmla="*/ 774990 h 774990"/>
              <a:gd name="connsiteX5" fmla="*/ 0 w 1276406"/>
              <a:gd name="connsiteY5" fmla="*/ 0 h 774990"/>
              <a:gd name="connsiteX6" fmla="*/ 1276406 w 1276406"/>
              <a:gd name="connsiteY6" fmla="*/ 0 h 774990"/>
              <a:gd name="connsiteX7" fmla="*/ 1276406 w 1276406"/>
              <a:gd name="connsiteY7" fmla="*/ 43008 h 774990"/>
              <a:gd name="connsiteX0" fmla="*/ 7942 w 1276406"/>
              <a:gd name="connsiteY0" fmla="*/ 731983 h 774990"/>
              <a:gd name="connsiteX1" fmla="*/ 1276406 w 1276406"/>
              <a:gd name="connsiteY1" fmla="*/ 731983 h 774990"/>
              <a:gd name="connsiteX2" fmla="*/ 1276406 w 1276406"/>
              <a:gd name="connsiteY2" fmla="*/ 774990 h 774990"/>
              <a:gd name="connsiteX3" fmla="*/ 0 w 1276406"/>
              <a:gd name="connsiteY3" fmla="*/ 774990 h 774990"/>
              <a:gd name="connsiteX4" fmla="*/ 0 w 1276406"/>
              <a:gd name="connsiteY4" fmla="*/ 0 h 774990"/>
              <a:gd name="connsiteX5" fmla="*/ 1276406 w 1276406"/>
              <a:gd name="connsiteY5" fmla="*/ 0 h 774990"/>
              <a:gd name="connsiteX6" fmla="*/ 1276406 w 1276406"/>
              <a:gd name="connsiteY6" fmla="*/ 43008 h 774990"/>
              <a:gd name="connsiteX0" fmla="*/ 1276406 w 1276406"/>
              <a:gd name="connsiteY0" fmla="*/ 731983 h 774990"/>
              <a:gd name="connsiteX1" fmla="*/ 1276406 w 1276406"/>
              <a:gd name="connsiteY1" fmla="*/ 774990 h 774990"/>
              <a:gd name="connsiteX2" fmla="*/ 0 w 1276406"/>
              <a:gd name="connsiteY2" fmla="*/ 774990 h 774990"/>
              <a:gd name="connsiteX3" fmla="*/ 0 w 1276406"/>
              <a:gd name="connsiteY3" fmla="*/ 0 h 774990"/>
              <a:gd name="connsiteX4" fmla="*/ 1276406 w 1276406"/>
              <a:gd name="connsiteY4" fmla="*/ 0 h 774990"/>
              <a:gd name="connsiteX5" fmla="*/ 1276406 w 1276406"/>
              <a:gd name="connsiteY5" fmla="*/ 43008 h 77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6406" h="774990">
                <a:moveTo>
                  <a:pt x="1276406" y="731983"/>
                </a:moveTo>
                <a:lnTo>
                  <a:pt x="1276406" y="774990"/>
                </a:lnTo>
                <a:lnTo>
                  <a:pt x="0" y="774990"/>
                </a:lnTo>
                <a:lnTo>
                  <a:pt x="0" y="0"/>
                </a:lnTo>
                <a:lnTo>
                  <a:pt x="1276406" y="0"/>
                </a:lnTo>
                <a:lnTo>
                  <a:pt x="1276406" y="43008"/>
                </a:lnTo>
              </a:path>
            </a:pathLst>
          </a:cu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5468" y="1956897"/>
            <a:ext cx="5706195" cy="13404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gradFill>
                  <a:gsLst>
                    <a:gs pos="66000">
                      <a:schemeClr val="accent1"/>
                    </a:gs>
                    <a:gs pos="0">
                      <a:schemeClr val="accent5">
                        <a:alpha val="13000"/>
                      </a:schemeClr>
                    </a:gs>
                    <a:gs pos="0">
                      <a:schemeClr val="accent2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Regresamos a las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2CFF96-B77B-CBB9-B699-3F2F13797D99}"/>
              </a:ext>
            </a:extLst>
          </p:cNvPr>
          <p:cNvSpPr txBox="1"/>
          <p:nvPr/>
        </p:nvSpPr>
        <p:spPr>
          <a:xfrm>
            <a:off x="8776677" y="2543276"/>
            <a:ext cx="20637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6000" b="1" dirty="0">
                <a:gradFill flip="none" rotWithShape="1">
                  <a:gsLst>
                    <a:gs pos="66000">
                      <a:schemeClr val="accent1"/>
                    </a:gs>
                    <a:gs pos="0">
                      <a:schemeClr val="accent5">
                        <a:alpha val="13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  <a:tileRect/>
                </a:gradFill>
              </a:rPr>
              <a:t>10:30</a:t>
            </a:r>
          </a:p>
          <a:p>
            <a:pPr algn="ctr"/>
            <a:r>
              <a:rPr lang="es-SV" sz="3200" b="1" dirty="0">
                <a:gradFill flip="none" rotWithShape="1">
                  <a:gsLst>
                    <a:gs pos="66000">
                      <a:schemeClr val="accent1"/>
                    </a:gs>
                    <a:gs pos="0">
                      <a:schemeClr val="accent5">
                        <a:alpha val="13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  <a:tileRect/>
                </a:gradFill>
              </a:rPr>
              <a:t>a.m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14784C-95DF-4C66-5120-29ABBD1660B4}"/>
              </a:ext>
            </a:extLst>
          </p:cNvPr>
          <p:cNvSpPr/>
          <p:nvPr/>
        </p:nvSpPr>
        <p:spPr>
          <a:xfrm>
            <a:off x="89168" y="3966860"/>
            <a:ext cx="5706195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gradFill>
                  <a:gsLst>
                    <a:gs pos="66000">
                      <a:schemeClr val="accent1"/>
                    </a:gs>
                    <a:gs pos="0">
                      <a:schemeClr val="accent5">
                        <a:alpha val="13000"/>
                      </a:schemeClr>
                    </a:gs>
                    <a:gs pos="0">
                      <a:schemeClr val="accent2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Pero tú habla lo que está de acuerdo con la sana doctrina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83CB9-0ACE-A97B-F482-6BE4BC19B2B3}"/>
              </a:ext>
            </a:extLst>
          </p:cNvPr>
          <p:cNvSpPr txBox="1"/>
          <p:nvPr/>
        </p:nvSpPr>
        <p:spPr>
          <a:xfrm>
            <a:off x="5565796" y="6329506"/>
            <a:ext cx="6267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n-US" sz="1800" b="1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78752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965332"/>
      </a:accent1>
      <a:accent2>
        <a:srgbClr val="BC9554"/>
      </a:accent2>
      <a:accent3>
        <a:srgbClr val="5B5B5B"/>
      </a:accent3>
      <a:accent4>
        <a:srgbClr val="434343"/>
      </a:accent4>
      <a:accent5>
        <a:srgbClr val="2C2C2C"/>
      </a:accent5>
      <a:accent6>
        <a:srgbClr val="9C8D6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143</Words>
  <Application>Microsoft Office PowerPoint</Application>
  <PresentationFormat>Panorámica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(Body)</vt:lpstr>
      <vt:lpstr>Calibri</vt:lpstr>
      <vt:lpstr>Franklin Gothic Heavy</vt:lpstr>
      <vt:lpstr>Georgia</vt:lpstr>
      <vt:lpstr>1_Office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6</cp:revision>
  <dcterms:created xsi:type="dcterms:W3CDTF">2022-05-26T03:29:19Z</dcterms:created>
  <dcterms:modified xsi:type="dcterms:W3CDTF">2024-08-20T15:16:10Z</dcterms:modified>
</cp:coreProperties>
</file>