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</p:sldMasterIdLst>
  <p:sldIdLst>
    <p:sldId id="438" r:id="rId3"/>
    <p:sldId id="335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B171A-A7EB-45A7-AF6B-725482949BB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400800" y="1614057"/>
            <a:ext cx="5791200" cy="3071893"/>
          </a:xfrm>
        </p:spPr>
        <p:txBody>
          <a:bodyPr anchor="b">
            <a:noAutofit/>
          </a:bodyPr>
          <a:lstStyle>
            <a:lvl1pPr algn="r">
              <a:defRPr sz="66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Oval 21"/>
          <p:cNvSpPr/>
          <p:nvPr userDrawn="1"/>
        </p:nvSpPr>
        <p:spPr>
          <a:xfrm>
            <a:off x="553346" y="533400"/>
            <a:ext cx="5542654" cy="5542652"/>
          </a:xfrm>
          <a:prstGeom prst="ellipse">
            <a:avLst/>
          </a:prstGeom>
          <a:solidFill>
            <a:schemeClr val="accent6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702878" y="682931"/>
            <a:ext cx="5243592" cy="524359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22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13600" y="5523031"/>
            <a:ext cx="4978400" cy="389391"/>
          </a:xfrm>
        </p:spPr>
        <p:txBody>
          <a:bodyPr>
            <a:noAutofit/>
          </a:bodyPr>
          <a:lstStyle>
            <a:lvl1pPr marL="0" indent="0" algn="r">
              <a:buNone/>
              <a:defRPr sz="2400" i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Freeform 13"/>
          <p:cNvSpPr/>
          <p:nvPr userDrawn="1"/>
        </p:nvSpPr>
        <p:spPr>
          <a:xfrm>
            <a:off x="3950489" y="0"/>
            <a:ext cx="2554523" cy="3538612"/>
          </a:xfrm>
          <a:custGeom>
            <a:avLst/>
            <a:gdLst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238374 w 2554523"/>
              <a:gd name="connsiteY10" fmla="*/ 3467655 h 3538612"/>
              <a:gd name="connsiteX11" fmla="*/ 2238374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199815 w 2554523"/>
              <a:gd name="connsiteY10" fmla="*/ 3467655 h 3538612"/>
              <a:gd name="connsiteX11" fmla="*/ 2238374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18" fmla="*/ 0 w 2554523"/>
              <a:gd name="connsiteY18" fmla="*/ 0 h 3538612"/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199815 w 2554523"/>
              <a:gd name="connsiteY10" fmla="*/ 3467655 h 3538612"/>
              <a:gd name="connsiteX11" fmla="*/ 2191553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18" fmla="*/ 0 w 2554523"/>
              <a:gd name="connsiteY18" fmla="*/ 0 h 353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4523" h="3538612">
                <a:moveTo>
                  <a:pt x="0" y="0"/>
                </a:moveTo>
                <a:lnTo>
                  <a:pt x="283808" y="0"/>
                </a:lnTo>
                <a:lnTo>
                  <a:pt x="405306" y="54928"/>
                </a:lnTo>
                <a:cubicBezTo>
                  <a:pt x="1563844" y="613169"/>
                  <a:pt x="2385761" y="1759353"/>
                  <a:pt x="2483975" y="3106401"/>
                </a:cubicBezTo>
                <a:lnTo>
                  <a:pt x="2492136" y="3331076"/>
                </a:lnTo>
                <a:lnTo>
                  <a:pt x="2522419" y="3351493"/>
                </a:lnTo>
                <a:cubicBezTo>
                  <a:pt x="2542254" y="3371329"/>
                  <a:pt x="2554523" y="3398732"/>
                  <a:pt x="2554523" y="3429000"/>
                </a:cubicBezTo>
                <a:cubicBezTo>
                  <a:pt x="2554523" y="3489537"/>
                  <a:pt x="2505448" y="3538612"/>
                  <a:pt x="2444911" y="3538612"/>
                </a:cubicBezTo>
                <a:cubicBezTo>
                  <a:pt x="2399509" y="3538612"/>
                  <a:pt x="2360553" y="3511007"/>
                  <a:pt x="2343913" y="3471666"/>
                </a:cubicBezTo>
                <a:lnTo>
                  <a:pt x="2343103" y="3467655"/>
                </a:lnTo>
                <a:lnTo>
                  <a:pt x="2199815" y="3467655"/>
                </a:lnTo>
                <a:lnTo>
                  <a:pt x="2191553" y="3390345"/>
                </a:lnTo>
                <a:lnTo>
                  <a:pt x="2343103" y="3390345"/>
                </a:lnTo>
                <a:lnTo>
                  <a:pt x="2343913" y="3386334"/>
                </a:lnTo>
                <a:cubicBezTo>
                  <a:pt x="2352233" y="3366664"/>
                  <a:pt x="2366132" y="3349927"/>
                  <a:pt x="2383626" y="3338108"/>
                </a:cubicBezTo>
                <a:lnTo>
                  <a:pt x="2387871" y="3336812"/>
                </a:lnTo>
                <a:lnTo>
                  <a:pt x="2378182" y="3091354"/>
                </a:lnTo>
                <a:cubicBezTo>
                  <a:pt x="2265600" y="1671081"/>
                  <a:pt x="1324755" y="483984"/>
                  <a:pt x="38674" y="1308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5"/>
          <p:cNvSpPr/>
          <p:nvPr userDrawn="1"/>
        </p:nvSpPr>
        <p:spPr>
          <a:xfrm>
            <a:off x="0" y="0"/>
            <a:ext cx="6154056" cy="6858000"/>
          </a:xfrm>
          <a:custGeom>
            <a:avLst/>
            <a:gdLst>
              <a:gd name="connsiteX0" fmla="*/ 0 w 6154056"/>
              <a:gd name="connsiteY0" fmla="*/ 0 h 6858000"/>
              <a:gd name="connsiteX1" fmla="*/ 590550 w 6154056"/>
              <a:gd name="connsiteY1" fmla="*/ 0 h 6858000"/>
              <a:gd name="connsiteX2" fmla="*/ 590550 w 6154056"/>
              <a:gd name="connsiteY2" fmla="*/ 3510 h 6858000"/>
              <a:gd name="connsiteX3" fmla="*/ 729341 w 6154056"/>
              <a:gd name="connsiteY3" fmla="*/ 0 h 6858000"/>
              <a:gd name="connsiteX4" fmla="*/ 2725056 w 6154056"/>
              <a:gd name="connsiteY4" fmla="*/ 0 h 6858000"/>
              <a:gd name="connsiteX5" fmla="*/ 6154056 w 6154056"/>
              <a:gd name="connsiteY5" fmla="*/ 3429000 h 6858000"/>
              <a:gd name="connsiteX6" fmla="*/ 2725056 w 6154056"/>
              <a:gd name="connsiteY6" fmla="*/ 6858000 h 6858000"/>
              <a:gd name="connsiteX7" fmla="*/ 729341 w 6154056"/>
              <a:gd name="connsiteY7" fmla="*/ 6858000 h 6858000"/>
              <a:gd name="connsiteX8" fmla="*/ 590550 w 6154056"/>
              <a:gd name="connsiteY8" fmla="*/ 6854491 h 6858000"/>
              <a:gd name="connsiteX9" fmla="*/ 590550 w 6154056"/>
              <a:gd name="connsiteY9" fmla="*/ 6858000 h 6858000"/>
              <a:gd name="connsiteX10" fmla="*/ 0 w 6154056"/>
              <a:gd name="connsiteY10" fmla="*/ 6858000 h 6858000"/>
              <a:gd name="connsiteX11" fmla="*/ 0 w 6154056"/>
              <a:gd name="connsiteY11" fmla="*/ 6779501 h 6858000"/>
              <a:gd name="connsiteX12" fmla="*/ 0 w 6154056"/>
              <a:gd name="connsiteY12" fmla="*/ 785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54056" h="6858000">
                <a:moveTo>
                  <a:pt x="0" y="0"/>
                </a:moveTo>
                <a:lnTo>
                  <a:pt x="590550" y="0"/>
                </a:lnTo>
                <a:lnTo>
                  <a:pt x="590550" y="3510"/>
                </a:lnTo>
                <a:lnTo>
                  <a:pt x="729341" y="0"/>
                </a:lnTo>
                <a:lnTo>
                  <a:pt x="2725056" y="0"/>
                </a:lnTo>
                <a:cubicBezTo>
                  <a:pt x="4618840" y="0"/>
                  <a:pt x="6154056" y="1535216"/>
                  <a:pt x="6154056" y="3429000"/>
                </a:cubicBezTo>
                <a:cubicBezTo>
                  <a:pt x="6154056" y="5322784"/>
                  <a:pt x="4618840" y="6858000"/>
                  <a:pt x="2725056" y="6858000"/>
                </a:cubicBezTo>
                <a:lnTo>
                  <a:pt x="729341" y="6858000"/>
                </a:lnTo>
                <a:lnTo>
                  <a:pt x="590550" y="6854491"/>
                </a:lnTo>
                <a:lnTo>
                  <a:pt x="590550" y="6858000"/>
                </a:lnTo>
                <a:lnTo>
                  <a:pt x="0" y="6858000"/>
                </a:lnTo>
                <a:lnTo>
                  <a:pt x="0" y="6779501"/>
                </a:lnTo>
                <a:lnTo>
                  <a:pt x="0" y="7850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16"/>
          <p:cNvSpPr/>
          <p:nvPr userDrawn="1"/>
        </p:nvSpPr>
        <p:spPr>
          <a:xfrm>
            <a:off x="2" y="239946"/>
            <a:ext cx="5880294" cy="6378108"/>
          </a:xfrm>
          <a:custGeom>
            <a:avLst/>
            <a:gdLst>
              <a:gd name="connsiteX0" fmla="*/ 0 w 5940771"/>
              <a:gd name="connsiteY0" fmla="*/ 0 h 6506308"/>
              <a:gd name="connsiteX1" fmla="*/ 377265 w 5940771"/>
              <a:gd name="connsiteY1" fmla="*/ 0 h 6506308"/>
              <a:gd name="connsiteX2" fmla="*/ 377265 w 5940771"/>
              <a:gd name="connsiteY2" fmla="*/ 3330 h 6506308"/>
              <a:gd name="connsiteX3" fmla="*/ 516056 w 5940771"/>
              <a:gd name="connsiteY3" fmla="*/ 0 h 6506308"/>
              <a:gd name="connsiteX4" fmla="*/ 2511771 w 5940771"/>
              <a:gd name="connsiteY4" fmla="*/ 0 h 6506308"/>
              <a:gd name="connsiteX5" fmla="*/ 5940771 w 5940771"/>
              <a:gd name="connsiteY5" fmla="*/ 3253154 h 6506308"/>
              <a:gd name="connsiteX6" fmla="*/ 2511771 w 5940771"/>
              <a:gd name="connsiteY6" fmla="*/ 6506308 h 6506308"/>
              <a:gd name="connsiteX7" fmla="*/ 516056 w 5940771"/>
              <a:gd name="connsiteY7" fmla="*/ 6506308 h 6506308"/>
              <a:gd name="connsiteX8" fmla="*/ 377265 w 5940771"/>
              <a:gd name="connsiteY8" fmla="*/ 6502979 h 6506308"/>
              <a:gd name="connsiteX9" fmla="*/ 377265 w 5940771"/>
              <a:gd name="connsiteY9" fmla="*/ 6506308 h 6506308"/>
              <a:gd name="connsiteX10" fmla="*/ 0 w 5940771"/>
              <a:gd name="connsiteY10" fmla="*/ 6506308 h 6506308"/>
              <a:gd name="connsiteX11" fmla="*/ 0 w 5940771"/>
              <a:gd name="connsiteY11" fmla="*/ 0 h 65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0771" h="6506308">
                <a:moveTo>
                  <a:pt x="0" y="0"/>
                </a:moveTo>
                <a:lnTo>
                  <a:pt x="377265" y="0"/>
                </a:lnTo>
                <a:lnTo>
                  <a:pt x="377265" y="3330"/>
                </a:lnTo>
                <a:lnTo>
                  <a:pt x="516056" y="0"/>
                </a:lnTo>
                <a:lnTo>
                  <a:pt x="2511771" y="0"/>
                </a:lnTo>
                <a:cubicBezTo>
                  <a:pt x="4405555" y="0"/>
                  <a:pt x="5940771" y="1456487"/>
                  <a:pt x="5940771" y="3253154"/>
                </a:cubicBezTo>
                <a:cubicBezTo>
                  <a:pt x="5940771" y="5049821"/>
                  <a:pt x="4405555" y="6506308"/>
                  <a:pt x="2511771" y="6506308"/>
                </a:cubicBezTo>
                <a:lnTo>
                  <a:pt x="516056" y="6506308"/>
                </a:lnTo>
                <a:lnTo>
                  <a:pt x="377265" y="6502979"/>
                </a:lnTo>
                <a:lnTo>
                  <a:pt x="377265" y="6506308"/>
                </a:lnTo>
                <a:lnTo>
                  <a:pt x="0" y="6506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496499" y="4106164"/>
            <a:ext cx="2102528" cy="2102528"/>
            <a:chOff x="4579626" y="4376328"/>
            <a:chExt cx="2102528" cy="2102528"/>
          </a:xfrm>
        </p:grpSpPr>
        <p:sp>
          <p:nvSpPr>
            <p:cNvPr id="20" name="Oval 19"/>
            <p:cNvSpPr/>
            <p:nvPr userDrawn="1"/>
          </p:nvSpPr>
          <p:spPr>
            <a:xfrm>
              <a:off x="4579626" y="4376328"/>
              <a:ext cx="2102528" cy="2102528"/>
            </a:xfrm>
            <a:prstGeom prst="ellipse">
              <a:avLst/>
            </a:prstGeom>
            <a:solidFill>
              <a:schemeClr val="accent3"/>
            </a:solidFill>
            <a:ln w="101600" cap="flat" cmpd="sng" algn="ctr">
              <a:solidFill>
                <a:schemeClr val="accent6"/>
              </a:solidFill>
              <a:prstDash val="solid"/>
              <a:miter lim="800000"/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 userDrawn="1"/>
          </p:nvSpPr>
          <p:spPr bwMode="auto">
            <a:xfrm>
              <a:off x="4997488" y="4911584"/>
              <a:ext cx="1266804" cy="1032016"/>
            </a:xfrm>
            <a:custGeom>
              <a:avLst/>
              <a:gdLst>
                <a:gd name="connsiteX0" fmla="*/ 111693 w 1029455"/>
                <a:gd name="connsiteY0" fmla="*/ 576311 h 838657"/>
                <a:gd name="connsiteX1" fmla="*/ 68398 w 1029455"/>
                <a:gd name="connsiteY1" fmla="*/ 619381 h 838657"/>
                <a:gd name="connsiteX2" fmla="*/ 111693 w 1029455"/>
                <a:gd name="connsiteY2" fmla="*/ 662450 h 838657"/>
                <a:gd name="connsiteX3" fmla="*/ 154988 w 1029455"/>
                <a:gd name="connsiteY3" fmla="*/ 619381 h 838657"/>
                <a:gd name="connsiteX4" fmla="*/ 111693 w 1029455"/>
                <a:gd name="connsiteY4" fmla="*/ 576311 h 838657"/>
                <a:gd name="connsiteX5" fmla="*/ 450531 w 1029455"/>
                <a:gd name="connsiteY5" fmla="*/ 556938 h 838657"/>
                <a:gd name="connsiteX6" fmla="*/ 371620 w 1029455"/>
                <a:gd name="connsiteY6" fmla="*/ 635437 h 838657"/>
                <a:gd name="connsiteX7" fmla="*/ 450531 w 1029455"/>
                <a:gd name="connsiteY7" fmla="*/ 713937 h 838657"/>
                <a:gd name="connsiteX8" fmla="*/ 529442 w 1029455"/>
                <a:gd name="connsiteY8" fmla="*/ 635437 h 838657"/>
                <a:gd name="connsiteX9" fmla="*/ 450531 w 1029455"/>
                <a:gd name="connsiteY9" fmla="*/ 556938 h 838657"/>
                <a:gd name="connsiteX10" fmla="*/ 120874 w 1029455"/>
                <a:gd name="connsiteY10" fmla="*/ 507882 h 838657"/>
                <a:gd name="connsiteX11" fmla="*/ 142294 w 1029455"/>
                <a:gd name="connsiteY11" fmla="*/ 510937 h 838657"/>
                <a:gd name="connsiteX12" fmla="*/ 145865 w 1029455"/>
                <a:gd name="connsiteY12" fmla="*/ 537921 h 838657"/>
                <a:gd name="connsiteX13" fmla="*/ 154025 w 1029455"/>
                <a:gd name="connsiteY13" fmla="*/ 542503 h 838657"/>
                <a:gd name="connsiteX14" fmla="*/ 177485 w 1029455"/>
                <a:gd name="connsiteY14" fmla="*/ 527738 h 838657"/>
                <a:gd name="connsiteX15" fmla="*/ 192786 w 1029455"/>
                <a:gd name="connsiteY15" fmla="*/ 540975 h 838657"/>
                <a:gd name="connsiteX16" fmla="*/ 182076 w 1029455"/>
                <a:gd name="connsiteY16" fmla="*/ 565922 h 838657"/>
                <a:gd name="connsiteX17" fmla="*/ 187176 w 1029455"/>
                <a:gd name="connsiteY17" fmla="*/ 573559 h 838657"/>
                <a:gd name="connsiteX18" fmla="*/ 213697 w 1029455"/>
                <a:gd name="connsiteY18" fmla="*/ 571523 h 838657"/>
                <a:gd name="connsiteX19" fmla="*/ 221347 w 1029455"/>
                <a:gd name="connsiteY19" fmla="*/ 591888 h 838657"/>
                <a:gd name="connsiteX20" fmla="*/ 199926 w 1029455"/>
                <a:gd name="connsiteY20" fmla="*/ 606653 h 838657"/>
                <a:gd name="connsiteX21" fmla="*/ 199926 w 1029455"/>
                <a:gd name="connsiteY21" fmla="*/ 617344 h 838657"/>
                <a:gd name="connsiteX22" fmla="*/ 223897 w 1029455"/>
                <a:gd name="connsiteY22" fmla="*/ 629054 h 838657"/>
                <a:gd name="connsiteX23" fmla="*/ 220327 w 1029455"/>
                <a:gd name="connsiteY23" fmla="*/ 649928 h 838657"/>
                <a:gd name="connsiteX24" fmla="*/ 193806 w 1029455"/>
                <a:gd name="connsiteY24" fmla="*/ 652983 h 838657"/>
                <a:gd name="connsiteX25" fmla="*/ 189216 w 1029455"/>
                <a:gd name="connsiteY25" fmla="*/ 662147 h 838657"/>
                <a:gd name="connsiteX26" fmla="*/ 204006 w 1029455"/>
                <a:gd name="connsiteY26" fmla="*/ 685058 h 838657"/>
                <a:gd name="connsiteX27" fmla="*/ 190236 w 1029455"/>
                <a:gd name="connsiteY27" fmla="*/ 700332 h 838657"/>
                <a:gd name="connsiteX28" fmla="*/ 165755 w 1029455"/>
                <a:gd name="connsiteY28" fmla="*/ 689131 h 838657"/>
                <a:gd name="connsiteX29" fmla="*/ 157085 w 1029455"/>
                <a:gd name="connsiteY29" fmla="*/ 696259 h 838657"/>
                <a:gd name="connsiteX30" fmla="*/ 159635 w 1029455"/>
                <a:gd name="connsiteY30" fmla="*/ 720697 h 838657"/>
                <a:gd name="connsiteX31" fmla="*/ 138214 w 1029455"/>
                <a:gd name="connsiteY31" fmla="*/ 728334 h 838657"/>
                <a:gd name="connsiteX32" fmla="*/ 125020 w 1029455"/>
                <a:gd name="connsiteY32" fmla="*/ 708256 h 838657"/>
                <a:gd name="connsiteX33" fmla="*/ 112203 w 1029455"/>
                <a:gd name="connsiteY33" fmla="*/ 708262 h 838657"/>
                <a:gd name="connsiteX34" fmla="*/ 102003 w 1029455"/>
                <a:gd name="connsiteY34" fmla="*/ 730879 h 838657"/>
                <a:gd name="connsiteX35" fmla="*/ 80582 w 1029455"/>
                <a:gd name="connsiteY35" fmla="*/ 727316 h 838657"/>
                <a:gd name="connsiteX36" fmla="*/ 78542 w 1029455"/>
                <a:gd name="connsiteY36" fmla="*/ 701859 h 838657"/>
                <a:gd name="connsiteX37" fmla="*/ 66812 w 1029455"/>
                <a:gd name="connsiteY37" fmla="*/ 696768 h 838657"/>
                <a:gd name="connsiteX38" fmla="*/ 45901 w 1029455"/>
                <a:gd name="connsiteY38" fmla="*/ 711024 h 838657"/>
                <a:gd name="connsiteX39" fmla="*/ 30091 w 1029455"/>
                <a:gd name="connsiteY39" fmla="*/ 696259 h 838657"/>
                <a:gd name="connsiteX40" fmla="*/ 40801 w 1029455"/>
                <a:gd name="connsiteY40" fmla="*/ 673857 h 838657"/>
                <a:gd name="connsiteX41" fmla="*/ 34171 w 1029455"/>
                <a:gd name="connsiteY41" fmla="*/ 664693 h 838657"/>
                <a:gd name="connsiteX42" fmla="*/ 10200 w 1029455"/>
                <a:gd name="connsiteY42" fmla="*/ 667239 h 838657"/>
                <a:gd name="connsiteX43" fmla="*/ 2550 w 1029455"/>
                <a:gd name="connsiteY43" fmla="*/ 645855 h 838657"/>
                <a:gd name="connsiteX44" fmla="*/ 22951 w 1029455"/>
                <a:gd name="connsiteY44" fmla="*/ 632109 h 838657"/>
                <a:gd name="connsiteX45" fmla="*/ 22951 w 1029455"/>
                <a:gd name="connsiteY45" fmla="*/ 621417 h 838657"/>
                <a:gd name="connsiteX46" fmla="*/ 0 w 1029455"/>
                <a:gd name="connsiteY46" fmla="*/ 609707 h 838657"/>
                <a:gd name="connsiteX47" fmla="*/ 3570 w 1029455"/>
                <a:gd name="connsiteY47" fmla="*/ 588324 h 838657"/>
                <a:gd name="connsiteX48" fmla="*/ 30091 w 1029455"/>
                <a:gd name="connsiteY48" fmla="*/ 585778 h 838657"/>
                <a:gd name="connsiteX49" fmla="*/ 33661 w 1029455"/>
                <a:gd name="connsiteY49" fmla="*/ 577123 h 838657"/>
                <a:gd name="connsiteX50" fmla="*/ 19891 w 1029455"/>
                <a:gd name="connsiteY50" fmla="*/ 553704 h 838657"/>
                <a:gd name="connsiteX51" fmla="*/ 32641 w 1029455"/>
                <a:gd name="connsiteY51" fmla="*/ 538430 h 838657"/>
                <a:gd name="connsiteX52" fmla="*/ 57632 w 1029455"/>
                <a:gd name="connsiteY52" fmla="*/ 549121 h 838657"/>
                <a:gd name="connsiteX53" fmla="*/ 65282 w 1029455"/>
                <a:gd name="connsiteY53" fmla="*/ 544030 h 838657"/>
                <a:gd name="connsiteX54" fmla="*/ 63752 w 1029455"/>
                <a:gd name="connsiteY54" fmla="*/ 518065 h 838657"/>
                <a:gd name="connsiteX55" fmla="*/ 83643 w 1029455"/>
                <a:gd name="connsiteY55" fmla="*/ 510428 h 838657"/>
                <a:gd name="connsiteX56" fmla="*/ 99453 w 1029455"/>
                <a:gd name="connsiteY56" fmla="*/ 532320 h 838657"/>
                <a:gd name="connsiteX57" fmla="*/ 109143 w 1029455"/>
                <a:gd name="connsiteY57" fmla="*/ 531302 h 838657"/>
                <a:gd name="connsiteX58" fmla="*/ 467264 w 1029455"/>
                <a:gd name="connsiteY58" fmla="*/ 432217 h 838657"/>
                <a:gd name="connsiteX59" fmla="*/ 506305 w 1029455"/>
                <a:gd name="connsiteY59" fmla="*/ 437785 h 838657"/>
                <a:gd name="connsiteX60" fmla="*/ 512812 w 1029455"/>
                <a:gd name="connsiteY60" fmla="*/ 486966 h 838657"/>
                <a:gd name="connsiteX61" fmla="*/ 527685 w 1029455"/>
                <a:gd name="connsiteY61" fmla="*/ 495318 h 838657"/>
                <a:gd name="connsiteX62" fmla="*/ 570445 w 1029455"/>
                <a:gd name="connsiteY62" fmla="*/ 468407 h 838657"/>
                <a:gd name="connsiteX63" fmla="*/ 598332 w 1029455"/>
                <a:gd name="connsiteY63" fmla="*/ 492534 h 838657"/>
                <a:gd name="connsiteX64" fmla="*/ 578811 w 1029455"/>
                <a:gd name="connsiteY64" fmla="*/ 538003 h 838657"/>
                <a:gd name="connsiteX65" fmla="*/ 588107 w 1029455"/>
                <a:gd name="connsiteY65" fmla="*/ 551922 h 838657"/>
                <a:gd name="connsiteX66" fmla="*/ 636444 w 1029455"/>
                <a:gd name="connsiteY66" fmla="*/ 548210 h 838657"/>
                <a:gd name="connsiteX67" fmla="*/ 650388 w 1029455"/>
                <a:gd name="connsiteY67" fmla="*/ 585328 h 838657"/>
                <a:gd name="connsiteX68" fmla="*/ 611346 w 1029455"/>
                <a:gd name="connsiteY68" fmla="*/ 612239 h 838657"/>
                <a:gd name="connsiteX69" fmla="*/ 611346 w 1029455"/>
                <a:gd name="connsiteY69" fmla="*/ 631725 h 838657"/>
                <a:gd name="connsiteX70" fmla="*/ 655036 w 1029455"/>
                <a:gd name="connsiteY70" fmla="*/ 653068 h 838657"/>
                <a:gd name="connsiteX71" fmla="*/ 648529 w 1029455"/>
                <a:gd name="connsiteY71" fmla="*/ 691114 h 838657"/>
                <a:gd name="connsiteX72" fmla="*/ 600191 w 1029455"/>
                <a:gd name="connsiteY72" fmla="*/ 696682 h 838657"/>
                <a:gd name="connsiteX73" fmla="*/ 591825 w 1029455"/>
                <a:gd name="connsiteY73" fmla="*/ 713385 h 838657"/>
                <a:gd name="connsiteX74" fmla="*/ 618783 w 1029455"/>
                <a:gd name="connsiteY74" fmla="*/ 755142 h 838657"/>
                <a:gd name="connsiteX75" fmla="*/ 593684 w 1029455"/>
                <a:gd name="connsiteY75" fmla="*/ 782981 h 838657"/>
                <a:gd name="connsiteX76" fmla="*/ 549065 w 1029455"/>
                <a:gd name="connsiteY76" fmla="*/ 762566 h 838657"/>
                <a:gd name="connsiteX77" fmla="*/ 533263 w 1029455"/>
                <a:gd name="connsiteY77" fmla="*/ 775557 h 838657"/>
                <a:gd name="connsiteX78" fmla="*/ 537911 w 1029455"/>
                <a:gd name="connsiteY78" fmla="*/ 820099 h 838657"/>
                <a:gd name="connsiteX79" fmla="*/ 498869 w 1029455"/>
                <a:gd name="connsiteY79" fmla="*/ 834018 h 838657"/>
                <a:gd name="connsiteX80" fmla="*/ 474820 w 1029455"/>
                <a:gd name="connsiteY80" fmla="*/ 797424 h 838657"/>
                <a:gd name="connsiteX81" fmla="*/ 451461 w 1029455"/>
                <a:gd name="connsiteY81" fmla="*/ 797434 h 838657"/>
                <a:gd name="connsiteX82" fmla="*/ 432870 w 1029455"/>
                <a:gd name="connsiteY82" fmla="*/ 838657 h 838657"/>
                <a:gd name="connsiteX83" fmla="*/ 393828 w 1029455"/>
                <a:gd name="connsiteY83" fmla="*/ 832162 h 838657"/>
                <a:gd name="connsiteX84" fmla="*/ 390109 w 1029455"/>
                <a:gd name="connsiteY84" fmla="*/ 785764 h 838657"/>
                <a:gd name="connsiteX85" fmla="*/ 368729 w 1029455"/>
                <a:gd name="connsiteY85" fmla="*/ 776485 h 838657"/>
                <a:gd name="connsiteX86" fmla="*/ 330617 w 1029455"/>
                <a:gd name="connsiteY86" fmla="*/ 802468 h 838657"/>
                <a:gd name="connsiteX87" fmla="*/ 301800 w 1029455"/>
                <a:gd name="connsiteY87" fmla="*/ 775557 h 838657"/>
                <a:gd name="connsiteX88" fmla="*/ 321321 w 1029455"/>
                <a:gd name="connsiteY88" fmla="*/ 734727 h 838657"/>
                <a:gd name="connsiteX89" fmla="*/ 309237 w 1029455"/>
                <a:gd name="connsiteY89" fmla="*/ 718025 h 838657"/>
                <a:gd name="connsiteX90" fmla="*/ 265547 w 1029455"/>
                <a:gd name="connsiteY90" fmla="*/ 722664 h 838657"/>
                <a:gd name="connsiteX91" fmla="*/ 251604 w 1029455"/>
                <a:gd name="connsiteY91" fmla="*/ 683690 h 838657"/>
                <a:gd name="connsiteX92" fmla="*/ 288786 w 1029455"/>
                <a:gd name="connsiteY92" fmla="*/ 658636 h 838657"/>
                <a:gd name="connsiteX93" fmla="*/ 288786 w 1029455"/>
                <a:gd name="connsiteY93" fmla="*/ 639149 h 838657"/>
                <a:gd name="connsiteX94" fmla="*/ 246956 w 1029455"/>
                <a:gd name="connsiteY94" fmla="*/ 617806 h 838657"/>
                <a:gd name="connsiteX95" fmla="*/ 253463 w 1029455"/>
                <a:gd name="connsiteY95" fmla="*/ 578833 h 838657"/>
                <a:gd name="connsiteX96" fmla="*/ 301800 w 1029455"/>
                <a:gd name="connsiteY96" fmla="*/ 574193 h 838657"/>
                <a:gd name="connsiteX97" fmla="*/ 308307 w 1029455"/>
                <a:gd name="connsiteY97" fmla="*/ 558418 h 838657"/>
                <a:gd name="connsiteX98" fmla="*/ 283209 w 1029455"/>
                <a:gd name="connsiteY98" fmla="*/ 515732 h 838657"/>
                <a:gd name="connsiteX99" fmla="*/ 306448 w 1029455"/>
                <a:gd name="connsiteY99" fmla="*/ 487894 h 838657"/>
                <a:gd name="connsiteX100" fmla="*/ 351997 w 1029455"/>
                <a:gd name="connsiteY100" fmla="*/ 507381 h 838657"/>
                <a:gd name="connsiteX101" fmla="*/ 365941 w 1029455"/>
                <a:gd name="connsiteY101" fmla="*/ 498101 h 838657"/>
                <a:gd name="connsiteX102" fmla="*/ 363152 w 1029455"/>
                <a:gd name="connsiteY102" fmla="*/ 450776 h 838657"/>
                <a:gd name="connsiteX103" fmla="*/ 399405 w 1029455"/>
                <a:gd name="connsiteY103" fmla="*/ 436857 h 838657"/>
                <a:gd name="connsiteX104" fmla="*/ 428222 w 1029455"/>
                <a:gd name="connsiteY104" fmla="*/ 476759 h 838657"/>
                <a:gd name="connsiteX105" fmla="*/ 445883 w 1029455"/>
                <a:gd name="connsiteY105" fmla="*/ 474902 h 838657"/>
                <a:gd name="connsiteX106" fmla="*/ 262714 w 1029455"/>
                <a:gd name="connsiteY106" fmla="*/ 288380 h 838657"/>
                <a:gd name="connsiteX107" fmla="*/ 212421 w 1029455"/>
                <a:gd name="connsiteY107" fmla="*/ 338411 h 838657"/>
                <a:gd name="connsiteX108" fmla="*/ 262714 w 1029455"/>
                <a:gd name="connsiteY108" fmla="*/ 388442 h 838657"/>
                <a:gd name="connsiteX109" fmla="*/ 313007 w 1029455"/>
                <a:gd name="connsiteY109" fmla="*/ 338411 h 838657"/>
                <a:gd name="connsiteX110" fmla="*/ 262714 w 1029455"/>
                <a:gd name="connsiteY110" fmla="*/ 288380 h 838657"/>
                <a:gd name="connsiteX111" fmla="*/ 273378 w 1029455"/>
                <a:gd name="connsiteY111" fmla="*/ 208890 h 838657"/>
                <a:gd name="connsiteX112" fmla="*/ 298261 w 1029455"/>
                <a:gd name="connsiteY112" fmla="*/ 212439 h 838657"/>
                <a:gd name="connsiteX113" fmla="*/ 302408 w 1029455"/>
                <a:gd name="connsiteY113" fmla="*/ 243784 h 838657"/>
                <a:gd name="connsiteX114" fmla="*/ 311887 w 1029455"/>
                <a:gd name="connsiteY114" fmla="*/ 249107 h 838657"/>
                <a:gd name="connsiteX115" fmla="*/ 339140 w 1029455"/>
                <a:gd name="connsiteY115" fmla="*/ 231956 h 838657"/>
                <a:gd name="connsiteX116" fmla="*/ 356914 w 1029455"/>
                <a:gd name="connsiteY116" fmla="*/ 247332 h 838657"/>
                <a:gd name="connsiteX117" fmla="*/ 344472 w 1029455"/>
                <a:gd name="connsiteY117" fmla="*/ 276312 h 838657"/>
                <a:gd name="connsiteX118" fmla="*/ 350397 w 1029455"/>
                <a:gd name="connsiteY118" fmla="*/ 285183 h 838657"/>
                <a:gd name="connsiteX119" fmla="*/ 381204 w 1029455"/>
                <a:gd name="connsiteY119" fmla="*/ 282817 h 838657"/>
                <a:gd name="connsiteX120" fmla="*/ 390091 w 1029455"/>
                <a:gd name="connsiteY120" fmla="*/ 306474 h 838657"/>
                <a:gd name="connsiteX121" fmla="*/ 365208 w 1029455"/>
                <a:gd name="connsiteY121" fmla="*/ 323625 h 838657"/>
                <a:gd name="connsiteX122" fmla="*/ 365208 w 1029455"/>
                <a:gd name="connsiteY122" fmla="*/ 336045 h 838657"/>
                <a:gd name="connsiteX123" fmla="*/ 393053 w 1029455"/>
                <a:gd name="connsiteY123" fmla="*/ 349648 h 838657"/>
                <a:gd name="connsiteX124" fmla="*/ 388906 w 1029455"/>
                <a:gd name="connsiteY124" fmla="*/ 373896 h 838657"/>
                <a:gd name="connsiteX125" fmla="*/ 358098 w 1029455"/>
                <a:gd name="connsiteY125" fmla="*/ 377444 h 838657"/>
                <a:gd name="connsiteX126" fmla="*/ 352766 w 1029455"/>
                <a:gd name="connsiteY126" fmla="*/ 388090 h 838657"/>
                <a:gd name="connsiteX127" fmla="*/ 369948 w 1029455"/>
                <a:gd name="connsiteY127" fmla="*/ 414704 h 838657"/>
                <a:gd name="connsiteX128" fmla="*/ 353951 w 1029455"/>
                <a:gd name="connsiteY128" fmla="*/ 432446 h 838657"/>
                <a:gd name="connsiteX129" fmla="*/ 325514 w 1029455"/>
                <a:gd name="connsiteY129" fmla="*/ 419435 h 838657"/>
                <a:gd name="connsiteX130" fmla="*/ 315442 w 1029455"/>
                <a:gd name="connsiteY130" fmla="*/ 427715 h 838657"/>
                <a:gd name="connsiteX131" fmla="*/ 318405 w 1029455"/>
                <a:gd name="connsiteY131" fmla="*/ 456103 h 838657"/>
                <a:gd name="connsiteX132" fmla="*/ 293522 w 1029455"/>
                <a:gd name="connsiteY132" fmla="*/ 464974 h 838657"/>
                <a:gd name="connsiteX133" fmla="*/ 278194 w 1029455"/>
                <a:gd name="connsiteY133" fmla="*/ 441652 h 838657"/>
                <a:gd name="connsiteX134" fmla="*/ 263307 w 1029455"/>
                <a:gd name="connsiteY134" fmla="*/ 441658 h 838657"/>
                <a:gd name="connsiteX135" fmla="*/ 251458 w 1029455"/>
                <a:gd name="connsiteY135" fmla="*/ 467931 h 838657"/>
                <a:gd name="connsiteX136" fmla="*/ 226575 w 1029455"/>
                <a:gd name="connsiteY136" fmla="*/ 463792 h 838657"/>
                <a:gd name="connsiteX137" fmla="*/ 224205 w 1029455"/>
                <a:gd name="connsiteY137" fmla="*/ 434221 h 838657"/>
                <a:gd name="connsiteX138" fmla="*/ 210579 w 1029455"/>
                <a:gd name="connsiteY138" fmla="*/ 428306 h 838657"/>
                <a:gd name="connsiteX139" fmla="*/ 186288 w 1029455"/>
                <a:gd name="connsiteY139" fmla="*/ 444866 h 838657"/>
                <a:gd name="connsiteX140" fmla="*/ 167922 w 1029455"/>
                <a:gd name="connsiteY140" fmla="*/ 427715 h 838657"/>
                <a:gd name="connsiteX141" fmla="*/ 180364 w 1029455"/>
                <a:gd name="connsiteY141" fmla="*/ 401693 h 838657"/>
                <a:gd name="connsiteX142" fmla="*/ 172662 w 1029455"/>
                <a:gd name="connsiteY142" fmla="*/ 391047 h 838657"/>
                <a:gd name="connsiteX143" fmla="*/ 144817 w 1029455"/>
                <a:gd name="connsiteY143" fmla="*/ 394004 h 838657"/>
                <a:gd name="connsiteX144" fmla="*/ 135930 w 1029455"/>
                <a:gd name="connsiteY144" fmla="*/ 369165 h 838657"/>
                <a:gd name="connsiteX145" fmla="*/ 159628 w 1029455"/>
                <a:gd name="connsiteY145" fmla="*/ 353196 h 838657"/>
                <a:gd name="connsiteX146" fmla="*/ 159628 w 1029455"/>
                <a:gd name="connsiteY146" fmla="*/ 340776 h 838657"/>
                <a:gd name="connsiteX147" fmla="*/ 132968 w 1029455"/>
                <a:gd name="connsiteY147" fmla="*/ 327174 h 838657"/>
                <a:gd name="connsiteX148" fmla="*/ 137115 w 1029455"/>
                <a:gd name="connsiteY148" fmla="*/ 302334 h 838657"/>
                <a:gd name="connsiteX149" fmla="*/ 167922 w 1029455"/>
                <a:gd name="connsiteY149" fmla="*/ 299377 h 838657"/>
                <a:gd name="connsiteX150" fmla="*/ 172070 w 1029455"/>
                <a:gd name="connsiteY150" fmla="*/ 289323 h 838657"/>
                <a:gd name="connsiteX151" fmla="*/ 156074 w 1029455"/>
                <a:gd name="connsiteY151" fmla="*/ 262118 h 838657"/>
                <a:gd name="connsiteX152" fmla="*/ 170885 w 1029455"/>
                <a:gd name="connsiteY152" fmla="*/ 244375 h 838657"/>
                <a:gd name="connsiteX153" fmla="*/ 199915 w 1029455"/>
                <a:gd name="connsiteY153" fmla="*/ 256795 h 838657"/>
                <a:gd name="connsiteX154" fmla="*/ 208801 w 1029455"/>
                <a:gd name="connsiteY154" fmla="*/ 250881 h 838657"/>
                <a:gd name="connsiteX155" fmla="*/ 207024 w 1029455"/>
                <a:gd name="connsiteY155" fmla="*/ 220718 h 838657"/>
                <a:gd name="connsiteX156" fmla="*/ 230130 w 1029455"/>
                <a:gd name="connsiteY156" fmla="*/ 211847 h 838657"/>
                <a:gd name="connsiteX157" fmla="*/ 248496 w 1029455"/>
                <a:gd name="connsiteY157" fmla="*/ 237278 h 838657"/>
                <a:gd name="connsiteX158" fmla="*/ 259752 w 1029455"/>
                <a:gd name="connsiteY158" fmla="*/ 236095 h 838657"/>
                <a:gd name="connsiteX159" fmla="*/ 602483 w 1029455"/>
                <a:gd name="connsiteY159" fmla="*/ 0 h 838657"/>
                <a:gd name="connsiteX160" fmla="*/ 675267 w 1029455"/>
                <a:gd name="connsiteY160" fmla="*/ 4893 h 838657"/>
                <a:gd name="connsiteX161" fmla="*/ 682243 w 1029455"/>
                <a:gd name="connsiteY161" fmla="*/ 9976 h 838657"/>
                <a:gd name="connsiteX162" fmla="*/ 698307 w 1029455"/>
                <a:gd name="connsiteY162" fmla="*/ 104052 h 838657"/>
                <a:gd name="connsiteX163" fmla="*/ 733072 w 1029455"/>
                <a:gd name="connsiteY163" fmla="*/ 115349 h 838657"/>
                <a:gd name="connsiteX164" fmla="*/ 807006 w 1029455"/>
                <a:gd name="connsiteY164" fmla="*/ 54737 h 838657"/>
                <a:gd name="connsiteX165" fmla="*/ 814791 w 1029455"/>
                <a:gd name="connsiteY165" fmla="*/ 53796 h 838657"/>
                <a:gd name="connsiteX166" fmla="*/ 876011 w 1029455"/>
                <a:gd name="connsiteY166" fmla="*/ 94882 h 838657"/>
                <a:gd name="connsiteX167" fmla="*/ 878681 w 1029455"/>
                <a:gd name="connsiteY167" fmla="*/ 103932 h 838657"/>
                <a:gd name="connsiteX168" fmla="*/ 848827 w 1029455"/>
                <a:gd name="connsiteY168" fmla="*/ 194067 h 838657"/>
                <a:gd name="connsiteX169" fmla="*/ 869803 w 1029455"/>
                <a:gd name="connsiteY169" fmla="*/ 222224 h 838657"/>
                <a:gd name="connsiteX170" fmla="*/ 967496 w 1029455"/>
                <a:gd name="connsiteY170" fmla="*/ 205085 h 838657"/>
                <a:gd name="connsiteX171" fmla="*/ 974246 w 1029455"/>
                <a:gd name="connsiteY171" fmla="*/ 210682 h 838657"/>
                <a:gd name="connsiteX172" fmla="*/ 1003476 w 1029455"/>
                <a:gd name="connsiteY172" fmla="*/ 272876 h 838657"/>
                <a:gd name="connsiteX173" fmla="*/ 1002650 w 1029455"/>
                <a:gd name="connsiteY173" fmla="*/ 281372 h 838657"/>
                <a:gd name="connsiteX174" fmla="*/ 930205 w 1029455"/>
                <a:gd name="connsiteY174" fmla="*/ 345296 h 838657"/>
                <a:gd name="connsiteX175" fmla="*/ 936031 w 1029455"/>
                <a:gd name="connsiteY175" fmla="*/ 379253 h 838657"/>
                <a:gd name="connsiteX176" fmla="*/ 1025268 w 1029455"/>
                <a:gd name="connsiteY176" fmla="*/ 411237 h 838657"/>
                <a:gd name="connsiteX177" fmla="*/ 1029451 w 1029455"/>
                <a:gd name="connsiteY177" fmla="*/ 418755 h 838657"/>
                <a:gd name="connsiteX178" fmla="*/ 1025429 w 1029455"/>
                <a:gd name="connsiteY178" fmla="*/ 491957 h 838657"/>
                <a:gd name="connsiteX179" fmla="*/ 1017846 w 1029455"/>
                <a:gd name="connsiteY179" fmla="*/ 498143 h 838657"/>
                <a:gd name="connsiteX180" fmla="*/ 925930 w 1029455"/>
                <a:gd name="connsiteY180" fmla="*/ 514842 h 838657"/>
                <a:gd name="connsiteX181" fmla="*/ 912917 w 1029455"/>
                <a:gd name="connsiteY181" fmla="*/ 548775 h 838657"/>
                <a:gd name="connsiteX182" fmla="*/ 976200 w 1029455"/>
                <a:gd name="connsiteY182" fmla="*/ 624232 h 838657"/>
                <a:gd name="connsiteX183" fmla="*/ 973886 w 1029455"/>
                <a:gd name="connsiteY183" fmla="*/ 634772 h 838657"/>
                <a:gd name="connsiteX184" fmla="*/ 936627 w 1029455"/>
                <a:gd name="connsiteY184" fmla="*/ 686816 h 838657"/>
                <a:gd name="connsiteX185" fmla="*/ 928065 w 1029455"/>
                <a:gd name="connsiteY185" fmla="*/ 693515 h 838657"/>
                <a:gd name="connsiteX186" fmla="*/ 837558 w 1029455"/>
                <a:gd name="connsiteY186" fmla="*/ 661582 h 838657"/>
                <a:gd name="connsiteX187" fmla="*/ 807842 w 1029455"/>
                <a:gd name="connsiteY187" fmla="*/ 685987 h 838657"/>
                <a:gd name="connsiteX188" fmla="*/ 824900 w 1029455"/>
                <a:gd name="connsiteY188" fmla="*/ 774569 h 838657"/>
                <a:gd name="connsiteX189" fmla="*/ 820061 w 1029455"/>
                <a:gd name="connsiteY189" fmla="*/ 788585 h 838657"/>
                <a:gd name="connsiteX190" fmla="*/ 756583 w 1029455"/>
                <a:gd name="connsiteY190" fmla="*/ 816910 h 838657"/>
                <a:gd name="connsiteX191" fmla="*/ 745310 w 1029455"/>
                <a:gd name="connsiteY191" fmla="*/ 811841 h 838657"/>
                <a:gd name="connsiteX192" fmla="*/ 686259 w 1029455"/>
                <a:gd name="connsiteY192" fmla="*/ 742670 h 838657"/>
                <a:gd name="connsiteX193" fmla="*/ 675551 w 1029455"/>
                <a:gd name="connsiteY193" fmla="*/ 740337 h 838657"/>
                <a:gd name="connsiteX194" fmla="*/ 682851 w 1029455"/>
                <a:gd name="connsiteY194" fmla="*/ 706121 h 838657"/>
                <a:gd name="connsiteX195" fmla="*/ 711589 w 1029455"/>
                <a:gd name="connsiteY195" fmla="*/ 698217 h 838657"/>
                <a:gd name="connsiteX196" fmla="*/ 876790 w 1029455"/>
                <a:gd name="connsiteY196" fmla="*/ 542026 h 838657"/>
                <a:gd name="connsiteX197" fmla="*/ 724943 w 1029455"/>
                <a:gd name="connsiteY197" fmla="*/ 149513 h 838657"/>
                <a:gd name="connsiteX198" fmla="*/ 445694 w 1029455"/>
                <a:gd name="connsiteY198" fmla="*/ 168431 h 838657"/>
                <a:gd name="connsiteX199" fmla="*/ 420098 w 1029455"/>
                <a:gd name="connsiteY199" fmla="*/ 186034 h 838657"/>
                <a:gd name="connsiteX200" fmla="*/ 391947 w 1029455"/>
                <a:gd name="connsiteY200" fmla="*/ 169111 h 838657"/>
                <a:gd name="connsiteX201" fmla="*/ 404449 w 1029455"/>
                <a:gd name="connsiteY201" fmla="*/ 157213 h 838657"/>
                <a:gd name="connsiteX202" fmla="*/ 389883 w 1029455"/>
                <a:gd name="connsiteY202" fmla="*/ 64919 h 838657"/>
                <a:gd name="connsiteX203" fmla="*/ 392990 w 1029455"/>
                <a:gd name="connsiteY203" fmla="*/ 55932 h 838657"/>
                <a:gd name="connsiteX204" fmla="*/ 459245 w 1029455"/>
                <a:gd name="connsiteY204" fmla="*/ 23291 h 838657"/>
                <a:gd name="connsiteX205" fmla="*/ 466245 w 1029455"/>
                <a:gd name="connsiteY205" fmla="*/ 26378 h 838657"/>
                <a:gd name="connsiteX206" fmla="*/ 529333 w 1029455"/>
                <a:gd name="connsiteY206" fmla="*/ 97818 h 838657"/>
                <a:gd name="connsiteX207" fmla="*/ 563322 w 1029455"/>
                <a:gd name="connsiteY207" fmla="*/ 92042 h 838657"/>
                <a:gd name="connsiteX208" fmla="*/ 596196 w 1029455"/>
                <a:gd name="connsiteY208" fmla="*/ 4729 h 838657"/>
                <a:gd name="connsiteX209" fmla="*/ 602483 w 1029455"/>
                <a:gd name="connsiteY209" fmla="*/ 0 h 838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</a:cxnLst>
              <a:rect l="l" t="t" r="r" b="b"/>
              <a:pathLst>
                <a:path w="1029455" h="838657">
                  <a:moveTo>
                    <a:pt x="111693" y="576311"/>
                  </a:moveTo>
                  <a:cubicBezTo>
                    <a:pt x="87782" y="576311"/>
                    <a:pt x="68398" y="595594"/>
                    <a:pt x="68398" y="619381"/>
                  </a:cubicBezTo>
                  <a:cubicBezTo>
                    <a:pt x="68398" y="643167"/>
                    <a:pt x="87782" y="662450"/>
                    <a:pt x="111693" y="662450"/>
                  </a:cubicBezTo>
                  <a:cubicBezTo>
                    <a:pt x="135605" y="662450"/>
                    <a:pt x="154988" y="643167"/>
                    <a:pt x="154988" y="619381"/>
                  </a:cubicBezTo>
                  <a:cubicBezTo>
                    <a:pt x="154988" y="595594"/>
                    <a:pt x="135605" y="576311"/>
                    <a:pt x="111693" y="576311"/>
                  </a:cubicBezTo>
                  <a:close/>
                  <a:moveTo>
                    <a:pt x="450531" y="556938"/>
                  </a:moveTo>
                  <a:cubicBezTo>
                    <a:pt x="406950" y="556938"/>
                    <a:pt x="371620" y="592083"/>
                    <a:pt x="371620" y="635437"/>
                  </a:cubicBezTo>
                  <a:cubicBezTo>
                    <a:pt x="371620" y="678791"/>
                    <a:pt x="406950" y="713937"/>
                    <a:pt x="450531" y="713937"/>
                  </a:cubicBezTo>
                  <a:cubicBezTo>
                    <a:pt x="494112" y="713937"/>
                    <a:pt x="529442" y="678791"/>
                    <a:pt x="529442" y="635437"/>
                  </a:cubicBezTo>
                  <a:cubicBezTo>
                    <a:pt x="529442" y="592083"/>
                    <a:pt x="494112" y="556938"/>
                    <a:pt x="450531" y="556938"/>
                  </a:cubicBezTo>
                  <a:close/>
                  <a:moveTo>
                    <a:pt x="120874" y="507882"/>
                  </a:moveTo>
                  <a:lnTo>
                    <a:pt x="142294" y="510937"/>
                  </a:lnTo>
                  <a:lnTo>
                    <a:pt x="145865" y="537921"/>
                  </a:lnTo>
                  <a:lnTo>
                    <a:pt x="154025" y="542503"/>
                  </a:lnTo>
                  <a:lnTo>
                    <a:pt x="177485" y="527738"/>
                  </a:lnTo>
                  <a:lnTo>
                    <a:pt x="192786" y="540975"/>
                  </a:lnTo>
                  <a:lnTo>
                    <a:pt x="182076" y="565922"/>
                  </a:lnTo>
                  <a:lnTo>
                    <a:pt x="187176" y="573559"/>
                  </a:lnTo>
                  <a:lnTo>
                    <a:pt x="213697" y="571523"/>
                  </a:lnTo>
                  <a:lnTo>
                    <a:pt x="221347" y="591888"/>
                  </a:lnTo>
                  <a:lnTo>
                    <a:pt x="199926" y="606653"/>
                  </a:lnTo>
                  <a:lnTo>
                    <a:pt x="199926" y="617344"/>
                  </a:lnTo>
                  <a:lnTo>
                    <a:pt x="223897" y="629054"/>
                  </a:lnTo>
                  <a:lnTo>
                    <a:pt x="220327" y="649928"/>
                  </a:lnTo>
                  <a:lnTo>
                    <a:pt x="193806" y="652983"/>
                  </a:lnTo>
                  <a:lnTo>
                    <a:pt x="189216" y="662147"/>
                  </a:lnTo>
                  <a:lnTo>
                    <a:pt x="204006" y="685058"/>
                  </a:lnTo>
                  <a:lnTo>
                    <a:pt x="190236" y="700332"/>
                  </a:lnTo>
                  <a:lnTo>
                    <a:pt x="165755" y="689131"/>
                  </a:lnTo>
                  <a:lnTo>
                    <a:pt x="157085" y="696259"/>
                  </a:lnTo>
                  <a:lnTo>
                    <a:pt x="159635" y="720697"/>
                  </a:lnTo>
                  <a:lnTo>
                    <a:pt x="138214" y="728334"/>
                  </a:lnTo>
                  <a:lnTo>
                    <a:pt x="125020" y="708256"/>
                  </a:lnTo>
                  <a:lnTo>
                    <a:pt x="112203" y="708262"/>
                  </a:lnTo>
                  <a:lnTo>
                    <a:pt x="102003" y="730879"/>
                  </a:lnTo>
                  <a:lnTo>
                    <a:pt x="80582" y="727316"/>
                  </a:lnTo>
                  <a:lnTo>
                    <a:pt x="78542" y="701859"/>
                  </a:lnTo>
                  <a:lnTo>
                    <a:pt x="66812" y="696768"/>
                  </a:lnTo>
                  <a:lnTo>
                    <a:pt x="45901" y="711024"/>
                  </a:lnTo>
                  <a:lnTo>
                    <a:pt x="30091" y="696259"/>
                  </a:lnTo>
                  <a:lnTo>
                    <a:pt x="40801" y="673857"/>
                  </a:lnTo>
                  <a:lnTo>
                    <a:pt x="34171" y="664693"/>
                  </a:lnTo>
                  <a:lnTo>
                    <a:pt x="10200" y="667239"/>
                  </a:lnTo>
                  <a:lnTo>
                    <a:pt x="2550" y="645855"/>
                  </a:lnTo>
                  <a:lnTo>
                    <a:pt x="22951" y="632109"/>
                  </a:lnTo>
                  <a:lnTo>
                    <a:pt x="22951" y="621417"/>
                  </a:lnTo>
                  <a:lnTo>
                    <a:pt x="0" y="609707"/>
                  </a:lnTo>
                  <a:lnTo>
                    <a:pt x="3570" y="588324"/>
                  </a:lnTo>
                  <a:lnTo>
                    <a:pt x="30091" y="585778"/>
                  </a:lnTo>
                  <a:lnTo>
                    <a:pt x="33661" y="577123"/>
                  </a:lnTo>
                  <a:lnTo>
                    <a:pt x="19891" y="553704"/>
                  </a:lnTo>
                  <a:lnTo>
                    <a:pt x="32641" y="538430"/>
                  </a:lnTo>
                  <a:lnTo>
                    <a:pt x="57632" y="549121"/>
                  </a:lnTo>
                  <a:lnTo>
                    <a:pt x="65282" y="544030"/>
                  </a:lnTo>
                  <a:lnTo>
                    <a:pt x="63752" y="518065"/>
                  </a:lnTo>
                  <a:lnTo>
                    <a:pt x="83643" y="510428"/>
                  </a:lnTo>
                  <a:lnTo>
                    <a:pt x="99453" y="532320"/>
                  </a:lnTo>
                  <a:lnTo>
                    <a:pt x="109143" y="531302"/>
                  </a:lnTo>
                  <a:close/>
                  <a:moveTo>
                    <a:pt x="467264" y="432217"/>
                  </a:moveTo>
                  <a:lnTo>
                    <a:pt x="506305" y="437785"/>
                  </a:lnTo>
                  <a:lnTo>
                    <a:pt x="512812" y="486966"/>
                  </a:lnTo>
                  <a:lnTo>
                    <a:pt x="527685" y="495318"/>
                  </a:lnTo>
                  <a:lnTo>
                    <a:pt x="570445" y="468407"/>
                  </a:lnTo>
                  <a:lnTo>
                    <a:pt x="598332" y="492534"/>
                  </a:lnTo>
                  <a:lnTo>
                    <a:pt x="578811" y="538003"/>
                  </a:lnTo>
                  <a:lnTo>
                    <a:pt x="588107" y="551922"/>
                  </a:lnTo>
                  <a:lnTo>
                    <a:pt x="636444" y="548210"/>
                  </a:lnTo>
                  <a:lnTo>
                    <a:pt x="650388" y="585328"/>
                  </a:lnTo>
                  <a:lnTo>
                    <a:pt x="611346" y="612239"/>
                  </a:lnTo>
                  <a:lnTo>
                    <a:pt x="611346" y="631725"/>
                  </a:lnTo>
                  <a:lnTo>
                    <a:pt x="655036" y="653068"/>
                  </a:lnTo>
                  <a:lnTo>
                    <a:pt x="648529" y="691114"/>
                  </a:lnTo>
                  <a:lnTo>
                    <a:pt x="600191" y="696682"/>
                  </a:lnTo>
                  <a:lnTo>
                    <a:pt x="591825" y="713385"/>
                  </a:lnTo>
                  <a:lnTo>
                    <a:pt x="618783" y="755142"/>
                  </a:lnTo>
                  <a:lnTo>
                    <a:pt x="593684" y="782981"/>
                  </a:lnTo>
                  <a:lnTo>
                    <a:pt x="549065" y="762566"/>
                  </a:lnTo>
                  <a:lnTo>
                    <a:pt x="533263" y="775557"/>
                  </a:lnTo>
                  <a:lnTo>
                    <a:pt x="537911" y="820099"/>
                  </a:lnTo>
                  <a:lnTo>
                    <a:pt x="498869" y="834018"/>
                  </a:lnTo>
                  <a:lnTo>
                    <a:pt x="474820" y="797424"/>
                  </a:lnTo>
                  <a:lnTo>
                    <a:pt x="451461" y="797434"/>
                  </a:lnTo>
                  <a:lnTo>
                    <a:pt x="432870" y="838657"/>
                  </a:lnTo>
                  <a:lnTo>
                    <a:pt x="393828" y="832162"/>
                  </a:lnTo>
                  <a:lnTo>
                    <a:pt x="390109" y="785764"/>
                  </a:lnTo>
                  <a:lnTo>
                    <a:pt x="368729" y="776485"/>
                  </a:lnTo>
                  <a:lnTo>
                    <a:pt x="330617" y="802468"/>
                  </a:lnTo>
                  <a:lnTo>
                    <a:pt x="301800" y="775557"/>
                  </a:lnTo>
                  <a:lnTo>
                    <a:pt x="321321" y="734727"/>
                  </a:lnTo>
                  <a:lnTo>
                    <a:pt x="309237" y="718025"/>
                  </a:lnTo>
                  <a:lnTo>
                    <a:pt x="265547" y="722664"/>
                  </a:lnTo>
                  <a:lnTo>
                    <a:pt x="251604" y="683690"/>
                  </a:lnTo>
                  <a:lnTo>
                    <a:pt x="288786" y="658636"/>
                  </a:lnTo>
                  <a:lnTo>
                    <a:pt x="288786" y="639149"/>
                  </a:lnTo>
                  <a:lnTo>
                    <a:pt x="246956" y="617806"/>
                  </a:lnTo>
                  <a:lnTo>
                    <a:pt x="253463" y="578833"/>
                  </a:lnTo>
                  <a:lnTo>
                    <a:pt x="301800" y="574193"/>
                  </a:lnTo>
                  <a:lnTo>
                    <a:pt x="308307" y="558418"/>
                  </a:lnTo>
                  <a:lnTo>
                    <a:pt x="283209" y="515732"/>
                  </a:lnTo>
                  <a:lnTo>
                    <a:pt x="306448" y="487894"/>
                  </a:lnTo>
                  <a:lnTo>
                    <a:pt x="351997" y="507381"/>
                  </a:lnTo>
                  <a:lnTo>
                    <a:pt x="365941" y="498101"/>
                  </a:lnTo>
                  <a:lnTo>
                    <a:pt x="363152" y="450776"/>
                  </a:lnTo>
                  <a:lnTo>
                    <a:pt x="399405" y="436857"/>
                  </a:lnTo>
                  <a:lnTo>
                    <a:pt x="428222" y="476759"/>
                  </a:lnTo>
                  <a:lnTo>
                    <a:pt x="445883" y="474902"/>
                  </a:lnTo>
                  <a:close/>
                  <a:moveTo>
                    <a:pt x="262714" y="288380"/>
                  </a:moveTo>
                  <a:cubicBezTo>
                    <a:pt x="234938" y="288380"/>
                    <a:pt x="212421" y="310779"/>
                    <a:pt x="212421" y="338411"/>
                  </a:cubicBezTo>
                  <a:cubicBezTo>
                    <a:pt x="212421" y="366042"/>
                    <a:pt x="234938" y="388442"/>
                    <a:pt x="262714" y="388442"/>
                  </a:cubicBezTo>
                  <a:cubicBezTo>
                    <a:pt x="290490" y="388442"/>
                    <a:pt x="313007" y="366042"/>
                    <a:pt x="313007" y="338411"/>
                  </a:cubicBezTo>
                  <a:cubicBezTo>
                    <a:pt x="313007" y="310779"/>
                    <a:pt x="290490" y="288380"/>
                    <a:pt x="262714" y="288380"/>
                  </a:cubicBezTo>
                  <a:close/>
                  <a:moveTo>
                    <a:pt x="273378" y="208890"/>
                  </a:moveTo>
                  <a:lnTo>
                    <a:pt x="298261" y="212439"/>
                  </a:lnTo>
                  <a:lnTo>
                    <a:pt x="302408" y="243784"/>
                  </a:lnTo>
                  <a:lnTo>
                    <a:pt x="311887" y="249107"/>
                  </a:lnTo>
                  <a:lnTo>
                    <a:pt x="339140" y="231956"/>
                  </a:lnTo>
                  <a:lnTo>
                    <a:pt x="356914" y="247332"/>
                  </a:lnTo>
                  <a:lnTo>
                    <a:pt x="344472" y="276312"/>
                  </a:lnTo>
                  <a:lnTo>
                    <a:pt x="350397" y="285183"/>
                  </a:lnTo>
                  <a:lnTo>
                    <a:pt x="381204" y="282817"/>
                  </a:lnTo>
                  <a:lnTo>
                    <a:pt x="390091" y="306474"/>
                  </a:lnTo>
                  <a:lnTo>
                    <a:pt x="365208" y="323625"/>
                  </a:lnTo>
                  <a:lnTo>
                    <a:pt x="365208" y="336045"/>
                  </a:lnTo>
                  <a:lnTo>
                    <a:pt x="393053" y="349648"/>
                  </a:lnTo>
                  <a:lnTo>
                    <a:pt x="388906" y="373896"/>
                  </a:lnTo>
                  <a:lnTo>
                    <a:pt x="358098" y="377444"/>
                  </a:lnTo>
                  <a:lnTo>
                    <a:pt x="352766" y="388090"/>
                  </a:lnTo>
                  <a:lnTo>
                    <a:pt x="369948" y="414704"/>
                  </a:lnTo>
                  <a:lnTo>
                    <a:pt x="353951" y="432446"/>
                  </a:lnTo>
                  <a:lnTo>
                    <a:pt x="325514" y="419435"/>
                  </a:lnTo>
                  <a:lnTo>
                    <a:pt x="315442" y="427715"/>
                  </a:lnTo>
                  <a:lnTo>
                    <a:pt x="318405" y="456103"/>
                  </a:lnTo>
                  <a:lnTo>
                    <a:pt x="293522" y="464974"/>
                  </a:lnTo>
                  <a:lnTo>
                    <a:pt x="278194" y="441652"/>
                  </a:lnTo>
                  <a:lnTo>
                    <a:pt x="263307" y="441658"/>
                  </a:lnTo>
                  <a:lnTo>
                    <a:pt x="251458" y="467931"/>
                  </a:lnTo>
                  <a:lnTo>
                    <a:pt x="226575" y="463792"/>
                  </a:lnTo>
                  <a:lnTo>
                    <a:pt x="224205" y="434221"/>
                  </a:lnTo>
                  <a:lnTo>
                    <a:pt x="210579" y="428306"/>
                  </a:lnTo>
                  <a:lnTo>
                    <a:pt x="186288" y="444866"/>
                  </a:lnTo>
                  <a:lnTo>
                    <a:pt x="167922" y="427715"/>
                  </a:lnTo>
                  <a:lnTo>
                    <a:pt x="180364" y="401693"/>
                  </a:lnTo>
                  <a:lnTo>
                    <a:pt x="172662" y="391047"/>
                  </a:lnTo>
                  <a:lnTo>
                    <a:pt x="144817" y="394004"/>
                  </a:lnTo>
                  <a:lnTo>
                    <a:pt x="135930" y="369165"/>
                  </a:lnTo>
                  <a:lnTo>
                    <a:pt x="159628" y="353196"/>
                  </a:lnTo>
                  <a:lnTo>
                    <a:pt x="159628" y="340776"/>
                  </a:lnTo>
                  <a:lnTo>
                    <a:pt x="132968" y="327174"/>
                  </a:lnTo>
                  <a:lnTo>
                    <a:pt x="137115" y="302334"/>
                  </a:lnTo>
                  <a:lnTo>
                    <a:pt x="167922" y="299377"/>
                  </a:lnTo>
                  <a:lnTo>
                    <a:pt x="172070" y="289323"/>
                  </a:lnTo>
                  <a:lnTo>
                    <a:pt x="156074" y="262118"/>
                  </a:lnTo>
                  <a:lnTo>
                    <a:pt x="170885" y="244375"/>
                  </a:lnTo>
                  <a:lnTo>
                    <a:pt x="199915" y="256795"/>
                  </a:lnTo>
                  <a:lnTo>
                    <a:pt x="208801" y="250881"/>
                  </a:lnTo>
                  <a:lnTo>
                    <a:pt x="207024" y="220718"/>
                  </a:lnTo>
                  <a:lnTo>
                    <a:pt x="230130" y="211847"/>
                  </a:lnTo>
                  <a:lnTo>
                    <a:pt x="248496" y="237278"/>
                  </a:lnTo>
                  <a:lnTo>
                    <a:pt x="259752" y="236095"/>
                  </a:lnTo>
                  <a:close/>
                  <a:moveTo>
                    <a:pt x="602483" y="0"/>
                  </a:moveTo>
                  <a:lnTo>
                    <a:pt x="675267" y="4893"/>
                  </a:lnTo>
                  <a:cubicBezTo>
                    <a:pt x="678262" y="5333"/>
                    <a:pt x="681256" y="7278"/>
                    <a:pt x="682243" y="9976"/>
                  </a:cubicBezTo>
                  <a:lnTo>
                    <a:pt x="698307" y="104052"/>
                  </a:lnTo>
                  <a:lnTo>
                    <a:pt x="733072" y="115349"/>
                  </a:lnTo>
                  <a:lnTo>
                    <a:pt x="807006" y="54737"/>
                  </a:lnTo>
                  <a:cubicBezTo>
                    <a:pt x="809852" y="52918"/>
                    <a:pt x="812949" y="52353"/>
                    <a:pt x="814791" y="53796"/>
                  </a:cubicBezTo>
                  <a:lnTo>
                    <a:pt x="876011" y="94882"/>
                  </a:lnTo>
                  <a:cubicBezTo>
                    <a:pt x="878156" y="96143"/>
                    <a:pt x="879798" y="100414"/>
                    <a:pt x="878681" y="103932"/>
                  </a:cubicBezTo>
                  <a:lnTo>
                    <a:pt x="848827" y="194067"/>
                  </a:lnTo>
                  <a:lnTo>
                    <a:pt x="869803" y="222224"/>
                  </a:lnTo>
                  <a:lnTo>
                    <a:pt x="967496" y="205085"/>
                  </a:lnTo>
                  <a:cubicBezTo>
                    <a:pt x="970750" y="205445"/>
                    <a:pt x="973502" y="207562"/>
                    <a:pt x="974246" y="210682"/>
                  </a:cubicBezTo>
                  <a:lnTo>
                    <a:pt x="1003476" y="272876"/>
                  </a:lnTo>
                  <a:cubicBezTo>
                    <a:pt x="1004455" y="275457"/>
                    <a:pt x="1004431" y="278791"/>
                    <a:pt x="1002650" y="281372"/>
                  </a:cubicBezTo>
                  <a:lnTo>
                    <a:pt x="930205" y="345296"/>
                  </a:lnTo>
                  <a:lnTo>
                    <a:pt x="936031" y="379253"/>
                  </a:lnTo>
                  <a:lnTo>
                    <a:pt x="1025268" y="411237"/>
                  </a:lnTo>
                  <a:cubicBezTo>
                    <a:pt x="1027666" y="412489"/>
                    <a:pt x="1029562" y="415246"/>
                    <a:pt x="1029451" y="418755"/>
                  </a:cubicBezTo>
                  <a:lnTo>
                    <a:pt x="1025429" y="491957"/>
                  </a:lnTo>
                  <a:cubicBezTo>
                    <a:pt x="1024657" y="495273"/>
                    <a:pt x="1021377" y="498088"/>
                    <a:pt x="1017846" y="498143"/>
                  </a:cubicBezTo>
                  <a:lnTo>
                    <a:pt x="925930" y="514842"/>
                  </a:lnTo>
                  <a:lnTo>
                    <a:pt x="912917" y="548775"/>
                  </a:lnTo>
                  <a:lnTo>
                    <a:pt x="976200" y="624232"/>
                  </a:lnTo>
                  <a:cubicBezTo>
                    <a:pt x="978356" y="627579"/>
                    <a:pt x="975744" y="631928"/>
                    <a:pt x="973886" y="634772"/>
                  </a:cubicBezTo>
                  <a:lnTo>
                    <a:pt x="936627" y="686816"/>
                  </a:lnTo>
                  <a:cubicBezTo>
                    <a:pt x="934275" y="691307"/>
                    <a:pt x="931170" y="693791"/>
                    <a:pt x="928065" y="693515"/>
                  </a:cubicBezTo>
                  <a:lnTo>
                    <a:pt x="837558" y="661582"/>
                  </a:lnTo>
                  <a:lnTo>
                    <a:pt x="807842" y="685987"/>
                  </a:lnTo>
                  <a:lnTo>
                    <a:pt x="824900" y="774569"/>
                  </a:lnTo>
                  <a:cubicBezTo>
                    <a:pt x="825796" y="780997"/>
                    <a:pt x="824183" y="785920"/>
                    <a:pt x="820061" y="788585"/>
                  </a:cubicBezTo>
                  <a:lnTo>
                    <a:pt x="756583" y="816910"/>
                  </a:lnTo>
                  <a:cubicBezTo>
                    <a:pt x="751821" y="818732"/>
                    <a:pt x="748315" y="815036"/>
                    <a:pt x="745310" y="811841"/>
                  </a:cubicBezTo>
                  <a:lnTo>
                    <a:pt x="686259" y="742670"/>
                  </a:lnTo>
                  <a:lnTo>
                    <a:pt x="675551" y="740337"/>
                  </a:lnTo>
                  <a:lnTo>
                    <a:pt x="682851" y="706121"/>
                  </a:lnTo>
                  <a:lnTo>
                    <a:pt x="711589" y="698217"/>
                  </a:lnTo>
                  <a:cubicBezTo>
                    <a:pt x="782762" y="671109"/>
                    <a:pt x="843452" y="616904"/>
                    <a:pt x="876790" y="542026"/>
                  </a:cubicBezTo>
                  <a:cubicBezTo>
                    <a:pt x="943465" y="392271"/>
                    <a:pt x="875481" y="216537"/>
                    <a:pt x="724943" y="149513"/>
                  </a:cubicBezTo>
                  <a:cubicBezTo>
                    <a:pt x="630857" y="107623"/>
                    <a:pt x="526790" y="118113"/>
                    <a:pt x="445694" y="168431"/>
                  </a:cubicBezTo>
                  <a:lnTo>
                    <a:pt x="420098" y="186034"/>
                  </a:lnTo>
                  <a:lnTo>
                    <a:pt x="391947" y="169111"/>
                  </a:lnTo>
                  <a:lnTo>
                    <a:pt x="404449" y="157213"/>
                  </a:lnTo>
                  <a:lnTo>
                    <a:pt x="389883" y="64919"/>
                  </a:lnTo>
                  <a:cubicBezTo>
                    <a:pt x="389163" y="60168"/>
                    <a:pt x="390951" y="57171"/>
                    <a:pt x="392990" y="55932"/>
                  </a:cubicBezTo>
                  <a:lnTo>
                    <a:pt x="459245" y="23291"/>
                  </a:lnTo>
                  <a:cubicBezTo>
                    <a:pt x="462331" y="22397"/>
                    <a:pt x="464663" y="24262"/>
                    <a:pt x="466245" y="26378"/>
                  </a:cubicBezTo>
                  <a:lnTo>
                    <a:pt x="529333" y="97818"/>
                  </a:lnTo>
                  <a:lnTo>
                    <a:pt x="563322" y="92042"/>
                  </a:lnTo>
                  <a:lnTo>
                    <a:pt x="596196" y="4729"/>
                  </a:lnTo>
                  <a:cubicBezTo>
                    <a:pt x="597288" y="2149"/>
                    <a:pt x="599384" y="71"/>
                    <a:pt x="602483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74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9CCB96-7940-4E60-BF1D-E824F07D09C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384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8727-5A22-4E2F-AF19-8F1AE9B3F3C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94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C987C5-71AC-49E9-89A5-74DC68E5F7C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91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E9A903-4F43-4169-9FA7-327674C2C77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96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ED95-693D-48DC-AA4F-CCABD78E5F2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48908" cy="6858000"/>
          </a:xfrm>
          <a:custGeom>
            <a:avLst/>
            <a:gdLst>
              <a:gd name="connsiteX0" fmla="*/ 0 w 4448908"/>
              <a:gd name="connsiteY0" fmla="*/ 0 h 6858000"/>
              <a:gd name="connsiteX1" fmla="*/ 4448908 w 4448908"/>
              <a:gd name="connsiteY1" fmla="*/ 0 h 6858000"/>
              <a:gd name="connsiteX2" fmla="*/ 4448908 w 4448908"/>
              <a:gd name="connsiteY2" fmla="*/ 3887106 h 6858000"/>
              <a:gd name="connsiteX3" fmla="*/ 4371556 w 4448908"/>
              <a:gd name="connsiteY3" fmla="*/ 3891012 h 6858000"/>
              <a:gd name="connsiteX4" fmla="*/ 3534751 w 4448908"/>
              <a:gd name="connsiteY4" fmla="*/ 4818307 h 6858000"/>
              <a:gd name="connsiteX5" fmla="*/ 4371556 w 4448908"/>
              <a:gd name="connsiteY5" fmla="*/ 5745602 h 6858000"/>
              <a:gd name="connsiteX6" fmla="*/ 4448908 w 4448908"/>
              <a:gd name="connsiteY6" fmla="*/ 5749508 h 6858000"/>
              <a:gd name="connsiteX7" fmla="*/ 4448908 w 4448908"/>
              <a:gd name="connsiteY7" fmla="*/ 6858000 h 6858000"/>
              <a:gd name="connsiteX8" fmla="*/ 0 w 4448908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8908" h="6858000">
                <a:moveTo>
                  <a:pt x="0" y="0"/>
                </a:moveTo>
                <a:lnTo>
                  <a:pt x="4448908" y="0"/>
                </a:lnTo>
                <a:lnTo>
                  <a:pt x="4448908" y="3887106"/>
                </a:lnTo>
                <a:lnTo>
                  <a:pt x="4371556" y="3891012"/>
                </a:lnTo>
                <a:cubicBezTo>
                  <a:pt x="3901535" y="3938746"/>
                  <a:pt x="3534751" y="4335694"/>
                  <a:pt x="3534751" y="4818307"/>
                </a:cubicBezTo>
                <a:cubicBezTo>
                  <a:pt x="3534751" y="5300921"/>
                  <a:pt x="3901535" y="5697869"/>
                  <a:pt x="4371556" y="5745602"/>
                </a:cubicBezTo>
                <a:lnTo>
                  <a:pt x="4448908" y="5749508"/>
                </a:lnTo>
                <a:lnTo>
                  <a:pt x="444890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665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A5523-0B04-4E75-AA84-81CB738FC30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860352" y="1088003"/>
            <a:ext cx="2471298" cy="2471298"/>
          </a:xfrm>
          <a:custGeom>
            <a:avLst/>
            <a:gdLst>
              <a:gd name="connsiteX0" fmla="*/ 1235649 w 2471298"/>
              <a:gd name="connsiteY0" fmla="*/ 0 h 2471298"/>
              <a:gd name="connsiteX1" fmla="*/ 2471298 w 2471298"/>
              <a:gd name="connsiteY1" fmla="*/ 1235649 h 2471298"/>
              <a:gd name="connsiteX2" fmla="*/ 1235649 w 2471298"/>
              <a:gd name="connsiteY2" fmla="*/ 2471298 h 2471298"/>
              <a:gd name="connsiteX3" fmla="*/ 0 w 2471298"/>
              <a:gd name="connsiteY3" fmla="*/ 1235649 h 2471298"/>
              <a:gd name="connsiteX4" fmla="*/ 1235649 w 2471298"/>
              <a:gd name="connsiteY4" fmla="*/ 0 h 2471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1298" h="2471298">
                <a:moveTo>
                  <a:pt x="1235649" y="0"/>
                </a:moveTo>
                <a:cubicBezTo>
                  <a:pt x="1918079" y="0"/>
                  <a:pt x="2471298" y="553219"/>
                  <a:pt x="2471298" y="1235649"/>
                </a:cubicBezTo>
                <a:cubicBezTo>
                  <a:pt x="2471298" y="1918079"/>
                  <a:pt x="1918079" y="2471298"/>
                  <a:pt x="1235649" y="2471298"/>
                </a:cubicBezTo>
                <a:cubicBezTo>
                  <a:pt x="553219" y="2471298"/>
                  <a:pt x="0" y="1918079"/>
                  <a:pt x="0" y="1235649"/>
                </a:cubicBezTo>
                <a:cubicBezTo>
                  <a:pt x="0" y="553219"/>
                  <a:pt x="553219" y="0"/>
                  <a:pt x="12356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2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7C6FE-25FF-43B0-B157-95E5D798EF2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938019" y="1648227"/>
            <a:ext cx="3943329" cy="3943329"/>
          </a:xfrm>
          <a:custGeom>
            <a:avLst/>
            <a:gdLst>
              <a:gd name="connsiteX0" fmla="*/ 1971665 w 3943329"/>
              <a:gd name="connsiteY0" fmla="*/ 0 h 3943329"/>
              <a:gd name="connsiteX1" fmla="*/ 3943329 w 3943329"/>
              <a:gd name="connsiteY1" fmla="*/ 1971665 h 3943329"/>
              <a:gd name="connsiteX2" fmla="*/ 1971665 w 3943329"/>
              <a:gd name="connsiteY2" fmla="*/ 3943329 h 3943329"/>
              <a:gd name="connsiteX3" fmla="*/ 0 w 3943329"/>
              <a:gd name="connsiteY3" fmla="*/ 1971665 h 3943329"/>
              <a:gd name="connsiteX4" fmla="*/ 1971665 w 3943329"/>
              <a:gd name="connsiteY4" fmla="*/ 0 h 394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3329" h="3943329">
                <a:moveTo>
                  <a:pt x="1971665" y="0"/>
                </a:moveTo>
                <a:cubicBezTo>
                  <a:pt x="3060585" y="0"/>
                  <a:pt x="3943329" y="882745"/>
                  <a:pt x="3943329" y="1971665"/>
                </a:cubicBezTo>
                <a:cubicBezTo>
                  <a:pt x="3943329" y="3060585"/>
                  <a:pt x="3060585" y="3943329"/>
                  <a:pt x="1971665" y="3943329"/>
                </a:cubicBezTo>
                <a:cubicBezTo>
                  <a:pt x="882745" y="3943329"/>
                  <a:pt x="0" y="3060585"/>
                  <a:pt x="0" y="1971665"/>
                </a:cubicBezTo>
                <a:cubicBezTo>
                  <a:pt x="0" y="882745"/>
                  <a:pt x="882745" y="0"/>
                  <a:pt x="19716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366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E55A5-0EDB-41AB-8FD2-3D7C39D8A9D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010912" y="0"/>
            <a:ext cx="7181088" cy="6858000"/>
          </a:xfrm>
          <a:custGeom>
            <a:avLst/>
            <a:gdLst>
              <a:gd name="connsiteX0" fmla="*/ 0 w 7181088"/>
              <a:gd name="connsiteY0" fmla="*/ 0 h 6858000"/>
              <a:gd name="connsiteX1" fmla="*/ 7181088 w 7181088"/>
              <a:gd name="connsiteY1" fmla="*/ 0 h 6858000"/>
              <a:gd name="connsiteX2" fmla="*/ 7181088 w 7181088"/>
              <a:gd name="connsiteY2" fmla="*/ 6858000 h 6858000"/>
              <a:gd name="connsiteX3" fmla="*/ 0 w 71810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1088" h="6858000">
                <a:moveTo>
                  <a:pt x="0" y="0"/>
                </a:moveTo>
                <a:lnTo>
                  <a:pt x="7181088" y="0"/>
                </a:lnTo>
                <a:lnTo>
                  <a:pt x="718108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9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3D1CE-5BA6-4466-85FC-648C02086FB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8200" y="1421746"/>
            <a:ext cx="5257800" cy="2167128"/>
          </a:xfrm>
          <a:custGeom>
            <a:avLst/>
            <a:gdLst>
              <a:gd name="connsiteX0" fmla="*/ 0 w 5257800"/>
              <a:gd name="connsiteY0" fmla="*/ 0 h 2167128"/>
              <a:gd name="connsiteX1" fmla="*/ 5257800 w 5257800"/>
              <a:gd name="connsiteY1" fmla="*/ 0 h 2167128"/>
              <a:gd name="connsiteX2" fmla="*/ 5257800 w 5257800"/>
              <a:gd name="connsiteY2" fmla="*/ 2167128 h 2167128"/>
              <a:gd name="connsiteX3" fmla="*/ 0 w 5257800"/>
              <a:gd name="connsiteY3" fmla="*/ 2167128 h 2167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7800" h="2167128">
                <a:moveTo>
                  <a:pt x="0" y="0"/>
                </a:moveTo>
                <a:lnTo>
                  <a:pt x="5257800" y="0"/>
                </a:lnTo>
                <a:lnTo>
                  <a:pt x="5257800" y="2167128"/>
                </a:lnTo>
                <a:lnTo>
                  <a:pt x="0" y="21671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6096000" y="3784720"/>
            <a:ext cx="5257800" cy="2169695"/>
          </a:xfrm>
          <a:custGeom>
            <a:avLst/>
            <a:gdLst>
              <a:gd name="connsiteX0" fmla="*/ 0 w 5257800"/>
              <a:gd name="connsiteY0" fmla="*/ 0 h 2169695"/>
              <a:gd name="connsiteX1" fmla="*/ 5257800 w 5257800"/>
              <a:gd name="connsiteY1" fmla="*/ 0 h 2169695"/>
              <a:gd name="connsiteX2" fmla="*/ 5257800 w 5257800"/>
              <a:gd name="connsiteY2" fmla="*/ 2169695 h 2169695"/>
              <a:gd name="connsiteX3" fmla="*/ 0 w 5257800"/>
              <a:gd name="connsiteY3" fmla="*/ 2169695 h 216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7800" h="2169695">
                <a:moveTo>
                  <a:pt x="0" y="0"/>
                </a:moveTo>
                <a:lnTo>
                  <a:pt x="5257800" y="0"/>
                </a:lnTo>
                <a:lnTo>
                  <a:pt x="5257800" y="2169695"/>
                </a:lnTo>
                <a:lnTo>
                  <a:pt x="0" y="21696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5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54452-6AAB-4F0A-8DD1-D43A12AF398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-6725"/>
            <a:ext cx="12192000" cy="3578336"/>
          </a:xfrm>
          <a:custGeom>
            <a:avLst/>
            <a:gdLst>
              <a:gd name="connsiteX0" fmla="*/ 0 w 12192000"/>
              <a:gd name="connsiteY0" fmla="*/ 0 h 3578336"/>
              <a:gd name="connsiteX1" fmla="*/ 12192000 w 12192000"/>
              <a:gd name="connsiteY1" fmla="*/ 0 h 3578336"/>
              <a:gd name="connsiteX2" fmla="*/ 12192000 w 12192000"/>
              <a:gd name="connsiteY2" fmla="*/ 3578336 h 3578336"/>
              <a:gd name="connsiteX3" fmla="*/ 0 w 12192000"/>
              <a:gd name="connsiteY3" fmla="*/ 3578336 h 357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578336">
                <a:moveTo>
                  <a:pt x="0" y="0"/>
                </a:moveTo>
                <a:lnTo>
                  <a:pt x="12192000" y="0"/>
                </a:lnTo>
                <a:lnTo>
                  <a:pt x="12192000" y="3578336"/>
                </a:lnTo>
                <a:lnTo>
                  <a:pt x="0" y="357833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57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E4434-49E7-42A2-8F46-B2798F0105E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273552"/>
          </a:xfrm>
          <a:custGeom>
            <a:avLst/>
            <a:gdLst>
              <a:gd name="connsiteX0" fmla="*/ 0 w 12192000"/>
              <a:gd name="connsiteY0" fmla="*/ 0 h 3273552"/>
              <a:gd name="connsiteX1" fmla="*/ 12192000 w 12192000"/>
              <a:gd name="connsiteY1" fmla="*/ 0 h 3273552"/>
              <a:gd name="connsiteX2" fmla="*/ 12192000 w 12192000"/>
              <a:gd name="connsiteY2" fmla="*/ 3273552 h 3273552"/>
              <a:gd name="connsiteX3" fmla="*/ 0 w 12192000"/>
              <a:gd name="connsiteY3" fmla="*/ 3273552 h 327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73552">
                <a:moveTo>
                  <a:pt x="0" y="0"/>
                </a:moveTo>
                <a:lnTo>
                  <a:pt x="12192000" y="0"/>
                </a:lnTo>
                <a:lnTo>
                  <a:pt x="12192000" y="3273552"/>
                </a:lnTo>
                <a:lnTo>
                  <a:pt x="0" y="32735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70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CC597-391D-43C6-AF03-334E25D5367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36449" y="2382225"/>
            <a:ext cx="2487752" cy="2487746"/>
          </a:xfrm>
          <a:custGeom>
            <a:avLst/>
            <a:gdLst>
              <a:gd name="connsiteX0" fmla="*/ 1243876 w 2487752"/>
              <a:gd name="connsiteY0" fmla="*/ 0 h 2487746"/>
              <a:gd name="connsiteX1" fmla="*/ 2487752 w 2487752"/>
              <a:gd name="connsiteY1" fmla="*/ 1243873 h 2487746"/>
              <a:gd name="connsiteX2" fmla="*/ 1243876 w 2487752"/>
              <a:gd name="connsiteY2" fmla="*/ 2487746 h 2487746"/>
              <a:gd name="connsiteX3" fmla="*/ 0 w 2487752"/>
              <a:gd name="connsiteY3" fmla="*/ 1243873 h 2487746"/>
              <a:gd name="connsiteX4" fmla="*/ 1243876 w 2487752"/>
              <a:gd name="connsiteY4" fmla="*/ 0 h 248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7752" h="2487746">
                <a:moveTo>
                  <a:pt x="1243876" y="0"/>
                </a:moveTo>
                <a:cubicBezTo>
                  <a:pt x="1930850" y="0"/>
                  <a:pt x="2487752" y="556901"/>
                  <a:pt x="2487752" y="1243873"/>
                </a:cubicBezTo>
                <a:cubicBezTo>
                  <a:pt x="2487752" y="1930845"/>
                  <a:pt x="1930850" y="2487746"/>
                  <a:pt x="1243876" y="2487746"/>
                </a:cubicBezTo>
                <a:cubicBezTo>
                  <a:pt x="556902" y="2487746"/>
                  <a:pt x="0" y="1930845"/>
                  <a:pt x="0" y="1243873"/>
                </a:cubicBezTo>
                <a:cubicBezTo>
                  <a:pt x="0" y="556901"/>
                  <a:pt x="556902" y="0"/>
                  <a:pt x="12438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749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C6843-4AD1-40B4-8544-E465ADF442E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53491" y="1979708"/>
            <a:ext cx="2881280" cy="2881278"/>
          </a:xfrm>
          <a:custGeom>
            <a:avLst/>
            <a:gdLst>
              <a:gd name="connsiteX0" fmla="*/ 1440640 w 2881280"/>
              <a:gd name="connsiteY0" fmla="*/ 0 h 2881278"/>
              <a:gd name="connsiteX1" fmla="*/ 2881280 w 2881280"/>
              <a:gd name="connsiteY1" fmla="*/ 1440639 h 2881278"/>
              <a:gd name="connsiteX2" fmla="*/ 1440640 w 2881280"/>
              <a:gd name="connsiteY2" fmla="*/ 2881278 h 2881278"/>
              <a:gd name="connsiteX3" fmla="*/ 0 w 2881280"/>
              <a:gd name="connsiteY3" fmla="*/ 1440639 h 2881278"/>
              <a:gd name="connsiteX4" fmla="*/ 1440640 w 2881280"/>
              <a:gd name="connsiteY4" fmla="*/ 0 h 288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280" h="2881278">
                <a:moveTo>
                  <a:pt x="1440640" y="0"/>
                </a:moveTo>
                <a:cubicBezTo>
                  <a:pt x="2236284" y="0"/>
                  <a:pt x="2881280" y="644996"/>
                  <a:pt x="2881280" y="1440639"/>
                </a:cubicBezTo>
                <a:cubicBezTo>
                  <a:pt x="2881280" y="2236282"/>
                  <a:pt x="2236284" y="2881278"/>
                  <a:pt x="1440640" y="2881278"/>
                </a:cubicBezTo>
                <a:cubicBezTo>
                  <a:pt x="644996" y="2881278"/>
                  <a:pt x="0" y="2236282"/>
                  <a:pt x="0" y="1440639"/>
                </a:cubicBezTo>
                <a:cubicBezTo>
                  <a:pt x="0" y="644996"/>
                  <a:pt x="644996" y="0"/>
                  <a:pt x="144064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5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A45F3-E057-4A8C-8E39-0A4CE37CF92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14"/>
          </p:nvPr>
        </p:nvSpPr>
        <p:spPr>
          <a:xfrm>
            <a:off x="2466243" y="2894286"/>
            <a:ext cx="680834" cy="680834"/>
          </a:xfrm>
          <a:custGeom>
            <a:avLst/>
            <a:gdLst>
              <a:gd name="connsiteX0" fmla="*/ 340417 w 680834"/>
              <a:gd name="connsiteY0" fmla="*/ 0 h 680834"/>
              <a:gd name="connsiteX1" fmla="*/ 680834 w 680834"/>
              <a:gd name="connsiteY1" fmla="*/ 340417 h 680834"/>
              <a:gd name="connsiteX2" fmla="*/ 340417 w 680834"/>
              <a:gd name="connsiteY2" fmla="*/ 680834 h 680834"/>
              <a:gd name="connsiteX3" fmla="*/ 0 w 680834"/>
              <a:gd name="connsiteY3" fmla="*/ 340417 h 680834"/>
              <a:gd name="connsiteX4" fmla="*/ 340417 w 680834"/>
              <a:gd name="connsiteY4" fmla="*/ 0 h 68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834" h="680834">
                <a:moveTo>
                  <a:pt x="340417" y="0"/>
                </a:moveTo>
                <a:cubicBezTo>
                  <a:pt x="528424" y="0"/>
                  <a:pt x="680834" y="152410"/>
                  <a:pt x="680834" y="340417"/>
                </a:cubicBezTo>
                <a:cubicBezTo>
                  <a:pt x="680834" y="528424"/>
                  <a:pt x="528424" y="680834"/>
                  <a:pt x="340417" y="680834"/>
                </a:cubicBezTo>
                <a:cubicBezTo>
                  <a:pt x="152410" y="680834"/>
                  <a:pt x="0" y="528424"/>
                  <a:pt x="0" y="340417"/>
                </a:cubicBezTo>
                <a:cubicBezTo>
                  <a:pt x="0" y="152410"/>
                  <a:pt x="152410" y="0"/>
                  <a:pt x="3404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49" name="Picture Placeholder 48"/>
          <p:cNvSpPr>
            <a:spLocks noGrp="1"/>
          </p:cNvSpPr>
          <p:nvPr>
            <p:ph type="pic" sz="quarter" idx="16"/>
          </p:nvPr>
        </p:nvSpPr>
        <p:spPr>
          <a:xfrm>
            <a:off x="2466243" y="4644682"/>
            <a:ext cx="680834" cy="680834"/>
          </a:xfrm>
          <a:custGeom>
            <a:avLst/>
            <a:gdLst>
              <a:gd name="connsiteX0" fmla="*/ 340417 w 680834"/>
              <a:gd name="connsiteY0" fmla="*/ 0 h 680834"/>
              <a:gd name="connsiteX1" fmla="*/ 680834 w 680834"/>
              <a:gd name="connsiteY1" fmla="*/ 340417 h 680834"/>
              <a:gd name="connsiteX2" fmla="*/ 340417 w 680834"/>
              <a:gd name="connsiteY2" fmla="*/ 680834 h 680834"/>
              <a:gd name="connsiteX3" fmla="*/ 0 w 680834"/>
              <a:gd name="connsiteY3" fmla="*/ 340417 h 680834"/>
              <a:gd name="connsiteX4" fmla="*/ 340417 w 680834"/>
              <a:gd name="connsiteY4" fmla="*/ 0 h 68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834" h="680834">
                <a:moveTo>
                  <a:pt x="340417" y="0"/>
                </a:moveTo>
                <a:cubicBezTo>
                  <a:pt x="528424" y="0"/>
                  <a:pt x="680834" y="152410"/>
                  <a:pt x="680834" y="340417"/>
                </a:cubicBezTo>
                <a:cubicBezTo>
                  <a:pt x="680834" y="528424"/>
                  <a:pt x="528424" y="680834"/>
                  <a:pt x="340417" y="680834"/>
                </a:cubicBezTo>
                <a:cubicBezTo>
                  <a:pt x="152410" y="680834"/>
                  <a:pt x="0" y="528424"/>
                  <a:pt x="0" y="340417"/>
                </a:cubicBezTo>
                <a:cubicBezTo>
                  <a:pt x="0" y="152410"/>
                  <a:pt x="152410" y="0"/>
                  <a:pt x="3404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2466243" y="5519880"/>
            <a:ext cx="680834" cy="680834"/>
          </a:xfrm>
          <a:custGeom>
            <a:avLst/>
            <a:gdLst>
              <a:gd name="connsiteX0" fmla="*/ 340417 w 680834"/>
              <a:gd name="connsiteY0" fmla="*/ 0 h 680834"/>
              <a:gd name="connsiteX1" fmla="*/ 680834 w 680834"/>
              <a:gd name="connsiteY1" fmla="*/ 340417 h 680834"/>
              <a:gd name="connsiteX2" fmla="*/ 340417 w 680834"/>
              <a:gd name="connsiteY2" fmla="*/ 680834 h 680834"/>
              <a:gd name="connsiteX3" fmla="*/ 0 w 680834"/>
              <a:gd name="connsiteY3" fmla="*/ 340417 h 680834"/>
              <a:gd name="connsiteX4" fmla="*/ 340417 w 680834"/>
              <a:gd name="connsiteY4" fmla="*/ 0 h 68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834" h="680834">
                <a:moveTo>
                  <a:pt x="340417" y="0"/>
                </a:moveTo>
                <a:cubicBezTo>
                  <a:pt x="528424" y="0"/>
                  <a:pt x="680834" y="152410"/>
                  <a:pt x="680834" y="340417"/>
                </a:cubicBezTo>
                <a:cubicBezTo>
                  <a:pt x="680834" y="528424"/>
                  <a:pt x="528424" y="680834"/>
                  <a:pt x="340417" y="680834"/>
                </a:cubicBezTo>
                <a:cubicBezTo>
                  <a:pt x="152410" y="680834"/>
                  <a:pt x="0" y="528424"/>
                  <a:pt x="0" y="340417"/>
                </a:cubicBezTo>
                <a:cubicBezTo>
                  <a:pt x="0" y="152410"/>
                  <a:pt x="152410" y="0"/>
                  <a:pt x="3404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3"/>
          </p:nvPr>
        </p:nvSpPr>
        <p:spPr>
          <a:xfrm>
            <a:off x="2466243" y="2019088"/>
            <a:ext cx="680834" cy="680834"/>
          </a:xfrm>
          <a:custGeom>
            <a:avLst/>
            <a:gdLst>
              <a:gd name="connsiteX0" fmla="*/ 340417 w 680834"/>
              <a:gd name="connsiteY0" fmla="*/ 0 h 680834"/>
              <a:gd name="connsiteX1" fmla="*/ 680834 w 680834"/>
              <a:gd name="connsiteY1" fmla="*/ 340417 h 680834"/>
              <a:gd name="connsiteX2" fmla="*/ 340417 w 680834"/>
              <a:gd name="connsiteY2" fmla="*/ 680834 h 680834"/>
              <a:gd name="connsiteX3" fmla="*/ 0 w 680834"/>
              <a:gd name="connsiteY3" fmla="*/ 340417 h 680834"/>
              <a:gd name="connsiteX4" fmla="*/ 340417 w 680834"/>
              <a:gd name="connsiteY4" fmla="*/ 0 h 68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834" h="680834">
                <a:moveTo>
                  <a:pt x="340417" y="0"/>
                </a:moveTo>
                <a:cubicBezTo>
                  <a:pt x="528424" y="0"/>
                  <a:pt x="680834" y="152410"/>
                  <a:pt x="680834" y="340417"/>
                </a:cubicBezTo>
                <a:cubicBezTo>
                  <a:pt x="680834" y="528424"/>
                  <a:pt x="528424" y="680834"/>
                  <a:pt x="340417" y="680834"/>
                </a:cubicBezTo>
                <a:cubicBezTo>
                  <a:pt x="152410" y="680834"/>
                  <a:pt x="0" y="528424"/>
                  <a:pt x="0" y="340417"/>
                </a:cubicBezTo>
                <a:cubicBezTo>
                  <a:pt x="0" y="152410"/>
                  <a:pt x="152410" y="0"/>
                  <a:pt x="3404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5"/>
          </p:nvPr>
        </p:nvSpPr>
        <p:spPr>
          <a:xfrm>
            <a:off x="2466243" y="3769484"/>
            <a:ext cx="680834" cy="680834"/>
          </a:xfrm>
          <a:custGeom>
            <a:avLst/>
            <a:gdLst>
              <a:gd name="connsiteX0" fmla="*/ 340417 w 680834"/>
              <a:gd name="connsiteY0" fmla="*/ 0 h 680834"/>
              <a:gd name="connsiteX1" fmla="*/ 680834 w 680834"/>
              <a:gd name="connsiteY1" fmla="*/ 340417 h 680834"/>
              <a:gd name="connsiteX2" fmla="*/ 340417 w 680834"/>
              <a:gd name="connsiteY2" fmla="*/ 680834 h 680834"/>
              <a:gd name="connsiteX3" fmla="*/ 0 w 680834"/>
              <a:gd name="connsiteY3" fmla="*/ 340417 h 680834"/>
              <a:gd name="connsiteX4" fmla="*/ 340417 w 680834"/>
              <a:gd name="connsiteY4" fmla="*/ 0 h 68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834" h="680834">
                <a:moveTo>
                  <a:pt x="340417" y="0"/>
                </a:moveTo>
                <a:cubicBezTo>
                  <a:pt x="528424" y="0"/>
                  <a:pt x="680834" y="152410"/>
                  <a:pt x="680834" y="340417"/>
                </a:cubicBezTo>
                <a:cubicBezTo>
                  <a:pt x="680834" y="528424"/>
                  <a:pt x="528424" y="680834"/>
                  <a:pt x="340417" y="680834"/>
                </a:cubicBezTo>
                <a:cubicBezTo>
                  <a:pt x="152410" y="680834"/>
                  <a:pt x="0" y="528424"/>
                  <a:pt x="0" y="340417"/>
                </a:cubicBezTo>
                <a:cubicBezTo>
                  <a:pt x="0" y="152410"/>
                  <a:pt x="152410" y="0"/>
                  <a:pt x="3404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97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5590787" y="1814708"/>
            <a:ext cx="1080892" cy="1080892"/>
          </a:xfrm>
          <a:custGeom>
            <a:avLst/>
            <a:gdLst>
              <a:gd name="connsiteX0" fmla="*/ 445335 w 890670"/>
              <a:gd name="connsiteY0" fmla="*/ 0 h 890670"/>
              <a:gd name="connsiteX1" fmla="*/ 890670 w 890670"/>
              <a:gd name="connsiteY1" fmla="*/ 445335 h 890670"/>
              <a:gd name="connsiteX2" fmla="*/ 445335 w 890670"/>
              <a:gd name="connsiteY2" fmla="*/ 890670 h 890670"/>
              <a:gd name="connsiteX3" fmla="*/ 0 w 890670"/>
              <a:gd name="connsiteY3" fmla="*/ 445335 h 890670"/>
              <a:gd name="connsiteX4" fmla="*/ 445335 w 890670"/>
              <a:gd name="connsiteY4" fmla="*/ 0 h 890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670" h="890670">
                <a:moveTo>
                  <a:pt x="445335" y="0"/>
                </a:moveTo>
                <a:cubicBezTo>
                  <a:pt x="691287" y="0"/>
                  <a:pt x="890670" y="199383"/>
                  <a:pt x="890670" y="445335"/>
                </a:cubicBezTo>
                <a:cubicBezTo>
                  <a:pt x="890670" y="691287"/>
                  <a:pt x="691287" y="890670"/>
                  <a:pt x="445335" y="890670"/>
                </a:cubicBezTo>
                <a:cubicBezTo>
                  <a:pt x="199383" y="890670"/>
                  <a:pt x="0" y="691287"/>
                  <a:pt x="0" y="445335"/>
                </a:cubicBezTo>
                <a:cubicBezTo>
                  <a:pt x="0" y="199383"/>
                  <a:pt x="199383" y="0"/>
                  <a:pt x="4453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9384774" y="1814708"/>
            <a:ext cx="1080892" cy="1080892"/>
          </a:xfrm>
          <a:custGeom>
            <a:avLst/>
            <a:gdLst>
              <a:gd name="connsiteX0" fmla="*/ 445335 w 890670"/>
              <a:gd name="connsiteY0" fmla="*/ 0 h 890670"/>
              <a:gd name="connsiteX1" fmla="*/ 890670 w 890670"/>
              <a:gd name="connsiteY1" fmla="*/ 445335 h 890670"/>
              <a:gd name="connsiteX2" fmla="*/ 445335 w 890670"/>
              <a:gd name="connsiteY2" fmla="*/ 890670 h 890670"/>
              <a:gd name="connsiteX3" fmla="*/ 0 w 890670"/>
              <a:gd name="connsiteY3" fmla="*/ 445335 h 890670"/>
              <a:gd name="connsiteX4" fmla="*/ 445335 w 890670"/>
              <a:gd name="connsiteY4" fmla="*/ 0 h 890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670" h="890670">
                <a:moveTo>
                  <a:pt x="445335" y="0"/>
                </a:moveTo>
                <a:cubicBezTo>
                  <a:pt x="691287" y="0"/>
                  <a:pt x="890670" y="199383"/>
                  <a:pt x="890670" y="445335"/>
                </a:cubicBezTo>
                <a:cubicBezTo>
                  <a:pt x="890670" y="691287"/>
                  <a:pt x="691287" y="890670"/>
                  <a:pt x="445335" y="890670"/>
                </a:cubicBezTo>
                <a:cubicBezTo>
                  <a:pt x="199383" y="890670"/>
                  <a:pt x="0" y="691287"/>
                  <a:pt x="0" y="445335"/>
                </a:cubicBezTo>
                <a:cubicBezTo>
                  <a:pt x="0" y="199383"/>
                  <a:pt x="199383" y="0"/>
                  <a:pt x="4453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760224" y="1814708"/>
            <a:ext cx="1080892" cy="1080892"/>
          </a:xfrm>
          <a:custGeom>
            <a:avLst/>
            <a:gdLst>
              <a:gd name="connsiteX0" fmla="*/ 445335 w 890670"/>
              <a:gd name="connsiteY0" fmla="*/ 0 h 890670"/>
              <a:gd name="connsiteX1" fmla="*/ 890670 w 890670"/>
              <a:gd name="connsiteY1" fmla="*/ 445335 h 890670"/>
              <a:gd name="connsiteX2" fmla="*/ 445335 w 890670"/>
              <a:gd name="connsiteY2" fmla="*/ 890670 h 890670"/>
              <a:gd name="connsiteX3" fmla="*/ 0 w 890670"/>
              <a:gd name="connsiteY3" fmla="*/ 445335 h 890670"/>
              <a:gd name="connsiteX4" fmla="*/ 445335 w 890670"/>
              <a:gd name="connsiteY4" fmla="*/ 0 h 890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670" h="890670">
                <a:moveTo>
                  <a:pt x="445335" y="0"/>
                </a:moveTo>
                <a:cubicBezTo>
                  <a:pt x="691287" y="0"/>
                  <a:pt x="890670" y="199383"/>
                  <a:pt x="890670" y="445335"/>
                </a:cubicBezTo>
                <a:cubicBezTo>
                  <a:pt x="890670" y="691287"/>
                  <a:pt x="691287" y="890670"/>
                  <a:pt x="445335" y="890670"/>
                </a:cubicBezTo>
                <a:cubicBezTo>
                  <a:pt x="199383" y="890670"/>
                  <a:pt x="0" y="691287"/>
                  <a:pt x="0" y="445335"/>
                </a:cubicBezTo>
                <a:cubicBezTo>
                  <a:pt x="0" y="199383"/>
                  <a:pt x="199383" y="0"/>
                  <a:pt x="4453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4482" y="6212982"/>
            <a:ext cx="757518" cy="41685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72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1D06D0-4B8C-427B-93C0-E6D74BD8281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73240"/>
          </a:xfrm>
          <a:custGeom>
            <a:avLst/>
            <a:gdLst>
              <a:gd name="connsiteX0" fmla="*/ 0 w 12192000"/>
              <a:gd name="connsiteY0" fmla="*/ 0 h 6873240"/>
              <a:gd name="connsiteX1" fmla="*/ 12192000 w 12192000"/>
              <a:gd name="connsiteY1" fmla="*/ 0 h 6873240"/>
              <a:gd name="connsiteX2" fmla="*/ 12192000 w 12192000"/>
              <a:gd name="connsiteY2" fmla="*/ 6873240 h 6873240"/>
              <a:gd name="connsiteX3" fmla="*/ 0 w 12192000"/>
              <a:gd name="connsiteY3" fmla="*/ 6873240 h 687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73240">
                <a:moveTo>
                  <a:pt x="0" y="0"/>
                </a:moveTo>
                <a:lnTo>
                  <a:pt x="12192000" y="0"/>
                </a:lnTo>
                <a:lnTo>
                  <a:pt x="12192000" y="6873240"/>
                </a:lnTo>
                <a:lnTo>
                  <a:pt x="0" y="68732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630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94368-E12B-4330-A489-DCA2E03A6A2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73240"/>
          </a:xfrm>
          <a:custGeom>
            <a:avLst/>
            <a:gdLst>
              <a:gd name="connsiteX0" fmla="*/ 0 w 12192000"/>
              <a:gd name="connsiteY0" fmla="*/ 0 h 6873240"/>
              <a:gd name="connsiteX1" fmla="*/ 12192000 w 12192000"/>
              <a:gd name="connsiteY1" fmla="*/ 0 h 6873240"/>
              <a:gd name="connsiteX2" fmla="*/ 12192000 w 12192000"/>
              <a:gd name="connsiteY2" fmla="*/ 6873240 h 6873240"/>
              <a:gd name="connsiteX3" fmla="*/ 0 w 12192000"/>
              <a:gd name="connsiteY3" fmla="*/ 6873240 h 687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73240">
                <a:moveTo>
                  <a:pt x="0" y="0"/>
                </a:moveTo>
                <a:lnTo>
                  <a:pt x="12192000" y="0"/>
                </a:lnTo>
                <a:lnTo>
                  <a:pt x="12192000" y="6873240"/>
                </a:lnTo>
                <a:lnTo>
                  <a:pt x="0" y="68732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221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B0850-0319-4E5A-A88B-21DF0B961FF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965032" y="2557112"/>
            <a:ext cx="2261938" cy="2261938"/>
          </a:xfrm>
          <a:custGeom>
            <a:avLst/>
            <a:gdLst>
              <a:gd name="connsiteX0" fmla="*/ 1130969 w 2261938"/>
              <a:gd name="connsiteY0" fmla="*/ 0 h 2261938"/>
              <a:gd name="connsiteX1" fmla="*/ 2261938 w 2261938"/>
              <a:gd name="connsiteY1" fmla="*/ 1130969 h 2261938"/>
              <a:gd name="connsiteX2" fmla="*/ 1130969 w 2261938"/>
              <a:gd name="connsiteY2" fmla="*/ 2261938 h 2261938"/>
              <a:gd name="connsiteX3" fmla="*/ 0 w 2261938"/>
              <a:gd name="connsiteY3" fmla="*/ 1130969 h 2261938"/>
              <a:gd name="connsiteX4" fmla="*/ 1130969 w 2261938"/>
              <a:gd name="connsiteY4" fmla="*/ 0 h 2261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1938" h="2261938">
                <a:moveTo>
                  <a:pt x="1130969" y="0"/>
                </a:moveTo>
                <a:cubicBezTo>
                  <a:pt x="1755586" y="0"/>
                  <a:pt x="2261938" y="506352"/>
                  <a:pt x="2261938" y="1130969"/>
                </a:cubicBezTo>
                <a:cubicBezTo>
                  <a:pt x="2261938" y="1755586"/>
                  <a:pt x="1755586" y="2261938"/>
                  <a:pt x="1130969" y="2261938"/>
                </a:cubicBezTo>
                <a:cubicBezTo>
                  <a:pt x="506352" y="2261938"/>
                  <a:pt x="0" y="1755586"/>
                  <a:pt x="0" y="1130969"/>
                </a:cubicBezTo>
                <a:cubicBezTo>
                  <a:pt x="0" y="506352"/>
                  <a:pt x="506352" y="0"/>
                  <a:pt x="113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525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E5411A-64D7-4D17-B9E7-7CC85033E36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531332" y="1520250"/>
            <a:ext cx="1221198" cy="1221198"/>
          </a:xfrm>
          <a:custGeom>
            <a:avLst/>
            <a:gdLst>
              <a:gd name="connsiteX0" fmla="*/ 610599 w 1221198"/>
              <a:gd name="connsiteY0" fmla="*/ 0 h 1221198"/>
              <a:gd name="connsiteX1" fmla="*/ 1221198 w 1221198"/>
              <a:gd name="connsiteY1" fmla="*/ 610599 h 1221198"/>
              <a:gd name="connsiteX2" fmla="*/ 610599 w 1221198"/>
              <a:gd name="connsiteY2" fmla="*/ 1221198 h 1221198"/>
              <a:gd name="connsiteX3" fmla="*/ 0 w 1221198"/>
              <a:gd name="connsiteY3" fmla="*/ 610599 h 1221198"/>
              <a:gd name="connsiteX4" fmla="*/ 610599 w 1221198"/>
              <a:gd name="connsiteY4" fmla="*/ 0 h 12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198" h="1221198">
                <a:moveTo>
                  <a:pt x="610599" y="0"/>
                </a:moveTo>
                <a:cubicBezTo>
                  <a:pt x="947824" y="0"/>
                  <a:pt x="1221198" y="273374"/>
                  <a:pt x="1221198" y="610599"/>
                </a:cubicBezTo>
                <a:cubicBezTo>
                  <a:pt x="1221198" y="947824"/>
                  <a:pt x="947824" y="1221198"/>
                  <a:pt x="610599" y="1221198"/>
                </a:cubicBezTo>
                <a:cubicBezTo>
                  <a:pt x="273374" y="1221198"/>
                  <a:pt x="0" y="947824"/>
                  <a:pt x="0" y="610599"/>
                </a:cubicBezTo>
                <a:cubicBezTo>
                  <a:pt x="0" y="273374"/>
                  <a:pt x="273374" y="0"/>
                  <a:pt x="6105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7128185" y="1520250"/>
            <a:ext cx="1221198" cy="1221198"/>
          </a:xfrm>
          <a:custGeom>
            <a:avLst/>
            <a:gdLst>
              <a:gd name="connsiteX0" fmla="*/ 610599 w 1221198"/>
              <a:gd name="connsiteY0" fmla="*/ 0 h 1221198"/>
              <a:gd name="connsiteX1" fmla="*/ 1221198 w 1221198"/>
              <a:gd name="connsiteY1" fmla="*/ 610599 h 1221198"/>
              <a:gd name="connsiteX2" fmla="*/ 610599 w 1221198"/>
              <a:gd name="connsiteY2" fmla="*/ 1221198 h 1221198"/>
              <a:gd name="connsiteX3" fmla="*/ 0 w 1221198"/>
              <a:gd name="connsiteY3" fmla="*/ 610599 h 1221198"/>
              <a:gd name="connsiteX4" fmla="*/ 610599 w 1221198"/>
              <a:gd name="connsiteY4" fmla="*/ 0 h 12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198" h="1221198">
                <a:moveTo>
                  <a:pt x="610599" y="0"/>
                </a:moveTo>
                <a:cubicBezTo>
                  <a:pt x="947824" y="0"/>
                  <a:pt x="1221198" y="273374"/>
                  <a:pt x="1221198" y="610599"/>
                </a:cubicBezTo>
                <a:cubicBezTo>
                  <a:pt x="1221198" y="947824"/>
                  <a:pt x="947824" y="1221198"/>
                  <a:pt x="610599" y="1221198"/>
                </a:cubicBezTo>
                <a:cubicBezTo>
                  <a:pt x="273374" y="1221198"/>
                  <a:pt x="0" y="947824"/>
                  <a:pt x="0" y="610599"/>
                </a:cubicBezTo>
                <a:cubicBezTo>
                  <a:pt x="0" y="273374"/>
                  <a:pt x="273374" y="0"/>
                  <a:pt x="6105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1531332" y="4192297"/>
            <a:ext cx="1221198" cy="1221198"/>
          </a:xfrm>
          <a:custGeom>
            <a:avLst/>
            <a:gdLst>
              <a:gd name="connsiteX0" fmla="*/ 610599 w 1221198"/>
              <a:gd name="connsiteY0" fmla="*/ 0 h 1221198"/>
              <a:gd name="connsiteX1" fmla="*/ 1221198 w 1221198"/>
              <a:gd name="connsiteY1" fmla="*/ 610599 h 1221198"/>
              <a:gd name="connsiteX2" fmla="*/ 610599 w 1221198"/>
              <a:gd name="connsiteY2" fmla="*/ 1221198 h 1221198"/>
              <a:gd name="connsiteX3" fmla="*/ 0 w 1221198"/>
              <a:gd name="connsiteY3" fmla="*/ 610599 h 1221198"/>
              <a:gd name="connsiteX4" fmla="*/ 610599 w 1221198"/>
              <a:gd name="connsiteY4" fmla="*/ 0 h 12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198" h="1221198">
                <a:moveTo>
                  <a:pt x="610599" y="0"/>
                </a:moveTo>
                <a:cubicBezTo>
                  <a:pt x="947824" y="0"/>
                  <a:pt x="1221198" y="273374"/>
                  <a:pt x="1221198" y="610599"/>
                </a:cubicBezTo>
                <a:cubicBezTo>
                  <a:pt x="1221198" y="947824"/>
                  <a:pt x="947824" y="1221198"/>
                  <a:pt x="610599" y="1221198"/>
                </a:cubicBezTo>
                <a:cubicBezTo>
                  <a:pt x="273374" y="1221198"/>
                  <a:pt x="0" y="947824"/>
                  <a:pt x="0" y="610599"/>
                </a:cubicBezTo>
                <a:cubicBezTo>
                  <a:pt x="0" y="273374"/>
                  <a:pt x="273374" y="0"/>
                  <a:pt x="6105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6"/>
          </p:nvPr>
        </p:nvSpPr>
        <p:spPr>
          <a:xfrm>
            <a:off x="7128185" y="4192297"/>
            <a:ext cx="1221198" cy="1221198"/>
          </a:xfrm>
          <a:custGeom>
            <a:avLst/>
            <a:gdLst>
              <a:gd name="connsiteX0" fmla="*/ 610599 w 1221198"/>
              <a:gd name="connsiteY0" fmla="*/ 0 h 1221198"/>
              <a:gd name="connsiteX1" fmla="*/ 1221198 w 1221198"/>
              <a:gd name="connsiteY1" fmla="*/ 610599 h 1221198"/>
              <a:gd name="connsiteX2" fmla="*/ 610599 w 1221198"/>
              <a:gd name="connsiteY2" fmla="*/ 1221198 h 1221198"/>
              <a:gd name="connsiteX3" fmla="*/ 0 w 1221198"/>
              <a:gd name="connsiteY3" fmla="*/ 610599 h 1221198"/>
              <a:gd name="connsiteX4" fmla="*/ 610599 w 1221198"/>
              <a:gd name="connsiteY4" fmla="*/ 0 h 12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198" h="1221198">
                <a:moveTo>
                  <a:pt x="610599" y="0"/>
                </a:moveTo>
                <a:cubicBezTo>
                  <a:pt x="947824" y="0"/>
                  <a:pt x="1221198" y="273374"/>
                  <a:pt x="1221198" y="610599"/>
                </a:cubicBezTo>
                <a:cubicBezTo>
                  <a:pt x="1221198" y="947824"/>
                  <a:pt x="947824" y="1221198"/>
                  <a:pt x="610599" y="1221198"/>
                </a:cubicBezTo>
                <a:cubicBezTo>
                  <a:pt x="273374" y="1221198"/>
                  <a:pt x="0" y="947824"/>
                  <a:pt x="0" y="610599"/>
                </a:cubicBezTo>
                <a:cubicBezTo>
                  <a:pt x="0" y="273374"/>
                  <a:pt x="273374" y="0"/>
                  <a:pt x="6105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000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E4594C-70FC-4A86-80EB-742CBF30023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176818" y="2285030"/>
            <a:ext cx="2408827" cy="4023360"/>
          </a:xfrm>
          <a:custGeom>
            <a:avLst/>
            <a:gdLst>
              <a:gd name="connsiteX0" fmla="*/ 0 w 2408827"/>
              <a:gd name="connsiteY0" fmla="*/ 0 h 4023360"/>
              <a:gd name="connsiteX1" fmla="*/ 466509 w 2408827"/>
              <a:gd name="connsiteY1" fmla="*/ 0 h 4023360"/>
              <a:gd name="connsiteX2" fmla="*/ 1204413 w 2408827"/>
              <a:gd name="connsiteY2" fmla="*/ 737904 h 4023360"/>
              <a:gd name="connsiteX3" fmla="*/ 1942317 w 2408827"/>
              <a:gd name="connsiteY3" fmla="*/ 0 h 4023360"/>
              <a:gd name="connsiteX4" fmla="*/ 2408827 w 2408827"/>
              <a:gd name="connsiteY4" fmla="*/ 0 h 4023360"/>
              <a:gd name="connsiteX5" fmla="*/ 2408827 w 2408827"/>
              <a:gd name="connsiteY5" fmla="*/ 4023360 h 4023360"/>
              <a:gd name="connsiteX6" fmla="*/ 0 w 2408827"/>
              <a:gd name="connsiteY6" fmla="*/ 4023360 h 402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08827" h="4023360">
                <a:moveTo>
                  <a:pt x="0" y="0"/>
                </a:moveTo>
                <a:lnTo>
                  <a:pt x="466509" y="0"/>
                </a:lnTo>
                <a:cubicBezTo>
                  <a:pt x="466509" y="407533"/>
                  <a:pt x="796880" y="737904"/>
                  <a:pt x="1204413" y="737904"/>
                </a:cubicBezTo>
                <a:cubicBezTo>
                  <a:pt x="1611946" y="737904"/>
                  <a:pt x="1942317" y="407533"/>
                  <a:pt x="1942317" y="0"/>
                </a:cubicBezTo>
                <a:lnTo>
                  <a:pt x="2408827" y="0"/>
                </a:lnTo>
                <a:lnTo>
                  <a:pt x="2408827" y="4023360"/>
                </a:lnTo>
                <a:lnTo>
                  <a:pt x="0" y="40233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996099" y="2285030"/>
            <a:ext cx="2408827" cy="4023360"/>
          </a:xfrm>
          <a:custGeom>
            <a:avLst/>
            <a:gdLst>
              <a:gd name="connsiteX0" fmla="*/ 0 w 2408827"/>
              <a:gd name="connsiteY0" fmla="*/ 0 h 4023360"/>
              <a:gd name="connsiteX1" fmla="*/ 466509 w 2408827"/>
              <a:gd name="connsiteY1" fmla="*/ 0 h 4023360"/>
              <a:gd name="connsiteX2" fmla="*/ 1204413 w 2408827"/>
              <a:gd name="connsiteY2" fmla="*/ 737904 h 4023360"/>
              <a:gd name="connsiteX3" fmla="*/ 1942317 w 2408827"/>
              <a:gd name="connsiteY3" fmla="*/ 0 h 4023360"/>
              <a:gd name="connsiteX4" fmla="*/ 2408827 w 2408827"/>
              <a:gd name="connsiteY4" fmla="*/ 0 h 4023360"/>
              <a:gd name="connsiteX5" fmla="*/ 2408827 w 2408827"/>
              <a:gd name="connsiteY5" fmla="*/ 4023360 h 4023360"/>
              <a:gd name="connsiteX6" fmla="*/ 0 w 2408827"/>
              <a:gd name="connsiteY6" fmla="*/ 4023360 h 402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08827" h="4023360">
                <a:moveTo>
                  <a:pt x="0" y="0"/>
                </a:moveTo>
                <a:lnTo>
                  <a:pt x="466509" y="0"/>
                </a:lnTo>
                <a:cubicBezTo>
                  <a:pt x="466509" y="407533"/>
                  <a:pt x="796880" y="737904"/>
                  <a:pt x="1204413" y="737904"/>
                </a:cubicBezTo>
                <a:cubicBezTo>
                  <a:pt x="1611946" y="737904"/>
                  <a:pt x="1942317" y="407533"/>
                  <a:pt x="1942317" y="0"/>
                </a:cubicBezTo>
                <a:lnTo>
                  <a:pt x="2408827" y="0"/>
                </a:lnTo>
                <a:lnTo>
                  <a:pt x="2408827" y="4023360"/>
                </a:lnTo>
                <a:lnTo>
                  <a:pt x="0" y="40233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46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42A23-7E44-4FB4-A94A-92F2A9B87F1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797791"/>
          </a:xfrm>
          <a:custGeom>
            <a:avLst/>
            <a:gdLst>
              <a:gd name="connsiteX0" fmla="*/ 0 w 12192000"/>
              <a:gd name="connsiteY0" fmla="*/ 0 h 2797791"/>
              <a:gd name="connsiteX1" fmla="*/ 12192000 w 12192000"/>
              <a:gd name="connsiteY1" fmla="*/ 0 h 2797791"/>
              <a:gd name="connsiteX2" fmla="*/ 12192000 w 12192000"/>
              <a:gd name="connsiteY2" fmla="*/ 2797791 h 2797791"/>
              <a:gd name="connsiteX3" fmla="*/ 0 w 12192000"/>
              <a:gd name="connsiteY3" fmla="*/ 2797791 h 2797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97791">
                <a:moveTo>
                  <a:pt x="0" y="0"/>
                </a:moveTo>
                <a:lnTo>
                  <a:pt x="12192000" y="0"/>
                </a:lnTo>
                <a:lnTo>
                  <a:pt x="12192000" y="2797791"/>
                </a:lnTo>
                <a:lnTo>
                  <a:pt x="0" y="27977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202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20B96C-FB45-432F-BABC-3471C346235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058059" y="0"/>
            <a:ext cx="5133941" cy="6858000"/>
          </a:xfrm>
          <a:custGeom>
            <a:avLst/>
            <a:gdLst>
              <a:gd name="connsiteX0" fmla="*/ 1902419 w 5133941"/>
              <a:gd name="connsiteY0" fmla="*/ 0 h 6858000"/>
              <a:gd name="connsiteX1" fmla="*/ 5133941 w 5133941"/>
              <a:gd name="connsiteY1" fmla="*/ 0 h 6858000"/>
              <a:gd name="connsiteX2" fmla="*/ 5133941 w 5133941"/>
              <a:gd name="connsiteY2" fmla="*/ 6858000 h 6858000"/>
              <a:gd name="connsiteX3" fmla="*/ 1902419 w 5133941"/>
              <a:gd name="connsiteY3" fmla="*/ 6858000 h 6858000"/>
              <a:gd name="connsiteX4" fmla="*/ 1785380 w 5133941"/>
              <a:gd name="connsiteY4" fmla="*/ 6786898 h 6858000"/>
              <a:gd name="connsiteX5" fmla="*/ 0 w 5133941"/>
              <a:gd name="connsiteY5" fmla="*/ 3429000 h 6858000"/>
              <a:gd name="connsiteX6" fmla="*/ 1785380 w 5133941"/>
              <a:gd name="connsiteY6" fmla="*/ 711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3941" h="6858000">
                <a:moveTo>
                  <a:pt x="1902419" y="0"/>
                </a:moveTo>
                <a:lnTo>
                  <a:pt x="5133941" y="0"/>
                </a:lnTo>
                <a:lnTo>
                  <a:pt x="5133941" y="6858000"/>
                </a:lnTo>
                <a:lnTo>
                  <a:pt x="1902419" y="6858000"/>
                </a:lnTo>
                <a:lnTo>
                  <a:pt x="1785380" y="6786898"/>
                </a:lnTo>
                <a:cubicBezTo>
                  <a:pt x="708210" y="6059176"/>
                  <a:pt x="0" y="4826793"/>
                  <a:pt x="0" y="3429000"/>
                </a:cubicBezTo>
                <a:cubicBezTo>
                  <a:pt x="0" y="2031207"/>
                  <a:pt x="708210" y="798825"/>
                  <a:pt x="1785380" y="7110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60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FC0DA-A9FD-43E9-AE98-C41D60FF8E2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981450" y="0"/>
            <a:ext cx="8210550" cy="3429000"/>
          </a:xfrm>
          <a:custGeom>
            <a:avLst/>
            <a:gdLst>
              <a:gd name="connsiteX0" fmla="*/ 0 w 8210550"/>
              <a:gd name="connsiteY0" fmla="*/ 0 h 3429000"/>
              <a:gd name="connsiteX1" fmla="*/ 8210550 w 8210550"/>
              <a:gd name="connsiteY1" fmla="*/ 0 h 3429000"/>
              <a:gd name="connsiteX2" fmla="*/ 8210550 w 8210550"/>
              <a:gd name="connsiteY2" fmla="*/ 3429000 h 3429000"/>
              <a:gd name="connsiteX3" fmla="*/ 0 w 821055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0550" h="3429000">
                <a:moveTo>
                  <a:pt x="0" y="0"/>
                </a:moveTo>
                <a:lnTo>
                  <a:pt x="8210550" y="0"/>
                </a:lnTo>
                <a:lnTo>
                  <a:pt x="821055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062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8F9F4F-F57E-4003-AA9F-955BCFE3256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325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7AD23-2248-4F53-A705-20AD4F8D67E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6505012" cy="6858000"/>
            <a:chOff x="0" y="0"/>
            <a:chExt cx="6505012" cy="6858000"/>
          </a:xfrm>
        </p:grpSpPr>
        <p:sp>
          <p:nvSpPr>
            <p:cNvPr id="5" name="Freeform 4"/>
            <p:cNvSpPr/>
            <p:nvPr userDrawn="1"/>
          </p:nvSpPr>
          <p:spPr>
            <a:xfrm>
              <a:off x="3950489" y="0"/>
              <a:ext cx="2554523" cy="3538612"/>
            </a:xfrm>
            <a:custGeom>
              <a:avLst/>
              <a:gdLst>
                <a:gd name="connsiteX0" fmla="*/ 0 w 2554523"/>
                <a:gd name="connsiteY0" fmla="*/ 0 h 3538612"/>
                <a:gd name="connsiteX1" fmla="*/ 283808 w 2554523"/>
                <a:gd name="connsiteY1" fmla="*/ 0 h 3538612"/>
                <a:gd name="connsiteX2" fmla="*/ 405306 w 2554523"/>
                <a:gd name="connsiteY2" fmla="*/ 54928 h 3538612"/>
                <a:gd name="connsiteX3" fmla="*/ 2483975 w 2554523"/>
                <a:gd name="connsiteY3" fmla="*/ 3106401 h 3538612"/>
                <a:gd name="connsiteX4" fmla="*/ 2492136 w 2554523"/>
                <a:gd name="connsiteY4" fmla="*/ 3331076 h 3538612"/>
                <a:gd name="connsiteX5" fmla="*/ 2522419 w 2554523"/>
                <a:gd name="connsiteY5" fmla="*/ 3351493 h 3538612"/>
                <a:gd name="connsiteX6" fmla="*/ 2554523 w 2554523"/>
                <a:gd name="connsiteY6" fmla="*/ 3429000 h 3538612"/>
                <a:gd name="connsiteX7" fmla="*/ 2444911 w 2554523"/>
                <a:gd name="connsiteY7" fmla="*/ 3538612 h 3538612"/>
                <a:gd name="connsiteX8" fmla="*/ 2343913 w 2554523"/>
                <a:gd name="connsiteY8" fmla="*/ 3471666 h 3538612"/>
                <a:gd name="connsiteX9" fmla="*/ 2343103 w 2554523"/>
                <a:gd name="connsiteY9" fmla="*/ 3467655 h 3538612"/>
                <a:gd name="connsiteX10" fmla="*/ 2238374 w 2554523"/>
                <a:gd name="connsiteY10" fmla="*/ 3467655 h 3538612"/>
                <a:gd name="connsiteX11" fmla="*/ 2238374 w 2554523"/>
                <a:gd name="connsiteY11" fmla="*/ 3390345 h 3538612"/>
                <a:gd name="connsiteX12" fmla="*/ 2343103 w 2554523"/>
                <a:gd name="connsiteY12" fmla="*/ 3390345 h 3538612"/>
                <a:gd name="connsiteX13" fmla="*/ 2343913 w 2554523"/>
                <a:gd name="connsiteY13" fmla="*/ 3386334 h 3538612"/>
                <a:gd name="connsiteX14" fmla="*/ 2383626 w 2554523"/>
                <a:gd name="connsiteY14" fmla="*/ 3338108 h 3538612"/>
                <a:gd name="connsiteX15" fmla="*/ 2387871 w 2554523"/>
                <a:gd name="connsiteY15" fmla="*/ 3336812 h 3538612"/>
                <a:gd name="connsiteX16" fmla="*/ 2378182 w 2554523"/>
                <a:gd name="connsiteY16" fmla="*/ 3091354 h 3538612"/>
                <a:gd name="connsiteX17" fmla="*/ 38674 w 2554523"/>
                <a:gd name="connsiteY17" fmla="*/ 13086 h 3538612"/>
                <a:gd name="connsiteX0" fmla="*/ 0 w 2554523"/>
                <a:gd name="connsiteY0" fmla="*/ 0 h 3538612"/>
                <a:gd name="connsiteX1" fmla="*/ 283808 w 2554523"/>
                <a:gd name="connsiteY1" fmla="*/ 0 h 3538612"/>
                <a:gd name="connsiteX2" fmla="*/ 405306 w 2554523"/>
                <a:gd name="connsiteY2" fmla="*/ 54928 h 3538612"/>
                <a:gd name="connsiteX3" fmla="*/ 2483975 w 2554523"/>
                <a:gd name="connsiteY3" fmla="*/ 3106401 h 3538612"/>
                <a:gd name="connsiteX4" fmla="*/ 2492136 w 2554523"/>
                <a:gd name="connsiteY4" fmla="*/ 3331076 h 3538612"/>
                <a:gd name="connsiteX5" fmla="*/ 2522419 w 2554523"/>
                <a:gd name="connsiteY5" fmla="*/ 3351493 h 3538612"/>
                <a:gd name="connsiteX6" fmla="*/ 2554523 w 2554523"/>
                <a:gd name="connsiteY6" fmla="*/ 3429000 h 3538612"/>
                <a:gd name="connsiteX7" fmla="*/ 2444911 w 2554523"/>
                <a:gd name="connsiteY7" fmla="*/ 3538612 h 3538612"/>
                <a:gd name="connsiteX8" fmla="*/ 2343913 w 2554523"/>
                <a:gd name="connsiteY8" fmla="*/ 3471666 h 3538612"/>
                <a:gd name="connsiteX9" fmla="*/ 2343103 w 2554523"/>
                <a:gd name="connsiteY9" fmla="*/ 3467655 h 3538612"/>
                <a:gd name="connsiteX10" fmla="*/ 2199815 w 2554523"/>
                <a:gd name="connsiteY10" fmla="*/ 3467655 h 3538612"/>
                <a:gd name="connsiteX11" fmla="*/ 2238374 w 2554523"/>
                <a:gd name="connsiteY11" fmla="*/ 3390345 h 3538612"/>
                <a:gd name="connsiteX12" fmla="*/ 2343103 w 2554523"/>
                <a:gd name="connsiteY12" fmla="*/ 3390345 h 3538612"/>
                <a:gd name="connsiteX13" fmla="*/ 2343913 w 2554523"/>
                <a:gd name="connsiteY13" fmla="*/ 3386334 h 3538612"/>
                <a:gd name="connsiteX14" fmla="*/ 2383626 w 2554523"/>
                <a:gd name="connsiteY14" fmla="*/ 3338108 h 3538612"/>
                <a:gd name="connsiteX15" fmla="*/ 2387871 w 2554523"/>
                <a:gd name="connsiteY15" fmla="*/ 3336812 h 3538612"/>
                <a:gd name="connsiteX16" fmla="*/ 2378182 w 2554523"/>
                <a:gd name="connsiteY16" fmla="*/ 3091354 h 3538612"/>
                <a:gd name="connsiteX17" fmla="*/ 38674 w 2554523"/>
                <a:gd name="connsiteY17" fmla="*/ 13086 h 3538612"/>
                <a:gd name="connsiteX18" fmla="*/ 0 w 2554523"/>
                <a:gd name="connsiteY18" fmla="*/ 0 h 3538612"/>
                <a:gd name="connsiteX0" fmla="*/ 0 w 2554523"/>
                <a:gd name="connsiteY0" fmla="*/ 0 h 3538612"/>
                <a:gd name="connsiteX1" fmla="*/ 283808 w 2554523"/>
                <a:gd name="connsiteY1" fmla="*/ 0 h 3538612"/>
                <a:gd name="connsiteX2" fmla="*/ 405306 w 2554523"/>
                <a:gd name="connsiteY2" fmla="*/ 54928 h 3538612"/>
                <a:gd name="connsiteX3" fmla="*/ 2483975 w 2554523"/>
                <a:gd name="connsiteY3" fmla="*/ 3106401 h 3538612"/>
                <a:gd name="connsiteX4" fmla="*/ 2492136 w 2554523"/>
                <a:gd name="connsiteY4" fmla="*/ 3331076 h 3538612"/>
                <a:gd name="connsiteX5" fmla="*/ 2522419 w 2554523"/>
                <a:gd name="connsiteY5" fmla="*/ 3351493 h 3538612"/>
                <a:gd name="connsiteX6" fmla="*/ 2554523 w 2554523"/>
                <a:gd name="connsiteY6" fmla="*/ 3429000 h 3538612"/>
                <a:gd name="connsiteX7" fmla="*/ 2444911 w 2554523"/>
                <a:gd name="connsiteY7" fmla="*/ 3538612 h 3538612"/>
                <a:gd name="connsiteX8" fmla="*/ 2343913 w 2554523"/>
                <a:gd name="connsiteY8" fmla="*/ 3471666 h 3538612"/>
                <a:gd name="connsiteX9" fmla="*/ 2343103 w 2554523"/>
                <a:gd name="connsiteY9" fmla="*/ 3467655 h 3538612"/>
                <a:gd name="connsiteX10" fmla="*/ 2199815 w 2554523"/>
                <a:gd name="connsiteY10" fmla="*/ 3467655 h 3538612"/>
                <a:gd name="connsiteX11" fmla="*/ 2191553 w 2554523"/>
                <a:gd name="connsiteY11" fmla="*/ 3390345 h 3538612"/>
                <a:gd name="connsiteX12" fmla="*/ 2343103 w 2554523"/>
                <a:gd name="connsiteY12" fmla="*/ 3390345 h 3538612"/>
                <a:gd name="connsiteX13" fmla="*/ 2343913 w 2554523"/>
                <a:gd name="connsiteY13" fmla="*/ 3386334 h 3538612"/>
                <a:gd name="connsiteX14" fmla="*/ 2383626 w 2554523"/>
                <a:gd name="connsiteY14" fmla="*/ 3338108 h 3538612"/>
                <a:gd name="connsiteX15" fmla="*/ 2387871 w 2554523"/>
                <a:gd name="connsiteY15" fmla="*/ 3336812 h 3538612"/>
                <a:gd name="connsiteX16" fmla="*/ 2378182 w 2554523"/>
                <a:gd name="connsiteY16" fmla="*/ 3091354 h 3538612"/>
                <a:gd name="connsiteX17" fmla="*/ 38674 w 2554523"/>
                <a:gd name="connsiteY17" fmla="*/ 13086 h 3538612"/>
                <a:gd name="connsiteX18" fmla="*/ 0 w 2554523"/>
                <a:gd name="connsiteY18" fmla="*/ 0 h 353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54523" h="3538612">
                  <a:moveTo>
                    <a:pt x="0" y="0"/>
                  </a:moveTo>
                  <a:lnTo>
                    <a:pt x="283808" y="0"/>
                  </a:lnTo>
                  <a:lnTo>
                    <a:pt x="405306" y="54928"/>
                  </a:lnTo>
                  <a:cubicBezTo>
                    <a:pt x="1563844" y="613169"/>
                    <a:pt x="2385761" y="1759353"/>
                    <a:pt x="2483975" y="3106401"/>
                  </a:cubicBezTo>
                  <a:lnTo>
                    <a:pt x="2492136" y="3331076"/>
                  </a:lnTo>
                  <a:lnTo>
                    <a:pt x="2522419" y="3351493"/>
                  </a:lnTo>
                  <a:cubicBezTo>
                    <a:pt x="2542254" y="3371329"/>
                    <a:pt x="2554523" y="3398732"/>
                    <a:pt x="2554523" y="3429000"/>
                  </a:cubicBezTo>
                  <a:cubicBezTo>
                    <a:pt x="2554523" y="3489537"/>
                    <a:pt x="2505448" y="3538612"/>
                    <a:pt x="2444911" y="3538612"/>
                  </a:cubicBezTo>
                  <a:cubicBezTo>
                    <a:pt x="2399509" y="3538612"/>
                    <a:pt x="2360553" y="3511007"/>
                    <a:pt x="2343913" y="3471666"/>
                  </a:cubicBezTo>
                  <a:lnTo>
                    <a:pt x="2343103" y="3467655"/>
                  </a:lnTo>
                  <a:lnTo>
                    <a:pt x="2199815" y="3467655"/>
                  </a:lnTo>
                  <a:lnTo>
                    <a:pt x="2191553" y="3390345"/>
                  </a:lnTo>
                  <a:lnTo>
                    <a:pt x="2343103" y="3390345"/>
                  </a:lnTo>
                  <a:lnTo>
                    <a:pt x="2343913" y="3386334"/>
                  </a:lnTo>
                  <a:cubicBezTo>
                    <a:pt x="2352233" y="3366664"/>
                    <a:pt x="2366132" y="3349927"/>
                    <a:pt x="2383626" y="3338108"/>
                  </a:cubicBezTo>
                  <a:lnTo>
                    <a:pt x="2387871" y="3336812"/>
                  </a:lnTo>
                  <a:lnTo>
                    <a:pt x="2378182" y="3091354"/>
                  </a:lnTo>
                  <a:cubicBezTo>
                    <a:pt x="2265600" y="1671081"/>
                    <a:pt x="1324755" y="483984"/>
                    <a:pt x="38674" y="1308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0" y="0"/>
              <a:ext cx="6154056" cy="6858000"/>
            </a:xfrm>
            <a:custGeom>
              <a:avLst/>
              <a:gdLst>
                <a:gd name="connsiteX0" fmla="*/ 0 w 6154056"/>
                <a:gd name="connsiteY0" fmla="*/ 0 h 6858000"/>
                <a:gd name="connsiteX1" fmla="*/ 590550 w 6154056"/>
                <a:gd name="connsiteY1" fmla="*/ 0 h 6858000"/>
                <a:gd name="connsiteX2" fmla="*/ 590550 w 6154056"/>
                <a:gd name="connsiteY2" fmla="*/ 3510 h 6858000"/>
                <a:gd name="connsiteX3" fmla="*/ 729341 w 6154056"/>
                <a:gd name="connsiteY3" fmla="*/ 0 h 6858000"/>
                <a:gd name="connsiteX4" fmla="*/ 2725056 w 6154056"/>
                <a:gd name="connsiteY4" fmla="*/ 0 h 6858000"/>
                <a:gd name="connsiteX5" fmla="*/ 6154056 w 6154056"/>
                <a:gd name="connsiteY5" fmla="*/ 3429000 h 6858000"/>
                <a:gd name="connsiteX6" fmla="*/ 2725056 w 6154056"/>
                <a:gd name="connsiteY6" fmla="*/ 6858000 h 6858000"/>
                <a:gd name="connsiteX7" fmla="*/ 729341 w 6154056"/>
                <a:gd name="connsiteY7" fmla="*/ 6858000 h 6858000"/>
                <a:gd name="connsiteX8" fmla="*/ 590550 w 6154056"/>
                <a:gd name="connsiteY8" fmla="*/ 6854491 h 6858000"/>
                <a:gd name="connsiteX9" fmla="*/ 590550 w 6154056"/>
                <a:gd name="connsiteY9" fmla="*/ 6858000 h 6858000"/>
                <a:gd name="connsiteX10" fmla="*/ 0 w 6154056"/>
                <a:gd name="connsiteY10" fmla="*/ 6858000 h 6858000"/>
                <a:gd name="connsiteX11" fmla="*/ 0 w 6154056"/>
                <a:gd name="connsiteY11" fmla="*/ 6779501 h 6858000"/>
                <a:gd name="connsiteX12" fmla="*/ 0 w 6154056"/>
                <a:gd name="connsiteY12" fmla="*/ 785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54056" h="6858000">
                  <a:moveTo>
                    <a:pt x="0" y="0"/>
                  </a:moveTo>
                  <a:lnTo>
                    <a:pt x="590550" y="0"/>
                  </a:lnTo>
                  <a:lnTo>
                    <a:pt x="590550" y="3510"/>
                  </a:lnTo>
                  <a:lnTo>
                    <a:pt x="729341" y="0"/>
                  </a:lnTo>
                  <a:lnTo>
                    <a:pt x="2725056" y="0"/>
                  </a:lnTo>
                  <a:cubicBezTo>
                    <a:pt x="4618840" y="0"/>
                    <a:pt x="6154056" y="1535216"/>
                    <a:pt x="6154056" y="3429000"/>
                  </a:cubicBezTo>
                  <a:cubicBezTo>
                    <a:pt x="6154056" y="5322784"/>
                    <a:pt x="4618840" y="6858000"/>
                    <a:pt x="2725056" y="6858000"/>
                  </a:cubicBezTo>
                  <a:lnTo>
                    <a:pt x="729341" y="6858000"/>
                  </a:lnTo>
                  <a:lnTo>
                    <a:pt x="590550" y="6854491"/>
                  </a:lnTo>
                  <a:lnTo>
                    <a:pt x="590550" y="6858000"/>
                  </a:lnTo>
                  <a:lnTo>
                    <a:pt x="0" y="6858000"/>
                  </a:lnTo>
                  <a:lnTo>
                    <a:pt x="0" y="6779501"/>
                  </a:lnTo>
                  <a:lnTo>
                    <a:pt x="0" y="78500"/>
                  </a:lnTo>
                  <a:close/>
                </a:path>
              </a:pathLst>
            </a:cu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>
              <a:off x="2" y="239946"/>
              <a:ext cx="5880294" cy="6378108"/>
            </a:xfrm>
            <a:custGeom>
              <a:avLst/>
              <a:gdLst>
                <a:gd name="connsiteX0" fmla="*/ 0 w 5940771"/>
                <a:gd name="connsiteY0" fmla="*/ 0 h 6506308"/>
                <a:gd name="connsiteX1" fmla="*/ 377265 w 5940771"/>
                <a:gd name="connsiteY1" fmla="*/ 0 h 6506308"/>
                <a:gd name="connsiteX2" fmla="*/ 377265 w 5940771"/>
                <a:gd name="connsiteY2" fmla="*/ 3330 h 6506308"/>
                <a:gd name="connsiteX3" fmla="*/ 516056 w 5940771"/>
                <a:gd name="connsiteY3" fmla="*/ 0 h 6506308"/>
                <a:gd name="connsiteX4" fmla="*/ 2511771 w 5940771"/>
                <a:gd name="connsiteY4" fmla="*/ 0 h 6506308"/>
                <a:gd name="connsiteX5" fmla="*/ 5940771 w 5940771"/>
                <a:gd name="connsiteY5" fmla="*/ 3253154 h 6506308"/>
                <a:gd name="connsiteX6" fmla="*/ 2511771 w 5940771"/>
                <a:gd name="connsiteY6" fmla="*/ 6506308 h 6506308"/>
                <a:gd name="connsiteX7" fmla="*/ 516056 w 5940771"/>
                <a:gd name="connsiteY7" fmla="*/ 6506308 h 6506308"/>
                <a:gd name="connsiteX8" fmla="*/ 377265 w 5940771"/>
                <a:gd name="connsiteY8" fmla="*/ 6502979 h 6506308"/>
                <a:gd name="connsiteX9" fmla="*/ 377265 w 5940771"/>
                <a:gd name="connsiteY9" fmla="*/ 6506308 h 6506308"/>
                <a:gd name="connsiteX10" fmla="*/ 0 w 5940771"/>
                <a:gd name="connsiteY10" fmla="*/ 6506308 h 6506308"/>
                <a:gd name="connsiteX11" fmla="*/ 0 w 5940771"/>
                <a:gd name="connsiteY11" fmla="*/ 0 h 650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40771" h="6506308">
                  <a:moveTo>
                    <a:pt x="0" y="0"/>
                  </a:moveTo>
                  <a:lnTo>
                    <a:pt x="377265" y="0"/>
                  </a:lnTo>
                  <a:lnTo>
                    <a:pt x="377265" y="3330"/>
                  </a:lnTo>
                  <a:lnTo>
                    <a:pt x="516056" y="0"/>
                  </a:lnTo>
                  <a:lnTo>
                    <a:pt x="2511771" y="0"/>
                  </a:lnTo>
                  <a:cubicBezTo>
                    <a:pt x="4405555" y="0"/>
                    <a:pt x="5940771" y="1456487"/>
                    <a:pt x="5940771" y="3253154"/>
                  </a:cubicBezTo>
                  <a:cubicBezTo>
                    <a:pt x="5940771" y="5049821"/>
                    <a:pt x="4405555" y="6506308"/>
                    <a:pt x="2511771" y="6506308"/>
                  </a:cubicBezTo>
                  <a:lnTo>
                    <a:pt x="516056" y="6506308"/>
                  </a:lnTo>
                  <a:lnTo>
                    <a:pt x="377265" y="6502979"/>
                  </a:lnTo>
                  <a:lnTo>
                    <a:pt x="377265" y="6506308"/>
                  </a:lnTo>
                  <a:lnTo>
                    <a:pt x="0" y="65063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0853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 flipH="1">
            <a:off x="6037944" y="0"/>
            <a:ext cx="6154056" cy="6858000"/>
          </a:xfrm>
          <a:custGeom>
            <a:avLst/>
            <a:gdLst>
              <a:gd name="connsiteX0" fmla="*/ 0 w 6154056"/>
              <a:gd name="connsiteY0" fmla="*/ 0 h 6858000"/>
              <a:gd name="connsiteX1" fmla="*/ 590550 w 6154056"/>
              <a:gd name="connsiteY1" fmla="*/ 0 h 6858000"/>
              <a:gd name="connsiteX2" fmla="*/ 590550 w 6154056"/>
              <a:gd name="connsiteY2" fmla="*/ 3510 h 6858000"/>
              <a:gd name="connsiteX3" fmla="*/ 729341 w 6154056"/>
              <a:gd name="connsiteY3" fmla="*/ 0 h 6858000"/>
              <a:gd name="connsiteX4" fmla="*/ 2725056 w 6154056"/>
              <a:gd name="connsiteY4" fmla="*/ 0 h 6858000"/>
              <a:gd name="connsiteX5" fmla="*/ 6154056 w 6154056"/>
              <a:gd name="connsiteY5" fmla="*/ 3429000 h 6858000"/>
              <a:gd name="connsiteX6" fmla="*/ 2725056 w 6154056"/>
              <a:gd name="connsiteY6" fmla="*/ 6858000 h 6858000"/>
              <a:gd name="connsiteX7" fmla="*/ 729341 w 6154056"/>
              <a:gd name="connsiteY7" fmla="*/ 6858000 h 6858000"/>
              <a:gd name="connsiteX8" fmla="*/ 590550 w 6154056"/>
              <a:gd name="connsiteY8" fmla="*/ 6854491 h 6858000"/>
              <a:gd name="connsiteX9" fmla="*/ 590550 w 6154056"/>
              <a:gd name="connsiteY9" fmla="*/ 6858000 h 6858000"/>
              <a:gd name="connsiteX10" fmla="*/ 0 w 6154056"/>
              <a:gd name="connsiteY10" fmla="*/ 6858000 h 6858000"/>
              <a:gd name="connsiteX11" fmla="*/ 0 w 6154056"/>
              <a:gd name="connsiteY11" fmla="*/ 6779501 h 6858000"/>
              <a:gd name="connsiteX12" fmla="*/ 0 w 6154056"/>
              <a:gd name="connsiteY12" fmla="*/ 785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54056" h="6858000">
                <a:moveTo>
                  <a:pt x="0" y="0"/>
                </a:moveTo>
                <a:lnTo>
                  <a:pt x="590550" y="0"/>
                </a:lnTo>
                <a:lnTo>
                  <a:pt x="590550" y="3510"/>
                </a:lnTo>
                <a:lnTo>
                  <a:pt x="729341" y="0"/>
                </a:lnTo>
                <a:lnTo>
                  <a:pt x="2725056" y="0"/>
                </a:lnTo>
                <a:cubicBezTo>
                  <a:pt x="4618840" y="0"/>
                  <a:pt x="6154056" y="1535216"/>
                  <a:pt x="6154056" y="3429000"/>
                </a:cubicBezTo>
                <a:cubicBezTo>
                  <a:pt x="6154056" y="5322784"/>
                  <a:pt x="4618840" y="6858000"/>
                  <a:pt x="2725056" y="6858000"/>
                </a:cubicBezTo>
                <a:lnTo>
                  <a:pt x="729341" y="6858000"/>
                </a:lnTo>
                <a:lnTo>
                  <a:pt x="590550" y="6854491"/>
                </a:lnTo>
                <a:lnTo>
                  <a:pt x="590550" y="6858000"/>
                </a:lnTo>
                <a:lnTo>
                  <a:pt x="0" y="6858000"/>
                </a:lnTo>
                <a:lnTo>
                  <a:pt x="0" y="6779501"/>
                </a:lnTo>
                <a:lnTo>
                  <a:pt x="0" y="7850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 userDrawn="1"/>
        </p:nvSpPr>
        <p:spPr>
          <a:xfrm flipH="1">
            <a:off x="6311704" y="239946"/>
            <a:ext cx="5880294" cy="6378108"/>
          </a:xfrm>
          <a:custGeom>
            <a:avLst/>
            <a:gdLst>
              <a:gd name="connsiteX0" fmla="*/ 0 w 5940771"/>
              <a:gd name="connsiteY0" fmla="*/ 0 h 6506308"/>
              <a:gd name="connsiteX1" fmla="*/ 377265 w 5940771"/>
              <a:gd name="connsiteY1" fmla="*/ 0 h 6506308"/>
              <a:gd name="connsiteX2" fmla="*/ 377265 w 5940771"/>
              <a:gd name="connsiteY2" fmla="*/ 3330 h 6506308"/>
              <a:gd name="connsiteX3" fmla="*/ 516056 w 5940771"/>
              <a:gd name="connsiteY3" fmla="*/ 0 h 6506308"/>
              <a:gd name="connsiteX4" fmla="*/ 2511771 w 5940771"/>
              <a:gd name="connsiteY4" fmla="*/ 0 h 6506308"/>
              <a:gd name="connsiteX5" fmla="*/ 5940771 w 5940771"/>
              <a:gd name="connsiteY5" fmla="*/ 3253154 h 6506308"/>
              <a:gd name="connsiteX6" fmla="*/ 2511771 w 5940771"/>
              <a:gd name="connsiteY6" fmla="*/ 6506308 h 6506308"/>
              <a:gd name="connsiteX7" fmla="*/ 516056 w 5940771"/>
              <a:gd name="connsiteY7" fmla="*/ 6506308 h 6506308"/>
              <a:gd name="connsiteX8" fmla="*/ 377265 w 5940771"/>
              <a:gd name="connsiteY8" fmla="*/ 6502979 h 6506308"/>
              <a:gd name="connsiteX9" fmla="*/ 377265 w 5940771"/>
              <a:gd name="connsiteY9" fmla="*/ 6506308 h 6506308"/>
              <a:gd name="connsiteX10" fmla="*/ 0 w 5940771"/>
              <a:gd name="connsiteY10" fmla="*/ 6506308 h 6506308"/>
              <a:gd name="connsiteX11" fmla="*/ 0 w 5940771"/>
              <a:gd name="connsiteY11" fmla="*/ 0 h 65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0771" h="6506308">
                <a:moveTo>
                  <a:pt x="0" y="0"/>
                </a:moveTo>
                <a:lnTo>
                  <a:pt x="377265" y="0"/>
                </a:lnTo>
                <a:lnTo>
                  <a:pt x="377265" y="3330"/>
                </a:lnTo>
                <a:lnTo>
                  <a:pt x="516056" y="0"/>
                </a:lnTo>
                <a:lnTo>
                  <a:pt x="2511771" y="0"/>
                </a:lnTo>
                <a:cubicBezTo>
                  <a:pt x="4405555" y="0"/>
                  <a:pt x="5940771" y="1456487"/>
                  <a:pt x="5940771" y="3253154"/>
                </a:cubicBezTo>
                <a:cubicBezTo>
                  <a:pt x="5940771" y="5049821"/>
                  <a:pt x="4405555" y="6506308"/>
                  <a:pt x="2511771" y="6506308"/>
                </a:cubicBezTo>
                <a:lnTo>
                  <a:pt x="516056" y="6506308"/>
                </a:lnTo>
                <a:lnTo>
                  <a:pt x="377265" y="6502979"/>
                </a:lnTo>
                <a:lnTo>
                  <a:pt x="377265" y="6506308"/>
                </a:lnTo>
                <a:lnTo>
                  <a:pt x="0" y="6506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E29DE2-4029-4A6C-915B-AF40C05F252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reeform 4"/>
          <p:cNvSpPr/>
          <p:nvPr userDrawn="1"/>
        </p:nvSpPr>
        <p:spPr>
          <a:xfrm flipH="1">
            <a:off x="5686988" y="0"/>
            <a:ext cx="2554523" cy="3538612"/>
          </a:xfrm>
          <a:custGeom>
            <a:avLst/>
            <a:gdLst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238374 w 2554523"/>
              <a:gd name="connsiteY10" fmla="*/ 3467655 h 3538612"/>
              <a:gd name="connsiteX11" fmla="*/ 2238374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199815 w 2554523"/>
              <a:gd name="connsiteY10" fmla="*/ 3467655 h 3538612"/>
              <a:gd name="connsiteX11" fmla="*/ 2238374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18" fmla="*/ 0 w 2554523"/>
              <a:gd name="connsiteY18" fmla="*/ 0 h 3538612"/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199815 w 2554523"/>
              <a:gd name="connsiteY10" fmla="*/ 3467655 h 3538612"/>
              <a:gd name="connsiteX11" fmla="*/ 2191553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18" fmla="*/ 0 w 2554523"/>
              <a:gd name="connsiteY18" fmla="*/ 0 h 353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4523" h="3538612">
                <a:moveTo>
                  <a:pt x="0" y="0"/>
                </a:moveTo>
                <a:lnTo>
                  <a:pt x="283808" y="0"/>
                </a:lnTo>
                <a:lnTo>
                  <a:pt x="405306" y="54928"/>
                </a:lnTo>
                <a:cubicBezTo>
                  <a:pt x="1563844" y="613169"/>
                  <a:pt x="2385761" y="1759353"/>
                  <a:pt x="2483975" y="3106401"/>
                </a:cubicBezTo>
                <a:lnTo>
                  <a:pt x="2492136" y="3331076"/>
                </a:lnTo>
                <a:lnTo>
                  <a:pt x="2522419" y="3351493"/>
                </a:lnTo>
                <a:cubicBezTo>
                  <a:pt x="2542254" y="3371329"/>
                  <a:pt x="2554523" y="3398732"/>
                  <a:pt x="2554523" y="3429000"/>
                </a:cubicBezTo>
                <a:cubicBezTo>
                  <a:pt x="2554523" y="3489537"/>
                  <a:pt x="2505448" y="3538612"/>
                  <a:pt x="2444911" y="3538612"/>
                </a:cubicBezTo>
                <a:cubicBezTo>
                  <a:pt x="2399509" y="3538612"/>
                  <a:pt x="2360553" y="3511007"/>
                  <a:pt x="2343913" y="3471666"/>
                </a:cubicBezTo>
                <a:lnTo>
                  <a:pt x="2343103" y="3467655"/>
                </a:lnTo>
                <a:lnTo>
                  <a:pt x="2199815" y="3467655"/>
                </a:lnTo>
                <a:lnTo>
                  <a:pt x="2191553" y="3390345"/>
                </a:lnTo>
                <a:lnTo>
                  <a:pt x="2343103" y="3390345"/>
                </a:lnTo>
                <a:lnTo>
                  <a:pt x="2343913" y="3386334"/>
                </a:lnTo>
                <a:cubicBezTo>
                  <a:pt x="2352233" y="3366664"/>
                  <a:pt x="2366132" y="3349927"/>
                  <a:pt x="2383626" y="3338108"/>
                </a:cubicBezTo>
                <a:lnTo>
                  <a:pt x="2387871" y="3336812"/>
                </a:lnTo>
                <a:lnTo>
                  <a:pt x="2378182" y="3091354"/>
                </a:lnTo>
                <a:cubicBezTo>
                  <a:pt x="2265600" y="1671081"/>
                  <a:pt x="1324755" y="483984"/>
                  <a:pt x="38674" y="1308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5592973" y="4106164"/>
            <a:ext cx="2102528" cy="2102528"/>
            <a:chOff x="5592973" y="4106164"/>
            <a:chExt cx="2102528" cy="2102528"/>
          </a:xfrm>
        </p:grpSpPr>
        <p:sp>
          <p:nvSpPr>
            <p:cNvPr id="9" name="Oval 8"/>
            <p:cNvSpPr/>
            <p:nvPr userDrawn="1"/>
          </p:nvSpPr>
          <p:spPr>
            <a:xfrm flipH="1">
              <a:off x="5592973" y="4106164"/>
              <a:ext cx="2102528" cy="2102528"/>
            </a:xfrm>
            <a:prstGeom prst="ellipse">
              <a:avLst/>
            </a:prstGeom>
            <a:solidFill>
              <a:schemeClr val="accent3"/>
            </a:solidFill>
            <a:ln w="101600" cap="flat" cmpd="sng" algn="ctr">
              <a:solidFill>
                <a:schemeClr val="accent6"/>
              </a:solidFill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 rot="2040335">
              <a:off x="6159872" y="4493874"/>
              <a:ext cx="1083031" cy="1441408"/>
            </a:xfrm>
            <a:custGeom>
              <a:avLst/>
              <a:gdLst>
                <a:gd name="connsiteX0" fmla="*/ 91491 w 1083031"/>
                <a:gd name="connsiteY0" fmla="*/ 1229034 h 1441408"/>
                <a:gd name="connsiteX1" fmla="*/ 211260 w 1083031"/>
                <a:gd name="connsiteY1" fmla="*/ 1148232 h 1441408"/>
                <a:gd name="connsiteX2" fmla="*/ 354538 w 1083031"/>
                <a:gd name="connsiteY2" fmla="*/ 1360605 h 1441408"/>
                <a:gd name="connsiteX3" fmla="*/ 234769 w 1083031"/>
                <a:gd name="connsiteY3" fmla="*/ 1441408 h 1441408"/>
                <a:gd name="connsiteX4" fmla="*/ 227798 w 1083031"/>
                <a:gd name="connsiteY4" fmla="*/ 1038254 h 1441408"/>
                <a:gd name="connsiteX5" fmla="*/ 347567 w 1083031"/>
                <a:gd name="connsiteY5" fmla="*/ 957452 h 1441408"/>
                <a:gd name="connsiteX6" fmla="*/ 536661 w 1083031"/>
                <a:gd name="connsiteY6" fmla="*/ 1237736 h 1441408"/>
                <a:gd name="connsiteX7" fmla="*/ 416892 w 1083031"/>
                <a:gd name="connsiteY7" fmla="*/ 1318538 h 1441408"/>
                <a:gd name="connsiteX8" fmla="*/ 342448 w 1083031"/>
                <a:gd name="connsiteY8" fmla="*/ 815371 h 1441408"/>
                <a:gd name="connsiteX9" fmla="*/ 462217 w 1083031"/>
                <a:gd name="connsiteY9" fmla="*/ 734569 h 1441408"/>
                <a:gd name="connsiteX10" fmla="*/ 718784 w 1083031"/>
                <a:gd name="connsiteY10" fmla="*/ 1114866 h 1441408"/>
                <a:gd name="connsiteX11" fmla="*/ 599015 w 1083031"/>
                <a:gd name="connsiteY11" fmla="*/ 1195668 h 1441408"/>
                <a:gd name="connsiteX12" fmla="*/ 415445 w 1083031"/>
                <a:gd name="connsiteY12" fmla="*/ 530751 h 1441408"/>
                <a:gd name="connsiteX13" fmla="*/ 535214 w 1083031"/>
                <a:gd name="connsiteY13" fmla="*/ 449949 h 1441408"/>
                <a:gd name="connsiteX14" fmla="*/ 900907 w 1083031"/>
                <a:gd name="connsiteY14" fmla="*/ 991997 h 1441408"/>
                <a:gd name="connsiteX15" fmla="*/ 781138 w 1083031"/>
                <a:gd name="connsiteY15" fmla="*/ 1072799 h 1441408"/>
                <a:gd name="connsiteX16" fmla="*/ 469909 w 1083031"/>
                <a:gd name="connsiteY16" fmla="*/ 218659 h 1441408"/>
                <a:gd name="connsiteX17" fmla="*/ 589678 w 1083031"/>
                <a:gd name="connsiteY17" fmla="*/ 137857 h 1441408"/>
                <a:gd name="connsiteX18" fmla="*/ 1083031 w 1083031"/>
                <a:gd name="connsiteY18" fmla="*/ 869127 h 1441408"/>
                <a:gd name="connsiteX19" fmla="*/ 963262 w 1083031"/>
                <a:gd name="connsiteY19" fmla="*/ 949930 h 1441408"/>
                <a:gd name="connsiteX20" fmla="*/ 307948 w 1083031"/>
                <a:gd name="connsiteY20" fmla="*/ 0 h 1441408"/>
                <a:gd name="connsiteX21" fmla="*/ 443309 w 1083031"/>
                <a:gd name="connsiteY21" fmla="*/ 205049 h 1441408"/>
                <a:gd name="connsiteX22" fmla="*/ 348548 w 1083031"/>
                <a:gd name="connsiteY22" fmla="*/ 205048 h 1441408"/>
                <a:gd name="connsiteX23" fmla="*/ 349509 w 1083031"/>
                <a:gd name="connsiteY23" fmla="*/ 209977 h 1441408"/>
                <a:gd name="connsiteX24" fmla="*/ 20193 w 1083031"/>
                <a:gd name="connsiteY24" fmla="*/ 1090677 h 1441408"/>
                <a:gd name="connsiteX25" fmla="*/ 0 w 1083031"/>
                <a:gd name="connsiteY25" fmla="*/ 1081433 h 1441408"/>
                <a:gd name="connsiteX26" fmla="*/ 278410 w 1083031"/>
                <a:gd name="connsiteY26" fmla="*/ 215598 h 1441408"/>
                <a:gd name="connsiteX27" fmla="*/ 271627 w 1083031"/>
                <a:gd name="connsiteY27" fmla="*/ 205048 h 1441408"/>
                <a:gd name="connsiteX28" fmla="*/ 172586 w 1083031"/>
                <a:gd name="connsiteY28" fmla="*/ 205049 h 144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3031" h="1441408">
                  <a:moveTo>
                    <a:pt x="91491" y="1229034"/>
                  </a:moveTo>
                  <a:lnTo>
                    <a:pt x="211260" y="1148232"/>
                  </a:lnTo>
                  <a:lnTo>
                    <a:pt x="354538" y="1360605"/>
                  </a:lnTo>
                  <a:lnTo>
                    <a:pt x="234769" y="1441408"/>
                  </a:lnTo>
                  <a:close/>
                  <a:moveTo>
                    <a:pt x="227798" y="1038254"/>
                  </a:moveTo>
                  <a:lnTo>
                    <a:pt x="347567" y="957452"/>
                  </a:lnTo>
                  <a:lnTo>
                    <a:pt x="536661" y="1237736"/>
                  </a:lnTo>
                  <a:lnTo>
                    <a:pt x="416892" y="1318538"/>
                  </a:lnTo>
                  <a:close/>
                  <a:moveTo>
                    <a:pt x="342448" y="815371"/>
                  </a:moveTo>
                  <a:lnTo>
                    <a:pt x="462217" y="734569"/>
                  </a:lnTo>
                  <a:lnTo>
                    <a:pt x="718784" y="1114866"/>
                  </a:lnTo>
                  <a:lnTo>
                    <a:pt x="599015" y="1195668"/>
                  </a:lnTo>
                  <a:close/>
                  <a:moveTo>
                    <a:pt x="415445" y="530751"/>
                  </a:moveTo>
                  <a:lnTo>
                    <a:pt x="535214" y="449949"/>
                  </a:lnTo>
                  <a:lnTo>
                    <a:pt x="900907" y="991997"/>
                  </a:lnTo>
                  <a:lnTo>
                    <a:pt x="781138" y="1072799"/>
                  </a:lnTo>
                  <a:close/>
                  <a:moveTo>
                    <a:pt x="469909" y="218659"/>
                  </a:moveTo>
                  <a:lnTo>
                    <a:pt x="589678" y="137857"/>
                  </a:lnTo>
                  <a:lnTo>
                    <a:pt x="1083031" y="869127"/>
                  </a:lnTo>
                  <a:lnTo>
                    <a:pt x="963262" y="949930"/>
                  </a:lnTo>
                  <a:close/>
                  <a:moveTo>
                    <a:pt x="307948" y="0"/>
                  </a:moveTo>
                  <a:lnTo>
                    <a:pt x="443309" y="205049"/>
                  </a:lnTo>
                  <a:lnTo>
                    <a:pt x="348548" y="205048"/>
                  </a:lnTo>
                  <a:lnTo>
                    <a:pt x="349509" y="209977"/>
                  </a:lnTo>
                  <a:cubicBezTo>
                    <a:pt x="391529" y="476690"/>
                    <a:pt x="160556" y="908785"/>
                    <a:pt x="20193" y="1090677"/>
                  </a:cubicBezTo>
                  <a:lnTo>
                    <a:pt x="0" y="1081433"/>
                  </a:lnTo>
                  <a:cubicBezTo>
                    <a:pt x="193528" y="798596"/>
                    <a:pt x="372878" y="384436"/>
                    <a:pt x="278410" y="215598"/>
                  </a:cubicBezTo>
                  <a:lnTo>
                    <a:pt x="271627" y="205048"/>
                  </a:lnTo>
                  <a:lnTo>
                    <a:pt x="172586" y="2050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3526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0" y="0"/>
            <a:ext cx="6154056" cy="6858000"/>
          </a:xfrm>
          <a:custGeom>
            <a:avLst/>
            <a:gdLst>
              <a:gd name="connsiteX0" fmla="*/ 0 w 6154056"/>
              <a:gd name="connsiteY0" fmla="*/ 0 h 6858000"/>
              <a:gd name="connsiteX1" fmla="*/ 590550 w 6154056"/>
              <a:gd name="connsiteY1" fmla="*/ 0 h 6858000"/>
              <a:gd name="connsiteX2" fmla="*/ 590550 w 6154056"/>
              <a:gd name="connsiteY2" fmla="*/ 3510 h 6858000"/>
              <a:gd name="connsiteX3" fmla="*/ 729341 w 6154056"/>
              <a:gd name="connsiteY3" fmla="*/ 0 h 6858000"/>
              <a:gd name="connsiteX4" fmla="*/ 2725056 w 6154056"/>
              <a:gd name="connsiteY4" fmla="*/ 0 h 6858000"/>
              <a:gd name="connsiteX5" fmla="*/ 6154056 w 6154056"/>
              <a:gd name="connsiteY5" fmla="*/ 3429000 h 6858000"/>
              <a:gd name="connsiteX6" fmla="*/ 2725056 w 6154056"/>
              <a:gd name="connsiteY6" fmla="*/ 6858000 h 6858000"/>
              <a:gd name="connsiteX7" fmla="*/ 729341 w 6154056"/>
              <a:gd name="connsiteY7" fmla="*/ 6858000 h 6858000"/>
              <a:gd name="connsiteX8" fmla="*/ 590550 w 6154056"/>
              <a:gd name="connsiteY8" fmla="*/ 6854491 h 6858000"/>
              <a:gd name="connsiteX9" fmla="*/ 590550 w 6154056"/>
              <a:gd name="connsiteY9" fmla="*/ 6858000 h 6858000"/>
              <a:gd name="connsiteX10" fmla="*/ 0 w 6154056"/>
              <a:gd name="connsiteY10" fmla="*/ 6858000 h 6858000"/>
              <a:gd name="connsiteX11" fmla="*/ 0 w 6154056"/>
              <a:gd name="connsiteY11" fmla="*/ 6779501 h 6858000"/>
              <a:gd name="connsiteX12" fmla="*/ 0 w 6154056"/>
              <a:gd name="connsiteY12" fmla="*/ 785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54056" h="6858000">
                <a:moveTo>
                  <a:pt x="0" y="0"/>
                </a:moveTo>
                <a:lnTo>
                  <a:pt x="590550" y="0"/>
                </a:lnTo>
                <a:lnTo>
                  <a:pt x="590550" y="3510"/>
                </a:lnTo>
                <a:lnTo>
                  <a:pt x="729341" y="0"/>
                </a:lnTo>
                <a:lnTo>
                  <a:pt x="2725056" y="0"/>
                </a:lnTo>
                <a:cubicBezTo>
                  <a:pt x="4618840" y="0"/>
                  <a:pt x="6154056" y="1535216"/>
                  <a:pt x="6154056" y="3429000"/>
                </a:cubicBezTo>
                <a:cubicBezTo>
                  <a:pt x="6154056" y="5322784"/>
                  <a:pt x="4618840" y="6858000"/>
                  <a:pt x="2725056" y="6858000"/>
                </a:cubicBezTo>
                <a:lnTo>
                  <a:pt x="729341" y="6858000"/>
                </a:lnTo>
                <a:lnTo>
                  <a:pt x="590550" y="6854491"/>
                </a:lnTo>
                <a:lnTo>
                  <a:pt x="590550" y="6858000"/>
                </a:lnTo>
                <a:lnTo>
                  <a:pt x="0" y="6858000"/>
                </a:lnTo>
                <a:lnTo>
                  <a:pt x="0" y="6779501"/>
                </a:lnTo>
                <a:lnTo>
                  <a:pt x="0" y="7850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 userDrawn="1"/>
        </p:nvSpPr>
        <p:spPr>
          <a:xfrm>
            <a:off x="0" y="239946"/>
            <a:ext cx="5880294" cy="6378108"/>
          </a:xfrm>
          <a:custGeom>
            <a:avLst/>
            <a:gdLst>
              <a:gd name="connsiteX0" fmla="*/ 0 w 5940771"/>
              <a:gd name="connsiteY0" fmla="*/ 0 h 6506308"/>
              <a:gd name="connsiteX1" fmla="*/ 377265 w 5940771"/>
              <a:gd name="connsiteY1" fmla="*/ 0 h 6506308"/>
              <a:gd name="connsiteX2" fmla="*/ 377265 w 5940771"/>
              <a:gd name="connsiteY2" fmla="*/ 3330 h 6506308"/>
              <a:gd name="connsiteX3" fmla="*/ 516056 w 5940771"/>
              <a:gd name="connsiteY3" fmla="*/ 0 h 6506308"/>
              <a:gd name="connsiteX4" fmla="*/ 2511771 w 5940771"/>
              <a:gd name="connsiteY4" fmla="*/ 0 h 6506308"/>
              <a:gd name="connsiteX5" fmla="*/ 5940771 w 5940771"/>
              <a:gd name="connsiteY5" fmla="*/ 3253154 h 6506308"/>
              <a:gd name="connsiteX6" fmla="*/ 2511771 w 5940771"/>
              <a:gd name="connsiteY6" fmla="*/ 6506308 h 6506308"/>
              <a:gd name="connsiteX7" fmla="*/ 516056 w 5940771"/>
              <a:gd name="connsiteY7" fmla="*/ 6506308 h 6506308"/>
              <a:gd name="connsiteX8" fmla="*/ 377265 w 5940771"/>
              <a:gd name="connsiteY8" fmla="*/ 6502979 h 6506308"/>
              <a:gd name="connsiteX9" fmla="*/ 377265 w 5940771"/>
              <a:gd name="connsiteY9" fmla="*/ 6506308 h 6506308"/>
              <a:gd name="connsiteX10" fmla="*/ 0 w 5940771"/>
              <a:gd name="connsiteY10" fmla="*/ 6506308 h 6506308"/>
              <a:gd name="connsiteX11" fmla="*/ 0 w 5940771"/>
              <a:gd name="connsiteY11" fmla="*/ 0 h 65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0771" h="6506308">
                <a:moveTo>
                  <a:pt x="0" y="0"/>
                </a:moveTo>
                <a:lnTo>
                  <a:pt x="377265" y="0"/>
                </a:lnTo>
                <a:lnTo>
                  <a:pt x="377265" y="3330"/>
                </a:lnTo>
                <a:lnTo>
                  <a:pt x="516056" y="0"/>
                </a:lnTo>
                <a:lnTo>
                  <a:pt x="2511771" y="0"/>
                </a:lnTo>
                <a:cubicBezTo>
                  <a:pt x="4405555" y="0"/>
                  <a:pt x="5940771" y="1456487"/>
                  <a:pt x="5940771" y="3253154"/>
                </a:cubicBezTo>
                <a:cubicBezTo>
                  <a:pt x="5940771" y="5049821"/>
                  <a:pt x="4405555" y="6506308"/>
                  <a:pt x="2511771" y="6506308"/>
                </a:cubicBezTo>
                <a:lnTo>
                  <a:pt x="516056" y="6506308"/>
                </a:lnTo>
                <a:lnTo>
                  <a:pt x="377265" y="6502979"/>
                </a:lnTo>
                <a:lnTo>
                  <a:pt x="377265" y="6506308"/>
                </a:lnTo>
                <a:lnTo>
                  <a:pt x="0" y="6506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 31"/>
          <p:cNvSpPr/>
          <p:nvPr userDrawn="1"/>
        </p:nvSpPr>
        <p:spPr>
          <a:xfrm>
            <a:off x="0" y="239946"/>
            <a:ext cx="5880294" cy="6378108"/>
          </a:xfrm>
          <a:custGeom>
            <a:avLst/>
            <a:gdLst>
              <a:gd name="connsiteX0" fmla="*/ 0 w 5940771"/>
              <a:gd name="connsiteY0" fmla="*/ 0 h 6506308"/>
              <a:gd name="connsiteX1" fmla="*/ 377265 w 5940771"/>
              <a:gd name="connsiteY1" fmla="*/ 0 h 6506308"/>
              <a:gd name="connsiteX2" fmla="*/ 377265 w 5940771"/>
              <a:gd name="connsiteY2" fmla="*/ 3330 h 6506308"/>
              <a:gd name="connsiteX3" fmla="*/ 516056 w 5940771"/>
              <a:gd name="connsiteY3" fmla="*/ 0 h 6506308"/>
              <a:gd name="connsiteX4" fmla="*/ 2511771 w 5940771"/>
              <a:gd name="connsiteY4" fmla="*/ 0 h 6506308"/>
              <a:gd name="connsiteX5" fmla="*/ 5940771 w 5940771"/>
              <a:gd name="connsiteY5" fmla="*/ 3253154 h 6506308"/>
              <a:gd name="connsiteX6" fmla="*/ 2511771 w 5940771"/>
              <a:gd name="connsiteY6" fmla="*/ 6506308 h 6506308"/>
              <a:gd name="connsiteX7" fmla="*/ 516056 w 5940771"/>
              <a:gd name="connsiteY7" fmla="*/ 6506308 h 6506308"/>
              <a:gd name="connsiteX8" fmla="*/ 377265 w 5940771"/>
              <a:gd name="connsiteY8" fmla="*/ 6502979 h 6506308"/>
              <a:gd name="connsiteX9" fmla="*/ 377265 w 5940771"/>
              <a:gd name="connsiteY9" fmla="*/ 6506308 h 6506308"/>
              <a:gd name="connsiteX10" fmla="*/ 0 w 5940771"/>
              <a:gd name="connsiteY10" fmla="*/ 6506308 h 6506308"/>
              <a:gd name="connsiteX11" fmla="*/ 0 w 5940771"/>
              <a:gd name="connsiteY11" fmla="*/ 0 h 65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0771" h="6506308">
                <a:moveTo>
                  <a:pt x="0" y="0"/>
                </a:moveTo>
                <a:lnTo>
                  <a:pt x="377265" y="0"/>
                </a:lnTo>
                <a:lnTo>
                  <a:pt x="377265" y="3330"/>
                </a:lnTo>
                <a:lnTo>
                  <a:pt x="516056" y="0"/>
                </a:lnTo>
                <a:lnTo>
                  <a:pt x="2511771" y="0"/>
                </a:lnTo>
                <a:cubicBezTo>
                  <a:pt x="4405555" y="0"/>
                  <a:pt x="5940771" y="1456487"/>
                  <a:pt x="5940771" y="3253154"/>
                </a:cubicBezTo>
                <a:cubicBezTo>
                  <a:pt x="5940771" y="5049821"/>
                  <a:pt x="4405555" y="6506308"/>
                  <a:pt x="2511771" y="6506308"/>
                </a:cubicBezTo>
                <a:lnTo>
                  <a:pt x="516056" y="6506308"/>
                </a:lnTo>
                <a:lnTo>
                  <a:pt x="377265" y="6502979"/>
                </a:lnTo>
                <a:lnTo>
                  <a:pt x="377265" y="6506308"/>
                </a:lnTo>
                <a:lnTo>
                  <a:pt x="0" y="650630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2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75792E-92E6-4E0D-A627-52073DDFEFF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reeform 4"/>
          <p:cNvSpPr/>
          <p:nvPr userDrawn="1"/>
        </p:nvSpPr>
        <p:spPr>
          <a:xfrm>
            <a:off x="3950489" y="0"/>
            <a:ext cx="2554523" cy="3538612"/>
          </a:xfrm>
          <a:custGeom>
            <a:avLst/>
            <a:gdLst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238374 w 2554523"/>
              <a:gd name="connsiteY10" fmla="*/ 3467655 h 3538612"/>
              <a:gd name="connsiteX11" fmla="*/ 2238374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199815 w 2554523"/>
              <a:gd name="connsiteY10" fmla="*/ 3467655 h 3538612"/>
              <a:gd name="connsiteX11" fmla="*/ 2238374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18" fmla="*/ 0 w 2554523"/>
              <a:gd name="connsiteY18" fmla="*/ 0 h 3538612"/>
              <a:gd name="connsiteX0" fmla="*/ 0 w 2554523"/>
              <a:gd name="connsiteY0" fmla="*/ 0 h 3538612"/>
              <a:gd name="connsiteX1" fmla="*/ 283808 w 2554523"/>
              <a:gd name="connsiteY1" fmla="*/ 0 h 3538612"/>
              <a:gd name="connsiteX2" fmla="*/ 405306 w 2554523"/>
              <a:gd name="connsiteY2" fmla="*/ 54928 h 3538612"/>
              <a:gd name="connsiteX3" fmla="*/ 2483975 w 2554523"/>
              <a:gd name="connsiteY3" fmla="*/ 3106401 h 3538612"/>
              <a:gd name="connsiteX4" fmla="*/ 2492136 w 2554523"/>
              <a:gd name="connsiteY4" fmla="*/ 3331076 h 3538612"/>
              <a:gd name="connsiteX5" fmla="*/ 2522419 w 2554523"/>
              <a:gd name="connsiteY5" fmla="*/ 3351493 h 3538612"/>
              <a:gd name="connsiteX6" fmla="*/ 2554523 w 2554523"/>
              <a:gd name="connsiteY6" fmla="*/ 3429000 h 3538612"/>
              <a:gd name="connsiteX7" fmla="*/ 2444911 w 2554523"/>
              <a:gd name="connsiteY7" fmla="*/ 3538612 h 3538612"/>
              <a:gd name="connsiteX8" fmla="*/ 2343913 w 2554523"/>
              <a:gd name="connsiteY8" fmla="*/ 3471666 h 3538612"/>
              <a:gd name="connsiteX9" fmla="*/ 2343103 w 2554523"/>
              <a:gd name="connsiteY9" fmla="*/ 3467655 h 3538612"/>
              <a:gd name="connsiteX10" fmla="*/ 2199815 w 2554523"/>
              <a:gd name="connsiteY10" fmla="*/ 3467655 h 3538612"/>
              <a:gd name="connsiteX11" fmla="*/ 2191553 w 2554523"/>
              <a:gd name="connsiteY11" fmla="*/ 3390345 h 3538612"/>
              <a:gd name="connsiteX12" fmla="*/ 2343103 w 2554523"/>
              <a:gd name="connsiteY12" fmla="*/ 3390345 h 3538612"/>
              <a:gd name="connsiteX13" fmla="*/ 2343913 w 2554523"/>
              <a:gd name="connsiteY13" fmla="*/ 3386334 h 3538612"/>
              <a:gd name="connsiteX14" fmla="*/ 2383626 w 2554523"/>
              <a:gd name="connsiteY14" fmla="*/ 3338108 h 3538612"/>
              <a:gd name="connsiteX15" fmla="*/ 2387871 w 2554523"/>
              <a:gd name="connsiteY15" fmla="*/ 3336812 h 3538612"/>
              <a:gd name="connsiteX16" fmla="*/ 2378182 w 2554523"/>
              <a:gd name="connsiteY16" fmla="*/ 3091354 h 3538612"/>
              <a:gd name="connsiteX17" fmla="*/ 38674 w 2554523"/>
              <a:gd name="connsiteY17" fmla="*/ 13086 h 3538612"/>
              <a:gd name="connsiteX18" fmla="*/ 0 w 2554523"/>
              <a:gd name="connsiteY18" fmla="*/ 0 h 353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4523" h="3538612">
                <a:moveTo>
                  <a:pt x="0" y="0"/>
                </a:moveTo>
                <a:lnTo>
                  <a:pt x="283808" y="0"/>
                </a:lnTo>
                <a:lnTo>
                  <a:pt x="405306" y="54928"/>
                </a:lnTo>
                <a:cubicBezTo>
                  <a:pt x="1563844" y="613169"/>
                  <a:pt x="2385761" y="1759353"/>
                  <a:pt x="2483975" y="3106401"/>
                </a:cubicBezTo>
                <a:lnTo>
                  <a:pt x="2492136" y="3331076"/>
                </a:lnTo>
                <a:lnTo>
                  <a:pt x="2522419" y="3351493"/>
                </a:lnTo>
                <a:cubicBezTo>
                  <a:pt x="2542254" y="3371329"/>
                  <a:pt x="2554523" y="3398732"/>
                  <a:pt x="2554523" y="3429000"/>
                </a:cubicBezTo>
                <a:cubicBezTo>
                  <a:pt x="2554523" y="3489537"/>
                  <a:pt x="2505448" y="3538612"/>
                  <a:pt x="2444911" y="3538612"/>
                </a:cubicBezTo>
                <a:cubicBezTo>
                  <a:pt x="2399509" y="3538612"/>
                  <a:pt x="2360553" y="3511007"/>
                  <a:pt x="2343913" y="3471666"/>
                </a:cubicBezTo>
                <a:lnTo>
                  <a:pt x="2343103" y="3467655"/>
                </a:lnTo>
                <a:lnTo>
                  <a:pt x="2199815" y="3467655"/>
                </a:lnTo>
                <a:lnTo>
                  <a:pt x="2191553" y="3390345"/>
                </a:lnTo>
                <a:lnTo>
                  <a:pt x="2343103" y="3390345"/>
                </a:lnTo>
                <a:lnTo>
                  <a:pt x="2343913" y="3386334"/>
                </a:lnTo>
                <a:cubicBezTo>
                  <a:pt x="2352233" y="3366664"/>
                  <a:pt x="2366132" y="3349927"/>
                  <a:pt x="2383626" y="3338108"/>
                </a:cubicBezTo>
                <a:lnTo>
                  <a:pt x="2387871" y="3336812"/>
                </a:lnTo>
                <a:lnTo>
                  <a:pt x="2378182" y="3091354"/>
                </a:lnTo>
                <a:cubicBezTo>
                  <a:pt x="2265600" y="1671081"/>
                  <a:pt x="1324755" y="483984"/>
                  <a:pt x="38674" y="1308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4352120" y="4459090"/>
            <a:ext cx="2102528" cy="2102528"/>
            <a:chOff x="4352120" y="4459090"/>
            <a:chExt cx="2102528" cy="2102528"/>
          </a:xfrm>
        </p:grpSpPr>
        <p:sp>
          <p:nvSpPr>
            <p:cNvPr id="16" name="Oval 15"/>
            <p:cNvSpPr/>
            <p:nvPr userDrawn="1"/>
          </p:nvSpPr>
          <p:spPr>
            <a:xfrm>
              <a:off x="4352120" y="4459090"/>
              <a:ext cx="2102528" cy="2102528"/>
            </a:xfrm>
            <a:prstGeom prst="ellipse">
              <a:avLst/>
            </a:prstGeom>
            <a:solidFill>
              <a:schemeClr val="accent3"/>
            </a:solidFill>
            <a:ln w="101600" cap="flat" cmpd="sng" algn="ctr">
              <a:solidFill>
                <a:schemeClr val="accent6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 rot="3012315" flipH="1">
              <a:off x="4812261" y="4852428"/>
              <a:ext cx="1182247" cy="1272311"/>
            </a:xfrm>
            <a:custGeom>
              <a:avLst/>
              <a:gdLst>
                <a:gd name="connsiteX0" fmla="*/ 271344 w 1182247"/>
                <a:gd name="connsiteY0" fmla="*/ 900109 h 1272311"/>
                <a:gd name="connsiteX1" fmla="*/ 235286 w 1182247"/>
                <a:gd name="connsiteY1" fmla="*/ 885173 h 1272311"/>
                <a:gd name="connsiteX2" fmla="*/ 184293 w 1182247"/>
                <a:gd name="connsiteY2" fmla="*/ 936166 h 1272311"/>
                <a:gd name="connsiteX3" fmla="*/ 184293 w 1182247"/>
                <a:gd name="connsiteY3" fmla="*/ 1062531 h 1272311"/>
                <a:gd name="connsiteX4" fmla="*/ 235286 w 1182247"/>
                <a:gd name="connsiteY4" fmla="*/ 1113524 h 1272311"/>
                <a:gd name="connsiteX5" fmla="*/ 286279 w 1182247"/>
                <a:gd name="connsiteY5" fmla="*/ 1062531 h 1272311"/>
                <a:gd name="connsiteX6" fmla="*/ 286279 w 1182247"/>
                <a:gd name="connsiteY6" fmla="*/ 936166 h 1272311"/>
                <a:gd name="connsiteX7" fmla="*/ 271344 w 1182247"/>
                <a:gd name="connsiteY7" fmla="*/ 900109 h 1272311"/>
                <a:gd name="connsiteX8" fmla="*/ 410379 w 1182247"/>
                <a:gd name="connsiteY8" fmla="*/ 931448 h 1272311"/>
                <a:gd name="connsiteX9" fmla="*/ 374322 w 1182247"/>
                <a:gd name="connsiteY9" fmla="*/ 916512 h 1272311"/>
                <a:gd name="connsiteX10" fmla="*/ 323329 w 1182247"/>
                <a:gd name="connsiteY10" fmla="*/ 967505 h 1272311"/>
                <a:gd name="connsiteX11" fmla="*/ 323329 w 1182247"/>
                <a:gd name="connsiteY11" fmla="*/ 1093871 h 1272311"/>
                <a:gd name="connsiteX12" fmla="*/ 374322 w 1182247"/>
                <a:gd name="connsiteY12" fmla="*/ 1144864 h 1272311"/>
                <a:gd name="connsiteX13" fmla="*/ 425315 w 1182247"/>
                <a:gd name="connsiteY13" fmla="*/ 1093871 h 1272311"/>
                <a:gd name="connsiteX14" fmla="*/ 425315 w 1182247"/>
                <a:gd name="connsiteY14" fmla="*/ 967505 h 1272311"/>
                <a:gd name="connsiteX15" fmla="*/ 410379 w 1182247"/>
                <a:gd name="connsiteY15" fmla="*/ 931448 h 1272311"/>
                <a:gd name="connsiteX16" fmla="*/ 548963 w 1182247"/>
                <a:gd name="connsiteY16" fmla="*/ 964819 h 1272311"/>
                <a:gd name="connsiteX17" fmla="*/ 512905 w 1182247"/>
                <a:gd name="connsiteY17" fmla="*/ 949883 h 1272311"/>
                <a:gd name="connsiteX18" fmla="*/ 461912 w 1182247"/>
                <a:gd name="connsiteY18" fmla="*/ 1000877 h 1272311"/>
                <a:gd name="connsiteX19" fmla="*/ 461912 w 1182247"/>
                <a:gd name="connsiteY19" fmla="*/ 1127242 h 1272311"/>
                <a:gd name="connsiteX20" fmla="*/ 512905 w 1182247"/>
                <a:gd name="connsiteY20" fmla="*/ 1178235 h 1272311"/>
                <a:gd name="connsiteX21" fmla="*/ 563898 w 1182247"/>
                <a:gd name="connsiteY21" fmla="*/ 1127242 h 1272311"/>
                <a:gd name="connsiteX22" fmla="*/ 563898 w 1182247"/>
                <a:gd name="connsiteY22" fmla="*/ 1000876 h 1272311"/>
                <a:gd name="connsiteX23" fmla="*/ 548963 w 1182247"/>
                <a:gd name="connsiteY23" fmla="*/ 964819 h 1272311"/>
                <a:gd name="connsiteX24" fmla="*/ 688455 w 1182247"/>
                <a:gd name="connsiteY24" fmla="*/ 999086 h 1272311"/>
                <a:gd name="connsiteX25" fmla="*/ 652397 w 1182247"/>
                <a:gd name="connsiteY25" fmla="*/ 984150 h 1272311"/>
                <a:gd name="connsiteX26" fmla="*/ 601404 w 1182247"/>
                <a:gd name="connsiteY26" fmla="*/ 1035143 h 1272311"/>
                <a:gd name="connsiteX27" fmla="*/ 601404 w 1182247"/>
                <a:gd name="connsiteY27" fmla="*/ 1161508 h 1272311"/>
                <a:gd name="connsiteX28" fmla="*/ 652397 w 1182247"/>
                <a:gd name="connsiteY28" fmla="*/ 1212501 h 1272311"/>
                <a:gd name="connsiteX29" fmla="*/ 703391 w 1182247"/>
                <a:gd name="connsiteY29" fmla="*/ 1161508 h 1272311"/>
                <a:gd name="connsiteX30" fmla="*/ 703390 w 1182247"/>
                <a:gd name="connsiteY30" fmla="*/ 1035143 h 1272311"/>
                <a:gd name="connsiteX31" fmla="*/ 688455 w 1182247"/>
                <a:gd name="connsiteY31" fmla="*/ 999086 h 1272311"/>
                <a:gd name="connsiteX32" fmla="*/ 728733 w 1182247"/>
                <a:gd name="connsiteY32" fmla="*/ 397874 h 1272311"/>
                <a:gd name="connsiteX33" fmla="*/ 600653 w 1182247"/>
                <a:gd name="connsiteY33" fmla="*/ 302322 h 1272311"/>
                <a:gd name="connsiteX34" fmla="*/ 520397 w 1182247"/>
                <a:gd name="connsiteY34" fmla="*/ 205978 h 1272311"/>
                <a:gd name="connsiteX35" fmla="*/ 88434 w 1182247"/>
                <a:gd name="connsiteY35" fmla="*/ 345069 h 1272311"/>
                <a:gd name="connsiteX36" fmla="*/ 98027 w 1182247"/>
                <a:gd name="connsiteY36" fmla="*/ 458114 h 1272311"/>
                <a:gd name="connsiteX37" fmla="*/ 498529 w 1182247"/>
                <a:gd name="connsiteY37" fmla="*/ 504623 h 1272311"/>
                <a:gd name="connsiteX38" fmla="*/ 553051 w 1182247"/>
                <a:gd name="connsiteY38" fmla="*/ 692346 h 1272311"/>
                <a:gd name="connsiteX39" fmla="*/ 721660 w 1182247"/>
                <a:gd name="connsiteY39" fmla="*/ 728814 h 1272311"/>
                <a:gd name="connsiteX40" fmla="*/ 751041 w 1182247"/>
                <a:gd name="connsiteY40" fmla="*/ 446397 h 1272311"/>
                <a:gd name="connsiteX41" fmla="*/ 728733 w 1182247"/>
                <a:gd name="connsiteY41" fmla="*/ 397874 h 1272311"/>
                <a:gd name="connsiteX42" fmla="*/ 839089 w 1182247"/>
                <a:gd name="connsiteY42" fmla="*/ 510228 h 1272311"/>
                <a:gd name="connsiteX43" fmla="*/ 793992 w 1182247"/>
                <a:gd name="connsiteY43" fmla="*/ 490316 h 1272311"/>
                <a:gd name="connsiteX44" fmla="*/ 753926 w 1182247"/>
                <a:gd name="connsiteY44" fmla="*/ 769729 h 1272311"/>
                <a:gd name="connsiteX45" fmla="*/ 514520 w 1182247"/>
                <a:gd name="connsiteY45" fmla="*/ 727750 h 1272311"/>
                <a:gd name="connsiteX46" fmla="*/ 519844 w 1182247"/>
                <a:gd name="connsiteY46" fmla="*/ 594840 h 1272311"/>
                <a:gd name="connsiteX47" fmla="*/ 467504 w 1182247"/>
                <a:gd name="connsiteY47" fmla="*/ 533990 h 1272311"/>
                <a:gd name="connsiteX48" fmla="*/ 84930 w 1182247"/>
                <a:gd name="connsiteY48" fmla="*/ 492832 h 1272311"/>
                <a:gd name="connsiteX49" fmla="*/ 81053 w 1182247"/>
                <a:gd name="connsiteY49" fmla="*/ 612633 h 1272311"/>
                <a:gd name="connsiteX50" fmla="*/ 98788 w 1182247"/>
                <a:gd name="connsiteY50" fmla="*/ 760561 h 1272311"/>
                <a:gd name="connsiteX51" fmla="*/ 109857 w 1182247"/>
                <a:gd name="connsiteY51" fmla="*/ 889570 h 1272311"/>
                <a:gd name="connsiteX52" fmla="*/ 148297 w 1182247"/>
                <a:gd name="connsiteY52" fmla="*/ 1031785 h 1272311"/>
                <a:gd name="connsiteX53" fmla="*/ 165822 w 1182247"/>
                <a:gd name="connsiteY53" fmla="*/ 905990 h 1272311"/>
                <a:gd name="connsiteX54" fmla="*/ 316468 w 1182247"/>
                <a:gd name="connsiteY54" fmla="*/ 905337 h 1272311"/>
                <a:gd name="connsiteX55" fmla="*/ 470231 w 1182247"/>
                <a:gd name="connsiteY55" fmla="*/ 936811 h 1272311"/>
                <a:gd name="connsiteX56" fmla="*/ 602857 w 1182247"/>
                <a:gd name="connsiteY56" fmla="*/ 976592 h 1272311"/>
                <a:gd name="connsiteX57" fmla="*/ 732693 w 1182247"/>
                <a:gd name="connsiteY57" fmla="*/ 987859 h 1272311"/>
                <a:gd name="connsiteX58" fmla="*/ 725012 w 1182247"/>
                <a:gd name="connsiteY58" fmla="*/ 1132405 h 1272311"/>
                <a:gd name="connsiteX59" fmla="*/ 757718 w 1182247"/>
                <a:gd name="connsiteY59" fmla="*/ 1159436 h 1272311"/>
                <a:gd name="connsiteX60" fmla="*/ 978285 w 1182247"/>
                <a:gd name="connsiteY60" fmla="*/ 753473 h 1272311"/>
                <a:gd name="connsiteX61" fmla="*/ 839089 w 1182247"/>
                <a:gd name="connsiteY61" fmla="*/ 510228 h 1272311"/>
                <a:gd name="connsiteX62" fmla="*/ 504200 w 1182247"/>
                <a:gd name="connsiteY62" fmla="*/ 4327 h 1272311"/>
                <a:gd name="connsiteX63" fmla="*/ 476279 w 1182247"/>
                <a:gd name="connsiteY63" fmla="*/ 1593 h 1272311"/>
                <a:gd name="connsiteX64" fmla="*/ 26004 w 1182247"/>
                <a:gd name="connsiteY64" fmla="*/ 138463 h 1272311"/>
                <a:gd name="connsiteX65" fmla="*/ 1593 w 1182247"/>
                <a:gd name="connsiteY65" fmla="*/ 184194 h 1272311"/>
                <a:gd name="connsiteX66" fmla="*/ 33786 w 1182247"/>
                <a:gd name="connsiteY66" fmla="*/ 290100 h 1272311"/>
                <a:gd name="connsiteX67" fmla="*/ 79517 w 1182247"/>
                <a:gd name="connsiteY67" fmla="*/ 314510 h 1272311"/>
                <a:gd name="connsiteX68" fmla="*/ 529792 w 1182247"/>
                <a:gd name="connsiteY68" fmla="*/ 177640 h 1272311"/>
                <a:gd name="connsiteX69" fmla="*/ 554202 w 1182247"/>
                <a:gd name="connsiteY69" fmla="*/ 131909 h 1272311"/>
                <a:gd name="connsiteX70" fmla="*/ 522010 w 1182247"/>
                <a:gd name="connsiteY70" fmla="*/ 26003 h 1272311"/>
                <a:gd name="connsiteX71" fmla="*/ 504200 w 1182247"/>
                <a:gd name="connsiteY71" fmla="*/ 4327 h 1272311"/>
                <a:gd name="connsiteX72" fmla="*/ 1180509 w 1182247"/>
                <a:gd name="connsiteY72" fmla="*/ 806384 h 1272311"/>
                <a:gd name="connsiteX73" fmla="*/ 1162408 w 1182247"/>
                <a:gd name="connsiteY73" fmla="*/ 784951 h 1272311"/>
                <a:gd name="connsiteX74" fmla="*/ 1064062 w 1182247"/>
                <a:gd name="connsiteY74" fmla="*/ 734151 h 1272311"/>
                <a:gd name="connsiteX75" fmla="*/ 1014673 w 1182247"/>
                <a:gd name="connsiteY75" fmla="*/ 749896 h 1272311"/>
                <a:gd name="connsiteX76" fmla="*/ 798691 w 1182247"/>
                <a:gd name="connsiteY76" fmla="*/ 1168027 h 1272311"/>
                <a:gd name="connsiteX77" fmla="*/ 814436 w 1182247"/>
                <a:gd name="connsiteY77" fmla="*/ 1217416 h 1272311"/>
                <a:gd name="connsiteX78" fmla="*/ 912782 w 1182247"/>
                <a:gd name="connsiteY78" fmla="*/ 1268216 h 1272311"/>
                <a:gd name="connsiteX79" fmla="*/ 962171 w 1182247"/>
                <a:gd name="connsiteY79" fmla="*/ 1252471 h 1272311"/>
                <a:gd name="connsiteX80" fmla="*/ 1178152 w 1182247"/>
                <a:gd name="connsiteY80" fmla="*/ 834340 h 1272311"/>
                <a:gd name="connsiteX81" fmla="*/ 1180509 w 1182247"/>
                <a:gd name="connsiteY81" fmla="*/ 806384 h 127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182247" h="1272311">
                  <a:moveTo>
                    <a:pt x="271344" y="900109"/>
                  </a:moveTo>
                  <a:cubicBezTo>
                    <a:pt x="262116" y="890881"/>
                    <a:pt x="249367" y="885173"/>
                    <a:pt x="235286" y="885173"/>
                  </a:cubicBezTo>
                  <a:cubicBezTo>
                    <a:pt x="207123" y="885173"/>
                    <a:pt x="184293" y="908003"/>
                    <a:pt x="184293" y="936166"/>
                  </a:cubicBezTo>
                  <a:lnTo>
                    <a:pt x="184293" y="1062531"/>
                  </a:lnTo>
                  <a:cubicBezTo>
                    <a:pt x="184293" y="1090694"/>
                    <a:pt x="207123" y="1113524"/>
                    <a:pt x="235286" y="1113524"/>
                  </a:cubicBezTo>
                  <a:cubicBezTo>
                    <a:pt x="263449" y="1113524"/>
                    <a:pt x="286279" y="1090694"/>
                    <a:pt x="286279" y="1062531"/>
                  </a:cubicBezTo>
                  <a:lnTo>
                    <a:pt x="286279" y="936166"/>
                  </a:lnTo>
                  <a:cubicBezTo>
                    <a:pt x="286279" y="922084"/>
                    <a:pt x="280571" y="909336"/>
                    <a:pt x="271344" y="900109"/>
                  </a:cubicBezTo>
                  <a:close/>
                  <a:moveTo>
                    <a:pt x="410379" y="931448"/>
                  </a:moveTo>
                  <a:cubicBezTo>
                    <a:pt x="401151" y="922220"/>
                    <a:pt x="388403" y="916512"/>
                    <a:pt x="374322" y="916512"/>
                  </a:cubicBezTo>
                  <a:cubicBezTo>
                    <a:pt x="346159" y="916512"/>
                    <a:pt x="323329" y="939342"/>
                    <a:pt x="323329" y="967505"/>
                  </a:cubicBezTo>
                  <a:lnTo>
                    <a:pt x="323329" y="1093871"/>
                  </a:lnTo>
                  <a:cubicBezTo>
                    <a:pt x="323329" y="1122034"/>
                    <a:pt x="346159" y="1144864"/>
                    <a:pt x="374322" y="1144864"/>
                  </a:cubicBezTo>
                  <a:cubicBezTo>
                    <a:pt x="402485" y="1144864"/>
                    <a:pt x="425315" y="1122034"/>
                    <a:pt x="425315" y="1093871"/>
                  </a:cubicBezTo>
                  <a:lnTo>
                    <a:pt x="425315" y="967505"/>
                  </a:lnTo>
                  <a:cubicBezTo>
                    <a:pt x="425315" y="953424"/>
                    <a:pt x="419607" y="940675"/>
                    <a:pt x="410379" y="931448"/>
                  </a:cubicBezTo>
                  <a:close/>
                  <a:moveTo>
                    <a:pt x="548963" y="964819"/>
                  </a:moveTo>
                  <a:cubicBezTo>
                    <a:pt x="539735" y="955591"/>
                    <a:pt x="526986" y="949883"/>
                    <a:pt x="512905" y="949883"/>
                  </a:cubicBezTo>
                  <a:cubicBezTo>
                    <a:pt x="484742" y="949883"/>
                    <a:pt x="461912" y="972714"/>
                    <a:pt x="461912" y="1000877"/>
                  </a:cubicBezTo>
                  <a:lnTo>
                    <a:pt x="461912" y="1127242"/>
                  </a:lnTo>
                  <a:cubicBezTo>
                    <a:pt x="461912" y="1155405"/>
                    <a:pt x="484742" y="1178235"/>
                    <a:pt x="512905" y="1178235"/>
                  </a:cubicBezTo>
                  <a:cubicBezTo>
                    <a:pt x="541068" y="1178235"/>
                    <a:pt x="563898" y="1155404"/>
                    <a:pt x="563898" y="1127242"/>
                  </a:cubicBezTo>
                  <a:lnTo>
                    <a:pt x="563898" y="1000876"/>
                  </a:lnTo>
                  <a:cubicBezTo>
                    <a:pt x="563898" y="986795"/>
                    <a:pt x="558190" y="974047"/>
                    <a:pt x="548963" y="964819"/>
                  </a:cubicBezTo>
                  <a:close/>
                  <a:moveTo>
                    <a:pt x="688455" y="999086"/>
                  </a:moveTo>
                  <a:cubicBezTo>
                    <a:pt x="679227" y="989857"/>
                    <a:pt x="666479" y="984150"/>
                    <a:pt x="652397" y="984150"/>
                  </a:cubicBezTo>
                  <a:cubicBezTo>
                    <a:pt x="624234" y="984150"/>
                    <a:pt x="601404" y="1006980"/>
                    <a:pt x="601404" y="1035143"/>
                  </a:cubicBezTo>
                  <a:lnTo>
                    <a:pt x="601404" y="1161508"/>
                  </a:lnTo>
                  <a:cubicBezTo>
                    <a:pt x="601404" y="1189671"/>
                    <a:pt x="624235" y="1212501"/>
                    <a:pt x="652397" y="1212501"/>
                  </a:cubicBezTo>
                  <a:cubicBezTo>
                    <a:pt x="680561" y="1212501"/>
                    <a:pt x="703390" y="1189671"/>
                    <a:pt x="703391" y="1161508"/>
                  </a:cubicBezTo>
                  <a:lnTo>
                    <a:pt x="703390" y="1035143"/>
                  </a:lnTo>
                  <a:cubicBezTo>
                    <a:pt x="703390" y="1021061"/>
                    <a:pt x="697683" y="1008313"/>
                    <a:pt x="688455" y="999086"/>
                  </a:cubicBezTo>
                  <a:close/>
                  <a:moveTo>
                    <a:pt x="728733" y="397874"/>
                  </a:moveTo>
                  <a:cubicBezTo>
                    <a:pt x="691304" y="351035"/>
                    <a:pt x="618538" y="311730"/>
                    <a:pt x="600653" y="302322"/>
                  </a:cubicBezTo>
                  <a:lnTo>
                    <a:pt x="520397" y="205978"/>
                  </a:lnTo>
                  <a:lnTo>
                    <a:pt x="88434" y="345069"/>
                  </a:lnTo>
                  <a:lnTo>
                    <a:pt x="98027" y="458114"/>
                  </a:lnTo>
                  <a:cubicBezTo>
                    <a:pt x="195879" y="473908"/>
                    <a:pt x="399459" y="491551"/>
                    <a:pt x="498529" y="504623"/>
                  </a:cubicBezTo>
                  <a:cubicBezTo>
                    <a:pt x="573165" y="536396"/>
                    <a:pt x="568832" y="591566"/>
                    <a:pt x="553051" y="692346"/>
                  </a:cubicBezTo>
                  <a:cubicBezTo>
                    <a:pt x="535730" y="797136"/>
                    <a:pt x="709105" y="789979"/>
                    <a:pt x="721660" y="728814"/>
                  </a:cubicBezTo>
                  <a:cubicBezTo>
                    <a:pt x="743610" y="590899"/>
                    <a:pt x="759140" y="472968"/>
                    <a:pt x="751041" y="446397"/>
                  </a:cubicBezTo>
                  <a:cubicBezTo>
                    <a:pt x="749759" y="429938"/>
                    <a:pt x="741209" y="413488"/>
                    <a:pt x="728733" y="397874"/>
                  </a:cubicBezTo>
                  <a:close/>
                  <a:moveTo>
                    <a:pt x="839089" y="510228"/>
                  </a:moveTo>
                  <a:cubicBezTo>
                    <a:pt x="821967" y="492021"/>
                    <a:pt x="806274" y="483226"/>
                    <a:pt x="793992" y="490316"/>
                  </a:cubicBezTo>
                  <a:lnTo>
                    <a:pt x="753926" y="769729"/>
                  </a:lnTo>
                  <a:cubicBezTo>
                    <a:pt x="726207" y="819715"/>
                    <a:pt x="524156" y="853875"/>
                    <a:pt x="514520" y="727750"/>
                  </a:cubicBezTo>
                  <a:cubicBezTo>
                    <a:pt x="516909" y="659731"/>
                    <a:pt x="517565" y="637083"/>
                    <a:pt x="519844" y="594840"/>
                  </a:cubicBezTo>
                  <a:cubicBezTo>
                    <a:pt x="525287" y="565936"/>
                    <a:pt x="494685" y="534204"/>
                    <a:pt x="467504" y="533990"/>
                  </a:cubicBezTo>
                  <a:cubicBezTo>
                    <a:pt x="393909" y="524390"/>
                    <a:pt x="167373" y="505378"/>
                    <a:pt x="84930" y="492832"/>
                  </a:cubicBezTo>
                  <a:cubicBezTo>
                    <a:pt x="14383" y="509124"/>
                    <a:pt x="23305" y="584429"/>
                    <a:pt x="81053" y="612633"/>
                  </a:cubicBezTo>
                  <a:cubicBezTo>
                    <a:pt x="16019" y="663748"/>
                    <a:pt x="40820" y="736096"/>
                    <a:pt x="98788" y="760561"/>
                  </a:cubicBezTo>
                  <a:cubicBezTo>
                    <a:pt x="52061" y="814366"/>
                    <a:pt x="65606" y="867017"/>
                    <a:pt x="109857" y="889570"/>
                  </a:cubicBezTo>
                  <a:cubicBezTo>
                    <a:pt x="70492" y="953668"/>
                    <a:pt x="73694" y="1032476"/>
                    <a:pt x="148297" y="1031785"/>
                  </a:cubicBezTo>
                  <a:cubicBezTo>
                    <a:pt x="158693" y="960568"/>
                    <a:pt x="157841" y="961347"/>
                    <a:pt x="165822" y="905990"/>
                  </a:cubicBezTo>
                  <a:cubicBezTo>
                    <a:pt x="202564" y="835011"/>
                    <a:pt x="292899" y="829827"/>
                    <a:pt x="316468" y="905337"/>
                  </a:cubicBezTo>
                  <a:cubicBezTo>
                    <a:pt x="360517" y="867059"/>
                    <a:pt x="440182" y="845134"/>
                    <a:pt x="470231" y="936811"/>
                  </a:cubicBezTo>
                  <a:cubicBezTo>
                    <a:pt x="489240" y="910159"/>
                    <a:pt x="587365" y="882958"/>
                    <a:pt x="602857" y="976592"/>
                  </a:cubicBezTo>
                  <a:cubicBezTo>
                    <a:pt x="646949" y="928067"/>
                    <a:pt x="711691" y="944961"/>
                    <a:pt x="732693" y="987859"/>
                  </a:cubicBezTo>
                  <a:cubicBezTo>
                    <a:pt x="747515" y="1022209"/>
                    <a:pt x="725678" y="1105712"/>
                    <a:pt x="725012" y="1132405"/>
                  </a:cubicBezTo>
                  <a:cubicBezTo>
                    <a:pt x="722468" y="1148855"/>
                    <a:pt x="739021" y="1164649"/>
                    <a:pt x="757718" y="1159436"/>
                  </a:cubicBezTo>
                  <a:lnTo>
                    <a:pt x="978285" y="753473"/>
                  </a:lnTo>
                  <a:cubicBezTo>
                    <a:pt x="954685" y="704182"/>
                    <a:pt x="890456" y="564850"/>
                    <a:pt x="839089" y="510228"/>
                  </a:cubicBezTo>
                  <a:close/>
                  <a:moveTo>
                    <a:pt x="504200" y="4327"/>
                  </a:moveTo>
                  <a:cubicBezTo>
                    <a:pt x="495924" y="-90"/>
                    <a:pt x="485964" y="-1350"/>
                    <a:pt x="476279" y="1593"/>
                  </a:cubicBezTo>
                  <a:lnTo>
                    <a:pt x="26004" y="138463"/>
                  </a:lnTo>
                  <a:cubicBezTo>
                    <a:pt x="6635" y="144350"/>
                    <a:pt x="-4294" y="164825"/>
                    <a:pt x="1593" y="184194"/>
                  </a:cubicBezTo>
                  <a:lnTo>
                    <a:pt x="33786" y="290100"/>
                  </a:lnTo>
                  <a:cubicBezTo>
                    <a:pt x="39673" y="309469"/>
                    <a:pt x="60148" y="320398"/>
                    <a:pt x="79517" y="314510"/>
                  </a:cubicBezTo>
                  <a:lnTo>
                    <a:pt x="529792" y="177640"/>
                  </a:lnTo>
                  <a:cubicBezTo>
                    <a:pt x="549161" y="171753"/>
                    <a:pt x="560090" y="151279"/>
                    <a:pt x="554202" y="131909"/>
                  </a:cubicBezTo>
                  <a:lnTo>
                    <a:pt x="522010" y="26003"/>
                  </a:lnTo>
                  <a:cubicBezTo>
                    <a:pt x="519066" y="16319"/>
                    <a:pt x="512476" y="8745"/>
                    <a:pt x="504200" y="4327"/>
                  </a:cubicBezTo>
                  <a:close/>
                  <a:moveTo>
                    <a:pt x="1180509" y="806384"/>
                  </a:moveTo>
                  <a:cubicBezTo>
                    <a:pt x="1177659" y="797447"/>
                    <a:pt x="1171401" y="789596"/>
                    <a:pt x="1162408" y="784951"/>
                  </a:cubicBezTo>
                  <a:lnTo>
                    <a:pt x="1064062" y="734151"/>
                  </a:lnTo>
                  <a:cubicBezTo>
                    <a:pt x="1046075" y="724861"/>
                    <a:pt x="1023963" y="731910"/>
                    <a:pt x="1014673" y="749896"/>
                  </a:cubicBezTo>
                  <a:lnTo>
                    <a:pt x="798691" y="1168027"/>
                  </a:lnTo>
                  <a:cubicBezTo>
                    <a:pt x="789401" y="1186014"/>
                    <a:pt x="796450" y="1208126"/>
                    <a:pt x="814436" y="1217416"/>
                  </a:cubicBezTo>
                  <a:lnTo>
                    <a:pt x="912782" y="1268216"/>
                  </a:lnTo>
                  <a:cubicBezTo>
                    <a:pt x="930768" y="1277506"/>
                    <a:pt x="952881" y="1270457"/>
                    <a:pt x="962171" y="1252471"/>
                  </a:cubicBezTo>
                  <a:lnTo>
                    <a:pt x="1178152" y="834340"/>
                  </a:lnTo>
                  <a:cubicBezTo>
                    <a:pt x="1182797" y="825347"/>
                    <a:pt x="1183358" y="815322"/>
                    <a:pt x="1180509" y="806384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6186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952DC5-8735-4000-9035-C78AC5317D3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8907417" y="1869427"/>
            <a:ext cx="1229046" cy="653577"/>
          </a:xfrm>
          <a:custGeom>
            <a:avLst/>
            <a:gdLst>
              <a:gd name="connsiteX0" fmla="*/ 0 w 1229046"/>
              <a:gd name="connsiteY0" fmla="*/ 0 h 653577"/>
              <a:gd name="connsiteX1" fmla="*/ 1229046 w 1229046"/>
              <a:gd name="connsiteY1" fmla="*/ 0 h 653577"/>
              <a:gd name="connsiteX2" fmla="*/ 1229046 w 1229046"/>
              <a:gd name="connsiteY2" fmla="*/ 653577 h 653577"/>
              <a:gd name="connsiteX3" fmla="*/ 0 w 1229046"/>
              <a:gd name="connsiteY3" fmla="*/ 653577 h 65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9046" h="653577">
                <a:moveTo>
                  <a:pt x="0" y="0"/>
                </a:moveTo>
                <a:lnTo>
                  <a:pt x="1229046" y="0"/>
                </a:lnTo>
                <a:lnTo>
                  <a:pt x="1229046" y="653577"/>
                </a:lnTo>
                <a:lnTo>
                  <a:pt x="0" y="65357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3673099"/>
            <a:ext cx="12192000" cy="3184902"/>
          </a:xfrm>
          <a:custGeom>
            <a:avLst/>
            <a:gdLst>
              <a:gd name="connsiteX0" fmla="*/ 0 w 12192000"/>
              <a:gd name="connsiteY0" fmla="*/ 0 h 2921431"/>
              <a:gd name="connsiteX1" fmla="*/ 12192000 w 12192000"/>
              <a:gd name="connsiteY1" fmla="*/ 0 h 2921431"/>
              <a:gd name="connsiteX2" fmla="*/ 12192000 w 12192000"/>
              <a:gd name="connsiteY2" fmla="*/ 2921431 h 2921431"/>
              <a:gd name="connsiteX3" fmla="*/ 0 w 12192000"/>
              <a:gd name="connsiteY3" fmla="*/ 2921431 h 29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21431">
                <a:moveTo>
                  <a:pt x="0" y="0"/>
                </a:moveTo>
                <a:lnTo>
                  <a:pt x="12192000" y="0"/>
                </a:lnTo>
                <a:lnTo>
                  <a:pt x="12192000" y="2921431"/>
                </a:lnTo>
                <a:lnTo>
                  <a:pt x="0" y="29214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9"/>
          </p:nvPr>
        </p:nvSpPr>
        <p:spPr>
          <a:xfrm>
            <a:off x="10838158" y="2596896"/>
            <a:ext cx="980143" cy="554180"/>
          </a:xfrm>
          <a:custGeom>
            <a:avLst/>
            <a:gdLst>
              <a:gd name="connsiteX0" fmla="*/ 0 w 980143"/>
              <a:gd name="connsiteY0" fmla="*/ 0 h 554180"/>
              <a:gd name="connsiteX1" fmla="*/ 980143 w 980143"/>
              <a:gd name="connsiteY1" fmla="*/ 0 h 554180"/>
              <a:gd name="connsiteX2" fmla="*/ 980143 w 980143"/>
              <a:gd name="connsiteY2" fmla="*/ 554180 h 554180"/>
              <a:gd name="connsiteX3" fmla="*/ 0 w 980143"/>
              <a:gd name="connsiteY3" fmla="*/ 554180 h 554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0143" h="554180">
                <a:moveTo>
                  <a:pt x="0" y="0"/>
                </a:moveTo>
                <a:lnTo>
                  <a:pt x="980143" y="0"/>
                </a:lnTo>
                <a:lnTo>
                  <a:pt x="980143" y="554180"/>
                </a:lnTo>
                <a:lnTo>
                  <a:pt x="0" y="5541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3837778" y="1393470"/>
            <a:ext cx="1927324" cy="1069314"/>
          </a:xfrm>
          <a:custGeom>
            <a:avLst/>
            <a:gdLst>
              <a:gd name="connsiteX0" fmla="*/ 0 w 1927324"/>
              <a:gd name="connsiteY0" fmla="*/ 0 h 1069314"/>
              <a:gd name="connsiteX1" fmla="*/ 1927324 w 1927324"/>
              <a:gd name="connsiteY1" fmla="*/ 0 h 1069314"/>
              <a:gd name="connsiteX2" fmla="*/ 1927324 w 1927324"/>
              <a:gd name="connsiteY2" fmla="*/ 1069314 h 1069314"/>
              <a:gd name="connsiteX3" fmla="*/ 0 w 1927324"/>
              <a:gd name="connsiteY3" fmla="*/ 1069314 h 10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7324" h="1069314">
                <a:moveTo>
                  <a:pt x="0" y="0"/>
                </a:moveTo>
                <a:lnTo>
                  <a:pt x="1927324" y="0"/>
                </a:lnTo>
                <a:lnTo>
                  <a:pt x="1927324" y="1069314"/>
                </a:lnTo>
                <a:lnTo>
                  <a:pt x="0" y="1069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6865463" y="2593832"/>
            <a:ext cx="1537007" cy="729418"/>
          </a:xfrm>
          <a:custGeom>
            <a:avLst/>
            <a:gdLst>
              <a:gd name="connsiteX0" fmla="*/ 0 w 1537007"/>
              <a:gd name="connsiteY0" fmla="*/ 0 h 729418"/>
              <a:gd name="connsiteX1" fmla="*/ 1537007 w 1537007"/>
              <a:gd name="connsiteY1" fmla="*/ 0 h 729418"/>
              <a:gd name="connsiteX2" fmla="*/ 1537007 w 1537007"/>
              <a:gd name="connsiteY2" fmla="*/ 729418 h 729418"/>
              <a:gd name="connsiteX3" fmla="*/ 0 w 1537007"/>
              <a:gd name="connsiteY3" fmla="*/ 729418 h 72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7007" h="729418">
                <a:moveTo>
                  <a:pt x="0" y="0"/>
                </a:moveTo>
                <a:lnTo>
                  <a:pt x="1537007" y="0"/>
                </a:lnTo>
                <a:lnTo>
                  <a:pt x="1537007" y="729418"/>
                </a:lnTo>
                <a:lnTo>
                  <a:pt x="0" y="72941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2339616" y="2596896"/>
            <a:ext cx="980143" cy="554180"/>
          </a:xfrm>
          <a:custGeom>
            <a:avLst/>
            <a:gdLst>
              <a:gd name="connsiteX0" fmla="*/ 0 w 980143"/>
              <a:gd name="connsiteY0" fmla="*/ 0 h 554180"/>
              <a:gd name="connsiteX1" fmla="*/ 980143 w 980143"/>
              <a:gd name="connsiteY1" fmla="*/ 0 h 554180"/>
              <a:gd name="connsiteX2" fmla="*/ 980143 w 980143"/>
              <a:gd name="connsiteY2" fmla="*/ 554180 h 554180"/>
              <a:gd name="connsiteX3" fmla="*/ 0 w 980143"/>
              <a:gd name="connsiteY3" fmla="*/ 554180 h 554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0143" h="554180">
                <a:moveTo>
                  <a:pt x="0" y="0"/>
                </a:moveTo>
                <a:lnTo>
                  <a:pt x="980143" y="0"/>
                </a:lnTo>
                <a:lnTo>
                  <a:pt x="980143" y="554180"/>
                </a:lnTo>
                <a:lnTo>
                  <a:pt x="0" y="5541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408876" y="1869427"/>
            <a:ext cx="1229046" cy="653577"/>
          </a:xfrm>
          <a:custGeom>
            <a:avLst/>
            <a:gdLst>
              <a:gd name="connsiteX0" fmla="*/ 0 w 1229046"/>
              <a:gd name="connsiteY0" fmla="*/ 0 h 653577"/>
              <a:gd name="connsiteX1" fmla="*/ 1229046 w 1229046"/>
              <a:gd name="connsiteY1" fmla="*/ 0 h 653577"/>
              <a:gd name="connsiteX2" fmla="*/ 1229046 w 1229046"/>
              <a:gd name="connsiteY2" fmla="*/ 653577 h 653577"/>
              <a:gd name="connsiteX3" fmla="*/ 0 w 1229046"/>
              <a:gd name="connsiteY3" fmla="*/ 653577 h 65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9046" h="653577">
                <a:moveTo>
                  <a:pt x="0" y="0"/>
                </a:moveTo>
                <a:lnTo>
                  <a:pt x="1229046" y="0"/>
                </a:lnTo>
                <a:lnTo>
                  <a:pt x="1229046" y="653577"/>
                </a:lnTo>
                <a:lnTo>
                  <a:pt x="0" y="65357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716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0AA0D6-23A0-45F6-9AAF-56A1E9EFD75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0519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BCC6C2-BBAB-47B9-BA1E-4D4032C71D2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4677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E26A85-1E39-4435-8234-61728179DBC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39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B1AAC6-6656-48AD-901D-47555905F3A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365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76BB21-39D4-4345-8E9D-5C30F5036AD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4" y="1846051"/>
            <a:ext cx="12191999" cy="2766221"/>
          </a:xfrm>
          <a:custGeom>
            <a:avLst/>
            <a:gdLst>
              <a:gd name="connsiteX0" fmla="*/ 0 w 12191999"/>
              <a:gd name="connsiteY0" fmla="*/ 0 h 2766221"/>
              <a:gd name="connsiteX1" fmla="*/ 12191999 w 12191999"/>
              <a:gd name="connsiteY1" fmla="*/ 0 h 2766221"/>
              <a:gd name="connsiteX2" fmla="*/ 12191999 w 12191999"/>
              <a:gd name="connsiteY2" fmla="*/ 2766221 h 2766221"/>
              <a:gd name="connsiteX3" fmla="*/ 11847410 w 12191999"/>
              <a:gd name="connsiteY3" fmla="*/ 2766221 h 2766221"/>
              <a:gd name="connsiteX4" fmla="*/ 11848972 w 12191999"/>
              <a:gd name="connsiteY4" fmla="*/ 2750724 h 2766221"/>
              <a:gd name="connsiteX5" fmla="*/ 11098750 w 12191999"/>
              <a:gd name="connsiteY5" fmla="*/ 2000502 h 2766221"/>
              <a:gd name="connsiteX6" fmla="*/ 10348528 w 12191999"/>
              <a:gd name="connsiteY6" fmla="*/ 2750724 h 2766221"/>
              <a:gd name="connsiteX7" fmla="*/ 10350090 w 12191999"/>
              <a:gd name="connsiteY7" fmla="*/ 2766221 h 2766221"/>
              <a:gd name="connsiteX8" fmla="*/ 9904438 w 12191999"/>
              <a:gd name="connsiteY8" fmla="*/ 2766221 h 2766221"/>
              <a:gd name="connsiteX9" fmla="*/ 9906000 w 12191999"/>
              <a:gd name="connsiteY9" fmla="*/ 2750724 h 2766221"/>
              <a:gd name="connsiteX10" fmla="*/ 9155778 w 12191999"/>
              <a:gd name="connsiteY10" fmla="*/ 2000502 h 2766221"/>
              <a:gd name="connsiteX11" fmla="*/ 8405556 w 12191999"/>
              <a:gd name="connsiteY11" fmla="*/ 2750724 h 2766221"/>
              <a:gd name="connsiteX12" fmla="*/ 8407118 w 12191999"/>
              <a:gd name="connsiteY12" fmla="*/ 2766221 h 2766221"/>
              <a:gd name="connsiteX13" fmla="*/ 7961468 w 12191999"/>
              <a:gd name="connsiteY13" fmla="*/ 2766221 h 2766221"/>
              <a:gd name="connsiteX14" fmla="*/ 7963030 w 12191999"/>
              <a:gd name="connsiteY14" fmla="*/ 2750724 h 2766221"/>
              <a:gd name="connsiteX15" fmla="*/ 7212808 w 12191999"/>
              <a:gd name="connsiteY15" fmla="*/ 2000502 h 2766221"/>
              <a:gd name="connsiteX16" fmla="*/ 6462586 w 12191999"/>
              <a:gd name="connsiteY16" fmla="*/ 2750724 h 2766221"/>
              <a:gd name="connsiteX17" fmla="*/ 6464149 w 12191999"/>
              <a:gd name="connsiteY17" fmla="*/ 2766221 h 2766221"/>
              <a:gd name="connsiteX18" fmla="*/ 6018498 w 12191999"/>
              <a:gd name="connsiteY18" fmla="*/ 2766221 h 2766221"/>
              <a:gd name="connsiteX19" fmla="*/ 6020060 w 12191999"/>
              <a:gd name="connsiteY19" fmla="*/ 2750724 h 2766221"/>
              <a:gd name="connsiteX20" fmla="*/ 5269840 w 12191999"/>
              <a:gd name="connsiteY20" fmla="*/ 2000502 h 2766221"/>
              <a:gd name="connsiteX21" fmla="*/ 4519617 w 12191999"/>
              <a:gd name="connsiteY21" fmla="*/ 2750724 h 2766221"/>
              <a:gd name="connsiteX22" fmla="*/ 4521180 w 12191999"/>
              <a:gd name="connsiteY22" fmla="*/ 2766221 h 2766221"/>
              <a:gd name="connsiteX23" fmla="*/ 4075529 w 12191999"/>
              <a:gd name="connsiteY23" fmla="*/ 2766221 h 2766221"/>
              <a:gd name="connsiteX24" fmla="*/ 4077091 w 12191999"/>
              <a:gd name="connsiteY24" fmla="*/ 2750724 h 2766221"/>
              <a:gd name="connsiteX25" fmla="*/ 3326869 w 12191999"/>
              <a:gd name="connsiteY25" fmla="*/ 2000502 h 2766221"/>
              <a:gd name="connsiteX26" fmla="*/ 2576647 w 12191999"/>
              <a:gd name="connsiteY26" fmla="*/ 2750724 h 2766221"/>
              <a:gd name="connsiteX27" fmla="*/ 2578209 w 12191999"/>
              <a:gd name="connsiteY27" fmla="*/ 2766221 h 2766221"/>
              <a:gd name="connsiteX28" fmla="*/ 2132559 w 12191999"/>
              <a:gd name="connsiteY28" fmla="*/ 2766221 h 2766221"/>
              <a:gd name="connsiteX29" fmla="*/ 2134122 w 12191999"/>
              <a:gd name="connsiteY29" fmla="*/ 2750724 h 2766221"/>
              <a:gd name="connsiteX30" fmla="*/ 1383899 w 12191999"/>
              <a:gd name="connsiteY30" fmla="*/ 2000502 h 2766221"/>
              <a:gd name="connsiteX31" fmla="*/ 633677 w 12191999"/>
              <a:gd name="connsiteY31" fmla="*/ 2750724 h 2766221"/>
              <a:gd name="connsiteX32" fmla="*/ 635239 w 12191999"/>
              <a:gd name="connsiteY32" fmla="*/ 2766221 h 2766221"/>
              <a:gd name="connsiteX33" fmla="*/ 0 w 12191999"/>
              <a:gd name="connsiteY33" fmla="*/ 2766221 h 2766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91999" h="2766221">
                <a:moveTo>
                  <a:pt x="0" y="0"/>
                </a:moveTo>
                <a:lnTo>
                  <a:pt x="12191999" y="0"/>
                </a:lnTo>
                <a:lnTo>
                  <a:pt x="12191999" y="2766221"/>
                </a:lnTo>
                <a:lnTo>
                  <a:pt x="11847410" y="2766221"/>
                </a:lnTo>
                <a:lnTo>
                  <a:pt x="11848972" y="2750724"/>
                </a:lnTo>
                <a:cubicBezTo>
                  <a:pt x="11848972" y="2336388"/>
                  <a:pt x="11513086" y="2000502"/>
                  <a:pt x="11098750" y="2000502"/>
                </a:cubicBezTo>
                <a:cubicBezTo>
                  <a:pt x="10684414" y="2000502"/>
                  <a:pt x="10348528" y="2336388"/>
                  <a:pt x="10348528" y="2750724"/>
                </a:cubicBezTo>
                <a:lnTo>
                  <a:pt x="10350090" y="2766221"/>
                </a:lnTo>
                <a:lnTo>
                  <a:pt x="9904438" y="2766221"/>
                </a:lnTo>
                <a:lnTo>
                  <a:pt x="9906000" y="2750724"/>
                </a:lnTo>
                <a:cubicBezTo>
                  <a:pt x="9906000" y="2336388"/>
                  <a:pt x="9570114" y="2000502"/>
                  <a:pt x="9155778" y="2000502"/>
                </a:cubicBezTo>
                <a:cubicBezTo>
                  <a:pt x="8741442" y="2000502"/>
                  <a:pt x="8405556" y="2336388"/>
                  <a:pt x="8405556" y="2750724"/>
                </a:cubicBezTo>
                <a:lnTo>
                  <a:pt x="8407118" y="2766221"/>
                </a:lnTo>
                <a:lnTo>
                  <a:pt x="7961468" y="2766221"/>
                </a:lnTo>
                <a:lnTo>
                  <a:pt x="7963030" y="2750724"/>
                </a:lnTo>
                <a:cubicBezTo>
                  <a:pt x="7963030" y="2336388"/>
                  <a:pt x="7627144" y="2000502"/>
                  <a:pt x="7212808" y="2000502"/>
                </a:cubicBezTo>
                <a:cubicBezTo>
                  <a:pt x="6798472" y="2000502"/>
                  <a:pt x="6462586" y="2336388"/>
                  <a:pt x="6462586" y="2750724"/>
                </a:cubicBezTo>
                <a:lnTo>
                  <a:pt x="6464149" y="2766221"/>
                </a:lnTo>
                <a:lnTo>
                  <a:pt x="6018498" y="2766221"/>
                </a:lnTo>
                <a:lnTo>
                  <a:pt x="6020060" y="2750724"/>
                </a:lnTo>
                <a:cubicBezTo>
                  <a:pt x="6020060" y="2336388"/>
                  <a:pt x="5684175" y="2000502"/>
                  <a:pt x="5269840" y="2000502"/>
                </a:cubicBezTo>
                <a:cubicBezTo>
                  <a:pt x="4855504" y="2000502"/>
                  <a:pt x="4519617" y="2336388"/>
                  <a:pt x="4519617" y="2750724"/>
                </a:cubicBezTo>
                <a:lnTo>
                  <a:pt x="4521180" y="2766221"/>
                </a:lnTo>
                <a:lnTo>
                  <a:pt x="4075529" y="2766221"/>
                </a:lnTo>
                <a:lnTo>
                  <a:pt x="4077091" y="2750724"/>
                </a:lnTo>
                <a:cubicBezTo>
                  <a:pt x="4077091" y="2336388"/>
                  <a:pt x="3741205" y="2000502"/>
                  <a:pt x="3326869" y="2000502"/>
                </a:cubicBezTo>
                <a:cubicBezTo>
                  <a:pt x="2912533" y="2000502"/>
                  <a:pt x="2576647" y="2336388"/>
                  <a:pt x="2576647" y="2750724"/>
                </a:cubicBezTo>
                <a:lnTo>
                  <a:pt x="2578209" y="2766221"/>
                </a:lnTo>
                <a:lnTo>
                  <a:pt x="2132559" y="2766221"/>
                </a:lnTo>
                <a:lnTo>
                  <a:pt x="2134122" y="2750724"/>
                </a:lnTo>
                <a:cubicBezTo>
                  <a:pt x="2134122" y="2336388"/>
                  <a:pt x="1798235" y="2000502"/>
                  <a:pt x="1383899" y="2000502"/>
                </a:cubicBezTo>
                <a:cubicBezTo>
                  <a:pt x="969563" y="2000502"/>
                  <a:pt x="633677" y="2336388"/>
                  <a:pt x="633677" y="2750724"/>
                </a:cubicBezTo>
                <a:lnTo>
                  <a:pt x="635239" y="2766221"/>
                </a:lnTo>
                <a:lnTo>
                  <a:pt x="0" y="27662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25901" y="54907"/>
            <a:ext cx="10940198" cy="807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46114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254E1-87E8-48ED-ADA6-7B35F874397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33941" cy="6858000"/>
          </a:xfrm>
          <a:custGeom>
            <a:avLst/>
            <a:gdLst>
              <a:gd name="connsiteX0" fmla="*/ 0 w 5133941"/>
              <a:gd name="connsiteY0" fmla="*/ 0 h 6858000"/>
              <a:gd name="connsiteX1" fmla="*/ 3231522 w 5133941"/>
              <a:gd name="connsiteY1" fmla="*/ 0 h 6858000"/>
              <a:gd name="connsiteX2" fmla="*/ 3348561 w 5133941"/>
              <a:gd name="connsiteY2" fmla="*/ 71103 h 6858000"/>
              <a:gd name="connsiteX3" fmla="*/ 5133941 w 5133941"/>
              <a:gd name="connsiteY3" fmla="*/ 3429000 h 6858000"/>
              <a:gd name="connsiteX4" fmla="*/ 3348561 w 5133941"/>
              <a:gd name="connsiteY4" fmla="*/ 6786898 h 6858000"/>
              <a:gd name="connsiteX5" fmla="*/ 3231522 w 5133941"/>
              <a:gd name="connsiteY5" fmla="*/ 6858000 h 6858000"/>
              <a:gd name="connsiteX6" fmla="*/ 0 w 51339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3941" h="6858000">
                <a:moveTo>
                  <a:pt x="0" y="0"/>
                </a:moveTo>
                <a:lnTo>
                  <a:pt x="3231522" y="0"/>
                </a:lnTo>
                <a:lnTo>
                  <a:pt x="3348561" y="71103"/>
                </a:lnTo>
                <a:cubicBezTo>
                  <a:pt x="4425731" y="798825"/>
                  <a:pt x="5133941" y="2031207"/>
                  <a:pt x="5133941" y="3429000"/>
                </a:cubicBezTo>
                <a:cubicBezTo>
                  <a:pt x="5133941" y="4826793"/>
                  <a:pt x="4425731" y="6059176"/>
                  <a:pt x="3348561" y="6786898"/>
                </a:cubicBezTo>
                <a:lnTo>
                  <a:pt x="323152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3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DAF14-793D-40C7-A59C-CAAE7A09932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3452754" cy="6858000"/>
          </a:xfrm>
          <a:custGeom>
            <a:avLst/>
            <a:gdLst>
              <a:gd name="connsiteX0" fmla="*/ 0 w 3452754"/>
              <a:gd name="connsiteY0" fmla="*/ 0 h 6858000"/>
              <a:gd name="connsiteX1" fmla="*/ 169330 w 3452754"/>
              <a:gd name="connsiteY1" fmla="*/ 0 h 6858000"/>
              <a:gd name="connsiteX2" fmla="*/ 389467 w 3452754"/>
              <a:gd name="connsiteY2" fmla="*/ 0 h 6858000"/>
              <a:gd name="connsiteX3" fmla="*/ 3452754 w 3452754"/>
              <a:gd name="connsiteY3" fmla="*/ 0 h 6858000"/>
              <a:gd name="connsiteX4" fmla="*/ 3452754 w 3452754"/>
              <a:gd name="connsiteY4" fmla="*/ 965580 h 6858000"/>
              <a:gd name="connsiteX5" fmla="*/ 3452751 w 3452754"/>
              <a:gd name="connsiteY5" fmla="*/ 965580 h 6858000"/>
              <a:gd name="connsiteX6" fmla="*/ 989331 w 3452754"/>
              <a:gd name="connsiteY6" fmla="*/ 3429000 h 6858000"/>
              <a:gd name="connsiteX7" fmla="*/ 3452751 w 3452754"/>
              <a:gd name="connsiteY7" fmla="*/ 5892420 h 6858000"/>
              <a:gd name="connsiteX8" fmla="*/ 3452754 w 3452754"/>
              <a:gd name="connsiteY8" fmla="*/ 5892420 h 6858000"/>
              <a:gd name="connsiteX9" fmla="*/ 3452754 w 3452754"/>
              <a:gd name="connsiteY9" fmla="*/ 6858000 h 6858000"/>
              <a:gd name="connsiteX10" fmla="*/ 389467 w 3452754"/>
              <a:gd name="connsiteY10" fmla="*/ 6858000 h 6858000"/>
              <a:gd name="connsiteX11" fmla="*/ 169330 w 3452754"/>
              <a:gd name="connsiteY11" fmla="*/ 6858000 h 6858000"/>
              <a:gd name="connsiteX12" fmla="*/ 0 w 34527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52754" h="6858000">
                <a:moveTo>
                  <a:pt x="0" y="0"/>
                </a:moveTo>
                <a:lnTo>
                  <a:pt x="169330" y="0"/>
                </a:lnTo>
                <a:lnTo>
                  <a:pt x="389467" y="0"/>
                </a:lnTo>
                <a:lnTo>
                  <a:pt x="3452754" y="0"/>
                </a:lnTo>
                <a:lnTo>
                  <a:pt x="3452754" y="965580"/>
                </a:lnTo>
                <a:lnTo>
                  <a:pt x="3452751" y="965580"/>
                </a:lnTo>
                <a:cubicBezTo>
                  <a:pt x="2092242" y="965580"/>
                  <a:pt x="989331" y="2068491"/>
                  <a:pt x="989331" y="3429000"/>
                </a:cubicBezTo>
                <a:cubicBezTo>
                  <a:pt x="989331" y="4789509"/>
                  <a:pt x="2092242" y="5892420"/>
                  <a:pt x="3452751" y="5892420"/>
                </a:cubicBezTo>
                <a:lnTo>
                  <a:pt x="3452754" y="5892420"/>
                </a:lnTo>
                <a:lnTo>
                  <a:pt x="3452754" y="6858000"/>
                </a:lnTo>
                <a:lnTo>
                  <a:pt x="389467" y="6858000"/>
                </a:lnTo>
                <a:lnTo>
                  <a:pt x="16933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0278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58A865-1CAB-4AD3-8F5D-91518970E10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51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C34E8-8BEB-4F00-AEEE-6A87886A5C9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6639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CFB92F-3104-4BD8-8280-1FF124677BD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001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32F3CD-9350-488A-9A60-95F6071B058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0980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65382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86D580-16F3-4176-BC84-F295D8E2016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850197" y="6365382"/>
            <a:ext cx="2805952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4482" y="6212982"/>
            <a:ext cx="757518" cy="41685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11120705" y="6488836"/>
            <a:ext cx="1071295" cy="304800"/>
            <a:chOff x="69444" y="2299855"/>
            <a:chExt cx="1071295" cy="304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69444" y="2452255"/>
              <a:ext cx="822960" cy="0"/>
            </a:xfrm>
            <a:prstGeom prst="line">
              <a:avLst/>
            </a:prstGeom>
            <a:ln w="476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Donut 12"/>
            <p:cNvSpPr/>
            <p:nvPr userDrawn="1"/>
          </p:nvSpPr>
          <p:spPr>
            <a:xfrm>
              <a:off x="835939" y="2299855"/>
              <a:ext cx="304800" cy="304800"/>
            </a:xfrm>
            <a:prstGeom prst="donut">
              <a:avLst>
                <a:gd name="adj" fmla="val 1813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7865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29B85F-D6A5-4619-BBE0-742FD8D828F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153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28EDD7-AB84-4215-98C2-CFE0EF43EC9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7398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F411B9-958C-44EB-8232-FA30CA77C05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967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202359-EF56-4459-912C-06C55BEC662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F542D-15E1-4053-A4C4-C2B6E6C11E8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9703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6DA00C-78DF-44F7-9C4C-B2E61F5EF05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205046" cy="6858000"/>
          </a:xfrm>
          <a:custGeom>
            <a:avLst/>
            <a:gdLst>
              <a:gd name="connsiteX0" fmla="*/ 0 w 5205046"/>
              <a:gd name="connsiteY0" fmla="*/ 0 h 6858000"/>
              <a:gd name="connsiteX1" fmla="*/ 3004707 w 5205046"/>
              <a:gd name="connsiteY1" fmla="*/ 0 h 6858000"/>
              <a:gd name="connsiteX2" fmla="*/ 3110962 w 5205046"/>
              <a:gd name="connsiteY2" fmla="*/ 52230 h 6858000"/>
              <a:gd name="connsiteX3" fmla="*/ 5205046 w 5205046"/>
              <a:gd name="connsiteY3" fmla="*/ 3429000 h 6858000"/>
              <a:gd name="connsiteX4" fmla="*/ 3110962 w 5205046"/>
              <a:gd name="connsiteY4" fmla="*/ 6805770 h 6858000"/>
              <a:gd name="connsiteX5" fmla="*/ 3004707 w 5205046"/>
              <a:gd name="connsiteY5" fmla="*/ 6858000 h 6858000"/>
              <a:gd name="connsiteX6" fmla="*/ 0 w 520504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046" h="6858000">
                <a:moveTo>
                  <a:pt x="0" y="0"/>
                </a:moveTo>
                <a:lnTo>
                  <a:pt x="3004707" y="0"/>
                </a:lnTo>
                <a:lnTo>
                  <a:pt x="3110962" y="52230"/>
                </a:lnTo>
                <a:cubicBezTo>
                  <a:pt x="4358293" y="702538"/>
                  <a:pt x="5205046" y="1970866"/>
                  <a:pt x="5205046" y="3429000"/>
                </a:cubicBezTo>
                <a:cubicBezTo>
                  <a:pt x="5205046" y="4887135"/>
                  <a:pt x="4358293" y="6155462"/>
                  <a:pt x="3110962" y="6805770"/>
                </a:cubicBezTo>
                <a:lnTo>
                  <a:pt x="300470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11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4167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3633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81538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42309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41374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1983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74926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37133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9546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9068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1910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9033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83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625901" y="21465"/>
            <a:ext cx="10940198" cy="87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627888" y="969817"/>
            <a:ext cx="10936224" cy="5391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838200" y="65446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71727-6160-4639-8498-417493AE148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7850197" y="6544608"/>
            <a:ext cx="28059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434482" y="6212982"/>
            <a:ext cx="757518" cy="41685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0B267-7305-4058-8D06-AD51BC9564DA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0" y="289610"/>
            <a:ext cx="691768" cy="304800"/>
            <a:chOff x="-21996" y="2283336"/>
            <a:chExt cx="691768" cy="30480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-21996" y="2435736"/>
              <a:ext cx="397191" cy="0"/>
            </a:xfrm>
            <a:prstGeom prst="line">
              <a:avLst/>
            </a:prstGeom>
            <a:ln w="476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Donut 12"/>
            <p:cNvSpPr/>
            <p:nvPr userDrawn="1"/>
          </p:nvSpPr>
          <p:spPr>
            <a:xfrm>
              <a:off x="364972" y="2283336"/>
              <a:ext cx="304800" cy="304800"/>
            </a:xfrm>
            <a:prstGeom prst="donut">
              <a:avLst>
                <a:gd name="adj" fmla="val 1813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11120705" y="6488836"/>
            <a:ext cx="1071295" cy="304800"/>
            <a:chOff x="69444" y="2299855"/>
            <a:chExt cx="1071295" cy="304800"/>
          </a:xfrm>
        </p:grpSpPr>
        <p:cxnSp>
          <p:nvCxnSpPr>
            <p:cNvPr id="28" name="Straight Connector 27"/>
            <p:cNvCxnSpPr/>
            <p:nvPr userDrawn="1"/>
          </p:nvCxnSpPr>
          <p:spPr>
            <a:xfrm>
              <a:off x="69444" y="2452255"/>
              <a:ext cx="822960" cy="0"/>
            </a:xfrm>
            <a:prstGeom prst="line">
              <a:avLst/>
            </a:prstGeom>
            <a:ln w="476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Donut 29"/>
            <p:cNvSpPr/>
            <p:nvPr userDrawn="1"/>
          </p:nvSpPr>
          <p:spPr>
            <a:xfrm>
              <a:off x="835939" y="2299855"/>
              <a:ext cx="304800" cy="304800"/>
            </a:xfrm>
            <a:prstGeom prst="donut">
              <a:avLst>
                <a:gd name="adj" fmla="val 1813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128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>
              <a:lumMod val="75000"/>
            </a:schemeClr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32">
          <p15:clr>
            <a:srgbClr val="F26B43"/>
          </p15:clr>
        </p15:guide>
        <p15:guide id="4" pos="7248">
          <p15:clr>
            <a:srgbClr val="F26B43"/>
          </p15:clr>
        </p15:guide>
        <p15:guide id="5" orient="horz" pos="480">
          <p15:clr>
            <a:srgbClr val="F26B43"/>
          </p15:clr>
        </p15:guide>
        <p15:guide id="6" orient="horz" pos="336">
          <p15:clr>
            <a:srgbClr val="F26B43"/>
          </p15:clr>
        </p15:guide>
        <p15:guide id="7" orient="horz" pos="40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44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 flipH="1">
            <a:off x="-123983" y="-18841"/>
            <a:ext cx="5400784" cy="6857998"/>
          </a:xfrm>
          <a:custGeom>
            <a:avLst/>
            <a:gdLst>
              <a:gd name="connsiteX0" fmla="*/ 1902419 w 5133941"/>
              <a:gd name="connsiteY0" fmla="*/ 0 h 6858000"/>
              <a:gd name="connsiteX1" fmla="*/ 5133941 w 5133941"/>
              <a:gd name="connsiteY1" fmla="*/ 0 h 6858000"/>
              <a:gd name="connsiteX2" fmla="*/ 5133941 w 5133941"/>
              <a:gd name="connsiteY2" fmla="*/ 6858000 h 6858000"/>
              <a:gd name="connsiteX3" fmla="*/ 1902419 w 5133941"/>
              <a:gd name="connsiteY3" fmla="*/ 6858000 h 6858000"/>
              <a:gd name="connsiteX4" fmla="*/ 1785380 w 5133941"/>
              <a:gd name="connsiteY4" fmla="*/ 6786898 h 6858000"/>
              <a:gd name="connsiteX5" fmla="*/ 0 w 5133941"/>
              <a:gd name="connsiteY5" fmla="*/ 3429000 h 6858000"/>
              <a:gd name="connsiteX6" fmla="*/ 1785380 w 5133941"/>
              <a:gd name="connsiteY6" fmla="*/ 711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3941" h="6858000">
                <a:moveTo>
                  <a:pt x="1902419" y="0"/>
                </a:moveTo>
                <a:lnTo>
                  <a:pt x="5133941" y="0"/>
                </a:lnTo>
                <a:lnTo>
                  <a:pt x="5133941" y="6858000"/>
                </a:lnTo>
                <a:lnTo>
                  <a:pt x="1902419" y="6858000"/>
                </a:lnTo>
                <a:lnTo>
                  <a:pt x="1785380" y="6786898"/>
                </a:lnTo>
                <a:cubicBezTo>
                  <a:pt x="708210" y="6059176"/>
                  <a:pt x="0" y="4826793"/>
                  <a:pt x="0" y="3429000"/>
                </a:cubicBezTo>
                <a:cubicBezTo>
                  <a:pt x="0" y="2031207"/>
                  <a:pt x="708210" y="798825"/>
                  <a:pt x="1785380" y="71103"/>
                </a:cubicBezTo>
                <a:close/>
              </a:path>
            </a:pathLst>
          </a:custGeom>
          <a:gradFill>
            <a:gsLst>
              <a:gs pos="87000">
                <a:schemeClr val="bg1"/>
              </a:gs>
              <a:gs pos="21000">
                <a:srgbClr val="B0B0B0"/>
              </a:gs>
            </a:gsLst>
            <a:lin ang="162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3231522" y="1"/>
            <a:ext cx="2913907" cy="6857999"/>
          </a:xfrm>
          <a:custGeom>
            <a:avLst/>
            <a:gdLst>
              <a:gd name="connsiteX0" fmla="*/ 1333969 w 2913907"/>
              <a:gd name="connsiteY0" fmla="*/ 0 h 6857999"/>
              <a:gd name="connsiteX1" fmla="*/ 2913905 w 2913907"/>
              <a:gd name="connsiteY1" fmla="*/ 0 h 6857999"/>
              <a:gd name="connsiteX2" fmla="*/ 2796868 w 2913907"/>
              <a:gd name="connsiteY2" fmla="*/ 71102 h 6857999"/>
              <a:gd name="connsiteX3" fmla="*/ 1011488 w 2913907"/>
              <a:gd name="connsiteY3" fmla="*/ 3428999 h 6857999"/>
              <a:gd name="connsiteX4" fmla="*/ 2796868 w 2913907"/>
              <a:gd name="connsiteY4" fmla="*/ 6786897 h 6857999"/>
              <a:gd name="connsiteX5" fmla="*/ 2913907 w 2913907"/>
              <a:gd name="connsiteY5" fmla="*/ 6857999 h 6857999"/>
              <a:gd name="connsiteX6" fmla="*/ 1333968 w 2913907"/>
              <a:gd name="connsiteY6" fmla="*/ 6857999 h 6857999"/>
              <a:gd name="connsiteX7" fmla="*/ 1236944 w 2913907"/>
              <a:gd name="connsiteY7" fmla="*/ 6752361 h 6857999"/>
              <a:gd name="connsiteX8" fmla="*/ 0 w 2913907"/>
              <a:gd name="connsiteY8" fmla="*/ 3429000 h 6857999"/>
              <a:gd name="connsiteX9" fmla="*/ 1236944 w 2913907"/>
              <a:gd name="connsiteY9" fmla="*/ 105640 h 6857999"/>
              <a:gd name="connsiteX10" fmla="*/ 1333969 w 2913907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13907" h="6857999">
                <a:moveTo>
                  <a:pt x="1333969" y="0"/>
                </a:moveTo>
                <a:lnTo>
                  <a:pt x="2913905" y="0"/>
                </a:lnTo>
                <a:lnTo>
                  <a:pt x="2796868" y="71102"/>
                </a:lnTo>
                <a:cubicBezTo>
                  <a:pt x="1719698" y="798824"/>
                  <a:pt x="1011488" y="2031206"/>
                  <a:pt x="1011488" y="3428999"/>
                </a:cubicBezTo>
                <a:cubicBezTo>
                  <a:pt x="1011488" y="4826792"/>
                  <a:pt x="1719698" y="6059175"/>
                  <a:pt x="2796868" y="6786897"/>
                </a:cubicBezTo>
                <a:lnTo>
                  <a:pt x="2913907" y="6857999"/>
                </a:lnTo>
                <a:lnTo>
                  <a:pt x="1333968" y="6857999"/>
                </a:lnTo>
                <a:lnTo>
                  <a:pt x="1236944" y="6752361"/>
                </a:lnTo>
                <a:cubicBezTo>
                  <a:pt x="468410" y="5874600"/>
                  <a:pt x="0" y="4708584"/>
                  <a:pt x="0" y="3429000"/>
                </a:cubicBezTo>
                <a:cubicBezTo>
                  <a:pt x="0" y="2149417"/>
                  <a:pt x="468410" y="983400"/>
                  <a:pt x="1236944" y="105640"/>
                </a:cubicBezTo>
                <a:lnTo>
                  <a:pt x="1333969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928179" y="163375"/>
            <a:ext cx="2166550" cy="4050200"/>
            <a:chOff x="3200400" y="-1121650"/>
            <a:chExt cx="2166550" cy="4050200"/>
          </a:xfrm>
        </p:grpSpPr>
        <p:grpSp>
          <p:nvGrpSpPr>
            <p:cNvPr id="6" name="Group 5"/>
            <p:cNvGrpSpPr/>
            <p:nvPr/>
          </p:nvGrpSpPr>
          <p:grpSpPr>
            <a:xfrm flipH="1">
              <a:off x="3200400" y="762000"/>
              <a:ext cx="2166550" cy="2166550"/>
              <a:chOff x="6825050" y="485003"/>
              <a:chExt cx="2166550" cy="216655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6825050" y="485003"/>
                <a:ext cx="2166550" cy="2166550"/>
              </a:xfrm>
              <a:prstGeom prst="ellipse">
                <a:avLst/>
              </a:prstGeom>
              <a:solidFill>
                <a:schemeClr val="tx2"/>
              </a:solidFill>
              <a:ln w="63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6977450" y="637403"/>
                <a:ext cx="1861750" cy="186175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3799720" y="-1121650"/>
              <a:ext cx="967908" cy="1100278"/>
            </a:xfrm>
            <a:custGeom>
              <a:avLst/>
              <a:gdLst>
                <a:gd name="connsiteX0" fmla="*/ 0 w 2889746"/>
                <a:gd name="connsiteY0" fmla="*/ 2256295 h 2511026"/>
                <a:gd name="connsiteX1" fmla="*/ 2811944 w 2889746"/>
                <a:gd name="connsiteY1" fmla="*/ 2256295 h 2511026"/>
                <a:gd name="connsiteX2" fmla="*/ 2535191 w 2889746"/>
                <a:gd name="connsiteY2" fmla="*/ 2511019 h 2511026"/>
                <a:gd name="connsiteX3" fmla="*/ 276752 w 2889746"/>
                <a:gd name="connsiteY3" fmla="*/ 2511019 h 2511026"/>
                <a:gd name="connsiteX4" fmla="*/ 0 w 2889746"/>
                <a:gd name="connsiteY4" fmla="*/ 2256295 h 2511026"/>
                <a:gd name="connsiteX5" fmla="*/ 2550117 w 2889746"/>
                <a:gd name="connsiteY5" fmla="*/ 1228655 h 2511026"/>
                <a:gd name="connsiteX6" fmla="*/ 2381543 w 2889746"/>
                <a:gd name="connsiteY6" fmla="*/ 1397230 h 2511026"/>
                <a:gd name="connsiteX7" fmla="*/ 2550117 w 2889746"/>
                <a:gd name="connsiteY7" fmla="*/ 1565800 h 2511026"/>
                <a:gd name="connsiteX8" fmla="*/ 2718687 w 2889746"/>
                <a:gd name="connsiteY8" fmla="*/ 1397230 h 2511026"/>
                <a:gd name="connsiteX9" fmla="*/ 2550117 w 2889746"/>
                <a:gd name="connsiteY9" fmla="*/ 1228655 h 2511026"/>
                <a:gd name="connsiteX10" fmla="*/ 190180 w 2889746"/>
                <a:gd name="connsiteY10" fmla="*/ 937728 h 2511026"/>
                <a:gd name="connsiteX11" fmla="*/ 2377802 w 2889746"/>
                <a:gd name="connsiteY11" fmla="*/ 937728 h 2511026"/>
                <a:gd name="connsiteX12" fmla="*/ 2377802 w 2889746"/>
                <a:gd name="connsiteY12" fmla="*/ 1106060 h 2511026"/>
                <a:gd name="connsiteX13" fmla="*/ 2417918 w 2889746"/>
                <a:gd name="connsiteY13" fmla="*/ 1084286 h 2511026"/>
                <a:gd name="connsiteX14" fmla="*/ 2550117 w 2889746"/>
                <a:gd name="connsiteY14" fmla="*/ 1057596 h 2511026"/>
                <a:gd name="connsiteX15" fmla="*/ 2889746 w 2889746"/>
                <a:gd name="connsiteY15" fmla="*/ 1397230 h 2511026"/>
                <a:gd name="connsiteX16" fmla="*/ 2550117 w 2889746"/>
                <a:gd name="connsiteY16" fmla="*/ 1736859 h 2511026"/>
                <a:gd name="connsiteX17" fmla="*/ 2360227 w 2889746"/>
                <a:gd name="connsiteY17" fmla="*/ 1678858 h 2511026"/>
                <a:gd name="connsiteX18" fmla="*/ 2341443 w 2889746"/>
                <a:gd name="connsiteY18" fmla="*/ 1663357 h 2511026"/>
                <a:gd name="connsiteX19" fmla="*/ 2335052 w 2889746"/>
                <a:gd name="connsiteY19" fmla="*/ 1682631 h 2511026"/>
                <a:gd name="connsiteX20" fmla="*/ 1889894 w 2889746"/>
                <a:gd name="connsiteY20" fmla="*/ 2124440 h 2511026"/>
                <a:gd name="connsiteX21" fmla="*/ 727244 w 2889746"/>
                <a:gd name="connsiteY21" fmla="*/ 2124440 h 2511026"/>
                <a:gd name="connsiteX22" fmla="*/ 190180 w 2889746"/>
                <a:gd name="connsiteY22" fmla="*/ 1333531 h 2511026"/>
                <a:gd name="connsiteX23" fmla="*/ 1805928 w 2889746"/>
                <a:gd name="connsiteY23" fmla="*/ 0 h 2511026"/>
                <a:gd name="connsiteX24" fmla="*/ 1930793 w 2889746"/>
                <a:gd name="connsiteY24" fmla="*/ 344627 h 2511026"/>
                <a:gd name="connsiteX25" fmla="*/ 1701045 w 2889746"/>
                <a:gd name="connsiteY25" fmla="*/ 764168 h 2511026"/>
                <a:gd name="connsiteX26" fmla="*/ 1666082 w 2889746"/>
                <a:gd name="connsiteY26" fmla="*/ 409554 h 2511026"/>
                <a:gd name="connsiteX27" fmla="*/ 1805928 w 2889746"/>
                <a:gd name="connsiteY27" fmla="*/ 0 h 2511026"/>
                <a:gd name="connsiteX28" fmla="*/ 1318959 w 2889746"/>
                <a:gd name="connsiteY28" fmla="*/ 0 h 2511026"/>
                <a:gd name="connsiteX29" fmla="*/ 1443824 w 2889746"/>
                <a:gd name="connsiteY29" fmla="*/ 344627 h 2511026"/>
                <a:gd name="connsiteX30" fmla="*/ 1214076 w 2889746"/>
                <a:gd name="connsiteY30" fmla="*/ 764168 h 2511026"/>
                <a:gd name="connsiteX31" fmla="*/ 1179114 w 2889746"/>
                <a:gd name="connsiteY31" fmla="*/ 409554 h 2511026"/>
                <a:gd name="connsiteX32" fmla="*/ 1318959 w 2889746"/>
                <a:gd name="connsiteY32" fmla="*/ 0 h 2511026"/>
                <a:gd name="connsiteX33" fmla="*/ 831987 w 2889746"/>
                <a:gd name="connsiteY33" fmla="*/ 0 h 2511026"/>
                <a:gd name="connsiteX34" fmla="*/ 956852 w 2889746"/>
                <a:gd name="connsiteY34" fmla="*/ 344627 h 2511026"/>
                <a:gd name="connsiteX35" fmla="*/ 727103 w 2889746"/>
                <a:gd name="connsiteY35" fmla="*/ 764168 h 2511026"/>
                <a:gd name="connsiteX36" fmla="*/ 692141 w 2889746"/>
                <a:gd name="connsiteY36" fmla="*/ 409554 h 2511026"/>
                <a:gd name="connsiteX37" fmla="*/ 831987 w 2889746"/>
                <a:gd name="connsiteY37" fmla="*/ 0 h 251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89746" h="2511026">
                  <a:moveTo>
                    <a:pt x="0" y="2256295"/>
                  </a:moveTo>
                  <a:lnTo>
                    <a:pt x="2811944" y="2256295"/>
                  </a:lnTo>
                  <a:cubicBezTo>
                    <a:pt x="2779627" y="2367424"/>
                    <a:pt x="2691125" y="2504777"/>
                    <a:pt x="2535191" y="2511019"/>
                  </a:cubicBezTo>
                  <a:lnTo>
                    <a:pt x="276752" y="2511019"/>
                  </a:lnTo>
                  <a:cubicBezTo>
                    <a:pt x="150792" y="2512268"/>
                    <a:pt x="9842" y="2363679"/>
                    <a:pt x="0" y="2256295"/>
                  </a:cubicBezTo>
                  <a:close/>
                  <a:moveTo>
                    <a:pt x="2550117" y="1228655"/>
                  </a:moveTo>
                  <a:cubicBezTo>
                    <a:pt x="2457017" y="1228655"/>
                    <a:pt x="2381543" y="1304129"/>
                    <a:pt x="2381543" y="1397230"/>
                  </a:cubicBezTo>
                  <a:cubicBezTo>
                    <a:pt x="2381543" y="1490330"/>
                    <a:pt x="2457017" y="1565800"/>
                    <a:pt x="2550117" y="1565800"/>
                  </a:cubicBezTo>
                  <a:cubicBezTo>
                    <a:pt x="2643217" y="1565800"/>
                    <a:pt x="2718687" y="1490330"/>
                    <a:pt x="2718687" y="1397230"/>
                  </a:cubicBezTo>
                  <a:cubicBezTo>
                    <a:pt x="2718687" y="1304129"/>
                    <a:pt x="2643217" y="1228655"/>
                    <a:pt x="2550117" y="1228655"/>
                  </a:cubicBezTo>
                  <a:close/>
                  <a:moveTo>
                    <a:pt x="190180" y="937728"/>
                  </a:moveTo>
                  <a:lnTo>
                    <a:pt x="2377802" y="937728"/>
                  </a:lnTo>
                  <a:lnTo>
                    <a:pt x="2377802" y="1106060"/>
                  </a:lnTo>
                  <a:lnTo>
                    <a:pt x="2417918" y="1084286"/>
                  </a:lnTo>
                  <a:cubicBezTo>
                    <a:pt x="2458551" y="1067102"/>
                    <a:pt x="2503223" y="1057596"/>
                    <a:pt x="2550117" y="1057596"/>
                  </a:cubicBezTo>
                  <a:cubicBezTo>
                    <a:pt x="2737691" y="1057596"/>
                    <a:pt x="2889746" y="1209656"/>
                    <a:pt x="2889746" y="1397230"/>
                  </a:cubicBezTo>
                  <a:cubicBezTo>
                    <a:pt x="2889746" y="1584803"/>
                    <a:pt x="2737691" y="1736859"/>
                    <a:pt x="2550117" y="1736859"/>
                  </a:cubicBezTo>
                  <a:cubicBezTo>
                    <a:pt x="2479778" y="1736859"/>
                    <a:pt x="2414432" y="1715476"/>
                    <a:pt x="2360227" y="1678858"/>
                  </a:cubicBezTo>
                  <a:lnTo>
                    <a:pt x="2341443" y="1663357"/>
                  </a:lnTo>
                  <a:lnTo>
                    <a:pt x="2335052" y="1682631"/>
                  </a:lnTo>
                  <a:cubicBezTo>
                    <a:pt x="2254091" y="1880473"/>
                    <a:pt x="2070306" y="2113709"/>
                    <a:pt x="1889894" y="2124440"/>
                  </a:cubicBezTo>
                  <a:lnTo>
                    <a:pt x="727244" y="2124440"/>
                  </a:lnTo>
                  <a:cubicBezTo>
                    <a:pt x="452327" y="2100544"/>
                    <a:pt x="201384" y="1663095"/>
                    <a:pt x="190180" y="1333531"/>
                  </a:cubicBezTo>
                  <a:close/>
                  <a:moveTo>
                    <a:pt x="1805928" y="0"/>
                  </a:moveTo>
                  <a:cubicBezTo>
                    <a:pt x="1868363" y="35585"/>
                    <a:pt x="1961024" y="209325"/>
                    <a:pt x="1930793" y="344627"/>
                  </a:cubicBezTo>
                  <a:cubicBezTo>
                    <a:pt x="1897224" y="494879"/>
                    <a:pt x="1745994" y="566885"/>
                    <a:pt x="1701045" y="764168"/>
                  </a:cubicBezTo>
                  <a:cubicBezTo>
                    <a:pt x="1612805" y="682589"/>
                    <a:pt x="1612289" y="501320"/>
                    <a:pt x="1666082" y="409554"/>
                  </a:cubicBezTo>
                  <a:cubicBezTo>
                    <a:pt x="1758063" y="252642"/>
                    <a:pt x="1807595" y="178139"/>
                    <a:pt x="1805928" y="0"/>
                  </a:cubicBezTo>
                  <a:close/>
                  <a:moveTo>
                    <a:pt x="1318959" y="0"/>
                  </a:moveTo>
                  <a:cubicBezTo>
                    <a:pt x="1381394" y="35585"/>
                    <a:pt x="1474055" y="209325"/>
                    <a:pt x="1443824" y="344627"/>
                  </a:cubicBezTo>
                  <a:cubicBezTo>
                    <a:pt x="1410255" y="494879"/>
                    <a:pt x="1259025" y="566885"/>
                    <a:pt x="1214076" y="764168"/>
                  </a:cubicBezTo>
                  <a:cubicBezTo>
                    <a:pt x="1125837" y="682589"/>
                    <a:pt x="1125320" y="501320"/>
                    <a:pt x="1179114" y="409554"/>
                  </a:cubicBezTo>
                  <a:cubicBezTo>
                    <a:pt x="1271094" y="252642"/>
                    <a:pt x="1320626" y="178139"/>
                    <a:pt x="1318959" y="0"/>
                  </a:cubicBezTo>
                  <a:close/>
                  <a:moveTo>
                    <a:pt x="831987" y="0"/>
                  </a:moveTo>
                  <a:cubicBezTo>
                    <a:pt x="894421" y="35585"/>
                    <a:pt x="987083" y="209325"/>
                    <a:pt x="956852" y="344627"/>
                  </a:cubicBezTo>
                  <a:cubicBezTo>
                    <a:pt x="923283" y="494879"/>
                    <a:pt x="772053" y="566885"/>
                    <a:pt x="727103" y="764168"/>
                  </a:cubicBezTo>
                  <a:cubicBezTo>
                    <a:pt x="638864" y="682589"/>
                    <a:pt x="638347" y="501320"/>
                    <a:pt x="692141" y="409554"/>
                  </a:cubicBezTo>
                  <a:cubicBezTo>
                    <a:pt x="784122" y="252642"/>
                    <a:pt x="833654" y="178139"/>
                    <a:pt x="831987" y="0"/>
                  </a:cubicBezTo>
                  <a:close/>
                </a:path>
              </a:pathLst>
            </a:custGeom>
            <a:gradFill>
              <a:gsLst>
                <a:gs pos="14000">
                  <a:schemeClr val="tx2"/>
                </a:gs>
                <a:gs pos="100000">
                  <a:schemeClr val="bg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95323" y="-282442"/>
            <a:ext cx="8047006" cy="5017749"/>
            <a:chOff x="3895323" y="-282442"/>
            <a:chExt cx="8047006" cy="5017749"/>
          </a:xfrm>
        </p:grpSpPr>
        <p:grpSp>
          <p:nvGrpSpPr>
            <p:cNvPr id="11" name="Group 10"/>
            <p:cNvGrpSpPr/>
            <p:nvPr/>
          </p:nvGrpSpPr>
          <p:grpSpPr>
            <a:xfrm>
              <a:off x="3895323" y="-282442"/>
              <a:ext cx="8047006" cy="5017749"/>
              <a:chOff x="-562377" y="540685"/>
              <a:chExt cx="8047006" cy="5017749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-562377" y="540685"/>
                <a:ext cx="5797215" cy="1862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50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R</a:t>
                </a:r>
                <a:r>
                  <a:rPr kumimoji="0" lang="en-US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ECESO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470296" y="5189102"/>
                <a:ext cx="2014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EN 30 MINUTOS</a:t>
                </a:r>
                <a:endPara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3" name="Straight Connector 12"/>
            <p:cNvCxnSpPr>
              <a:cxnSpLocks/>
            </p:cNvCxnSpPr>
            <p:nvPr/>
          </p:nvCxnSpPr>
          <p:spPr>
            <a:xfrm>
              <a:off x="11011452" y="1215259"/>
              <a:ext cx="1" cy="886318"/>
            </a:xfrm>
            <a:prstGeom prst="line">
              <a:avLst/>
            </a:prstGeom>
            <a:ln w="476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55B9A77-691F-C547-3E1D-16FD420352C3}"/>
              </a:ext>
            </a:extLst>
          </p:cNvPr>
          <p:cNvSpPr/>
          <p:nvPr/>
        </p:nvSpPr>
        <p:spPr>
          <a:xfrm>
            <a:off x="5883673" y="1972799"/>
            <a:ext cx="4089904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Regresamos</a:t>
            </a:r>
          </a:p>
          <a:p>
            <a:pPr marR="0" lv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7AD049-DE2E-AF4C-69CB-FBA3BD9238C4}"/>
              </a:ext>
            </a:extLst>
          </p:cNvPr>
          <p:cNvSpPr/>
          <p:nvPr/>
        </p:nvSpPr>
        <p:spPr>
          <a:xfrm>
            <a:off x="10080578" y="2445966"/>
            <a:ext cx="1861751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10:30</a:t>
            </a:r>
          </a:p>
          <a:p>
            <a:pPr marR="0" lv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D6CFDF-8A9B-0F7C-FAC7-CB53CB8EBF5A}"/>
              </a:ext>
            </a:extLst>
          </p:cNvPr>
          <p:cNvSpPr/>
          <p:nvPr/>
        </p:nvSpPr>
        <p:spPr>
          <a:xfrm>
            <a:off x="-607937" y="1481972"/>
            <a:ext cx="5134400" cy="424731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meditarás la Biblia de día y de noche …</a:t>
            </a:r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todo te saldrá bien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48D6E9-0F2C-7D95-3889-28A93CBA5751}"/>
              </a:ext>
            </a:extLst>
          </p:cNvPr>
          <p:cNvSpPr txBox="1"/>
          <p:nvPr/>
        </p:nvSpPr>
        <p:spPr>
          <a:xfrm>
            <a:off x="5565796" y="6329506"/>
            <a:ext cx="6267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n-US" sz="1800" b="1" kern="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29574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1_Office Theme">
  <a:themeElements>
    <a:clrScheme name="dark blue">
      <a:dk1>
        <a:sysClr val="windowText" lastClr="000000"/>
      </a:dk1>
      <a:lt1>
        <a:sysClr val="window" lastClr="FFFFFF"/>
      </a:lt1>
      <a:dk2>
        <a:srgbClr val="EF812A"/>
      </a:dk2>
      <a:lt2>
        <a:srgbClr val="FBE0C9"/>
      </a:lt2>
      <a:accent1>
        <a:srgbClr val="183C6F"/>
      </a:accent1>
      <a:accent2>
        <a:srgbClr val="ADC7ED"/>
      </a:accent2>
      <a:accent3>
        <a:srgbClr val="009CE7"/>
      </a:accent3>
      <a:accent4>
        <a:srgbClr val="9FDFFF"/>
      </a:accent4>
      <a:accent5>
        <a:srgbClr val="595959"/>
      </a:accent5>
      <a:accent6>
        <a:srgbClr val="FFFFFF"/>
      </a:accent6>
      <a:hlink>
        <a:srgbClr val="00000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149</Words>
  <Application>Microsoft Office PowerPoint</Application>
  <PresentationFormat>Panorámica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Cambria</vt:lpstr>
      <vt:lpstr>Franklin Gothic Heavy</vt:lpstr>
      <vt:lpstr>1_Office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5</cp:revision>
  <dcterms:created xsi:type="dcterms:W3CDTF">2022-05-26T03:31:14Z</dcterms:created>
  <dcterms:modified xsi:type="dcterms:W3CDTF">2024-08-20T15:16:51Z</dcterms:modified>
</cp:coreProperties>
</file>