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19" r:id="rId2"/>
  </p:sldMasterIdLst>
  <p:notesMasterIdLst>
    <p:notesMasterId r:id="rId5"/>
  </p:notesMasterIdLst>
  <p:sldIdLst>
    <p:sldId id="438" r:id="rId3"/>
    <p:sldId id="33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6609"/>
    <a:srgbClr val="732330"/>
    <a:srgbClr val="E09A0E"/>
    <a:srgbClr val="D73C30"/>
    <a:srgbClr val="F6E2E5"/>
    <a:srgbClr val="A32B2A"/>
    <a:srgbClr val="0703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5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336" y="144"/>
      </p:cViewPr>
      <p:guideLst>
        <p:guide orient="horz" pos="2112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A3843D-68B8-4BE0-9660-03E52B47BEEF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6104A1-4875-4CD1-810F-1D7E3098B8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066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-10436" y="-613406"/>
            <a:ext cx="12202436" cy="8741241"/>
            <a:chOff x="-10436" y="-613406"/>
            <a:chExt cx="12202436" cy="8741241"/>
          </a:xfrm>
        </p:grpSpPr>
        <p:sp>
          <p:nvSpPr>
            <p:cNvPr id="8" name="Rectangle 7"/>
            <p:cNvSpPr/>
            <p:nvPr/>
          </p:nvSpPr>
          <p:spPr>
            <a:xfrm>
              <a:off x="3467100" y="3938836"/>
              <a:ext cx="8724900" cy="21341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10436" y="-5345"/>
              <a:ext cx="9652444" cy="6875124"/>
            </a:xfrm>
            <a:custGeom>
              <a:avLst/>
              <a:gdLst>
                <a:gd name="connsiteX0" fmla="*/ 0 w 9652444"/>
                <a:gd name="connsiteY0" fmla="*/ 0 h 6875124"/>
                <a:gd name="connsiteX1" fmla="*/ 9652444 w 9652444"/>
                <a:gd name="connsiteY1" fmla="*/ 0 h 6875124"/>
                <a:gd name="connsiteX2" fmla="*/ 3820384 w 9652444"/>
                <a:gd name="connsiteY2" fmla="*/ 6875124 h 6875124"/>
                <a:gd name="connsiteX3" fmla="*/ 0 w 9652444"/>
                <a:gd name="connsiteY3" fmla="*/ 6875124 h 6875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52444" h="6875124">
                  <a:moveTo>
                    <a:pt x="0" y="0"/>
                  </a:moveTo>
                  <a:lnTo>
                    <a:pt x="9652444" y="0"/>
                  </a:lnTo>
                  <a:lnTo>
                    <a:pt x="3820384" y="6875124"/>
                  </a:lnTo>
                  <a:lnTo>
                    <a:pt x="0" y="6875124"/>
                  </a:lnTo>
                  <a:close/>
                </a:path>
              </a:pathLst>
            </a:custGeom>
            <a:blipFill>
              <a:blip r:embed="rId2" cstate="screen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 rot="2400000">
              <a:off x="2966291" y="1958655"/>
              <a:ext cx="732824" cy="5828448"/>
            </a:xfrm>
            <a:custGeom>
              <a:avLst/>
              <a:gdLst>
                <a:gd name="connsiteX0" fmla="*/ 0 w 732824"/>
                <a:gd name="connsiteY0" fmla="*/ 614911 h 5828448"/>
                <a:gd name="connsiteX1" fmla="*/ 732824 w 732824"/>
                <a:gd name="connsiteY1" fmla="*/ 0 h 5828448"/>
                <a:gd name="connsiteX2" fmla="*/ 732822 w 732824"/>
                <a:gd name="connsiteY2" fmla="*/ 5213537 h 5828448"/>
                <a:gd name="connsiteX3" fmla="*/ 0 w 732824"/>
                <a:gd name="connsiteY3" fmla="*/ 5828448 h 5828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2824" h="5828448">
                  <a:moveTo>
                    <a:pt x="0" y="614911"/>
                  </a:moveTo>
                  <a:lnTo>
                    <a:pt x="732824" y="0"/>
                  </a:lnTo>
                  <a:lnTo>
                    <a:pt x="732822" y="5213537"/>
                  </a:lnTo>
                  <a:lnTo>
                    <a:pt x="0" y="58284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Rectangle 8"/>
            <p:cNvSpPr/>
            <p:nvPr/>
          </p:nvSpPr>
          <p:spPr>
            <a:xfrm>
              <a:off x="-10436" y="-6888"/>
              <a:ext cx="1736590" cy="2185959"/>
            </a:xfrm>
            <a:custGeom>
              <a:avLst/>
              <a:gdLst>
                <a:gd name="connsiteX0" fmla="*/ 0 w 1371600"/>
                <a:gd name="connsiteY0" fmla="*/ 0 h 1726522"/>
                <a:gd name="connsiteX1" fmla="*/ 1371600 w 1371600"/>
                <a:gd name="connsiteY1" fmla="*/ 0 h 1726522"/>
                <a:gd name="connsiteX2" fmla="*/ 1371600 w 1371600"/>
                <a:gd name="connsiteY2" fmla="*/ 1726522 h 1726522"/>
                <a:gd name="connsiteX3" fmla="*/ 0 w 1371600"/>
                <a:gd name="connsiteY3" fmla="*/ 1726522 h 1726522"/>
                <a:gd name="connsiteX4" fmla="*/ 0 w 1371600"/>
                <a:gd name="connsiteY4" fmla="*/ 0 h 1726522"/>
                <a:gd name="connsiteX0" fmla="*/ 0 w 1371600"/>
                <a:gd name="connsiteY0" fmla="*/ 0 h 1726522"/>
                <a:gd name="connsiteX1" fmla="*/ 1371600 w 1371600"/>
                <a:gd name="connsiteY1" fmla="*/ 0 h 1726522"/>
                <a:gd name="connsiteX2" fmla="*/ 0 w 1371600"/>
                <a:gd name="connsiteY2" fmla="*/ 1726522 h 1726522"/>
                <a:gd name="connsiteX3" fmla="*/ 0 w 1371600"/>
                <a:gd name="connsiteY3" fmla="*/ 0 h 172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1600" h="1726522">
                  <a:moveTo>
                    <a:pt x="0" y="0"/>
                  </a:moveTo>
                  <a:lnTo>
                    <a:pt x="1371600" y="0"/>
                  </a:lnTo>
                  <a:lnTo>
                    <a:pt x="0" y="17265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28343" y="5618212"/>
              <a:ext cx="2006820" cy="1251567"/>
            </a:xfrm>
            <a:custGeom>
              <a:avLst/>
              <a:gdLst>
                <a:gd name="connsiteX0" fmla="*/ 1050190 w 2006820"/>
                <a:gd name="connsiteY0" fmla="*/ 0 h 1251567"/>
                <a:gd name="connsiteX1" fmla="*/ 2006820 w 2006820"/>
                <a:gd name="connsiteY1" fmla="*/ 0 h 1251567"/>
                <a:gd name="connsiteX2" fmla="*/ 956630 w 2006820"/>
                <a:gd name="connsiteY2" fmla="*/ 1251567 h 1251567"/>
                <a:gd name="connsiteX3" fmla="*/ 0 w 2006820"/>
                <a:gd name="connsiteY3" fmla="*/ 1251567 h 1251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6820" h="1251567">
                  <a:moveTo>
                    <a:pt x="1050190" y="0"/>
                  </a:moveTo>
                  <a:lnTo>
                    <a:pt x="2006820" y="0"/>
                  </a:lnTo>
                  <a:lnTo>
                    <a:pt x="956630" y="1251567"/>
                  </a:lnTo>
                  <a:lnTo>
                    <a:pt x="0" y="125156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 12"/>
            <p:cNvSpPr/>
            <p:nvPr/>
          </p:nvSpPr>
          <p:spPr>
            <a:xfrm rot="2400000">
              <a:off x="4781281" y="-613406"/>
              <a:ext cx="732822" cy="8741241"/>
            </a:xfrm>
            <a:custGeom>
              <a:avLst/>
              <a:gdLst>
                <a:gd name="connsiteX0" fmla="*/ 0 w 732822"/>
                <a:gd name="connsiteY0" fmla="*/ 614911 h 8741241"/>
                <a:gd name="connsiteX1" fmla="*/ 732822 w 732822"/>
                <a:gd name="connsiteY1" fmla="*/ 0 h 8741241"/>
                <a:gd name="connsiteX2" fmla="*/ 732822 w 732822"/>
                <a:gd name="connsiteY2" fmla="*/ 8126330 h 8741241"/>
                <a:gd name="connsiteX3" fmla="*/ 0 w 732822"/>
                <a:gd name="connsiteY3" fmla="*/ 8741241 h 874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2822" h="8741241">
                  <a:moveTo>
                    <a:pt x="0" y="614911"/>
                  </a:moveTo>
                  <a:lnTo>
                    <a:pt x="732822" y="0"/>
                  </a:lnTo>
                  <a:lnTo>
                    <a:pt x="732822" y="8126330"/>
                  </a:lnTo>
                  <a:lnTo>
                    <a:pt x="0" y="874124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932005" y="-5345"/>
              <a:ext cx="6725546" cy="6875124"/>
            </a:xfrm>
            <a:custGeom>
              <a:avLst/>
              <a:gdLst>
                <a:gd name="connsiteX0" fmla="*/ 5768915 w 6725546"/>
                <a:gd name="connsiteY0" fmla="*/ 0 h 6875124"/>
                <a:gd name="connsiteX1" fmla="*/ 6725546 w 6725546"/>
                <a:gd name="connsiteY1" fmla="*/ 0 h 6875124"/>
                <a:gd name="connsiteX2" fmla="*/ 956632 w 6725546"/>
                <a:gd name="connsiteY2" fmla="*/ 6875124 h 6875124"/>
                <a:gd name="connsiteX3" fmla="*/ 0 w 6725546"/>
                <a:gd name="connsiteY3" fmla="*/ 6875124 h 6875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25546" h="6875124">
                  <a:moveTo>
                    <a:pt x="5768915" y="0"/>
                  </a:moveTo>
                  <a:lnTo>
                    <a:pt x="6725546" y="0"/>
                  </a:lnTo>
                  <a:lnTo>
                    <a:pt x="956632" y="6875124"/>
                  </a:lnTo>
                  <a:lnTo>
                    <a:pt x="0" y="68751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2271" y="4164778"/>
            <a:ext cx="6683734" cy="1654269"/>
          </a:xfrm>
        </p:spPr>
        <p:txBody>
          <a:bodyPr anchor="b">
            <a:normAutofit/>
          </a:bodyPr>
          <a:lstStyle>
            <a:lvl1pPr algn="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21069" y="168738"/>
            <a:ext cx="4957483" cy="439614"/>
          </a:xfrm>
        </p:spPr>
        <p:txBody>
          <a:bodyPr>
            <a:normAutofit/>
          </a:bodyPr>
          <a:lstStyle>
            <a:lvl1pPr marL="0" indent="0" algn="r">
              <a:buNone/>
              <a:defRPr sz="2000" b="1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FFBA-5BBC-49A9-A2E3-481206840712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54AED-AC69-425B-A5E4-8AA188CFF9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466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F342C-AE23-445B-BA4F-7A8A574421D3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54AED-AC69-425B-A5E4-8AA188CFF9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39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12788" y="0"/>
            <a:ext cx="4050721" cy="6858000"/>
          </a:xfrm>
          <a:custGeom>
            <a:avLst/>
            <a:gdLst>
              <a:gd name="connsiteX0" fmla="*/ 1098717 w 4050721"/>
              <a:gd name="connsiteY0" fmla="*/ 0 h 6858000"/>
              <a:gd name="connsiteX1" fmla="*/ 4050721 w 4050721"/>
              <a:gd name="connsiteY1" fmla="*/ 0 h 6858000"/>
              <a:gd name="connsiteX2" fmla="*/ 2597341 w 4050721"/>
              <a:gd name="connsiteY2" fmla="*/ 6858000 h 6858000"/>
              <a:gd name="connsiteX3" fmla="*/ 0 w 4050721"/>
              <a:gd name="connsiteY3" fmla="*/ 6858000 h 6858000"/>
              <a:gd name="connsiteX4" fmla="*/ 0 w 4050721"/>
              <a:gd name="connsiteY4" fmla="*/ 518446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0721" h="6858000">
                <a:moveTo>
                  <a:pt x="1098717" y="0"/>
                </a:moveTo>
                <a:lnTo>
                  <a:pt x="4050721" y="0"/>
                </a:lnTo>
                <a:lnTo>
                  <a:pt x="2597341" y="6858000"/>
                </a:lnTo>
                <a:lnTo>
                  <a:pt x="0" y="6858000"/>
                </a:lnTo>
                <a:lnTo>
                  <a:pt x="0" y="51844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FE43-7C97-452D-847C-35DEA4CA8453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54AED-AC69-425B-A5E4-8AA188CFF99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915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5"/>
          </p:nvPr>
        </p:nvSpPr>
        <p:spPr>
          <a:xfrm>
            <a:off x="6721047" y="4643841"/>
            <a:ext cx="1816100" cy="1816100"/>
          </a:xfrm>
          <a:custGeom>
            <a:avLst/>
            <a:gdLst>
              <a:gd name="connsiteX0" fmla="*/ 908050 w 1816100"/>
              <a:gd name="connsiteY0" fmla="*/ 0 h 1816100"/>
              <a:gd name="connsiteX1" fmla="*/ 1816100 w 1816100"/>
              <a:gd name="connsiteY1" fmla="*/ 908050 h 1816100"/>
              <a:gd name="connsiteX2" fmla="*/ 908050 w 1816100"/>
              <a:gd name="connsiteY2" fmla="*/ 1816100 h 1816100"/>
              <a:gd name="connsiteX3" fmla="*/ 0 w 1816100"/>
              <a:gd name="connsiteY3" fmla="*/ 908050 h 1816100"/>
              <a:gd name="connsiteX4" fmla="*/ 908050 w 1816100"/>
              <a:gd name="connsiteY4" fmla="*/ 0 h 18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6100" h="1816100">
                <a:moveTo>
                  <a:pt x="908050" y="0"/>
                </a:moveTo>
                <a:cubicBezTo>
                  <a:pt x="1409552" y="0"/>
                  <a:pt x="1816100" y="406548"/>
                  <a:pt x="1816100" y="908050"/>
                </a:cubicBezTo>
                <a:cubicBezTo>
                  <a:pt x="1816100" y="1409552"/>
                  <a:pt x="1409552" y="1816100"/>
                  <a:pt x="908050" y="1816100"/>
                </a:cubicBezTo>
                <a:cubicBezTo>
                  <a:pt x="406548" y="1816100"/>
                  <a:pt x="0" y="1409552"/>
                  <a:pt x="0" y="908050"/>
                </a:cubicBezTo>
                <a:cubicBezTo>
                  <a:pt x="0" y="406548"/>
                  <a:pt x="406548" y="0"/>
                  <a:pt x="9080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6721047" y="2520950"/>
            <a:ext cx="1816100" cy="1816100"/>
          </a:xfrm>
          <a:custGeom>
            <a:avLst/>
            <a:gdLst>
              <a:gd name="connsiteX0" fmla="*/ 908050 w 1816100"/>
              <a:gd name="connsiteY0" fmla="*/ 0 h 1816100"/>
              <a:gd name="connsiteX1" fmla="*/ 1816100 w 1816100"/>
              <a:gd name="connsiteY1" fmla="*/ 908050 h 1816100"/>
              <a:gd name="connsiteX2" fmla="*/ 908050 w 1816100"/>
              <a:gd name="connsiteY2" fmla="*/ 1816100 h 1816100"/>
              <a:gd name="connsiteX3" fmla="*/ 0 w 1816100"/>
              <a:gd name="connsiteY3" fmla="*/ 908050 h 1816100"/>
              <a:gd name="connsiteX4" fmla="*/ 908050 w 1816100"/>
              <a:gd name="connsiteY4" fmla="*/ 0 h 18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6100" h="1816100">
                <a:moveTo>
                  <a:pt x="908050" y="0"/>
                </a:moveTo>
                <a:cubicBezTo>
                  <a:pt x="1409552" y="0"/>
                  <a:pt x="1816100" y="406548"/>
                  <a:pt x="1816100" y="908050"/>
                </a:cubicBezTo>
                <a:cubicBezTo>
                  <a:pt x="1816100" y="1409552"/>
                  <a:pt x="1409552" y="1816100"/>
                  <a:pt x="908050" y="1816100"/>
                </a:cubicBezTo>
                <a:cubicBezTo>
                  <a:pt x="406548" y="1816100"/>
                  <a:pt x="0" y="1409552"/>
                  <a:pt x="0" y="908050"/>
                </a:cubicBezTo>
                <a:cubicBezTo>
                  <a:pt x="0" y="406548"/>
                  <a:pt x="406548" y="0"/>
                  <a:pt x="9080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6721047" y="398059"/>
            <a:ext cx="1816100" cy="1816100"/>
          </a:xfrm>
          <a:custGeom>
            <a:avLst/>
            <a:gdLst>
              <a:gd name="connsiteX0" fmla="*/ 908050 w 1816100"/>
              <a:gd name="connsiteY0" fmla="*/ 0 h 1816100"/>
              <a:gd name="connsiteX1" fmla="*/ 1816100 w 1816100"/>
              <a:gd name="connsiteY1" fmla="*/ 908050 h 1816100"/>
              <a:gd name="connsiteX2" fmla="*/ 908050 w 1816100"/>
              <a:gd name="connsiteY2" fmla="*/ 1816100 h 1816100"/>
              <a:gd name="connsiteX3" fmla="*/ 0 w 1816100"/>
              <a:gd name="connsiteY3" fmla="*/ 908050 h 1816100"/>
              <a:gd name="connsiteX4" fmla="*/ 908050 w 1816100"/>
              <a:gd name="connsiteY4" fmla="*/ 0 h 18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6100" h="1816100">
                <a:moveTo>
                  <a:pt x="908050" y="0"/>
                </a:moveTo>
                <a:cubicBezTo>
                  <a:pt x="1409552" y="0"/>
                  <a:pt x="1816100" y="406548"/>
                  <a:pt x="1816100" y="908050"/>
                </a:cubicBezTo>
                <a:cubicBezTo>
                  <a:pt x="1816100" y="1409552"/>
                  <a:pt x="1409552" y="1816100"/>
                  <a:pt x="908050" y="1816100"/>
                </a:cubicBezTo>
                <a:cubicBezTo>
                  <a:pt x="406548" y="1816100"/>
                  <a:pt x="0" y="1409552"/>
                  <a:pt x="0" y="908050"/>
                </a:cubicBezTo>
                <a:cubicBezTo>
                  <a:pt x="0" y="406548"/>
                  <a:pt x="406548" y="0"/>
                  <a:pt x="9080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BF309-C465-4393-A811-50A332BC8024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54AED-AC69-425B-A5E4-8AA188CFF99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48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36"/>
          <p:cNvSpPr>
            <a:spLocks noGrp="1"/>
          </p:cNvSpPr>
          <p:nvPr>
            <p:ph type="pic" sz="quarter" idx="20"/>
          </p:nvPr>
        </p:nvSpPr>
        <p:spPr>
          <a:xfrm>
            <a:off x="10003760" y="4665512"/>
            <a:ext cx="1261872" cy="1261872"/>
          </a:xfrm>
          <a:custGeom>
            <a:avLst/>
            <a:gdLst>
              <a:gd name="connsiteX0" fmla="*/ 630936 w 1261872"/>
              <a:gd name="connsiteY0" fmla="*/ 0 h 1261872"/>
              <a:gd name="connsiteX1" fmla="*/ 1261872 w 1261872"/>
              <a:gd name="connsiteY1" fmla="*/ 630936 h 1261872"/>
              <a:gd name="connsiteX2" fmla="*/ 630936 w 1261872"/>
              <a:gd name="connsiteY2" fmla="*/ 1261872 h 1261872"/>
              <a:gd name="connsiteX3" fmla="*/ 0 w 1261872"/>
              <a:gd name="connsiteY3" fmla="*/ 630936 h 1261872"/>
              <a:gd name="connsiteX4" fmla="*/ 630936 w 1261872"/>
              <a:gd name="connsiteY4" fmla="*/ 0 h 1261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1872" h="1261872">
                <a:moveTo>
                  <a:pt x="630936" y="0"/>
                </a:moveTo>
                <a:cubicBezTo>
                  <a:pt x="979392" y="0"/>
                  <a:pt x="1261872" y="282480"/>
                  <a:pt x="1261872" y="630936"/>
                </a:cubicBezTo>
                <a:cubicBezTo>
                  <a:pt x="1261872" y="979392"/>
                  <a:pt x="979392" y="1261872"/>
                  <a:pt x="630936" y="1261872"/>
                </a:cubicBezTo>
                <a:cubicBezTo>
                  <a:pt x="282480" y="1261872"/>
                  <a:pt x="0" y="979392"/>
                  <a:pt x="0" y="630936"/>
                </a:cubicBezTo>
                <a:cubicBezTo>
                  <a:pt x="0" y="282480"/>
                  <a:pt x="282480" y="0"/>
                  <a:pt x="63093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en-IN" dirty="0"/>
          </a:p>
        </p:txBody>
      </p:sp>
      <p:sp>
        <p:nvSpPr>
          <p:cNvPr id="34" name="Picture Placeholder 33"/>
          <p:cNvSpPr>
            <a:spLocks noGrp="1"/>
          </p:cNvSpPr>
          <p:nvPr>
            <p:ph type="pic" sz="quarter" idx="19"/>
          </p:nvPr>
        </p:nvSpPr>
        <p:spPr>
          <a:xfrm>
            <a:off x="6953169" y="4665512"/>
            <a:ext cx="1261872" cy="1261872"/>
          </a:xfrm>
          <a:custGeom>
            <a:avLst/>
            <a:gdLst>
              <a:gd name="connsiteX0" fmla="*/ 630936 w 1261872"/>
              <a:gd name="connsiteY0" fmla="*/ 0 h 1261872"/>
              <a:gd name="connsiteX1" fmla="*/ 1261872 w 1261872"/>
              <a:gd name="connsiteY1" fmla="*/ 630936 h 1261872"/>
              <a:gd name="connsiteX2" fmla="*/ 630936 w 1261872"/>
              <a:gd name="connsiteY2" fmla="*/ 1261872 h 1261872"/>
              <a:gd name="connsiteX3" fmla="*/ 0 w 1261872"/>
              <a:gd name="connsiteY3" fmla="*/ 630936 h 1261872"/>
              <a:gd name="connsiteX4" fmla="*/ 630936 w 1261872"/>
              <a:gd name="connsiteY4" fmla="*/ 0 h 1261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1872" h="1261872">
                <a:moveTo>
                  <a:pt x="630936" y="0"/>
                </a:moveTo>
                <a:cubicBezTo>
                  <a:pt x="979392" y="0"/>
                  <a:pt x="1261872" y="282480"/>
                  <a:pt x="1261872" y="630936"/>
                </a:cubicBezTo>
                <a:cubicBezTo>
                  <a:pt x="1261872" y="979392"/>
                  <a:pt x="979392" y="1261872"/>
                  <a:pt x="630936" y="1261872"/>
                </a:cubicBezTo>
                <a:cubicBezTo>
                  <a:pt x="282480" y="1261872"/>
                  <a:pt x="0" y="979392"/>
                  <a:pt x="0" y="630936"/>
                </a:cubicBezTo>
                <a:cubicBezTo>
                  <a:pt x="0" y="282480"/>
                  <a:pt x="282480" y="0"/>
                  <a:pt x="63093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en-IN"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18"/>
          </p:nvPr>
        </p:nvSpPr>
        <p:spPr>
          <a:xfrm>
            <a:off x="3902581" y="4665512"/>
            <a:ext cx="1261872" cy="1261872"/>
          </a:xfrm>
          <a:custGeom>
            <a:avLst/>
            <a:gdLst>
              <a:gd name="connsiteX0" fmla="*/ 630936 w 1261872"/>
              <a:gd name="connsiteY0" fmla="*/ 0 h 1261872"/>
              <a:gd name="connsiteX1" fmla="*/ 1261872 w 1261872"/>
              <a:gd name="connsiteY1" fmla="*/ 630936 h 1261872"/>
              <a:gd name="connsiteX2" fmla="*/ 630936 w 1261872"/>
              <a:gd name="connsiteY2" fmla="*/ 1261872 h 1261872"/>
              <a:gd name="connsiteX3" fmla="*/ 0 w 1261872"/>
              <a:gd name="connsiteY3" fmla="*/ 630936 h 1261872"/>
              <a:gd name="connsiteX4" fmla="*/ 630936 w 1261872"/>
              <a:gd name="connsiteY4" fmla="*/ 0 h 1261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1872" h="1261872">
                <a:moveTo>
                  <a:pt x="630936" y="0"/>
                </a:moveTo>
                <a:cubicBezTo>
                  <a:pt x="979392" y="0"/>
                  <a:pt x="1261872" y="282480"/>
                  <a:pt x="1261872" y="630936"/>
                </a:cubicBezTo>
                <a:cubicBezTo>
                  <a:pt x="1261872" y="979392"/>
                  <a:pt x="979392" y="1261872"/>
                  <a:pt x="630936" y="1261872"/>
                </a:cubicBezTo>
                <a:cubicBezTo>
                  <a:pt x="282480" y="1261872"/>
                  <a:pt x="0" y="979392"/>
                  <a:pt x="0" y="630936"/>
                </a:cubicBezTo>
                <a:cubicBezTo>
                  <a:pt x="0" y="282480"/>
                  <a:pt x="282480" y="0"/>
                  <a:pt x="63093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en-IN"/>
          </a:p>
        </p:txBody>
      </p:sp>
      <p:sp>
        <p:nvSpPr>
          <p:cNvPr id="28" name="Picture Placeholder 27"/>
          <p:cNvSpPr>
            <a:spLocks noGrp="1"/>
          </p:cNvSpPr>
          <p:nvPr>
            <p:ph type="pic" sz="quarter" idx="17"/>
          </p:nvPr>
        </p:nvSpPr>
        <p:spPr>
          <a:xfrm>
            <a:off x="9981743" y="2941280"/>
            <a:ext cx="1261872" cy="1261872"/>
          </a:xfrm>
          <a:custGeom>
            <a:avLst/>
            <a:gdLst>
              <a:gd name="connsiteX0" fmla="*/ 630936 w 1261872"/>
              <a:gd name="connsiteY0" fmla="*/ 0 h 1261872"/>
              <a:gd name="connsiteX1" fmla="*/ 1261872 w 1261872"/>
              <a:gd name="connsiteY1" fmla="*/ 630936 h 1261872"/>
              <a:gd name="connsiteX2" fmla="*/ 630936 w 1261872"/>
              <a:gd name="connsiteY2" fmla="*/ 1261872 h 1261872"/>
              <a:gd name="connsiteX3" fmla="*/ 0 w 1261872"/>
              <a:gd name="connsiteY3" fmla="*/ 630936 h 1261872"/>
              <a:gd name="connsiteX4" fmla="*/ 630936 w 1261872"/>
              <a:gd name="connsiteY4" fmla="*/ 0 h 1261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1872" h="1261872">
                <a:moveTo>
                  <a:pt x="630936" y="0"/>
                </a:moveTo>
                <a:cubicBezTo>
                  <a:pt x="979392" y="0"/>
                  <a:pt x="1261872" y="282480"/>
                  <a:pt x="1261872" y="630936"/>
                </a:cubicBezTo>
                <a:cubicBezTo>
                  <a:pt x="1261872" y="979392"/>
                  <a:pt x="979392" y="1261872"/>
                  <a:pt x="630936" y="1261872"/>
                </a:cubicBezTo>
                <a:cubicBezTo>
                  <a:pt x="282480" y="1261872"/>
                  <a:pt x="0" y="979392"/>
                  <a:pt x="0" y="630936"/>
                </a:cubicBezTo>
                <a:cubicBezTo>
                  <a:pt x="0" y="282480"/>
                  <a:pt x="282480" y="0"/>
                  <a:pt x="63093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en-IN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6"/>
          </p:nvPr>
        </p:nvSpPr>
        <p:spPr>
          <a:xfrm>
            <a:off x="6957518" y="2941279"/>
            <a:ext cx="1261872" cy="1261872"/>
          </a:xfrm>
          <a:custGeom>
            <a:avLst/>
            <a:gdLst>
              <a:gd name="connsiteX0" fmla="*/ 630936 w 1261872"/>
              <a:gd name="connsiteY0" fmla="*/ 0 h 1261872"/>
              <a:gd name="connsiteX1" fmla="*/ 1261872 w 1261872"/>
              <a:gd name="connsiteY1" fmla="*/ 630936 h 1261872"/>
              <a:gd name="connsiteX2" fmla="*/ 630936 w 1261872"/>
              <a:gd name="connsiteY2" fmla="*/ 1261872 h 1261872"/>
              <a:gd name="connsiteX3" fmla="*/ 0 w 1261872"/>
              <a:gd name="connsiteY3" fmla="*/ 630936 h 1261872"/>
              <a:gd name="connsiteX4" fmla="*/ 630936 w 1261872"/>
              <a:gd name="connsiteY4" fmla="*/ 0 h 1261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1872" h="1261872">
                <a:moveTo>
                  <a:pt x="630936" y="0"/>
                </a:moveTo>
                <a:cubicBezTo>
                  <a:pt x="979392" y="0"/>
                  <a:pt x="1261872" y="282480"/>
                  <a:pt x="1261872" y="630936"/>
                </a:cubicBezTo>
                <a:cubicBezTo>
                  <a:pt x="1261872" y="979392"/>
                  <a:pt x="979392" y="1261872"/>
                  <a:pt x="630936" y="1261872"/>
                </a:cubicBezTo>
                <a:cubicBezTo>
                  <a:pt x="282480" y="1261872"/>
                  <a:pt x="0" y="979392"/>
                  <a:pt x="0" y="630936"/>
                </a:cubicBezTo>
                <a:cubicBezTo>
                  <a:pt x="0" y="282480"/>
                  <a:pt x="282480" y="0"/>
                  <a:pt x="63093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en-IN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5"/>
          </p:nvPr>
        </p:nvSpPr>
        <p:spPr>
          <a:xfrm>
            <a:off x="3951472" y="2941279"/>
            <a:ext cx="1261872" cy="1261872"/>
          </a:xfrm>
          <a:custGeom>
            <a:avLst/>
            <a:gdLst>
              <a:gd name="connsiteX0" fmla="*/ 630936 w 1261872"/>
              <a:gd name="connsiteY0" fmla="*/ 0 h 1261872"/>
              <a:gd name="connsiteX1" fmla="*/ 1261872 w 1261872"/>
              <a:gd name="connsiteY1" fmla="*/ 630936 h 1261872"/>
              <a:gd name="connsiteX2" fmla="*/ 630936 w 1261872"/>
              <a:gd name="connsiteY2" fmla="*/ 1261872 h 1261872"/>
              <a:gd name="connsiteX3" fmla="*/ 0 w 1261872"/>
              <a:gd name="connsiteY3" fmla="*/ 630936 h 1261872"/>
              <a:gd name="connsiteX4" fmla="*/ 630936 w 1261872"/>
              <a:gd name="connsiteY4" fmla="*/ 0 h 1261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1872" h="1261872">
                <a:moveTo>
                  <a:pt x="630936" y="0"/>
                </a:moveTo>
                <a:cubicBezTo>
                  <a:pt x="979392" y="0"/>
                  <a:pt x="1261872" y="282480"/>
                  <a:pt x="1261872" y="630936"/>
                </a:cubicBezTo>
                <a:cubicBezTo>
                  <a:pt x="1261872" y="979392"/>
                  <a:pt x="979392" y="1261872"/>
                  <a:pt x="630936" y="1261872"/>
                </a:cubicBezTo>
                <a:cubicBezTo>
                  <a:pt x="282480" y="1261872"/>
                  <a:pt x="0" y="979392"/>
                  <a:pt x="0" y="630936"/>
                </a:cubicBezTo>
                <a:cubicBezTo>
                  <a:pt x="0" y="282480"/>
                  <a:pt x="282480" y="0"/>
                  <a:pt x="63093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en-IN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926370" y="2941279"/>
            <a:ext cx="1261872" cy="1261872"/>
          </a:xfrm>
          <a:custGeom>
            <a:avLst/>
            <a:gdLst>
              <a:gd name="connsiteX0" fmla="*/ 630936 w 1261872"/>
              <a:gd name="connsiteY0" fmla="*/ 0 h 1261872"/>
              <a:gd name="connsiteX1" fmla="*/ 1261872 w 1261872"/>
              <a:gd name="connsiteY1" fmla="*/ 630936 h 1261872"/>
              <a:gd name="connsiteX2" fmla="*/ 630936 w 1261872"/>
              <a:gd name="connsiteY2" fmla="*/ 1261872 h 1261872"/>
              <a:gd name="connsiteX3" fmla="*/ 0 w 1261872"/>
              <a:gd name="connsiteY3" fmla="*/ 630936 h 1261872"/>
              <a:gd name="connsiteX4" fmla="*/ 630936 w 1261872"/>
              <a:gd name="connsiteY4" fmla="*/ 0 h 1261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1872" h="1261872">
                <a:moveTo>
                  <a:pt x="630936" y="0"/>
                </a:moveTo>
                <a:cubicBezTo>
                  <a:pt x="979392" y="0"/>
                  <a:pt x="1261872" y="282480"/>
                  <a:pt x="1261872" y="630936"/>
                </a:cubicBezTo>
                <a:cubicBezTo>
                  <a:pt x="1261872" y="979392"/>
                  <a:pt x="979392" y="1261872"/>
                  <a:pt x="630936" y="1261872"/>
                </a:cubicBezTo>
                <a:cubicBezTo>
                  <a:pt x="282480" y="1261872"/>
                  <a:pt x="0" y="979392"/>
                  <a:pt x="0" y="630936"/>
                </a:cubicBezTo>
                <a:cubicBezTo>
                  <a:pt x="0" y="282480"/>
                  <a:pt x="282480" y="0"/>
                  <a:pt x="63093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en-IN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5262596" y="795539"/>
            <a:ext cx="1636776" cy="1636776"/>
          </a:xfrm>
          <a:custGeom>
            <a:avLst/>
            <a:gdLst>
              <a:gd name="connsiteX0" fmla="*/ 818388 w 1636776"/>
              <a:gd name="connsiteY0" fmla="*/ 0 h 1636776"/>
              <a:gd name="connsiteX1" fmla="*/ 1636776 w 1636776"/>
              <a:gd name="connsiteY1" fmla="*/ 818388 h 1636776"/>
              <a:gd name="connsiteX2" fmla="*/ 818388 w 1636776"/>
              <a:gd name="connsiteY2" fmla="*/ 1636776 h 1636776"/>
              <a:gd name="connsiteX3" fmla="*/ 0 w 1636776"/>
              <a:gd name="connsiteY3" fmla="*/ 818388 h 1636776"/>
              <a:gd name="connsiteX4" fmla="*/ 818388 w 1636776"/>
              <a:gd name="connsiteY4" fmla="*/ 0 h 163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6776" h="1636776">
                <a:moveTo>
                  <a:pt x="818388" y="0"/>
                </a:moveTo>
                <a:cubicBezTo>
                  <a:pt x="1270371" y="0"/>
                  <a:pt x="1636776" y="366405"/>
                  <a:pt x="1636776" y="818388"/>
                </a:cubicBezTo>
                <a:cubicBezTo>
                  <a:pt x="1636776" y="1270371"/>
                  <a:pt x="1270371" y="1636776"/>
                  <a:pt x="818388" y="1636776"/>
                </a:cubicBezTo>
                <a:cubicBezTo>
                  <a:pt x="366405" y="1636776"/>
                  <a:pt x="0" y="1270371"/>
                  <a:pt x="0" y="818388"/>
                </a:cubicBezTo>
                <a:cubicBezTo>
                  <a:pt x="0" y="366405"/>
                  <a:pt x="366405" y="0"/>
                  <a:pt x="81838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C24CC-0C04-4872-B0E7-E9F823D42089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54AED-AC69-425B-A5E4-8AA188CFF99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315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FAFA0-1963-40C4-B7FE-15AF0FBF35D1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54AED-AC69-425B-A5E4-8AA188CFF99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943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59E1B-10A3-4887-9B37-AB8267BC0CFD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54AED-AC69-425B-A5E4-8AA188CFF99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840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6934200" y="0"/>
            <a:ext cx="5257800" cy="6858000"/>
          </a:xfrm>
          <a:custGeom>
            <a:avLst/>
            <a:gdLst>
              <a:gd name="connsiteX0" fmla="*/ 1811383 w 5257800"/>
              <a:gd name="connsiteY0" fmla="*/ 0 h 6858000"/>
              <a:gd name="connsiteX1" fmla="*/ 5257800 w 5257800"/>
              <a:gd name="connsiteY1" fmla="*/ 0 h 6858000"/>
              <a:gd name="connsiteX2" fmla="*/ 5257800 w 5257800"/>
              <a:gd name="connsiteY2" fmla="*/ 6858000 h 6858000"/>
              <a:gd name="connsiteX3" fmla="*/ 1810373 w 5257800"/>
              <a:gd name="connsiteY3" fmla="*/ 6858000 h 6858000"/>
              <a:gd name="connsiteX4" fmla="*/ 1668154 w 5257800"/>
              <a:gd name="connsiteY4" fmla="*/ 6756866 h 6858000"/>
              <a:gd name="connsiteX5" fmla="*/ 0 w 5257800"/>
              <a:gd name="connsiteY5" fmla="*/ 3429000 h 6858000"/>
              <a:gd name="connsiteX6" fmla="*/ 1511270 w 5257800"/>
              <a:gd name="connsiteY6" fmla="*/ 22442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57800" h="6858000">
                <a:moveTo>
                  <a:pt x="1811383" y="0"/>
                </a:moveTo>
                <a:lnTo>
                  <a:pt x="5257800" y="0"/>
                </a:lnTo>
                <a:lnTo>
                  <a:pt x="5257800" y="6858000"/>
                </a:lnTo>
                <a:lnTo>
                  <a:pt x="1810373" y="6858000"/>
                </a:lnTo>
                <a:lnTo>
                  <a:pt x="1668154" y="6756866"/>
                </a:lnTo>
                <a:cubicBezTo>
                  <a:pt x="655482" y="5999534"/>
                  <a:pt x="0" y="4790815"/>
                  <a:pt x="0" y="3429000"/>
                </a:cubicBezTo>
                <a:cubicBezTo>
                  <a:pt x="0" y="2138860"/>
                  <a:pt x="588300" y="986124"/>
                  <a:pt x="1511270" y="22442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4B1F2-86E2-406A-9736-23E5E144587A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54AED-AC69-425B-A5E4-8AA188CFF99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999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9215437" y="1857375"/>
            <a:ext cx="2143126" cy="2247900"/>
          </a:xfrm>
          <a:custGeom>
            <a:avLst/>
            <a:gdLst>
              <a:gd name="connsiteX0" fmla="*/ 0 w 2143126"/>
              <a:gd name="connsiteY0" fmla="*/ 0 h 2247900"/>
              <a:gd name="connsiteX1" fmla="*/ 2143126 w 2143126"/>
              <a:gd name="connsiteY1" fmla="*/ 0 h 2247900"/>
              <a:gd name="connsiteX2" fmla="*/ 2143126 w 2143126"/>
              <a:gd name="connsiteY2" fmla="*/ 2247900 h 2247900"/>
              <a:gd name="connsiteX3" fmla="*/ 0 w 2143126"/>
              <a:gd name="connsiteY3" fmla="*/ 2247900 h 224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3126" h="2247900">
                <a:moveTo>
                  <a:pt x="0" y="0"/>
                </a:moveTo>
                <a:lnTo>
                  <a:pt x="2143126" y="0"/>
                </a:lnTo>
                <a:lnTo>
                  <a:pt x="2143126" y="2247900"/>
                </a:lnTo>
                <a:lnTo>
                  <a:pt x="0" y="22479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5872162" y="1857375"/>
            <a:ext cx="2143126" cy="2247900"/>
          </a:xfrm>
          <a:custGeom>
            <a:avLst/>
            <a:gdLst>
              <a:gd name="connsiteX0" fmla="*/ 0 w 2143126"/>
              <a:gd name="connsiteY0" fmla="*/ 0 h 2247900"/>
              <a:gd name="connsiteX1" fmla="*/ 2143126 w 2143126"/>
              <a:gd name="connsiteY1" fmla="*/ 0 h 2247900"/>
              <a:gd name="connsiteX2" fmla="*/ 2143126 w 2143126"/>
              <a:gd name="connsiteY2" fmla="*/ 2247900 h 2247900"/>
              <a:gd name="connsiteX3" fmla="*/ 0 w 2143126"/>
              <a:gd name="connsiteY3" fmla="*/ 2247900 h 224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3126" h="2247900">
                <a:moveTo>
                  <a:pt x="0" y="0"/>
                </a:moveTo>
                <a:lnTo>
                  <a:pt x="2143126" y="0"/>
                </a:lnTo>
                <a:lnTo>
                  <a:pt x="2143126" y="2247900"/>
                </a:lnTo>
                <a:lnTo>
                  <a:pt x="0" y="22479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2528887" y="1857375"/>
            <a:ext cx="2143126" cy="2247900"/>
          </a:xfrm>
          <a:custGeom>
            <a:avLst/>
            <a:gdLst>
              <a:gd name="connsiteX0" fmla="*/ 0 w 2143126"/>
              <a:gd name="connsiteY0" fmla="*/ 0 h 2247900"/>
              <a:gd name="connsiteX1" fmla="*/ 2143126 w 2143126"/>
              <a:gd name="connsiteY1" fmla="*/ 0 h 2247900"/>
              <a:gd name="connsiteX2" fmla="*/ 2143126 w 2143126"/>
              <a:gd name="connsiteY2" fmla="*/ 2247900 h 2247900"/>
              <a:gd name="connsiteX3" fmla="*/ 0 w 2143126"/>
              <a:gd name="connsiteY3" fmla="*/ 2247900 h 224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3126" h="2247900">
                <a:moveTo>
                  <a:pt x="0" y="0"/>
                </a:moveTo>
                <a:lnTo>
                  <a:pt x="2143126" y="0"/>
                </a:lnTo>
                <a:lnTo>
                  <a:pt x="2143126" y="2247900"/>
                </a:lnTo>
                <a:lnTo>
                  <a:pt x="0" y="22479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D3D94-C88C-4773-9AA0-707B537B998E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54AED-AC69-425B-A5E4-8AA188CFF99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97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899150" y="1099081"/>
            <a:ext cx="6115050" cy="4659841"/>
          </a:xfrm>
          <a:custGeom>
            <a:avLst/>
            <a:gdLst>
              <a:gd name="connsiteX0" fmla="*/ 0 w 6115050"/>
              <a:gd name="connsiteY0" fmla="*/ 0 h 4659841"/>
              <a:gd name="connsiteX1" fmla="*/ 6115050 w 6115050"/>
              <a:gd name="connsiteY1" fmla="*/ 0 h 4659841"/>
              <a:gd name="connsiteX2" fmla="*/ 6115050 w 6115050"/>
              <a:gd name="connsiteY2" fmla="*/ 4659841 h 4659841"/>
              <a:gd name="connsiteX3" fmla="*/ 0 w 6115050"/>
              <a:gd name="connsiteY3" fmla="*/ 4659841 h 4659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15050" h="4659841">
                <a:moveTo>
                  <a:pt x="0" y="0"/>
                </a:moveTo>
                <a:lnTo>
                  <a:pt x="6115050" y="0"/>
                </a:lnTo>
                <a:lnTo>
                  <a:pt x="6115050" y="4659841"/>
                </a:lnTo>
                <a:lnTo>
                  <a:pt x="0" y="465984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8203-01B4-4929-820E-D8B22F3B3D6B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54AED-AC69-425B-A5E4-8AA188CFF99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22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-41791" y="0"/>
            <a:ext cx="5009951" cy="6858000"/>
          </a:xfrm>
          <a:custGeom>
            <a:avLst/>
            <a:gdLst>
              <a:gd name="connsiteX0" fmla="*/ 0 w 5009951"/>
              <a:gd name="connsiteY0" fmla="*/ 0 h 6858000"/>
              <a:gd name="connsiteX1" fmla="*/ 3256941 w 5009951"/>
              <a:gd name="connsiteY1" fmla="*/ 0 h 6858000"/>
              <a:gd name="connsiteX2" fmla="*/ 3256941 w 5009951"/>
              <a:gd name="connsiteY2" fmla="*/ 6858000 h 6858000"/>
              <a:gd name="connsiteX3" fmla="*/ 0 w 50099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09951" h="6858000">
                <a:moveTo>
                  <a:pt x="0" y="0"/>
                </a:moveTo>
                <a:lnTo>
                  <a:pt x="3256941" y="0"/>
                </a:lnTo>
                <a:cubicBezTo>
                  <a:pt x="5687966" y="1873045"/>
                  <a:pt x="5498697" y="4925961"/>
                  <a:pt x="3256941" y="6858000"/>
                </a:cubicBez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C149-6912-4041-B759-67CCB77CA589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54AED-AC69-425B-A5E4-8AA188CFF99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03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672254" y="-4020"/>
            <a:ext cx="6521423" cy="6872288"/>
          </a:xfrm>
          <a:custGeom>
            <a:avLst/>
            <a:gdLst>
              <a:gd name="connsiteX0" fmla="*/ 0 w 6521423"/>
              <a:gd name="connsiteY0" fmla="*/ 0 h 6872288"/>
              <a:gd name="connsiteX1" fmla="*/ 6521423 w 6521423"/>
              <a:gd name="connsiteY1" fmla="*/ 0 h 6872288"/>
              <a:gd name="connsiteX2" fmla="*/ 6521423 w 6521423"/>
              <a:gd name="connsiteY2" fmla="*/ 6872288 h 6872288"/>
              <a:gd name="connsiteX3" fmla="*/ 0 w 6521423"/>
              <a:gd name="connsiteY3" fmla="*/ 6872288 h 687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21423" h="6872288">
                <a:moveTo>
                  <a:pt x="0" y="0"/>
                </a:moveTo>
                <a:lnTo>
                  <a:pt x="6521423" y="0"/>
                </a:lnTo>
                <a:lnTo>
                  <a:pt x="6521423" y="6872288"/>
                </a:lnTo>
                <a:lnTo>
                  <a:pt x="0" y="68722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B027-5ECC-4292-853A-2DCA2496F628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54AED-AC69-425B-A5E4-8AA188CFF99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6848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B9051-22A6-40CF-9BD4-2F4AF16CEB4B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54AED-AC69-425B-A5E4-8AA188CFF99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1400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603CA-5C53-4AEC-ACAB-0FFDE928AAF9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54AED-AC69-425B-A5E4-8AA188CFF9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289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34165-9A1E-49D2-A932-B250044ABC1C}" type="datetime1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54AED-AC69-425B-A5E4-8AA188CFF9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445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560BC-0DAC-403B-9F47-D288F4439319}" type="datetime1">
              <a:rPr lang="en-US" smtClean="0"/>
              <a:t>8/20/2024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54AED-AC69-425B-A5E4-8AA188CFF9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262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09BDA-7A4E-4BCC-8B36-03D388957A21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54AED-AC69-425B-A5E4-8AA188CFF9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740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4417F-C98D-42F9-9CC1-9C0E3B362E67}" type="datetime1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54AED-AC69-425B-A5E4-8AA188CFF99E}" type="slidenum">
              <a:rPr lang="en-US" smtClean="0"/>
              <a:t>‹Nº›</a:t>
            </a:fld>
            <a:endParaRPr lang="en-US"/>
          </a:p>
        </p:txBody>
      </p:sp>
      <p:sp>
        <p:nvSpPr>
          <p:cNvPr id="5" name="Freeform 4"/>
          <p:cNvSpPr/>
          <p:nvPr userDrawn="1"/>
        </p:nvSpPr>
        <p:spPr>
          <a:xfrm rot="2400000">
            <a:off x="2773787" y="1958655"/>
            <a:ext cx="732824" cy="5828448"/>
          </a:xfrm>
          <a:custGeom>
            <a:avLst/>
            <a:gdLst>
              <a:gd name="connsiteX0" fmla="*/ 0 w 732824"/>
              <a:gd name="connsiteY0" fmla="*/ 614911 h 5828448"/>
              <a:gd name="connsiteX1" fmla="*/ 732824 w 732824"/>
              <a:gd name="connsiteY1" fmla="*/ 0 h 5828448"/>
              <a:gd name="connsiteX2" fmla="*/ 732822 w 732824"/>
              <a:gd name="connsiteY2" fmla="*/ 5213537 h 5828448"/>
              <a:gd name="connsiteX3" fmla="*/ 0 w 732824"/>
              <a:gd name="connsiteY3" fmla="*/ 5828448 h 5828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824" h="5828448">
                <a:moveTo>
                  <a:pt x="0" y="614911"/>
                </a:moveTo>
                <a:lnTo>
                  <a:pt x="732824" y="0"/>
                </a:lnTo>
                <a:lnTo>
                  <a:pt x="732822" y="5213537"/>
                </a:lnTo>
                <a:lnTo>
                  <a:pt x="0" y="582844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 userDrawn="1"/>
        </p:nvSpPr>
        <p:spPr>
          <a:xfrm>
            <a:off x="35839" y="5618212"/>
            <a:ext cx="2006820" cy="1251567"/>
          </a:xfrm>
          <a:custGeom>
            <a:avLst/>
            <a:gdLst>
              <a:gd name="connsiteX0" fmla="*/ 1050190 w 2006820"/>
              <a:gd name="connsiteY0" fmla="*/ 0 h 1251567"/>
              <a:gd name="connsiteX1" fmla="*/ 2006820 w 2006820"/>
              <a:gd name="connsiteY1" fmla="*/ 0 h 1251567"/>
              <a:gd name="connsiteX2" fmla="*/ 956630 w 2006820"/>
              <a:gd name="connsiteY2" fmla="*/ 1251567 h 1251567"/>
              <a:gd name="connsiteX3" fmla="*/ 0 w 2006820"/>
              <a:gd name="connsiteY3" fmla="*/ 1251567 h 1251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6820" h="1251567">
                <a:moveTo>
                  <a:pt x="1050190" y="0"/>
                </a:moveTo>
                <a:lnTo>
                  <a:pt x="2006820" y="0"/>
                </a:lnTo>
                <a:lnTo>
                  <a:pt x="956630" y="1251567"/>
                </a:lnTo>
                <a:lnTo>
                  <a:pt x="0" y="125156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 userDrawn="1"/>
        </p:nvSpPr>
        <p:spPr>
          <a:xfrm rot="2400000">
            <a:off x="4588777" y="-613406"/>
            <a:ext cx="732822" cy="8741241"/>
          </a:xfrm>
          <a:custGeom>
            <a:avLst/>
            <a:gdLst>
              <a:gd name="connsiteX0" fmla="*/ 0 w 732822"/>
              <a:gd name="connsiteY0" fmla="*/ 614911 h 8741241"/>
              <a:gd name="connsiteX1" fmla="*/ 732822 w 732822"/>
              <a:gd name="connsiteY1" fmla="*/ 0 h 8741241"/>
              <a:gd name="connsiteX2" fmla="*/ 732822 w 732822"/>
              <a:gd name="connsiteY2" fmla="*/ 8126330 h 8741241"/>
              <a:gd name="connsiteX3" fmla="*/ 0 w 732822"/>
              <a:gd name="connsiteY3" fmla="*/ 8741241 h 8741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822" h="8741241">
                <a:moveTo>
                  <a:pt x="0" y="614911"/>
                </a:moveTo>
                <a:lnTo>
                  <a:pt x="732822" y="0"/>
                </a:lnTo>
                <a:lnTo>
                  <a:pt x="732822" y="8126330"/>
                </a:lnTo>
                <a:lnTo>
                  <a:pt x="0" y="874124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2739501" y="-5345"/>
            <a:ext cx="6725546" cy="6875124"/>
          </a:xfrm>
          <a:custGeom>
            <a:avLst/>
            <a:gdLst>
              <a:gd name="connsiteX0" fmla="*/ 5768915 w 6725546"/>
              <a:gd name="connsiteY0" fmla="*/ 0 h 6875124"/>
              <a:gd name="connsiteX1" fmla="*/ 6725546 w 6725546"/>
              <a:gd name="connsiteY1" fmla="*/ 0 h 6875124"/>
              <a:gd name="connsiteX2" fmla="*/ 956632 w 6725546"/>
              <a:gd name="connsiteY2" fmla="*/ 6875124 h 6875124"/>
              <a:gd name="connsiteX3" fmla="*/ 0 w 6725546"/>
              <a:gd name="connsiteY3" fmla="*/ 6875124 h 6875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25546" h="6875124">
                <a:moveTo>
                  <a:pt x="5768915" y="0"/>
                </a:moveTo>
                <a:lnTo>
                  <a:pt x="6725546" y="0"/>
                </a:lnTo>
                <a:lnTo>
                  <a:pt x="956632" y="6875124"/>
                </a:lnTo>
                <a:lnTo>
                  <a:pt x="0" y="68751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2996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5D9C-2C71-4FAD-8A57-B736D98A6EFC}" type="datetime1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54AED-AC69-425B-A5E4-8AA188CFF9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2127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57048-F902-42DF-8B91-1E33C176005B}" type="datetime1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54AED-AC69-425B-A5E4-8AA188CFF9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3037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8D2DD-FED8-4D40-BC7B-866CE88B0EB0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54AED-AC69-425B-A5E4-8AA188CFF9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6990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D3369-720C-4B6E-AEF9-EEC921481EF1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54AED-AC69-425B-A5E4-8AA188CFF9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8678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12515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01462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74326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726197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819378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94020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198864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26393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5066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68473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85810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12135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8302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870" y="136475"/>
            <a:ext cx="11504529" cy="6255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920750"/>
            <a:ext cx="10972800" cy="5365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628D854-8D89-411A-BAF6-C4379C6CB404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350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356350"/>
            <a:ext cx="25863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E154AED-AC69-425B-A5E4-8AA188CFF99E}" type="slidenum">
              <a:rPr lang="en-US" smtClean="0"/>
              <a:pPr/>
              <a:t>‹Nº›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161362" y="40940"/>
            <a:ext cx="2106903" cy="95534"/>
            <a:chOff x="-2" y="40940"/>
            <a:chExt cx="2106903" cy="95534"/>
          </a:xfrm>
        </p:grpSpPr>
        <p:sp>
          <p:nvSpPr>
            <p:cNvPr id="8" name="Rectangle 7"/>
            <p:cNvSpPr/>
            <p:nvPr/>
          </p:nvSpPr>
          <p:spPr>
            <a:xfrm>
              <a:off x="-2" y="40940"/>
              <a:ext cx="532263" cy="95534"/>
            </a:xfrm>
            <a:prstGeom prst="rect">
              <a:avLst/>
            </a:prstGeom>
            <a:solidFill>
              <a:srgbClr val="D73C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26474" y="40940"/>
              <a:ext cx="532263" cy="95534"/>
            </a:xfrm>
            <a:prstGeom prst="rect">
              <a:avLst/>
            </a:prstGeom>
            <a:solidFill>
              <a:srgbClr val="A32B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050556" y="40940"/>
              <a:ext cx="532263" cy="95534"/>
            </a:xfrm>
            <a:prstGeom prst="rect">
              <a:avLst/>
            </a:prstGeom>
            <a:solidFill>
              <a:srgbClr val="7323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574638" y="40940"/>
              <a:ext cx="532263" cy="95534"/>
            </a:xfrm>
            <a:prstGeom prst="rect">
              <a:avLst/>
            </a:prstGeom>
            <a:solidFill>
              <a:srgbClr val="0703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96537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60" r:id="rId13"/>
    <p:sldLayoutId id="2147483651" r:id="rId14"/>
    <p:sldLayoutId id="2147483652" r:id="rId15"/>
    <p:sldLayoutId id="2147483653" r:id="rId16"/>
    <p:sldLayoutId id="2147483654" r:id="rId17"/>
    <p:sldLayoutId id="2147483655" r:id="rId18"/>
    <p:sldLayoutId id="2147483656" r:id="rId19"/>
    <p:sldLayoutId id="2147483657" r:id="rId20"/>
    <p:sldLayoutId id="2147483658" r:id="rId21"/>
    <p:sldLayoutId id="2147483659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Cambria" panose="0204050305040603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296" userDrawn="1">
          <p15:clr>
            <a:srgbClr val="F26B43"/>
          </p15:clr>
        </p15:guide>
        <p15:guide id="4" pos="384" userDrawn="1">
          <p15:clr>
            <a:srgbClr val="F26B43"/>
          </p15:clr>
        </p15:guide>
        <p15:guide id="5" orient="horz" pos="48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  <p15:guide id="7" orient="horz" pos="5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6787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</p:sldLayoutIdLst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93328"/>
            <a:ext cx="12192000" cy="6364672"/>
          </a:xfrm>
          <a:prstGeom prst="rect">
            <a:avLst/>
          </a:prstGeom>
          <a:gradFill>
            <a:gsLst>
              <a:gs pos="0">
                <a:srgbClr val="FFC000"/>
              </a:gs>
              <a:gs pos="70000">
                <a:schemeClr val="bg1"/>
              </a:gs>
            </a:gsLst>
            <a:lin ang="162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 rot="10800000" flipV="1">
            <a:off x="112052" y="1541178"/>
            <a:ext cx="60959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Regresamos a las 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220116" y="2556906"/>
            <a:ext cx="2520620" cy="2382073"/>
            <a:chOff x="4997725" y="2772846"/>
            <a:chExt cx="2156314" cy="2385836"/>
          </a:xfrm>
          <a:solidFill>
            <a:schemeClr val="accent4"/>
          </a:solidFill>
        </p:grpSpPr>
        <p:sp>
          <p:nvSpPr>
            <p:cNvPr id="10" name="Oval 9"/>
            <p:cNvSpPr/>
            <p:nvPr/>
          </p:nvSpPr>
          <p:spPr>
            <a:xfrm>
              <a:off x="5032286" y="4976619"/>
              <a:ext cx="1728646" cy="182063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428605" y="2772846"/>
              <a:ext cx="833506" cy="895520"/>
              <a:chOff x="17029946" y="3330061"/>
              <a:chExt cx="3103139" cy="3334023"/>
            </a:xfrm>
            <a:grpFill/>
          </p:grpSpPr>
          <p:sp>
            <p:nvSpPr>
              <p:cNvPr id="15" name="Rectangle 32"/>
              <p:cNvSpPr/>
              <p:nvPr/>
            </p:nvSpPr>
            <p:spPr>
              <a:xfrm>
                <a:off x="18195901" y="4022486"/>
                <a:ext cx="1937184" cy="2641598"/>
              </a:xfrm>
              <a:custGeom>
                <a:avLst/>
                <a:gdLst>
                  <a:gd name="connsiteX0" fmla="*/ 0 w 2540000"/>
                  <a:gd name="connsiteY0" fmla="*/ 0 h 3187700"/>
                  <a:gd name="connsiteX1" fmla="*/ 2540000 w 2540000"/>
                  <a:gd name="connsiteY1" fmla="*/ 0 h 3187700"/>
                  <a:gd name="connsiteX2" fmla="*/ 2540000 w 2540000"/>
                  <a:gd name="connsiteY2" fmla="*/ 3187700 h 3187700"/>
                  <a:gd name="connsiteX3" fmla="*/ 0 w 2540000"/>
                  <a:gd name="connsiteY3" fmla="*/ 3187700 h 3187700"/>
                  <a:gd name="connsiteX4" fmla="*/ 0 w 2540000"/>
                  <a:gd name="connsiteY4" fmla="*/ 0 h 3187700"/>
                  <a:gd name="connsiteX0" fmla="*/ 0 w 2540000"/>
                  <a:gd name="connsiteY0" fmla="*/ 0 h 3187700"/>
                  <a:gd name="connsiteX1" fmla="*/ 2540000 w 2540000"/>
                  <a:gd name="connsiteY1" fmla="*/ 0 h 3187700"/>
                  <a:gd name="connsiteX2" fmla="*/ 2540000 w 2540000"/>
                  <a:gd name="connsiteY2" fmla="*/ 3187700 h 3187700"/>
                  <a:gd name="connsiteX3" fmla="*/ 1016000 w 2540000"/>
                  <a:gd name="connsiteY3" fmla="*/ 2730500 h 3187700"/>
                  <a:gd name="connsiteX4" fmla="*/ 0 w 2540000"/>
                  <a:gd name="connsiteY4" fmla="*/ 0 h 3187700"/>
                  <a:gd name="connsiteX0" fmla="*/ 0 w 2540000"/>
                  <a:gd name="connsiteY0" fmla="*/ 0 h 3187700"/>
                  <a:gd name="connsiteX1" fmla="*/ 2540000 w 2540000"/>
                  <a:gd name="connsiteY1" fmla="*/ 0 h 3187700"/>
                  <a:gd name="connsiteX2" fmla="*/ 2540000 w 2540000"/>
                  <a:gd name="connsiteY2" fmla="*/ 3187700 h 3187700"/>
                  <a:gd name="connsiteX3" fmla="*/ 1016000 w 2540000"/>
                  <a:gd name="connsiteY3" fmla="*/ 2730500 h 3187700"/>
                  <a:gd name="connsiteX4" fmla="*/ 622300 w 2540000"/>
                  <a:gd name="connsiteY4" fmla="*/ 1651000 h 3187700"/>
                  <a:gd name="connsiteX5" fmla="*/ 0 w 2540000"/>
                  <a:gd name="connsiteY5" fmla="*/ 0 h 3187700"/>
                  <a:gd name="connsiteX0" fmla="*/ 0 w 2540000"/>
                  <a:gd name="connsiteY0" fmla="*/ 0 h 3187700"/>
                  <a:gd name="connsiteX1" fmla="*/ 2540000 w 2540000"/>
                  <a:gd name="connsiteY1" fmla="*/ 0 h 3187700"/>
                  <a:gd name="connsiteX2" fmla="*/ 2540000 w 2540000"/>
                  <a:gd name="connsiteY2" fmla="*/ 3187700 h 3187700"/>
                  <a:gd name="connsiteX3" fmla="*/ 1016000 w 2540000"/>
                  <a:gd name="connsiteY3" fmla="*/ 2730500 h 3187700"/>
                  <a:gd name="connsiteX4" fmla="*/ 850900 w 2540000"/>
                  <a:gd name="connsiteY4" fmla="*/ 939800 h 3187700"/>
                  <a:gd name="connsiteX5" fmla="*/ 0 w 2540000"/>
                  <a:gd name="connsiteY5" fmla="*/ 0 h 3187700"/>
                  <a:gd name="connsiteX0" fmla="*/ 0 w 2540000"/>
                  <a:gd name="connsiteY0" fmla="*/ 0 h 3187700"/>
                  <a:gd name="connsiteX1" fmla="*/ 2540000 w 2540000"/>
                  <a:gd name="connsiteY1" fmla="*/ 0 h 3187700"/>
                  <a:gd name="connsiteX2" fmla="*/ 2540000 w 2540000"/>
                  <a:gd name="connsiteY2" fmla="*/ 3187700 h 3187700"/>
                  <a:gd name="connsiteX3" fmla="*/ 1016000 w 2540000"/>
                  <a:gd name="connsiteY3" fmla="*/ 2730500 h 3187700"/>
                  <a:gd name="connsiteX4" fmla="*/ 850900 w 2540000"/>
                  <a:gd name="connsiteY4" fmla="*/ 939800 h 3187700"/>
                  <a:gd name="connsiteX5" fmla="*/ 0 w 2540000"/>
                  <a:gd name="connsiteY5" fmla="*/ 0 h 3187700"/>
                  <a:gd name="connsiteX0" fmla="*/ 0 w 2540000"/>
                  <a:gd name="connsiteY0" fmla="*/ 0 h 3187700"/>
                  <a:gd name="connsiteX1" fmla="*/ 2540000 w 2540000"/>
                  <a:gd name="connsiteY1" fmla="*/ 0 h 3187700"/>
                  <a:gd name="connsiteX2" fmla="*/ 2540000 w 2540000"/>
                  <a:gd name="connsiteY2" fmla="*/ 3187700 h 3187700"/>
                  <a:gd name="connsiteX3" fmla="*/ 1016000 w 2540000"/>
                  <a:gd name="connsiteY3" fmla="*/ 2730500 h 3187700"/>
                  <a:gd name="connsiteX4" fmla="*/ 850900 w 2540000"/>
                  <a:gd name="connsiteY4" fmla="*/ 939800 h 3187700"/>
                  <a:gd name="connsiteX5" fmla="*/ 0 w 2540000"/>
                  <a:gd name="connsiteY5" fmla="*/ 0 h 3187700"/>
                  <a:gd name="connsiteX0" fmla="*/ 0 w 2540000"/>
                  <a:gd name="connsiteY0" fmla="*/ 0 h 3187700"/>
                  <a:gd name="connsiteX1" fmla="*/ 2540000 w 2540000"/>
                  <a:gd name="connsiteY1" fmla="*/ 0 h 3187700"/>
                  <a:gd name="connsiteX2" fmla="*/ 2540000 w 2540000"/>
                  <a:gd name="connsiteY2" fmla="*/ 3187700 h 3187700"/>
                  <a:gd name="connsiteX3" fmla="*/ 1016000 w 2540000"/>
                  <a:gd name="connsiteY3" fmla="*/ 2730500 h 3187700"/>
                  <a:gd name="connsiteX4" fmla="*/ 850900 w 2540000"/>
                  <a:gd name="connsiteY4" fmla="*/ 939800 h 3187700"/>
                  <a:gd name="connsiteX5" fmla="*/ 0 w 2540000"/>
                  <a:gd name="connsiteY5" fmla="*/ 0 h 3187700"/>
                  <a:gd name="connsiteX0" fmla="*/ 0 w 2540000"/>
                  <a:gd name="connsiteY0" fmla="*/ 0 h 3187700"/>
                  <a:gd name="connsiteX1" fmla="*/ 2540000 w 2540000"/>
                  <a:gd name="connsiteY1" fmla="*/ 0 h 3187700"/>
                  <a:gd name="connsiteX2" fmla="*/ 2540000 w 2540000"/>
                  <a:gd name="connsiteY2" fmla="*/ 3187700 h 3187700"/>
                  <a:gd name="connsiteX3" fmla="*/ 1016000 w 2540000"/>
                  <a:gd name="connsiteY3" fmla="*/ 2730500 h 3187700"/>
                  <a:gd name="connsiteX4" fmla="*/ 850900 w 2540000"/>
                  <a:gd name="connsiteY4" fmla="*/ 939800 h 3187700"/>
                  <a:gd name="connsiteX5" fmla="*/ 0 w 2540000"/>
                  <a:gd name="connsiteY5" fmla="*/ 0 h 3187700"/>
                  <a:gd name="connsiteX0" fmla="*/ 0 w 2489200"/>
                  <a:gd name="connsiteY0" fmla="*/ 88900 h 3187700"/>
                  <a:gd name="connsiteX1" fmla="*/ 2489200 w 2489200"/>
                  <a:gd name="connsiteY1" fmla="*/ 0 h 3187700"/>
                  <a:gd name="connsiteX2" fmla="*/ 2489200 w 2489200"/>
                  <a:gd name="connsiteY2" fmla="*/ 3187700 h 3187700"/>
                  <a:gd name="connsiteX3" fmla="*/ 965200 w 2489200"/>
                  <a:gd name="connsiteY3" fmla="*/ 2730500 h 3187700"/>
                  <a:gd name="connsiteX4" fmla="*/ 800100 w 2489200"/>
                  <a:gd name="connsiteY4" fmla="*/ 939800 h 3187700"/>
                  <a:gd name="connsiteX5" fmla="*/ 0 w 2489200"/>
                  <a:gd name="connsiteY5" fmla="*/ 88900 h 3187700"/>
                  <a:gd name="connsiteX0" fmla="*/ 45951 w 2535151"/>
                  <a:gd name="connsiteY0" fmla="*/ 88900 h 3187700"/>
                  <a:gd name="connsiteX1" fmla="*/ 2535151 w 2535151"/>
                  <a:gd name="connsiteY1" fmla="*/ 0 h 3187700"/>
                  <a:gd name="connsiteX2" fmla="*/ 2535151 w 2535151"/>
                  <a:gd name="connsiteY2" fmla="*/ 3187700 h 3187700"/>
                  <a:gd name="connsiteX3" fmla="*/ 1011151 w 2535151"/>
                  <a:gd name="connsiteY3" fmla="*/ 2730500 h 3187700"/>
                  <a:gd name="connsiteX4" fmla="*/ 846051 w 2535151"/>
                  <a:gd name="connsiteY4" fmla="*/ 939800 h 3187700"/>
                  <a:gd name="connsiteX5" fmla="*/ 45951 w 2535151"/>
                  <a:gd name="connsiteY5" fmla="*/ 88900 h 3187700"/>
                  <a:gd name="connsiteX0" fmla="*/ 51009 w 2540209"/>
                  <a:gd name="connsiteY0" fmla="*/ 88900 h 3187700"/>
                  <a:gd name="connsiteX1" fmla="*/ 2540209 w 2540209"/>
                  <a:gd name="connsiteY1" fmla="*/ 0 h 3187700"/>
                  <a:gd name="connsiteX2" fmla="*/ 2540209 w 2540209"/>
                  <a:gd name="connsiteY2" fmla="*/ 3187700 h 3187700"/>
                  <a:gd name="connsiteX3" fmla="*/ 1016209 w 2540209"/>
                  <a:gd name="connsiteY3" fmla="*/ 2730500 h 3187700"/>
                  <a:gd name="connsiteX4" fmla="*/ 851109 w 2540209"/>
                  <a:gd name="connsiteY4" fmla="*/ 939800 h 3187700"/>
                  <a:gd name="connsiteX5" fmla="*/ 51009 w 2540209"/>
                  <a:gd name="connsiteY5" fmla="*/ 88900 h 3187700"/>
                  <a:gd name="connsiteX0" fmla="*/ 51009 w 2540209"/>
                  <a:gd name="connsiteY0" fmla="*/ 0 h 3098800"/>
                  <a:gd name="connsiteX1" fmla="*/ 1841709 w 2540209"/>
                  <a:gd name="connsiteY1" fmla="*/ 1231900 h 3098800"/>
                  <a:gd name="connsiteX2" fmla="*/ 2540209 w 2540209"/>
                  <a:gd name="connsiteY2" fmla="*/ 3098800 h 3098800"/>
                  <a:gd name="connsiteX3" fmla="*/ 1016209 w 2540209"/>
                  <a:gd name="connsiteY3" fmla="*/ 2641600 h 3098800"/>
                  <a:gd name="connsiteX4" fmla="*/ 851109 w 2540209"/>
                  <a:gd name="connsiteY4" fmla="*/ 850900 h 3098800"/>
                  <a:gd name="connsiteX5" fmla="*/ 51009 w 2540209"/>
                  <a:gd name="connsiteY5" fmla="*/ 0 h 3098800"/>
                  <a:gd name="connsiteX0" fmla="*/ 51009 w 2540209"/>
                  <a:gd name="connsiteY0" fmla="*/ 0 h 3098800"/>
                  <a:gd name="connsiteX1" fmla="*/ 1130510 w 2540209"/>
                  <a:gd name="connsiteY1" fmla="*/ 723900 h 3098800"/>
                  <a:gd name="connsiteX2" fmla="*/ 1841709 w 2540209"/>
                  <a:gd name="connsiteY2" fmla="*/ 1231900 h 3098800"/>
                  <a:gd name="connsiteX3" fmla="*/ 2540209 w 2540209"/>
                  <a:gd name="connsiteY3" fmla="*/ 3098800 h 3098800"/>
                  <a:gd name="connsiteX4" fmla="*/ 1016209 w 2540209"/>
                  <a:gd name="connsiteY4" fmla="*/ 2641600 h 3098800"/>
                  <a:gd name="connsiteX5" fmla="*/ 851109 w 2540209"/>
                  <a:gd name="connsiteY5" fmla="*/ 850900 h 3098800"/>
                  <a:gd name="connsiteX6" fmla="*/ 51009 w 2540209"/>
                  <a:gd name="connsiteY6" fmla="*/ 0 h 3098800"/>
                  <a:gd name="connsiteX0" fmla="*/ 51009 w 2540209"/>
                  <a:gd name="connsiteY0" fmla="*/ 0 h 3098800"/>
                  <a:gd name="connsiteX1" fmla="*/ 1130510 w 2540209"/>
                  <a:gd name="connsiteY1" fmla="*/ 749300 h 3098800"/>
                  <a:gd name="connsiteX2" fmla="*/ 1841709 w 2540209"/>
                  <a:gd name="connsiteY2" fmla="*/ 1231900 h 3098800"/>
                  <a:gd name="connsiteX3" fmla="*/ 2540209 w 2540209"/>
                  <a:gd name="connsiteY3" fmla="*/ 3098800 h 3098800"/>
                  <a:gd name="connsiteX4" fmla="*/ 1016209 w 2540209"/>
                  <a:gd name="connsiteY4" fmla="*/ 2641600 h 3098800"/>
                  <a:gd name="connsiteX5" fmla="*/ 851109 w 2540209"/>
                  <a:gd name="connsiteY5" fmla="*/ 850900 h 3098800"/>
                  <a:gd name="connsiteX6" fmla="*/ 51009 w 2540209"/>
                  <a:gd name="connsiteY6" fmla="*/ 0 h 3098800"/>
                  <a:gd name="connsiteX0" fmla="*/ 51009 w 2540209"/>
                  <a:gd name="connsiteY0" fmla="*/ 0 h 3098800"/>
                  <a:gd name="connsiteX1" fmla="*/ 1130510 w 2540209"/>
                  <a:gd name="connsiteY1" fmla="*/ 749300 h 3098800"/>
                  <a:gd name="connsiteX2" fmla="*/ 1841709 w 2540209"/>
                  <a:gd name="connsiteY2" fmla="*/ 1231900 h 3098800"/>
                  <a:gd name="connsiteX3" fmla="*/ 2540209 w 2540209"/>
                  <a:gd name="connsiteY3" fmla="*/ 3098800 h 3098800"/>
                  <a:gd name="connsiteX4" fmla="*/ 1016209 w 2540209"/>
                  <a:gd name="connsiteY4" fmla="*/ 2641600 h 3098800"/>
                  <a:gd name="connsiteX5" fmla="*/ 851109 w 2540209"/>
                  <a:gd name="connsiteY5" fmla="*/ 850900 h 3098800"/>
                  <a:gd name="connsiteX6" fmla="*/ 51009 w 2540209"/>
                  <a:gd name="connsiteY6" fmla="*/ 0 h 3098800"/>
                  <a:gd name="connsiteX0" fmla="*/ 51009 w 2540209"/>
                  <a:gd name="connsiteY0" fmla="*/ 0 h 3098800"/>
                  <a:gd name="connsiteX1" fmla="*/ 1130510 w 2540209"/>
                  <a:gd name="connsiteY1" fmla="*/ 749300 h 3098800"/>
                  <a:gd name="connsiteX2" fmla="*/ 1841709 w 2540209"/>
                  <a:gd name="connsiteY2" fmla="*/ 1231900 h 3098800"/>
                  <a:gd name="connsiteX3" fmla="*/ 2540209 w 2540209"/>
                  <a:gd name="connsiteY3" fmla="*/ 3098800 h 3098800"/>
                  <a:gd name="connsiteX4" fmla="*/ 1016209 w 2540209"/>
                  <a:gd name="connsiteY4" fmla="*/ 2641600 h 3098800"/>
                  <a:gd name="connsiteX5" fmla="*/ 851109 w 2540209"/>
                  <a:gd name="connsiteY5" fmla="*/ 850900 h 3098800"/>
                  <a:gd name="connsiteX6" fmla="*/ 51009 w 2540209"/>
                  <a:gd name="connsiteY6" fmla="*/ 0 h 3098800"/>
                  <a:gd name="connsiteX0" fmla="*/ 51009 w 2540209"/>
                  <a:gd name="connsiteY0" fmla="*/ 0 h 3098800"/>
                  <a:gd name="connsiteX1" fmla="*/ 1130510 w 2540209"/>
                  <a:gd name="connsiteY1" fmla="*/ 749300 h 3098800"/>
                  <a:gd name="connsiteX2" fmla="*/ 1841709 w 2540209"/>
                  <a:gd name="connsiteY2" fmla="*/ 1231900 h 3098800"/>
                  <a:gd name="connsiteX3" fmla="*/ 2540209 w 2540209"/>
                  <a:gd name="connsiteY3" fmla="*/ 3098800 h 3098800"/>
                  <a:gd name="connsiteX4" fmla="*/ 1016209 w 2540209"/>
                  <a:gd name="connsiteY4" fmla="*/ 2641600 h 3098800"/>
                  <a:gd name="connsiteX5" fmla="*/ 851109 w 2540209"/>
                  <a:gd name="connsiteY5" fmla="*/ 850900 h 3098800"/>
                  <a:gd name="connsiteX6" fmla="*/ 51009 w 2540209"/>
                  <a:gd name="connsiteY6" fmla="*/ 0 h 3098800"/>
                  <a:gd name="connsiteX0" fmla="*/ 51009 w 2540209"/>
                  <a:gd name="connsiteY0" fmla="*/ 0 h 3098800"/>
                  <a:gd name="connsiteX1" fmla="*/ 1130510 w 2540209"/>
                  <a:gd name="connsiteY1" fmla="*/ 749300 h 3098800"/>
                  <a:gd name="connsiteX2" fmla="*/ 1841709 w 2540209"/>
                  <a:gd name="connsiteY2" fmla="*/ 1231900 h 3098800"/>
                  <a:gd name="connsiteX3" fmla="*/ 2540209 w 2540209"/>
                  <a:gd name="connsiteY3" fmla="*/ 3098800 h 3098800"/>
                  <a:gd name="connsiteX4" fmla="*/ 1016209 w 2540209"/>
                  <a:gd name="connsiteY4" fmla="*/ 2641600 h 3098800"/>
                  <a:gd name="connsiteX5" fmla="*/ 851109 w 2540209"/>
                  <a:gd name="connsiteY5" fmla="*/ 850900 h 3098800"/>
                  <a:gd name="connsiteX6" fmla="*/ 51009 w 2540209"/>
                  <a:gd name="connsiteY6" fmla="*/ 0 h 3098800"/>
                  <a:gd name="connsiteX0" fmla="*/ 51009 w 2540209"/>
                  <a:gd name="connsiteY0" fmla="*/ 0 h 3098800"/>
                  <a:gd name="connsiteX1" fmla="*/ 1130510 w 2540209"/>
                  <a:gd name="connsiteY1" fmla="*/ 749300 h 3098800"/>
                  <a:gd name="connsiteX2" fmla="*/ 1841709 w 2540209"/>
                  <a:gd name="connsiteY2" fmla="*/ 1231900 h 3098800"/>
                  <a:gd name="connsiteX3" fmla="*/ 2540209 w 2540209"/>
                  <a:gd name="connsiteY3" fmla="*/ 3098800 h 3098800"/>
                  <a:gd name="connsiteX4" fmla="*/ 1016209 w 2540209"/>
                  <a:gd name="connsiteY4" fmla="*/ 2641600 h 3098800"/>
                  <a:gd name="connsiteX5" fmla="*/ 851109 w 2540209"/>
                  <a:gd name="connsiteY5" fmla="*/ 850900 h 3098800"/>
                  <a:gd name="connsiteX6" fmla="*/ 51009 w 2540209"/>
                  <a:gd name="connsiteY6" fmla="*/ 0 h 3098800"/>
                  <a:gd name="connsiteX0" fmla="*/ 51009 w 2540209"/>
                  <a:gd name="connsiteY0" fmla="*/ 0 h 3098800"/>
                  <a:gd name="connsiteX1" fmla="*/ 1130510 w 2540209"/>
                  <a:gd name="connsiteY1" fmla="*/ 749300 h 3098800"/>
                  <a:gd name="connsiteX2" fmla="*/ 1841709 w 2540209"/>
                  <a:gd name="connsiteY2" fmla="*/ 1231900 h 3098800"/>
                  <a:gd name="connsiteX3" fmla="*/ 2540209 w 2540209"/>
                  <a:gd name="connsiteY3" fmla="*/ 3098800 h 3098800"/>
                  <a:gd name="connsiteX4" fmla="*/ 1016209 w 2540209"/>
                  <a:gd name="connsiteY4" fmla="*/ 2641600 h 3098800"/>
                  <a:gd name="connsiteX5" fmla="*/ 851109 w 2540209"/>
                  <a:gd name="connsiteY5" fmla="*/ 850900 h 3098800"/>
                  <a:gd name="connsiteX6" fmla="*/ 51009 w 2540209"/>
                  <a:gd name="connsiteY6" fmla="*/ 0 h 3098800"/>
                  <a:gd name="connsiteX0" fmla="*/ 51009 w 2032209"/>
                  <a:gd name="connsiteY0" fmla="*/ 0 h 2641600"/>
                  <a:gd name="connsiteX1" fmla="*/ 1130510 w 2032209"/>
                  <a:gd name="connsiteY1" fmla="*/ 749300 h 2641600"/>
                  <a:gd name="connsiteX2" fmla="*/ 1841709 w 2032209"/>
                  <a:gd name="connsiteY2" fmla="*/ 1231900 h 2641600"/>
                  <a:gd name="connsiteX3" fmla="*/ 2032209 w 2032209"/>
                  <a:gd name="connsiteY3" fmla="*/ 2590800 h 2641600"/>
                  <a:gd name="connsiteX4" fmla="*/ 1016209 w 2032209"/>
                  <a:gd name="connsiteY4" fmla="*/ 2641600 h 2641600"/>
                  <a:gd name="connsiteX5" fmla="*/ 851109 w 2032209"/>
                  <a:gd name="connsiteY5" fmla="*/ 850900 h 2641600"/>
                  <a:gd name="connsiteX6" fmla="*/ 51009 w 2032209"/>
                  <a:gd name="connsiteY6" fmla="*/ 0 h 2641600"/>
                  <a:gd name="connsiteX0" fmla="*/ 51009 w 1841709"/>
                  <a:gd name="connsiteY0" fmla="*/ 0 h 2641600"/>
                  <a:gd name="connsiteX1" fmla="*/ 1130510 w 1841709"/>
                  <a:gd name="connsiteY1" fmla="*/ 749300 h 2641600"/>
                  <a:gd name="connsiteX2" fmla="*/ 1841709 w 1841709"/>
                  <a:gd name="connsiteY2" fmla="*/ 1231900 h 2641600"/>
                  <a:gd name="connsiteX3" fmla="*/ 1016209 w 1841709"/>
                  <a:gd name="connsiteY3" fmla="*/ 2641600 h 2641600"/>
                  <a:gd name="connsiteX4" fmla="*/ 851109 w 1841709"/>
                  <a:gd name="connsiteY4" fmla="*/ 850900 h 2641600"/>
                  <a:gd name="connsiteX5" fmla="*/ 51009 w 1841709"/>
                  <a:gd name="connsiteY5" fmla="*/ 0 h 2641600"/>
                  <a:gd name="connsiteX0" fmla="*/ 51009 w 1965225"/>
                  <a:gd name="connsiteY0" fmla="*/ 0 h 2641600"/>
                  <a:gd name="connsiteX1" fmla="*/ 1130510 w 1965225"/>
                  <a:gd name="connsiteY1" fmla="*/ 749300 h 2641600"/>
                  <a:gd name="connsiteX2" fmla="*/ 1841709 w 1965225"/>
                  <a:gd name="connsiteY2" fmla="*/ 1231900 h 2641600"/>
                  <a:gd name="connsiteX3" fmla="*/ 1016209 w 1965225"/>
                  <a:gd name="connsiteY3" fmla="*/ 2641600 h 2641600"/>
                  <a:gd name="connsiteX4" fmla="*/ 851109 w 1965225"/>
                  <a:gd name="connsiteY4" fmla="*/ 850900 h 2641600"/>
                  <a:gd name="connsiteX5" fmla="*/ 51009 w 1965225"/>
                  <a:gd name="connsiteY5" fmla="*/ 0 h 2641600"/>
                  <a:gd name="connsiteX0" fmla="*/ 51009 w 1965225"/>
                  <a:gd name="connsiteY0" fmla="*/ 0 h 2641600"/>
                  <a:gd name="connsiteX1" fmla="*/ 1130510 w 1965225"/>
                  <a:gd name="connsiteY1" fmla="*/ 749300 h 2641600"/>
                  <a:gd name="connsiteX2" fmla="*/ 1841709 w 1965225"/>
                  <a:gd name="connsiteY2" fmla="*/ 1231900 h 2641600"/>
                  <a:gd name="connsiteX3" fmla="*/ 1016209 w 1965225"/>
                  <a:gd name="connsiteY3" fmla="*/ 2641600 h 2641600"/>
                  <a:gd name="connsiteX4" fmla="*/ 851109 w 1965225"/>
                  <a:gd name="connsiteY4" fmla="*/ 850900 h 2641600"/>
                  <a:gd name="connsiteX5" fmla="*/ 51009 w 1965225"/>
                  <a:gd name="connsiteY5" fmla="*/ 0 h 2641600"/>
                  <a:gd name="connsiteX0" fmla="*/ 51009 w 1937861"/>
                  <a:gd name="connsiteY0" fmla="*/ 0 h 2641600"/>
                  <a:gd name="connsiteX1" fmla="*/ 1130510 w 1937861"/>
                  <a:gd name="connsiteY1" fmla="*/ 749300 h 2641600"/>
                  <a:gd name="connsiteX2" fmla="*/ 1841709 w 1937861"/>
                  <a:gd name="connsiteY2" fmla="*/ 1231900 h 2641600"/>
                  <a:gd name="connsiteX3" fmla="*/ 1016209 w 1937861"/>
                  <a:gd name="connsiteY3" fmla="*/ 2641600 h 2641600"/>
                  <a:gd name="connsiteX4" fmla="*/ 851109 w 1937861"/>
                  <a:gd name="connsiteY4" fmla="*/ 850900 h 2641600"/>
                  <a:gd name="connsiteX5" fmla="*/ 51009 w 1937861"/>
                  <a:gd name="connsiteY5" fmla="*/ 0 h 2641600"/>
                  <a:gd name="connsiteX0" fmla="*/ 51009 w 1937861"/>
                  <a:gd name="connsiteY0" fmla="*/ 0 h 2641600"/>
                  <a:gd name="connsiteX1" fmla="*/ 1130510 w 1937861"/>
                  <a:gd name="connsiteY1" fmla="*/ 749300 h 2641600"/>
                  <a:gd name="connsiteX2" fmla="*/ 1841709 w 1937861"/>
                  <a:gd name="connsiteY2" fmla="*/ 1231900 h 2641600"/>
                  <a:gd name="connsiteX3" fmla="*/ 1016209 w 1937861"/>
                  <a:gd name="connsiteY3" fmla="*/ 2641600 h 2641600"/>
                  <a:gd name="connsiteX4" fmla="*/ 851109 w 1937861"/>
                  <a:gd name="connsiteY4" fmla="*/ 850900 h 2641600"/>
                  <a:gd name="connsiteX5" fmla="*/ 51009 w 1937861"/>
                  <a:gd name="connsiteY5" fmla="*/ 0 h 2641600"/>
                  <a:gd name="connsiteX0" fmla="*/ 51009 w 1937861"/>
                  <a:gd name="connsiteY0" fmla="*/ 0 h 2641600"/>
                  <a:gd name="connsiteX1" fmla="*/ 1841709 w 1937861"/>
                  <a:gd name="connsiteY1" fmla="*/ 1231900 h 2641600"/>
                  <a:gd name="connsiteX2" fmla="*/ 1016209 w 1937861"/>
                  <a:gd name="connsiteY2" fmla="*/ 2641600 h 2641600"/>
                  <a:gd name="connsiteX3" fmla="*/ 851109 w 1937861"/>
                  <a:gd name="connsiteY3" fmla="*/ 850900 h 2641600"/>
                  <a:gd name="connsiteX4" fmla="*/ 51009 w 1937861"/>
                  <a:gd name="connsiteY4" fmla="*/ 0 h 2641600"/>
                  <a:gd name="connsiteX0" fmla="*/ 51009 w 1730421"/>
                  <a:gd name="connsiteY0" fmla="*/ 0 h 2641600"/>
                  <a:gd name="connsiteX1" fmla="*/ 1613109 w 1730421"/>
                  <a:gd name="connsiteY1" fmla="*/ 1041400 h 2641600"/>
                  <a:gd name="connsiteX2" fmla="*/ 1016209 w 1730421"/>
                  <a:gd name="connsiteY2" fmla="*/ 2641600 h 2641600"/>
                  <a:gd name="connsiteX3" fmla="*/ 851109 w 1730421"/>
                  <a:gd name="connsiteY3" fmla="*/ 850900 h 2641600"/>
                  <a:gd name="connsiteX4" fmla="*/ 51009 w 1730421"/>
                  <a:gd name="connsiteY4" fmla="*/ 0 h 2641600"/>
                  <a:gd name="connsiteX0" fmla="*/ 51009 w 1952180"/>
                  <a:gd name="connsiteY0" fmla="*/ 0 h 2641600"/>
                  <a:gd name="connsiteX1" fmla="*/ 1613109 w 1952180"/>
                  <a:gd name="connsiteY1" fmla="*/ 1041400 h 2641600"/>
                  <a:gd name="connsiteX2" fmla="*/ 1016209 w 1952180"/>
                  <a:gd name="connsiteY2" fmla="*/ 2641600 h 2641600"/>
                  <a:gd name="connsiteX3" fmla="*/ 851109 w 1952180"/>
                  <a:gd name="connsiteY3" fmla="*/ 850900 h 2641600"/>
                  <a:gd name="connsiteX4" fmla="*/ 51009 w 1952180"/>
                  <a:gd name="connsiteY4" fmla="*/ 0 h 2641600"/>
                  <a:gd name="connsiteX0" fmla="*/ 51009 w 1952180"/>
                  <a:gd name="connsiteY0" fmla="*/ 0 h 2641600"/>
                  <a:gd name="connsiteX1" fmla="*/ 1613109 w 1952180"/>
                  <a:gd name="connsiteY1" fmla="*/ 1041400 h 2641600"/>
                  <a:gd name="connsiteX2" fmla="*/ 1016209 w 1952180"/>
                  <a:gd name="connsiteY2" fmla="*/ 2641600 h 2641600"/>
                  <a:gd name="connsiteX3" fmla="*/ 851109 w 1952180"/>
                  <a:gd name="connsiteY3" fmla="*/ 850900 h 2641600"/>
                  <a:gd name="connsiteX4" fmla="*/ 51009 w 1952180"/>
                  <a:gd name="connsiteY4" fmla="*/ 0 h 2641600"/>
                  <a:gd name="connsiteX0" fmla="*/ 51009 w 1952180"/>
                  <a:gd name="connsiteY0" fmla="*/ 0 h 2641600"/>
                  <a:gd name="connsiteX1" fmla="*/ 1613109 w 1952180"/>
                  <a:gd name="connsiteY1" fmla="*/ 1041400 h 2641600"/>
                  <a:gd name="connsiteX2" fmla="*/ 1016209 w 1952180"/>
                  <a:gd name="connsiteY2" fmla="*/ 2641600 h 2641600"/>
                  <a:gd name="connsiteX3" fmla="*/ 851109 w 1952180"/>
                  <a:gd name="connsiteY3" fmla="*/ 850900 h 2641600"/>
                  <a:gd name="connsiteX4" fmla="*/ 51009 w 1952180"/>
                  <a:gd name="connsiteY4" fmla="*/ 0 h 2641600"/>
                  <a:gd name="connsiteX0" fmla="*/ 51009 w 1952180"/>
                  <a:gd name="connsiteY0" fmla="*/ 0 h 2641600"/>
                  <a:gd name="connsiteX1" fmla="*/ 1613109 w 1952180"/>
                  <a:gd name="connsiteY1" fmla="*/ 1041400 h 2641600"/>
                  <a:gd name="connsiteX2" fmla="*/ 1016209 w 1952180"/>
                  <a:gd name="connsiteY2" fmla="*/ 2641600 h 2641600"/>
                  <a:gd name="connsiteX3" fmla="*/ 851109 w 1952180"/>
                  <a:gd name="connsiteY3" fmla="*/ 850900 h 2641600"/>
                  <a:gd name="connsiteX4" fmla="*/ 51009 w 1952180"/>
                  <a:gd name="connsiteY4" fmla="*/ 0 h 2641600"/>
                  <a:gd name="connsiteX0" fmla="*/ 51009 w 1952180"/>
                  <a:gd name="connsiteY0" fmla="*/ 0 h 2641600"/>
                  <a:gd name="connsiteX1" fmla="*/ 1613109 w 1952180"/>
                  <a:gd name="connsiteY1" fmla="*/ 1003300 h 2641600"/>
                  <a:gd name="connsiteX2" fmla="*/ 1016209 w 1952180"/>
                  <a:gd name="connsiteY2" fmla="*/ 2641600 h 2641600"/>
                  <a:gd name="connsiteX3" fmla="*/ 851109 w 1952180"/>
                  <a:gd name="connsiteY3" fmla="*/ 850900 h 2641600"/>
                  <a:gd name="connsiteX4" fmla="*/ 51009 w 1952180"/>
                  <a:gd name="connsiteY4" fmla="*/ 0 h 2641600"/>
                  <a:gd name="connsiteX0" fmla="*/ 51009 w 1952180"/>
                  <a:gd name="connsiteY0" fmla="*/ 0 h 2641600"/>
                  <a:gd name="connsiteX1" fmla="*/ 1613109 w 1952180"/>
                  <a:gd name="connsiteY1" fmla="*/ 1003300 h 2641600"/>
                  <a:gd name="connsiteX2" fmla="*/ 1016209 w 1952180"/>
                  <a:gd name="connsiteY2" fmla="*/ 2641600 h 2641600"/>
                  <a:gd name="connsiteX3" fmla="*/ 851109 w 1952180"/>
                  <a:gd name="connsiteY3" fmla="*/ 850900 h 2641600"/>
                  <a:gd name="connsiteX4" fmla="*/ 51009 w 1952180"/>
                  <a:gd name="connsiteY4" fmla="*/ 0 h 2641600"/>
                  <a:gd name="connsiteX0" fmla="*/ 51009 w 1935864"/>
                  <a:gd name="connsiteY0" fmla="*/ 0 h 2641600"/>
                  <a:gd name="connsiteX1" fmla="*/ 1613109 w 1935864"/>
                  <a:gd name="connsiteY1" fmla="*/ 1003300 h 2641600"/>
                  <a:gd name="connsiteX2" fmla="*/ 1016209 w 1935864"/>
                  <a:gd name="connsiteY2" fmla="*/ 2641600 h 2641600"/>
                  <a:gd name="connsiteX3" fmla="*/ 851109 w 1935864"/>
                  <a:gd name="connsiteY3" fmla="*/ 850900 h 2641600"/>
                  <a:gd name="connsiteX4" fmla="*/ 51009 w 1935864"/>
                  <a:gd name="connsiteY4" fmla="*/ 0 h 2641600"/>
                  <a:gd name="connsiteX0" fmla="*/ 51009 w 1935864"/>
                  <a:gd name="connsiteY0" fmla="*/ 0 h 2641600"/>
                  <a:gd name="connsiteX1" fmla="*/ 1613109 w 1935864"/>
                  <a:gd name="connsiteY1" fmla="*/ 1003300 h 2641600"/>
                  <a:gd name="connsiteX2" fmla="*/ 1016209 w 1935864"/>
                  <a:gd name="connsiteY2" fmla="*/ 2641600 h 2641600"/>
                  <a:gd name="connsiteX3" fmla="*/ 851109 w 1935864"/>
                  <a:gd name="connsiteY3" fmla="*/ 850900 h 2641600"/>
                  <a:gd name="connsiteX4" fmla="*/ 51009 w 1935864"/>
                  <a:gd name="connsiteY4" fmla="*/ 0 h 2641600"/>
                  <a:gd name="connsiteX0" fmla="*/ 51009 w 1935864"/>
                  <a:gd name="connsiteY0" fmla="*/ 0 h 2641600"/>
                  <a:gd name="connsiteX1" fmla="*/ 1613109 w 1935864"/>
                  <a:gd name="connsiteY1" fmla="*/ 1003300 h 2641600"/>
                  <a:gd name="connsiteX2" fmla="*/ 1016209 w 1935864"/>
                  <a:gd name="connsiteY2" fmla="*/ 2641600 h 2641600"/>
                  <a:gd name="connsiteX3" fmla="*/ 851109 w 1935864"/>
                  <a:gd name="connsiteY3" fmla="*/ 850900 h 2641600"/>
                  <a:gd name="connsiteX4" fmla="*/ 51009 w 1935864"/>
                  <a:gd name="connsiteY4" fmla="*/ 0 h 2641600"/>
                  <a:gd name="connsiteX0" fmla="*/ 51009 w 1904328"/>
                  <a:gd name="connsiteY0" fmla="*/ 0 h 2641600"/>
                  <a:gd name="connsiteX1" fmla="*/ 1575009 w 1904328"/>
                  <a:gd name="connsiteY1" fmla="*/ 1028700 h 2641600"/>
                  <a:gd name="connsiteX2" fmla="*/ 1016209 w 1904328"/>
                  <a:gd name="connsiteY2" fmla="*/ 2641600 h 2641600"/>
                  <a:gd name="connsiteX3" fmla="*/ 851109 w 1904328"/>
                  <a:gd name="connsiteY3" fmla="*/ 850900 h 2641600"/>
                  <a:gd name="connsiteX4" fmla="*/ 51009 w 1904328"/>
                  <a:gd name="connsiteY4" fmla="*/ 0 h 2641600"/>
                  <a:gd name="connsiteX0" fmla="*/ 51009 w 1937186"/>
                  <a:gd name="connsiteY0" fmla="*/ 0 h 2641600"/>
                  <a:gd name="connsiteX1" fmla="*/ 1575009 w 1937186"/>
                  <a:gd name="connsiteY1" fmla="*/ 1028700 h 2641600"/>
                  <a:gd name="connsiteX2" fmla="*/ 1016209 w 1937186"/>
                  <a:gd name="connsiteY2" fmla="*/ 2641600 h 2641600"/>
                  <a:gd name="connsiteX3" fmla="*/ 851109 w 1937186"/>
                  <a:gd name="connsiteY3" fmla="*/ 850900 h 2641600"/>
                  <a:gd name="connsiteX4" fmla="*/ 51009 w 1937186"/>
                  <a:gd name="connsiteY4" fmla="*/ 0 h 2641600"/>
                  <a:gd name="connsiteX0" fmla="*/ 51009 w 1937186"/>
                  <a:gd name="connsiteY0" fmla="*/ 0 h 2641600"/>
                  <a:gd name="connsiteX1" fmla="*/ 1575009 w 1937186"/>
                  <a:gd name="connsiteY1" fmla="*/ 1028700 h 2641600"/>
                  <a:gd name="connsiteX2" fmla="*/ 1016209 w 1937186"/>
                  <a:gd name="connsiteY2" fmla="*/ 2641600 h 2641600"/>
                  <a:gd name="connsiteX3" fmla="*/ 851109 w 1937186"/>
                  <a:gd name="connsiteY3" fmla="*/ 850900 h 2641600"/>
                  <a:gd name="connsiteX4" fmla="*/ 51009 w 1937186"/>
                  <a:gd name="connsiteY4" fmla="*/ 0 h 264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37186" h="2641600">
                    <a:moveTo>
                      <a:pt x="51009" y="0"/>
                    </a:moveTo>
                    <a:cubicBezTo>
                      <a:pt x="-50591" y="457200"/>
                      <a:pt x="982342" y="575733"/>
                      <a:pt x="1575009" y="1028700"/>
                    </a:cubicBezTo>
                    <a:cubicBezTo>
                      <a:pt x="2544442" y="1752600"/>
                      <a:pt x="1291376" y="2489200"/>
                      <a:pt x="1016209" y="2641600"/>
                    </a:cubicBezTo>
                    <a:cubicBezTo>
                      <a:pt x="1900976" y="1879600"/>
                      <a:pt x="1706242" y="1397000"/>
                      <a:pt x="851109" y="850900"/>
                    </a:cubicBezTo>
                    <a:cubicBezTo>
                      <a:pt x="482809" y="592667"/>
                      <a:pt x="-190291" y="397933"/>
                      <a:pt x="51009" y="0"/>
                    </a:cubicBez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" name="Rectangle 32"/>
              <p:cNvSpPr/>
              <p:nvPr/>
            </p:nvSpPr>
            <p:spPr>
              <a:xfrm>
                <a:off x="17539885" y="3330061"/>
                <a:ext cx="1741122" cy="3327400"/>
              </a:xfrm>
              <a:custGeom>
                <a:avLst/>
                <a:gdLst>
                  <a:gd name="connsiteX0" fmla="*/ 0 w 2540000"/>
                  <a:gd name="connsiteY0" fmla="*/ 0 h 3187700"/>
                  <a:gd name="connsiteX1" fmla="*/ 2540000 w 2540000"/>
                  <a:gd name="connsiteY1" fmla="*/ 0 h 3187700"/>
                  <a:gd name="connsiteX2" fmla="*/ 2540000 w 2540000"/>
                  <a:gd name="connsiteY2" fmla="*/ 3187700 h 3187700"/>
                  <a:gd name="connsiteX3" fmla="*/ 0 w 2540000"/>
                  <a:gd name="connsiteY3" fmla="*/ 3187700 h 3187700"/>
                  <a:gd name="connsiteX4" fmla="*/ 0 w 2540000"/>
                  <a:gd name="connsiteY4" fmla="*/ 0 h 3187700"/>
                  <a:gd name="connsiteX0" fmla="*/ 0 w 2540000"/>
                  <a:gd name="connsiteY0" fmla="*/ 0 h 3187700"/>
                  <a:gd name="connsiteX1" fmla="*/ 2540000 w 2540000"/>
                  <a:gd name="connsiteY1" fmla="*/ 0 h 3187700"/>
                  <a:gd name="connsiteX2" fmla="*/ 2540000 w 2540000"/>
                  <a:gd name="connsiteY2" fmla="*/ 3187700 h 3187700"/>
                  <a:gd name="connsiteX3" fmla="*/ 1016000 w 2540000"/>
                  <a:gd name="connsiteY3" fmla="*/ 2730500 h 3187700"/>
                  <a:gd name="connsiteX4" fmla="*/ 0 w 2540000"/>
                  <a:gd name="connsiteY4" fmla="*/ 0 h 3187700"/>
                  <a:gd name="connsiteX0" fmla="*/ 0 w 2540000"/>
                  <a:gd name="connsiteY0" fmla="*/ 0 h 3187700"/>
                  <a:gd name="connsiteX1" fmla="*/ 2540000 w 2540000"/>
                  <a:gd name="connsiteY1" fmla="*/ 0 h 3187700"/>
                  <a:gd name="connsiteX2" fmla="*/ 2540000 w 2540000"/>
                  <a:gd name="connsiteY2" fmla="*/ 3187700 h 3187700"/>
                  <a:gd name="connsiteX3" fmla="*/ 1016000 w 2540000"/>
                  <a:gd name="connsiteY3" fmla="*/ 2730500 h 3187700"/>
                  <a:gd name="connsiteX4" fmla="*/ 622300 w 2540000"/>
                  <a:gd name="connsiteY4" fmla="*/ 1651000 h 3187700"/>
                  <a:gd name="connsiteX5" fmla="*/ 0 w 2540000"/>
                  <a:gd name="connsiteY5" fmla="*/ 0 h 3187700"/>
                  <a:gd name="connsiteX0" fmla="*/ 0 w 2540000"/>
                  <a:gd name="connsiteY0" fmla="*/ 0 h 3187700"/>
                  <a:gd name="connsiteX1" fmla="*/ 2540000 w 2540000"/>
                  <a:gd name="connsiteY1" fmla="*/ 0 h 3187700"/>
                  <a:gd name="connsiteX2" fmla="*/ 2540000 w 2540000"/>
                  <a:gd name="connsiteY2" fmla="*/ 3187700 h 3187700"/>
                  <a:gd name="connsiteX3" fmla="*/ 1016000 w 2540000"/>
                  <a:gd name="connsiteY3" fmla="*/ 2730500 h 3187700"/>
                  <a:gd name="connsiteX4" fmla="*/ 850900 w 2540000"/>
                  <a:gd name="connsiteY4" fmla="*/ 939800 h 3187700"/>
                  <a:gd name="connsiteX5" fmla="*/ 0 w 2540000"/>
                  <a:gd name="connsiteY5" fmla="*/ 0 h 3187700"/>
                  <a:gd name="connsiteX0" fmla="*/ 0 w 2540000"/>
                  <a:gd name="connsiteY0" fmla="*/ 0 h 3187700"/>
                  <a:gd name="connsiteX1" fmla="*/ 2540000 w 2540000"/>
                  <a:gd name="connsiteY1" fmla="*/ 0 h 3187700"/>
                  <a:gd name="connsiteX2" fmla="*/ 2540000 w 2540000"/>
                  <a:gd name="connsiteY2" fmla="*/ 3187700 h 3187700"/>
                  <a:gd name="connsiteX3" fmla="*/ 1016000 w 2540000"/>
                  <a:gd name="connsiteY3" fmla="*/ 2730500 h 3187700"/>
                  <a:gd name="connsiteX4" fmla="*/ 850900 w 2540000"/>
                  <a:gd name="connsiteY4" fmla="*/ 939800 h 3187700"/>
                  <a:gd name="connsiteX5" fmla="*/ 0 w 2540000"/>
                  <a:gd name="connsiteY5" fmla="*/ 0 h 3187700"/>
                  <a:gd name="connsiteX0" fmla="*/ 0 w 2540000"/>
                  <a:gd name="connsiteY0" fmla="*/ 0 h 3187700"/>
                  <a:gd name="connsiteX1" fmla="*/ 2540000 w 2540000"/>
                  <a:gd name="connsiteY1" fmla="*/ 0 h 3187700"/>
                  <a:gd name="connsiteX2" fmla="*/ 2540000 w 2540000"/>
                  <a:gd name="connsiteY2" fmla="*/ 3187700 h 3187700"/>
                  <a:gd name="connsiteX3" fmla="*/ 1016000 w 2540000"/>
                  <a:gd name="connsiteY3" fmla="*/ 2730500 h 3187700"/>
                  <a:gd name="connsiteX4" fmla="*/ 850900 w 2540000"/>
                  <a:gd name="connsiteY4" fmla="*/ 939800 h 3187700"/>
                  <a:gd name="connsiteX5" fmla="*/ 0 w 2540000"/>
                  <a:gd name="connsiteY5" fmla="*/ 0 h 3187700"/>
                  <a:gd name="connsiteX0" fmla="*/ 0 w 2540000"/>
                  <a:gd name="connsiteY0" fmla="*/ 0 h 3187700"/>
                  <a:gd name="connsiteX1" fmla="*/ 2540000 w 2540000"/>
                  <a:gd name="connsiteY1" fmla="*/ 0 h 3187700"/>
                  <a:gd name="connsiteX2" fmla="*/ 2540000 w 2540000"/>
                  <a:gd name="connsiteY2" fmla="*/ 3187700 h 3187700"/>
                  <a:gd name="connsiteX3" fmla="*/ 1016000 w 2540000"/>
                  <a:gd name="connsiteY3" fmla="*/ 2730500 h 3187700"/>
                  <a:gd name="connsiteX4" fmla="*/ 850900 w 2540000"/>
                  <a:gd name="connsiteY4" fmla="*/ 939800 h 3187700"/>
                  <a:gd name="connsiteX5" fmla="*/ 0 w 2540000"/>
                  <a:gd name="connsiteY5" fmla="*/ 0 h 3187700"/>
                  <a:gd name="connsiteX0" fmla="*/ 0 w 2540000"/>
                  <a:gd name="connsiteY0" fmla="*/ 0 h 3187700"/>
                  <a:gd name="connsiteX1" fmla="*/ 2540000 w 2540000"/>
                  <a:gd name="connsiteY1" fmla="*/ 0 h 3187700"/>
                  <a:gd name="connsiteX2" fmla="*/ 2540000 w 2540000"/>
                  <a:gd name="connsiteY2" fmla="*/ 3187700 h 3187700"/>
                  <a:gd name="connsiteX3" fmla="*/ 1016000 w 2540000"/>
                  <a:gd name="connsiteY3" fmla="*/ 2730500 h 3187700"/>
                  <a:gd name="connsiteX4" fmla="*/ 850900 w 2540000"/>
                  <a:gd name="connsiteY4" fmla="*/ 939800 h 3187700"/>
                  <a:gd name="connsiteX5" fmla="*/ 0 w 2540000"/>
                  <a:gd name="connsiteY5" fmla="*/ 0 h 3187700"/>
                  <a:gd name="connsiteX0" fmla="*/ 0 w 2489200"/>
                  <a:gd name="connsiteY0" fmla="*/ 88900 h 3187700"/>
                  <a:gd name="connsiteX1" fmla="*/ 2489200 w 2489200"/>
                  <a:gd name="connsiteY1" fmla="*/ 0 h 3187700"/>
                  <a:gd name="connsiteX2" fmla="*/ 2489200 w 2489200"/>
                  <a:gd name="connsiteY2" fmla="*/ 3187700 h 3187700"/>
                  <a:gd name="connsiteX3" fmla="*/ 965200 w 2489200"/>
                  <a:gd name="connsiteY3" fmla="*/ 2730500 h 3187700"/>
                  <a:gd name="connsiteX4" fmla="*/ 800100 w 2489200"/>
                  <a:gd name="connsiteY4" fmla="*/ 939800 h 3187700"/>
                  <a:gd name="connsiteX5" fmla="*/ 0 w 2489200"/>
                  <a:gd name="connsiteY5" fmla="*/ 88900 h 3187700"/>
                  <a:gd name="connsiteX0" fmla="*/ 45951 w 2535151"/>
                  <a:gd name="connsiteY0" fmla="*/ 88900 h 3187700"/>
                  <a:gd name="connsiteX1" fmla="*/ 2535151 w 2535151"/>
                  <a:gd name="connsiteY1" fmla="*/ 0 h 3187700"/>
                  <a:gd name="connsiteX2" fmla="*/ 2535151 w 2535151"/>
                  <a:gd name="connsiteY2" fmla="*/ 3187700 h 3187700"/>
                  <a:gd name="connsiteX3" fmla="*/ 1011151 w 2535151"/>
                  <a:gd name="connsiteY3" fmla="*/ 2730500 h 3187700"/>
                  <a:gd name="connsiteX4" fmla="*/ 846051 w 2535151"/>
                  <a:gd name="connsiteY4" fmla="*/ 939800 h 3187700"/>
                  <a:gd name="connsiteX5" fmla="*/ 45951 w 2535151"/>
                  <a:gd name="connsiteY5" fmla="*/ 88900 h 3187700"/>
                  <a:gd name="connsiteX0" fmla="*/ 51009 w 2540209"/>
                  <a:gd name="connsiteY0" fmla="*/ 88900 h 3187700"/>
                  <a:gd name="connsiteX1" fmla="*/ 2540209 w 2540209"/>
                  <a:gd name="connsiteY1" fmla="*/ 0 h 3187700"/>
                  <a:gd name="connsiteX2" fmla="*/ 2540209 w 2540209"/>
                  <a:gd name="connsiteY2" fmla="*/ 3187700 h 3187700"/>
                  <a:gd name="connsiteX3" fmla="*/ 1016209 w 2540209"/>
                  <a:gd name="connsiteY3" fmla="*/ 2730500 h 3187700"/>
                  <a:gd name="connsiteX4" fmla="*/ 851109 w 2540209"/>
                  <a:gd name="connsiteY4" fmla="*/ 939800 h 3187700"/>
                  <a:gd name="connsiteX5" fmla="*/ 51009 w 2540209"/>
                  <a:gd name="connsiteY5" fmla="*/ 88900 h 3187700"/>
                  <a:gd name="connsiteX0" fmla="*/ 51009 w 2540209"/>
                  <a:gd name="connsiteY0" fmla="*/ 0 h 3098800"/>
                  <a:gd name="connsiteX1" fmla="*/ 1841709 w 2540209"/>
                  <a:gd name="connsiteY1" fmla="*/ 1231900 h 3098800"/>
                  <a:gd name="connsiteX2" fmla="*/ 2540209 w 2540209"/>
                  <a:gd name="connsiteY2" fmla="*/ 3098800 h 3098800"/>
                  <a:gd name="connsiteX3" fmla="*/ 1016209 w 2540209"/>
                  <a:gd name="connsiteY3" fmla="*/ 2641600 h 3098800"/>
                  <a:gd name="connsiteX4" fmla="*/ 851109 w 2540209"/>
                  <a:gd name="connsiteY4" fmla="*/ 850900 h 3098800"/>
                  <a:gd name="connsiteX5" fmla="*/ 51009 w 2540209"/>
                  <a:gd name="connsiteY5" fmla="*/ 0 h 3098800"/>
                  <a:gd name="connsiteX0" fmla="*/ 51009 w 2540209"/>
                  <a:gd name="connsiteY0" fmla="*/ 0 h 3098800"/>
                  <a:gd name="connsiteX1" fmla="*/ 1130510 w 2540209"/>
                  <a:gd name="connsiteY1" fmla="*/ 723900 h 3098800"/>
                  <a:gd name="connsiteX2" fmla="*/ 1841709 w 2540209"/>
                  <a:gd name="connsiteY2" fmla="*/ 1231900 h 3098800"/>
                  <a:gd name="connsiteX3" fmla="*/ 2540209 w 2540209"/>
                  <a:gd name="connsiteY3" fmla="*/ 3098800 h 3098800"/>
                  <a:gd name="connsiteX4" fmla="*/ 1016209 w 2540209"/>
                  <a:gd name="connsiteY4" fmla="*/ 2641600 h 3098800"/>
                  <a:gd name="connsiteX5" fmla="*/ 851109 w 2540209"/>
                  <a:gd name="connsiteY5" fmla="*/ 850900 h 3098800"/>
                  <a:gd name="connsiteX6" fmla="*/ 51009 w 2540209"/>
                  <a:gd name="connsiteY6" fmla="*/ 0 h 3098800"/>
                  <a:gd name="connsiteX0" fmla="*/ 51009 w 2540209"/>
                  <a:gd name="connsiteY0" fmla="*/ 0 h 3098800"/>
                  <a:gd name="connsiteX1" fmla="*/ 1130510 w 2540209"/>
                  <a:gd name="connsiteY1" fmla="*/ 749300 h 3098800"/>
                  <a:gd name="connsiteX2" fmla="*/ 1841709 w 2540209"/>
                  <a:gd name="connsiteY2" fmla="*/ 1231900 h 3098800"/>
                  <a:gd name="connsiteX3" fmla="*/ 2540209 w 2540209"/>
                  <a:gd name="connsiteY3" fmla="*/ 3098800 h 3098800"/>
                  <a:gd name="connsiteX4" fmla="*/ 1016209 w 2540209"/>
                  <a:gd name="connsiteY4" fmla="*/ 2641600 h 3098800"/>
                  <a:gd name="connsiteX5" fmla="*/ 851109 w 2540209"/>
                  <a:gd name="connsiteY5" fmla="*/ 850900 h 3098800"/>
                  <a:gd name="connsiteX6" fmla="*/ 51009 w 2540209"/>
                  <a:gd name="connsiteY6" fmla="*/ 0 h 3098800"/>
                  <a:gd name="connsiteX0" fmla="*/ 51009 w 2540209"/>
                  <a:gd name="connsiteY0" fmla="*/ 0 h 3098800"/>
                  <a:gd name="connsiteX1" fmla="*/ 1130510 w 2540209"/>
                  <a:gd name="connsiteY1" fmla="*/ 749300 h 3098800"/>
                  <a:gd name="connsiteX2" fmla="*/ 1841709 w 2540209"/>
                  <a:gd name="connsiteY2" fmla="*/ 1231900 h 3098800"/>
                  <a:gd name="connsiteX3" fmla="*/ 2540209 w 2540209"/>
                  <a:gd name="connsiteY3" fmla="*/ 3098800 h 3098800"/>
                  <a:gd name="connsiteX4" fmla="*/ 1016209 w 2540209"/>
                  <a:gd name="connsiteY4" fmla="*/ 2641600 h 3098800"/>
                  <a:gd name="connsiteX5" fmla="*/ 851109 w 2540209"/>
                  <a:gd name="connsiteY5" fmla="*/ 850900 h 3098800"/>
                  <a:gd name="connsiteX6" fmla="*/ 51009 w 2540209"/>
                  <a:gd name="connsiteY6" fmla="*/ 0 h 3098800"/>
                  <a:gd name="connsiteX0" fmla="*/ 51009 w 2540209"/>
                  <a:gd name="connsiteY0" fmla="*/ 0 h 3098800"/>
                  <a:gd name="connsiteX1" fmla="*/ 1130510 w 2540209"/>
                  <a:gd name="connsiteY1" fmla="*/ 749300 h 3098800"/>
                  <a:gd name="connsiteX2" fmla="*/ 1841709 w 2540209"/>
                  <a:gd name="connsiteY2" fmla="*/ 1231900 h 3098800"/>
                  <a:gd name="connsiteX3" fmla="*/ 2540209 w 2540209"/>
                  <a:gd name="connsiteY3" fmla="*/ 3098800 h 3098800"/>
                  <a:gd name="connsiteX4" fmla="*/ 1016209 w 2540209"/>
                  <a:gd name="connsiteY4" fmla="*/ 2641600 h 3098800"/>
                  <a:gd name="connsiteX5" fmla="*/ 851109 w 2540209"/>
                  <a:gd name="connsiteY5" fmla="*/ 850900 h 3098800"/>
                  <a:gd name="connsiteX6" fmla="*/ 51009 w 2540209"/>
                  <a:gd name="connsiteY6" fmla="*/ 0 h 3098800"/>
                  <a:gd name="connsiteX0" fmla="*/ 51009 w 2540209"/>
                  <a:gd name="connsiteY0" fmla="*/ 0 h 3098800"/>
                  <a:gd name="connsiteX1" fmla="*/ 1130510 w 2540209"/>
                  <a:gd name="connsiteY1" fmla="*/ 749300 h 3098800"/>
                  <a:gd name="connsiteX2" fmla="*/ 1841709 w 2540209"/>
                  <a:gd name="connsiteY2" fmla="*/ 1231900 h 3098800"/>
                  <a:gd name="connsiteX3" fmla="*/ 2540209 w 2540209"/>
                  <a:gd name="connsiteY3" fmla="*/ 3098800 h 3098800"/>
                  <a:gd name="connsiteX4" fmla="*/ 1016209 w 2540209"/>
                  <a:gd name="connsiteY4" fmla="*/ 2641600 h 3098800"/>
                  <a:gd name="connsiteX5" fmla="*/ 851109 w 2540209"/>
                  <a:gd name="connsiteY5" fmla="*/ 850900 h 3098800"/>
                  <a:gd name="connsiteX6" fmla="*/ 51009 w 2540209"/>
                  <a:gd name="connsiteY6" fmla="*/ 0 h 3098800"/>
                  <a:gd name="connsiteX0" fmla="*/ 51009 w 2540209"/>
                  <a:gd name="connsiteY0" fmla="*/ 0 h 3098800"/>
                  <a:gd name="connsiteX1" fmla="*/ 1130510 w 2540209"/>
                  <a:gd name="connsiteY1" fmla="*/ 749300 h 3098800"/>
                  <a:gd name="connsiteX2" fmla="*/ 1841709 w 2540209"/>
                  <a:gd name="connsiteY2" fmla="*/ 1231900 h 3098800"/>
                  <a:gd name="connsiteX3" fmla="*/ 2540209 w 2540209"/>
                  <a:gd name="connsiteY3" fmla="*/ 3098800 h 3098800"/>
                  <a:gd name="connsiteX4" fmla="*/ 1016209 w 2540209"/>
                  <a:gd name="connsiteY4" fmla="*/ 2641600 h 3098800"/>
                  <a:gd name="connsiteX5" fmla="*/ 851109 w 2540209"/>
                  <a:gd name="connsiteY5" fmla="*/ 850900 h 3098800"/>
                  <a:gd name="connsiteX6" fmla="*/ 51009 w 2540209"/>
                  <a:gd name="connsiteY6" fmla="*/ 0 h 3098800"/>
                  <a:gd name="connsiteX0" fmla="*/ 51009 w 2540209"/>
                  <a:gd name="connsiteY0" fmla="*/ 0 h 3098800"/>
                  <a:gd name="connsiteX1" fmla="*/ 1130510 w 2540209"/>
                  <a:gd name="connsiteY1" fmla="*/ 749300 h 3098800"/>
                  <a:gd name="connsiteX2" fmla="*/ 1841709 w 2540209"/>
                  <a:gd name="connsiteY2" fmla="*/ 1231900 h 3098800"/>
                  <a:gd name="connsiteX3" fmla="*/ 2540209 w 2540209"/>
                  <a:gd name="connsiteY3" fmla="*/ 3098800 h 3098800"/>
                  <a:gd name="connsiteX4" fmla="*/ 1016209 w 2540209"/>
                  <a:gd name="connsiteY4" fmla="*/ 2641600 h 3098800"/>
                  <a:gd name="connsiteX5" fmla="*/ 851109 w 2540209"/>
                  <a:gd name="connsiteY5" fmla="*/ 850900 h 3098800"/>
                  <a:gd name="connsiteX6" fmla="*/ 51009 w 2540209"/>
                  <a:gd name="connsiteY6" fmla="*/ 0 h 3098800"/>
                  <a:gd name="connsiteX0" fmla="*/ 51009 w 2540209"/>
                  <a:gd name="connsiteY0" fmla="*/ 0 h 3098800"/>
                  <a:gd name="connsiteX1" fmla="*/ 1130510 w 2540209"/>
                  <a:gd name="connsiteY1" fmla="*/ 749300 h 3098800"/>
                  <a:gd name="connsiteX2" fmla="*/ 1841709 w 2540209"/>
                  <a:gd name="connsiteY2" fmla="*/ 1231900 h 3098800"/>
                  <a:gd name="connsiteX3" fmla="*/ 2540209 w 2540209"/>
                  <a:gd name="connsiteY3" fmla="*/ 3098800 h 3098800"/>
                  <a:gd name="connsiteX4" fmla="*/ 1016209 w 2540209"/>
                  <a:gd name="connsiteY4" fmla="*/ 2641600 h 3098800"/>
                  <a:gd name="connsiteX5" fmla="*/ 851109 w 2540209"/>
                  <a:gd name="connsiteY5" fmla="*/ 850900 h 3098800"/>
                  <a:gd name="connsiteX6" fmla="*/ 51009 w 2540209"/>
                  <a:gd name="connsiteY6" fmla="*/ 0 h 3098800"/>
                  <a:gd name="connsiteX0" fmla="*/ 51009 w 2032209"/>
                  <a:gd name="connsiteY0" fmla="*/ 0 h 2641600"/>
                  <a:gd name="connsiteX1" fmla="*/ 1130510 w 2032209"/>
                  <a:gd name="connsiteY1" fmla="*/ 749300 h 2641600"/>
                  <a:gd name="connsiteX2" fmla="*/ 1841709 w 2032209"/>
                  <a:gd name="connsiteY2" fmla="*/ 1231900 h 2641600"/>
                  <a:gd name="connsiteX3" fmla="*/ 2032209 w 2032209"/>
                  <a:gd name="connsiteY3" fmla="*/ 2590800 h 2641600"/>
                  <a:gd name="connsiteX4" fmla="*/ 1016209 w 2032209"/>
                  <a:gd name="connsiteY4" fmla="*/ 2641600 h 2641600"/>
                  <a:gd name="connsiteX5" fmla="*/ 851109 w 2032209"/>
                  <a:gd name="connsiteY5" fmla="*/ 850900 h 2641600"/>
                  <a:gd name="connsiteX6" fmla="*/ 51009 w 2032209"/>
                  <a:gd name="connsiteY6" fmla="*/ 0 h 2641600"/>
                  <a:gd name="connsiteX0" fmla="*/ 51009 w 1841709"/>
                  <a:gd name="connsiteY0" fmla="*/ 0 h 2641600"/>
                  <a:gd name="connsiteX1" fmla="*/ 1130510 w 1841709"/>
                  <a:gd name="connsiteY1" fmla="*/ 749300 h 2641600"/>
                  <a:gd name="connsiteX2" fmla="*/ 1841709 w 1841709"/>
                  <a:gd name="connsiteY2" fmla="*/ 1231900 h 2641600"/>
                  <a:gd name="connsiteX3" fmla="*/ 1016209 w 1841709"/>
                  <a:gd name="connsiteY3" fmla="*/ 2641600 h 2641600"/>
                  <a:gd name="connsiteX4" fmla="*/ 851109 w 1841709"/>
                  <a:gd name="connsiteY4" fmla="*/ 850900 h 2641600"/>
                  <a:gd name="connsiteX5" fmla="*/ 51009 w 1841709"/>
                  <a:gd name="connsiteY5" fmla="*/ 0 h 2641600"/>
                  <a:gd name="connsiteX0" fmla="*/ 51009 w 1965225"/>
                  <a:gd name="connsiteY0" fmla="*/ 0 h 2641600"/>
                  <a:gd name="connsiteX1" fmla="*/ 1130510 w 1965225"/>
                  <a:gd name="connsiteY1" fmla="*/ 749300 h 2641600"/>
                  <a:gd name="connsiteX2" fmla="*/ 1841709 w 1965225"/>
                  <a:gd name="connsiteY2" fmla="*/ 1231900 h 2641600"/>
                  <a:gd name="connsiteX3" fmla="*/ 1016209 w 1965225"/>
                  <a:gd name="connsiteY3" fmla="*/ 2641600 h 2641600"/>
                  <a:gd name="connsiteX4" fmla="*/ 851109 w 1965225"/>
                  <a:gd name="connsiteY4" fmla="*/ 850900 h 2641600"/>
                  <a:gd name="connsiteX5" fmla="*/ 51009 w 1965225"/>
                  <a:gd name="connsiteY5" fmla="*/ 0 h 2641600"/>
                  <a:gd name="connsiteX0" fmla="*/ 51009 w 1965225"/>
                  <a:gd name="connsiteY0" fmla="*/ 0 h 2641600"/>
                  <a:gd name="connsiteX1" fmla="*/ 1130510 w 1965225"/>
                  <a:gd name="connsiteY1" fmla="*/ 749300 h 2641600"/>
                  <a:gd name="connsiteX2" fmla="*/ 1841709 w 1965225"/>
                  <a:gd name="connsiteY2" fmla="*/ 1231900 h 2641600"/>
                  <a:gd name="connsiteX3" fmla="*/ 1016209 w 1965225"/>
                  <a:gd name="connsiteY3" fmla="*/ 2641600 h 2641600"/>
                  <a:gd name="connsiteX4" fmla="*/ 851109 w 1965225"/>
                  <a:gd name="connsiteY4" fmla="*/ 850900 h 2641600"/>
                  <a:gd name="connsiteX5" fmla="*/ 51009 w 1965225"/>
                  <a:gd name="connsiteY5" fmla="*/ 0 h 2641600"/>
                  <a:gd name="connsiteX0" fmla="*/ 51009 w 1937861"/>
                  <a:gd name="connsiteY0" fmla="*/ 0 h 2641600"/>
                  <a:gd name="connsiteX1" fmla="*/ 1130510 w 1937861"/>
                  <a:gd name="connsiteY1" fmla="*/ 749300 h 2641600"/>
                  <a:gd name="connsiteX2" fmla="*/ 1841709 w 1937861"/>
                  <a:gd name="connsiteY2" fmla="*/ 1231900 h 2641600"/>
                  <a:gd name="connsiteX3" fmla="*/ 1016209 w 1937861"/>
                  <a:gd name="connsiteY3" fmla="*/ 2641600 h 2641600"/>
                  <a:gd name="connsiteX4" fmla="*/ 851109 w 1937861"/>
                  <a:gd name="connsiteY4" fmla="*/ 850900 h 2641600"/>
                  <a:gd name="connsiteX5" fmla="*/ 51009 w 1937861"/>
                  <a:gd name="connsiteY5" fmla="*/ 0 h 2641600"/>
                  <a:gd name="connsiteX0" fmla="*/ 51009 w 1937861"/>
                  <a:gd name="connsiteY0" fmla="*/ 0 h 2641600"/>
                  <a:gd name="connsiteX1" fmla="*/ 1130510 w 1937861"/>
                  <a:gd name="connsiteY1" fmla="*/ 749300 h 2641600"/>
                  <a:gd name="connsiteX2" fmla="*/ 1841709 w 1937861"/>
                  <a:gd name="connsiteY2" fmla="*/ 1231900 h 2641600"/>
                  <a:gd name="connsiteX3" fmla="*/ 1016209 w 1937861"/>
                  <a:gd name="connsiteY3" fmla="*/ 2641600 h 2641600"/>
                  <a:gd name="connsiteX4" fmla="*/ 851109 w 1937861"/>
                  <a:gd name="connsiteY4" fmla="*/ 850900 h 2641600"/>
                  <a:gd name="connsiteX5" fmla="*/ 51009 w 1937861"/>
                  <a:gd name="connsiteY5" fmla="*/ 0 h 2641600"/>
                  <a:gd name="connsiteX0" fmla="*/ 51009 w 1937861"/>
                  <a:gd name="connsiteY0" fmla="*/ 0 h 2641600"/>
                  <a:gd name="connsiteX1" fmla="*/ 1841709 w 1937861"/>
                  <a:gd name="connsiteY1" fmla="*/ 1231900 h 2641600"/>
                  <a:gd name="connsiteX2" fmla="*/ 1016209 w 1937861"/>
                  <a:gd name="connsiteY2" fmla="*/ 2641600 h 2641600"/>
                  <a:gd name="connsiteX3" fmla="*/ 851109 w 1937861"/>
                  <a:gd name="connsiteY3" fmla="*/ 850900 h 2641600"/>
                  <a:gd name="connsiteX4" fmla="*/ 51009 w 1937861"/>
                  <a:gd name="connsiteY4" fmla="*/ 0 h 2641600"/>
                  <a:gd name="connsiteX0" fmla="*/ 51009 w 1730421"/>
                  <a:gd name="connsiteY0" fmla="*/ 0 h 2641600"/>
                  <a:gd name="connsiteX1" fmla="*/ 1613109 w 1730421"/>
                  <a:gd name="connsiteY1" fmla="*/ 1041400 h 2641600"/>
                  <a:gd name="connsiteX2" fmla="*/ 1016209 w 1730421"/>
                  <a:gd name="connsiteY2" fmla="*/ 2641600 h 2641600"/>
                  <a:gd name="connsiteX3" fmla="*/ 851109 w 1730421"/>
                  <a:gd name="connsiteY3" fmla="*/ 850900 h 2641600"/>
                  <a:gd name="connsiteX4" fmla="*/ 51009 w 1730421"/>
                  <a:gd name="connsiteY4" fmla="*/ 0 h 2641600"/>
                  <a:gd name="connsiteX0" fmla="*/ 51009 w 1952180"/>
                  <a:gd name="connsiteY0" fmla="*/ 0 h 2641600"/>
                  <a:gd name="connsiteX1" fmla="*/ 1613109 w 1952180"/>
                  <a:gd name="connsiteY1" fmla="*/ 1041400 h 2641600"/>
                  <a:gd name="connsiteX2" fmla="*/ 1016209 w 1952180"/>
                  <a:gd name="connsiteY2" fmla="*/ 2641600 h 2641600"/>
                  <a:gd name="connsiteX3" fmla="*/ 851109 w 1952180"/>
                  <a:gd name="connsiteY3" fmla="*/ 850900 h 2641600"/>
                  <a:gd name="connsiteX4" fmla="*/ 51009 w 1952180"/>
                  <a:gd name="connsiteY4" fmla="*/ 0 h 2641600"/>
                  <a:gd name="connsiteX0" fmla="*/ 51009 w 1952180"/>
                  <a:gd name="connsiteY0" fmla="*/ 0 h 2641600"/>
                  <a:gd name="connsiteX1" fmla="*/ 1613109 w 1952180"/>
                  <a:gd name="connsiteY1" fmla="*/ 1041400 h 2641600"/>
                  <a:gd name="connsiteX2" fmla="*/ 1016209 w 1952180"/>
                  <a:gd name="connsiteY2" fmla="*/ 2641600 h 2641600"/>
                  <a:gd name="connsiteX3" fmla="*/ 851109 w 1952180"/>
                  <a:gd name="connsiteY3" fmla="*/ 850900 h 2641600"/>
                  <a:gd name="connsiteX4" fmla="*/ 51009 w 1952180"/>
                  <a:gd name="connsiteY4" fmla="*/ 0 h 2641600"/>
                  <a:gd name="connsiteX0" fmla="*/ 51009 w 1952180"/>
                  <a:gd name="connsiteY0" fmla="*/ 0 h 2641600"/>
                  <a:gd name="connsiteX1" fmla="*/ 1613109 w 1952180"/>
                  <a:gd name="connsiteY1" fmla="*/ 1041400 h 2641600"/>
                  <a:gd name="connsiteX2" fmla="*/ 1016209 w 1952180"/>
                  <a:gd name="connsiteY2" fmla="*/ 2641600 h 2641600"/>
                  <a:gd name="connsiteX3" fmla="*/ 851109 w 1952180"/>
                  <a:gd name="connsiteY3" fmla="*/ 850900 h 2641600"/>
                  <a:gd name="connsiteX4" fmla="*/ 51009 w 1952180"/>
                  <a:gd name="connsiteY4" fmla="*/ 0 h 2641600"/>
                  <a:gd name="connsiteX0" fmla="*/ 51009 w 1952180"/>
                  <a:gd name="connsiteY0" fmla="*/ 0 h 2641600"/>
                  <a:gd name="connsiteX1" fmla="*/ 1613109 w 1952180"/>
                  <a:gd name="connsiteY1" fmla="*/ 1041400 h 2641600"/>
                  <a:gd name="connsiteX2" fmla="*/ 1016209 w 1952180"/>
                  <a:gd name="connsiteY2" fmla="*/ 2641600 h 2641600"/>
                  <a:gd name="connsiteX3" fmla="*/ 851109 w 1952180"/>
                  <a:gd name="connsiteY3" fmla="*/ 850900 h 2641600"/>
                  <a:gd name="connsiteX4" fmla="*/ 51009 w 1952180"/>
                  <a:gd name="connsiteY4" fmla="*/ 0 h 2641600"/>
                  <a:gd name="connsiteX0" fmla="*/ 51009 w 1952180"/>
                  <a:gd name="connsiteY0" fmla="*/ 0 h 2641600"/>
                  <a:gd name="connsiteX1" fmla="*/ 1613109 w 1952180"/>
                  <a:gd name="connsiteY1" fmla="*/ 1003300 h 2641600"/>
                  <a:gd name="connsiteX2" fmla="*/ 1016209 w 1952180"/>
                  <a:gd name="connsiteY2" fmla="*/ 2641600 h 2641600"/>
                  <a:gd name="connsiteX3" fmla="*/ 851109 w 1952180"/>
                  <a:gd name="connsiteY3" fmla="*/ 850900 h 2641600"/>
                  <a:gd name="connsiteX4" fmla="*/ 51009 w 1952180"/>
                  <a:gd name="connsiteY4" fmla="*/ 0 h 2641600"/>
                  <a:gd name="connsiteX0" fmla="*/ 51009 w 1952180"/>
                  <a:gd name="connsiteY0" fmla="*/ 0 h 2641600"/>
                  <a:gd name="connsiteX1" fmla="*/ 1613109 w 1952180"/>
                  <a:gd name="connsiteY1" fmla="*/ 1003300 h 2641600"/>
                  <a:gd name="connsiteX2" fmla="*/ 1016209 w 1952180"/>
                  <a:gd name="connsiteY2" fmla="*/ 2641600 h 2641600"/>
                  <a:gd name="connsiteX3" fmla="*/ 851109 w 1952180"/>
                  <a:gd name="connsiteY3" fmla="*/ 850900 h 2641600"/>
                  <a:gd name="connsiteX4" fmla="*/ 51009 w 1952180"/>
                  <a:gd name="connsiteY4" fmla="*/ 0 h 2641600"/>
                  <a:gd name="connsiteX0" fmla="*/ 51009 w 1935864"/>
                  <a:gd name="connsiteY0" fmla="*/ 0 h 2641600"/>
                  <a:gd name="connsiteX1" fmla="*/ 1613109 w 1935864"/>
                  <a:gd name="connsiteY1" fmla="*/ 1003300 h 2641600"/>
                  <a:gd name="connsiteX2" fmla="*/ 1016209 w 1935864"/>
                  <a:gd name="connsiteY2" fmla="*/ 2641600 h 2641600"/>
                  <a:gd name="connsiteX3" fmla="*/ 851109 w 1935864"/>
                  <a:gd name="connsiteY3" fmla="*/ 850900 h 2641600"/>
                  <a:gd name="connsiteX4" fmla="*/ 51009 w 1935864"/>
                  <a:gd name="connsiteY4" fmla="*/ 0 h 2641600"/>
                  <a:gd name="connsiteX0" fmla="*/ 51009 w 1935864"/>
                  <a:gd name="connsiteY0" fmla="*/ 0 h 2641600"/>
                  <a:gd name="connsiteX1" fmla="*/ 1613109 w 1935864"/>
                  <a:gd name="connsiteY1" fmla="*/ 1003300 h 2641600"/>
                  <a:gd name="connsiteX2" fmla="*/ 1016209 w 1935864"/>
                  <a:gd name="connsiteY2" fmla="*/ 2641600 h 2641600"/>
                  <a:gd name="connsiteX3" fmla="*/ 851109 w 1935864"/>
                  <a:gd name="connsiteY3" fmla="*/ 850900 h 2641600"/>
                  <a:gd name="connsiteX4" fmla="*/ 51009 w 1935864"/>
                  <a:gd name="connsiteY4" fmla="*/ 0 h 2641600"/>
                  <a:gd name="connsiteX0" fmla="*/ 51009 w 1935864"/>
                  <a:gd name="connsiteY0" fmla="*/ 0 h 2641600"/>
                  <a:gd name="connsiteX1" fmla="*/ 1613109 w 1935864"/>
                  <a:gd name="connsiteY1" fmla="*/ 1003300 h 2641600"/>
                  <a:gd name="connsiteX2" fmla="*/ 1016209 w 1935864"/>
                  <a:gd name="connsiteY2" fmla="*/ 2641600 h 2641600"/>
                  <a:gd name="connsiteX3" fmla="*/ 851109 w 1935864"/>
                  <a:gd name="connsiteY3" fmla="*/ 850900 h 2641600"/>
                  <a:gd name="connsiteX4" fmla="*/ 51009 w 1935864"/>
                  <a:gd name="connsiteY4" fmla="*/ 0 h 2641600"/>
                  <a:gd name="connsiteX0" fmla="*/ 51009 w 1904328"/>
                  <a:gd name="connsiteY0" fmla="*/ 0 h 2641600"/>
                  <a:gd name="connsiteX1" fmla="*/ 1575009 w 1904328"/>
                  <a:gd name="connsiteY1" fmla="*/ 1028700 h 2641600"/>
                  <a:gd name="connsiteX2" fmla="*/ 1016209 w 1904328"/>
                  <a:gd name="connsiteY2" fmla="*/ 2641600 h 2641600"/>
                  <a:gd name="connsiteX3" fmla="*/ 851109 w 1904328"/>
                  <a:gd name="connsiteY3" fmla="*/ 850900 h 2641600"/>
                  <a:gd name="connsiteX4" fmla="*/ 51009 w 1904328"/>
                  <a:gd name="connsiteY4" fmla="*/ 0 h 2641600"/>
                  <a:gd name="connsiteX0" fmla="*/ 51009 w 1937186"/>
                  <a:gd name="connsiteY0" fmla="*/ 0 h 2641600"/>
                  <a:gd name="connsiteX1" fmla="*/ 1575009 w 1937186"/>
                  <a:gd name="connsiteY1" fmla="*/ 1028700 h 2641600"/>
                  <a:gd name="connsiteX2" fmla="*/ 1016209 w 1937186"/>
                  <a:gd name="connsiteY2" fmla="*/ 2641600 h 2641600"/>
                  <a:gd name="connsiteX3" fmla="*/ 851109 w 1937186"/>
                  <a:gd name="connsiteY3" fmla="*/ 850900 h 2641600"/>
                  <a:gd name="connsiteX4" fmla="*/ 51009 w 1937186"/>
                  <a:gd name="connsiteY4" fmla="*/ 0 h 2641600"/>
                  <a:gd name="connsiteX0" fmla="*/ 51009 w 1937186"/>
                  <a:gd name="connsiteY0" fmla="*/ 0 h 2641600"/>
                  <a:gd name="connsiteX1" fmla="*/ 1575009 w 1937186"/>
                  <a:gd name="connsiteY1" fmla="*/ 1028700 h 2641600"/>
                  <a:gd name="connsiteX2" fmla="*/ 1016209 w 1937186"/>
                  <a:gd name="connsiteY2" fmla="*/ 2641600 h 2641600"/>
                  <a:gd name="connsiteX3" fmla="*/ 851109 w 1937186"/>
                  <a:gd name="connsiteY3" fmla="*/ 850900 h 2641600"/>
                  <a:gd name="connsiteX4" fmla="*/ 51009 w 1937186"/>
                  <a:gd name="connsiteY4" fmla="*/ 0 h 2641600"/>
                  <a:gd name="connsiteX0" fmla="*/ 196850 w 1346427"/>
                  <a:gd name="connsiteY0" fmla="*/ 0 h 3352800"/>
                  <a:gd name="connsiteX1" fmla="*/ 984250 w 1346427"/>
                  <a:gd name="connsiteY1" fmla="*/ 1739900 h 3352800"/>
                  <a:gd name="connsiteX2" fmla="*/ 425450 w 1346427"/>
                  <a:gd name="connsiteY2" fmla="*/ 3352800 h 3352800"/>
                  <a:gd name="connsiteX3" fmla="*/ 260350 w 1346427"/>
                  <a:gd name="connsiteY3" fmla="*/ 1562100 h 3352800"/>
                  <a:gd name="connsiteX4" fmla="*/ 196850 w 1346427"/>
                  <a:gd name="connsiteY4" fmla="*/ 0 h 3352800"/>
                  <a:gd name="connsiteX0" fmla="*/ 853796 w 2003373"/>
                  <a:gd name="connsiteY0" fmla="*/ 0 h 3352800"/>
                  <a:gd name="connsiteX1" fmla="*/ 1641196 w 2003373"/>
                  <a:gd name="connsiteY1" fmla="*/ 1739900 h 3352800"/>
                  <a:gd name="connsiteX2" fmla="*/ 1082396 w 2003373"/>
                  <a:gd name="connsiteY2" fmla="*/ 3352800 h 3352800"/>
                  <a:gd name="connsiteX3" fmla="*/ 917296 w 2003373"/>
                  <a:gd name="connsiteY3" fmla="*/ 1562100 h 3352800"/>
                  <a:gd name="connsiteX4" fmla="*/ 853796 w 2003373"/>
                  <a:gd name="connsiteY4" fmla="*/ 0 h 3352800"/>
                  <a:gd name="connsiteX0" fmla="*/ 926906 w 2076483"/>
                  <a:gd name="connsiteY0" fmla="*/ 0 h 3352800"/>
                  <a:gd name="connsiteX1" fmla="*/ 1714306 w 2076483"/>
                  <a:gd name="connsiteY1" fmla="*/ 1739900 h 3352800"/>
                  <a:gd name="connsiteX2" fmla="*/ 1155506 w 2076483"/>
                  <a:gd name="connsiteY2" fmla="*/ 3352800 h 3352800"/>
                  <a:gd name="connsiteX3" fmla="*/ 761806 w 2076483"/>
                  <a:gd name="connsiteY3" fmla="*/ 1714500 h 3352800"/>
                  <a:gd name="connsiteX4" fmla="*/ 926906 w 2076483"/>
                  <a:gd name="connsiteY4" fmla="*/ 0 h 3352800"/>
                  <a:gd name="connsiteX0" fmla="*/ 926906 w 2063216"/>
                  <a:gd name="connsiteY0" fmla="*/ 0 h 3327400"/>
                  <a:gd name="connsiteX1" fmla="*/ 1714306 w 2063216"/>
                  <a:gd name="connsiteY1" fmla="*/ 1739900 h 3327400"/>
                  <a:gd name="connsiteX2" fmla="*/ 1079306 w 2063216"/>
                  <a:gd name="connsiteY2" fmla="*/ 3327400 h 3327400"/>
                  <a:gd name="connsiteX3" fmla="*/ 761806 w 2063216"/>
                  <a:gd name="connsiteY3" fmla="*/ 1714500 h 3327400"/>
                  <a:gd name="connsiteX4" fmla="*/ 926906 w 2063216"/>
                  <a:gd name="connsiteY4" fmla="*/ 0 h 3327400"/>
                  <a:gd name="connsiteX0" fmla="*/ 926906 w 2063216"/>
                  <a:gd name="connsiteY0" fmla="*/ 0 h 3327400"/>
                  <a:gd name="connsiteX1" fmla="*/ 1714306 w 2063216"/>
                  <a:gd name="connsiteY1" fmla="*/ 1739900 h 3327400"/>
                  <a:gd name="connsiteX2" fmla="*/ 1079306 w 2063216"/>
                  <a:gd name="connsiteY2" fmla="*/ 3327400 h 3327400"/>
                  <a:gd name="connsiteX3" fmla="*/ 761806 w 2063216"/>
                  <a:gd name="connsiteY3" fmla="*/ 1714500 h 3327400"/>
                  <a:gd name="connsiteX4" fmla="*/ 926906 w 2063216"/>
                  <a:gd name="connsiteY4" fmla="*/ 0 h 3327400"/>
                  <a:gd name="connsiteX0" fmla="*/ 913939 w 2050249"/>
                  <a:gd name="connsiteY0" fmla="*/ 0 h 3327400"/>
                  <a:gd name="connsiteX1" fmla="*/ 1701339 w 2050249"/>
                  <a:gd name="connsiteY1" fmla="*/ 1739900 h 3327400"/>
                  <a:gd name="connsiteX2" fmla="*/ 1066339 w 2050249"/>
                  <a:gd name="connsiteY2" fmla="*/ 3327400 h 3327400"/>
                  <a:gd name="connsiteX3" fmla="*/ 786939 w 2050249"/>
                  <a:gd name="connsiteY3" fmla="*/ 1752600 h 3327400"/>
                  <a:gd name="connsiteX4" fmla="*/ 913939 w 2050249"/>
                  <a:gd name="connsiteY4" fmla="*/ 0 h 3327400"/>
                  <a:gd name="connsiteX0" fmla="*/ 913939 w 1785442"/>
                  <a:gd name="connsiteY0" fmla="*/ 0 h 3327400"/>
                  <a:gd name="connsiteX1" fmla="*/ 1371139 w 1785442"/>
                  <a:gd name="connsiteY1" fmla="*/ 1854200 h 3327400"/>
                  <a:gd name="connsiteX2" fmla="*/ 1066339 w 1785442"/>
                  <a:gd name="connsiteY2" fmla="*/ 3327400 h 3327400"/>
                  <a:gd name="connsiteX3" fmla="*/ 786939 w 1785442"/>
                  <a:gd name="connsiteY3" fmla="*/ 1752600 h 3327400"/>
                  <a:gd name="connsiteX4" fmla="*/ 913939 w 1785442"/>
                  <a:gd name="connsiteY4" fmla="*/ 0 h 3327400"/>
                  <a:gd name="connsiteX0" fmla="*/ 913939 w 1751674"/>
                  <a:gd name="connsiteY0" fmla="*/ 0 h 3327400"/>
                  <a:gd name="connsiteX1" fmla="*/ 1371139 w 1751674"/>
                  <a:gd name="connsiteY1" fmla="*/ 1854200 h 3327400"/>
                  <a:gd name="connsiteX2" fmla="*/ 1066339 w 1751674"/>
                  <a:gd name="connsiteY2" fmla="*/ 3327400 h 3327400"/>
                  <a:gd name="connsiteX3" fmla="*/ 786939 w 1751674"/>
                  <a:gd name="connsiteY3" fmla="*/ 1752600 h 3327400"/>
                  <a:gd name="connsiteX4" fmla="*/ 913939 w 1751674"/>
                  <a:gd name="connsiteY4" fmla="*/ 0 h 3327400"/>
                  <a:gd name="connsiteX0" fmla="*/ 913939 w 1751674"/>
                  <a:gd name="connsiteY0" fmla="*/ 0 h 3327400"/>
                  <a:gd name="connsiteX1" fmla="*/ 1371139 w 1751674"/>
                  <a:gd name="connsiteY1" fmla="*/ 1854200 h 3327400"/>
                  <a:gd name="connsiteX2" fmla="*/ 1066339 w 1751674"/>
                  <a:gd name="connsiteY2" fmla="*/ 3327400 h 3327400"/>
                  <a:gd name="connsiteX3" fmla="*/ 786939 w 1751674"/>
                  <a:gd name="connsiteY3" fmla="*/ 1752600 h 3327400"/>
                  <a:gd name="connsiteX4" fmla="*/ 913939 w 1751674"/>
                  <a:gd name="connsiteY4" fmla="*/ 0 h 3327400"/>
                  <a:gd name="connsiteX0" fmla="*/ 913939 w 1751674"/>
                  <a:gd name="connsiteY0" fmla="*/ 0 h 3327400"/>
                  <a:gd name="connsiteX1" fmla="*/ 1371139 w 1751674"/>
                  <a:gd name="connsiteY1" fmla="*/ 1854200 h 3327400"/>
                  <a:gd name="connsiteX2" fmla="*/ 1066339 w 1751674"/>
                  <a:gd name="connsiteY2" fmla="*/ 3327400 h 3327400"/>
                  <a:gd name="connsiteX3" fmla="*/ 786939 w 1751674"/>
                  <a:gd name="connsiteY3" fmla="*/ 1752600 h 3327400"/>
                  <a:gd name="connsiteX4" fmla="*/ 913939 w 1751674"/>
                  <a:gd name="connsiteY4" fmla="*/ 0 h 3327400"/>
                  <a:gd name="connsiteX0" fmla="*/ 935367 w 1773102"/>
                  <a:gd name="connsiteY0" fmla="*/ 0 h 3327400"/>
                  <a:gd name="connsiteX1" fmla="*/ 1392567 w 1773102"/>
                  <a:gd name="connsiteY1" fmla="*/ 1854200 h 3327400"/>
                  <a:gd name="connsiteX2" fmla="*/ 1087767 w 1773102"/>
                  <a:gd name="connsiteY2" fmla="*/ 3327400 h 3327400"/>
                  <a:gd name="connsiteX3" fmla="*/ 808367 w 1773102"/>
                  <a:gd name="connsiteY3" fmla="*/ 1752600 h 3327400"/>
                  <a:gd name="connsiteX4" fmla="*/ 935367 w 1773102"/>
                  <a:gd name="connsiteY4" fmla="*/ 0 h 3327400"/>
                  <a:gd name="connsiteX0" fmla="*/ 935367 w 1773102"/>
                  <a:gd name="connsiteY0" fmla="*/ 0 h 3327400"/>
                  <a:gd name="connsiteX1" fmla="*/ 1392567 w 1773102"/>
                  <a:gd name="connsiteY1" fmla="*/ 1854200 h 3327400"/>
                  <a:gd name="connsiteX2" fmla="*/ 1087767 w 1773102"/>
                  <a:gd name="connsiteY2" fmla="*/ 3327400 h 3327400"/>
                  <a:gd name="connsiteX3" fmla="*/ 808367 w 1773102"/>
                  <a:gd name="connsiteY3" fmla="*/ 1752600 h 3327400"/>
                  <a:gd name="connsiteX4" fmla="*/ 935367 w 1773102"/>
                  <a:gd name="connsiteY4" fmla="*/ 0 h 3327400"/>
                  <a:gd name="connsiteX0" fmla="*/ 935367 w 1783510"/>
                  <a:gd name="connsiteY0" fmla="*/ 0 h 3327400"/>
                  <a:gd name="connsiteX1" fmla="*/ 1392567 w 1783510"/>
                  <a:gd name="connsiteY1" fmla="*/ 1854200 h 3327400"/>
                  <a:gd name="connsiteX2" fmla="*/ 1087767 w 1783510"/>
                  <a:gd name="connsiteY2" fmla="*/ 3327400 h 3327400"/>
                  <a:gd name="connsiteX3" fmla="*/ 808367 w 1783510"/>
                  <a:gd name="connsiteY3" fmla="*/ 1752600 h 3327400"/>
                  <a:gd name="connsiteX4" fmla="*/ 935367 w 1783510"/>
                  <a:gd name="connsiteY4" fmla="*/ 0 h 3327400"/>
                  <a:gd name="connsiteX0" fmla="*/ 935367 w 1763102"/>
                  <a:gd name="connsiteY0" fmla="*/ 0 h 3327400"/>
                  <a:gd name="connsiteX1" fmla="*/ 1392567 w 1763102"/>
                  <a:gd name="connsiteY1" fmla="*/ 1854200 h 3327400"/>
                  <a:gd name="connsiteX2" fmla="*/ 1087767 w 1763102"/>
                  <a:gd name="connsiteY2" fmla="*/ 3327400 h 3327400"/>
                  <a:gd name="connsiteX3" fmla="*/ 808367 w 1763102"/>
                  <a:gd name="connsiteY3" fmla="*/ 1752600 h 3327400"/>
                  <a:gd name="connsiteX4" fmla="*/ 935367 w 1763102"/>
                  <a:gd name="connsiteY4" fmla="*/ 0 h 3327400"/>
                  <a:gd name="connsiteX0" fmla="*/ 935367 w 1763102"/>
                  <a:gd name="connsiteY0" fmla="*/ 0 h 3327400"/>
                  <a:gd name="connsiteX1" fmla="*/ 1392567 w 1763102"/>
                  <a:gd name="connsiteY1" fmla="*/ 1854200 h 3327400"/>
                  <a:gd name="connsiteX2" fmla="*/ 1087767 w 1763102"/>
                  <a:gd name="connsiteY2" fmla="*/ 3327400 h 3327400"/>
                  <a:gd name="connsiteX3" fmla="*/ 808367 w 1763102"/>
                  <a:gd name="connsiteY3" fmla="*/ 1752600 h 3327400"/>
                  <a:gd name="connsiteX4" fmla="*/ 935367 w 1763102"/>
                  <a:gd name="connsiteY4" fmla="*/ 0 h 3327400"/>
                  <a:gd name="connsiteX0" fmla="*/ 913388 w 1741123"/>
                  <a:gd name="connsiteY0" fmla="*/ 0 h 3327400"/>
                  <a:gd name="connsiteX1" fmla="*/ 1370588 w 1741123"/>
                  <a:gd name="connsiteY1" fmla="*/ 1854200 h 3327400"/>
                  <a:gd name="connsiteX2" fmla="*/ 1065788 w 1741123"/>
                  <a:gd name="connsiteY2" fmla="*/ 3327400 h 3327400"/>
                  <a:gd name="connsiteX3" fmla="*/ 786388 w 1741123"/>
                  <a:gd name="connsiteY3" fmla="*/ 1752600 h 3327400"/>
                  <a:gd name="connsiteX4" fmla="*/ 913388 w 1741123"/>
                  <a:gd name="connsiteY4" fmla="*/ 0 h 3327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1123" h="3327400">
                    <a:moveTo>
                      <a:pt x="913388" y="0"/>
                    </a:moveTo>
                    <a:cubicBezTo>
                      <a:pt x="-572512" y="622300"/>
                      <a:pt x="777921" y="1401233"/>
                      <a:pt x="1370588" y="1854200"/>
                    </a:cubicBezTo>
                    <a:cubicBezTo>
                      <a:pt x="2263821" y="2628900"/>
                      <a:pt x="1290155" y="3187700"/>
                      <a:pt x="1065788" y="3327400"/>
                    </a:cubicBezTo>
                    <a:cubicBezTo>
                      <a:pt x="1772755" y="2565400"/>
                      <a:pt x="1628821" y="2298700"/>
                      <a:pt x="786388" y="1752600"/>
                    </a:cubicBezTo>
                    <a:cubicBezTo>
                      <a:pt x="341888" y="1519767"/>
                      <a:pt x="-801112" y="486833"/>
                      <a:pt x="913388" y="0"/>
                    </a:cubicBez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" name="Rectangle 32"/>
              <p:cNvSpPr/>
              <p:nvPr/>
            </p:nvSpPr>
            <p:spPr>
              <a:xfrm rot="21187509">
                <a:off x="17029946" y="3790558"/>
                <a:ext cx="1463837" cy="2769060"/>
              </a:xfrm>
              <a:custGeom>
                <a:avLst/>
                <a:gdLst>
                  <a:gd name="connsiteX0" fmla="*/ 0 w 2540000"/>
                  <a:gd name="connsiteY0" fmla="*/ 0 h 3187700"/>
                  <a:gd name="connsiteX1" fmla="*/ 2540000 w 2540000"/>
                  <a:gd name="connsiteY1" fmla="*/ 0 h 3187700"/>
                  <a:gd name="connsiteX2" fmla="*/ 2540000 w 2540000"/>
                  <a:gd name="connsiteY2" fmla="*/ 3187700 h 3187700"/>
                  <a:gd name="connsiteX3" fmla="*/ 0 w 2540000"/>
                  <a:gd name="connsiteY3" fmla="*/ 3187700 h 3187700"/>
                  <a:gd name="connsiteX4" fmla="*/ 0 w 2540000"/>
                  <a:gd name="connsiteY4" fmla="*/ 0 h 3187700"/>
                  <a:gd name="connsiteX0" fmla="*/ 0 w 2540000"/>
                  <a:gd name="connsiteY0" fmla="*/ 0 h 3187700"/>
                  <a:gd name="connsiteX1" fmla="*/ 2540000 w 2540000"/>
                  <a:gd name="connsiteY1" fmla="*/ 0 h 3187700"/>
                  <a:gd name="connsiteX2" fmla="*/ 2540000 w 2540000"/>
                  <a:gd name="connsiteY2" fmla="*/ 3187700 h 3187700"/>
                  <a:gd name="connsiteX3" fmla="*/ 1016000 w 2540000"/>
                  <a:gd name="connsiteY3" fmla="*/ 2730500 h 3187700"/>
                  <a:gd name="connsiteX4" fmla="*/ 0 w 2540000"/>
                  <a:gd name="connsiteY4" fmla="*/ 0 h 3187700"/>
                  <a:gd name="connsiteX0" fmla="*/ 0 w 2540000"/>
                  <a:gd name="connsiteY0" fmla="*/ 0 h 3187700"/>
                  <a:gd name="connsiteX1" fmla="*/ 2540000 w 2540000"/>
                  <a:gd name="connsiteY1" fmla="*/ 0 h 3187700"/>
                  <a:gd name="connsiteX2" fmla="*/ 2540000 w 2540000"/>
                  <a:gd name="connsiteY2" fmla="*/ 3187700 h 3187700"/>
                  <a:gd name="connsiteX3" fmla="*/ 1016000 w 2540000"/>
                  <a:gd name="connsiteY3" fmla="*/ 2730500 h 3187700"/>
                  <a:gd name="connsiteX4" fmla="*/ 622300 w 2540000"/>
                  <a:gd name="connsiteY4" fmla="*/ 1651000 h 3187700"/>
                  <a:gd name="connsiteX5" fmla="*/ 0 w 2540000"/>
                  <a:gd name="connsiteY5" fmla="*/ 0 h 3187700"/>
                  <a:gd name="connsiteX0" fmla="*/ 0 w 2540000"/>
                  <a:gd name="connsiteY0" fmla="*/ 0 h 3187700"/>
                  <a:gd name="connsiteX1" fmla="*/ 2540000 w 2540000"/>
                  <a:gd name="connsiteY1" fmla="*/ 0 h 3187700"/>
                  <a:gd name="connsiteX2" fmla="*/ 2540000 w 2540000"/>
                  <a:gd name="connsiteY2" fmla="*/ 3187700 h 3187700"/>
                  <a:gd name="connsiteX3" fmla="*/ 1016000 w 2540000"/>
                  <a:gd name="connsiteY3" fmla="*/ 2730500 h 3187700"/>
                  <a:gd name="connsiteX4" fmla="*/ 850900 w 2540000"/>
                  <a:gd name="connsiteY4" fmla="*/ 939800 h 3187700"/>
                  <a:gd name="connsiteX5" fmla="*/ 0 w 2540000"/>
                  <a:gd name="connsiteY5" fmla="*/ 0 h 3187700"/>
                  <a:gd name="connsiteX0" fmla="*/ 0 w 2540000"/>
                  <a:gd name="connsiteY0" fmla="*/ 0 h 3187700"/>
                  <a:gd name="connsiteX1" fmla="*/ 2540000 w 2540000"/>
                  <a:gd name="connsiteY1" fmla="*/ 0 h 3187700"/>
                  <a:gd name="connsiteX2" fmla="*/ 2540000 w 2540000"/>
                  <a:gd name="connsiteY2" fmla="*/ 3187700 h 3187700"/>
                  <a:gd name="connsiteX3" fmla="*/ 1016000 w 2540000"/>
                  <a:gd name="connsiteY3" fmla="*/ 2730500 h 3187700"/>
                  <a:gd name="connsiteX4" fmla="*/ 850900 w 2540000"/>
                  <a:gd name="connsiteY4" fmla="*/ 939800 h 3187700"/>
                  <a:gd name="connsiteX5" fmla="*/ 0 w 2540000"/>
                  <a:gd name="connsiteY5" fmla="*/ 0 h 3187700"/>
                  <a:gd name="connsiteX0" fmla="*/ 0 w 2540000"/>
                  <a:gd name="connsiteY0" fmla="*/ 0 h 3187700"/>
                  <a:gd name="connsiteX1" fmla="*/ 2540000 w 2540000"/>
                  <a:gd name="connsiteY1" fmla="*/ 0 h 3187700"/>
                  <a:gd name="connsiteX2" fmla="*/ 2540000 w 2540000"/>
                  <a:gd name="connsiteY2" fmla="*/ 3187700 h 3187700"/>
                  <a:gd name="connsiteX3" fmla="*/ 1016000 w 2540000"/>
                  <a:gd name="connsiteY3" fmla="*/ 2730500 h 3187700"/>
                  <a:gd name="connsiteX4" fmla="*/ 850900 w 2540000"/>
                  <a:gd name="connsiteY4" fmla="*/ 939800 h 3187700"/>
                  <a:gd name="connsiteX5" fmla="*/ 0 w 2540000"/>
                  <a:gd name="connsiteY5" fmla="*/ 0 h 3187700"/>
                  <a:gd name="connsiteX0" fmla="*/ 0 w 2540000"/>
                  <a:gd name="connsiteY0" fmla="*/ 0 h 3187700"/>
                  <a:gd name="connsiteX1" fmla="*/ 2540000 w 2540000"/>
                  <a:gd name="connsiteY1" fmla="*/ 0 h 3187700"/>
                  <a:gd name="connsiteX2" fmla="*/ 2540000 w 2540000"/>
                  <a:gd name="connsiteY2" fmla="*/ 3187700 h 3187700"/>
                  <a:gd name="connsiteX3" fmla="*/ 1016000 w 2540000"/>
                  <a:gd name="connsiteY3" fmla="*/ 2730500 h 3187700"/>
                  <a:gd name="connsiteX4" fmla="*/ 850900 w 2540000"/>
                  <a:gd name="connsiteY4" fmla="*/ 939800 h 3187700"/>
                  <a:gd name="connsiteX5" fmla="*/ 0 w 2540000"/>
                  <a:gd name="connsiteY5" fmla="*/ 0 h 3187700"/>
                  <a:gd name="connsiteX0" fmla="*/ 0 w 2540000"/>
                  <a:gd name="connsiteY0" fmla="*/ 0 h 3187700"/>
                  <a:gd name="connsiteX1" fmla="*/ 2540000 w 2540000"/>
                  <a:gd name="connsiteY1" fmla="*/ 0 h 3187700"/>
                  <a:gd name="connsiteX2" fmla="*/ 2540000 w 2540000"/>
                  <a:gd name="connsiteY2" fmla="*/ 3187700 h 3187700"/>
                  <a:gd name="connsiteX3" fmla="*/ 1016000 w 2540000"/>
                  <a:gd name="connsiteY3" fmla="*/ 2730500 h 3187700"/>
                  <a:gd name="connsiteX4" fmla="*/ 850900 w 2540000"/>
                  <a:gd name="connsiteY4" fmla="*/ 939800 h 3187700"/>
                  <a:gd name="connsiteX5" fmla="*/ 0 w 2540000"/>
                  <a:gd name="connsiteY5" fmla="*/ 0 h 3187700"/>
                  <a:gd name="connsiteX0" fmla="*/ 0 w 2489200"/>
                  <a:gd name="connsiteY0" fmla="*/ 88900 h 3187700"/>
                  <a:gd name="connsiteX1" fmla="*/ 2489200 w 2489200"/>
                  <a:gd name="connsiteY1" fmla="*/ 0 h 3187700"/>
                  <a:gd name="connsiteX2" fmla="*/ 2489200 w 2489200"/>
                  <a:gd name="connsiteY2" fmla="*/ 3187700 h 3187700"/>
                  <a:gd name="connsiteX3" fmla="*/ 965200 w 2489200"/>
                  <a:gd name="connsiteY3" fmla="*/ 2730500 h 3187700"/>
                  <a:gd name="connsiteX4" fmla="*/ 800100 w 2489200"/>
                  <a:gd name="connsiteY4" fmla="*/ 939800 h 3187700"/>
                  <a:gd name="connsiteX5" fmla="*/ 0 w 2489200"/>
                  <a:gd name="connsiteY5" fmla="*/ 88900 h 3187700"/>
                  <a:gd name="connsiteX0" fmla="*/ 45951 w 2535151"/>
                  <a:gd name="connsiteY0" fmla="*/ 88900 h 3187700"/>
                  <a:gd name="connsiteX1" fmla="*/ 2535151 w 2535151"/>
                  <a:gd name="connsiteY1" fmla="*/ 0 h 3187700"/>
                  <a:gd name="connsiteX2" fmla="*/ 2535151 w 2535151"/>
                  <a:gd name="connsiteY2" fmla="*/ 3187700 h 3187700"/>
                  <a:gd name="connsiteX3" fmla="*/ 1011151 w 2535151"/>
                  <a:gd name="connsiteY3" fmla="*/ 2730500 h 3187700"/>
                  <a:gd name="connsiteX4" fmla="*/ 846051 w 2535151"/>
                  <a:gd name="connsiteY4" fmla="*/ 939800 h 3187700"/>
                  <a:gd name="connsiteX5" fmla="*/ 45951 w 2535151"/>
                  <a:gd name="connsiteY5" fmla="*/ 88900 h 3187700"/>
                  <a:gd name="connsiteX0" fmla="*/ 51009 w 2540209"/>
                  <a:gd name="connsiteY0" fmla="*/ 88900 h 3187700"/>
                  <a:gd name="connsiteX1" fmla="*/ 2540209 w 2540209"/>
                  <a:gd name="connsiteY1" fmla="*/ 0 h 3187700"/>
                  <a:gd name="connsiteX2" fmla="*/ 2540209 w 2540209"/>
                  <a:gd name="connsiteY2" fmla="*/ 3187700 h 3187700"/>
                  <a:gd name="connsiteX3" fmla="*/ 1016209 w 2540209"/>
                  <a:gd name="connsiteY3" fmla="*/ 2730500 h 3187700"/>
                  <a:gd name="connsiteX4" fmla="*/ 851109 w 2540209"/>
                  <a:gd name="connsiteY4" fmla="*/ 939800 h 3187700"/>
                  <a:gd name="connsiteX5" fmla="*/ 51009 w 2540209"/>
                  <a:gd name="connsiteY5" fmla="*/ 88900 h 3187700"/>
                  <a:gd name="connsiteX0" fmla="*/ 51009 w 2540209"/>
                  <a:gd name="connsiteY0" fmla="*/ 0 h 3098800"/>
                  <a:gd name="connsiteX1" fmla="*/ 1841709 w 2540209"/>
                  <a:gd name="connsiteY1" fmla="*/ 1231900 h 3098800"/>
                  <a:gd name="connsiteX2" fmla="*/ 2540209 w 2540209"/>
                  <a:gd name="connsiteY2" fmla="*/ 3098800 h 3098800"/>
                  <a:gd name="connsiteX3" fmla="*/ 1016209 w 2540209"/>
                  <a:gd name="connsiteY3" fmla="*/ 2641600 h 3098800"/>
                  <a:gd name="connsiteX4" fmla="*/ 851109 w 2540209"/>
                  <a:gd name="connsiteY4" fmla="*/ 850900 h 3098800"/>
                  <a:gd name="connsiteX5" fmla="*/ 51009 w 2540209"/>
                  <a:gd name="connsiteY5" fmla="*/ 0 h 3098800"/>
                  <a:gd name="connsiteX0" fmla="*/ 51009 w 2540209"/>
                  <a:gd name="connsiteY0" fmla="*/ 0 h 3098800"/>
                  <a:gd name="connsiteX1" fmla="*/ 1130510 w 2540209"/>
                  <a:gd name="connsiteY1" fmla="*/ 723900 h 3098800"/>
                  <a:gd name="connsiteX2" fmla="*/ 1841709 w 2540209"/>
                  <a:gd name="connsiteY2" fmla="*/ 1231900 h 3098800"/>
                  <a:gd name="connsiteX3" fmla="*/ 2540209 w 2540209"/>
                  <a:gd name="connsiteY3" fmla="*/ 3098800 h 3098800"/>
                  <a:gd name="connsiteX4" fmla="*/ 1016209 w 2540209"/>
                  <a:gd name="connsiteY4" fmla="*/ 2641600 h 3098800"/>
                  <a:gd name="connsiteX5" fmla="*/ 851109 w 2540209"/>
                  <a:gd name="connsiteY5" fmla="*/ 850900 h 3098800"/>
                  <a:gd name="connsiteX6" fmla="*/ 51009 w 2540209"/>
                  <a:gd name="connsiteY6" fmla="*/ 0 h 3098800"/>
                  <a:gd name="connsiteX0" fmla="*/ 51009 w 2540209"/>
                  <a:gd name="connsiteY0" fmla="*/ 0 h 3098800"/>
                  <a:gd name="connsiteX1" fmla="*/ 1130510 w 2540209"/>
                  <a:gd name="connsiteY1" fmla="*/ 749300 h 3098800"/>
                  <a:gd name="connsiteX2" fmla="*/ 1841709 w 2540209"/>
                  <a:gd name="connsiteY2" fmla="*/ 1231900 h 3098800"/>
                  <a:gd name="connsiteX3" fmla="*/ 2540209 w 2540209"/>
                  <a:gd name="connsiteY3" fmla="*/ 3098800 h 3098800"/>
                  <a:gd name="connsiteX4" fmla="*/ 1016209 w 2540209"/>
                  <a:gd name="connsiteY4" fmla="*/ 2641600 h 3098800"/>
                  <a:gd name="connsiteX5" fmla="*/ 851109 w 2540209"/>
                  <a:gd name="connsiteY5" fmla="*/ 850900 h 3098800"/>
                  <a:gd name="connsiteX6" fmla="*/ 51009 w 2540209"/>
                  <a:gd name="connsiteY6" fmla="*/ 0 h 3098800"/>
                  <a:gd name="connsiteX0" fmla="*/ 51009 w 2540209"/>
                  <a:gd name="connsiteY0" fmla="*/ 0 h 3098800"/>
                  <a:gd name="connsiteX1" fmla="*/ 1130510 w 2540209"/>
                  <a:gd name="connsiteY1" fmla="*/ 749300 h 3098800"/>
                  <a:gd name="connsiteX2" fmla="*/ 1841709 w 2540209"/>
                  <a:gd name="connsiteY2" fmla="*/ 1231900 h 3098800"/>
                  <a:gd name="connsiteX3" fmla="*/ 2540209 w 2540209"/>
                  <a:gd name="connsiteY3" fmla="*/ 3098800 h 3098800"/>
                  <a:gd name="connsiteX4" fmla="*/ 1016209 w 2540209"/>
                  <a:gd name="connsiteY4" fmla="*/ 2641600 h 3098800"/>
                  <a:gd name="connsiteX5" fmla="*/ 851109 w 2540209"/>
                  <a:gd name="connsiteY5" fmla="*/ 850900 h 3098800"/>
                  <a:gd name="connsiteX6" fmla="*/ 51009 w 2540209"/>
                  <a:gd name="connsiteY6" fmla="*/ 0 h 3098800"/>
                  <a:gd name="connsiteX0" fmla="*/ 51009 w 2540209"/>
                  <a:gd name="connsiteY0" fmla="*/ 0 h 3098800"/>
                  <a:gd name="connsiteX1" fmla="*/ 1130510 w 2540209"/>
                  <a:gd name="connsiteY1" fmla="*/ 749300 h 3098800"/>
                  <a:gd name="connsiteX2" fmla="*/ 1841709 w 2540209"/>
                  <a:gd name="connsiteY2" fmla="*/ 1231900 h 3098800"/>
                  <a:gd name="connsiteX3" fmla="*/ 2540209 w 2540209"/>
                  <a:gd name="connsiteY3" fmla="*/ 3098800 h 3098800"/>
                  <a:gd name="connsiteX4" fmla="*/ 1016209 w 2540209"/>
                  <a:gd name="connsiteY4" fmla="*/ 2641600 h 3098800"/>
                  <a:gd name="connsiteX5" fmla="*/ 851109 w 2540209"/>
                  <a:gd name="connsiteY5" fmla="*/ 850900 h 3098800"/>
                  <a:gd name="connsiteX6" fmla="*/ 51009 w 2540209"/>
                  <a:gd name="connsiteY6" fmla="*/ 0 h 3098800"/>
                  <a:gd name="connsiteX0" fmla="*/ 51009 w 2540209"/>
                  <a:gd name="connsiteY0" fmla="*/ 0 h 3098800"/>
                  <a:gd name="connsiteX1" fmla="*/ 1130510 w 2540209"/>
                  <a:gd name="connsiteY1" fmla="*/ 749300 h 3098800"/>
                  <a:gd name="connsiteX2" fmla="*/ 1841709 w 2540209"/>
                  <a:gd name="connsiteY2" fmla="*/ 1231900 h 3098800"/>
                  <a:gd name="connsiteX3" fmla="*/ 2540209 w 2540209"/>
                  <a:gd name="connsiteY3" fmla="*/ 3098800 h 3098800"/>
                  <a:gd name="connsiteX4" fmla="*/ 1016209 w 2540209"/>
                  <a:gd name="connsiteY4" fmla="*/ 2641600 h 3098800"/>
                  <a:gd name="connsiteX5" fmla="*/ 851109 w 2540209"/>
                  <a:gd name="connsiteY5" fmla="*/ 850900 h 3098800"/>
                  <a:gd name="connsiteX6" fmla="*/ 51009 w 2540209"/>
                  <a:gd name="connsiteY6" fmla="*/ 0 h 3098800"/>
                  <a:gd name="connsiteX0" fmla="*/ 51009 w 2540209"/>
                  <a:gd name="connsiteY0" fmla="*/ 0 h 3098800"/>
                  <a:gd name="connsiteX1" fmla="*/ 1130510 w 2540209"/>
                  <a:gd name="connsiteY1" fmla="*/ 749300 h 3098800"/>
                  <a:gd name="connsiteX2" fmla="*/ 1841709 w 2540209"/>
                  <a:gd name="connsiteY2" fmla="*/ 1231900 h 3098800"/>
                  <a:gd name="connsiteX3" fmla="*/ 2540209 w 2540209"/>
                  <a:gd name="connsiteY3" fmla="*/ 3098800 h 3098800"/>
                  <a:gd name="connsiteX4" fmla="*/ 1016209 w 2540209"/>
                  <a:gd name="connsiteY4" fmla="*/ 2641600 h 3098800"/>
                  <a:gd name="connsiteX5" fmla="*/ 851109 w 2540209"/>
                  <a:gd name="connsiteY5" fmla="*/ 850900 h 3098800"/>
                  <a:gd name="connsiteX6" fmla="*/ 51009 w 2540209"/>
                  <a:gd name="connsiteY6" fmla="*/ 0 h 3098800"/>
                  <a:gd name="connsiteX0" fmla="*/ 51009 w 2540209"/>
                  <a:gd name="connsiteY0" fmla="*/ 0 h 3098800"/>
                  <a:gd name="connsiteX1" fmla="*/ 1130510 w 2540209"/>
                  <a:gd name="connsiteY1" fmla="*/ 749300 h 3098800"/>
                  <a:gd name="connsiteX2" fmla="*/ 1841709 w 2540209"/>
                  <a:gd name="connsiteY2" fmla="*/ 1231900 h 3098800"/>
                  <a:gd name="connsiteX3" fmla="*/ 2540209 w 2540209"/>
                  <a:gd name="connsiteY3" fmla="*/ 3098800 h 3098800"/>
                  <a:gd name="connsiteX4" fmla="*/ 1016209 w 2540209"/>
                  <a:gd name="connsiteY4" fmla="*/ 2641600 h 3098800"/>
                  <a:gd name="connsiteX5" fmla="*/ 851109 w 2540209"/>
                  <a:gd name="connsiteY5" fmla="*/ 850900 h 3098800"/>
                  <a:gd name="connsiteX6" fmla="*/ 51009 w 2540209"/>
                  <a:gd name="connsiteY6" fmla="*/ 0 h 3098800"/>
                  <a:gd name="connsiteX0" fmla="*/ 51009 w 2540209"/>
                  <a:gd name="connsiteY0" fmla="*/ 0 h 3098800"/>
                  <a:gd name="connsiteX1" fmla="*/ 1130510 w 2540209"/>
                  <a:gd name="connsiteY1" fmla="*/ 749300 h 3098800"/>
                  <a:gd name="connsiteX2" fmla="*/ 1841709 w 2540209"/>
                  <a:gd name="connsiteY2" fmla="*/ 1231900 h 3098800"/>
                  <a:gd name="connsiteX3" fmla="*/ 2540209 w 2540209"/>
                  <a:gd name="connsiteY3" fmla="*/ 3098800 h 3098800"/>
                  <a:gd name="connsiteX4" fmla="*/ 1016209 w 2540209"/>
                  <a:gd name="connsiteY4" fmla="*/ 2641600 h 3098800"/>
                  <a:gd name="connsiteX5" fmla="*/ 851109 w 2540209"/>
                  <a:gd name="connsiteY5" fmla="*/ 850900 h 3098800"/>
                  <a:gd name="connsiteX6" fmla="*/ 51009 w 2540209"/>
                  <a:gd name="connsiteY6" fmla="*/ 0 h 3098800"/>
                  <a:gd name="connsiteX0" fmla="*/ 51009 w 2032209"/>
                  <a:gd name="connsiteY0" fmla="*/ 0 h 2641600"/>
                  <a:gd name="connsiteX1" fmla="*/ 1130510 w 2032209"/>
                  <a:gd name="connsiteY1" fmla="*/ 749300 h 2641600"/>
                  <a:gd name="connsiteX2" fmla="*/ 1841709 w 2032209"/>
                  <a:gd name="connsiteY2" fmla="*/ 1231900 h 2641600"/>
                  <a:gd name="connsiteX3" fmla="*/ 2032209 w 2032209"/>
                  <a:gd name="connsiteY3" fmla="*/ 2590800 h 2641600"/>
                  <a:gd name="connsiteX4" fmla="*/ 1016209 w 2032209"/>
                  <a:gd name="connsiteY4" fmla="*/ 2641600 h 2641600"/>
                  <a:gd name="connsiteX5" fmla="*/ 851109 w 2032209"/>
                  <a:gd name="connsiteY5" fmla="*/ 850900 h 2641600"/>
                  <a:gd name="connsiteX6" fmla="*/ 51009 w 2032209"/>
                  <a:gd name="connsiteY6" fmla="*/ 0 h 2641600"/>
                  <a:gd name="connsiteX0" fmla="*/ 51009 w 1841709"/>
                  <a:gd name="connsiteY0" fmla="*/ 0 h 2641600"/>
                  <a:gd name="connsiteX1" fmla="*/ 1130510 w 1841709"/>
                  <a:gd name="connsiteY1" fmla="*/ 749300 h 2641600"/>
                  <a:gd name="connsiteX2" fmla="*/ 1841709 w 1841709"/>
                  <a:gd name="connsiteY2" fmla="*/ 1231900 h 2641600"/>
                  <a:gd name="connsiteX3" fmla="*/ 1016209 w 1841709"/>
                  <a:gd name="connsiteY3" fmla="*/ 2641600 h 2641600"/>
                  <a:gd name="connsiteX4" fmla="*/ 851109 w 1841709"/>
                  <a:gd name="connsiteY4" fmla="*/ 850900 h 2641600"/>
                  <a:gd name="connsiteX5" fmla="*/ 51009 w 1841709"/>
                  <a:gd name="connsiteY5" fmla="*/ 0 h 2641600"/>
                  <a:gd name="connsiteX0" fmla="*/ 51009 w 1965225"/>
                  <a:gd name="connsiteY0" fmla="*/ 0 h 2641600"/>
                  <a:gd name="connsiteX1" fmla="*/ 1130510 w 1965225"/>
                  <a:gd name="connsiteY1" fmla="*/ 749300 h 2641600"/>
                  <a:gd name="connsiteX2" fmla="*/ 1841709 w 1965225"/>
                  <a:gd name="connsiteY2" fmla="*/ 1231900 h 2641600"/>
                  <a:gd name="connsiteX3" fmla="*/ 1016209 w 1965225"/>
                  <a:gd name="connsiteY3" fmla="*/ 2641600 h 2641600"/>
                  <a:gd name="connsiteX4" fmla="*/ 851109 w 1965225"/>
                  <a:gd name="connsiteY4" fmla="*/ 850900 h 2641600"/>
                  <a:gd name="connsiteX5" fmla="*/ 51009 w 1965225"/>
                  <a:gd name="connsiteY5" fmla="*/ 0 h 2641600"/>
                  <a:gd name="connsiteX0" fmla="*/ 51009 w 1965225"/>
                  <a:gd name="connsiteY0" fmla="*/ 0 h 2641600"/>
                  <a:gd name="connsiteX1" fmla="*/ 1130510 w 1965225"/>
                  <a:gd name="connsiteY1" fmla="*/ 749300 h 2641600"/>
                  <a:gd name="connsiteX2" fmla="*/ 1841709 w 1965225"/>
                  <a:gd name="connsiteY2" fmla="*/ 1231900 h 2641600"/>
                  <a:gd name="connsiteX3" fmla="*/ 1016209 w 1965225"/>
                  <a:gd name="connsiteY3" fmla="*/ 2641600 h 2641600"/>
                  <a:gd name="connsiteX4" fmla="*/ 851109 w 1965225"/>
                  <a:gd name="connsiteY4" fmla="*/ 850900 h 2641600"/>
                  <a:gd name="connsiteX5" fmla="*/ 51009 w 1965225"/>
                  <a:gd name="connsiteY5" fmla="*/ 0 h 2641600"/>
                  <a:gd name="connsiteX0" fmla="*/ 51009 w 1937861"/>
                  <a:gd name="connsiteY0" fmla="*/ 0 h 2641600"/>
                  <a:gd name="connsiteX1" fmla="*/ 1130510 w 1937861"/>
                  <a:gd name="connsiteY1" fmla="*/ 749300 h 2641600"/>
                  <a:gd name="connsiteX2" fmla="*/ 1841709 w 1937861"/>
                  <a:gd name="connsiteY2" fmla="*/ 1231900 h 2641600"/>
                  <a:gd name="connsiteX3" fmla="*/ 1016209 w 1937861"/>
                  <a:gd name="connsiteY3" fmla="*/ 2641600 h 2641600"/>
                  <a:gd name="connsiteX4" fmla="*/ 851109 w 1937861"/>
                  <a:gd name="connsiteY4" fmla="*/ 850900 h 2641600"/>
                  <a:gd name="connsiteX5" fmla="*/ 51009 w 1937861"/>
                  <a:gd name="connsiteY5" fmla="*/ 0 h 2641600"/>
                  <a:gd name="connsiteX0" fmla="*/ 51009 w 1937861"/>
                  <a:gd name="connsiteY0" fmla="*/ 0 h 2641600"/>
                  <a:gd name="connsiteX1" fmla="*/ 1130510 w 1937861"/>
                  <a:gd name="connsiteY1" fmla="*/ 749300 h 2641600"/>
                  <a:gd name="connsiteX2" fmla="*/ 1841709 w 1937861"/>
                  <a:gd name="connsiteY2" fmla="*/ 1231900 h 2641600"/>
                  <a:gd name="connsiteX3" fmla="*/ 1016209 w 1937861"/>
                  <a:gd name="connsiteY3" fmla="*/ 2641600 h 2641600"/>
                  <a:gd name="connsiteX4" fmla="*/ 851109 w 1937861"/>
                  <a:gd name="connsiteY4" fmla="*/ 850900 h 2641600"/>
                  <a:gd name="connsiteX5" fmla="*/ 51009 w 1937861"/>
                  <a:gd name="connsiteY5" fmla="*/ 0 h 2641600"/>
                  <a:gd name="connsiteX0" fmla="*/ 51009 w 1937861"/>
                  <a:gd name="connsiteY0" fmla="*/ 0 h 2641600"/>
                  <a:gd name="connsiteX1" fmla="*/ 1841709 w 1937861"/>
                  <a:gd name="connsiteY1" fmla="*/ 1231900 h 2641600"/>
                  <a:gd name="connsiteX2" fmla="*/ 1016209 w 1937861"/>
                  <a:gd name="connsiteY2" fmla="*/ 2641600 h 2641600"/>
                  <a:gd name="connsiteX3" fmla="*/ 851109 w 1937861"/>
                  <a:gd name="connsiteY3" fmla="*/ 850900 h 2641600"/>
                  <a:gd name="connsiteX4" fmla="*/ 51009 w 1937861"/>
                  <a:gd name="connsiteY4" fmla="*/ 0 h 2641600"/>
                  <a:gd name="connsiteX0" fmla="*/ 51009 w 1730421"/>
                  <a:gd name="connsiteY0" fmla="*/ 0 h 2641600"/>
                  <a:gd name="connsiteX1" fmla="*/ 1613109 w 1730421"/>
                  <a:gd name="connsiteY1" fmla="*/ 1041400 h 2641600"/>
                  <a:gd name="connsiteX2" fmla="*/ 1016209 w 1730421"/>
                  <a:gd name="connsiteY2" fmla="*/ 2641600 h 2641600"/>
                  <a:gd name="connsiteX3" fmla="*/ 851109 w 1730421"/>
                  <a:gd name="connsiteY3" fmla="*/ 850900 h 2641600"/>
                  <a:gd name="connsiteX4" fmla="*/ 51009 w 1730421"/>
                  <a:gd name="connsiteY4" fmla="*/ 0 h 2641600"/>
                  <a:gd name="connsiteX0" fmla="*/ 51009 w 1952180"/>
                  <a:gd name="connsiteY0" fmla="*/ 0 h 2641600"/>
                  <a:gd name="connsiteX1" fmla="*/ 1613109 w 1952180"/>
                  <a:gd name="connsiteY1" fmla="*/ 1041400 h 2641600"/>
                  <a:gd name="connsiteX2" fmla="*/ 1016209 w 1952180"/>
                  <a:gd name="connsiteY2" fmla="*/ 2641600 h 2641600"/>
                  <a:gd name="connsiteX3" fmla="*/ 851109 w 1952180"/>
                  <a:gd name="connsiteY3" fmla="*/ 850900 h 2641600"/>
                  <a:gd name="connsiteX4" fmla="*/ 51009 w 1952180"/>
                  <a:gd name="connsiteY4" fmla="*/ 0 h 2641600"/>
                  <a:gd name="connsiteX0" fmla="*/ 51009 w 1952180"/>
                  <a:gd name="connsiteY0" fmla="*/ 0 h 2641600"/>
                  <a:gd name="connsiteX1" fmla="*/ 1613109 w 1952180"/>
                  <a:gd name="connsiteY1" fmla="*/ 1041400 h 2641600"/>
                  <a:gd name="connsiteX2" fmla="*/ 1016209 w 1952180"/>
                  <a:gd name="connsiteY2" fmla="*/ 2641600 h 2641600"/>
                  <a:gd name="connsiteX3" fmla="*/ 851109 w 1952180"/>
                  <a:gd name="connsiteY3" fmla="*/ 850900 h 2641600"/>
                  <a:gd name="connsiteX4" fmla="*/ 51009 w 1952180"/>
                  <a:gd name="connsiteY4" fmla="*/ 0 h 2641600"/>
                  <a:gd name="connsiteX0" fmla="*/ 51009 w 1952180"/>
                  <a:gd name="connsiteY0" fmla="*/ 0 h 2641600"/>
                  <a:gd name="connsiteX1" fmla="*/ 1613109 w 1952180"/>
                  <a:gd name="connsiteY1" fmla="*/ 1041400 h 2641600"/>
                  <a:gd name="connsiteX2" fmla="*/ 1016209 w 1952180"/>
                  <a:gd name="connsiteY2" fmla="*/ 2641600 h 2641600"/>
                  <a:gd name="connsiteX3" fmla="*/ 851109 w 1952180"/>
                  <a:gd name="connsiteY3" fmla="*/ 850900 h 2641600"/>
                  <a:gd name="connsiteX4" fmla="*/ 51009 w 1952180"/>
                  <a:gd name="connsiteY4" fmla="*/ 0 h 2641600"/>
                  <a:gd name="connsiteX0" fmla="*/ 51009 w 1952180"/>
                  <a:gd name="connsiteY0" fmla="*/ 0 h 2641600"/>
                  <a:gd name="connsiteX1" fmla="*/ 1613109 w 1952180"/>
                  <a:gd name="connsiteY1" fmla="*/ 1041400 h 2641600"/>
                  <a:gd name="connsiteX2" fmla="*/ 1016209 w 1952180"/>
                  <a:gd name="connsiteY2" fmla="*/ 2641600 h 2641600"/>
                  <a:gd name="connsiteX3" fmla="*/ 851109 w 1952180"/>
                  <a:gd name="connsiteY3" fmla="*/ 850900 h 2641600"/>
                  <a:gd name="connsiteX4" fmla="*/ 51009 w 1952180"/>
                  <a:gd name="connsiteY4" fmla="*/ 0 h 2641600"/>
                  <a:gd name="connsiteX0" fmla="*/ 51009 w 1952180"/>
                  <a:gd name="connsiteY0" fmla="*/ 0 h 2641600"/>
                  <a:gd name="connsiteX1" fmla="*/ 1613109 w 1952180"/>
                  <a:gd name="connsiteY1" fmla="*/ 1003300 h 2641600"/>
                  <a:gd name="connsiteX2" fmla="*/ 1016209 w 1952180"/>
                  <a:gd name="connsiteY2" fmla="*/ 2641600 h 2641600"/>
                  <a:gd name="connsiteX3" fmla="*/ 851109 w 1952180"/>
                  <a:gd name="connsiteY3" fmla="*/ 850900 h 2641600"/>
                  <a:gd name="connsiteX4" fmla="*/ 51009 w 1952180"/>
                  <a:gd name="connsiteY4" fmla="*/ 0 h 2641600"/>
                  <a:gd name="connsiteX0" fmla="*/ 51009 w 1952180"/>
                  <a:gd name="connsiteY0" fmla="*/ 0 h 2641600"/>
                  <a:gd name="connsiteX1" fmla="*/ 1613109 w 1952180"/>
                  <a:gd name="connsiteY1" fmla="*/ 1003300 h 2641600"/>
                  <a:gd name="connsiteX2" fmla="*/ 1016209 w 1952180"/>
                  <a:gd name="connsiteY2" fmla="*/ 2641600 h 2641600"/>
                  <a:gd name="connsiteX3" fmla="*/ 851109 w 1952180"/>
                  <a:gd name="connsiteY3" fmla="*/ 850900 h 2641600"/>
                  <a:gd name="connsiteX4" fmla="*/ 51009 w 1952180"/>
                  <a:gd name="connsiteY4" fmla="*/ 0 h 2641600"/>
                  <a:gd name="connsiteX0" fmla="*/ 51009 w 1935864"/>
                  <a:gd name="connsiteY0" fmla="*/ 0 h 2641600"/>
                  <a:gd name="connsiteX1" fmla="*/ 1613109 w 1935864"/>
                  <a:gd name="connsiteY1" fmla="*/ 1003300 h 2641600"/>
                  <a:gd name="connsiteX2" fmla="*/ 1016209 w 1935864"/>
                  <a:gd name="connsiteY2" fmla="*/ 2641600 h 2641600"/>
                  <a:gd name="connsiteX3" fmla="*/ 851109 w 1935864"/>
                  <a:gd name="connsiteY3" fmla="*/ 850900 h 2641600"/>
                  <a:gd name="connsiteX4" fmla="*/ 51009 w 1935864"/>
                  <a:gd name="connsiteY4" fmla="*/ 0 h 2641600"/>
                  <a:gd name="connsiteX0" fmla="*/ 51009 w 1935864"/>
                  <a:gd name="connsiteY0" fmla="*/ 0 h 2641600"/>
                  <a:gd name="connsiteX1" fmla="*/ 1613109 w 1935864"/>
                  <a:gd name="connsiteY1" fmla="*/ 1003300 h 2641600"/>
                  <a:gd name="connsiteX2" fmla="*/ 1016209 w 1935864"/>
                  <a:gd name="connsiteY2" fmla="*/ 2641600 h 2641600"/>
                  <a:gd name="connsiteX3" fmla="*/ 851109 w 1935864"/>
                  <a:gd name="connsiteY3" fmla="*/ 850900 h 2641600"/>
                  <a:gd name="connsiteX4" fmla="*/ 51009 w 1935864"/>
                  <a:gd name="connsiteY4" fmla="*/ 0 h 2641600"/>
                  <a:gd name="connsiteX0" fmla="*/ 51009 w 1935864"/>
                  <a:gd name="connsiteY0" fmla="*/ 0 h 2641600"/>
                  <a:gd name="connsiteX1" fmla="*/ 1613109 w 1935864"/>
                  <a:gd name="connsiteY1" fmla="*/ 1003300 h 2641600"/>
                  <a:gd name="connsiteX2" fmla="*/ 1016209 w 1935864"/>
                  <a:gd name="connsiteY2" fmla="*/ 2641600 h 2641600"/>
                  <a:gd name="connsiteX3" fmla="*/ 851109 w 1935864"/>
                  <a:gd name="connsiteY3" fmla="*/ 850900 h 2641600"/>
                  <a:gd name="connsiteX4" fmla="*/ 51009 w 1935864"/>
                  <a:gd name="connsiteY4" fmla="*/ 0 h 2641600"/>
                  <a:gd name="connsiteX0" fmla="*/ 51009 w 1904328"/>
                  <a:gd name="connsiteY0" fmla="*/ 0 h 2641600"/>
                  <a:gd name="connsiteX1" fmla="*/ 1575009 w 1904328"/>
                  <a:gd name="connsiteY1" fmla="*/ 1028700 h 2641600"/>
                  <a:gd name="connsiteX2" fmla="*/ 1016209 w 1904328"/>
                  <a:gd name="connsiteY2" fmla="*/ 2641600 h 2641600"/>
                  <a:gd name="connsiteX3" fmla="*/ 851109 w 1904328"/>
                  <a:gd name="connsiteY3" fmla="*/ 850900 h 2641600"/>
                  <a:gd name="connsiteX4" fmla="*/ 51009 w 1904328"/>
                  <a:gd name="connsiteY4" fmla="*/ 0 h 2641600"/>
                  <a:gd name="connsiteX0" fmla="*/ 51009 w 1937186"/>
                  <a:gd name="connsiteY0" fmla="*/ 0 h 2641600"/>
                  <a:gd name="connsiteX1" fmla="*/ 1575009 w 1937186"/>
                  <a:gd name="connsiteY1" fmla="*/ 1028700 h 2641600"/>
                  <a:gd name="connsiteX2" fmla="*/ 1016209 w 1937186"/>
                  <a:gd name="connsiteY2" fmla="*/ 2641600 h 2641600"/>
                  <a:gd name="connsiteX3" fmla="*/ 851109 w 1937186"/>
                  <a:gd name="connsiteY3" fmla="*/ 850900 h 2641600"/>
                  <a:gd name="connsiteX4" fmla="*/ 51009 w 1937186"/>
                  <a:gd name="connsiteY4" fmla="*/ 0 h 2641600"/>
                  <a:gd name="connsiteX0" fmla="*/ 51009 w 1937186"/>
                  <a:gd name="connsiteY0" fmla="*/ 0 h 2641600"/>
                  <a:gd name="connsiteX1" fmla="*/ 1575009 w 1937186"/>
                  <a:gd name="connsiteY1" fmla="*/ 1028700 h 2641600"/>
                  <a:gd name="connsiteX2" fmla="*/ 1016209 w 1937186"/>
                  <a:gd name="connsiteY2" fmla="*/ 2641600 h 2641600"/>
                  <a:gd name="connsiteX3" fmla="*/ 851109 w 1937186"/>
                  <a:gd name="connsiteY3" fmla="*/ 850900 h 2641600"/>
                  <a:gd name="connsiteX4" fmla="*/ 51009 w 1937186"/>
                  <a:gd name="connsiteY4" fmla="*/ 0 h 2641600"/>
                  <a:gd name="connsiteX0" fmla="*/ 196850 w 1346427"/>
                  <a:gd name="connsiteY0" fmla="*/ 0 h 3352800"/>
                  <a:gd name="connsiteX1" fmla="*/ 984250 w 1346427"/>
                  <a:gd name="connsiteY1" fmla="*/ 1739900 h 3352800"/>
                  <a:gd name="connsiteX2" fmla="*/ 425450 w 1346427"/>
                  <a:gd name="connsiteY2" fmla="*/ 3352800 h 3352800"/>
                  <a:gd name="connsiteX3" fmla="*/ 260350 w 1346427"/>
                  <a:gd name="connsiteY3" fmla="*/ 1562100 h 3352800"/>
                  <a:gd name="connsiteX4" fmla="*/ 196850 w 1346427"/>
                  <a:gd name="connsiteY4" fmla="*/ 0 h 3352800"/>
                  <a:gd name="connsiteX0" fmla="*/ 853796 w 2003373"/>
                  <a:gd name="connsiteY0" fmla="*/ 0 h 3352800"/>
                  <a:gd name="connsiteX1" fmla="*/ 1641196 w 2003373"/>
                  <a:gd name="connsiteY1" fmla="*/ 1739900 h 3352800"/>
                  <a:gd name="connsiteX2" fmla="*/ 1082396 w 2003373"/>
                  <a:gd name="connsiteY2" fmla="*/ 3352800 h 3352800"/>
                  <a:gd name="connsiteX3" fmla="*/ 917296 w 2003373"/>
                  <a:gd name="connsiteY3" fmla="*/ 1562100 h 3352800"/>
                  <a:gd name="connsiteX4" fmla="*/ 853796 w 2003373"/>
                  <a:gd name="connsiteY4" fmla="*/ 0 h 3352800"/>
                  <a:gd name="connsiteX0" fmla="*/ 926906 w 2076483"/>
                  <a:gd name="connsiteY0" fmla="*/ 0 h 3352800"/>
                  <a:gd name="connsiteX1" fmla="*/ 1714306 w 2076483"/>
                  <a:gd name="connsiteY1" fmla="*/ 1739900 h 3352800"/>
                  <a:gd name="connsiteX2" fmla="*/ 1155506 w 2076483"/>
                  <a:gd name="connsiteY2" fmla="*/ 3352800 h 3352800"/>
                  <a:gd name="connsiteX3" fmla="*/ 761806 w 2076483"/>
                  <a:gd name="connsiteY3" fmla="*/ 1714500 h 3352800"/>
                  <a:gd name="connsiteX4" fmla="*/ 926906 w 2076483"/>
                  <a:gd name="connsiteY4" fmla="*/ 0 h 3352800"/>
                  <a:gd name="connsiteX0" fmla="*/ 926906 w 2063216"/>
                  <a:gd name="connsiteY0" fmla="*/ 0 h 3327400"/>
                  <a:gd name="connsiteX1" fmla="*/ 1714306 w 2063216"/>
                  <a:gd name="connsiteY1" fmla="*/ 1739900 h 3327400"/>
                  <a:gd name="connsiteX2" fmla="*/ 1079306 w 2063216"/>
                  <a:gd name="connsiteY2" fmla="*/ 3327400 h 3327400"/>
                  <a:gd name="connsiteX3" fmla="*/ 761806 w 2063216"/>
                  <a:gd name="connsiteY3" fmla="*/ 1714500 h 3327400"/>
                  <a:gd name="connsiteX4" fmla="*/ 926906 w 2063216"/>
                  <a:gd name="connsiteY4" fmla="*/ 0 h 3327400"/>
                  <a:gd name="connsiteX0" fmla="*/ 926906 w 2063216"/>
                  <a:gd name="connsiteY0" fmla="*/ 0 h 3327400"/>
                  <a:gd name="connsiteX1" fmla="*/ 1714306 w 2063216"/>
                  <a:gd name="connsiteY1" fmla="*/ 1739900 h 3327400"/>
                  <a:gd name="connsiteX2" fmla="*/ 1079306 w 2063216"/>
                  <a:gd name="connsiteY2" fmla="*/ 3327400 h 3327400"/>
                  <a:gd name="connsiteX3" fmla="*/ 761806 w 2063216"/>
                  <a:gd name="connsiteY3" fmla="*/ 1714500 h 3327400"/>
                  <a:gd name="connsiteX4" fmla="*/ 926906 w 2063216"/>
                  <a:gd name="connsiteY4" fmla="*/ 0 h 3327400"/>
                  <a:gd name="connsiteX0" fmla="*/ 913939 w 2050249"/>
                  <a:gd name="connsiteY0" fmla="*/ 0 h 3327400"/>
                  <a:gd name="connsiteX1" fmla="*/ 1701339 w 2050249"/>
                  <a:gd name="connsiteY1" fmla="*/ 1739900 h 3327400"/>
                  <a:gd name="connsiteX2" fmla="*/ 1066339 w 2050249"/>
                  <a:gd name="connsiteY2" fmla="*/ 3327400 h 3327400"/>
                  <a:gd name="connsiteX3" fmla="*/ 786939 w 2050249"/>
                  <a:gd name="connsiteY3" fmla="*/ 1752600 h 3327400"/>
                  <a:gd name="connsiteX4" fmla="*/ 913939 w 2050249"/>
                  <a:gd name="connsiteY4" fmla="*/ 0 h 3327400"/>
                  <a:gd name="connsiteX0" fmla="*/ 913939 w 1785442"/>
                  <a:gd name="connsiteY0" fmla="*/ 0 h 3327400"/>
                  <a:gd name="connsiteX1" fmla="*/ 1371139 w 1785442"/>
                  <a:gd name="connsiteY1" fmla="*/ 1854200 h 3327400"/>
                  <a:gd name="connsiteX2" fmla="*/ 1066339 w 1785442"/>
                  <a:gd name="connsiteY2" fmla="*/ 3327400 h 3327400"/>
                  <a:gd name="connsiteX3" fmla="*/ 786939 w 1785442"/>
                  <a:gd name="connsiteY3" fmla="*/ 1752600 h 3327400"/>
                  <a:gd name="connsiteX4" fmla="*/ 913939 w 1785442"/>
                  <a:gd name="connsiteY4" fmla="*/ 0 h 3327400"/>
                  <a:gd name="connsiteX0" fmla="*/ 913939 w 1751674"/>
                  <a:gd name="connsiteY0" fmla="*/ 0 h 3327400"/>
                  <a:gd name="connsiteX1" fmla="*/ 1371139 w 1751674"/>
                  <a:gd name="connsiteY1" fmla="*/ 1854200 h 3327400"/>
                  <a:gd name="connsiteX2" fmla="*/ 1066339 w 1751674"/>
                  <a:gd name="connsiteY2" fmla="*/ 3327400 h 3327400"/>
                  <a:gd name="connsiteX3" fmla="*/ 786939 w 1751674"/>
                  <a:gd name="connsiteY3" fmla="*/ 1752600 h 3327400"/>
                  <a:gd name="connsiteX4" fmla="*/ 913939 w 1751674"/>
                  <a:gd name="connsiteY4" fmla="*/ 0 h 3327400"/>
                  <a:gd name="connsiteX0" fmla="*/ 913939 w 1751674"/>
                  <a:gd name="connsiteY0" fmla="*/ 0 h 3327400"/>
                  <a:gd name="connsiteX1" fmla="*/ 1371139 w 1751674"/>
                  <a:gd name="connsiteY1" fmla="*/ 1854200 h 3327400"/>
                  <a:gd name="connsiteX2" fmla="*/ 1066339 w 1751674"/>
                  <a:gd name="connsiteY2" fmla="*/ 3327400 h 3327400"/>
                  <a:gd name="connsiteX3" fmla="*/ 786939 w 1751674"/>
                  <a:gd name="connsiteY3" fmla="*/ 1752600 h 3327400"/>
                  <a:gd name="connsiteX4" fmla="*/ 913939 w 1751674"/>
                  <a:gd name="connsiteY4" fmla="*/ 0 h 3327400"/>
                  <a:gd name="connsiteX0" fmla="*/ 913939 w 1751674"/>
                  <a:gd name="connsiteY0" fmla="*/ 0 h 3327400"/>
                  <a:gd name="connsiteX1" fmla="*/ 1371139 w 1751674"/>
                  <a:gd name="connsiteY1" fmla="*/ 1854200 h 3327400"/>
                  <a:gd name="connsiteX2" fmla="*/ 1066339 w 1751674"/>
                  <a:gd name="connsiteY2" fmla="*/ 3327400 h 3327400"/>
                  <a:gd name="connsiteX3" fmla="*/ 786939 w 1751674"/>
                  <a:gd name="connsiteY3" fmla="*/ 1752600 h 3327400"/>
                  <a:gd name="connsiteX4" fmla="*/ 913939 w 1751674"/>
                  <a:gd name="connsiteY4" fmla="*/ 0 h 3327400"/>
                  <a:gd name="connsiteX0" fmla="*/ 935367 w 1773102"/>
                  <a:gd name="connsiteY0" fmla="*/ 0 h 3327400"/>
                  <a:gd name="connsiteX1" fmla="*/ 1392567 w 1773102"/>
                  <a:gd name="connsiteY1" fmla="*/ 1854200 h 3327400"/>
                  <a:gd name="connsiteX2" fmla="*/ 1087767 w 1773102"/>
                  <a:gd name="connsiteY2" fmla="*/ 3327400 h 3327400"/>
                  <a:gd name="connsiteX3" fmla="*/ 808367 w 1773102"/>
                  <a:gd name="connsiteY3" fmla="*/ 1752600 h 3327400"/>
                  <a:gd name="connsiteX4" fmla="*/ 935367 w 1773102"/>
                  <a:gd name="connsiteY4" fmla="*/ 0 h 3327400"/>
                  <a:gd name="connsiteX0" fmla="*/ 935367 w 1773102"/>
                  <a:gd name="connsiteY0" fmla="*/ 0 h 3327400"/>
                  <a:gd name="connsiteX1" fmla="*/ 1392567 w 1773102"/>
                  <a:gd name="connsiteY1" fmla="*/ 1854200 h 3327400"/>
                  <a:gd name="connsiteX2" fmla="*/ 1087767 w 1773102"/>
                  <a:gd name="connsiteY2" fmla="*/ 3327400 h 3327400"/>
                  <a:gd name="connsiteX3" fmla="*/ 808367 w 1773102"/>
                  <a:gd name="connsiteY3" fmla="*/ 1752600 h 3327400"/>
                  <a:gd name="connsiteX4" fmla="*/ 935367 w 1773102"/>
                  <a:gd name="connsiteY4" fmla="*/ 0 h 3327400"/>
                  <a:gd name="connsiteX0" fmla="*/ 935367 w 1783510"/>
                  <a:gd name="connsiteY0" fmla="*/ 0 h 3327400"/>
                  <a:gd name="connsiteX1" fmla="*/ 1392567 w 1783510"/>
                  <a:gd name="connsiteY1" fmla="*/ 1854200 h 3327400"/>
                  <a:gd name="connsiteX2" fmla="*/ 1087767 w 1783510"/>
                  <a:gd name="connsiteY2" fmla="*/ 3327400 h 3327400"/>
                  <a:gd name="connsiteX3" fmla="*/ 808367 w 1783510"/>
                  <a:gd name="connsiteY3" fmla="*/ 1752600 h 3327400"/>
                  <a:gd name="connsiteX4" fmla="*/ 935367 w 1783510"/>
                  <a:gd name="connsiteY4" fmla="*/ 0 h 3327400"/>
                  <a:gd name="connsiteX0" fmla="*/ 935367 w 1763102"/>
                  <a:gd name="connsiteY0" fmla="*/ 0 h 3327400"/>
                  <a:gd name="connsiteX1" fmla="*/ 1392567 w 1763102"/>
                  <a:gd name="connsiteY1" fmla="*/ 1854200 h 3327400"/>
                  <a:gd name="connsiteX2" fmla="*/ 1087767 w 1763102"/>
                  <a:gd name="connsiteY2" fmla="*/ 3327400 h 3327400"/>
                  <a:gd name="connsiteX3" fmla="*/ 808367 w 1763102"/>
                  <a:gd name="connsiteY3" fmla="*/ 1752600 h 3327400"/>
                  <a:gd name="connsiteX4" fmla="*/ 935367 w 1763102"/>
                  <a:gd name="connsiteY4" fmla="*/ 0 h 3327400"/>
                  <a:gd name="connsiteX0" fmla="*/ 935367 w 1763102"/>
                  <a:gd name="connsiteY0" fmla="*/ 0 h 3327400"/>
                  <a:gd name="connsiteX1" fmla="*/ 1392567 w 1763102"/>
                  <a:gd name="connsiteY1" fmla="*/ 1854200 h 3327400"/>
                  <a:gd name="connsiteX2" fmla="*/ 1087767 w 1763102"/>
                  <a:gd name="connsiteY2" fmla="*/ 3327400 h 3327400"/>
                  <a:gd name="connsiteX3" fmla="*/ 808367 w 1763102"/>
                  <a:gd name="connsiteY3" fmla="*/ 1752600 h 3327400"/>
                  <a:gd name="connsiteX4" fmla="*/ 935367 w 1763102"/>
                  <a:gd name="connsiteY4" fmla="*/ 0 h 3327400"/>
                  <a:gd name="connsiteX0" fmla="*/ 913388 w 1741123"/>
                  <a:gd name="connsiteY0" fmla="*/ 0 h 3327400"/>
                  <a:gd name="connsiteX1" fmla="*/ 1370588 w 1741123"/>
                  <a:gd name="connsiteY1" fmla="*/ 1854200 h 3327400"/>
                  <a:gd name="connsiteX2" fmla="*/ 1065788 w 1741123"/>
                  <a:gd name="connsiteY2" fmla="*/ 3327400 h 3327400"/>
                  <a:gd name="connsiteX3" fmla="*/ 786388 w 1741123"/>
                  <a:gd name="connsiteY3" fmla="*/ 1752600 h 3327400"/>
                  <a:gd name="connsiteX4" fmla="*/ 913388 w 1741123"/>
                  <a:gd name="connsiteY4" fmla="*/ 0 h 3327400"/>
                  <a:gd name="connsiteX0" fmla="*/ 809874 w 1966564"/>
                  <a:gd name="connsiteY0" fmla="*/ 1 h 3688790"/>
                  <a:gd name="connsiteX1" fmla="*/ 1596029 w 1966564"/>
                  <a:gd name="connsiteY1" fmla="*/ 2215590 h 3688790"/>
                  <a:gd name="connsiteX2" fmla="*/ 1291229 w 1966564"/>
                  <a:gd name="connsiteY2" fmla="*/ 3688790 h 3688790"/>
                  <a:gd name="connsiteX3" fmla="*/ 1011829 w 1966564"/>
                  <a:gd name="connsiteY3" fmla="*/ 2113990 h 3688790"/>
                  <a:gd name="connsiteX4" fmla="*/ 809874 w 1966564"/>
                  <a:gd name="connsiteY4" fmla="*/ 1 h 3688790"/>
                  <a:gd name="connsiteX0" fmla="*/ 751543 w 1908233"/>
                  <a:gd name="connsiteY0" fmla="*/ 0 h 3688789"/>
                  <a:gd name="connsiteX1" fmla="*/ 1537698 w 1908233"/>
                  <a:gd name="connsiteY1" fmla="*/ 2215589 h 3688789"/>
                  <a:gd name="connsiteX2" fmla="*/ 1232898 w 1908233"/>
                  <a:gd name="connsiteY2" fmla="*/ 3688789 h 3688789"/>
                  <a:gd name="connsiteX3" fmla="*/ 953498 w 1908233"/>
                  <a:gd name="connsiteY3" fmla="*/ 2113989 h 3688789"/>
                  <a:gd name="connsiteX4" fmla="*/ 751543 w 1908233"/>
                  <a:gd name="connsiteY4" fmla="*/ 0 h 3688789"/>
                  <a:gd name="connsiteX0" fmla="*/ 751543 w 1908233"/>
                  <a:gd name="connsiteY0" fmla="*/ 0 h 3688789"/>
                  <a:gd name="connsiteX1" fmla="*/ 1537698 w 1908233"/>
                  <a:gd name="connsiteY1" fmla="*/ 2215589 h 3688789"/>
                  <a:gd name="connsiteX2" fmla="*/ 1232898 w 1908233"/>
                  <a:gd name="connsiteY2" fmla="*/ 3688789 h 3688789"/>
                  <a:gd name="connsiteX3" fmla="*/ 953498 w 1908233"/>
                  <a:gd name="connsiteY3" fmla="*/ 2113989 h 3688789"/>
                  <a:gd name="connsiteX4" fmla="*/ 751543 w 1908233"/>
                  <a:gd name="connsiteY4" fmla="*/ 0 h 3688789"/>
                  <a:gd name="connsiteX0" fmla="*/ 751543 w 1917657"/>
                  <a:gd name="connsiteY0" fmla="*/ 0 h 3688789"/>
                  <a:gd name="connsiteX1" fmla="*/ 1549772 w 1917657"/>
                  <a:gd name="connsiteY1" fmla="*/ 2115447 h 3688789"/>
                  <a:gd name="connsiteX2" fmla="*/ 1232898 w 1917657"/>
                  <a:gd name="connsiteY2" fmla="*/ 3688789 h 3688789"/>
                  <a:gd name="connsiteX3" fmla="*/ 953498 w 1917657"/>
                  <a:gd name="connsiteY3" fmla="*/ 2113989 h 3688789"/>
                  <a:gd name="connsiteX4" fmla="*/ 751543 w 1917657"/>
                  <a:gd name="connsiteY4" fmla="*/ 0 h 3688789"/>
                  <a:gd name="connsiteX0" fmla="*/ 751543 w 1937714"/>
                  <a:gd name="connsiteY0" fmla="*/ 0 h 3665472"/>
                  <a:gd name="connsiteX1" fmla="*/ 1549772 w 1937714"/>
                  <a:gd name="connsiteY1" fmla="*/ 2115447 h 3665472"/>
                  <a:gd name="connsiteX2" fmla="*/ 1320376 w 1937714"/>
                  <a:gd name="connsiteY2" fmla="*/ 3665471 h 3665472"/>
                  <a:gd name="connsiteX3" fmla="*/ 953498 w 1937714"/>
                  <a:gd name="connsiteY3" fmla="*/ 2113989 h 3665472"/>
                  <a:gd name="connsiteX4" fmla="*/ 751543 w 1937714"/>
                  <a:gd name="connsiteY4" fmla="*/ 0 h 3665472"/>
                  <a:gd name="connsiteX0" fmla="*/ 751543 w 1937714"/>
                  <a:gd name="connsiteY0" fmla="*/ 0 h 3665471"/>
                  <a:gd name="connsiteX1" fmla="*/ 1549772 w 1937714"/>
                  <a:gd name="connsiteY1" fmla="*/ 2115447 h 3665471"/>
                  <a:gd name="connsiteX2" fmla="*/ 1320376 w 1937714"/>
                  <a:gd name="connsiteY2" fmla="*/ 3665471 h 3665471"/>
                  <a:gd name="connsiteX3" fmla="*/ 953498 w 1937714"/>
                  <a:gd name="connsiteY3" fmla="*/ 2113989 h 3665471"/>
                  <a:gd name="connsiteX4" fmla="*/ 751543 w 1937714"/>
                  <a:gd name="connsiteY4" fmla="*/ 0 h 3665471"/>
                  <a:gd name="connsiteX0" fmla="*/ 751543 w 1937714"/>
                  <a:gd name="connsiteY0" fmla="*/ 0 h 3665471"/>
                  <a:gd name="connsiteX1" fmla="*/ 1549772 w 1937714"/>
                  <a:gd name="connsiteY1" fmla="*/ 2115447 h 3665471"/>
                  <a:gd name="connsiteX2" fmla="*/ 1320376 w 1937714"/>
                  <a:gd name="connsiteY2" fmla="*/ 3665471 h 3665471"/>
                  <a:gd name="connsiteX3" fmla="*/ 953498 w 1937714"/>
                  <a:gd name="connsiteY3" fmla="*/ 2113989 h 3665471"/>
                  <a:gd name="connsiteX4" fmla="*/ 751543 w 1937714"/>
                  <a:gd name="connsiteY4" fmla="*/ 0 h 3665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37714" h="3665471">
                    <a:moveTo>
                      <a:pt x="751543" y="0"/>
                    </a:moveTo>
                    <a:cubicBezTo>
                      <a:pt x="-494063" y="735936"/>
                      <a:pt x="957105" y="1662480"/>
                      <a:pt x="1549772" y="2115447"/>
                    </a:cubicBezTo>
                    <a:cubicBezTo>
                      <a:pt x="2443005" y="2890147"/>
                      <a:pt x="1544743" y="3525771"/>
                      <a:pt x="1320376" y="3665471"/>
                    </a:cubicBezTo>
                    <a:cubicBezTo>
                      <a:pt x="2027343" y="2903471"/>
                      <a:pt x="1562265" y="2631919"/>
                      <a:pt x="953498" y="2113989"/>
                    </a:cubicBezTo>
                    <a:cubicBezTo>
                      <a:pt x="508998" y="1881156"/>
                      <a:pt x="-831446" y="519621"/>
                      <a:pt x="751543" y="0"/>
                    </a:cubicBez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3" name="Freeform 12"/>
            <p:cNvSpPr/>
            <p:nvPr/>
          </p:nvSpPr>
          <p:spPr>
            <a:xfrm>
              <a:off x="4997725" y="3661233"/>
              <a:ext cx="2156314" cy="1285860"/>
            </a:xfrm>
            <a:custGeom>
              <a:avLst/>
              <a:gdLst>
                <a:gd name="connsiteX0" fmla="*/ 2928810 w 3609987"/>
                <a:gd name="connsiteY0" fmla="*/ 631256 h 2090427"/>
                <a:gd name="connsiteX1" fmla="*/ 2928211 w 3609987"/>
                <a:gd name="connsiteY1" fmla="*/ 664053 h 2090427"/>
                <a:gd name="connsiteX2" fmla="*/ 2861060 w 3609987"/>
                <a:gd name="connsiteY2" fmla="*/ 1245239 h 2090427"/>
                <a:gd name="connsiteX3" fmla="*/ 2837891 w 3609987"/>
                <a:gd name="connsiteY3" fmla="*/ 1325464 h 2090427"/>
                <a:gd name="connsiteX4" fmla="*/ 2883521 w 3609987"/>
                <a:gd name="connsiteY4" fmla="*/ 1323227 h 2090427"/>
                <a:gd name="connsiteX5" fmla="*/ 2937079 w 3609987"/>
                <a:gd name="connsiteY5" fmla="*/ 631596 h 2090427"/>
                <a:gd name="connsiteX6" fmla="*/ 2929640 w 3609987"/>
                <a:gd name="connsiteY6" fmla="*/ 0 h 2090427"/>
                <a:gd name="connsiteX7" fmla="*/ 2933921 w 3609987"/>
                <a:gd name="connsiteY7" fmla="*/ 327285 h 2090427"/>
                <a:gd name="connsiteX8" fmla="*/ 2978050 w 3609987"/>
                <a:gd name="connsiteY8" fmla="*/ 330732 h 2090427"/>
                <a:gd name="connsiteX9" fmla="*/ 2939606 w 3609987"/>
                <a:gd name="connsiteY9" fmla="*/ 1603929 h 2090427"/>
                <a:gd name="connsiteX10" fmla="*/ 2722086 w 3609987"/>
                <a:gd name="connsiteY10" fmla="*/ 1637165 h 2090427"/>
                <a:gd name="connsiteX11" fmla="*/ 2679609 w 3609987"/>
                <a:gd name="connsiteY11" fmla="*/ 1726412 h 2090427"/>
                <a:gd name="connsiteX12" fmla="*/ 2335280 w 3609987"/>
                <a:gd name="connsiteY12" fmla="*/ 2090427 h 2090427"/>
                <a:gd name="connsiteX13" fmla="*/ 609600 w 3609987"/>
                <a:gd name="connsiteY13" fmla="*/ 2082807 h 2090427"/>
                <a:gd name="connsiteX14" fmla="*/ 0 w 3609987"/>
                <a:gd name="connsiteY14" fmla="*/ 22860 h 2090427"/>
                <a:gd name="connsiteX0" fmla="*/ 2928810 w 3609987"/>
                <a:gd name="connsiteY0" fmla="*/ 631256 h 2090427"/>
                <a:gd name="connsiteX1" fmla="*/ 2928211 w 3609987"/>
                <a:gd name="connsiteY1" fmla="*/ 664053 h 2090427"/>
                <a:gd name="connsiteX2" fmla="*/ 2837891 w 3609987"/>
                <a:gd name="connsiteY2" fmla="*/ 1325464 h 2090427"/>
                <a:gd name="connsiteX3" fmla="*/ 2883521 w 3609987"/>
                <a:gd name="connsiteY3" fmla="*/ 1323227 h 2090427"/>
                <a:gd name="connsiteX4" fmla="*/ 2937079 w 3609987"/>
                <a:gd name="connsiteY4" fmla="*/ 631596 h 2090427"/>
                <a:gd name="connsiteX5" fmla="*/ 2928810 w 3609987"/>
                <a:gd name="connsiteY5" fmla="*/ 631256 h 2090427"/>
                <a:gd name="connsiteX6" fmla="*/ 2929640 w 3609987"/>
                <a:gd name="connsiteY6" fmla="*/ 0 h 2090427"/>
                <a:gd name="connsiteX7" fmla="*/ 2933921 w 3609987"/>
                <a:gd name="connsiteY7" fmla="*/ 327285 h 2090427"/>
                <a:gd name="connsiteX8" fmla="*/ 2978050 w 3609987"/>
                <a:gd name="connsiteY8" fmla="*/ 330732 h 2090427"/>
                <a:gd name="connsiteX9" fmla="*/ 2939606 w 3609987"/>
                <a:gd name="connsiteY9" fmla="*/ 1603929 h 2090427"/>
                <a:gd name="connsiteX10" fmla="*/ 2722086 w 3609987"/>
                <a:gd name="connsiteY10" fmla="*/ 1637165 h 2090427"/>
                <a:gd name="connsiteX11" fmla="*/ 2679609 w 3609987"/>
                <a:gd name="connsiteY11" fmla="*/ 1726412 h 2090427"/>
                <a:gd name="connsiteX12" fmla="*/ 2335280 w 3609987"/>
                <a:gd name="connsiteY12" fmla="*/ 2090427 h 2090427"/>
                <a:gd name="connsiteX13" fmla="*/ 609600 w 3609987"/>
                <a:gd name="connsiteY13" fmla="*/ 2082807 h 2090427"/>
                <a:gd name="connsiteX14" fmla="*/ 0 w 3609987"/>
                <a:gd name="connsiteY14" fmla="*/ 22860 h 2090427"/>
                <a:gd name="connsiteX15" fmla="*/ 2929640 w 3609987"/>
                <a:gd name="connsiteY15" fmla="*/ 0 h 2090427"/>
                <a:gd name="connsiteX0" fmla="*/ 2937079 w 3609987"/>
                <a:gd name="connsiteY0" fmla="*/ 631596 h 2090427"/>
                <a:gd name="connsiteX1" fmla="*/ 2928211 w 3609987"/>
                <a:gd name="connsiteY1" fmla="*/ 664053 h 2090427"/>
                <a:gd name="connsiteX2" fmla="*/ 2837891 w 3609987"/>
                <a:gd name="connsiteY2" fmla="*/ 1325464 h 2090427"/>
                <a:gd name="connsiteX3" fmla="*/ 2883521 w 3609987"/>
                <a:gd name="connsiteY3" fmla="*/ 1323227 h 2090427"/>
                <a:gd name="connsiteX4" fmla="*/ 2937079 w 3609987"/>
                <a:gd name="connsiteY4" fmla="*/ 631596 h 2090427"/>
                <a:gd name="connsiteX5" fmla="*/ 2929640 w 3609987"/>
                <a:gd name="connsiteY5" fmla="*/ 0 h 2090427"/>
                <a:gd name="connsiteX6" fmla="*/ 2933921 w 3609987"/>
                <a:gd name="connsiteY6" fmla="*/ 327285 h 2090427"/>
                <a:gd name="connsiteX7" fmla="*/ 2978050 w 3609987"/>
                <a:gd name="connsiteY7" fmla="*/ 330732 h 2090427"/>
                <a:gd name="connsiteX8" fmla="*/ 2939606 w 3609987"/>
                <a:gd name="connsiteY8" fmla="*/ 1603929 h 2090427"/>
                <a:gd name="connsiteX9" fmla="*/ 2722086 w 3609987"/>
                <a:gd name="connsiteY9" fmla="*/ 1637165 h 2090427"/>
                <a:gd name="connsiteX10" fmla="*/ 2679609 w 3609987"/>
                <a:gd name="connsiteY10" fmla="*/ 1726412 h 2090427"/>
                <a:gd name="connsiteX11" fmla="*/ 2335280 w 3609987"/>
                <a:gd name="connsiteY11" fmla="*/ 2090427 h 2090427"/>
                <a:gd name="connsiteX12" fmla="*/ 609600 w 3609987"/>
                <a:gd name="connsiteY12" fmla="*/ 2082807 h 2090427"/>
                <a:gd name="connsiteX13" fmla="*/ 0 w 3609987"/>
                <a:gd name="connsiteY13" fmla="*/ 22860 h 2090427"/>
                <a:gd name="connsiteX14" fmla="*/ 2929640 w 3609987"/>
                <a:gd name="connsiteY14" fmla="*/ 0 h 2090427"/>
                <a:gd name="connsiteX0" fmla="*/ 2937079 w 3609987"/>
                <a:gd name="connsiteY0" fmla="*/ 631596 h 2090427"/>
                <a:gd name="connsiteX1" fmla="*/ 2837891 w 3609987"/>
                <a:gd name="connsiteY1" fmla="*/ 1325464 h 2090427"/>
                <a:gd name="connsiteX2" fmla="*/ 2883521 w 3609987"/>
                <a:gd name="connsiteY2" fmla="*/ 1323227 h 2090427"/>
                <a:gd name="connsiteX3" fmla="*/ 2937079 w 3609987"/>
                <a:gd name="connsiteY3" fmla="*/ 631596 h 2090427"/>
                <a:gd name="connsiteX4" fmla="*/ 2929640 w 3609987"/>
                <a:gd name="connsiteY4" fmla="*/ 0 h 2090427"/>
                <a:gd name="connsiteX5" fmla="*/ 2933921 w 3609987"/>
                <a:gd name="connsiteY5" fmla="*/ 327285 h 2090427"/>
                <a:gd name="connsiteX6" fmla="*/ 2978050 w 3609987"/>
                <a:gd name="connsiteY6" fmla="*/ 330732 h 2090427"/>
                <a:gd name="connsiteX7" fmla="*/ 2939606 w 3609987"/>
                <a:gd name="connsiteY7" fmla="*/ 1603929 h 2090427"/>
                <a:gd name="connsiteX8" fmla="*/ 2722086 w 3609987"/>
                <a:gd name="connsiteY8" fmla="*/ 1637165 h 2090427"/>
                <a:gd name="connsiteX9" fmla="*/ 2679609 w 3609987"/>
                <a:gd name="connsiteY9" fmla="*/ 1726412 h 2090427"/>
                <a:gd name="connsiteX10" fmla="*/ 2335280 w 3609987"/>
                <a:gd name="connsiteY10" fmla="*/ 2090427 h 2090427"/>
                <a:gd name="connsiteX11" fmla="*/ 609600 w 3609987"/>
                <a:gd name="connsiteY11" fmla="*/ 2082807 h 2090427"/>
                <a:gd name="connsiteX12" fmla="*/ 0 w 3609987"/>
                <a:gd name="connsiteY12" fmla="*/ 22860 h 2090427"/>
                <a:gd name="connsiteX13" fmla="*/ 2929640 w 3609987"/>
                <a:gd name="connsiteY13" fmla="*/ 0 h 2090427"/>
                <a:gd name="connsiteX0" fmla="*/ 2937079 w 3609987"/>
                <a:gd name="connsiteY0" fmla="*/ 631596 h 2116309"/>
                <a:gd name="connsiteX1" fmla="*/ 2837891 w 3609987"/>
                <a:gd name="connsiteY1" fmla="*/ 1325464 h 2116309"/>
                <a:gd name="connsiteX2" fmla="*/ 2883521 w 3609987"/>
                <a:gd name="connsiteY2" fmla="*/ 1323227 h 2116309"/>
                <a:gd name="connsiteX3" fmla="*/ 2937079 w 3609987"/>
                <a:gd name="connsiteY3" fmla="*/ 631596 h 2116309"/>
                <a:gd name="connsiteX4" fmla="*/ 2929640 w 3609987"/>
                <a:gd name="connsiteY4" fmla="*/ 0 h 2116309"/>
                <a:gd name="connsiteX5" fmla="*/ 2933921 w 3609987"/>
                <a:gd name="connsiteY5" fmla="*/ 327285 h 2116309"/>
                <a:gd name="connsiteX6" fmla="*/ 2978050 w 3609987"/>
                <a:gd name="connsiteY6" fmla="*/ 330732 h 2116309"/>
                <a:gd name="connsiteX7" fmla="*/ 2939606 w 3609987"/>
                <a:gd name="connsiteY7" fmla="*/ 1603929 h 2116309"/>
                <a:gd name="connsiteX8" fmla="*/ 2722086 w 3609987"/>
                <a:gd name="connsiteY8" fmla="*/ 1637165 h 2116309"/>
                <a:gd name="connsiteX9" fmla="*/ 2679609 w 3609987"/>
                <a:gd name="connsiteY9" fmla="*/ 1726412 h 2116309"/>
                <a:gd name="connsiteX10" fmla="*/ 2335280 w 3609987"/>
                <a:gd name="connsiteY10" fmla="*/ 2090427 h 2116309"/>
                <a:gd name="connsiteX11" fmla="*/ 609600 w 3609987"/>
                <a:gd name="connsiteY11" fmla="*/ 2082807 h 2116309"/>
                <a:gd name="connsiteX12" fmla="*/ 0 w 3609987"/>
                <a:gd name="connsiteY12" fmla="*/ 22860 h 2116309"/>
                <a:gd name="connsiteX13" fmla="*/ 2929640 w 3609987"/>
                <a:gd name="connsiteY13" fmla="*/ 0 h 2116309"/>
                <a:gd name="connsiteX0" fmla="*/ 2937079 w 3609987"/>
                <a:gd name="connsiteY0" fmla="*/ 631596 h 2136466"/>
                <a:gd name="connsiteX1" fmla="*/ 2837891 w 3609987"/>
                <a:gd name="connsiteY1" fmla="*/ 1325464 h 2136466"/>
                <a:gd name="connsiteX2" fmla="*/ 2883521 w 3609987"/>
                <a:gd name="connsiteY2" fmla="*/ 1323227 h 2136466"/>
                <a:gd name="connsiteX3" fmla="*/ 2937079 w 3609987"/>
                <a:gd name="connsiteY3" fmla="*/ 631596 h 2136466"/>
                <a:gd name="connsiteX4" fmla="*/ 2929640 w 3609987"/>
                <a:gd name="connsiteY4" fmla="*/ 0 h 2136466"/>
                <a:gd name="connsiteX5" fmla="*/ 2933921 w 3609987"/>
                <a:gd name="connsiteY5" fmla="*/ 327285 h 2136466"/>
                <a:gd name="connsiteX6" fmla="*/ 2978050 w 3609987"/>
                <a:gd name="connsiteY6" fmla="*/ 330732 h 2136466"/>
                <a:gd name="connsiteX7" fmla="*/ 2939606 w 3609987"/>
                <a:gd name="connsiteY7" fmla="*/ 1603929 h 2136466"/>
                <a:gd name="connsiteX8" fmla="*/ 2722086 w 3609987"/>
                <a:gd name="connsiteY8" fmla="*/ 1637165 h 2136466"/>
                <a:gd name="connsiteX9" fmla="*/ 2679609 w 3609987"/>
                <a:gd name="connsiteY9" fmla="*/ 1726412 h 2136466"/>
                <a:gd name="connsiteX10" fmla="*/ 2335280 w 3609987"/>
                <a:gd name="connsiteY10" fmla="*/ 2090427 h 2136466"/>
                <a:gd name="connsiteX11" fmla="*/ 609600 w 3609987"/>
                <a:gd name="connsiteY11" fmla="*/ 2082807 h 2136466"/>
                <a:gd name="connsiteX12" fmla="*/ 0 w 3609987"/>
                <a:gd name="connsiteY12" fmla="*/ 22860 h 2136466"/>
                <a:gd name="connsiteX13" fmla="*/ 2929640 w 3609987"/>
                <a:gd name="connsiteY13" fmla="*/ 0 h 2136466"/>
                <a:gd name="connsiteX0" fmla="*/ 2937079 w 3609987"/>
                <a:gd name="connsiteY0" fmla="*/ 631596 h 2140457"/>
                <a:gd name="connsiteX1" fmla="*/ 2837891 w 3609987"/>
                <a:gd name="connsiteY1" fmla="*/ 1325464 h 2140457"/>
                <a:gd name="connsiteX2" fmla="*/ 2883521 w 3609987"/>
                <a:gd name="connsiteY2" fmla="*/ 1323227 h 2140457"/>
                <a:gd name="connsiteX3" fmla="*/ 2937079 w 3609987"/>
                <a:gd name="connsiteY3" fmla="*/ 631596 h 2140457"/>
                <a:gd name="connsiteX4" fmla="*/ 2929640 w 3609987"/>
                <a:gd name="connsiteY4" fmla="*/ 0 h 2140457"/>
                <a:gd name="connsiteX5" fmla="*/ 2933921 w 3609987"/>
                <a:gd name="connsiteY5" fmla="*/ 327285 h 2140457"/>
                <a:gd name="connsiteX6" fmla="*/ 2978050 w 3609987"/>
                <a:gd name="connsiteY6" fmla="*/ 330732 h 2140457"/>
                <a:gd name="connsiteX7" fmla="*/ 2939606 w 3609987"/>
                <a:gd name="connsiteY7" fmla="*/ 1603929 h 2140457"/>
                <a:gd name="connsiteX8" fmla="*/ 2722086 w 3609987"/>
                <a:gd name="connsiteY8" fmla="*/ 1637165 h 2140457"/>
                <a:gd name="connsiteX9" fmla="*/ 2679609 w 3609987"/>
                <a:gd name="connsiteY9" fmla="*/ 1726412 h 2140457"/>
                <a:gd name="connsiteX10" fmla="*/ 2335280 w 3609987"/>
                <a:gd name="connsiteY10" fmla="*/ 2090427 h 2140457"/>
                <a:gd name="connsiteX11" fmla="*/ 609600 w 3609987"/>
                <a:gd name="connsiteY11" fmla="*/ 2082807 h 2140457"/>
                <a:gd name="connsiteX12" fmla="*/ 0 w 3609987"/>
                <a:gd name="connsiteY12" fmla="*/ 22860 h 2140457"/>
                <a:gd name="connsiteX13" fmla="*/ 2929640 w 3609987"/>
                <a:gd name="connsiteY13" fmla="*/ 0 h 2140457"/>
                <a:gd name="connsiteX0" fmla="*/ 2937079 w 3609987"/>
                <a:gd name="connsiteY0" fmla="*/ 631596 h 2150639"/>
                <a:gd name="connsiteX1" fmla="*/ 2837891 w 3609987"/>
                <a:gd name="connsiteY1" fmla="*/ 1325464 h 2150639"/>
                <a:gd name="connsiteX2" fmla="*/ 2883521 w 3609987"/>
                <a:gd name="connsiteY2" fmla="*/ 1323227 h 2150639"/>
                <a:gd name="connsiteX3" fmla="*/ 2937079 w 3609987"/>
                <a:gd name="connsiteY3" fmla="*/ 631596 h 2150639"/>
                <a:gd name="connsiteX4" fmla="*/ 2929640 w 3609987"/>
                <a:gd name="connsiteY4" fmla="*/ 0 h 2150639"/>
                <a:gd name="connsiteX5" fmla="*/ 2933921 w 3609987"/>
                <a:gd name="connsiteY5" fmla="*/ 327285 h 2150639"/>
                <a:gd name="connsiteX6" fmla="*/ 2978050 w 3609987"/>
                <a:gd name="connsiteY6" fmla="*/ 330732 h 2150639"/>
                <a:gd name="connsiteX7" fmla="*/ 2939606 w 3609987"/>
                <a:gd name="connsiteY7" fmla="*/ 1603929 h 2150639"/>
                <a:gd name="connsiteX8" fmla="*/ 2722086 w 3609987"/>
                <a:gd name="connsiteY8" fmla="*/ 1637165 h 2150639"/>
                <a:gd name="connsiteX9" fmla="*/ 2679609 w 3609987"/>
                <a:gd name="connsiteY9" fmla="*/ 1726412 h 2150639"/>
                <a:gd name="connsiteX10" fmla="*/ 2335280 w 3609987"/>
                <a:gd name="connsiteY10" fmla="*/ 2090427 h 2150639"/>
                <a:gd name="connsiteX11" fmla="*/ 609600 w 3609987"/>
                <a:gd name="connsiteY11" fmla="*/ 2082807 h 2150639"/>
                <a:gd name="connsiteX12" fmla="*/ 0 w 3609987"/>
                <a:gd name="connsiteY12" fmla="*/ 22860 h 2150639"/>
                <a:gd name="connsiteX13" fmla="*/ 2929640 w 3609987"/>
                <a:gd name="connsiteY13" fmla="*/ 0 h 2150639"/>
                <a:gd name="connsiteX0" fmla="*/ 2937079 w 3609987"/>
                <a:gd name="connsiteY0" fmla="*/ 631596 h 2159226"/>
                <a:gd name="connsiteX1" fmla="*/ 2837891 w 3609987"/>
                <a:gd name="connsiteY1" fmla="*/ 1325464 h 2159226"/>
                <a:gd name="connsiteX2" fmla="*/ 2883521 w 3609987"/>
                <a:gd name="connsiteY2" fmla="*/ 1323227 h 2159226"/>
                <a:gd name="connsiteX3" fmla="*/ 2937079 w 3609987"/>
                <a:gd name="connsiteY3" fmla="*/ 631596 h 2159226"/>
                <a:gd name="connsiteX4" fmla="*/ 2929640 w 3609987"/>
                <a:gd name="connsiteY4" fmla="*/ 0 h 2159226"/>
                <a:gd name="connsiteX5" fmla="*/ 2933921 w 3609987"/>
                <a:gd name="connsiteY5" fmla="*/ 327285 h 2159226"/>
                <a:gd name="connsiteX6" fmla="*/ 2978050 w 3609987"/>
                <a:gd name="connsiteY6" fmla="*/ 330732 h 2159226"/>
                <a:gd name="connsiteX7" fmla="*/ 2939606 w 3609987"/>
                <a:gd name="connsiteY7" fmla="*/ 1603929 h 2159226"/>
                <a:gd name="connsiteX8" fmla="*/ 2722086 w 3609987"/>
                <a:gd name="connsiteY8" fmla="*/ 1637165 h 2159226"/>
                <a:gd name="connsiteX9" fmla="*/ 2679609 w 3609987"/>
                <a:gd name="connsiteY9" fmla="*/ 1726412 h 2159226"/>
                <a:gd name="connsiteX10" fmla="*/ 2335280 w 3609987"/>
                <a:gd name="connsiteY10" fmla="*/ 2090427 h 2159226"/>
                <a:gd name="connsiteX11" fmla="*/ 609600 w 3609987"/>
                <a:gd name="connsiteY11" fmla="*/ 2082807 h 2159226"/>
                <a:gd name="connsiteX12" fmla="*/ 0 w 3609987"/>
                <a:gd name="connsiteY12" fmla="*/ 22860 h 2159226"/>
                <a:gd name="connsiteX13" fmla="*/ 2929640 w 3609987"/>
                <a:gd name="connsiteY13" fmla="*/ 0 h 2159226"/>
                <a:gd name="connsiteX0" fmla="*/ 2937079 w 3609987"/>
                <a:gd name="connsiteY0" fmla="*/ 631596 h 2150639"/>
                <a:gd name="connsiteX1" fmla="*/ 2837891 w 3609987"/>
                <a:gd name="connsiteY1" fmla="*/ 1325464 h 2150639"/>
                <a:gd name="connsiteX2" fmla="*/ 2883521 w 3609987"/>
                <a:gd name="connsiteY2" fmla="*/ 1323227 h 2150639"/>
                <a:gd name="connsiteX3" fmla="*/ 2937079 w 3609987"/>
                <a:gd name="connsiteY3" fmla="*/ 631596 h 2150639"/>
                <a:gd name="connsiteX4" fmla="*/ 2929640 w 3609987"/>
                <a:gd name="connsiteY4" fmla="*/ 0 h 2150639"/>
                <a:gd name="connsiteX5" fmla="*/ 2933921 w 3609987"/>
                <a:gd name="connsiteY5" fmla="*/ 327285 h 2150639"/>
                <a:gd name="connsiteX6" fmla="*/ 2978050 w 3609987"/>
                <a:gd name="connsiteY6" fmla="*/ 330732 h 2150639"/>
                <a:gd name="connsiteX7" fmla="*/ 2939606 w 3609987"/>
                <a:gd name="connsiteY7" fmla="*/ 1603929 h 2150639"/>
                <a:gd name="connsiteX8" fmla="*/ 2722086 w 3609987"/>
                <a:gd name="connsiteY8" fmla="*/ 1637165 h 2150639"/>
                <a:gd name="connsiteX9" fmla="*/ 2679609 w 3609987"/>
                <a:gd name="connsiteY9" fmla="*/ 1726412 h 2150639"/>
                <a:gd name="connsiteX10" fmla="*/ 2335280 w 3609987"/>
                <a:gd name="connsiteY10" fmla="*/ 2090427 h 2150639"/>
                <a:gd name="connsiteX11" fmla="*/ 609600 w 3609987"/>
                <a:gd name="connsiteY11" fmla="*/ 2082807 h 2150639"/>
                <a:gd name="connsiteX12" fmla="*/ 0 w 3609987"/>
                <a:gd name="connsiteY12" fmla="*/ 22860 h 2150639"/>
                <a:gd name="connsiteX13" fmla="*/ 2929640 w 3609987"/>
                <a:gd name="connsiteY13" fmla="*/ 0 h 2150639"/>
                <a:gd name="connsiteX0" fmla="*/ 2937079 w 3609987"/>
                <a:gd name="connsiteY0" fmla="*/ 631596 h 2156393"/>
                <a:gd name="connsiteX1" fmla="*/ 2837891 w 3609987"/>
                <a:gd name="connsiteY1" fmla="*/ 1325464 h 2156393"/>
                <a:gd name="connsiteX2" fmla="*/ 2883521 w 3609987"/>
                <a:gd name="connsiteY2" fmla="*/ 1323227 h 2156393"/>
                <a:gd name="connsiteX3" fmla="*/ 2937079 w 3609987"/>
                <a:gd name="connsiteY3" fmla="*/ 631596 h 2156393"/>
                <a:gd name="connsiteX4" fmla="*/ 2929640 w 3609987"/>
                <a:gd name="connsiteY4" fmla="*/ 0 h 2156393"/>
                <a:gd name="connsiteX5" fmla="*/ 2933921 w 3609987"/>
                <a:gd name="connsiteY5" fmla="*/ 327285 h 2156393"/>
                <a:gd name="connsiteX6" fmla="*/ 2978050 w 3609987"/>
                <a:gd name="connsiteY6" fmla="*/ 330732 h 2156393"/>
                <a:gd name="connsiteX7" fmla="*/ 2939606 w 3609987"/>
                <a:gd name="connsiteY7" fmla="*/ 1603929 h 2156393"/>
                <a:gd name="connsiteX8" fmla="*/ 2722086 w 3609987"/>
                <a:gd name="connsiteY8" fmla="*/ 1637165 h 2156393"/>
                <a:gd name="connsiteX9" fmla="*/ 2679609 w 3609987"/>
                <a:gd name="connsiteY9" fmla="*/ 1726412 h 2156393"/>
                <a:gd name="connsiteX10" fmla="*/ 2335280 w 3609987"/>
                <a:gd name="connsiteY10" fmla="*/ 2090427 h 2156393"/>
                <a:gd name="connsiteX11" fmla="*/ 609600 w 3609987"/>
                <a:gd name="connsiteY11" fmla="*/ 2082807 h 2156393"/>
                <a:gd name="connsiteX12" fmla="*/ 0 w 3609987"/>
                <a:gd name="connsiteY12" fmla="*/ 22860 h 2156393"/>
                <a:gd name="connsiteX13" fmla="*/ 2929640 w 3609987"/>
                <a:gd name="connsiteY13" fmla="*/ 0 h 2156393"/>
                <a:gd name="connsiteX0" fmla="*/ 2937079 w 3609987"/>
                <a:gd name="connsiteY0" fmla="*/ 631596 h 2156393"/>
                <a:gd name="connsiteX1" fmla="*/ 2837891 w 3609987"/>
                <a:gd name="connsiteY1" fmla="*/ 1325464 h 2156393"/>
                <a:gd name="connsiteX2" fmla="*/ 2883521 w 3609987"/>
                <a:gd name="connsiteY2" fmla="*/ 1323227 h 2156393"/>
                <a:gd name="connsiteX3" fmla="*/ 2937079 w 3609987"/>
                <a:gd name="connsiteY3" fmla="*/ 631596 h 2156393"/>
                <a:gd name="connsiteX4" fmla="*/ 2929640 w 3609987"/>
                <a:gd name="connsiteY4" fmla="*/ 0 h 2156393"/>
                <a:gd name="connsiteX5" fmla="*/ 2933921 w 3609987"/>
                <a:gd name="connsiteY5" fmla="*/ 327285 h 2156393"/>
                <a:gd name="connsiteX6" fmla="*/ 2978050 w 3609987"/>
                <a:gd name="connsiteY6" fmla="*/ 330732 h 2156393"/>
                <a:gd name="connsiteX7" fmla="*/ 2939606 w 3609987"/>
                <a:gd name="connsiteY7" fmla="*/ 1603929 h 2156393"/>
                <a:gd name="connsiteX8" fmla="*/ 2722086 w 3609987"/>
                <a:gd name="connsiteY8" fmla="*/ 1637165 h 2156393"/>
                <a:gd name="connsiteX9" fmla="*/ 2679609 w 3609987"/>
                <a:gd name="connsiteY9" fmla="*/ 1726412 h 2156393"/>
                <a:gd name="connsiteX10" fmla="*/ 2335280 w 3609987"/>
                <a:gd name="connsiteY10" fmla="*/ 2090427 h 2156393"/>
                <a:gd name="connsiteX11" fmla="*/ 609600 w 3609987"/>
                <a:gd name="connsiteY11" fmla="*/ 2082807 h 2156393"/>
                <a:gd name="connsiteX12" fmla="*/ 0 w 3609987"/>
                <a:gd name="connsiteY12" fmla="*/ 22860 h 2156393"/>
                <a:gd name="connsiteX13" fmla="*/ 2929640 w 3609987"/>
                <a:gd name="connsiteY13" fmla="*/ 0 h 2156393"/>
                <a:gd name="connsiteX0" fmla="*/ 2937079 w 3609987"/>
                <a:gd name="connsiteY0" fmla="*/ 631596 h 2160384"/>
                <a:gd name="connsiteX1" fmla="*/ 2837891 w 3609987"/>
                <a:gd name="connsiteY1" fmla="*/ 1325464 h 2160384"/>
                <a:gd name="connsiteX2" fmla="*/ 2883521 w 3609987"/>
                <a:gd name="connsiteY2" fmla="*/ 1323227 h 2160384"/>
                <a:gd name="connsiteX3" fmla="*/ 2937079 w 3609987"/>
                <a:gd name="connsiteY3" fmla="*/ 631596 h 2160384"/>
                <a:gd name="connsiteX4" fmla="*/ 2929640 w 3609987"/>
                <a:gd name="connsiteY4" fmla="*/ 0 h 2160384"/>
                <a:gd name="connsiteX5" fmla="*/ 2933921 w 3609987"/>
                <a:gd name="connsiteY5" fmla="*/ 327285 h 2160384"/>
                <a:gd name="connsiteX6" fmla="*/ 2978050 w 3609987"/>
                <a:gd name="connsiteY6" fmla="*/ 330732 h 2160384"/>
                <a:gd name="connsiteX7" fmla="*/ 2939606 w 3609987"/>
                <a:gd name="connsiteY7" fmla="*/ 1603929 h 2160384"/>
                <a:gd name="connsiteX8" fmla="*/ 2722086 w 3609987"/>
                <a:gd name="connsiteY8" fmla="*/ 1637165 h 2160384"/>
                <a:gd name="connsiteX9" fmla="*/ 2679609 w 3609987"/>
                <a:gd name="connsiteY9" fmla="*/ 1726412 h 2160384"/>
                <a:gd name="connsiteX10" fmla="*/ 2335280 w 3609987"/>
                <a:gd name="connsiteY10" fmla="*/ 2090427 h 2160384"/>
                <a:gd name="connsiteX11" fmla="*/ 609600 w 3609987"/>
                <a:gd name="connsiteY11" fmla="*/ 2082807 h 2160384"/>
                <a:gd name="connsiteX12" fmla="*/ 0 w 3609987"/>
                <a:gd name="connsiteY12" fmla="*/ 22860 h 2160384"/>
                <a:gd name="connsiteX13" fmla="*/ 2929640 w 3609987"/>
                <a:gd name="connsiteY13" fmla="*/ 0 h 2160384"/>
                <a:gd name="connsiteX0" fmla="*/ 2937079 w 3609987"/>
                <a:gd name="connsiteY0" fmla="*/ 631596 h 2162418"/>
                <a:gd name="connsiteX1" fmla="*/ 2837891 w 3609987"/>
                <a:gd name="connsiteY1" fmla="*/ 1325464 h 2162418"/>
                <a:gd name="connsiteX2" fmla="*/ 2883521 w 3609987"/>
                <a:gd name="connsiteY2" fmla="*/ 1323227 h 2162418"/>
                <a:gd name="connsiteX3" fmla="*/ 2937079 w 3609987"/>
                <a:gd name="connsiteY3" fmla="*/ 631596 h 2162418"/>
                <a:gd name="connsiteX4" fmla="*/ 2929640 w 3609987"/>
                <a:gd name="connsiteY4" fmla="*/ 0 h 2162418"/>
                <a:gd name="connsiteX5" fmla="*/ 2933921 w 3609987"/>
                <a:gd name="connsiteY5" fmla="*/ 327285 h 2162418"/>
                <a:gd name="connsiteX6" fmla="*/ 2978050 w 3609987"/>
                <a:gd name="connsiteY6" fmla="*/ 330732 h 2162418"/>
                <a:gd name="connsiteX7" fmla="*/ 2939606 w 3609987"/>
                <a:gd name="connsiteY7" fmla="*/ 1603929 h 2162418"/>
                <a:gd name="connsiteX8" fmla="*/ 2722086 w 3609987"/>
                <a:gd name="connsiteY8" fmla="*/ 1637165 h 2162418"/>
                <a:gd name="connsiteX9" fmla="*/ 2679609 w 3609987"/>
                <a:gd name="connsiteY9" fmla="*/ 1726412 h 2162418"/>
                <a:gd name="connsiteX10" fmla="*/ 2335280 w 3609987"/>
                <a:gd name="connsiteY10" fmla="*/ 2090427 h 2162418"/>
                <a:gd name="connsiteX11" fmla="*/ 609600 w 3609987"/>
                <a:gd name="connsiteY11" fmla="*/ 2082807 h 2162418"/>
                <a:gd name="connsiteX12" fmla="*/ 0 w 3609987"/>
                <a:gd name="connsiteY12" fmla="*/ 22860 h 2162418"/>
                <a:gd name="connsiteX13" fmla="*/ 2929640 w 3609987"/>
                <a:gd name="connsiteY13" fmla="*/ 0 h 2162418"/>
                <a:gd name="connsiteX0" fmla="*/ 2937079 w 3609987"/>
                <a:gd name="connsiteY0" fmla="*/ 631596 h 2154590"/>
                <a:gd name="connsiteX1" fmla="*/ 2837891 w 3609987"/>
                <a:gd name="connsiteY1" fmla="*/ 1325464 h 2154590"/>
                <a:gd name="connsiteX2" fmla="*/ 2883521 w 3609987"/>
                <a:gd name="connsiteY2" fmla="*/ 1323227 h 2154590"/>
                <a:gd name="connsiteX3" fmla="*/ 2937079 w 3609987"/>
                <a:gd name="connsiteY3" fmla="*/ 631596 h 2154590"/>
                <a:gd name="connsiteX4" fmla="*/ 2929640 w 3609987"/>
                <a:gd name="connsiteY4" fmla="*/ 0 h 2154590"/>
                <a:gd name="connsiteX5" fmla="*/ 2933921 w 3609987"/>
                <a:gd name="connsiteY5" fmla="*/ 327285 h 2154590"/>
                <a:gd name="connsiteX6" fmla="*/ 2978050 w 3609987"/>
                <a:gd name="connsiteY6" fmla="*/ 330732 h 2154590"/>
                <a:gd name="connsiteX7" fmla="*/ 2939606 w 3609987"/>
                <a:gd name="connsiteY7" fmla="*/ 1603929 h 2154590"/>
                <a:gd name="connsiteX8" fmla="*/ 2722086 w 3609987"/>
                <a:gd name="connsiteY8" fmla="*/ 1637165 h 2154590"/>
                <a:gd name="connsiteX9" fmla="*/ 2679609 w 3609987"/>
                <a:gd name="connsiteY9" fmla="*/ 1726412 h 2154590"/>
                <a:gd name="connsiteX10" fmla="*/ 2335280 w 3609987"/>
                <a:gd name="connsiteY10" fmla="*/ 2090427 h 2154590"/>
                <a:gd name="connsiteX11" fmla="*/ 593654 w 3609987"/>
                <a:gd name="connsiteY11" fmla="*/ 2066861 h 2154590"/>
                <a:gd name="connsiteX12" fmla="*/ 0 w 3609987"/>
                <a:gd name="connsiteY12" fmla="*/ 22860 h 2154590"/>
                <a:gd name="connsiteX13" fmla="*/ 2929640 w 3609987"/>
                <a:gd name="connsiteY13" fmla="*/ 0 h 2154590"/>
                <a:gd name="connsiteX0" fmla="*/ 2937079 w 3609987"/>
                <a:gd name="connsiteY0" fmla="*/ 631596 h 2156490"/>
                <a:gd name="connsiteX1" fmla="*/ 2837891 w 3609987"/>
                <a:gd name="connsiteY1" fmla="*/ 1325464 h 2156490"/>
                <a:gd name="connsiteX2" fmla="*/ 2883521 w 3609987"/>
                <a:gd name="connsiteY2" fmla="*/ 1323227 h 2156490"/>
                <a:gd name="connsiteX3" fmla="*/ 2937079 w 3609987"/>
                <a:gd name="connsiteY3" fmla="*/ 631596 h 2156490"/>
                <a:gd name="connsiteX4" fmla="*/ 2929640 w 3609987"/>
                <a:gd name="connsiteY4" fmla="*/ 0 h 2156490"/>
                <a:gd name="connsiteX5" fmla="*/ 2933921 w 3609987"/>
                <a:gd name="connsiteY5" fmla="*/ 327285 h 2156490"/>
                <a:gd name="connsiteX6" fmla="*/ 2978050 w 3609987"/>
                <a:gd name="connsiteY6" fmla="*/ 330732 h 2156490"/>
                <a:gd name="connsiteX7" fmla="*/ 2939606 w 3609987"/>
                <a:gd name="connsiteY7" fmla="*/ 1603929 h 2156490"/>
                <a:gd name="connsiteX8" fmla="*/ 2722086 w 3609987"/>
                <a:gd name="connsiteY8" fmla="*/ 1637165 h 2156490"/>
                <a:gd name="connsiteX9" fmla="*/ 2679609 w 3609987"/>
                <a:gd name="connsiteY9" fmla="*/ 1726412 h 2156490"/>
                <a:gd name="connsiteX10" fmla="*/ 2335280 w 3609987"/>
                <a:gd name="connsiteY10" fmla="*/ 2090427 h 2156490"/>
                <a:gd name="connsiteX11" fmla="*/ 593654 w 3609987"/>
                <a:gd name="connsiteY11" fmla="*/ 2066861 h 2156490"/>
                <a:gd name="connsiteX12" fmla="*/ 0 w 3609987"/>
                <a:gd name="connsiteY12" fmla="*/ 22860 h 2156490"/>
                <a:gd name="connsiteX13" fmla="*/ 2929640 w 3609987"/>
                <a:gd name="connsiteY13" fmla="*/ 0 h 2156490"/>
                <a:gd name="connsiteX0" fmla="*/ 2937079 w 3609987"/>
                <a:gd name="connsiteY0" fmla="*/ 631596 h 2156490"/>
                <a:gd name="connsiteX1" fmla="*/ 2837891 w 3609987"/>
                <a:gd name="connsiteY1" fmla="*/ 1325464 h 2156490"/>
                <a:gd name="connsiteX2" fmla="*/ 2883521 w 3609987"/>
                <a:gd name="connsiteY2" fmla="*/ 1323227 h 2156490"/>
                <a:gd name="connsiteX3" fmla="*/ 2937079 w 3609987"/>
                <a:gd name="connsiteY3" fmla="*/ 631596 h 2156490"/>
                <a:gd name="connsiteX4" fmla="*/ 2929640 w 3609987"/>
                <a:gd name="connsiteY4" fmla="*/ 0 h 2156490"/>
                <a:gd name="connsiteX5" fmla="*/ 2933921 w 3609987"/>
                <a:gd name="connsiteY5" fmla="*/ 327285 h 2156490"/>
                <a:gd name="connsiteX6" fmla="*/ 2978050 w 3609987"/>
                <a:gd name="connsiteY6" fmla="*/ 330732 h 2156490"/>
                <a:gd name="connsiteX7" fmla="*/ 2939606 w 3609987"/>
                <a:gd name="connsiteY7" fmla="*/ 1603929 h 2156490"/>
                <a:gd name="connsiteX8" fmla="*/ 2722086 w 3609987"/>
                <a:gd name="connsiteY8" fmla="*/ 1637165 h 2156490"/>
                <a:gd name="connsiteX9" fmla="*/ 2679609 w 3609987"/>
                <a:gd name="connsiteY9" fmla="*/ 1726412 h 2156490"/>
                <a:gd name="connsiteX10" fmla="*/ 2335280 w 3609987"/>
                <a:gd name="connsiteY10" fmla="*/ 2090427 h 2156490"/>
                <a:gd name="connsiteX11" fmla="*/ 593654 w 3609987"/>
                <a:gd name="connsiteY11" fmla="*/ 2066861 h 2156490"/>
                <a:gd name="connsiteX12" fmla="*/ 0 w 3609987"/>
                <a:gd name="connsiteY12" fmla="*/ 22860 h 2156490"/>
                <a:gd name="connsiteX13" fmla="*/ 2929640 w 3609987"/>
                <a:gd name="connsiteY13" fmla="*/ 0 h 2156490"/>
                <a:gd name="connsiteX0" fmla="*/ 2937079 w 3609987"/>
                <a:gd name="connsiteY0" fmla="*/ 631596 h 2152720"/>
                <a:gd name="connsiteX1" fmla="*/ 2837891 w 3609987"/>
                <a:gd name="connsiteY1" fmla="*/ 1325464 h 2152720"/>
                <a:gd name="connsiteX2" fmla="*/ 2883521 w 3609987"/>
                <a:gd name="connsiteY2" fmla="*/ 1323227 h 2152720"/>
                <a:gd name="connsiteX3" fmla="*/ 2937079 w 3609987"/>
                <a:gd name="connsiteY3" fmla="*/ 631596 h 2152720"/>
                <a:gd name="connsiteX4" fmla="*/ 2929640 w 3609987"/>
                <a:gd name="connsiteY4" fmla="*/ 0 h 2152720"/>
                <a:gd name="connsiteX5" fmla="*/ 2933921 w 3609987"/>
                <a:gd name="connsiteY5" fmla="*/ 327285 h 2152720"/>
                <a:gd name="connsiteX6" fmla="*/ 2978050 w 3609987"/>
                <a:gd name="connsiteY6" fmla="*/ 330732 h 2152720"/>
                <a:gd name="connsiteX7" fmla="*/ 2939606 w 3609987"/>
                <a:gd name="connsiteY7" fmla="*/ 1603929 h 2152720"/>
                <a:gd name="connsiteX8" fmla="*/ 2722086 w 3609987"/>
                <a:gd name="connsiteY8" fmla="*/ 1637165 h 2152720"/>
                <a:gd name="connsiteX9" fmla="*/ 2679609 w 3609987"/>
                <a:gd name="connsiteY9" fmla="*/ 1726412 h 2152720"/>
                <a:gd name="connsiteX10" fmla="*/ 2335280 w 3609987"/>
                <a:gd name="connsiteY10" fmla="*/ 2090427 h 2152720"/>
                <a:gd name="connsiteX11" fmla="*/ 593654 w 3609987"/>
                <a:gd name="connsiteY11" fmla="*/ 2066861 h 2152720"/>
                <a:gd name="connsiteX12" fmla="*/ 0 w 3609987"/>
                <a:gd name="connsiteY12" fmla="*/ 22860 h 2152720"/>
                <a:gd name="connsiteX13" fmla="*/ 2929640 w 3609987"/>
                <a:gd name="connsiteY13" fmla="*/ 0 h 2152720"/>
                <a:gd name="connsiteX0" fmla="*/ 2937079 w 3609987"/>
                <a:gd name="connsiteY0" fmla="*/ 631596 h 2152720"/>
                <a:gd name="connsiteX1" fmla="*/ 2837891 w 3609987"/>
                <a:gd name="connsiteY1" fmla="*/ 1325464 h 2152720"/>
                <a:gd name="connsiteX2" fmla="*/ 2883521 w 3609987"/>
                <a:gd name="connsiteY2" fmla="*/ 1323227 h 2152720"/>
                <a:gd name="connsiteX3" fmla="*/ 2937079 w 3609987"/>
                <a:gd name="connsiteY3" fmla="*/ 631596 h 2152720"/>
                <a:gd name="connsiteX4" fmla="*/ 2929640 w 3609987"/>
                <a:gd name="connsiteY4" fmla="*/ 0 h 2152720"/>
                <a:gd name="connsiteX5" fmla="*/ 2933921 w 3609987"/>
                <a:gd name="connsiteY5" fmla="*/ 327285 h 2152720"/>
                <a:gd name="connsiteX6" fmla="*/ 2978050 w 3609987"/>
                <a:gd name="connsiteY6" fmla="*/ 330732 h 2152720"/>
                <a:gd name="connsiteX7" fmla="*/ 2939606 w 3609987"/>
                <a:gd name="connsiteY7" fmla="*/ 1603929 h 2152720"/>
                <a:gd name="connsiteX8" fmla="*/ 2722086 w 3609987"/>
                <a:gd name="connsiteY8" fmla="*/ 1637165 h 2152720"/>
                <a:gd name="connsiteX9" fmla="*/ 2679609 w 3609987"/>
                <a:gd name="connsiteY9" fmla="*/ 1726412 h 2152720"/>
                <a:gd name="connsiteX10" fmla="*/ 2335280 w 3609987"/>
                <a:gd name="connsiteY10" fmla="*/ 2090427 h 2152720"/>
                <a:gd name="connsiteX11" fmla="*/ 593654 w 3609987"/>
                <a:gd name="connsiteY11" fmla="*/ 2066861 h 2152720"/>
                <a:gd name="connsiteX12" fmla="*/ 0 w 3609987"/>
                <a:gd name="connsiteY12" fmla="*/ 22860 h 2152720"/>
                <a:gd name="connsiteX13" fmla="*/ 2929640 w 3609987"/>
                <a:gd name="connsiteY13" fmla="*/ 0 h 2152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609987" h="2152720">
                  <a:moveTo>
                    <a:pt x="2937079" y="631596"/>
                  </a:moveTo>
                  <a:lnTo>
                    <a:pt x="2837891" y="1325464"/>
                  </a:lnTo>
                  <a:lnTo>
                    <a:pt x="2883521" y="1323227"/>
                  </a:lnTo>
                  <a:cubicBezTo>
                    <a:pt x="3347735" y="1260872"/>
                    <a:pt x="3380969" y="689631"/>
                    <a:pt x="2937079" y="631596"/>
                  </a:cubicBezTo>
                  <a:close/>
                  <a:moveTo>
                    <a:pt x="2929640" y="0"/>
                  </a:moveTo>
                  <a:lnTo>
                    <a:pt x="2933921" y="327285"/>
                  </a:lnTo>
                  <a:lnTo>
                    <a:pt x="2978050" y="330732"/>
                  </a:lnTo>
                  <a:cubicBezTo>
                    <a:pt x="3673831" y="417971"/>
                    <a:pt x="3970708" y="1376673"/>
                    <a:pt x="2939606" y="1603929"/>
                  </a:cubicBezTo>
                  <a:lnTo>
                    <a:pt x="2722086" y="1637165"/>
                  </a:lnTo>
                  <a:lnTo>
                    <a:pt x="2679609" y="1726412"/>
                  </a:lnTo>
                  <a:cubicBezTo>
                    <a:pt x="2594678" y="1868229"/>
                    <a:pt x="2482600" y="1990520"/>
                    <a:pt x="2335280" y="2090427"/>
                  </a:cubicBezTo>
                  <a:cubicBezTo>
                    <a:pt x="2164024" y="2178249"/>
                    <a:pt x="764909" y="2175709"/>
                    <a:pt x="593654" y="2066861"/>
                  </a:cubicBezTo>
                  <a:cubicBezTo>
                    <a:pt x="-148026" y="1517372"/>
                    <a:pt x="48260" y="473289"/>
                    <a:pt x="0" y="22860"/>
                  </a:cubicBezTo>
                  <a:lnTo>
                    <a:pt x="2929640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 rot="10800000" flipV="1">
            <a:off x="840435" y="4995427"/>
            <a:ext cx="45799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En 30 Minutos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358BA0-F160-AF87-05E4-1B8C3B22A4C6}"/>
              </a:ext>
            </a:extLst>
          </p:cNvPr>
          <p:cNvSpPr txBox="1"/>
          <p:nvPr/>
        </p:nvSpPr>
        <p:spPr>
          <a:xfrm>
            <a:off x="2388949" y="3485643"/>
            <a:ext cx="16496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10:30</a:t>
            </a:r>
          </a:p>
          <a:p>
            <a:pPr algn="ctr"/>
            <a:r>
              <a:rPr lang="es-SV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83F7B5-0BD2-6CB6-6131-2A440458C4A2}"/>
              </a:ext>
            </a:extLst>
          </p:cNvPr>
          <p:cNvSpPr/>
          <p:nvPr/>
        </p:nvSpPr>
        <p:spPr>
          <a:xfrm rot="10800000" flipV="1">
            <a:off x="41905" y="144280"/>
            <a:ext cx="60959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Receso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5503DD-4C1A-9BE7-B8B6-9096AC19A178}"/>
              </a:ext>
            </a:extLst>
          </p:cNvPr>
          <p:cNvSpPr txBox="1"/>
          <p:nvPr/>
        </p:nvSpPr>
        <p:spPr>
          <a:xfrm>
            <a:off x="2801402" y="6364672"/>
            <a:ext cx="7683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FFFF"/>
              </a:buClr>
              <a:defRPr/>
            </a:pPr>
            <a:r>
              <a:rPr lang="en-US" sz="1800" b="1" kern="0" dirty="0">
                <a:solidFill>
                  <a:srgbClr val="9566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56F92A5-0387-A718-541D-84B858D02733}"/>
              </a:ext>
            </a:extLst>
          </p:cNvPr>
          <p:cNvGrpSpPr/>
          <p:nvPr/>
        </p:nvGrpSpPr>
        <p:grpSpPr>
          <a:xfrm>
            <a:off x="6871789" y="349047"/>
            <a:ext cx="4680715" cy="5764427"/>
            <a:chOff x="6871789" y="349047"/>
            <a:chExt cx="4680715" cy="5764427"/>
          </a:xfrm>
        </p:grpSpPr>
        <p:pic>
          <p:nvPicPr>
            <p:cNvPr id="22" name="Picture 21" descr="Calendar&#10;&#10;Description automatically generated">
              <a:extLst>
                <a:ext uri="{FF2B5EF4-FFF2-40B4-BE49-F238E27FC236}">
                  <a16:creationId xmlns:a16="http://schemas.microsoft.com/office/drawing/2014/main" id="{74C47096-06DF-2978-6067-628D43806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1789" y="349047"/>
              <a:ext cx="4680715" cy="5764427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B60F6DA-C67A-0AE1-CB8D-B80D3992D7A0}"/>
                </a:ext>
              </a:extLst>
            </p:cNvPr>
            <p:cNvSpPr txBox="1"/>
            <p:nvPr/>
          </p:nvSpPr>
          <p:spPr>
            <a:xfrm>
              <a:off x="8813385" y="3675664"/>
              <a:ext cx="7975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SV" b="1" dirty="0">
                  <a:solidFill>
                    <a:schemeClr val="bg2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Cor</a:t>
              </a:r>
            </a:p>
            <a:p>
              <a:r>
                <a:rPr lang="es-SV" b="1" dirty="0">
                  <a:solidFill>
                    <a:schemeClr val="bg2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15:58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777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Office Theme">
  <a:themeElements>
    <a:clrScheme name="000">
      <a:dk1>
        <a:sysClr val="windowText" lastClr="000000"/>
      </a:dk1>
      <a:lt1>
        <a:sysClr val="window" lastClr="FFFFFF"/>
      </a:lt1>
      <a:dk2>
        <a:srgbClr val="FFFFFF"/>
      </a:dk2>
      <a:lt2>
        <a:srgbClr val="000000"/>
      </a:lt2>
      <a:accent1>
        <a:srgbClr val="D73C30"/>
      </a:accent1>
      <a:accent2>
        <a:srgbClr val="A32B2A"/>
      </a:accent2>
      <a:accent3>
        <a:srgbClr val="732330"/>
      </a:accent3>
      <a:accent4>
        <a:srgbClr val="070326"/>
      </a:accent4>
      <a:accent5>
        <a:srgbClr val="2C2C2C"/>
      </a:accent5>
      <a:accent6>
        <a:srgbClr val="434343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a:blip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137</Words>
  <Application>Microsoft Office PowerPoint</Application>
  <PresentationFormat>Panorámica</PresentationFormat>
  <Paragraphs>19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Cambria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node45</dc:creator>
  <cp:lastModifiedBy>Ricardo Hernandez</cp:lastModifiedBy>
  <cp:revision>96</cp:revision>
  <dcterms:created xsi:type="dcterms:W3CDTF">2018-02-16T10:23:52Z</dcterms:created>
  <dcterms:modified xsi:type="dcterms:W3CDTF">2024-08-20T15:17:35Z</dcterms:modified>
</cp:coreProperties>
</file>