
<file path=[Content_Types].xml><?xml version="1.0" encoding="utf-8"?>
<Types xmlns="http://schemas.openxmlformats.org/package/2006/content-types">
  <Default Extension="jpeg" ContentType="image/jpeg"/>
  <Default Extension="mp4" ContentType="video/mp4"/>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3.xml" ContentType="application/vnd.openxmlformats-officedocument.theme+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theme/theme4.xml" ContentType="application/vnd.openxmlformats-officedocument.theme+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787" r:id="rId1"/>
    <p:sldMasterId id="2147484799" r:id="rId2"/>
    <p:sldMasterId id="2147484802" r:id="rId3"/>
    <p:sldMasterId id="2147484808" r:id="rId4"/>
    <p:sldMasterId id="2147484820" r:id="rId5"/>
  </p:sldMasterIdLst>
  <p:notesMasterIdLst>
    <p:notesMasterId r:id="rId43"/>
  </p:notesMasterIdLst>
  <p:sldIdLst>
    <p:sldId id="1478" r:id="rId6"/>
    <p:sldId id="1679" r:id="rId7"/>
    <p:sldId id="1580" r:id="rId8"/>
    <p:sldId id="1784" r:id="rId9"/>
    <p:sldId id="1788" r:id="rId10"/>
    <p:sldId id="1789" r:id="rId11"/>
    <p:sldId id="1792" r:id="rId12"/>
    <p:sldId id="1791" r:id="rId13"/>
    <p:sldId id="1793" r:id="rId14"/>
    <p:sldId id="1783" r:id="rId15"/>
    <p:sldId id="1730" r:id="rId16"/>
    <p:sldId id="1731" r:id="rId17"/>
    <p:sldId id="1732" r:id="rId18"/>
    <p:sldId id="1733" r:id="rId19"/>
    <p:sldId id="1794" r:id="rId20"/>
    <p:sldId id="1734" r:id="rId21"/>
    <p:sldId id="555" r:id="rId22"/>
    <p:sldId id="1735" r:id="rId23"/>
    <p:sldId id="1736" r:id="rId24"/>
    <p:sldId id="1737" r:id="rId25"/>
    <p:sldId id="1739" r:id="rId26"/>
    <p:sldId id="1740" r:id="rId27"/>
    <p:sldId id="1741" r:id="rId28"/>
    <p:sldId id="1742" r:id="rId29"/>
    <p:sldId id="1743" r:id="rId30"/>
    <p:sldId id="1744" r:id="rId31"/>
    <p:sldId id="1746" r:id="rId32"/>
    <p:sldId id="1747" r:id="rId33"/>
    <p:sldId id="1748" r:id="rId34"/>
    <p:sldId id="1749" r:id="rId35"/>
    <p:sldId id="1750" r:id="rId36"/>
    <p:sldId id="1751" r:id="rId37"/>
    <p:sldId id="1713" r:id="rId38"/>
    <p:sldId id="1782" r:id="rId39"/>
    <p:sldId id="1712" r:id="rId40"/>
    <p:sldId id="1477" r:id="rId41"/>
    <p:sldId id="1795" r:id="rId42"/>
  </p:sldIdLst>
  <p:sldSz cx="12192000" cy="6858000"/>
  <p:notesSz cx="7010400" cy="9296400"/>
  <p:defaultTextStyle>
    <a:defPPr>
      <a:defRPr lang="es-SV"/>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Ricardo Hernandez" initials="RH" lastIdx="1" clrIdx="0">
    <p:extLst>
      <p:ext uri="{19B8F6BF-5375-455C-9EA6-DF929625EA0E}">
        <p15:presenceInfo xmlns:p15="http://schemas.microsoft.com/office/powerpoint/2012/main" userId="3890efa95130c245"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249" autoAdjust="0"/>
    <p:restoredTop sz="94660"/>
  </p:normalViewPr>
  <p:slideViewPr>
    <p:cSldViewPr snapToGrid="0">
      <p:cViewPr varScale="1">
        <p:scale>
          <a:sx n="154" d="100"/>
          <a:sy n="154" d="100"/>
        </p:scale>
        <p:origin x="408" y="34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slide" Target="slides/slide34.xml"/><Relationship Id="rId21" Type="http://schemas.openxmlformats.org/officeDocument/2006/relationships/slide" Target="slides/slide16.xml"/><Relationship Id="rId34" Type="http://schemas.openxmlformats.org/officeDocument/2006/relationships/slide" Target="slides/slide29.xml"/><Relationship Id="rId42" Type="http://schemas.openxmlformats.org/officeDocument/2006/relationships/slide" Target="slides/slide37.xml"/><Relationship Id="rId47" Type="http://schemas.openxmlformats.org/officeDocument/2006/relationships/theme" Target="theme/theme1.xml"/><Relationship Id="rId7" Type="http://schemas.openxmlformats.org/officeDocument/2006/relationships/slide" Target="slides/slide2.xml"/><Relationship Id="rId2" Type="http://schemas.openxmlformats.org/officeDocument/2006/relationships/slideMaster" Target="slideMasters/slideMaster2.xml"/><Relationship Id="rId16" Type="http://schemas.openxmlformats.org/officeDocument/2006/relationships/slide" Target="slides/slide11.xml"/><Relationship Id="rId29" Type="http://schemas.openxmlformats.org/officeDocument/2006/relationships/slide" Target="slides/slide24.xml"/><Relationship Id="rId1" Type="http://schemas.openxmlformats.org/officeDocument/2006/relationships/slideMaster" Target="slideMasters/slideMaster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slide" Target="slides/slide32.xml"/><Relationship Id="rId40" Type="http://schemas.openxmlformats.org/officeDocument/2006/relationships/slide" Target="slides/slide35.xml"/><Relationship Id="rId45" Type="http://schemas.openxmlformats.org/officeDocument/2006/relationships/presProps" Target="presProps.xml"/><Relationship Id="rId5" Type="http://schemas.openxmlformats.org/officeDocument/2006/relationships/slideMaster" Target="slideMasters/slideMaster5.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4" Type="http://schemas.openxmlformats.org/officeDocument/2006/relationships/commentAuthors" Target="commentAuthors.xml"/><Relationship Id="rId4" Type="http://schemas.openxmlformats.org/officeDocument/2006/relationships/slideMaster" Target="slideMasters/slideMaster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notesMaster" Target="notesMasters/notesMaster1.xml"/><Relationship Id="rId48" Type="http://schemas.openxmlformats.org/officeDocument/2006/relationships/tableStyles" Target="tableStyles.xml"/><Relationship Id="rId8" Type="http://schemas.openxmlformats.org/officeDocument/2006/relationships/slide" Target="slides/slide3.xml"/><Relationship Id="rId3" Type="http://schemas.openxmlformats.org/officeDocument/2006/relationships/slideMaster" Target="slideMasters/slideMaster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46" Type="http://schemas.openxmlformats.org/officeDocument/2006/relationships/viewProps" Target="viewProps.xml"/><Relationship Id="rId20" Type="http://schemas.openxmlformats.org/officeDocument/2006/relationships/slide" Target="slides/slide15.xml"/><Relationship Id="rId41" Type="http://schemas.openxmlformats.org/officeDocument/2006/relationships/slide" Target="slides/slide36.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2" y="2"/>
            <a:ext cx="3037841" cy="466436"/>
          </a:xfrm>
          <a:prstGeom prst="rect">
            <a:avLst/>
          </a:prstGeom>
        </p:spPr>
        <p:txBody>
          <a:bodyPr vert="horz" lIns="91440" tIns="45720" rIns="91440" bIns="45720" rtlCol="0"/>
          <a:lstStyle>
            <a:lvl1pPr algn="l">
              <a:defRPr sz="1200"/>
            </a:lvl1pPr>
          </a:lstStyle>
          <a:p>
            <a:endParaRPr lang="es-SV"/>
          </a:p>
        </p:txBody>
      </p:sp>
      <p:sp>
        <p:nvSpPr>
          <p:cNvPr id="3" name="Date Placeholder 2"/>
          <p:cNvSpPr>
            <a:spLocks noGrp="1"/>
          </p:cNvSpPr>
          <p:nvPr>
            <p:ph type="dt" idx="1"/>
          </p:nvPr>
        </p:nvSpPr>
        <p:spPr>
          <a:xfrm>
            <a:off x="3970941" y="2"/>
            <a:ext cx="3037841" cy="466436"/>
          </a:xfrm>
          <a:prstGeom prst="rect">
            <a:avLst/>
          </a:prstGeom>
        </p:spPr>
        <p:txBody>
          <a:bodyPr vert="horz" lIns="91440" tIns="45720" rIns="91440" bIns="45720" rtlCol="0"/>
          <a:lstStyle>
            <a:lvl1pPr algn="r">
              <a:defRPr sz="1200"/>
            </a:lvl1pPr>
          </a:lstStyle>
          <a:p>
            <a:fld id="{0324D9FE-ABB6-4955-AAE7-311B0BEF6914}" type="datetimeFigureOut">
              <a:rPr lang="es-SV" smtClean="0"/>
              <a:t>27/11/2024</a:t>
            </a:fld>
            <a:endParaRPr lang="es-SV"/>
          </a:p>
        </p:txBody>
      </p:sp>
      <p:sp>
        <p:nvSpPr>
          <p:cNvPr id="4" name="Slide Image Placeholder 3"/>
          <p:cNvSpPr>
            <a:spLocks noGrp="1" noRot="1" noChangeAspect="1"/>
          </p:cNvSpPr>
          <p:nvPr>
            <p:ph type="sldImg" idx="2"/>
          </p:nvPr>
        </p:nvSpPr>
        <p:spPr>
          <a:xfrm>
            <a:off x="717550" y="1160463"/>
            <a:ext cx="5575300" cy="3136900"/>
          </a:xfrm>
          <a:prstGeom prst="rect">
            <a:avLst/>
          </a:prstGeom>
          <a:noFill/>
          <a:ln w="12700">
            <a:solidFill>
              <a:prstClr val="black"/>
            </a:solidFill>
          </a:ln>
        </p:spPr>
        <p:txBody>
          <a:bodyPr vert="horz" lIns="91440" tIns="45720" rIns="91440" bIns="45720" rtlCol="0" anchor="ctr"/>
          <a:lstStyle/>
          <a:p>
            <a:endParaRPr lang="es-SV"/>
          </a:p>
        </p:txBody>
      </p:sp>
      <p:sp>
        <p:nvSpPr>
          <p:cNvPr id="5" name="Notes Placeholder 4"/>
          <p:cNvSpPr>
            <a:spLocks noGrp="1"/>
          </p:cNvSpPr>
          <p:nvPr>
            <p:ph type="body" sz="quarter" idx="3"/>
          </p:nvPr>
        </p:nvSpPr>
        <p:spPr>
          <a:xfrm>
            <a:off x="701041" y="4473895"/>
            <a:ext cx="5608320" cy="3660459"/>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s-SV"/>
          </a:p>
        </p:txBody>
      </p:sp>
      <p:sp>
        <p:nvSpPr>
          <p:cNvPr id="6" name="Footer Placeholder 5"/>
          <p:cNvSpPr>
            <a:spLocks noGrp="1"/>
          </p:cNvSpPr>
          <p:nvPr>
            <p:ph type="ftr" sz="quarter" idx="4"/>
          </p:nvPr>
        </p:nvSpPr>
        <p:spPr>
          <a:xfrm>
            <a:off x="2" y="8829971"/>
            <a:ext cx="3037841" cy="466435"/>
          </a:xfrm>
          <a:prstGeom prst="rect">
            <a:avLst/>
          </a:prstGeom>
        </p:spPr>
        <p:txBody>
          <a:bodyPr vert="horz" lIns="91440" tIns="45720" rIns="91440" bIns="45720" rtlCol="0" anchor="b"/>
          <a:lstStyle>
            <a:lvl1pPr algn="l">
              <a:defRPr sz="1200"/>
            </a:lvl1pPr>
          </a:lstStyle>
          <a:p>
            <a:endParaRPr lang="es-SV"/>
          </a:p>
        </p:txBody>
      </p:sp>
      <p:sp>
        <p:nvSpPr>
          <p:cNvPr id="7" name="Slide Number Placeholder 6"/>
          <p:cNvSpPr>
            <a:spLocks noGrp="1"/>
          </p:cNvSpPr>
          <p:nvPr>
            <p:ph type="sldNum" sz="quarter" idx="5"/>
          </p:nvPr>
        </p:nvSpPr>
        <p:spPr>
          <a:xfrm>
            <a:off x="3970941" y="8829971"/>
            <a:ext cx="3037841" cy="466435"/>
          </a:xfrm>
          <a:prstGeom prst="rect">
            <a:avLst/>
          </a:prstGeom>
        </p:spPr>
        <p:txBody>
          <a:bodyPr vert="horz" lIns="91440" tIns="45720" rIns="91440" bIns="45720" rtlCol="0" anchor="b"/>
          <a:lstStyle>
            <a:lvl1pPr algn="r">
              <a:defRPr sz="1200"/>
            </a:lvl1pPr>
          </a:lstStyle>
          <a:p>
            <a:fld id="{9CFAFD28-1A71-4440-A3BB-35BB7A2A0D49}" type="slidenum">
              <a:rPr lang="es-SV" smtClean="0"/>
              <a:t>‹#›</a:t>
            </a:fld>
            <a:endParaRPr lang="es-SV"/>
          </a:p>
        </p:txBody>
      </p:sp>
    </p:spTree>
    <p:extLst>
      <p:ext uri="{BB962C8B-B14F-4D97-AF65-F5344CB8AC3E}">
        <p14:creationId xmlns:p14="http://schemas.microsoft.com/office/powerpoint/2010/main" val="6992439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a:p>
        </p:txBody>
      </p:sp>
      <p:sp>
        <p:nvSpPr>
          <p:cNvPr id="4" name="Marcador de número de diapositiva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5FAB764-05FB-4C5A-B550-AEDAE83EAC99}" type="slidenum">
              <a:rPr kumimoji="0" lang="es-E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s-E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75795763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SV" dirty="0"/>
          </a:p>
        </p:txBody>
      </p:sp>
      <p:sp>
        <p:nvSpPr>
          <p:cNvPr id="4" name="Slide Number Placeholder 3"/>
          <p:cNvSpPr>
            <a:spLocks noGrp="1"/>
          </p:cNvSpPr>
          <p:nvPr>
            <p:ph type="sldNum" sz="quarter" idx="5"/>
          </p:nvPr>
        </p:nvSpPr>
        <p:spPr/>
        <p:txBody>
          <a:bodyPr/>
          <a:lstStyle/>
          <a:p>
            <a:pPr marL="0" marR="0" lvl="0" indent="0" algn="r" defTabSz="509348" rtl="0" eaLnBrk="1" fontAlgn="auto" latinLnBrk="0" hangingPunct="1">
              <a:lnSpc>
                <a:spcPct val="100000"/>
              </a:lnSpc>
              <a:spcBef>
                <a:spcPts val="0"/>
              </a:spcBef>
              <a:spcAft>
                <a:spcPts val="0"/>
              </a:spcAft>
              <a:buClrTx/>
              <a:buSzTx/>
              <a:buFontTx/>
              <a:buNone/>
              <a:tabLst/>
              <a:defRPr/>
            </a:pPr>
            <a:fld id="{16AEF234-04B0-42EB-8C2C-844F9F6216C5}" type="slidenum">
              <a:rPr kumimoji="0" lang="es-ES" sz="1200" b="0" i="0" u="none" strike="noStrike" kern="1200" cap="none" spc="0" normalizeH="0" baseline="0" noProof="0">
                <a:ln>
                  <a:noFill/>
                </a:ln>
                <a:solidFill>
                  <a:prstClr val="black"/>
                </a:solidFill>
                <a:effectLst/>
                <a:uLnTx/>
                <a:uFillTx/>
                <a:latin typeface="Calibri"/>
                <a:ea typeface="+mn-ea"/>
                <a:cs typeface="+mn-cs"/>
              </a:rPr>
              <a:pPr marL="0" marR="0" lvl="0" indent="0" algn="r" defTabSz="509348" rtl="0" eaLnBrk="1" fontAlgn="auto" latinLnBrk="0" hangingPunct="1">
                <a:lnSpc>
                  <a:spcPct val="100000"/>
                </a:lnSpc>
                <a:spcBef>
                  <a:spcPts val="0"/>
                </a:spcBef>
                <a:spcAft>
                  <a:spcPts val="0"/>
                </a:spcAft>
                <a:buClrTx/>
                <a:buSzTx/>
                <a:buFontTx/>
                <a:buNone/>
                <a:tabLst/>
                <a:defRPr/>
              </a:pPr>
              <a:t>2</a:t>
            </a:fld>
            <a:endParaRPr kumimoji="0" lang="es-E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96838501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SV"/>
          </a:p>
        </p:txBody>
      </p:sp>
      <p:sp>
        <p:nvSpPr>
          <p:cNvPr id="4" name="Marcador de número de diapositiva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5FAB764-05FB-4C5A-B550-AEDAE83EAC99}" type="slidenum">
              <a:rPr kumimoji="0" lang="es-E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33</a:t>
            </a:fld>
            <a:endParaRPr kumimoji="0" lang="es-E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55688120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SV"/>
          </a:p>
        </p:txBody>
      </p:sp>
      <p:sp>
        <p:nvSpPr>
          <p:cNvPr id="4" name="Marcador de número de diapositiva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5FAB764-05FB-4C5A-B550-AEDAE83EAC99}" type="slidenum">
              <a:rPr kumimoji="0" lang="es-E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34</a:t>
            </a:fld>
            <a:endParaRPr kumimoji="0" lang="es-E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67295019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SV"/>
          </a:p>
        </p:txBody>
      </p:sp>
      <p:sp>
        <p:nvSpPr>
          <p:cNvPr id="4" name="Marcador de número de diapositiva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5FAB764-05FB-4C5A-B550-AEDAE83EAC99}" type="slidenum">
              <a:rPr kumimoji="0" lang="es-E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35</a:t>
            </a:fld>
            <a:endParaRPr kumimoji="0" lang="es-E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46770363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SV"/>
          </a:p>
        </p:txBody>
      </p:sp>
      <p:sp>
        <p:nvSpPr>
          <p:cNvPr id="4" name="Marcador de número de diapositiva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5FAB764-05FB-4C5A-B550-AEDAE83EAC99}" type="slidenum">
              <a:rPr kumimoji="0" lang="es-E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36</a:t>
            </a:fld>
            <a:endParaRPr kumimoji="0" lang="es-E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92580588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0.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Master" Target="../slideMasters/slideMaster5.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DFDABE6-55EE-15BA-A271-3C6CC4C0E8D6}"/>
              </a:ext>
            </a:extLst>
          </p:cNvPr>
          <p:cNvSpPr>
            <a:spLocks noGrp="1"/>
          </p:cNvSpPr>
          <p:nvPr>
            <p:ph type="ctrTitle"/>
          </p:nvPr>
        </p:nvSpPr>
        <p:spPr>
          <a:xfrm>
            <a:off x="1524000" y="1122363"/>
            <a:ext cx="9144000" cy="2387600"/>
          </a:xfrm>
        </p:spPr>
        <p:txBody>
          <a:bodyPr anchor="b"/>
          <a:lstStyle>
            <a:lvl1pPr algn="ctr">
              <a:defRPr sz="6000"/>
            </a:lvl1pPr>
          </a:lstStyle>
          <a:p>
            <a:r>
              <a:rPr lang="es-ES"/>
              <a:t>Haga clic para modificar el estilo de título del patrón</a:t>
            </a:r>
            <a:endParaRPr lang="es-SV"/>
          </a:p>
        </p:txBody>
      </p:sp>
      <p:sp>
        <p:nvSpPr>
          <p:cNvPr id="3" name="Subtítulo 2">
            <a:extLst>
              <a:ext uri="{FF2B5EF4-FFF2-40B4-BE49-F238E27FC236}">
                <a16:creationId xmlns:a16="http://schemas.microsoft.com/office/drawing/2014/main" id="{467188A8-288E-BC1F-3DDF-58E0C4F9AAE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endParaRPr lang="es-SV"/>
          </a:p>
        </p:txBody>
      </p:sp>
      <p:sp>
        <p:nvSpPr>
          <p:cNvPr id="4" name="Marcador de fecha 3">
            <a:extLst>
              <a:ext uri="{FF2B5EF4-FFF2-40B4-BE49-F238E27FC236}">
                <a16:creationId xmlns:a16="http://schemas.microsoft.com/office/drawing/2014/main" id="{65EB257E-969E-3390-4DBE-D38141E0BE91}"/>
              </a:ext>
            </a:extLst>
          </p:cNvPr>
          <p:cNvSpPr>
            <a:spLocks noGrp="1"/>
          </p:cNvSpPr>
          <p:nvPr>
            <p:ph type="dt" sz="half" idx="10"/>
          </p:nvPr>
        </p:nvSpPr>
        <p:spPr/>
        <p:txBody>
          <a:bodyPr/>
          <a:lstStyle/>
          <a:p>
            <a:fld id="{5E225A27-240F-40B7-B16D-F9899C5AB4C2}" type="datetime1">
              <a:rPr lang="es-SV" smtClean="0"/>
              <a:t>27/11/2024</a:t>
            </a:fld>
            <a:endParaRPr lang="es-SV"/>
          </a:p>
        </p:txBody>
      </p:sp>
      <p:sp>
        <p:nvSpPr>
          <p:cNvPr id="5" name="Marcador de pie de página 4">
            <a:extLst>
              <a:ext uri="{FF2B5EF4-FFF2-40B4-BE49-F238E27FC236}">
                <a16:creationId xmlns:a16="http://schemas.microsoft.com/office/drawing/2014/main" id="{FE21D465-1640-160C-52DD-F43522772A14}"/>
              </a:ext>
            </a:extLst>
          </p:cNvPr>
          <p:cNvSpPr>
            <a:spLocks noGrp="1"/>
          </p:cNvSpPr>
          <p:nvPr>
            <p:ph type="ftr" sz="quarter" idx="11"/>
          </p:nvPr>
        </p:nvSpPr>
        <p:spPr/>
        <p:txBody>
          <a:bodyPr/>
          <a:lstStyle/>
          <a:p>
            <a:endParaRPr lang="es-SV"/>
          </a:p>
        </p:txBody>
      </p:sp>
      <p:sp>
        <p:nvSpPr>
          <p:cNvPr id="6" name="Marcador de número de diapositiva 5">
            <a:extLst>
              <a:ext uri="{FF2B5EF4-FFF2-40B4-BE49-F238E27FC236}">
                <a16:creationId xmlns:a16="http://schemas.microsoft.com/office/drawing/2014/main" id="{8EECD662-52F3-7F6F-95E7-2B00A7DB2228}"/>
              </a:ext>
            </a:extLst>
          </p:cNvPr>
          <p:cNvSpPr>
            <a:spLocks noGrp="1"/>
          </p:cNvSpPr>
          <p:nvPr>
            <p:ph type="sldNum" sz="quarter" idx="12"/>
          </p:nvPr>
        </p:nvSpPr>
        <p:spPr/>
        <p:txBody>
          <a:bodyPr/>
          <a:lstStyle/>
          <a:p>
            <a:fld id="{5F77B6CD-6736-467B-BB58-480AB162B03F}" type="slidenum">
              <a:rPr lang="es-SV" smtClean="0"/>
              <a:t>‹#›</a:t>
            </a:fld>
            <a:endParaRPr lang="es-SV"/>
          </a:p>
        </p:txBody>
      </p:sp>
    </p:spTree>
    <p:extLst>
      <p:ext uri="{BB962C8B-B14F-4D97-AF65-F5344CB8AC3E}">
        <p14:creationId xmlns:p14="http://schemas.microsoft.com/office/powerpoint/2010/main" val="27997221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DA20899-10C4-8AA9-F503-F89CECB7DD66}"/>
              </a:ext>
            </a:extLst>
          </p:cNvPr>
          <p:cNvSpPr>
            <a:spLocks noGrp="1"/>
          </p:cNvSpPr>
          <p:nvPr>
            <p:ph type="title"/>
          </p:nvPr>
        </p:nvSpPr>
        <p:spPr/>
        <p:txBody>
          <a:bodyPr/>
          <a:lstStyle/>
          <a:p>
            <a:r>
              <a:rPr lang="es-ES"/>
              <a:t>Haga clic para modificar el estilo de título del patrón</a:t>
            </a:r>
            <a:endParaRPr lang="es-SV"/>
          </a:p>
        </p:txBody>
      </p:sp>
      <p:sp>
        <p:nvSpPr>
          <p:cNvPr id="3" name="Marcador de contenido 2">
            <a:extLst>
              <a:ext uri="{FF2B5EF4-FFF2-40B4-BE49-F238E27FC236}">
                <a16:creationId xmlns:a16="http://schemas.microsoft.com/office/drawing/2014/main" id="{92B861A2-F6CE-3E4F-CABF-2C6A3B40F9F3}"/>
              </a:ext>
            </a:extLst>
          </p:cNvPr>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SV"/>
          </a:p>
        </p:txBody>
      </p:sp>
      <p:sp>
        <p:nvSpPr>
          <p:cNvPr id="4" name="Marcador de fecha 3">
            <a:extLst>
              <a:ext uri="{FF2B5EF4-FFF2-40B4-BE49-F238E27FC236}">
                <a16:creationId xmlns:a16="http://schemas.microsoft.com/office/drawing/2014/main" id="{F513CAAC-0DEC-C8E7-E507-E785979E63F0}"/>
              </a:ext>
            </a:extLst>
          </p:cNvPr>
          <p:cNvSpPr>
            <a:spLocks noGrp="1"/>
          </p:cNvSpPr>
          <p:nvPr>
            <p:ph type="dt" sz="half" idx="10"/>
          </p:nvPr>
        </p:nvSpPr>
        <p:spPr/>
        <p:txBody>
          <a:bodyPr/>
          <a:lstStyle/>
          <a:p>
            <a:fld id="{A101DA37-1F76-4EBE-9874-645C54887514}" type="datetime1">
              <a:rPr lang="es-SV" smtClean="0"/>
              <a:t>27/11/2024</a:t>
            </a:fld>
            <a:endParaRPr lang="es-SV"/>
          </a:p>
        </p:txBody>
      </p:sp>
      <p:sp>
        <p:nvSpPr>
          <p:cNvPr id="5" name="Marcador de pie de página 4">
            <a:extLst>
              <a:ext uri="{FF2B5EF4-FFF2-40B4-BE49-F238E27FC236}">
                <a16:creationId xmlns:a16="http://schemas.microsoft.com/office/drawing/2014/main" id="{2560CCFE-81DA-D395-6172-B781E05F7703}"/>
              </a:ext>
            </a:extLst>
          </p:cNvPr>
          <p:cNvSpPr>
            <a:spLocks noGrp="1"/>
          </p:cNvSpPr>
          <p:nvPr>
            <p:ph type="ftr" sz="quarter" idx="11"/>
          </p:nvPr>
        </p:nvSpPr>
        <p:spPr/>
        <p:txBody>
          <a:bodyPr/>
          <a:lstStyle/>
          <a:p>
            <a:endParaRPr lang="es-SV"/>
          </a:p>
        </p:txBody>
      </p:sp>
      <p:sp>
        <p:nvSpPr>
          <p:cNvPr id="6" name="Marcador de número de diapositiva 5">
            <a:extLst>
              <a:ext uri="{FF2B5EF4-FFF2-40B4-BE49-F238E27FC236}">
                <a16:creationId xmlns:a16="http://schemas.microsoft.com/office/drawing/2014/main" id="{D73CAD8B-EFDD-5940-8990-A4AAFB02B7EB}"/>
              </a:ext>
            </a:extLst>
          </p:cNvPr>
          <p:cNvSpPr>
            <a:spLocks noGrp="1"/>
          </p:cNvSpPr>
          <p:nvPr>
            <p:ph type="sldNum" sz="quarter" idx="12"/>
          </p:nvPr>
        </p:nvSpPr>
        <p:spPr/>
        <p:txBody>
          <a:bodyPr/>
          <a:lstStyle/>
          <a:p>
            <a:fld id="{5F77B6CD-6736-467B-BB58-480AB162B03F}" type="slidenum">
              <a:rPr lang="es-SV" smtClean="0"/>
              <a:t>‹#›</a:t>
            </a:fld>
            <a:endParaRPr lang="es-SV"/>
          </a:p>
        </p:txBody>
      </p:sp>
    </p:spTree>
    <p:extLst>
      <p:ext uri="{BB962C8B-B14F-4D97-AF65-F5344CB8AC3E}">
        <p14:creationId xmlns:p14="http://schemas.microsoft.com/office/powerpoint/2010/main" val="61655550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57CFE41-FD65-7570-8034-97E191FF0E4F}"/>
              </a:ext>
            </a:extLst>
          </p:cNvPr>
          <p:cNvSpPr>
            <a:spLocks noGrp="1"/>
          </p:cNvSpPr>
          <p:nvPr>
            <p:ph type="title"/>
          </p:nvPr>
        </p:nvSpPr>
        <p:spPr>
          <a:xfrm>
            <a:off x="831850" y="1709738"/>
            <a:ext cx="10515600" cy="2852737"/>
          </a:xfrm>
        </p:spPr>
        <p:txBody>
          <a:bodyPr anchor="b"/>
          <a:lstStyle>
            <a:lvl1pPr>
              <a:defRPr sz="6000"/>
            </a:lvl1pPr>
          </a:lstStyle>
          <a:p>
            <a:r>
              <a:rPr lang="es-ES"/>
              <a:t>Haga clic para modificar el estilo de título del patrón</a:t>
            </a:r>
            <a:endParaRPr lang="es-SV"/>
          </a:p>
        </p:txBody>
      </p:sp>
      <p:sp>
        <p:nvSpPr>
          <p:cNvPr id="3" name="Marcador de texto 2">
            <a:extLst>
              <a:ext uri="{FF2B5EF4-FFF2-40B4-BE49-F238E27FC236}">
                <a16:creationId xmlns:a16="http://schemas.microsoft.com/office/drawing/2014/main" id="{4CAE4465-01F8-EB32-3F3F-8A1098E95306}"/>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a:t>Haga clic para modificar los estilos de texto del patrón</a:t>
            </a:r>
          </a:p>
        </p:txBody>
      </p:sp>
      <p:sp>
        <p:nvSpPr>
          <p:cNvPr id="4" name="Marcador de fecha 3">
            <a:extLst>
              <a:ext uri="{FF2B5EF4-FFF2-40B4-BE49-F238E27FC236}">
                <a16:creationId xmlns:a16="http://schemas.microsoft.com/office/drawing/2014/main" id="{67C22743-F82C-DB17-2E86-C7AFAF4C0040}"/>
              </a:ext>
            </a:extLst>
          </p:cNvPr>
          <p:cNvSpPr>
            <a:spLocks noGrp="1"/>
          </p:cNvSpPr>
          <p:nvPr>
            <p:ph type="dt" sz="half" idx="10"/>
          </p:nvPr>
        </p:nvSpPr>
        <p:spPr/>
        <p:txBody>
          <a:bodyPr/>
          <a:lstStyle/>
          <a:p>
            <a:fld id="{AA7388B5-E724-4414-A251-1287C73DC10E}" type="datetime1">
              <a:rPr lang="es-SV" smtClean="0"/>
              <a:t>27/11/2024</a:t>
            </a:fld>
            <a:endParaRPr lang="es-SV"/>
          </a:p>
        </p:txBody>
      </p:sp>
      <p:sp>
        <p:nvSpPr>
          <p:cNvPr id="5" name="Marcador de pie de página 4">
            <a:extLst>
              <a:ext uri="{FF2B5EF4-FFF2-40B4-BE49-F238E27FC236}">
                <a16:creationId xmlns:a16="http://schemas.microsoft.com/office/drawing/2014/main" id="{FE3BF651-784D-3BC2-220D-FEEDFF9F364A}"/>
              </a:ext>
            </a:extLst>
          </p:cNvPr>
          <p:cNvSpPr>
            <a:spLocks noGrp="1"/>
          </p:cNvSpPr>
          <p:nvPr>
            <p:ph type="ftr" sz="quarter" idx="11"/>
          </p:nvPr>
        </p:nvSpPr>
        <p:spPr/>
        <p:txBody>
          <a:bodyPr/>
          <a:lstStyle/>
          <a:p>
            <a:endParaRPr lang="es-SV"/>
          </a:p>
        </p:txBody>
      </p:sp>
      <p:sp>
        <p:nvSpPr>
          <p:cNvPr id="6" name="Marcador de número de diapositiva 5">
            <a:extLst>
              <a:ext uri="{FF2B5EF4-FFF2-40B4-BE49-F238E27FC236}">
                <a16:creationId xmlns:a16="http://schemas.microsoft.com/office/drawing/2014/main" id="{59033218-5E46-6E93-05B7-6313B3F6E1CC}"/>
              </a:ext>
            </a:extLst>
          </p:cNvPr>
          <p:cNvSpPr>
            <a:spLocks noGrp="1"/>
          </p:cNvSpPr>
          <p:nvPr>
            <p:ph type="sldNum" sz="quarter" idx="12"/>
          </p:nvPr>
        </p:nvSpPr>
        <p:spPr/>
        <p:txBody>
          <a:bodyPr/>
          <a:lstStyle/>
          <a:p>
            <a:fld id="{5F77B6CD-6736-467B-BB58-480AB162B03F}" type="slidenum">
              <a:rPr lang="es-SV" smtClean="0"/>
              <a:t>‹#›</a:t>
            </a:fld>
            <a:endParaRPr lang="es-SV"/>
          </a:p>
        </p:txBody>
      </p:sp>
    </p:spTree>
    <p:extLst>
      <p:ext uri="{BB962C8B-B14F-4D97-AF65-F5344CB8AC3E}">
        <p14:creationId xmlns:p14="http://schemas.microsoft.com/office/powerpoint/2010/main" val="67454208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78B5B0E-7CB9-B355-28EF-184323DFBB8A}"/>
              </a:ext>
            </a:extLst>
          </p:cNvPr>
          <p:cNvSpPr>
            <a:spLocks noGrp="1"/>
          </p:cNvSpPr>
          <p:nvPr>
            <p:ph type="title"/>
          </p:nvPr>
        </p:nvSpPr>
        <p:spPr/>
        <p:txBody>
          <a:bodyPr/>
          <a:lstStyle/>
          <a:p>
            <a:r>
              <a:rPr lang="es-ES"/>
              <a:t>Haga clic para modificar el estilo de título del patrón</a:t>
            </a:r>
            <a:endParaRPr lang="es-SV"/>
          </a:p>
        </p:txBody>
      </p:sp>
      <p:sp>
        <p:nvSpPr>
          <p:cNvPr id="3" name="Marcador de contenido 2">
            <a:extLst>
              <a:ext uri="{FF2B5EF4-FFF2-40B4-BE49-F238E27FC236}">
                <a16:creationId xmlns:a16="http://schemas.microsoft.com/office/drawing/2014/main" id="{09E9C486-CD68-7D84-A1C9-0D1FA753F7AF}"/>
              </a:ext>
            </a:extLst>
          </p:cNvPr>
          <p:cNvSpPr>
            <a:spLocks noGrp="1"/>
          </p:cNvSpPr>
          <p:nvPr>
            <p:ph sz="half" idx="1"/>
          </p:nvPr>
        </p:nvSpPr>
        <p:spPr>
          <a:xfrm>
            <a:off x="838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SV"/>
          </a:p>
        </p:txBody>
      </p:sp>
      <p:sp>
        <p:nvSpPr>
          <p:cNvPr id="4" name="Marcador de contenido 3">
            <a:extLst>
              <a:ext uri="{FF2B5EF4-FFF2-40B4-BE49-F238E27FC236}">
                <a16:creationId xmlns:a16="http://schemas.microsoft.com/office/drawing/2014/main" id="{F008F5B9-AF10-4607-3091-F759C109BE90}"/>
              </a:ext>
            </a:extLst>
          </p:cNvPr>
          <p:cNvSpPr>
            <a:spLocks noGrp="1"/>
          </p:cNvSpPr>
          <p:nvPr>
            <p:ph sz="half" idx="2"/>
          </p:nvPr>
        </p:nvSpPr>
        <p:spPr>
          <a:xfrm>
            <a:off x="6172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SV"/>
          </a:p>
        </p:txBody>
      </p:sp>
      <p:sp>
        <p:nvSpPr>
          <p:cNvPr id="5" name="Marcador de fecha 4">
            <a:extLst>
              <a:ext uri="{FF2B5EF4-FFF2-40B4-BE49-F238E27FC236}">
                <a16:creationId xmlns:a16="http://schemas.microsoft.com/office/drawing/2014/main" id="{592668DD-147C-3743-D0C0-21CB39D46215}"/>
              </a:ext>
            </a:extLst>
          </p:cNvPr>
          <p:cNvSpPr>
            <a:spLocks noGrp="1"/>
          </p:cNvSpPr>
          <p:nvPr>
            <p:ph type="dt" sz="half" idx="10"/>
          </p:nvPr>
        </p:nvSpPr>
        <p:spPr/>
        <p:txBody>
          <a:bodyPr/>
          <a:lstStyle/>
          <a:p>
            <a:fld id="{9CE85018-93AE-49D5-82CF-491950263F1E}" type="datetime1">
              <a:rPr lang="es-SV" smtClean="0"/>
              <a:t>27/11/2024</a:t>
            </a:fld>
            <a:endParaRPr lang="es-SV"/>
          </a:p>
        </p:txBody>
      </p:sp>
      <p:sp>
        <p:nvSpPr>
          <p:cNvPr id="6" name="Marcador de pie de página 5">
            <a:extLst>
              <a:ext uri="{FF2B5EF4-FFF2-40B4-BE49-F238E27FC236}">
                <a16:creationId xmlns:a16="http://schemas.microsoft.com/office/drawing/2014/main" id="{320CFA0E-6EEC-25C1-1EC1-A0973CE6323B}"/>
              </a:ext>
            </a:extLst>
          </p:cNvPr>
          <p:cNvSpPr>
            <a:spLocks noGrp="1"/>
          </p:cNvSpPr>
          <p:nvPr>
            <p:ph type="ftr" sz="quarter" idx="11"/>
          </p:nvPr>
        </p:nvSpPr>
        <p:spPr/>
        <p:txBody>
          <a:bodyPr/>
          <a:lstStyle/>
          <a:p>
            <a:endParaRPr lang="es-SV"/>
          </a:p>
        </p:txBody>
      </p:sp>
      <p:sp>
        <p:nvSpPr>
          <p:cNvPr id="7" name="Marcador de número de diapositiva 6">
            <a:extLst>
              <a:ext uri="{FF2B5EF4-FFF2-40B4-BE49-F238E27FC236}">
                <a16:creationId xmlns:a16="http://schemas.microsoft.com/office/drawing/2014/main" id="{CE8EF804-BD65-372B-3D88-7834E82FCF04}"/>
              </a:ext>
            </a:extLst>
          </p:cNvPr>
          <p:cNvSpPr>
            <a:spLocks noGrp="1"/>
          </p:cNvSpPr>
          <p:nvPr>
            <p:ph type="sldNum" sz="quarter" idx="12"/>
          </p:nvPr>
        </p:nvSpPr>
        <p:spPr/>
        <p:txBody>
          <a:bodyPr/>
          <a:lstStyle/>
          <a:p>
            <a:fld id="{5F77B6CD-6736-467B-BB58-480AB162B03F}" type="slidenum">
              <a:rPr lang="es-SV" smtClean="0"/>
              <a:t>‹#›</a:t>
            </a:fld>
            <a:endParaRPr lang="es-SV"/>
          </a:p>
        </p:txBody>
      </p:sp>
    </p:spTree>
    <p:extLst>
      <p:ext uri="{BB962C8B-B14F-4D97-AF65-F5344CB8AC3E}">
        <p14:creationId xmlns:p14="http://schemas.microsoft.com/office/powerpoint/2010/main" val="113984411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E9F04DD-24A7-E806-F342-ACE9D8FD6F1E}"/>
              </a:ext>
            </a:extLst>
          </p:cNvPr>
          <p:cNvSpPr>
            <a:spLocks noGrp="1"/>
          </p:cNvSpPr>
          <p:nvPr>
            <p:ph type="title"/>
          </p:nvPr>
        </p:nvSpPr>
        <p:spPr>
          <a:xfrm>
            <a:off x="839788" y="365125"/>
            <a:ext cx="10515600" cy="1325563"/>
          </a:xfrm>
        </p:spPr>
        <p:txBody>
          <a:bodyPr/>
          <a:lstStyle/>
          <a:p>
            <a:r>
              <a:rPr lang="es-ES"/>
              <a:t>Haga clic para modificar el estilo de título del patrón</a:t>
            </a:r>
            <a:endParaRPr lang="es-SV"/>
          </a:p>
        </p:txBody>
      </p:sp>
      <p:sp>
        <p:nvSpPr>
          <p:cNvPr id="3" name="Marcador de texto 2">
            <a:extLst>
              <a:ext uri="{FF2B5EF4-FFF2-40B4-BE49-F238E27FC236}">
                <a16:creationId xmlns:a16="http://schemas.microsoft.com/office/drawing/2014/main" id="{AF9A86B3-AC9B-C1B5-1D27-45F8B1715FC3}"/>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 name="Marcador de contenido 3">
            <a:extLst>
              <a:ext uri="{FF2B5EF4-FFF2-40B4-BE49-F238E27FC236}">
                <a16:creationId xmlns:a16="http://schemas.microsoft.com/office/drawing/2014/main" id="{008496D0-E810-A120-6703-43172F275DE7}"/>
              </a:ext>
            </a:extLst>
          </p:cNvPr>
          <p:cNvSpPr>
            <a:spLocks noGrp="1"/>
          </p:cNvSpPr>
          <p:nvPr>
            <p:ph sz="half" idx="2"/>
          </p:nvPr>
        </p:nvSpPr>
        <p:spPr>
          <a:xfrm>
            <a:off x="839788" y="2505075"/>
            <a:ext cx="5157787"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SV"/>
          </a:p>
        </p:txBody>
      </p:sp>
      <p:sp>
        <p:nvSpPr>
          <p:cNvPr id="5" name="Marcador de texto 4">
            <a:extLst>
              <a:ext uri="{FF2B5EF4-FFF2-40B4-BE49-F238E27FC236}">
                <a16:creationId xmlns:a16="http://schemas.microsoft.com/office/drawing/2014/main" id="{14576E2A-331B-838B-0B1E-EE2A0581F21A}"/>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6" name="Marcador de contenido 5">
            <a:extLst>
              <a:ext uri="{FF2B5EF4-FFF2-40B4-BE49-F238E27FC236}">
                <a16:creationId xmlns:a16="http://schemas.microsoft.com/office/drawing/2014/main" id="{7D550637-692F-18C0-EB88-D126930CD19A}"/>
              </a:ext>
            </a:extLst>
          </p:cNvPr>
          <p:cNvSpPr>
            <a:spLocks noGrp="1"/>
          </p:cNvSpPr>
          <p:nvPr>
            <p:ph sz="quarter" idx="4"/>
          </p:nvPr>
        </p:nvSpPr>
        <p:spPr>
          <a:xfrm>
            <a:off x="6172200" y="2505075"/>
            <a:ext cx="5183188"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SV"/>
          </a:p>
        </p:txBody>
      </p:sp>
      <p:sp>
        <p:nvSpPr>
          <p:cNvPr id="7" name="Marcador de fecha 6">
            <a:extLst>
              <a:ext uri="{FF2B5EF4-FFF2-40B4-BE49-F238E27FC236}">
                <a16:creationId xmlns:a16="http://schemas.microsoft.com/office/drawing/2014/main" id="{A22E5BE8-44AF-93D6-ED98-0537D2D72C7F}"/>
              </a:ext>
            </a:extLst>
          </p:cNvPr>
          <p:cNvSpPr>
            <a:spLocks noGrp="1"/>
          </p:cNvSpPr>
          <p:nvPr>
            <p:ph type="dt" sz="half" idx="10"/>
          </p:nvPr>
        </p:nvSpPr>
        <p:spPr/>
        <p:txBody>
          <a:bodyPr/>
          <a:lstStyle/>
          <a:p>
            <a:fld id="{DC317BC3-B49A-41DB-A658-4016968BFF3B}" type="datetime1">
              <a:rPr lang="es-SV" smtClean="0"/>
              <a:t>27/11/2024</a:t>
            </a:fld>
            <a:endParaRPr lang="es-SV"/>
          </a:p>
        </p:txBody>
      </p:sp>
      <p:sp>
        <p:nvSpPr>
          <p:cNvPr id="8" name="Marcador de pie de página 7">
            <a:extLst>
              <a:ext uri="{FF2B5EF4-FFF2-40B4-BE49-F238E27FC236}">
                <a16:creationId xmlns:a16="http://schemas.microsoft.com/office/drawing/2014/main" id="{01F7FA3B-3769-FD04-0D5E-A2E79C6F05F2}"/>
              </a:ext>
            </a:extLst>
          </p:cNvPr>
          <p:cNvSpPr>
            <a:spLocks noGrp="1"/>
          </p:cNvSpPr>
          <p:nvPr>
            <p:ph type="ftr" sz="quarter" idx="11"/>
          </p:nvPr>
        </p:nvSpPr>
        <p:spPr/>
        <p:txBody>
          <a:bodyPr/>
          <a:lstStyle/>
          <a:p>
            <a:endParaRPr lang="es-SV"/>
          </a:p>
        </p:txBody>
      </p:sp>
      <p:sp>
        <p:nvSpPr>
          <p:cNvPr id="9" name="Marcador de número de diapositiva 8">
            <a:extLst>
              <a:ext uri="{FF2B5EF4-FFF2-40B4-BE49-F238E27FC236}">
                <a16:creationId xmlns:a16="http://schemas.microsoft.com/office/drawing/2014/main" id="{C1D50CC2-B1C9-8ADC-949A-8CB0D5AD832F}"/>
              </a:ext>
            </a:extLst>
          </p:cNvPr>
          <p:cNvSpPr>
            <a:spLocks noGrp="1"/>
          </p:cNvSpPr>
          <p:nvPr>
            <p:ph type="sldNum" sz="quarter" idx="12"/>
          </p:nvPr>
        </p:nvSpPr>
        <p:spPr/>
        <p:txBody>
          <a:bodyPr/>
          <a:lstStyle/>
          <a:p>
            <a:fld id="{5F77B6CD-6736-467B-BB58-480AB162B03F}" type="slidenum">
              <a:rPr lang="es-SV" smtClean="0"/>
              <a:t>‹#›</a:t>
            </a:fld>
            <a:endParaRPr lang="es-SV"/>
          </a:p>
        </p:txBody>
      </p:sp>
    </p:spTree>
    <p:extLst>
      <p:ext uri="{BB962C8B-B14F-4D97-AF65-F5344CB8AC3E}">
        <p14:creationId xmlns:p14="http://schemas.microsoft.com/office/powerpoint/2010/main" val="101600893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BA8C65D-9F44-642C-3497-1D8A4BFF7CCD}"/>
              </a:ext>
            </a:extLst>
          </p:cNvPr>
          <p:cNvSpPr>
            <a:spLocks noGrp="1"/>
          </p:cNvSpPr>
          <p:nvPr>
            <p:ph type="title"/>
          </p:nvPr>
        </p:nvSpPr>
        <p:spPr/>
        <p:txBody>
          <a:bodyPr/>
          <a:lstStyle/>
          <a:p>
            <a:r>
              <a:rPr lang="es-ES"/>
              <a:t>Haga clic para modificar el estilo de título del patrón</a:t>
            </a:r>
            <a:endParaRPr lang="es-SV"/>
          </a:p>
        </p:txBody>
      </p:sp>
      <p:sp>
        <p:nvSpPr>
          <p:cNvPr id="3" name="Marcador de fecha 2">
            <a:extLst>
              <a:ext uri="{FF2B5EF4-FFF2-40B4-BE49-F238E27FC236}">
                <a16:creationId xmlns:a16="http://schemas.microsoft.com/office/drawing/2014/main" id="{2E04AF2B-DD9A-B54E-6E08-A3FDE391DCCF}"/>
              </a:ext>
            </a:extLst>
          </p:cNvPr>
          <p:cNvSpPr>
            <a:spLocks noGrp="1"/>
          </p:cNvSpPr>
          <p:nvPr>
            <p:ph type="dt" sz="half" idx="10"/>
          </p:nvPr>
        </p:nvSpPr>
        <p:spPr/>
        <p:txBody>
          <a:bodyPr/>
          <a:lstStyle/>
          <a:p>
            <a:fld id="{C7901EAD-4083-417F-B1C8-DB69F2FAE85C}" type="datetime1">
              <a:rPr lang="es-SV" smtClean="0"/>
              <a:t>27/11/2024</a:t>
            </a:fld>
            <a:endParaRPr lang="es-SV"/>
          </a:p>
        </p:txBody>
      </p:sp>
      <p:sp>
        <p:nvSpPr>
          <p:cNvPr id="4" name="Marcador de pie de página 3">
            <a:extLst>
              <a:ext uri="{FF2B5EF4-FFF2-40B4-BE49-F238E27FC236}">
                <a16:creationId xmlns:a16="http://schemas.microsoft.com/office/drawing/2014/main" id="{D349B497-699E-74E1-51EF-18F4EAD55309}"/>
              </a:ext>
            </a:extLst>
          </p:cNvPr>
          <p:cNvSpPr>
            <a:spLocks noGrp="1"/>
          </p:cNvSpPr>
          <p:nvPr>
            <p:ph type="ftr" sz="quarter" idx="11"/>
          </p:nvPr>
        </p:nvSpPr>
        <p:spPr/>
        <p:txBody>
          <a:bodyPr/>
          <a:lstStyle/>
          <a:p>
            <a:endParaRPr lang="es-SV"/>
          </a:p>
        </p:txBody>
      </p:sp>
      <p:sp>
        <p:nvSpPr>
          <p:cNvPr id="5" name="Marcador de número de diapositiva 4">
            <a:extLst>
              <a:ext uri="{FF2B5EF4-FFF2-40B4-BE49-F238E27FC236}">
                <a16:creationId xmlns:a16="http://schemas.microsoft.com/office/drawing/2014/main" id="{241FE358-D752-CECC-4169-D42BB18358CE}"/>
              </a:ext>
            </a:extLst>
          </p:cNvPr>
          <p:cNvSpPr>
            <a:spLocks noGrp="1"/>
          </p:cNvSpPr>
          <p:nvPr>
            <p:ph type="sldNum" sz="quarter" idx="12"/>
          </p:nvPr>
        </p:nvSpPr>
        <p:spPr/>
        <p:txBody>
          <a:bodyPr/>
          <a:lstStyle/>
          <a:p>
            <a:fld id="{5F77B6CD-6736-467B-BB58-480AB162B03F}" type="slidenum">
              <a:rPr lang="es-SV" smtClean="0"/>
              <a:t>‹#›</a:t>
            </a:fld>
            <a:endParaRPr lang="es-SV"/>
          </a:p>
        </p:txBody>
      </p:sp>
    </p:spTree>
    <p:extLst>
      <p:ext uri="{BB962C8B-B14F-4D97-AF65-F5344CB8AC3E}">
        <p14:creationId xmlns:p14="http://schemas.microsoft.com/office/powerpoint/2010/main" val="77043922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90E46193-C194-A19D-4FB3-7533E7770911}"/>
              </a:ext>
            </a:extLst>
          </p:cNvPr>
          <p:cNvSpPr>
            <a:spLocks noGrp="1"/>
          </p:cNvSpPr>
          <p:nvPr>
            <p:ph type="dt" sz="half" idx="10"/>
          </p:nvPr>
        </p:nvSpPr>
        <p:spPr/>
        <p:txBody>
          <a:bodyPr/>
          <a:lstStyle/>
          <a:p>
            <a:fld id="{96FEC9C4-809A-4D3C-8098-192D71C9429E}" type="datetime1">
              <a:rPr lang="es-SV" smtClean="0"/>
              <a:t>27/11/2024</a:t>
            </a:fld>
            <a:endParaRPr lang="es-SV"/>
          </a:p>
        </p:txBody>
      </p:sp>
      <p:sp>
        <p:nvSpPr>
          <p:cNvPr id="3" name="Marcador de pie de página 2">
            <a:extLst>
              <a:ext uri="{FF2B5EF4-FFF2-40B4-BE49-F238E27FC236}">
                <a16:creationId xmlns:a16="http://schemas.microsoft.com/office/drawing/2014/main" id="{0D6EC723-1160-5FDD-216F-643A8D4F9A0F}"/>
              </a:ext>
            </a:extLst>
          </p:cNvPr>
          <p:cNvSpPr>
            <a:spLocks noGrp="1"/>
          </p:cNvSpPr>
          <p:nvPr>
            <p:ph type="ftr" sz="quarter" idx="11"/>
          </p:nvPr>
        </p:nvSpPr>
        <p:spPr/>
        <p:txBody>
          <a:bodyPr/>
          <a:lstStyle/>
          <a:p>
            <a:endParaRPr lang="es-SV"/>
          </a:p>
        </p:txBody>
      </p:sp>
      <p:sp>
        <p:nvSpPr>
          <p:cNvPr id="4" name="Marcador de número de diapositiva 3">
            <a:extLst>
              <a:ext uri="{FF2B5EF4-FFF2-40B4-BE49-F238E27FC236}">
                <a16:creationId xmlns:a16="http://schemas.microsoft.com/office/drawing/2014/main" id="{A9CBE897-22CA-65F6-1032-9596457469A5}"/>
              </a:ext>
            </a:extLst>
          </p:cNvPr>
          <p:cNvSpPr>
            <a:spLocks noGrp="1"/>
          </p:cNvSpPr>
          <p:nvPr>
            <p:ph type="sldNum" sz="quarter" idx="12"/>
          </p:nvPr>
        </p:nvSpPr>
        <p:spPr/>
        <p:txBody>
          <a:bodyPr/>
          <a:lstStyle/>
          <a:p>
            <a:fld id="{5F77B6CD-6736-467B-BB58-480AB162B03F}" type="slidenum">
              <a:rPr lang="es-SV" smtClean="0"/>
              <a:t>‹#›</a:t>
            </a:fld>
            <a:endParaRPr lang="es-SV"/>
          </a:p>
        </p:txBody>
      </p:sp>
    </p:spTree>
    <p:extLst>
      <p:ext uri="{BB962C8B-B14F-4D97-AF65-F5344CB8AC3E}">
        <p14:creationId xmlns:p14="http://schemas.microsoft.com/office/powerpoint/2010/main" val="111441889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020B582-D5CB-9C2C-0CF5-C01171FF0E0F}"/>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endParaRPr lang="es-SV"/>
          </a:p>
        </p:txBody>
      </p:sp>
      <p:sp>
        <p:nvSpPr>
          <p:cNvPr id="3" name="Marcador de contenido 2">
            <a:extLst>
              <a:ext uri="{FF2B5EF4-FFF2-40B4-BE49-F238E27FC236}">
                <a16:creationId xmlns:a16="http://schemas.microsoft.com/office/drawing/2014/main" id="{CD588320-11A4-3F4C-9986-F8DA8730653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SV"/>
          </a:p>
        </p:txBody>
      </p:sp>
      <p:sp>
        <p:nvSpPr>
          <p:cNvPr id="4" name="Marcador de texto 3">
            <a:extLst>
              <a:ext uri="{FF2B5EF4-FFF2-40B4-BE49-F238E27FC236}">
                <a16:creationId xmlns:a16="http://schemas.microsoft.com/office/drawing/2014/main" id="{D0F530F7-7BC9-F455-1049-288FBF0CBEA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60159D18-8AD6-D257-0BA2-9EAA87227967}"/>
              </a:ext>
            </a:extLst>
          </p:cNvPr>
          <p:cNvSpPr>
            <a:spLocks noGrp="1"/>
          </p:cNvSpPr>
          <p:nvPr>
            <p:ph type="dt" sz="half" idx="10"/>
          </p:nvPr>
        </p:nvSpPr>
        <p:spPr/>
        <p:txBody>
          <a:bodyPr/>
          <a:lstStyle/>
          <a:p>
            <a:fld id="{E296401F-BA2C-48E2-A30E-637E2B805581}" type="datetime1">
              <a:rPr lang="es-SV" smtClean="0"/>
              <a:t>27/11/2024</a:t>
            </a:fld>
            <a:endParaRPr lang="es-SV"/>
          </a:p>
        </p:txBody>
      </p:sp>
      <p:sp>
        <p:nvSpPr>
          <p:cNvPr id="6" name="Marcador de pie de página 5">
            <a:extLst>
              <a:ext uri="{FF2B5EF4-FFF2-40B4-BE49-F238E27FC236}">
                <a16:creationId xmlns:a16="http://schemas.microsoft.com/office/drawing/2014/main" id="{12CB2051-A875-50A6-FB7B-2571B63B5398}"/>
              </a:ext>
            </a:extLst>
          </p:cNvPr>
          <p:cNvSpPr>
            <a:spLocks noGrp="1"/>
          </p:cNvSpPr>
          <p:nvPr>
            <p:ph type="ftr" sz="quarter" idx="11"/>
          </p:nvPr>
        </p:nvSpPr>
        <p:spPr/>
        <p:txBody>
          <a:bodyPr/>
          <a:lstStyle/>
          <a:p>
            <a:endParaRPr lang="es-SV"/>
          </a:p>
        </p:txBody>
      </p:sp>
      <p:sp>
        <p:nvSpPr>
          <p:cNvPr id="7" name="Marcador de número de diapositiva 6">
            <a:extLst>
              <a:ext uri="{FF2B5EF4-FFF2-40B4-BE49-F238E27FC236}">
                <a16:creationId xmlns:a16="http://schemas.microsoft.com/office/drawing/2014/main" id="{345B13AC-06D0-AFA0-2F1A-4BD048770B18}"/>
              </a:ext>
            </a:extLst>
          </p:cNvPr>
          <p:cNvSpPr>
            <a:spLocks noGrp="1"/>
          </p:cNvSpPr>
          <p:nvPr>
            <p:ph type="sldNum" sz="quarter" idx="12"/>
          </p:nvPr>
        </p:nvSpPr>
        <p:spPr/>
        <p:txBody>
          <a:bodyPr/>
          <a:lstStyle/>
          <a:p>
            <a:fld id="{5F77B6CD-6736-467B-BB58-480AB162B03F}" type="slidenum">
              <a:rPr lang="es-SV" smtClean="0"/>
              <a:t>‹#›</a:t>
            </a:fld>
            <a:endParaRPr lang="es-SV"/>
          </a:p>
        </p:txBody>
      </p:sp>
    </p:spTree>
    <p:extLst>
      <p:ext uri="{BB962C8B-B14F-4D97-AF65-F5344CB8AC3E}">
        <p14:creationId xmlns:p14="http://schemas.microsoft.com/office/powerpoint/2010/main" val="195269583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454D5B0-47A4-FA5F-FDDB-6E07CEA2C8AF}"/>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endParaRPr lang="es-SV"/>
          </a:p>
        </p:txBody>
      </p:sp>
      <p:sp>
        <p:nvSpPr>
          <p:cNvPr id="3" name="Marcador de posición de imagen 2">
            <a:extLst>
              <a:ext uri="{FF2B5EF4-FFF2-40B4-BE49-F238E27FC236}">
                <a16:creationId xmlns:a16="http://schemas.microsoft.com/office/drawing/2014/main" id="{E3ADC26E-7C70-49FE-9664-8B4919FB0AC8}"/>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SV"/>
          </a:p>
        </p:txBody>
      </p:sp>
      <p:sp>
        <p:nvSpPr>
          <p:cNvPr id="4" name="Marcador de texto 3">
            <a:extLst>
              <a:ext uri="{FF2B5EF4-FFF2-40B4-BE49-F238E27FC236}">
                <a16:creationId xmlns:a16="http://schemas.microsoft.com/office/drawing/2014/main" id="{873262B7-3130-4B69-A81B-B9BF0C770ED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62236371-8E4E-842F-36AE-E22D74AE4D02}"/>
              </a:ext>
            </a:extLst>
          </p:cNvPr>
          <p:cNvSpPr>
            <a:spLocks noGrp="1"/>
          </p:cNvSpPr>
          <p:nvPr>
            <p:ph type="dt" sz="half" idx="10"/>
          </p:nvPr>
        </p:nvSpPr>
        <p:spPr/>
        <p:txBody>
          <a:bodyPr/>
          <a:lstStyle/>
          <a:p>
            <a:fld id="{98B4ED6E-0BBA-4A56-986D-F976F4A49F51}" type="datetime1">
              <a:rPr lang="es-SV" smtClean="0"/>
              <a:t>27/11/2024</a:t>
            </a:fld>
            <a:endParaRPr lang="es-SV"/>
          </a:p>
        </p:txBody>
      </p:sp>
      <p:sp>
        <p:nvSpPr>
          <p:cNvPr id="6" name="Marcador de pie de página 5">
            <a:extLst>
              <a:ext uri="{FF2B5EF4-FFF2-40B4-BE49-F238E27FC236}">
                <a16:creationId xmlns:a16="http://schemas.microsoft.com/office/drawing/2014/main" id="{5056B0B0-AD3C-E4C0-4AC8-F91467A65266}"/>
              </a:ext>
            </a:extLst>
          </p:cNvPr>
          <p:cNvSpPr>
            <a:spLocks noGrp="1"/>
          </p:cNvSpPr>
          <p:nvPr>
            <p:ph type="ftr" sz="quarter" idx="11"/>
          </p:nvPr>
        </p:nvSpPr>
        <p:spPr/>
        <p:txBody>
          <a:bodyPr/>
          <a:lstStyle/>
          <a:p>
            <a:endParaRPr lang="es-SV"/>
          </a:p>
        </p:txBody>
      </p:sp>
      <p:sp>
        <p:nvSpPr>
          <p:cNvPr id="7" name="Marcador de número de diapositiva 6">
            <a:extLst>
              <a:ext uri="{FF2B5EF4-FFF2-40B4-BE49-F238E27FC236}">
                <a16:creationId xmlns:a16="http://schemas.microsoft.com/office/drawing/2014/main" id="{D0447245-E92C-EA4E-4570-B336688FF2D1}"/>
              </a:ext>
            </a:extLst>
          </p:cNvPr>
          <p:cNvSpPr>
            <a:spLocks noGrp="1"/>
          </p:cNvSpPr>
          <p:nvPr>
            <p:ph type="sldNum" sz="quarter" idx="12"/>
          </p:nvPr>
        </p:nvSpPr>
        <p:spPr/>
        <p:txBody>
          <a:bodyPr/>
          <a:lstStyle/>
          <a:p>
            <a:fld id="{5F77B6CD-6736-467B-BB58-480AB162B03F}" type="slidenum">
              <a:rPr lang="es-SV" smtClean="0"/>
              <a:t>‹#›</a:t>
            </a:fld>
            <a:endParaRPr lang="es-SV"/>
          </a:p>
        </p:txBody>
      </p:sp>
    </p:spTree>
    <p:extLst>
      <p:ext uri="{BB962C8B-B14F-4D97-AF65-F5344CB8AC3E}">
        <p14:creationId xmlns:p14="http://schemas.microsoft.com/office/powerpoint/2010/main" val="304299091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DBEB054-D62F-08C1-0F66-2C186A3F0A1F}"/>
              </a:ext>
            </a:extLst>
          </p:cNvPr>
          <p:cNvSpPr>
            <a:spLocks noGrp="1"/>
          </p:cNvSpPr>
          <p:nvPr>
            <p:ph type="title"/>
          </p:nvPr>
        </p:nvSpPr>
        <p:spPr/>
        <p:txBody>
          <a:bodyPr/>
          <a:lstStyle/>
          <a:p>
            <a:r>
              <a:rPr lang="es-ES"/>
              <a:t>Haga clic para modificar el estilo de título del patrón</a:t>
            </a:r>
            <a:endParaRPr lang="es-SV"/>
          </a:p>
        </p:txBody>
      </p:sp>
      <p:sp>
        <p:nvSpPr>
          <p:cNvPr id="3" name="Marcador de texto vertical 2">
            <a:extLst>
              <a:ext uri="{FF2B5EF4-FFF2-40B4-BE49-F238E27FC236}">
                <a16:creationId xmlns:a16="http://schemas.microsoft.com/office/drawing/2014/main" id="{2FD4A589-DB07-36D2-BD20-315F3F289D7E}"/>
              </a:ext>
            </a:extLst>
          </p:cNvPr>
          <p:cNvSpPr>
            <a:spLocks noGrp="1"/>
          </p:cNvSpPr>
          <p:nvPr>
            <p:ph type="body" orient="vert" idx="1"/>
          </p:nvPr>
        </p:nvSpPr>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SV"/>
          </a:p>
        </p:txBody>
      </p:sp>
      <p:sp>
        <p:nvSpPr>
          <p:cNvPr id="4" name="Marcador de fecha 3">
            <a:extLst>
              <a:ext uri="{FF2B5EF4-FFF2-40B4-BE49-F238E27FC236}">
                <a16:creationId xmlns:a16="http://schemas.microsoft.com/office/drawing/2014/main" id="{5A236616-F33F-BAEC-D707-01863C16F142}"/>
              </a:ext>
            </a:extLst>
          </p:cNvPr>
          <p:cNvSpPr>
            <a:spLocks noGrp="1"/>
          </p:cNvSpPr>
          <p:nvPr>
            <p:ph type="dt" sz="half" idx="10"/>
          </p:nvPr>
        </p:nvSpPr>
        <p:spPr/>
        <p:txBody>
          <a:bodyPr/>
          <a:lstStyle/>
          <a:p>
            <a:fld id="{A837B7D8-1154-4122-B257-D0A40D8B11D3}" type="datetime1">
              <a:rPr lang="es-SV" smtClean="0"/>
              <a:t>27/11/2024</a:t>
            </a:fld>
            <a:endParaRPr lang="es-SV"/>
          </a:p>
        </p:txBody>
      </p:sp>
      <p:sp>
        <p:nvSpPr>
          <p:cNvPr id="5" name="Marcador de pie de página 4">
            <a:extLst>
              <a:ext uri="{FF2B5EF4-FFF2-40B4-BE49-F238E27FC236}">
                <a16:creationId xmlns:a16="http://schemas.microsoft.com/office/drawing/2014/main" id="{2598FE69-E7C4-BDB6-B21A-835AA0B0A447}"/>
              </a:ext>
            </a:extLst>
          </p:cNvPr>
          <p:cNvSpPr>
            <a:spLocks noGrp="1"/>
          </p:cNvSpPr>
          <p:nvPr>
            <p:ph type="ftr" sz="quarter" idx="11"/>
          </p:nvPr>
        </p:nvSpPr>
        <p:spPr/>
        <p:txBody>
          <a:bodyPr/>
          <a:lstStyle/>
          <a:p>
            <a:endParaRPr lang="es-SV"/>
          </a:p>
        </p:txBody>
      </p:sp>
      <p:sp>
        <p:nvSpPr>
          <p:cNvPr id="6" name="Marcador de número de diapositiva 5">
            <a:extLst>
              <a:ext uri="{FF2B5EF4-FFF2-40B4-BE49-F238E27FC236}">
                <a16:creationId xmlns:a16="http://schemas.microsoft.com/office/drawing/2014/main" id="{04DECC96-8588-3087-B1DB-A2D6CC168DF3}"/>
              </a:ext>
            </a:extLst>
          </p:cNvPr>
          <p:cNvSpPr>
            <a:spLocks noGrp="1"/>
          </p:cNvSpPr>
          <p:nvPr>
            <p:ph type="sldNum" sz="quarter" idx="12"/>
          </p:nvPr>
        </p:nvSpPr>
        <p:spPr/>
        <p:txBody>
          <a:bodyPr/>
          <a:lstStyle/>
          <a:p>
            <a:fld id="{5F77B6CD-6736-467B-BB58-480AB162B03F}" type="slidenum">
              <a:rPr lang="es-SV" smtClean="0"/>
              <a:t>‹#›</a:t>
            </a:fld>
            <a:endParaRPr lang="es-SV"/>
          </a:p>
        </p:txBody>
      </p:sp>
    </p:spTree>
    <p:extLst>
      <p:ext uri="{BB962C8B-B14F-4D97-AF65-F5344CB8AC3E}">
        <p14:creationId xmlns:p14="http://schemas.microsoft.com/office/powerpoint/2010/main" val="174370000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1161EABE-5BDB-6F11-3BE3-41657F068E6A}"/>
              </a:ext>
            </a:extLst>
          </p:cNvPr>
          <p:cNvSpPr>
            <a:spLocks noGrp="1"/>
          </p:cNvSpPr>
          <p:nvPr>
            <p:ph type="title" orient="vert"/>
          </p:nvPr>
        </p:nvSpPr>
        <p:spPr>
          <a:xfrm>
            <a:off x="8724900" y="365125"/>
            <a:ext cx="2628900" cy="5811838"/>
          </a:xfrm>
        </p:spPr>
        <p:txBody>
          <a:bodyPr vert="eaVert"/>
          <a:lstStyle/>
          <a:p>
            <a:r>
              <a:rPr lang="es-ES"/>
              <a:t>Haga clic para modificar el estilo de título del patrón</a:t>
            </a:r>
            <a:endParaRPr lang="es-SV"/>
          </a:p>
        </p:txBody>
      </p:sp>
      <p:sp>
        <p:nvSpPr>
          <p:cNvPr id="3" name="Marcador de texto vertical 2">
            <a:extLst>
              <a:ext uri="{FF2B5EF4-FFF2-40B4-BE49-F238E27FC236}">
                <a16:creationId xmlns:a16="http://schemas.microsoft.com/office/drawing/2014/main" id="{C9CDA03C-91FF-9E63-E8E4-4E310B159E8E}"/>
              </a:ext>
            </a:extLst>
          </p:cNvPr>
          <p:cNvSpPr>
            <a:spLocks noGrp="1"/>
          </p:cNvSpPr>
          <p:nvPr>
            <p:ph type="body" orient="vert" idx="1"/>
          </p:nvPr>
        </p:nvSpPr>
        <p:spPr>
          <a:xfrm>
            <a:off x="838200" y="365125"/>
            <a:ext cx="7734300" cy="5811838"/>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SV"/>
          </a:p>
        </p:txBody>
      </p:sp>
      <p:sp>
        <p:nvSpPr>
          <p:cNvPr id="4" name="Marcador de fecha 3">
            <a:extLst>
              <a:ext uri="{FF2B5EF4-FFF2-40B4-BE49-F238E27FC236}">
                <a16:creationId xmlns:a16="http://schemas.microsoft.com/office/drawing/2014/main" id="{4CF337A2-965F-A276-F49D-98632B7E2222}"/>
              </a:ext>
            </a:extLst>
          </p:cNvPr>
          <p:cNvSpPr>
            <a:spLocks noGrp="1"/>
          </p:cNvSpPr>
          <p:nvPr>
            <p:ph type="dt" sz="half" idx="10"/>
          </p:nvPr>
        </p:nvSpPr>
        <p:spPr/>
        <p:txBody>
          <a:bodyPr/>
          <a:lstStyle/>
          <a:p>
            <a:fld id="{B0A66652-41F3-490D-8116-7D2AE3B70EFB}" type="datetime1">
              <a:rPr lang="es-SV" smtClean="0"/>
              <a:t>27/11/2024</a:t>
            </a:fld>
            <a:endParaRPr lang="es-SV"/>
          </a:p>
        </p:txBody>
      </p:sp>
      <p:sp>
        <p:nvSpPr>
          <p:cNvPr id="5" name="Marcador de pie de página 4">
            <a:extLst>
              <a:ext uri="{FF2B5EF4-FFF2-40B4-BE49-F238E27FC236}">
                <a16:creationId xmlns:a16="http://schemas.microsoft.com/office/drawing/2014/main" id="{FAF77DCB-9D3F-032D-03B9-B7AB193A2A69}"/>
              </a:ext>
            </a:extLst>
          </p:cNvPr>
          <p:cNvSpPr>
            <a:spLocks noGrp="1"/>
          </p:cNvSpPr>
          <p:nvPr>
            <p:ph type="ftr" sz="quarter" idx="11"/>
          </p:nvPr>
        </p:nvSpPr>
        <p:spPr/>
        <p:txBody>
          <a:bodyPr/>
          <a:lstStyle/>
          <a:p>
            <a:endParaRPr lang="es-SV"/>
          </a:p>
        </p:txBody>
      </p:sp>
      <p:sp>
        <p:nvSpPr>
          <p:cNvPr id="6" name="Marcador de número de diapositiva 5">
            <a:extLst>
              <a:ext uri="{FF2B5EF4-FFF2-40B4-BE49-F238E27FC236}">
                <a16:creationId xmlns:a16="http://schemas.microsoft.com/office/drawing/2014/main" id="{AA5A8C1D-9F3E-D4C4-401C-5E6BABAD2C29}"/>
              </a:ext>
            </a:extLst>
          </p:cNvPr>
          <p:cNvSpPr>
            <a:spLocks noGrp="1"/>
          </p:cNvSpPr>
          <p:nvPr>
            <p:ph type="sldNum" sz="quarter" idx="12"/>
          </p:nvPr>
        </p:nvSpPr>
        <p:spPr/>
        <p:txBody>
          <a:bodyPr/>
          <a:lstStyle/>
          <a:p>
            <a:fld id="{5F77B6CD-6736-467B-BB58-480AB162B03F}" type="slidenum">
              <a:rPr lang="es-SV" smtClean="0"/>
              <a:t>‹#›</a:t>
            </a:fld>
            <a:endParaRPr lang="es-SV"/>
          </a:p>
        </p:txBody>
      </p:sp>
    </p:spTree>
    <p:extLst>
      <p:ext uri="{BB962C8B-B14F-4D97-AF65-F5344CB8AC3E}">
        <p14:creationId xmlns:p14="http://schemas.microsoft.com/office/powerpoint/2010/main" val="114326885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Tree>
    <p:extLst>
      <p:ext uri="{BB962C8B-B14F-4D97-AF65-F5344CB8AC3E}">
        <p14:creationId xmlns:p14="http://schemas.microsoft.com/office/powerpoint/2010/main" val="180623809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cSld name="Diapositiva de título">
    <p:spTree>
      <p:nvGrpSpPr>
        <p:cNvPr id="1" name=""/>
        <p:cNvGrpSpPr/>
        <p:nvPr/>
      </p:nvGrpSpPr>
      <p:grpSpPr>
        <a:xfrm>
          <a:off x="0" y="0"/>
          <a:ext cx="0" cy="0"/>
          <a:chOff x="0" y="0"/>
          <a:chExt cx="0" cy="0"/>
        </a:xfrm>
      </p:grpSpPr>
      <p:sp>
        <p:nvSpPr>
          <p:cNvPr id="2" name="Título 1"/>
          <p:cNvSpPr>
            <a:spLocks noGrp="1"/>
          </p:cNvSpPr>
          <p:nvPr>
            <p:ph type="ctrTitle"/>
          </p:nvPr>
        </p:nvSpPr>
        <p:spPr>
          <a:xfrm>
            <a:off x="1524000" y="1122363"/>
            <a:ext cx="9144000" cy="2387600"/>
          </a:xfrm>
          <a:prstGeom prst="rect">
            <a:avLst/>
          </a:prstGeom>
        </p:spPr>
        <p:txBody>
          <a:bodyPr anchor="b"/>
          <a:lstStyle>
            <a:lvl1pPr algn="ctr">
              <a:defRPr sz="6000"/>
            </a:lvl1pPr>
          </a:lstStyle>
          <a:p>
            <a:r>
              <a:rPr lang="es-ES"/>
              <a:t>Haga clic para modificar el estilo de título del patrón</a:t>
            </a:r>
          </a:p>
        </p:txBody>
      </p:sp>
      <p:sp>
        <p:nvSpPr>
          <p:cNvPr id="3" name="Subtítulo 2"/>
          <p:cNvSpPr>
            <a:spLocks noGrp="1"/>
          </p:cNvSpPr>
          <p:nvPr>
            <p:ph type="subTitle" idx="1"/>
          </p:nvPr>
        </p:nvSpPr>
        <p:spPr>
          <a:xfrm>
            <a:off x="1524000" y="3602038"/>
            <a:ext cx="9144000" cy="1655762"/>
          </a:xfrm>
          <a:prstGeom prst="rect">
            <a:avLst/>
          </a:prstGeo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p>
        </p:txBody>
      </p:sp>
      <p:sp>
        <p:nvSpPr>
          <p:cNvPr id="4" name="Marcador de fecha 3"/>
          <p:cNvSpPr>
            <a:spLocks noGrp="1"/>
          </p:cNvSpPr>
          <p:nvPr>
            <p:ph type="dt" sz="half" idx="10"/>
          </p:nvPr>
        </p:nvSpPr>
        <p:spPr>
          <a:xfrm>
            <a:off x="838200" y="6356350"/>
            <a:ext cx="27432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79AE8A2D-3EB6-4C98-9F96-807A31BC24CD}" type="datetime1">
              <a:rPr kumimoji="0" lang="es-ES" sz="1200" b="0" i="0" u="none" strike="noStrike" kern="1200" cap="none" spc="0" normalizeH="0" baseline="0" noProof="0" smtClean="0">
                <a:ln>
                  <a:noFill/>
                </a:ln>
                <a:solidFill>
                  <a:prstClr val="black">
                    <a:tint val="75000"/>
                  </a:prstClr>
                </a:solidFill>
                <a:effectLst/>
                <a:uLnTx/>
                <a:uFillTx/>
                <a:latin typeface="Calibri"/>
                <a:ea typeface="+mn-ea"/>
                <a:cs typeface="+mn-cs"/>
              </a:rPr>
              <a:t>27/11/2024</a:t>
            </a:fld>
            <a:endParaRPr kumimoji="0" lang="es-E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5" name="Marcador de pie de página 4"/>
          <p:cNvSpPr>
            <a:spLocks noGrp="1"/>
          </p:cNvSpPr>
          <p:nvPr>
            <p:ph type="ftr" sz="quarter" idx="11"/>
          </p:nvPr>
        </p:nvSpPr>
        <p:spPr>
          <a:xfrm>
            <a:off x="4038600" y="6356350"/>
            <a:ext cx="4114800" cy="365125"/>
          </a:xfrm>
          <a:prstGeom prst="rect">
            <a:avLst/>
          </a:prstGeo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Tree>
    <p:extLst>
      <p:ext uri="{BB962C8B-B14F-4D97-AF65-F5344CB8AC3E}">
        <p14:creationId xmlns:p14="http://schemas.microsoft.com/office/powerpoint/2010/main" val="279715502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Diapositiva de título">
    <p:spTree>
      <p:nvGrpSpPr>
        <p:cNvPr id="1" name=""/>
        <p:cNvGrpSpPr/>
        <p:nvPr/>
      </p:nvGrpSpPr>
      <p:grpSpPr>
        <a:xfrm>
          <a:off x="0" y="0"/>
          <a:ext cx="0" cy="0"/>
          <a:chOff x="0" y="0"/>
          <a:chExt cx="0" cy="0"/>
        </a:xfrm>
      </p:grpSpPr>
    </p:spTree>
    <p:extLst>
      <p:ext uri="{BB962C8B-B14F-4D97-AF65-F5344CB8AC3E}">
        <p14:creationId xmlns:p14="http://schemas.microsoft.com/office/powerpoint/2010/main" val="214834571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ítulo y objetos">
    <p:spTree>
      <p:nvGrpSpPr>
        <p:cNvPr id="1" name=""/>
        <p:cNvGrpSpPr/>
        <p:nvPr/>
      </p:nvGrpSpPr>
      <p:grpSpPr>
        <a:xfrm>
          <a:off x="0" y="0"/>
          <a:ext cx="0" cy="0"/>
          <a:chOff x="0" y="0"/>
          <a:chExt cx="0" cy="0"/>
        </a:xfrm>
      </p:grpSpPr>
    </p:spTree>
    <p:extLst>
      <p:ext uri="{BB962C8B-B14F-4D97-AF65-F5344CB8AC3E}">
        <p14:creationId xmlns:p14="http://schemas.microsoft.com/office/powerpoint/2010/main" val="342709460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Tree>
    <p:extLst>
      <p:ext uri="{BB962C8B-B14F-4D97-AF65-F5344CB8AC3E}">
        <p14:creationId xmlns:p14="http://schemas.microsoft.com/office/powerpoint/2010/main" val="52928146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Tree>
    <p:extLst>
      <p:ext uri="{BB962C8B-B14F-4D97-AF65-F5344CB8AC3E}">
        <p14:creationId xmlns:p14="http://schemas.microsoft.com/office/powerpoint/2010/main" val="161560965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6D90DD41-D895-4732-B464-39DB1E396215}"/>
              </a:ext>
            </a:extLst>
          </p:cNvPr>
          <p:cNvSpPr txBox="1"/>
          <p:nvPr userDrawn="1"/>
        </p:nvSpPr>
        <p:spPr>
          <a:xfrm>
            <a:off x="2838734" y="6407624"/>
            <a:ext cx="6121021" cy="369332"/>
          </a:xfrm>
          <a:prstGeom prst="rect">
            <a:avLst/>
          </a:prstGeom>
          <a:noFill/>
        </p:spPr>
        <p:txBody>
          <a:bodyPr wrap="square" rtlCol="0">
            <a:spAutoFit/>
          </a:bodyPr>
          <a:lstStyle/>
          <a:p>
            <a:pPr algn="ctr"/>
            <a:r>
              <a:rPr lang="es-SV" dirty="0"/>
              <a:t>JESUCRISTO MI DIOS Y MI REY</a:t>
            </a:r>
          </a:p>
        </p:txBody>
      </p:sp>
    </p:spTree>
    <p:extLst>
      <p:ext uri="{BB962C8B-B14F-4D97-AF65-F5344CB8AC3E}">
        <p14:creationId xmlns:p14="http://schemas.microsoft.com/office/powerpoint/2010/main" val="32395141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s-ES"/>
              <a:t>Haga clic para modificar el estilo de título del patrón</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endParaRPr lang="en-US" dirty="0"/>
          </a:p>
        </p:txBody>
      </p:sp>
      <p:sp>
        <p:nvSpPr>
          <p:cNvPr id="4" name="Date Placeholder 3"/>
          <p:cNvSpPr>
            <a:spLocks noGrp="1"/>
          </p:cNvSpPr>
          <p:nvPr>
            <p:ph type="dt" sz="half" idx="10"/>
          </p:nvPr>
        </p:nvSpPr>
        <p:spPr/>
        <p:txBody>
          <a:bodyPr/>
          <a:lstStyle/>
          <a:p>
            <a:fld id="{25B4C188-2FA7-4F6B-B994-F3E0F73FF760}" type="datetime1">
              <a:rPr lang="es-ES" smtClean="0"/>
              <a:t>27/11/2024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E5E5063-698F-49FD-A2EC-B3596908E467}" type="slidenum">
              <a:rPr lang="en-US" smtClean="0"/>
              <a:t>‹#›</a:t>
            </a:fld>
            <a:endParaRPr lang="en-US"/>
          </a:p>
        </p:txBody>
      </p:sp>
    </p:spTree>
    <p:extLst>
      <p:ext uri="{BB962C8B-B14F-4D97-AF65-F5344CB8AC3E}">
        <p14:creationId xmlns:p14="http://schemas.microsoft.com/office/powerpoint/2010/main" val="125638750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Content Placeholder 2"/>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71742B6B-5824-4E5D-BD19-4A89953B2A95}" type="datetime1">
              <a:rPr lang="es-ES" smtClean="0"/>
              <a:t>27/11/2024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E5E5063-698F-49FD-A2EC-B3596908E467}" type="slidenum">
              <a:rPr lang="en-US" smtClean="0"/>
              <a:t>‹#›</a:t>
            </a:fld>
            <a:endParaRPr lang="en-US"/>
          </a:p>
        </p:txBody>
      </p:sp>
    </p:spTree>
    <p:extLst>
      <p:ext uri="{BB962C8B-B14F-4D97-AF65-F5344CB8AC3E}">
        <p14:creationId xmlns:p14="http://schemas.microsoft.com/office/powerpoint/2010/main" val="56328616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a:t>Haga clic para modificar los estilos de texto del patrón</a:t>
            </a:r>
          </a:p>
        </p:txBody>
      </p:sp>
      <p:sp>
        <p:nvSpPr>
          <p:cNvPr id="4" name="Date Placeholder 3"/>
          <p:cNvSpPr>
            <a:spLocks noGrp="1"/>
          </p:cNvSpPr>
          <p:nvPr>
            <p:ph type="dt" sz="half" idx="10"/>
          </p:nvPr>
        </p:nvSpPr>
        <p:spPr/>
        <p:txBody>
          <a:bodyPr/>
          <a:lstStyle/>
          <a:p>
            <a:fld id="{409008DC-A1A8-4AC7-8474-9726C8456571}" type="datetime1">
              <a:rPr lang="es-ES" smtClean="0"/>
              <a:t>27/11/2024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E5E5063-698F-49FD-A2EC-B3596908E467}" type="slidenum">
              <a:rPr lang="en-US" smtClean="0"/>
              <a:t>‹#›</a:t>
            </a:fld>
            <a:endParaRPr lang="en-US"/>
          </a:p>
        </p:txBody>
      </p:sp>
    </p:spTree>
    <p:extLst>
      <p:ext uri="{BB962C8B-B14F-4D97-AF65-F5344CB8AC3E}">
        <p14:creationId xmlns:p14="http://schemas.microsoft.com/office/powerpoint/2010/main" val="111542943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Date Placeholder 4"/>
          <p:cNvSpPr>
            <a:spLocks noGrp="1"/>
          </p:cNvSpPr>
          <p:nvPr>
            <p:ph type="dt" sz="half" idx="10"/>
          </p:nvPr>
        </p:nvSpPr>
        <p:spPr/>
        <p:txBody>
          <a:bodyPr/>
          <a:lstStyle/>
          <a:p>
            <a:fld id="{774781FA-EB5A-405F-940E-55ED753CAC3A}" type="datetime1">
              <a:rPr lang="es-ES" smtClean="0"/>
              <a:t>27/11/2024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E5E5063-698F-49FD-A2EC-B3596908E467}" type="slidenum">
              <a:rPr lang="en-US" smtClean="0"/>
              <a:t>‹#›</a:t>
            </a:fld>
            <a:endParaRPr lang="en-US"/>
          </a:p>
        </p:txBody>
      </p:sp>
    </p:spTree>
    <p:extLst>
      <p:ext uri="{BB962C8B-B14F-4D97-AF65-F5344CB8AC3E}">
        <p14:creationId xmlns:p14="http://schemas.microsoft.com/office/powerpoint/2010/main" val="2828106536"/>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s-ES"/>
              <a:t>Haga clic para modificar el estilo de título del patrón</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 name="Content Placeholder 3"/>
          <p:cNvSpPr>
            <a:spLocks noGrp="1"/>
          </p:cNvSpPr>
          <p:nvPr>
            <p:ph sz="half" idx="2"/>
          </p:nvPr>
        </p:nvSpPr>
        <p:spPr>
          <a:xfrm>
            <a:off x="839788" y="2505075"/>
            <a:ext cx="5157787"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6" name="Content Placeholder 5"/>
          <p:cNvSpPr>
            <a:spLocks noGrp="1"/>
          </p:cNvSpPr>
          <p:nvPr>
            <p:ph sz="quarter" idx="4"/>
          </p:nvPr>
        </p:nvSpPr>
        <p:spPr>
          <a:xfrm>
            <a:off x="6172200" y="2505075"/>
            <a:ext cx="5183188"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7" name="Date Placeholder 6"/>
          <p:cNvSpPr>
            <a:spLocks noGrp="1"/>
          </p:cNvSpPr>
          <p:nvPr>
            <p:ph type="dt" sz="half" idx="10"/>
          </p:nvPr>
        </p:nvSpPr>
        <p:spPr/>
        <p:txBody>
          <a:bodyPr/>
          <a:lstStyle/>
          <a:p>
            <a:fld id="{27CED9D4-BFAD-4D86-A9BA-3565D1479849}" type="datetime1">
              <a:rPr lang="es-ES" smtClean="0"/>
              <a:t>27/11/2024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E5E5063-698F-49FD-A2EC-B3596908E467}" type="slidenum">
              <a:rPr lang="en-US" smtClean="0"/>
              <a:t>‹#›</a:t>
            </a:fld>
            <a:endParaRPr lang="en-US"/>
          </a:p>
        </p:txBody>
      </p:sp>
    </p:spTree>
    <p:extLst>
      <p:ext uri="{BB962C8B-B14F-4D97-AF65-F5344CB8AC3E}">
        <p14:creationId xmlns:p14="http://schemas.microsoft.com/office/powerpoint/2010/main" val="2769047440"/>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Date Placeholder 2"/>
          <p:cNvSpPr>
            <a:spLocks noGrp="1"/>
          </p:cNvSpPr>
          <p:nvPr>
            <p:ph type="dt" sz="half" idx="10"/>
          </p:nvPr>
        </p:nvSpPr>
        <p:spPr/>
        <p:txBody>
          <a:bodyPr/>
          <a:lstStyle/>
          <a:p>
            <a:fld id="{B5715484-671F-4145-962F-46755939548E}" type="datetime1">
              <a:rPr lang="es-ES" smtClean="0"/>
              <a:t>27/11/2024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E5E5063-698F-49FD-A2EC-B3596908E467}" type="slidenum">
              <a:rPr lang="en-US" smtClean="0"/>
              <a:t>‹#›</a:t>
            </a:fld>
            <a:endParaRPr lang="en-US"/>
          </a:p>
        </p:txBody>
      </p:sp>
    </p:spTree>
    <p:extLst>
      <p:ext uri="{BB962C8B-B14F-4D97-AF65-F5344CB8AC3E}">
        <p14:creationId xmlns:p14="http://schemas.microsoft.com/office/powerpoint/2010/main" val="675607064"/>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B0F959F-2EA6-42B2-B6C2-35F6433B8936}" type="datetime1">
              <a:rPr lang="es-ES" smtClean="0"/>
              <a:t>27/11/2024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E5E5063-698F-49FD-A2EC-B3596908E467}" type="slidenum">
              <a:rPr lang="en-US" smtClean="0"/>
              <a:t>‹#›</a:t>
            </a:fld>
            <a:endParaRPr lang="en-US"/>
          </a:p>
        </p:txBody>
      </p:sp>
    </p:spTree>
    <p:extLst>
      <p:ext uri="{BB962C8B-B14F-4D97-AF65-F5344CB8AC3E}">
        <p14:creationId xmlns:p14="http://schemas.microsoft.com/office/powerpoint/2010/main" val="1654613497"/>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Date Placeholder 4"/>
          <p:cNvSpPr>
            <a:spLocks noGrp="1"/>
          </p:cNvSpPr>
          <p:nvPr>
            <p:ph type="dt" sz="half" idx="10"/>
          </p:nvPr>
        </p:nvSpPr>
        <p:spPr/>
        <p:txBody>
          <a:bodyPr/>
          <a:lstStyle/>
          <a:p>
            <a:fld id="{4C1768CD-7D0A-4152-8CDC-D5E84E5D7754}" type="datetime1">
              <a:rPr lang="es-ES" smtClean="0"/>
              <a:t>27/11/2024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E5E5063-698F-49FD-A2EC-B3596908E467}" type="slidenum">
              <a:rPr lang="en-US" smtClean="0"/>
              <a:t>‹#›</a:t>
            </a:fld>
            <a:endParaRPr lang="en-US"/>
          </a:p>
        </p:txBody>
      </p:sp>
    </p:spTree>
    <p:extLst>
      <p:ext uri="{BB962C8B-B14F-4D97-AF65-F5344CB8AC3E}">
        <p14:creationId xmlns:p14="http://schemas.microsoft.com/office/powerpoint/2010/main" val="1577491733"/>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s-ES"/>
              <a:t>Haga clic en el icono para agregar una imagen</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Date Placeholder 4"/>
          <p:cNvSpPr>
            <a:spLocks noGrp="1"/>
          </p:cNvSpPr>
          <p:nvPr>
            <p:ph type="dt" sz="half" idx="10"/>
          </p:nvPr>
        </p:nvSpPr>
        <p:spPr/>
        <p:txBody>
          <a:bodyPr/>
          <a:lstStyle/>
          <a:p>
            <a:fld id="{4E41C75D-60A6-44C0-B285-B61B717B7B7B}" type="datetime1">
              <a:rPr lang="es-ES" smtClean="0"/>
              <a:t>27/11/2024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E5E5063-698F-49FD-A2EC-B3596908E467}" type="slidenum">
              <a:rPr lang="en-US" smtClean="0"/>
              <a:t>‹#›</a:t>
            </a:fld>
            <a:endParaRPr lang="en-US"/>
          </a:p>
        </p:txBody>
      </p:sp>
    </p:spTree>
    <p:extLst>
      <p:ext uri="{BB962C8B-B14F-4D97-AF65-F5344CB8AC3E}">
        <p14:creationId xmlns:p14="http://schemas.microsoft.com/office/powerpoint/2010/main" val="3561109960"/>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F323C270-C86C-46B4-8227-3CA78C4DD1FD}" type="datetime1">
              <a:rPr lang="es-ES" smtClean="0"/>
              <a:t>27/11/2024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E5E5063-698F-49FD-A2EC-B3596908E467}" type="slidenum">
              <a:rPr lang="en-US" smtClean="0"/>
              <a:t>‹#›</a:t>
            </a:fld>
            <a:endParaRPr lang="en-US"/>
          </a:p>
        </p:txBody>
      </p:sp>
    </p:spTree>
    <p:extLst>
      <p:ext uri="{BB962C8B-B14F-4D97-AF65-F5344CB8AC3E}">
        <p14:creationId xmlns:p14="http://schemas.microsoft.com/office/powerpoint/2010/main" val="3500473889"/>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F0E6F89B-F6AC-4C9B-892B-3D43E1D34AAB}" type="datetime1">
              <a:rPr lang="es-ES" smtClean="0"/>
              <a:t>27/11/2024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E5E5063-698F-49FD-A2EC-B3596908E467}" type="slidenum">
              <a:rPr lang="en-US" smtClean="0"/>
              <a:t>‹#›</a:t>
            </a:fld>
            <a:endParaRPr lang="en-US"/>
          </a:p>
        </p:txBody>
      </p:sp>
    </p:spTree>
    <p:extLst>
      <p:ext uri="{BB962C8B-B14F-4D97-AF65-F5344CB8AC3E}">
        <p14:creationId xmlns:p14="http://schemas.microsoft.com/office/powerpoint/2010/main" val="1608138733"/>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10" name="Picture Placeholder 2"/>
          <p:cNvPicPr>
            <a:picLocks noChangeAspect="1"/>
          </p:cNvPicPr>
          <p:nvPr userDrawn="1"/>
        </p:nvPicPr>
        <p:blipFill>
          <a:blip r:embed="rId2">
            <a:extLst>
              <a:ext uri="{BEBA8EAE-BF5A-486C-A8C5-ECC9F3942E4B}">
                <a14:imgProps xmlns:a14="http://schemas.microsoft.com/office/drawing/2010/main">
                  <a14:imgLayer r:embed="rId3">
                    <a14:imgEffect>
                      <a14:saturation sat="66000"/>
                    </a14:imgEffect>
                  </a14:imgLayer>
                </a14:imgProps>
              </a:ext>
              <a:ext uri="{28A0092B-C50C-407E-A947-70E740481C1C}">
                <a14:useLocalDpi xmlns:a14="http://schemas.microsoft.com/office/drawing/2010/main"/>
              </a:ext>
            </a:extLst>
          </a:blip>
          <a:srcRect t="10305" b="10305"/>
          <a:stretch>
            <a:fillRect/>
          </a:stretch>
        </p:blipFill>
        <p:spPr>
          <a:xfrm>
            <a:off x="-906" y="-7671"/>
            <a:ext cx="12192000" cy="6872514"/>
          </a:xfrm>
          <a:prstGeom prst="rect">
            <a:avLst/>
          </a:prstGeom>
        </p:spPr>
      </p:pic>
      <p:sp>
        <p:nvSpPr>
          <p:cNvPr id="11" name="Freeform 10"/>
          <p:cNvSpPr/>
          <p:nvPr userDrawn="1"/>
        </p:nvSpPr>
        <p:spPr>
          <a:xfrm>
            <a:off x="3271345" y="2143977"/>
            <a:ext cx="5920080" cy="4714024"/>
          </a:xfrm>
          <a:custGeom>
            <a:avLst/>
            <a:gdLst>
              <a:gd name="connsiteX0" fmla="*/ 3031735 w 5920080"/>
              <a:gd name="connsiteY0" fmla="*/ 0 h 4714024"/>
              <a:gd name="connsiteX1" fmla="*/ 5920080 w 5920080"/>
              <a:gd name="connsiteY1" fmla="*/ 0 h 4714024"/>
              <a:gd name="connsiteX2" fmla="*/ 5920080 w 5920080"/>
              <a:gd name="connsiteY2" fmla="*/ 4714024 h 4714024"/>
              <a:gd name="connsiteX3" fmla="*/ 0 w 5920080"/>
              <a:gd name="connsiteY3" fmla="*/ 4714024 h 4714024"/>
              <a:gd name="connsiteX4" fmla="*/ 3031735 w 5920080"/>
              <a:gd name="connsiteY4" fmla="*/ 0 h 4714024"/>
              <a:gd name="connsiteX0" fmla="*/ 3031735 w 5920080"/>
              <a:gd name="connsiteY0" fmla="*/ 0 h 4714024"/>
              <a:gd name="connsiteX1" fmla="*/ 5920080 w 5920080"/>
              <a:gd name="connsiteY1" fmla="*/ 4714024 h 4714024"/>
              <a:gd name="connsiteX2" fmla="*/ 0 w 5920080"/>
              <a:gd name="connsiteY2" fmla="*/ 4714024 h 4714024"/>
              <a:gd name="connsiteX3" fmla="*/ 3031735 w 5920080"/>
              <a:gd name="connsiteY3" fmla="*/ 0 h 4714024"/>
            </a:gdLst>
            <a:ahLst/>
            <a:cxnLst>
              <a:cxn ang="0">
                <a:pos x="connsiteX0" y="connsiteY0"/>
              </a:cxn>
              <a:cxn ang="0">
                <a:pos x="connsiteX1" y="connsiteY1"/>
              </a:cxn>
              <a:cxn ang="0">
                <a:pos x="connsiteX2" y="connsiteY2"/>
              </a:cxn>
              <a:cxn ang="0">
                <a:pos x="connsiteX3" y="connsiteY3"/>
              </a:cxn>
            </a:cxnLst>
            <a:rect l="l" t="t" r="r" b="b"/>
            <a:pathLst>
              <a:path w="5920080" h="4714024">
                <a:moveTo>
                  <a:pt x="3031735" y="0"/>
                </a:moveTo>
                <a:lnTo>
                  <a:pt x="5920080" y="4714024"/>
                </a:lnTo>
                <a:lnTo>
                  <a:pt x="0" y="4714024"/>
                </a:lnTo>
                <a:lnTo>
                  <a:pt x="3031735" y="0"/>
                </a:lnTo>
                <a:close/>
              </a:path>
            </a:pathLst>
          </a:custGeom>
          <a:solidFill>
            <a:schemeClr val="accent3"/>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7"/>
          <p:cNvSpPr/>
          <p:nvPr userDrawn="1"/>
        </p:nvSpPr>
        <p:spPr>
          <a:xfrm>
            <a:off x="435429" y="-7672"/>
            <a:ext cx="7257142" cy="6868394"/>
          </a:xfrm>
          <a:custGeom>
            <a:avLst/>
            <a:gdLst>
              <a:gd name="connsiteX0" fmla="*/ 0 w 7257142"/>
              <a:gd name="connsiteY0" fmla="*/ 0 h 6858000"/>
              <a:gd name="connsiteX1" fmla="*/ 7257142 w 7257142"/>
              <a:gd name="connsiteY1" fmla="*/ 0 h 6858000"/>
              <a:gd name="connsiteX2" fmla="*/ 7257142 w 7257142"/>
              <a:gd name="connsiteY2" fmla="*/ 6858000 h 6858000"/>
              <a:gd name="connsiteX3" fmla="*/ 0 w 7257142"/>
              <a:gd name="connsiteY3" fmla="*/ 6858000 h 6858000"/>
              <a:gd name="connsiteX4" fmla="*/ 0 w 7257142"/>
              <a:gd name="connsiteY4" fmla="*/ 0 h 6858000"/>
              <a:gd name="connsiteX0" fmla="*/ 0 w 7257142"/>
              <a:gd name="connsiteY0" fmla="*/ 0 h 6879771"/>
              <a:gd name="connsiteX1" fmla="*/ 7257142 w 7257142"/>
              <a:gd name="connsiteY1" fmla="*/ 0 h 6879771"/>
              <a:gd name="connsiteX2" fmla="*/ 7257142 w 7257142"/>
              <a:gd name="connsiteY2" fmla="*/ 6858000 h 6879771"/>
              <a:gd name="connsiteX3" fmla="*/ 2844800 w 7257142"/>
              <a:gd name="connsiteY3" fmla="*/ 6879771 h 6879771"/>
              <a:gd name="connsiteX4" fmla="*/ 0 w 7257142"/>
              <a:gd name="connsiteY4" fmla="*/ 6858000 h 6879771"/>
              <a:gd name="connsiteX5" fmla="*/ 0 w 7257142"/>
              <a:gd name="connsiteY5" fmla="*/ 0 h 6879771"/>
              <a:gd name="connsiteX0" fmla="*/ 0 w 7257142"/>
              <a:gd name="connsiteY0" fmla="*/ 0 h 6879771"/>
              <a:gd name="connsiteX1" fmla="*/ 4455885 w 7257142"/>
              <a:gd name="connsiteY1" fmla="*/ 0 h 6879771"/>
              <a:gd name="connsiteX2" fmla="*/ 7257142 w 7257142"/>
              <a:gd name="connsiteY2" fmla="*/ 0 h 6879771"/>
              <a:gd name="connsiteX3" fmla="*/ 7257142 w 7257142"/>
              <a:gd name="connsiteY3" fmla="*/ 6858000 h 6879771"/>
              <a:gd name="connsiteX4" fmla="*/ 2844800 w 7257142"/>
              <a:gd name="connsiteY4" fmla="*/ 6879771 h 6879771"/>
              <a:gd name="connsiteX5" fmla="*/ 0 w 7257142"/>
              <a:gd name="connsiteY5" fmla="*/ 6858000 h 6879771"/>
              <a:gd name="connsiteX6" fmla="*/ 0 w 7257142"/>
              <a:gd name="connsiteY6" fmla="*/ 0 h 6879771"/>
              <a:gd name="connsiteX0" fmla="*/ 0 w 7257142"/>
              <a:gd name="connsiteY0" fmla="*/ 6858000 h 6879771"/>
              <a:gd name="connsiteX1" fmla="*/ 4455885 w 7257142"/>
              <a:gd name="connsiteY1" fmla="*/ 0 h 6879771"/>
              <a:gd name="connsiteX2" fmla="*/ 7257142 w 7257142"/>
              <a:gd name="connsiteY2" fmla="*/ 0 h 6879771"/>
              <a:gd name="connsiteX3" fmla="*/ 7257142 w 7257142"/>
              <a:gd name="connsiteY3" fmla="*/ 6858000 h 6879771"/>
              <a:gd name="connsiteX4" fmla="*/ 2844800 w 7257142"/>
              <a:gd name="connsiteY4" fmla="*/ 6879771 h 6879771"/>
              <a:gd name="connsiteX5" fmla="*/ 0 w 7257142"/>
              <a:gd name="connsiteY5" fmla="*/ 6858000 h 6879771"/>
              <a:gd name="connsiteX0" fmla="*/ 0 w 7257142"/>
              <a:gd name="connsiteY0" fmla="*/ 6858000 h 6879771"/>
              <a:gd name="connsiteX1" fmla="*/ 4455885 w 7257142"/>
              <a:gd name="connsiteY1" fmla="*/ 0 h 6879771"/>
              <a:gd name="connsiteX2" fmla="*/ 7257142 w 7257142"/>
              <a:gd name="connsiteY2" fmla="*/ 0 h 6879771"/>
              <a:gd name="connsiteX3" fmla="*/ 2844800 w 7257142"/>
              <a:gd name="connsiteY3" fmla="*/ 6879771 h 6879771"/>
              <a:gd name="connsiteX4" fmla="*/ 0 w 7257142"/>
              <a:gd name="connsiteY4" fmla="*/ 6858000 h 6879771"/>
              <a:gd name="connsiteX0" fmla="*/ 0 w 7257142"/>
              <a:gd name="connsiteY0" fmla="*/ 6858000 h 6860721"/>
              <a:gd name="connsiteX1" fmla="*/ 4455885 w 7257142"/>
              <a:gd name="connsiteY1" fmla="*/ 0 h 6860721"/>
              <a:gd name="connsiteX2" fmla="*/ 7257142 w 7257142"/>
              <a:gd name="connsiteY2" fmla="*/ 0 h 6860721"/>
              <a:gd name="connsiteX3" fmla="*/ 2844800 w 7257142"/>
              <a:gd name="connsiteY3" fmla="*/ 6860721 h 6860721"/>
              <a:gd name="connsiteX4" fmla="*/ 0 w 7257142"/>
              <a:gd name="connsiteY4" fmla="*/ 6858000 h 686072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257142" h="6860721">
                <a:moveTo>
                  <a:pt x="0" y="6858000"/>
                </a:moveTo>
                <a:lnTo>
                  <a:pt x="4455885" y="0"/>
                </a:lnTo>
                <a:lnTo>
                  <a:pt x="7257142" y="0"/>
                </a:lnTo>
                <a:lnTo>
                  <a:pt x="2844800" y="6860721"/>
                </a:lnTo>
                <a:lnTo>
                  <a:pt x="0" y="6858000"/>
                </a:lnTo>
                <a:close/>
              </a:path>
            </a:pathLst>
          </a:custGeom>
          <a:solidFill>
            <a:schemeClr val="accent1">
              <a:alpha val="59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5"/>
          <p:cNvSpPr/>
          <p:nvPr userDrawn="1"/>
        </p:nvSpPr>
        <p:spPr>
          <a:xfrm>
            <a:off x="6268077" y="-11221"/>
            <a:ext cx="5923923" cy="6869219"/>
          </a:xfrm>
          <a:custGeom>
            <a:avLst/>
            <a:gdLst>
              <a:gd name="connsiteX0" fmla="*/ 0 w 5886893"/>
              <a:gd name="connsiteY0" fmla="*/ 0 h 6872513"/>
              <a:gd name="connsiteX1" fmla="*/ 5886893 w 5886893"/>
              <a:gd name="connsiteY1" fmla="*/ 0 h 6872513"/>
              <a:gd name="connsiteX2" fmla="*/ 5886893 w 5886893"/>
              <a:gd name="connsiteY2" fmla="*/ 6872513 h 6872513"/>
              <a:gd name="connsiteX3" fmla="*/ 0 w 5886893"/>
              <a:gd name="connsiteY3" fmla="*/ 6872513 h 6872513"/>
              <a:gd name="connsiteX4" fmla="*/ 0 w 5886893"/>
              <a:gd name="connsiteY4" fmla="*/ 0 h 6872513"/>
              <a:gd name="connsiteX0" fmla="*/ 0 w 5886893"/>
              <a:gd name="connsiteY0" fmla="*/ 0 h 6872513"/>
              <a:gd name="connsiteX1" fmla="*/ 5886893 w 5886893"/>
              <a:gd name="connsiteY1" fmla="*/ 0 h 6872513"/>
              <a:gd name="connsiteX2" fmla="*/ 5886893 w 5886893"/>
              <a:gd name="connsiteY2" fmla="*/ 6872513 h 6872513"/>
              <a:gd name="connsiteX3" fmla="*/ 0 w 5886893"/>
              <a:gd name="connsiteY3" fmla="*/ 6872513 h 6872513"/>
              <a:gd name="connsiteX4" fmla="*/ 0 w 5886893"/>
              <a:gd name="connsiteY4" fmla="*/ 2215454 h 6872513"/>
              <a:gd name="connsiteX5" fmla="*/ 0 w 5886893"/>
              <a:gd name="connsiteY5" fmla="*/ 0 h 6872513"/>
              <a:gd name="connsiteX0" fmla="*/ 0 w 5886893"/>
              <a:gd name="connsiteY0" fmla="*/ 24251 h 6896764"/>
              <a:gd name="connsiteX1" fmla="*/ 1398445 w 5886893"/>
              <a:gd name="connsiteY1" fmla="*/ 0 h 6896764"/>
              <a:gd name="connsiteX2" fmla="*/ 5886893 w 5886893"/>
              <a:gd name="connsiteY2" fmla="*/ 24251 h 6896764"/>
              <a:gd name="connsiteX3" fmla="*/ 5886893 w 5886893"/>
              <a:gd name="connsiteY3" fmla="*/ 6896764 h 6896764"/>
              <a:gd name="connsiteX4" fmla="*/ 0 w 5886893"/>
              <a:gd name="connsiteY4" fmla="*/ 6896764 h 6896764"/>
              <a:gd name="connsiteX5" fmla="*/ 0 w 5886893"/>
              <a:gd name="connsiteY5" fmla="*/ 2239705 h 6896764"/>
              <a:gd name="connsiteX6" fmla="*/ 0 w 5886893"/>
              <a:gd name="connsiteY6" fmla="*/ 24251 h 6896764"/>
              <a:gd name="connsiteX0" fmla="*/ 0 w 5886893"/>
              <a:gd name="connsiteY0" fmla="*/ 0 h 6872513"/>
              <a:gd name="connsiteX1" fmla="*/ 1398445 w 5886893"/>
              <a:gd name="connsiteY1" fmla="*/ 7679 h 6872513"/>
              <a:gd name="connsiteX2" fmla="*/ 5886893 w 5886893"/>
              <a:gd name="connsiteY2" fmla="*/ 0 h 6872513"/>
              <a:gd name="connsiteX3" fmla="*/ 5886893 w 5886893"/>
              <a:gd name="connsiteY3" fmla="*/ 6872513 h 6872513"/>
              <a:gd name="connsiteX4" fmla="*/ 0 w 5886893"/>
              <a:gd name="connsiteY4" fmla="*/ 6872513 h 6872513"/>
              <a:gd name="connsiteX5" fmla="*/ 0 w 5886893"/>
              <a:gd name="connsiteY5" fmla="*/ 2215454 h 6872513"/>
              <a:gd name="connsiteX6" fmla="*/ 0 w 5886893"/>
              <a:gd name="connsiteY6" fmla="*/ 0 h 6872513"/>
              <a:gd name="connsiteX0" fmla="*/ 0 w 5886893"/>
              <a:gd name="connsiteY0" fmla="*/ 2215454 h 6872513"/>
              <a:gd name="connsiteX1" fmla="*/ 1398445 w 5886893"/>
              <a:gd name="connsiteY1" fmla="*/ 7679 h 6872513"/>
              <a:gd name="connsiteX2" fmla="*/ 5886893 w 5886893"/>
              <a:gd name="connsiteY2" fmla="*/ 0 h 6872513"/>
              <a:gd name="connsiteX3" fmla="*/ 5886893 w 5886893"/>
              <a:gd name="connsiteY3" fmla="*/ 6872513 h 6872513"/>
              <a:gd name="connsiteX4" fmla="*/ 0 w 5886893"/>
              <a:gd name="connsiteY4" fmla="*/ 6872513 h 6872513"/>
              <a:gd name="connsiteX5" fmla="*/ 0 w 5886893"/>
              <a:gd name="connsiteY5" fmla="*/ 2215454 h 6872513"/>
              <a:gd name="connsiteX0" fmla="*/ 0 w 5886893"/>
              <a:gd name="connsiteY0" fmla="*/ 2215454 h 6872513"/>
              <a:gd name="connsiteX1" fmla="*/ 1398445 w 5886893"/>
              <a:gd name="connsiteY1" fmla="*/ 7679 h 6872513"/>
              <a:gd name="connsiteX2" fmla="*/ 5886893 w 5886893"/>
              <a:gd name="connsiteY2" fmla="*/ 0 h 6872513"/>
              <a:gd name="connsiteX3" fmla="*/ 5886893 w 5886893"/>
              <a:gd name="connsiteY3" fmla="*/ 6872513 h 6872513"/>
              <a:gd name="connsiteX4" fmla="*/ 2902834 w 5886893"/>
              <a:gd name="connsiteY4" fmla="*/ 6861870 h 6872513"/>
              <a:gd name="connsiteX5" fmla="*/ 0 w 5886893"/>
              <a:gd name="connsiteY5" fmla="*/ 6872513 h 6872513"/>
              <a:gd name="connsiteX6" fmla="*/ 0 w 5886893"/>
              <a:gd name="connsiteY6" fmla="*/ 2215454 h 6872513"/>
              <a:gd name="connsiteX0" fmla="*/ 0 w 5886893"/>
              <a:gd name="connsiteY0" fmla="*/ 2215454 h 6872513"/>
              <a:gd name="connsiteX1" fmla="*/ 1398445 w 5886893"/>
              <a:gd name="connsiteY1" fmla="*/ 7679 h 6872513"/>
              <a:gd name="connsiteX2" fmla="*/ 5886893 w 5886893"/>
              <a:gd name="connsiteY2" fmla="*/ 0 h 6872513"/>
              <a:gd name="connsiteX3" fmla="*/ 5886893 w 5886893"/>
              <a:gd name="connsiteY3" fmla="*/ 6872513 h 6872513"/>
              <a:gd name="connsiteX4" fmla="*/ 2902834 w 5886893"/>
              <a:gd name="connsiteY4" fmla="*/ 6861870 h 6872513"/>
              <a:gd name="connsiteX5" fmla="*/ 0 w 5886893"/>
              <a:gd name="connsiteY5" fmla="*/ 2215454 h 6872513"/>
              <a:gd name="connsiteX0" fmla="*/ 0 w 5886893"/>
              <a:gd name="connsiteY0" fmla="*/ 2239338 h 6896397"/>
              <a:gd name="connsiteX1" fmla="*/ 1398445 w 5886893"/>
              <a:gd name="connsiteY1" fmla="*/ 0 h 6896397"/>
              <a:gd name="connsiteX2" fmla="*/ 5886893 w 5886893"/>
              <a:gd name="connsiteY2" fmla="*/ 23884 h 6896397"/>
              <a:gd name="connsiteX3" fmla="*/ 5886893 w 5886893"/>
              <a:gd name="connsiteY3" fmla="*/ 6896397 h 6896397"/>
              <a:gd name="connsiteX4" fmla="*/ 2902834 w 5886893"/>
              <a:gd name="connsiteY4" fmla="*/ 6885754 h 6896397"/>
              <a:gd name="connsiteX5" fmla="*/ 0 w 5886893"/>
              <a:gd name="connsiteY5" fmla="*/ 2239338 h 6896397"/>
              <a:gd name="connsiteX0" fmla="*/ 0 w 5886893"/>
              <a:gd name="connsiteY0" fmla="*/ 2215454 h 6872513"/>
              <a:gd name="connsiteX1" fmla="*/ 1398445 w 5886893"/>
              <a:gd name="connsiteY1" fmla="*/ 7678 h 6872513"/>
              <a:gd name="connsiteX2" fmla="*/ 5886893 w 5886893"/>
              <a:gd name="connsiteY2" fmla="*/ 0 h 6872513"/>
              <a:gd name="connsiteX3" fmla="*/ 5886893 w 5886893"/>
              <a:gd name="connsiteY3" fmla="*/ 6872513 h 6872513"/>
              <a:gd name="connsiteX4" fmla="*/ 2902834 w 5886893"/>
              <a:gd name="connsiteY4" fmla="*/ 6861870 h 6872513"/>
              <a:gd name="connsiteX5" fmla="*/ 0 w 5886893"/>
              <a:gd name="connsiteY5" fmla="*/ 2215454 h 6872513"/>
              <a:gd name="connsiteX0" fmla="*/ 0 w 5886893"/>
              <a:gd name="connsiteY0" fmla="*/ 2219007 h 6876066"/>
              <a:gd name="connsiteX1" fmla="*/ 1398445 w 5886893"/>
              <a:gd name="connsiteY1" fmla="*/ 0 h 6876066"/>
              <a:gd name="connsiteX2" fmla="*/ 5886893 w 5886893"/>
              <a:gd name="connsiteY2" fmla="*/ 3553 h 6876066"/>
              <a:gd name="connsiteX3" fmla="*/ 5886893 w 5886893"/>
              <a:gd name="connsiteY3" fmla="*/ 6876066 h 6876066"/>
              <a:gd name="connsiteX4" fmla="*/ 2902834 w 5886893"/>
              <a:gd name="connsiteY4" fmla="*/ 6865423 h 6876066"/>
              <a:gd name="connsiteX5" fmla="*/ 0 w 5886893"/>
              <a:gd name="connsiteY5" fmla="*/ 2219007 h 6876066"/>
              <a:gd name="connsiteX0" fmla="*/ 0 w 5918311"/>
              <a:gd name="connsiteY0" fmla="*/ 2219007 h 6876066"/>
              <a:gd name="connsiteX1" fmla="*/ 1429863 w 5918311"/>
              <a:gd name="connsiteY1" fmla="*/ 0 h 6876066"/>
              <a:gd name="connsiteX2" fmla="*/ 5918311 w 5918311"/>
              <a:gd name="connsiteY2" fmla="*/ 3553 h 6876066"/>
              <a:gd name="connsiteX3" fmla="*/ 5918311 w 5918311"/>
              <a:gd name="connsiteY3" fmla="*/ 6876066 h 6876066"/>
              <a:gd name="connsiteX4" fmla="*/ 2934252 w 5918311"/>
              <a:gd name="connsiteY4" fmla="*/ 6865423 h 6876066"/>
              <a:gd name="connsiteX5" fmla="*/ 0 w 5918311"/>
              <a:gd name="connsiteY5" fmla="*/ 2219007 h 6876066"/>
              <a:gd name="connsiteX0" fmla="*/ 0 w 5902602"/>
              <a:gd name="connsiteY0" fmla="*/ 2219007 h 6876066"/>
              <a:gd name="connsiteX1" fmla="*/ 1414154 w 5902602"/>
              <a:gd name="connsiteY1" fmla="*/ 0 h 6876066"/>
              <a:gd name="connsiteX2" fmla="*/ 5902602 w 5902602"/>
              <a:gd name="connsiteY2" fmla="*/ 3553 h 6876066"/>
              <a:gd name="connsiteX3" fmla="*/ 5902602 w 5902602"/>
              <a:gd name="connsiteY3" fmla="*/ 6876066 h 6876066"/>
              <a:gd name="connsiteX4" fmla="*/ 2918543 w 5902602"/>
              <a:gd name="connsiteY4" fmla="*/ 6865423 h 6876066"/>
              <a:gd name="connsiteX5" fmla="*/ 0 w 5902602"/>
              <a:gd name="connsiteY5" fmla="*/ 2219007 h 68760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902602" h="6876066">
                <a:moveTo>
                  <a:pt x="0" y="2219007"/>
                </a:moveTo>
                <a:lnTo>
                  <a:pt x="1414154" y="0"/>
                </a:lnTo>
                <a:lnTo>
                  <a:pt x="5902602" y="3553"/>
                </a:lnTo>
                <a:lnTo>
                  <a:pt x="5902602" y="6876066"/>
                </a:lnTo>
                <a:lnTo>
                  <a:pt x="2918543" y="6865423"/>
                </a:lnTo>
                <a:lnTo>
                  <a:pt x="0" y="2219007"/>
                </a:lnTo>
                <a:close/>
              </a:path>
            </a:pathLst>
          </a:custGeom>
          <a:solidFill>
            <a:schemeClr val="tx2">
              <a:alpha val="9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userDrawn="1">
            <p:ph type="ctrTitle"/>
          </p:nvPr>
        </p:nvSpPr>
        <p:spPr>
          <a:xfrm>
            <a:off x="6577726" y="1308056"/>
            <a:ext cx="5614274" cy="1612614"/>
          </a:xfrm>
        </p:spPr>
        <p:txBody>
          <a:bodyPr anchor="b">
            <a:normAutofit/>
          </a:bodyPr>
          <a:lstStyle>
            <a:lvl1pPr algn="ctr">
              <a:defRPr sz="5400" b="1"/>
            </a:lvl1pPr>
          </a:lstStyle>
          <a:p>
            <a:r>
              <a:rPr lang="en-US" dirty="0"/>
              <a:t>Click to edit Master title style</a:t>
            </a:r>
          </a:p>
        </p:txBody>
      </p:sp>
      <p:sp>
        <p:nvSpPr>
          <p:cNvPr id="3" name="Subtitle 2"/>
          <p:cNvSpPr>
            <a:spLocks noGrp="1"/>
          </p:cNvSpPr>
          <p:nvPr userDrawn="1">
            <p:ph type="subTitle" idx="1"/>
          </p:nvPr>
        </p:nvSpPr>
        <p:spPr>
          <a:xfrm>
            <a:off x="4527552" y="5371818"/>
            <a:ext cx="3600450" cy="526030"/>
          </a:xfrm>
        </p:spPr>
        <p:txBody>
          <a:bodyPr/>
          <a:lstStyle>
            <a:lvl1pPr marL="0" indent="0" algn="ctr">
              <a:buNone/>
              <a:defRPr sz="240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userDrawn="1">
            <p:ph type="dt" sz="half"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8B68960-ACB0-4364-8CE3-52D3ACB1F0EE}" type="datetime1">
              <a:rPr kumimoji="0" lang="en-US" sz="1200" b="0" i="0" u="none" strike="noStrike" kern="1200" cap="none" spc="0" normalizeH="0" baseline="0" noProof="0" smtClean="0">
                <a:ln>
                  <a:noFill/>
                </a:ln>
                <a:solidFill>
                  <a:prstClr val="black">
                    <a:tint val="75000"/>
                  </a:prstClr>
                </a:solidFill>
                <a:effectLst/>
                <a:uLnTx/>
                <a:uFillTx/>
                <a:latin typeface="Arial" panose="020B0604020202020204" pitchFamily="34" charset="0"/>
                <a:ea typeface="+mn-ea"/>
                <a:cs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11/27/2024</a:t>
            </a:fld>
            <a:endParaRPr kumimoji="0" lang="en-US" sz="1200" b="0" i="0" u="none" strike="noStrike" kern="1200" cap="none" spc="0" normalizeH="0" baseline="0" noProof="0">
              <a:ln>
                <a:noFill/>
              </a:ln>
              <a:solidFill>
                <a:prstClr val="black">
                  <a:tint val="75000"/>
                </a:prstClr>
              </a:solidFill>
              <a:effectLst/>
              <a:uLnTx/>
              <a:uFillTx/>
              <a:latin typeface="Arial" panose="020B0604020202020204" pitchFamily="34" charset="0"/>
              <a:ea typeface="+mn-ea"/>
              <a:cs typeface="Arial" panose="020B0604020202020204" pitchFamily="34" charset="0"/>
            </a:endParaRPr>
          </a:p>
        </p:txBody>
      </p:sp>
      <p:sp>
        <p:nvSpPr>
          <p:cNvPr id="5" name="Footer Placeholder 4"/>
          <p:cNvSpPr>
            <a:spLocks noGrp="1"/>
          </p:cNvSpPr>
          <p:nvPr userDrawn="1">
            <p:ph type="ftr" sz="quarter" idx="1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Arial" panose="020B0604020202020204" pitchFamily="34" charset="0"/>
              <a:ea typeface="+mn-ea"/>
              <a:cs typeface="Arial" panose="020B0604020202020204" pitchFamily="34" charset="0"/>
            </a:endParaRPr>
          </a:p>
        </p:txBody>
      </p:sp>
      <p:sp>
        <p:nvSpPr>
          <p:cNvPr id="6" name="Slide Number Placeholder 5"/>
          <p:cNvSpPr>
            <a:spLocks noGrp="1"/>
          </p:cNvSpPr>
          <p:nvPr userDrawn="1">
            <p:ph type="sldNum" sz="quarter" idx="12"/>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72E49EA8-0C08-4868-A11A-1CEAA3A76DA0}" type="slidenum">
              <a:rPr kumimoji="0" lang="en-US" sz="1800" b="1" i="0" u="none" strike="noStrike" kern="1200" cap="none" spc="0" normalizeH="0" baseline="0" noProof="0" smtClean="0">
                <a:ln>
                  <a:noFill/>
                </a:ln>
                <a:solidFill>
                  <a:prstClr val="white"/>
                </a:solidFill>
                <a:effectLst/>
                <a:uLnTx/>
                <a:uFillTx/>
                <a:latin typeface="Arial" panose="020B0604020202020204" pitchFamily="34" charset="0"/>
                <a:ea typeface="+mn-ea"/>
                <a:cs typeface="Arial" panose="020B0604020202020204"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a:t>
            </a:fld>
            <a:endParaRPr kumimoji="0" lang="en-US" sz="1800" b="1"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444649662"/>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9827426-A48C-47AA-B09A-8D346DE9DA4C}" type="datetime1">
              <a:rPr kumimoji="0" lang="en-US" sz="1200" b="0" i="0" u="none" strike="noStrike" kern="1200" cap="none" spc="0" normalizeH="0" baseline="0" noProof="0" smtClean="0">
                <a:ln>
                  <a:noFill/>
                </a:ln>
                <a:solidFill>
                  <a:prstClr val="black">
                    <a:tint val="75000"/>
                  </a:prstClr>
                </a:solidFill>
                <a:effectLst/>
                <a:uLnTx/>
                <a:uFillTx/>
                <a:latin typeface="Arial" panose="020B0604020202020204" pitchFamily="34" charset="0"/>
                <a:ea typeface="+mn-ea"/>
                <a:cs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11/27/2024</a:t>
            </a:fld>
            <a:endParaRPr kumimoji="0" lang="en-US" sz="1200" b="0" i="0" u="none" strike="noStrike" kern="1200" cap="none" spc="0" normalizeH="0" baseline="0" noProof="0">
              <a:ln>
                <a:noFill/>
              </a:ln>
              <a:solidFill>
                <a:prstClr val="black">
                  <a:tint val="75000"/>
                </a:prstClr>
              </a:solidFill>
              <a:effectLst/>
              <a:uLnTx/>
              <a:uFillTx/>
              <a:latin typeface="Arial" panose="020B0604020202020204" pitchFamily="34" charset="0"/>
              <a:ea typeface="+mn-ea"/>
              <a:cs typeface="Arial" panose="020B0604020202020204" pitchFamily="34" charset="0"/>
            </a:endParaRPr>
          </a:p>
        </p:txBody>
      </p:sp>
      <p:sp>
        <p:nvSpPr>
          <p:cNvPr id="5" name="Footer Placeholder 4"/>
          <p:cNvSpPr>
            <a:spLocks noGrp="1"/>
          </p:cNvSpPr>
          <p:nvPr>
            <p:ph type="ftr" sz="quarter" idx="1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Arial" panose="020B0604020202020204" pitchFamily="34" charset="0"/>
              <a:ea typeface="+mn-ea"/>
              <a:cs typeface="Arial" panose="020B0604020202020204" pitchFamily="34" charset="0"/>
            </a:endParaRPr>
          </a:p>
        </p:txBody>
      </p:sp>
      <p:sp>
        <p:nvSpPr>
          <p:cNvPr id="6" name="Slide Number Placeholder 5"/>
          <p:cNvSpPr>
            <a:spLocks noGrp="1"/>
          </p:cNvSpPr>
          <p:nvPr>
            <p:ph type="sldNum" sz="quarter" idx="12"/>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72E49EA8-0C08-4868-A11A-1CEAA3A76DA0}" type="slidenum">
              <a:rPr kumimoji="0" lang="en-US" sz="1800" b="1" i="0" u="none" strike="noStrike" kern="1200" cap="none" spc="0" normalizeH="0" baseline="0" noProof="0" smtClean="0">
                <a:ln>
                  <a:noFill/>
                </a:ln>
                <a:solidFill>
                  <a:prstClr val="white"/>
                </a:solidFill>
                <a:effectLst/>
                <a:uLnTx/>
                <a:uFillTx/>
                <a:latin typeface="Arial" panose="020B0604020202020204" pitchFamily="34" charset="0"/>
                <a:ea typeface="+mn-ea"/>
                <a:cs typeface="Arial" panose="020B0604020202020204"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a:t>
            </a:fld>
            <a:endParaRPr kumimoji="0" lang="en-US" sz="1800" b="1"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2524003645"/>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D9A5025-9D63-4E9B-AB30-C88C0BE3CD49}" type="datetime1">
              <a:rPr kumimoji="0" lang="en-US" sz="1200" b="0" i="0" u="none" strike="noStrike" kern="1200" cap="none" spc="0" normalizeH="0" baseline="0" noProof="0" smtClean="0">
                <a:ln>
                  <a:noFill/>
                </a:ln>
                <a:solidFill>
                  <a:prstClr val="black">
                    <a:tint val="75000"/>
                  </a:prstClr>
                </a:solidFill>
                <a:effectLst/>
                <a:uLnTx/>
                <a:uFillTx/>
                <a:latin typeface="Arial" panose="020B0604020202020204" pitchFamily="34" charset="0"/>
                <a:ea typeface="+mn-ea"/>
                <a:cs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11/27/2024</a:t>
            </a:fld>
            <a:endParaRPr kumimoji="0" lang="en-US" sz="1200" b="0" i="0" u="none" strike="noStrike" kern="1200" cap="none" spc="0" normalizeH="0" baseline="0" noProof="0">
              <a:ln>
                <a:noFill/>
              </a:ln>
              <a:solidFill>
                <a:prstClr val="black">
                  <a:tint val="75000"/>
                </a:prstClr>
              </a:solidFill>
              <a:effectLst/>
              <a:uLnTx/>
              <a:uFillTx/>
              <a:latin typeface="Arial" panose="020B0604020202020204" pitchFamily="34" charset="0"/>
              <a:ea typeface="+mn-ea"/>
              <a:cs typeface="Arial" panose="020B0604020202020204" pitchFamily="34" charset="0"/>
            </a:endParaRPr>
          </a:p>
        </p:txBody>
      </p:sp>
      <p:sp>
        <p:nvSpPr>
          <p:cNvPr id="5" name="Footer Placeholder 4"/>
          <p:cNvSpPr>
            <a:spLocks noGrp="1"/>
          </p:cNvSpPr>
          <p:nvPr>
            <p:ph type="ftr" sz="quarter" idx="1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Arial" panose="020B0604020202020204" pitchFamily="34" charset="0"/>
              <a:ea typeface="+mn-ea"/>
              <a:cs typeface="Arial" panose="020B0604020202020204" pitchFamily="34" charset="0"/>
            </a:endParaRPr>
          </a:p>
        </p:txBody>
      </p:sp>
      <p:sp>
        <p:nvSpPr>
          <p:cNvPr id="6" name="Slide Number Placeholder 5"/>
          <p:cNvSpPr>
            <a:spLocks noGrp="1"/>
          </p:cNvSpPr>
          <p:nvPr>
            <p:ph type="sldNum" sz="quarter" idx="12"/>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72E49EA8-0C08-4868-A11A-1CEAA3A76DA0}" type="slidenum">
              <a:rPr kumimoji="0" lang="en-US" sz="1800" b="1" i="0" u="none" strike="noStrike" kern="1200" cap="none" spc="0" normalizeH="0" baseline="0" noProof="0" smtClean="0">
                <a:ln>
                  <a:noFill/>
                </a:ln>
                <a:solidFill>
                  <a:prstClr val="white"/>
                </a:solidFill>
                <a:effectLst/>
                <a:uLnTx/>
                <a:uFillTx/>
                <a:latin typeface="Arial" panose="020B0604020202020204" pitchFamily="34" charset="0"/>
                <a:ea typeface="+mn-ea"/>
                <a:cs typeface="Arial" panose="020B0604020202020204"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a:t>
            </a:fld>
            <a:endParaRPr kumimoji="0" lang="en-US" sz="1800" b="1"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804317859"/>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showMasterSp="0" preserve="1" userDrawn="1">
  <p:cSld name="22_Custom Layout">
    <p:spTree>
      <p:nvGrpSpPr>
        <p:cNvPr id="1" name=""/>
        <p:cNvGrpSpPr/>
        <p:nvPr/>
      </p:nvGrpSpPr>
      <p:grpSpPr>
        <a:xfrm>
          <a:off x="0" y="0"/>
          <a:ext cx="0" cy="0"/>
          <a:chOff x="0" y="0"/>
          <a:chExt cx="0" cy="0"/>
        </a:xfrm>
      </p:grpSpPr>
      <p:sp>
        <p:nvSpPr>
          <p:cNvPr id="7" name="Parallelogram 6"/>
          <p:cNvSpPr/>
          <p:nvPr userDrawn="1"/>
        </p:nvSpPr>
        <p:spPr>
          <a:xfrm flipH="1">
            <a:off x="0" y="60638"/>
            <a:ext cx="844550" cy="792850"/>
          </a:xfrm>
          <a:prstGeom prst="parallelogram">
            <a:avLst>
              <a:gd name="adj" fmla="val 25962"/>
            </a:avLst>
          </a:prstGeom>
          <a:solidFill>
            <a:srgbClr val="0397B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027CB42-B5D3-4821-B903-697D937390BF}" type="datetime1">
              <a:rPr kumimoji="0" lang="en-US" sz="1200" b="0" i="0" u="none" strike="noStrike" kern="1200" cap="none" spc="0" normalizeH="0" baseline="0" noProof="0" smtClean="0">
                <a:ln>
                  <a:noFill/>
                </a:ln>
                <a:solidFill>
                  <a:prstClr val="black">
                    <a:tint val="75000"/>
                  </a:prstClr>
                </a:solidFill>
                <a:effectLst/>
                <a:uLnTx/>
                <a:uFillTx/>
                <a:latin typeface="Arial" panose="020B0604020202020204" pitchFamily="34" charset="0"/>
                <a:ea typeface="+mn-ea"/>
                <a:cs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11/27/2024</a:t>
            </a:fld>
            <a:endParaRPr kumimoji="0" lang="en-US" sz="1200" b="0" i="0" u="none" strike="noStrike" kern="1200" cap="none" spc="0" normalizeH="0" baseline="0" noProof="0">
              <a:ln>
                <a:noFill/>
              </a:ln>
              <a:solidFill>
                <a:prstClr val="black">
                  <a:tint val="75000"/>
                </a:prstClr>
              </a:solidFill>
              <a:effectLst/>
              <a:uLnTx/>
              <a:uFillTx/>
              <a:latin typeface="Arial" panose="020B0604020202020204" pitchFamily="34" charset="0"/>
              <a:ea typeface="+mn-ea"/>
              <a:cs typeface="Arial" panose="020B0604020202020204" pitchFamily="34" charset="0"/>
            </a:endParaRPr>
          </a:p>
        </p:txBody>
      </p:sp>
      <p:sp>
        <p:nvSpPr>
          <p:cNvPr id="4" name="Footer Placeholder 3"/>
          <p:cNvSpPr>
            <a:spLocks noGrp="1"/>
          </p:cNvSpPr>
          <p:nvPr>
            <p:ph type="ftr" sz="quarter" idx="1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tint val="75000"/>
                </a:prstClr>
              </a:solidFill>
              <a:effectLst/>
              <a:uLnTx/>
              <a:uFillTx/>
              <a:latin typeface="Arial" panose="020B0604020202020204" pitchFamily="34" charset="0"/>
              <a:ea typeface="+mn-ea"/>
              <a:cs typeface="Arial" panose="020B0604020202020204" pitchFamily="34" charset="0"/>
            </a:endParaRPr>
          </a:p>
        </p:txBody>
      </p:sp>
      <p:sp>
        <p:nvSpPr>
          <p:cNvPr id="5" name="Slide Number Placeholder 4"/>
          <p:cNvSpPr>
            <a:spLocks noGrp="1"/>
          </p:cNvSpPr>
          <p:nvPr>
            <p:ph type="sldNum" sz="quarter" idx="12"/>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72E49EA8-0C08-4868-A11A-1CEAA3A76DA0}" type="slidenum">
              <a:rPr kumimoji="0" lang="en-US" sz="1800" b="1" i="0" u="none" strike="noStrike" kern="1200" cap="none" spc="0" normalizeH="0" baseline="0" noProof="0" smtClean="0">
                <a:ln>
                  <a:noFill/>
                </a:ln>
                <a:solidFill>
                  <a:prstClr val="white"/>
                </a:solidFill>
                <a:effectLst/>
                <a:uLnTx/>
                <a:uFillTx/>
                <a:latin typeface="Arial" panose="020B0604020202020204" pitchFamily="34" charset="0"/>
                <a:ea typeface="+mn-ea"/>
                <a:cs typeface="Arial" panose="020B0604020202020204"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a:t>
            </a:fld>
            <a:endParaRPr kumimoji="0" lang="en-US" sz="1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6809905"/>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showMasterSp="0" preserve="1" userDrawn="1">
  <p:cSld name="24_Custom Layout">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027CB42-B5D3-4821-B903-697D937390BF}" type="datetime1">
              <a:rPr kumimoji="0" lang="en-US" sz="1200" b="0" i="0" u="none" strike="noStrike" kern="1200" cap="none" spc="0" normalizeH="0" baseline="0" noProof="0" smtClean="0">
                <a:ln>
                  <a:noFill/>
                </a:ln>
                <a:solidFill>
                  <a:prstClr val="black">
                    <a:tint val="75000"/>
                  </a:prstClr>
                </a:solidFill>
                <a:effectLst/>
                <a:uLnTx/>
                <a:uFillTx/>
                <a:latin typeface="Arial" panose="020B0604020202020204" pitchFamily="34" charset="0"/>
                <a:ea typeface="+mn-ea"/>
                <a:cs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11/27/2024</a:t>
            </a:fld>
            <a:endParaRPr kumimoji="0" lang="en-US" sz="1200" b="0" i="0" u="none" strike="noStrike" kern="1200" cap="none" spc="0" normalizeH="0" baseline="0" noProof="0">
              <a:ln>
                <a:noFill/>
              </a:ln>
              <a:solidFill>
                <a:prstClr val="black">
                  <a:tint val="75000"/>
                </a:prstClr>
              </a:solidFill>
              <a:effectLst/>
              <a:uLnTx/>
              <a:uFillTx/>
              <a:latin typeface="Arial" panose="020B0604020202020204" pitchFamily="34" charset="0"/>
              <a:ea typeface="+mn-ea"/>
              <a:cs typeface="Arial" panose="020B0604020202020204" pitchFamily="34" charset="0"/>
            </a:endParaRPr>
          </a:p>
        </p:txBody>
      </p:sp>
      <p:sp>
        <p:nvSpPr>
          <p:cNvPr id="4" name="Footer Placeholder 3"/>
          <p:cNvSpPr>
            <a:spLocks noGrp="1"/>
          </p:cNvSpPr>
          <p:nvPr>
            <p:ph type="ftr" sz="quarter" idx="1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tint val="75000"/>
                </a:prstClr>
              </a:solidFill>
              <a:effectLst/>
              <a:uLnTx/>
              <a:uFillTx/>
              <a:latin typeface="Arial" panose="020B0604020202020204" pitchFamily="34" charset="0"/>
              <a:ea typeface="+mn-ea"/>
              <a:cs typeface="Arial" panose="020B0604020202020204" pitchFamily="34" charset="0"/>
            </a:endParaRPr>
          </a:p>
        </p:txBody>
      </p:sp>
      <p:sp>
        <p:nvSpPr>
          <p:cNvPr id="5" name="Slide Number Placeholder 4"/>
          <p:cNvSpPr>
            <a:spLocks noGrp="1"/>
          </p:cNvSpPr>
          <p:nvPr>
            <p:ph type="sldNum" sz="quarter" idx="12"/>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72E49EA8-0C08-4868-A11A-1CEAA3A76DA0}" type="slidenum">
              <a:rPr kumimoji="0" lang="en-US" sz="1800" b="1" i="0" u="none" strike="noStrike" kern="1200" cap="none" spc="0" normalizeH="0" baseline="0" noProof="0" smtClean="0">
                <a:ln>
                  <a:noFill/>
                </a:ln>
                <a:solidFill>
                  <a:prstClr val="white"/>
                </a:solidFill>
                <a:effectLst/>
                <a:uLnTx/>
                <a:uFillTx/>
                <a:latin typeface="Arial" panose="020B0604020202020204" pitchFamily="34" charset="0"/>
                <a:ea typeface="+mn-ea"/>
                <a:cs typeface="Arial" panose="020B0604020202020204"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a:t>
            </a:fld>
            <a:endParaRPr kumimoji="0" lang="en-US" sz="1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6" name="Freeform 5"/>
          <p:cNvSpPr/>
          <p:nvPr userDrawn="1"/>
        </p:nvSpPr>
        <p:spPr>
          <a:xfrm rot="5400000">
            <a:off x="6070105" y="733796"/>
            <a:ext cx="54099" cy="12194310"/>
          </a:xfrm>
          <a:custGeom>
            <a:avLst/>
            <a:gdLst>
              <a:gd name="connsiteX0" fmla="*/ 0 w 105188"/>
              <a:gd name="connsiteY0" fmla="*/ 7159514 h 7159514"/>
              <a:gd name="connsiteX1" fmla="*/ 0 w 105188"/>
              <a:gd name="connsiteY1" fmla="*/ 0 h 7159514"/>
              <a:gd name="connsiteX2" fmla="*/ 105188 w 105188"/>
              <a:gd name="connsiteY2" fmla="*/ 0 h 7159514"/>
              <a:gd name="connsiteX3" fmla="*/ 105188 w 105188"/>
              <a:gd name="connsiteY3" fmla="*/ 7159514 h 7159514"/>
              <a:gd name="connsiteX4" fmla="*/ 0 w 105188"/>
              <a:gd name="connsiteY4" fmla="*/ 7159514 h 71595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5188" h="7159514">
                <a:moveTo>
                  <a:pt x="0" y="7159514"/>
                </a:moveTo>
                <a:lnTo>
                  <a:pt x="0" y="0"/>
                </a:lnTo>
                <a:lnTo>
                  <a:pt x="105188" y="0"/>
                </a:lnTo>
                <a:lnTo>
                  <a:pt x="105188" y="7159514"/>
                </a:lnTo>
                <a:lnTo>
                  <a:pt x="0" y="7159514"/>
                </a:lnTo>
                <a:close/>
              </a:path>
            </a:pathLst>
          </a:cu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253611523"/>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showMasterSp="0" preserve="1" userDrawn="1">
  <p:cSld name="3_Custom Layout">
    <p:spTree>
      <p:nvGrpSpPr>
        <p:cNvPr id="1" name=""/>
        <p:cNvGrpSpPr/>
        <p:nvPr/>
      </p:nvGrpSpPr>
      <p:grpSpPr>
        <a:xfrm>
          <a:off x="0" y="0"/>
          <a:ext cx="0" cy="0"/>
          <a:chOff x="0" y="0"/>
          <a:chExt cx="0" cy="0"/>
        </a:xfrm>
      </p:grpSpPr>
      <p:sp>
        <p:nvSpPr>
          <p:cNvPr id="46" name="Picture Placeholder 45"/>
          <p:cNvSpPr>
            <a:spLocks noGrp="1"/>
          </p:cNvSpPr>
          <p:nvPr>
            <p:ph type="pic" sz="quarter" idx="14"/>
          </p:nvPr>
        </p:nvSpPr>
        <p:spPr>
          <a:xfrm>
            <a:off x="5403417" y="2636120"/>
            <a:ext cx="571624" cy="571624"/>
          </a:xfrm>
          <a:custGeom>
            <a:avLst/>
            <a:gdLst>
              <a:gd name="connsiteX0" fmla="*/ 0 w 571624"/>
              <a:gd name="connsiteY0" fmla="*/ 0 h 571624"/>
              <a:gd name="connsiteX1" fmla="*/ 571624 w 571624"/>
              <a:gd name="connsiteY1" fmla="*/ 0 h 571624"/>
              <a:gd name="connsiteX2" fmla="*/ 571624 w 571624"/>
              <a:gd name="connsiteY2" fmla="*/ 571624 h 571624"/>
              <a:gd name="connsiteX3" fmla="*/ 0 w 571624"/>
              <a:gd name="connsiteY3" fmla="*/ 571624 h 571624"/>
            </a:gdLst>
            <a:ahLst/>
            <a:cxnLst>
              <a:cxn ang="0">
                <a:pos x="connsiteX0" y="connsiteY0"/>
              </a:cxn>
              <a:cxn ang="0">
                <a:pos x="connsiteX1" y="connsiteY1"/>
              </a:cxn>
              <a:cxn ang="0">
                <a:pos x="connsiteX2" y="connsiteY2"/>
              </a:cxn>
              <a:cxn ang="0">
                <a:pos x="connsiteX3" y="connsiteY3"/>
              </a:cxn>
            </a:cxnLst>
            <a:rect l="l" t="t" r="r" b="b"/>
            <a:pathLst>
              <a:path w="571624" h="571624">
                <a:moveTo>
                  <a:pt x="0" y="0"/>
                </a:moveTo>
                <a:lnTo>
                  <a:pt x="571624" y="0"/>
                </a:lnTo>
                <a:lnTo>
                  <a:pt x="571624" y="571624"/>
                </a:lnTo>
                <a:lnTo>
                  <a:pt x="0" y="571624"/>
                </a:lnTo>
                <a:close/>
              </a:path>
            </a:pathLst>
          </a:custGeom>
        </p:spPr>
        <p:txBody>
          <a:bodyPr wrap="square">
            <a:noAutofit/>
          </a:bodyPr>
          <a:lstStyle>
            <a:lvl1pPr>
              <a:defRPr sz="1000"/>
            </a:lvl1pPr>
          </a:lstStyle>
          <a:p>
            <a:endParaRPr lang="en-US"/>
          </a:p>
        </p:txBody>
      </p:sp>
      <p:sp>
        <p:nvSpPr>
          <p:cNvPr id="47" name="Picture Placeholder 46"/>
          <p:cNvSpPr>
            <a:spLocks noGrp="1"/>
          </p:cNvSpPr>
          <p:nvPr>
            <p:ph type="pic" sz="quarter" idx="15"/>
          </p:nvPr>
        </p:nvSpPr>
        <p:spPr>
          <a:xfrm>
            <a:off x="7700149" y="2636114"/>
            <a:ext cx="571624" cy="571624"/>
          </a:xfrm>
          <a:custGeom>
            <a:avLst/>
            <a:gdLst>
              <a:gd name="connsiteX0" fmla="*/ 0 w 571624"/>
              <a:gd name="connsiteY0" fmla="*/ 0 h 571624"/>
              <a:gd name="connsiteX1" fmla="*/ 571624 w 571624"/>
              <a:gd name="connsiteY1" fmla="*/ 0 h 571624"/>
              <a:gd name="connsiteX2" fmla="*/ 571624 w 571624"/>
              <a:gd name="connsiteY2" fmla="*/ 571624 h 571624"/>
              <a:gd name="connsiteX3" fmla="*/ 0 w 571624"/>
              <a:gd name="connsiteY3" fmla="*/ 571624 h 571624"/>
            </a:gdLst>
            <a:ahLst/>
            <a:cxnLst>
              <a:cxn ang="0">
                <a:pos x="connsiteX0" y="connsiteY0"/>
              </a:cxn>
              <a:cxn ang="0">
                <a:pos x="connsiteX1" y="connsiteY1"/>
              </a:cxn>
              <a:cxn ang="0">
                <a:pos x="connsiteX2" y="connsiteY2"/>
              </a:cxn>
              <a:cxn ang="0">
                <a:pos x="connsiteX3" y="connsiteY3"/>
              </a:cxn>
            </a:cxnLst>
            <a:rect l="l" t="t" r="r" b="b"/>
            <a:pathLst>
              <a:path w="571624" h="571624">
                <a:moveTo>
                  <a:pt x="0" y="0"/>
                </a:moveTo>
                <a:lnTo>
                  <a:pt x="571624" y="0"/>
                </a:lnTo>
                <a:lnTo>
                  <a:pt x="571624" y="571624"/>
                </a:lnTo>
                <a:lnTo>
                  <a:pt x="0" y="571624"/>
                </a:lnTo>
                <a:close/>
              </a:path>
            </a:pathLst>
          </a:custGeom>
        </p:spPr>
        <p:txBody>
          <a:bodyPr wrap="square">
            <a:noAutofit/>
          </a:bodyPr>
          <a:lstStyle>
            <a:lvl1pPr>
              <a:defRPr sz="1000"/>
            </a:lvl1pPr>
          </a:lstStyle>
          <a:p>
            <a:endParaRPr lang="en-US"/>
          </a:p>
        </p:txBody>
      </p:sp>
      <p:sp>
        <p:nvSpPr>
          <p:cNvPr id="52" name="Picture Placeholder 51"/>
          <p:cNvSpPr>
            <a:spLocks noGrp="1"/>
          </p:cNvSpPr>
          <p:nvPr>
            <p:ph type="pic" sz="quarter" idx="16"/>
          </p:nvPr>
        </p:nvSpPr>
        <p:spPr>
          <a:xfrm>
            <a:off x="2225732" y="4080277"/>
            <a:ext cx="571624" cy="571624"/>
          </a:xfrm>
          <a:custGeom>
            <a:avLst/>
            <a:gdLst>
              <a:gd name="connsiteX0" fmla="*/ 0 w 571624"/>
              <a:gd name="connsiteY0" fmla="*/ 0 h 571624"/>
              <a:gd name="connsiteX1" fmla="*/ 571624 w 571624"/>
              <a:gd name="connsiteY1" fmla="*/ 0 h 571624"/>
              <a:gd name="connsiteX2" fmla="*/ 571624 w 571624"/>
              <a:gd name="connsiteY2" fmla="*/ 571624 h 571624"/>
              <a:gd name="connsiteX3" fmla="*/ 0 w 571624"/>
              <a:gd name="connsiteY3" fmla="*/ 571624 h 571624"/>
            </a:gdLst>
            <a:ahLst/>
            <a:cxnLst>
              <a:cxn ang="0">
                <a:pos x="connsiteX0" y="connsiteY0"/>
              </a:cxn>
              <a:cxn ang="0">
                <a:pos x="connsiteX1" y="connsiteY1"/>
              </a:cxn>
              <a:cxn ang="0">
                <a:pos x="connsiteX2" y="connsiteY2"/>
              </a:cxn>
              <a:cxn ang="0">
                <a:pos x="connsiteX3" y="connsiteY3"/>
              </a:cxn>
            </a:cxnLst>
            <a:rect l="l" t="t" r="r" b="b"/>
            <a:pathLst>
              <a:path w="571624" h="571624">
                <a:moveTo>
                  <a:pt x="0" y="0"/>
                </a:moveTo>
                <a:lnTo>
                  <a:pt x="571624" y="0"/>
                </a:lnTo>
                <a:lnTo>
                  <a:pt x="571624" y="571624"/>
                </a:lnTo>
                <a:lnTo>
                  <a:pt x="0" y="571624"/>
                </a:lnTo>
                <a:close/>
              </a:path>
            </a:pathLst>
          </a:custGeom>
        </p:spPr>
        <p:txBody>
          <a:bodyPr wrap="square">
            <a:noAutofit/>
          </a:bodyPr>
          <a:lstStyle>
            <a:lvl1pPr>
              <a:defRPr sz="1000"/>
            </a:lvl1pPr>
          </a:lstStyle>
          <a:p>
            <a:endParaRPr lang="en-US"/>
          </a:p>
        </p:txBody>
      </p:sp>
      <p:sp>
        <p:nvSpPr>
          <p:cNvPr id="51" name="Picture Placeholder 50"/>
          <p:cNvSpPr>
            <a:spLocks noGrp="1"/>
          </p:cNvSpPr>
          <p:nvPr>
            <p:ph type="pic" sz="quarter" idx="17"/>
          </p:nvPr>
        </p:nvSpPr>
        <p:spPr>
          <a:xfrm>
            <a:off x="4209451" y="4080282"/>
            <a:ext cx="571624" cy="571626"/>
          </a:xfrm>
          <a:custGeom>
            <a:avLst/>
            <a:gdLst>
              <a:gd name="connsiteX0" fmla="*/ 0 w 571624"/>
              <a:gd name="connsiteY0" fmla="*/ 0 h 571626"/>
              <a:gd name="connsiteX1" fmla="*/ 571624 w 571624"/>
              <a:gd name="connsiteY1" fmla="*/ 0 h 571626"/>
              <a:gd name="connsiteX2" fmla="*/ 571624 w 571624"/>
              <a:gd name="connsiteY2" fmla="*/ 571626 h 571626"/>
              <a:gd name="connsiteX3" fmla="*/ 0 w 571624"/>
              <a:gd name="connsiteY3" fmla="*/ 571626 h 571626"/>
            </a:gdLst>
            <a:ahLst/>
            <a:cxnLst>
              <a:cxn ang="0">
                <a:pos x="connsiteX0" y="connsiteY0"/>
              </a:cxn>
              <a:cxn ang="0">
                <a:pos x="connsiteX1" y="connsiteY1"/>
              </a:cxn>
              <a:cxn ang="0">
                <a:pos x="connsiteX2" y="connsiteY2"/>
              </a:cxn>
              <a:cxn ang="0">
                <a:pos x="connsiteX3" y="connsiteY3"/>
              </a:cxn>
            </a:cxnLst>
            <a:rect l="l" t="t" r="r" b="b"/>
            <a:pathLst>
              <a:path w="571624" h="571626">
                <a:moveTo>
                  <a:pt x="0" y="0"/>
                </a:moveTo>
                <a:lnTo>
                  <a:pt x="571624" y="0"/>
                </a:lnTo>
                <a:lnTo>
                  <a:pt x="571624" y="571626"/>
                </a:lnTo>
                <a:lnTo>
                  <a:pt x="0" y="571626"/>
                </a:lnTo>
                <a:close/>
              </a:path>
            </a:pathLst>
          </a:custGeom>
        </p:spPr>
        <p:txBody>
          <a:bodyPr wrap="square">
            <a:noAutofit/>
          </a:bodyPr>
          <a:lstStyle>
            <a:lvl1pPr>
              <a:defRPr sz="1000"/>
            </a:lvl1pPr>
          </a:lstStyle>
          <a:p>
            <a:endParaRPr lang="en-US" dirty="0"/>
          </a:p>
        </p:txBody>
      </p:sp>
      <p:sp>
        <p:nvSpPr>
          <p:cNvPr id="49" name="Picture Placeholder 48"/>
          <p:cNvSpPr>
            <a:spLocks noGrp="1"/>
          </p:cNvSpPr>
          <p:nvPr>
            <p:ph type="pic" sz="quarter" idx="18"/>
          </p:nvPr>
        </p:nvSpPr>
        <p:spPr>
          <a:xfrm>
            <a:off x="7828005" y="4064405"/>
            <a:ext cx="571624" cy="571624"/>
          </a:xfrm>
          <a:custGeom>
            <a:avLst/>
            <a:gdLst>
              <a:gd name="connsiteX0" fmla="*/ 0 w 571624"/>
              <a:gd name="connsiteY0" fmla="*/ 0 h 571624"/>
              <a:gd name="connsiteX1" fmla="*/ 571624 w 571624"/>
              <a:gd name="connsiteY1" fmla="*/ 0 h 571624"/>
              <a:gd name="connsiteX2" fmla="*/ 571624 w 571624"/>
              <a:gd name="connsiteY2" fmla="*/ 571624 h 571624"/>
              <a:gd name="connsiteX3" fmla="*/ 0 w 571624"/>
              <a:gd name="connsiteY3" fmla="*/ 571624 h 571624"/>
            </a:gdLst>
            <a:ahLst/>
            <a:cxnLst>
              <a:cxn ang="0">
                <a:pos x="connsiteX0" y="connsiteY0"/>
              </a:cxn>
              <a:cxn ang="0">
                <a:pos x="connsiteX1" y="connsiteY1"/>
              </a:cxn>
              <a:cxn ang="0">
                <a:pos x="connsiteX2" y="connsiteY2"/>
              </a:cxn>
              <a:cxn ang="0">
                <a:pos x="connsiteX3" y="connsiteY3"/>
              </a:cxn>
            </a:cxnLst>
            <a:rect l="l" t="t" r="r" b="b"/>
            <a:pathLst>
              <a:path w="571624" h="571624">
                <a:moveTo>
                  <a:pt x="0" y="0"/>
                </a:moveTo>
                <a:lnTo>
                  <a:pt x="571624" y="0"/>
                </a:lnTo>
                <a:lnTo>
                  <a:pt x="571624" y="571624"/>
                </a:lnTo>
                <a:lnTo>
                  <a:pt x="0" y="571624"/>
                </a:lnTo>
                <a:close/>
              </a:path>
            </a:pathLst>
          </a:custGeom>
        </p:spPr>
        <p:txBody>
          <a:bodyPr wrap="square">
            <a:noAutofit/>
          </a:bodyPr>
          <a:lstStyle>
            <a:lvl1pPr>
              <a:defRPr sz="1000"/>
            </a:lvl1pPr>
          </a:lstStyle>
          <a:p>
            <a:endParaRPr lang="en-US"/>
          </a:p>
        </p:txBody>
      </p:sp>
      <p:sp>
        <p:nvSpPr>
          <p:cNvPr id="48" name="Picture Placeholder 47"/>
          <p:cNvSpPr>
            <a:spLocks noGrp="1"/>
          </p:cNvSpPr>
          <p:nvPr>
            <p:ph type="pic" sz="quarter" idx="19"/>
          </p:nvPr>
        </p:nvSpPr>
        <p:spPr>
          <a:xfrm>
            <a:off x="9823067" y="4079126"/>
            <a:ext cx="571624" cy="571624"/>
          </a:xfrm>
          <a:custGeom>
            <a:avLst/>
            <a:gdLst>
              <a:gd name="connsiteX0" fmla="*/ 0 w 571624"/>
              <a:gd name="connsiteY0" fmla="*/ 0 h 571624"/>
              <a:gd name="connsiteX1" fmla="*/ 571624 w 571624"/>
              <a:gd name="connsiteY1" fmla="*/ 0 h 571624"/>
              <a:gd name="connsiteX2" fmla="*/ 571624 w 571624"/>
              <a:gd name="connsiteY2" fmla="*/ 571624 h 571624"/>
              <a:gd name="connsiteX3" fmla="*/ 0 w 571624"/>
              <a:gd name="connsiteY3" fmla="*/ 571624 h 571624"/>
            </a:gdLst>
            <a:ahLst/>
            <a:cxnLst>
              <a:cxn ang="0">
                <a:pos x="connsiteX0" y="connsiteY0"/>
              </a:cxn>
              <a:cxn ang="0">
                <a:pos x="connsiteX1" y="connsiteY1"/>
              </a:cxn>
              <a:cxn ang="0">
                <a:pos x="connsiteX2" y="connsiteY2"/>
              </a:cxn>
              <a:cxn ang="0">
                <a:pos x="connsiteX3" y="connsiteY3"/>
              </a:cxn>
            </a:cxnLst>
            <a:rect l="l" t="t" r="r" b="b"/>
            <a:pathLst>
              <a:path w="571624" h="571624">
                <a:moveTo>
                  <a:pt x="0" y="0"/>
                </a:moveTo>
                <a:lnTo>
                  <a:pt x="571624" y="0"/>
                </a:lnTo>
                <a:lnTo>
                  <a:pt x="571624" y="571624"/>
                </a:lnTo>
                <a:lnTo>
                  <a:pt x="0" y="571624"/>
                </a:lnTo>
                <a:close/>
              </a:path>
            </a:pathLst>
          </a:custGeom>
        </p:spPr>
        <p:txBody>
          <a:bodyPr wrap="square">
            <a:noAutofit/>
          </a:bodyPr>
          <a:lstStyle>
            <a:lvl1pPr>
              <a:defRPr sz="1000"/>
            </a:lvl1pPr>
          </a:lstStyle>
          <a:p>
            <a:endParaRPr lang="en-US"/>
          </a:p>
        </p:txBody>
      </p:sp>
      <p:sp>
        <p:nvSpPr>
          <p:cNvPr id="53" name="Picture Placeholder 52"/>
          <p:cNvSpPr>
            <a:spLocks noGrp="1"/>
          </p:cNvSpPr>
          <p:nvPr>
            <p:ph type="pic" sz="quarter" idx="20"/>
          </p:nvPr>
        </p:nvSpPr>
        <p:spPr>
          <a:xfrm>
            <a:off x="480021" y="5487473"/>
            <a:ext cx="571624" cy="571623"/>
          </a:xfrm>
          <a:custGeom>
            <a:avLst/>
            <a:gdLst>
              <a:gd name="connsiteX0" fmla="*/ 0 w 571624"/>
              <a:gd name="connsiteY0" fmla="*/ 0 h 571623"/>
              <a:gd name="connsiteX1" fmla="*/ 571624 w 571624"/>
              <a:gd name="connsiteY1" fmla="*/ 0 h 571623"/>
              <a:gd name="connsiteX2" fmla="*/ 571624 w 571624"/>
              <a:gd name="connsiteY2" fmla="*/ 571623 h 571623"/>
              <a:gd name="connsiteX3" fmla="*/ 0 w 571624"/>
              <a:gd name="connsiteY3" fmla="*/ 571623 h 571623"/>
            </a:gdLst>
            <a:ahLst/>
            <a:cxnLst>
              <a:cxn ang="0">
                <a:pos x="connsiteX0" y="connsiteY0"/>
              </a:cxn>
              <a:cxn ang="0">
                <a:pos x="connsiteX1" y="connsiteY1"/>
              </a:cxn>
              <a:cxn ang="0">
                <a:pos x="connsiteX2" y="connsiteY2"/>
              </a:cxn>
              <a:cxn ang="0">
                <a:pos x="connsiteX3" y="connsiteY3"/>
              </a:cxn>
            </a:cxnLst>
            <a:rect l="l" t="t" r="r" b="b"/>
            <a:pathLst>
              <a:path w="571624" h="571623">
                <a:moveTo>
                  <a:pt x="0" y="0"/>
                </a:moveTo>
                <a:lnTo>
                  <a:pt x="571624" y="0"/>
                </a:lnTo>
                <a:lnTo>
                  <a:pt x="571624" y="571623"/>
                </a:lnTo>
                <a:lnTo>
                  <a:pt x="0" y="571623"/>
                </a:lnTo>
                <a:close/>
              </a:path>
            </a:pathLst>
          </a:custGeom>
        </p:spPr>
        <p:txBody>
          <a:bodyPr wrap="square">
            <a:noAutofit/>
          </a:bodyPr>
          <a:lstStyle>
            <a:lvl1pPr>
              <a:defRPr sz="1000"/>
            </a:lvl1pPr>
          </a:lstStyle>
          <a:p>
            <a:endParaRPr lang="en-US" dirty="0"/>
          </a:p>
        </p:txBody>
      </p:sp>
      <p:sp>
        <p:nvSpPr>
          <p:cNvPr id="54" name="Picture Placeholder 53"/>
          <p:cNvSpPr>
            <a:spLocks noGrp="1"/>
          </p:cNvSpPr>
          <p:nvPr>
            <p:ph type="pic" sz="quarter" idx="21"/>
          </p:nvPr>
        </p:nvSpPr>
        <p:spPr>
          <a:xfrm>
            <a:off x="2392231" y="5487473"/>
            <a:ext cx="571624" cy="571624"/>
          </a:xfrm>
          <a:custGeom>
            <a:avLst/>
            <a:gdLst>
              <a:gd name="connsiteX0" fmla="*/ 0 w 571624"/>
              <a:gd name="connsiteY0" fmla="*/ 0 h 571624"/>
              <a:gd name="connsiteX1" fmla="*/ 571624 w 571624"/>
              <a:gd name="connsiteY1" fmla="*/ 0 h 571624"/>
              <a:gd name="connsiteX2" fmla="*/ 571624 w 571624"/>
              <a:gd name="connsiteY2" fmla="*/ 571624 h 571624"/>
              <a:gd name="connsiteX3" fmla="*/ 0 w 571624"/>
              <a:gd name="connsiteY3" fmla="*/ 571624 h 571624"/>
            </a:gdLst>
            <a:ahLst/>
            <a:cxnLst>
              <a:cxn ang="0">
                <a:pos x="connsiteX0" y="connsiteY0"/>
              </a:cxn>
              <a:cxn ang="0">
                <a:pos x="connsiteX1" y="connsiteY1"/>
              </a:cxn>
              <a:cxn ang="0">
                <a:pos x="connsiteX2" y="connsiteY2"/>
              </a:cxn>
              <a:cxn ang="0">
                <a:pos x="connsiteX3" y="connsiteY3"/>
              </a:cxn>
            </a:cxnLst>
            <a:rect l="l" t="t" r="r" b="b"/>
            <a:pathLst>
              <a:path w="571624" h="571624">
                <a:moveTo>
                  <a:pt x="0" y="0"/>
                </a:moveTo>
                <a:lnTo>
                  <a:pt x="571624" y="0"/>
                </a:lnTo>
                <a:lnTo>
                  <a:pt x="571624" y="571624"/>
                </a:lnTo>
                <a:lnTo>
                  <a:pt x="0" y="571624"/>
                </a:lnTo>
                <a:close/>
              </a:path>
            </a:pathLst>
          </a:custGeom>
        </p:spPr>
        <p:txBody>
          <a:bodyPr wrap="square">
            <a:noAutofit/>
          </a:bodyPr>
          <a:lstStyle>
            <a:lvl1pPr>
              <a:defRPr sz="1000"/>
            </a:lvl1pPr>
          </a:lstStyle>
          <a:p>
            <a:endParaRPr lang="en-US" dirty="0"/>
          </a:p>
        </p:txBody>
      </p:sp>
      <p:sp>
        <p:nvSpPr>
          <p:cNvPr id="55" name="Picture Placeholder 54"/>
          <p:cNvSpPr>
            <a:spLocks noGrp="1"/>
          </p:cNvSpPr>
          <p:nvPr>
            <p:ph type="pic" sz="quarter" idx="22"/>
          </p:nvPr>
        </p:nvSpPr>
        <p:spPr>
          <a:xfrm>
            <a:off x="4304444" y="5487473"/>
            <a:ext cx="571624" cy="571624"/>
          </a:xfrm>
          <a:custGeom>
            <a:avLst/>
            <a:gdLst>
              <a:gd name="connsiteX0" fmla="*/ 0 w 571624"/>
              <a:gd name="connsiteY0" fmla="*/ 0 h 571624"/>
              <a:gd name="connsiteX1" fmla="*/ 571624 w 571624"/>
              <a:gd name="connsiteY1" fmla="*/ 0 h 571624"/>
              <a:gd name="connsiteX2" fmla="*/ 571624 w 571624"/>
              <a:gd name="connsiteY2" fmla="*/ 571624 h 571624"/>
              <a:gd name="connsiteX3" fmla="*/ 0 w 571624"/>
              <a:gd name="connsiteY3" fmla="*/ 571624 h 571624"/>
            </a:gdLst>
            <a:ahLst/>
            <a:cxnLst>
              <a:cxn ang="0">
                <a:pos x="connsiteX0" y="connsiteY0"/>
              </a:cxn>
              <a:cxn ang="0">
                <a:pos x="connsiteX1" y="connsiteY1"/>
              </a:cxn>
              <a:cxn ang="0">
                <a:pos x="connsiteX2" y="connsiteY2"/>
              </a:cxn>
              <a:cxn ang="0">
                <a:pos x="connsiteX3" y="connsiteY3"/>
              </a:cxn>
            </a:cxnLst>
            <a:rect l="l" t="t" r="r" b="b"/>
            <a:pathLst>
              <a:path w="571624" h="571624">
                <a:moveTo>
                  <a:pt x="0" y="0"/>
                </a:moveTo>
                <a:lnTo>
                  <a:pt x="571624" y="0"/>
                </a:lnTo>
                <a:lnTo>
                  <a:pt x="571624" y="571624"/>
                </a:lnTo>
                <a:lnTo>
                  <a:pt x="0" y="571624"/>
                </a:lnTo>
                <a:close/>
              </a:path>
            </a:pathLst>
          </a:custGeom>
        </p:spPr>
        <p:txBody>
          <a:bodyPr wrap="square">
            <a:noAutofit/>
          </a:bodyPr>
          <a:lstStyle>
            <a:lvl1pPr>
              <a:defRPr sz="1000"/>
            </a:lvl1pPr>
          </a:lstStyle>
          <a:p>
            <a:endParaRPr lang="en-US"/>
          </a:p>
        </p:txBody>
      </p:sp>
      <p:sp>
        <p:nvSpPr>
          <p:cNvPr id="56" name="Picture Placeholder 55"/>
          <p:cNvSpPr>
            <a:spLocks noGrp="1"/>
          </p:cNvSpPr>
          <p:nvPr>
            <p:ph type="pic" sz="quarter" idx="23"/>
          </p:nvPr>
        </p:nvSpPr>
        <p:spPr>
          <a:xfrm>
            <a:off x="6216656" y="5487473"/>
            <a:ext cx="571624" cy="571624"/>
          </a:xfrm>
          <a:custGeom>
            <a:avLst/>
            <a:gdLst>
              <a:gd name="connsiteX0" fmla="*/ 0 w 571624"/>
              <a:gd name="connsiteY0" fmla="*/ 0 h 571624"/>
              <a:gd name="connsiteX1" fmla="*/ 571624 w 571624"/>
              <a:gd name="connsiteY1" fmla="*/ 0 h 571624"/>
              <a:gd name="connsiteX2" fmla="*/ 571624 w 571624"/>
              <a:gd name="connsiteY2" fmla="*/ 571624 h 571624"/>
              <a:gd name="connsiteX3" fmla="*/ 0 w 571624"/>
              <a:gd name="connsiteY3" fmla="*/ 571624 h 571624"/>
            </a:gdLst>
            <a:ahLst/>
            <a:cxnLst>
              <a:cxn ang="0">
                <a:pos x="connsiteX0" y="connsiteY0"/>
              </a:cxn>
              <a:cxn ang="0">
                <a:pos x="connsiteX1" y="connsiteY1"/>
              </a:cxn>
              <a:cxn ang="0">
                <a:pos x="connsiteX2" y="connsiteY2"/>
              </a:cxn>
              <a:cxn ang="0">
                <a:pos x="connsiteX3" y="connsiteY3"/>
              </a:cxn>
            </a:cxnLst>
            <a:rect l="l" t="t" r="r" b="b"/>
            <a:pathLst>
              <a:path w="571624" h="571624">
                <a:moveTo>
                  <a:pt x="0" y="0"/>
                </a:moveTo>
                <a:lnTo>
                  <a:pt x="571624" y="0"/>
                </a:lnTo>
                <a:lnTo>
                  <a:pt x="571624" y="571624"/>
                </a:lnTo>
                <a:lnTo>
                  <a:pt x="0" y="571624"/>
                </a:lnTo>
                <a:close/>
              </a:path>
            </a:pathLst>
          </a:custGeom>
        </p:spPr>
        <p:txBody>
          <a:bodyPr wrap="square">
            <a:noAutofit/>
          </a:bodyPr>
          <a:lstStyle>
            <a:lvl1pPr>
              <a:defRPr sz="1000"/>
            </a:lvl1pPr>
          </a:lstStyle>
          <a:p>
            <a:endParaRPr lang="en-US"/>
          </a:p>
        </p:txBody>
      </p:sp>
      <p:sp>
        <p:nvSpPr>
          <p:cNvPr id="57" name="Picture Placeholder 56"/>
          <p:cNvSpPr>
            <a:spLocks noGrp="1"/>
          </p:cNvSpPr>
          <p:nvPr>
            <p:ph type="pic" sz="quarter" idx="24"/>
          </p:nvPr>
        </p:nvSpPr>
        <p:spPr>
          <a:xfrm>
            <a:off x="8128867" y="5487473"/>
            <a:ext cx="571624" cy="571624"/>
          </a:xfrm>
          <a:custGeom>
            <a:avLst/>
            <a:gdLst>
              <a:gd name="connsiteX0" fmla="*/ 0 w 571624"/>
              <a:gd name="connsiteY0" fmla="*/ 0 h 571624"/>
              <a:gd name="connsiteX1" fmla="*/ 571624 w 571624"/>
              <a:gd name="connsiteY1" fmla="*/ 0 h 571624"/>
              <a:gd name="connsiteX2" fmla="*/ 571624 w 571624"/>
              <a:gd name="connsiteY2" fmla="*/ 571624 h 571624"/>
              <a:gd name="connsiteX3" fmla="*/ 0 w 571624"/>
              <a:gd name="connsiteY3" fmla="*/ 571624 h 571624"/>
            </a:gdLst>
            <a:ahLst/>
            <a:cxnLst>
              <a:cxn ang="0">
                <a:pos x="connsiteX0" y="connsiteY0"/>
              </a:cxn>
              <a:cxn ang="0">
                <a:pos x="connsiteX1" y="connsiteY1"/>
              </a:cxn>
              <a:cxn ang="0">
                <a:pos x="connsiteX2" y="connsiteY2"/>
              </a:cxn>
              <a:cxn ang="0">
                <a:pos x="connsiteX3" y="connsiteY3"/>
              </a:cxn>
            </a:cxnLst>
            <a:rect l="l" t="t" r="r" b="b"/>
            <a:pathLst>
              <a:path w="571624" h="571624">
                <a:moveTo>
                  <a:pt x="0" y="0"/>
                </a:moveTo>
                <a:lnTo>
                  <a:pt x="571624" y="0"/>
                </a:lnTo>
                <a:lnTo>
                  <a:pt x="571624" y="571624"/>
                </a:lnTo>
                <a:lnTo>
                  <a:pt x="0" y="571624"/>
                </a:lnTo>
                <a:close/>
              </a:path>
            </a:pathLst>
          </a:custGeom>
        </p:spPr>
        <p:txBody>
          <a:bodyPr wrap="square">
            <a:noAutofit/>
          </a:bodyPr>
          <a:lstStyle>
            <a:lvl1pPr>
              <a:defRPr sz="1000"/>
            </a:lvl1pPr>
          </a:lstStyle>
          <a:p>
            <a:endParaRPr lang="en-US"/>
          </a:p>
        </p:txBody>
      </p:sp>
      <p:sp>
        <p:nvSpPr>
          <p:cNvPr id="58" name="Picture Placeholder 57"/>
          <p:cNvSpPr>
            <a:spLocks noGrp="1"/>
          </p:cNvSpPr>
          <p:nvPr>
            <p:ph type="pic" sz="quarter" idx="25"/>
          </p:nvPr>
        </p:nvSpPr>
        <p:spPr>
          <a:xfrm>
            <a:off x="10041077" y="5487473"/>
            <a:ext cx="571624" cy="571624"/>
          </a:xfrm>
          <a:custGeom>
            <a:avLst/>
            <a:gdLst>
              <a:gd name="connsiteX0" fmla="*/ 0 w 571624"/>
              <a:gd name="connsiteY0" fmla="*/ 0 h 571624"/>
              <a:gd name="connsiteX1" fmla="*/ 571624 w 571624"/>
              <a:gd name="connsiteY1" fmla="*/ 0 h 571624"/>
              <a:gd name="connsiteX2" fmla="*/ 571624 w 571624"/>
              <a:gd name="connsiteY2" fmla="*/ 571624 h 571624"/>
              <a:gd name="connsiteX3" fmla="*/ 0 w 571624"/>
              <a:gd name="connsiteY3" fmla="*/ 571624 h 571624"/>
            </a:gdLst>
            <a:ahLst/>
            <a:cxnLst>
              <a:cxn ang="0">
                <a:pos x="connsiteX0" y="connsiteY0"/>
              </a:cxn>
              <a:cxn ang="0">
                <a:pos x="connsiteX1" y="connsiteY1"/>
              </a:cxn>
              <a:cxn ang="0">
                <a:pos x="connsiteX2" y="connsiteY2"/>
              </a:cxn>
              <a:cxn ang="0">
                <a:pos x="connsiteX3" y="connsiteY3"/>
              </a:cxn>
            </a:cxnLst>
            <a:rect l="l" t="t" r="r" b="b"/>
            <a:pathLst>
              <a:path w="571624" h="571624">
                <a:moveTo>
                  <a:pt x="0" y="0"/>
                </a:moveTo>
                <a:lnTo>
                  <a:pt x="571624" y="0"/>
                </a:lnTo>
                <a:lnTo>
                  <a:pt x="571624" y="571624"/>
                </a:lnTo>
                <a:lnTo>
                  <a:pt x="0" y="571624"/>
                </a:lnTo>
                <a:close/>
              </a:path>
            </a:pathLst>
          </a:custGeom>
        </p:spPr>
        <p:txBody>
          <a:bodyPr wrap="square">
            <a:noAutofit/>
          </a:bodyPr>
          <a:lstStyle>
            <a:lvl1pPr>
              <a:defRPr sz="1000"/>
            </a:lvl1pPr>
          </a:lstStyle>
          <a:p>
            <a:endParaRPr lang="en-US"/>
          </a:p>
        </p:txBody>
      </p:sp>
      <p:sp>
        <p:nvSpPr>
          <p:cNvPr id="21" name="Picture Placeholder 20"/>
          <p:cNvSpPr>
            <a:spLocks noGrp="1"/>
          </p:cNvSpPr>
          <p:nvPr>
            <p:ph type="pic" sz="quarter" idx="13"/>
          </p:nvPr>
        </p:nvSpPr>
        <p:spPr>
          <a:xfrm>
            <a:off x="5403420" y="1420310"/>
            <a:ext cx="571624" cy="571627"/>
          </a:xfrm>
          <a:custGeom>
            <a:avLst/>
            <a:gdLst>
              <a:gd name="connsiteX0" fmla="*/ 0 w 571624"/>
              <a:gd name="connsiteY0" fmla="*/ 0 h 571627"/>
              <a:gd name="connsiteX1" fmla="*/ 571624 w 571624"/>
              <a:gd name="connsiteY1" fmla="*/ 0 h 571627"/>
              <a:gd name="connsiteX2" fmla="*/ 571624 w 571624"/>
              <a:gd name="connsiteY2" fmla="*/ 571627 h 571627"/>
              <a:gd name="connsiteX3" fmla="*/ 0 w 571624"/>
              <a:gd name="connsiteY3" fmla="*/ 571627 h 571627"/>
            </a:gdLst>
            <a:ahLst/>
            <a:cxnLst>
              <a:cxn ang="0">
                <a:pos x="connsiteX0" y="connsiteY0"/>
              </a:cxn>
              <a:cxn ang="0">
                <a:pos x="connsiteX1" y="connsiteY1"/>
              </a:cxn>
              <a:cxn ang="0">
                <a:pos x="connsiteX2" y="connsiteY2"/>
              </a:cxn>
              <a:cxn ang="0">
                <a:pos x="connsiteX3" y="connsiteY3"/>
              </a:cxn>
            </a:cxnLst>
            <a:rect l="l" t="t" r="r" b="b"/>
            <a:pathLst>
              <a:path w="571624" h="571627">
                <a:moveTo>
                  <a:pt x="0" y="0"/>
                </a:moveTo>
                <a:lnTo>
                  <a:pt x="571624" y="0"/>
                </a:lnTo>
                <a:lnTo>
                  <a:pt x="571624" y="571627"/>
                </a:lnTo>
                <a:lnTo>
                  <a:pt x="0" y="571627"/>
                </a:lnTo>
                <a:close/>
              </a:path>
            </a:pathLst>
          </a:custGeom>
        </p:spPr>
        <p:txBody>
          <a:bodyPr wrap="square">
            <a:noAutofit/>
          </a:bodyPr>
          <a:lstStyle>
            <a:lvl1pPr>
              <a:defRPr sz="1000"/>
            </a:lvl1pPr>
          </a:lstStyle>
          <a:p>
            <a:endParaRPr lang="en-US" dirty="0"/>
          </a:p>
        </p:txBody>
      </p:sp>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027CB42-B5D3-4821-B903-697D937390BF}" type="datetime1">
              <a:rPr kumimoji="0" lang="en-US" sz="1200" b="0" i="0" u="none" strike="noStrike" kern="1200" cap="none" spc="0" normalizeH="0" baseline="0" noProof="0" smtClean="0">
                <a:ln>
                  <a:noFill/>
                </a:ln>
                <a:solidFill>
                  <a:prstClr val="black">
                    <a:tint val="75000"/>
                  </a:prstClr>
                </a:solidFill>
                <a:effectLst/>
                <a:uLnTx/>
                <a:uFillTx/>
                <a:latin typeface="Arial" panose="020B0604020202020204" pitchFamily="34" charset="0"/>
                <a:ea typeface="+mn-ea"/>
                <a:cs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11/27/2024</a:t>
            </a:fld>
            <a:endParaRPr kumimoji="0" lang="en-US" sz="1200" b="0" i="0" u="none" strike="noStrike" kern="1200" cap="none" spc="0" normalizeH="0" baseline="0" noProof="0">
              <a:ln>
                <a:noFill/>
              </a:ln>
              <a:solidFill>
                <a:prstClr val="black">
                  <a:tint val="75000"/>
                </a:prstClr>
              </a:solidFill>
              <a:effectLst/>
              <a:uLnTx/>
              <a:uFillTx/>
              <a:latin typeface="Arial" panose="020B0604020202020204" pitchFamily="34" charset="0"/>
              <a:ea typeface="+mn-ea"/>
              <a:cs typeface="Arial" panose="020B0604020202020204" pitchFamily="34" charset="0"/>
            </a:endParaRPr>
          </a:p>
        </p:txBody>
      </p:sp>
      <p:sp>
        <p:nvSpPr>
          <p:cNvPr id="4" name="Footer Placeholder 3"/>
          <p:cNvSpPr>
            <a:spLocks noGrp="1"/>
          </p:cNvSpPr>
          <p:nvPr>
            <p:ph type="ftr" sz="quarter" idx="1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tint val="75000"/>
                </a:prstClr>
              </a:solidFill>
              <a:effectLst/>
              <a:uLnTx/>
              <a:uFillTx/>
              <a:latin typeface="Arial" panose="020B0604020202020204" pitchFamily="34" charset="0"/>
              <a:ea typeface="+mn-ea"/>
              <a:cs typeface="Arial" panose="020B0604020202020204" pitchFamily="34" charset="0"/>
            </a:endParaRPr>
          </a:p>
        </p:txBody>
      </p:sp>
      <p:sp>
        <p:nvSpPr>
          <p:cNvPr id="5" name="Slide Number Placeholder 4"/>
          <p:cNvSpPr>
            <a:spLocks noGrp="1"/>
          </p:cNvSpPr>
          <p:nvPr>
            <p:ph type="sldNum" sz="quarter" idx="12"/>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72E49EA8-0C08-4868-A11A-1CEAA3A76DA0}" type="slidenum">
              <a:rPr kumimoji="0" lang="en-US" sz="1800" b="1" i="0" u="none" strike="noStrike" kern="1200" cap="none" spc="0" normalizeH="0" baseline="0" noProof="0" smtClean="0">
                <a:ln>
                  <a:noFill/>
                </a:ln>
                <a:solidFill>
                  <a:prstClr val="white"/>
                </a:solidFill>
                <a:effectLst/>
                <a:uLnTx/>
                <a:uFillTx/>
                <a:latin typeface="Arial" panose="020B0604020202020204" pitchFamily="34" charset="0"/>
                <a:ea typeface="+mn-ea"/>
                <a:cs typeface="Arial" panose="020B0604020202020204"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a:t>
            </a:fld>
            <a:endParaRPr kumimoji="0" lang="en-US" sz="1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1663303015"/>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4_Custom Layout">
    <p:spTree>
      <p:nvGrpSpPr>
        <p:cNvPr id="1" name=""/>
        <p:cNvGrpSpPr/>
        <p:nvPr/>
      </p:nvGrpSpPr>
      <p:grpSpPr>
        <a:xfrm>
          <a:off x="0" y="0"/>
          <a:ext cx="0" cy="0"/>
          <a:chOff x="0" y="0"/>
          <a:chExt cx="0" cy="0"/>
        </a:xfrm>
      </p:grpSpPr>
      <p:sp>
        <p:nvSpPr>
          <p:cNvPr id="13" name="Picture Placeholder 12"/>
          <p:cNvSpPr>
            <a:spLocks noGrp="1"/>
          </p:cNvSpPr>
          <p:nvPr>
            <p:ph type="pic" sz="quarter" idx="13"/>
          </p:nvPr>
        </p:nvSpPr>
        <p:spPr>
          <a:xfrm>
            <a:off x="854076" y="4513943"/>
            <a:ext cx="4430739" cy="1769382"/>
          </a:xfrm>
          <a:custGeom>
            <a:avLst/>
            <a:gdLst>
              <a:gd name="connsiteX0" fmla="*/ 0 w 4430739"/>
              <a:gd name="connsiteY0" fmla="*/ 0 h 1769382"/>
              <a:gd name="connsiteX1" fmla="*/ 4430739 w 4430739"/>
              <a:gd name="connsiteY1" fmla="*/ 0 h 1769382"/>
              <a:gd name="connsiteX2" fmla="*/ 4430739 w 4430739"/>
              <a:gd name="connsiteY2" fmla="*/ 1769382 h 1769382"/>
              <a:gd name="connsiteX3" fmla="*/ 0 w 4430739"/>
              <a:gd name="connsiteY3" fmla="*/ 1769382 h 1769382"/>
            </a:gdLst>
            <a:ahLst/>
            <a:cxnLst>
              <a:cxn ang="0">
                <a:pos x="connsiteX0" y="connsiteY0"/>
              </a:cxn>
              <a:cxn ang="0">
                <a:pos x="connsiteX1" y="connsiteY1"/>
              </a:cxn>
              <a:cxn ang="0">
                <a:pos x="connsiteX2" y="connsiteY2"/>
              </a:cxn>
              <a:cxn ang="0">
                <a:pos x="connsiteX3" y="connsiteY3"/>
              </a:cxn>
            </a:cxnLst>
            <a:rect l="l" t="t" r="r" b="b"/>
            <a:pathLst>
              <a:path w="4430739" h="1769382">
                <a:moveTo>
                  <a:pt x="0" y="0"/>
                </a:moveTo>
                <a:lnTo>
                  <a:pt x="4430739" y="0"/>
                </a:lnTo>
                <a:lnTo>
                  <a:pt x="4430739" y="1769382"/>
                </a:lnTo>
                <a:lnTo>
                  <a:pt x="0" y="1769382"/>
                </a:lnTo>
                <a:close/>
              </a:path>
            </a:pathLst>
          </a:custGeom>
        </p:spPr>
        <p:txBody>
          <a:bodyPr wrap="square">
            <a:noAutofit/>
          </a:bodyPr>
          <a:lstStyle/>
          <a:p>
            <a:endParaRPr lang="en-US"/>
          </a:p>
        </p:txBody>
      </p:sp>
      <p:sp>
        <p:nvSpPr>
          <p:cNvPr id="12" name="Picture Placeholder 11"/>
          <p:cNvSpPr>
            <a:spLocks noGrp="1"/>
          </p:cNvSpPr>
          <p:nvPr>
            <p:ph type="pic" sz="quarter" idx="14"/>
          </p:nvPr>
        </p:nvSpPr>
        <p:spPr>
          <a:xfrm>
            <a:off x="6663602" y="4513943"/>
            <a:ext cx="4675683" cy="1769382"/>
          </a:xfrm>
          <a:custGeom>
            <a:avLst/>
            <a:gdLst>
              <a:gd name="connsiteX0" fmla="*/ 0 w 4675683"/>
              <a:gd name="connsiteY0" fmla="*/ 0 h 1769382"/>
              <a:gd name="connsiteX1" fmla="*/ 4675683 w 4675683"/>
              <a:gd name="connsiteY1" fmla="*/ 0 h 1769382"/>
              <a:gd name="connsiteX2" fmla="*/ 4675683 w 4675683"/>
              <a:gd name="connsiteY2" fmla="*/ 1769382 h 1769382"/>
              <a:gd name="connsiteX3" fmla="*/ 0 w 4675683"/>
              <a:gd name="connsiteY3" fmla="*/ 1769382 h 1769382"/>
            </a:gdLst>
            <a:ahLst/>
            <a:cxnLst>
              <a:cxn ang="0">
                <a:pos x="connsiteX0" y="connsiteY0"/>
              </a:cxn>
              <a:cxn ang="0">
                <a:pos x="connsiteX1" y="connsiteY1"/>
              </a:cxn>
              <a:cxn ang="0">
                <a:pos x="connsiteX2" y="connsiteY2"/>
              </a:cxn>
              <a:cxn ang="0">
                <a:pos x="connsiteX3" y="connsiteY3"/>
              </a:cxn>
            </a:cxnLst>
            <a:rect l="l" t="t" r="r" b="b"/>
            <a:pathLst>
              <a:path w="4675683" h="1769382">
                <a:moveTo>
                  <a:pt x="0" y="0"/>
                </a:moveTo>
                <a:lnTo>
                  <a:pt x="4675683" y="0"/>
                </a:lnTo>
                <a:lnTo>
                  <a:pt x="4675683" y="1769382"/>
                </a:lnTo>
                <a:lnTo>
                  <a:pt x="0" y="1769382"/>
                </a:lnTo>
                <a:close/>
              </a:path>
            </a:pathLst>
          </a:custGeom>
        </p:spPr>
        <p:txBody>
          <a:bodyPr wrap="square">
            <a:noAutofit/>
          </a:bodyPr>
          <a:lstStyle/>
          <a:p>
            <a:endParaRPr lang="en-US"/>
          </a:p>
        </p:txBody>
      </p:sp>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027CB42-B5D3-4821-B903-697D937390BF}" type="datetime1">
              <a:rPr kumimoji="0" lang="en-US" sz="1200" b="0" i="0" u="none" strike="noStrike" kern="1200" cap="none" spc="0" normalizeH="0" baseline="0" noProof="0" smtClean="0">
                <a:ln>
                  <a:noFill/>
                </a:ln>
                <a:solidFill>
                  <a:prstClr val="black">
                    <a:tint val="75000"/>
                  </a:prstClr>
                </a:solidFill>
                <a:effectLst/>
                <a:uLnTx/>
                <a:uFillTx/>
                <a:latin typeface="Arial" panose="020B0604020202020204" pitchFamily="34" charset="0"/>
                <a:ea typeface="+mn-ea"/>
                <a:cs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11/27/2024</a:t>
            </a:fld>
            <a:endParaRPr kumimoji="0" lang="en-US" sz="1200" b="0" i="0" u="none" strike="noStrike" kern="1200" cap="none" spc="0" normalizeH="0" baseline="0" noProof="0">
              <a:ln>
                <a:noFill/>
              </a:ln>
              <a:solidFill>
                <a:prstClr val="black">
                  <a:tint val="75000"/>
                </a:prstClr>
              </a:solidFill>
              <a:effectLst/>
              <a:uLnTx/>
              <a:uFillTx/>
              <a:latin typeface="Arial" panose="020B0604020202020204" pitchFamily="34" charset="0"/>
              <a:ea typeface="+mn-ea"/>
              <a:cs typeface="Arial" panose="020B0604020202020204" pitchFamily="34" charset="0"/>
            </a:endParaRPr>
          </a:p>
        </p:txBody>
      </p:sp>
      <p:sp>
        <p:nvSpPr>
          <p:cNvPr id="4" name="Footer Placeholder 3"/>
          <p:cNvSpPr>
            <a:spLocks noGrp="1"/>
          </p:cNvSpPr>
          <p:nvPr>
            <p:ph type="ftr" sz="quarter" idx="1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tint val="75000"/>
                </a:prstClr>
              </a:solidFill>
              <a:effectLst/>
              <a:uLnTx/>
              <a:uFillTx/>
              <a:latin typeface="Arial" panose="020B0604020202020204" pitchFamily="34" charset="0"/>
              <a:ea typeface="+mn-ea"/>
              <a:cs typeface="Arial" panose="020B0604020202020204" pitchFamily="34" charset="0"/>
            </a:endParaRPr>
          </a:p>
        </p:txBody>
      </p:sp>
      <p:sp>
        <p:nvSpPr>
          <p:cNvPr id="5" name="Slide Number Placeholder 4"/>
          <p:cNvSpPr>
            <a:spLocks noGrp="1"/>
          </p:cNvSpPr>
          <p:nvPr>
            <p:ph type="sldNum" sz="quarter" idx="12"/>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72E49EA8-0C08-4868-A11A-1CEAA3A76DA0}" type="slidenum">
              <a:rPr kumimoji="0" lang="en-US" sz="1800" b="1" i="0" u="none" strike="noStrike" kern="1200" cap="none" spc="0" normalizeH="0" baseline="0" noProof="0" smtClean="0">
                <a:ln>
                  <a:noFill/>
                </a:ln>
                <a:solidFill>
                  <a:prstClr val="white"/>
                </a:solidFill>
                <a:effectLst/>
                <a:uLnTx/>
                <a:uFillTx/>
                <a:latin typeface="Arial" panose="020B0604020202020204" pitchFamily="34" charset="0"/>
                <a:ea typeface="+mn-ea"/>
                <a:cs typeface="Arial" panose="020B0604020202020204"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a:t>
            </a:fld>
            <a:endParaRPr kumimoji="0" lang="en-US" sz="1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3040435667"/>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25_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027CB42-B5D3-4821-B903-697D937390BF}" type="datetime1">
              <a:rPr kumimoji="0" lang="en-US" sz="1200" b="0" i="0" u="none" strike="noStrike" kern="1200" cap="none" spc="0" normalizeH="0" baseline="0" noProof="0" smtClean="0">
                <a:ln>
                  <a:noFill/>
                </a:ln>
                <a:solidFill>
                  <a:prstClr val="black">
                    <a:tint val="75000"/>
                  </a:prstClr>
                </a:solidFill>
                <a:effectLst/>
                <a:uLnTx/>
                <a:uFillTx/>
                <a:latin typeface="Arial" panose="020B0604020202020204" pitchFamily="34" charset="0"/>
                <a:ea typeface="+mn-ea"/>
                <a:cs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11/27/2024</a:t>
            </a:fld>
            <a:endParaRPr kumimoji="0" lang="en-US" sz="1200" b="0" i="0" u="none" strike="noStrike" kern="1200" cap="none" spc="0" normalizeH="0" baseline="0" noProof="0">
              <a:ln>
                <a:noFill/>
              </a:ln>
              <a:solidFill>
                <a:prstClr val="black">
                  <a:tint val="75000"/>
                </a:prstClr>
              </a:solidFill>
              <a:effectLst/>
              <a:uLnTx/>
              <a:uFillTx/>
              <a:latin typeface="Arial" panose="020B0604020202020204" pitchFamily="34" charset="0"/>
              <a:ea typeface="+mn-ea"/>
              <a:cs typeface="Arial" panose="020B0604020202020204" pitchFamily="34" charset="0"/>
            </a:endParaRPr>
          </a:p>
        </p:txBody>
      </p:sp>
      <p:sp>
        <p:nvSpPr>
          <p:cNvPr id="4" name="Footer Placeholder 3"/>
          <p:cNvSpPr>
            <a:spLocks noGrp="1"/>
          </p:cNvSpPr>
          <p:nvPr>
            <p:ph type="ftr" sz="quarter" idx="1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tint val="75000"/>
                </a:prstClr>
              </a:solidFill>
              <a:effectLst/>
              <a:uLnTx/>
              <a:uFillTx/>
              <a:latin typeface="Arial" panose="020B0604020202020204" pitchFamily="34" charset="0"/>
              <a:ea typeface="+mn-ea"/>
              <a:cs typeface="Arial" panose="020B0604020202020204" pitchFamily="34" charset="0"/>
            </a:endParaRPr>
          </a:p>
        </p:txBody>
      </p:sp>
      <p:sp>
        <p:nvSpPr>
          <p:cNvPr id="5" name="Slide Number Placeholder 4"/>
          <p:cNvSpPr>
            <a:spLocks noGrp="1"/>
          </p:cNvSpPr>
          <p:nvPr>
            <p:ph type="sldNum" sz="quarter" idx="12"/>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72E49EA8-0C08-4868-A11A-1CEAA3A76DA0}" type="slidenum">
              <a:rPr kumimoji="0" lang="en-US" sz="1800" b="1" i="0" u="none" strike="noStrike" kern="1200" cap="none" spc="0" normalizeH="0" baseline="0" noProof="0" smtClean="0">
                <a:ln>
                  <a:noFill/>
                </a:ln>
                <a:solidFill>
                  <a:prstClr val="white"/>
                </a:solidFill>
                <a:effectLst/>
                <a:uLnTx/>
                <a:uFillTx/>
                <a:latin typeface="Arial" panose="020B0604020202020204" pitchFamily="34" charset="0"/>
                <a:ea typeface="+mn-ea"/>
                <a:cs typeface="Arial" panose="020B0604020202020204"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a:t>
            </a:fld>
            <a:endParaRPr kumimoji="0" lang="en-US" sz="1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13" name="Picture Placeholder 16"/>
          <p:cNvSpPr>
            <a:spLocks noGrp="1"/>
          </p:cNvSpPr>
          <p:nvPr>
            <p:ph type="pic" sz="quarter" idx="15"/>
          </p:nvPr>
        </p:nvSpPr>
        <p:spPr>
          <a:xfrm>
            <a:off x="6753761" y="3790512"/>
            <a:ext cx="2800350" cy="2497793"/>
          </a:xfrm>
          <a:custGeom>
            <a:avLst/>
            <a:gdLst>
              <a:gd name="connsiteX0" fmla="*/ 0 w 2800350"/>
              <a:gd name="connsiteY0" fmla="*/ 0 h 2497793"/>
              <a:gd name="connsiteX1" fmla="*/ 2800350 w 2800350"/>
              <a:gd name="connsiteY1" fmla="*/ 0 h 2497793"/>
              <a:gd name="connsiteX2" fmla="*/ 2800350 w 2800350"/>
              <a:gd name="connsiteY2" fmla="*/ 2497793 h 2497793"/>
              <a:gd name="connsiteX3" fmla="*/ 0 w 2800350"/>
              <a:gd name="connsiteY3" fmla="*/ 2497793 h 2497793"/>
            </a:gdLst>
            <a:ahLst/>
            <a:cxnLst>
              <a:cxn ang="0">
                <a:pos x="connsiteX0" y="connsiteY0"/>
              </a:cxn>
              <a:cxn ang="0">
                <a:pos x="connsiteX1" y="connsiteY1"/>
              </a:cxn>
              <a:cxn ang="0">
                <a:pos x="connsiteX2" y="connsiteY2"/>
              </a:cxn>
              <a:cxn ang="0">
                <a:pos x="connsiteX3" y="connsiteY3"/>
              </a:cxn>
            </a:cxnLst>
            <a:rect l="l" t="t" r="r" b="b"/>
            <a:pathLst>
              <a:path w="2800350" h="2497793">
                <a:moveTo>
                  <a:pt x="0" y="0"/>
                </a:moveTo>
                <a:lnTo>
                  <a:pt x="2800350" y="0"/>
                </a:lnTo>
                <a:lnTo>
                  <a:pt x="2800350" y="2497793"/>
                </a:lnTo>
                <a:lnTo>
                  <a:pt x="0" y="2497793"/>
                </a:lnTo>
                <a:close/>
              </a:path>
            </a:pathLst>
          </a:custGeom>
        </p:spPr>
        <p:txBody>
          <a:bodyPr wrap="square">
            <a:noAutofit/>
          </a:bodyPr>
          <a:lstStyle/>
          <a:p>
            <a:endParaRPr lang="en-US"/>
          </a:p>
        </p:txBody>
      </p:sp>
      <p:sp>
        <p:nvSpPr>
          <p:cNvPr id="15" name="Picture Placeholder 13"/>
          <p:cNvSpPr>
            <a:spLocks noGrp="1"/>
          </p:cNvSpPr>
          <p:nvPr>
            <p:ph type="pic" sz="quarter" idx="14"/>
          </p:nvPr>
        </p:nvSpPr>
        <p:spPr>
          <a:xfrm>
            <a:off x="3602293" y="3790512"/>
            <a:ext cx="2800350" cy="2497793"/>
          </a:xfrm>
          <a:custGeom>
            <a:avLst/>
            <a:gdLst>
              <a:gd name="connsiteX0" fmla="*/ 0 w 2800350"/>
              <a:gd name="connsiteY0" fmla="*/ 0 h 2497793"/>
              <a:gd name="connsiteX1" fmla="*/ 2800350 w 2800350"/>
              <a:gd name="connsiteY1" fmla="*/ 0 h 2497793"/>
              <a:gd name="connsiteX2" fmla="*/ 2800350 w 2800350"/>
              <a:gd name="connsiteY2" fmla="*/ 2497793 h 2497793"/>
              <a:gd name="connsiteX3" fmla="*/ 0 w 2800350"/>
              <a:gd name="connsiteY3" fmla="*/ 2497793 h 2497793"/>
            </a:gdLst>
            <a:ahLst/>
            <a:cxnLst>
              <a:cxn ang="0">
                <a:pos x="connsiteX0" y="connsiteY0"/>
              </a:cxn>
              <a:cxn ang="0">
                <a:pos x="connsiteX1" y="connsiteY1"/>
              </a:cxn>
              <a:cxn ang="0">
                <a:pos x="connsiteX2" y="connsiteY2"/>
              </a:cxn>
              <a:cxn ang="0">
                <a:pos x="connsiteX3" y="connsiteY3"/>
              </a:cxn>
            </a:cxnLst>
            <a:rect l="l" t="t" r="r" b="b"/>
            <a:pathLst>
              <a:path w="2800350" h="2497793">
                <a:moveTo>
                  <a:pt x="0" y="0"/>
                </a:moveTo>
                <a:lnTo>
                  <a:pt x="2800350" y="0"/>
                </a:lnTo>
                <a:lnTo>
                  <a:pt x="2800350" y="2497793"/>
                </a:lnTo>
                <a:lnTo>
                  <a:pt x="0" y="2497793"/>
                </a:lnTo>
                <a:close/>
              </a:path>
            </a:pathLst>
          </a:custGeom>
        </p:spPr>
        <p:txBody>
          <a:bodyPr wrap="square">
            <a:noAutofit/>
          </a:bodyPr>
          <a:lstStyle/>
          <a:p>
            <a:endParaRPr lang="en-US"/>
          </a:p>
        </p:txBody>
      </p:sp>
      <p:sp>
        <p:nvSpPr>
          <p:cNvPr id="16" name="Picture Placeholder 10"/>
          <p:cNvSpPr>
            <a:spLocks noGrp="1"/>
          </p:cNvSpPr>
          <p:nvPr>
            <p:ph type="pic" sz="quarter" idx="13"/>
          </p:nvPr>
        </p:nvSpPr>
        <p:spPr>
          <a:xfrm>
            <a:off x="473442" y="3790512"/>
            <a:ext cx="2800350" cy="2497793"/>
          </a:xfrm>
          <a:custGeom>
            <a:avLst/>
            <a:gdLst>
              <a:gd name="connsiteX0" fmla="*/ 0 w 2800350"/>
              <a:gd name="connsiteY0" fmla="*/ 0 h 2497793"/>
              <a:gd name="connsiteX1" fmla="*/ 2800350 w 2800350"/>
              <a:gd name="connsiteY1" fmla="*/ 0 h 2497793"/>
              <a:gd name="connsiteX2" fmla="*/ 2800350 w 2800350"/>
              <a:gd name="connsiteY2" fmla="*/ 2497793 h 2497793"/>
              <a:gd name="connsiteX3" fmla="*/ 0 w 2800350"/>
              <a:gd name="connsiteY3" fmla="*/ 2497793 h 2497793"/>
            </a:gdLst>
            <a:ahLst/>
            <a:cxnLst>
              <a:cxn ang="0">
                <a:pos x="connsiteX0" y="connsiteY0"/>
              </a:cxn>
              <a:cxn ang="0">
                <a:pos x="connsiteX1" y="connsiteY1"/>
              </a:cxn>
              <a:cxn ang="0">
                <a:pos x="connsiteX2" y="connsiteY2"/>
              </a:cxn>
              <a:cxn ang="0">
                <a:pos x="connsiteX3" y="connsiteY3"/>
              </a:cxn>
            </a:cxnLst>
            <a:rect l="l" t="t" r="r" b="b"/>
            <a:pathLst>
              <a:path w="2800350" h="2497793">
                <a:moveTo>
                  <a:pt x="0" y="0"/>
                </a:moveTo>
                <a:lnTo>
                  <a:pt x="2800350" y="0"/>
                </a:lnTo>
                <a:lnTo>
                  <a:pt x="2800350" y="2497793"/>
                </a:lnTo>
                <a:lnTo>
                  <a:pt x="0" y="2497793"/>
                </a:lnTo>
                <a:close/>
              </a:path>
            </a:pathLst>
          </a:custGeom>
        </p:spPr>
        <p:txBody>
          <a:bodyPr wrap="square">
            <a:noAutofit/>
          </a:bodyPr>
          <a:lstStyle/>
          <a:p>
            <a:endParaRPr lang="en-US"/>
          </a:p>
        </p:txBody>
      </p:sp>
    </p:spTree>
    <p:extLst>
      <p:ext uri="{BB962C8B-B14F-4D97-AF65-F5344CB8AC3E}">
        <p14:creationId xmlns:p14="http://schemas.microsoft.com/office/powerpoint/2010/main" val="2429375850"/>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26_Custom Layout">
    <p:spTree>
      <p:nvGrpSpPr>
        <p:cNvPr id="1" name=""/>
        <p:cNvGrpSpPr/>
        <p:nvPr/>
      </p:nvGrpSpPr>
      <p:grpSpPr>
        <a:xfrm>
          <a:off x="0" y="0"/>
          <a:ext cx="0" cy="0"/>
          <a:chOff x="0" y="0"/>
          <a:chExt cx="0" cy="0"/>
        </a:xfrm>
      </p:grpSpPr>
      <p:sp>
        <p:nvSpPr>
          <p:cNvPr id="21" name="Picture Placeholder 20"/>
          <p:cNvSpPr>
            <a:spLocks noGrp="1"/>
          </p:cNvSpPr>
          <p:nvPr>
            <p:ph type="pic" sz="quarter" idx="16"/>
          </p:nvPr>
        </p:nvSpPr>
        <p:spPr>
          <a:xfrm>
            <a:off x="9053836" y="5327294"/>
            <a:ext cx="2744491" cy="1308959"/>
          </a:xfrm>
          <a:custGeom>
            <a:avLst/>
            <a:gdLst>
              <a:gd name="connsiteX0" fmla="*/ 218164 w 2744491"/>
              <a:gd name="connsiteY0" fmla="*/ 0 h 1308959"/>
              <a:gd name="connsiteX1" fmla="*/ 2526327 w 2744491"/>
              <a:gd name="connsiteY1" fmla="*/ 0 h 1308959"/>
              <a:gd name="connsiteX2" fmla="*/ 2744491 w 2744491"/>
              <a:gd name="connsiteY2" fmla="*/ 218164 h 1308959"/>
              <a:gd name="connsiteX3" fmla="*/ 2744491 w 2744491"/>
              <a:gd name="connsiteY3" fmla="*/ 1090795 h 1308959"/>
              <a:gd name="connsiteX4" fmla="*/ 2526327 w 2744491"/>
              <a:gd name="connsiteY4" fmla="*/ 1308959 h 1308959"/>
              <a:gd name="connsiteX5" fmla="*/ 218164 w 2744491"/>
              <a:gd name="connsiteY5" fmla="*/ 1308959 h 1308959"/>
              <a:gd name="connsiteX6" fmla="*/ 0 w 2744491"/>
              <a:gd name="connsiteY6" fmla="*/ 1090795 h 1308959"/>
              <a:gd name="connsiteX7" fmla="*/ 0 w 2744491"/>
              <a:gd name="connsiteY7" fmla="*/ 218164 h 1308959"/>
              <a:gd name="connsiteX8" fmla="*/ 218164 w 2744491"/>
              <a:gd name="connsiteY8" fmla="*/ 0 h 13089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44491" h="1308959">
                <a:moveTo>
                  <a:pt x="218164" y="0"/>
                </a:moveTo>
                <a:lnTo>
                  <a:pt x="2526327" y="0"/>
                </a:lnTo>
                <a:cubicBezTo>
                  <a:pt x="2646816" y="0"/>
                  <a:pt x="2744491" y="97675"/>
                  <a:pt x="2744491" y="218164"/>
                </a:cubicBezTo>
                <a:lnTo>
                  <a:pt x="2744491" y="1090795"/>
                </a:lnTo>
                <a:cubicBezTo>
                  <a:pt x="2744491" y="1211284"/>
                  <a:pt x="2646816" y="1308959"/>
                  <a:pt x="2526327" y="1308959"/>
                </a:cubicBezTo>
                <a:lnTo>
                  <a:pt x="218164" y="1308959"/>
                </a:lnTo>
                <a:cubicBezTo>
                  <a:pt x="97675" y="1308959"/>
                  <a:pt x="0" y="1211284"/>
                  <a:pt x="0" y="1090795"/>
                </a:cubicBezTo>
                <a:lnTo>
                  <a:pt x="0" y="218164"/>
                </a:lnTo>
                <a:cubicBezTo>
                  <a:pt x="0" y="97675"/>
                  <a:pt x="97675" y="0"/>
                  <a:pt x="218164" y="0"/>
                </a:cubicBezTo>
                <a:close/>
              </a:path>
            </a:pathLst>
          </a:custGeom>
        </p:spPr>
        <p:txBody>
          <a:bodyPr wrap="square">
            <a:noAutofit/>
          </a:bodyPr>
          <a:lstStyle/>
          <a:p>
            <a:endParaRPr lang="en-US"/>
          </a:p>
        </p:txBody>
      </p:sp>
      <p:sp>
        <p:nvSpPr>
          <p:cNvPr id="18" name="Picture Placeholder 17"/>
          <p:cNvSpPr>
            <a:spLocks noGrp="1"/>
          </p:cNvSpPr>
          <p:nvPr>
            <p:ph type="pic" sz="quarter" idx="15"/>
          </p:nvPr>
        </p:nvSpPr>
        <p:spPr>
          <a:xfrm>
            <a:off x="9034785" y="3880048"/>
            <a:ext cx="2744491" cy="1308959"/>
          </a:xfrm>
          <a:custGeom>
            <a:avLst/>
            <a:gdLst>
              <a:gd name="connsiteX0" fmla="*/ 218164 w 2744491"/>
              <a:gd name="connsiteY0" fmla="*/ 0 h 1308959"/>
              <a:gd name="connsiteX1" fmla="*/ 2526327 w 2744491"/>
              <a:gd name="connsiteY1" fmla="*/ 0 h 1308959"/>
              <a:gd name="connsiteX2" fmla="*/ 2744491 w 2744491"/>
              <a:gd name="connsiteY2" fmla="*/ 218164 h 1308959"/>
              <a:gd name="connsiteX3" fmla="*/ 2744491 w 2744491"/>
              <a:gd name="connsiteY3" fmla="*/ 1090795 h 1308959"/>
              <a:gd name="connsiteX4" fmla="*/ 2526327 w 2744491"/>
              <a:gd name="connsiteY4" fmla="*/ 1308959 h 1308959"/>
              <a:gd name="connsiteX5" fmla="*/ 218164 w 2744491"/>
              <a:gd name="connsiteY5" fmla="*/ 1308959 h 1308959"/>
              <a:gd name="connsiteX6" fmla="*/ 0 w 2744491"/>
              <a:gd name="connsiteY6" fmla="*/ 1090795 h 1308959"/>
              <a:gd name="connsiteX7" fmla="*/ 0 w 2744491"/>
              <a:gd name="connsiteY7" fmla="*/ 218164 h 1308959"/>
              <a:gd name="connsiteX8" fmla="*/ 218164 w 2744491"/>
              <a:gd name="connsiteY8" fmla="*/ 0 h 13089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44491" h="1308959">
                <a:moveTo>
                  <a:pt x="218164" y="0"/>
                </a:moveTo>
                <a:lnTo>
                  <a:pt x="2526327" y="0"/>
                </a:lnTo>
                <a:cubicBezTo>
                  <a:pt x="2646816" y="0"/>
                  <a:pt x="2744491" y="97675"/>
                  <a:pt x="2744491" y="218164"/>
                </a:cubicBezTo>
                <a:lnTo>
                  <a:pt x="2744491" y="1090795"/>
                </a:lnTo>
                <a:cubicBezTo>
                  <a:pt x="2744491" y="1211284"/>
                  <a:pt x="2646816" y="1308959"/>
                  <a:pt x="2526327" y="1308959"/>
                </a:cubicBezTo>
                <a:lnTo>
                  <a:pt x="218164" y="1308959"/>
                </a:lnTo>
                <a:cubicBezTo>
                  <a:pt x="97675" y="1308959"/>
                  <a:pt x="0" y="1211284"/>
                  <a:pt x="0" y="1090795"/>
                </a:cubicBezTo>
                <a:lnTo>
                  <a:pt x="0" y="218164"/>
                </a:lnTo>
                <a:cubicBezTo>
                  <a:pt x="0" y="97675"/>
                  <a:pt x="97675" y="0"/>
                  <a:pt x="218164" y="0"/>
                </a:cubicBezTo>
                <a:close/>
              </a:path>
            </a:pathLst>
          </a:custGeom>
        </p:spPr>
        <p:txBody>
          <a:bodyPr wrap="square">
            <a:noAutofit/>
          </a:bodyPr>
          <a:lstStyle/>
          <a:p>
            <a:endParaRPr lang="en-US"/>
          </a:p>
        </p:txBody>
      </p:sp>
      <p:sp>
        <p:nvSpPr>
          <p:cNvPr id="15" name="Picture Placeholder 14"/>
          <p:cNvSpPr>
            <a:spLocks noGrp="1"/>
          </p:cNvSpPr>
          <p:nvPr>
            <p:ph type="pic" sz="quarter" idx="14"/>
          </p:nvPr>
        </p:nvSpPr>
        <p:spPr>
          <a:xfrm>
            <a:off x="9034785" y="2413751"/>
            <a:ext cx="2744491" cy="1308959"/>
          </a:xfrm>
          <a:custGeom>
            <a:avLst/>
            <a:gdLst>
              <a:gd name="connsiteX0" fmla="*/ 218164 w 2744491"/>
              <a:gd name="connsiteY0" fmla="*/ 0 h 1308959"/>
              <a:gd name="connsiteX1" fmla="*/ 2526327 w 2744491"/>
              <a:gd name="connsiteY1" fmla="*/ 0 h 1308959"/>
              <a:gd name="connsiteX2" fmla="*/ 2744491 w 2744491"/>
              <a:gd name="connsiteY2" fmla="*/ 218164 h 1308959"/>
              <a:gd name="connsiteX3" fmla="*/ 2744491 w 2744491"/>
              <a:gd name="connsiteY3" fmla="*/ 1090795 h 1308959"/>
              <a:gd name="connsiteX4" fmla="*/ 2526327 w 2744491"/>
              <a:gd name="connsiteY4" fmla="*/ 1308959 h 1308959"/>
              <a:gd name="connsiteX5" fmla="*/ 218164 w 2744491"/>
              <a:gd name="connsiteY5" fmla="*/ 1308959 h 1308959"/>
              <a:gd name="connsiteX6" fmla="*/ 0 w 2744491"/>
              <a:gd name="connsiteY6" fmla="*/ 1090795 h 1308959"/>
              <a:gd name="connsiteX7" fmla="*/ 0 w 2744491"/>
              <a:gd name="connsiteY7" fmla="*/ 218164 h 1308959"/>
              <a:gd name="connsiteX8" fmla="*/ 218164 w 2744491"/>
              <a:gd name="connsiteY8" fmla="*/ 0 h 13089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44491" h="1308959">
                <a:moveTo>
                  <a:pt x="218164" y="0"/>
                </a:moveTo>
                <a:lnTo>
                  <a:pt x="2526327" y="0"/>
                </a:lnTo>
                <a:cubicBezTo>
                  <a:pt x="2646816" y="0"/>
                  <a:pt x="2744491" y="97675"/>
                  <a:pt x="2744491" y="218164"/>
                </a:cubicBezTo>
                <a:lnTo>
                  <a:pt x="2744491" y="1090795"/>
                </a:lnTo>
                <a:cubicBezTo>
                  <a:pt x="2744491" y="1211284"/>
                  <a:pt x="2646816" y="1308959"/>
                  <a:pt x="2526327" y="1308959"/>
                </a:cubicBezTo>
                <a:lnTo>
                  <a:pt x="218164" y="1308959"/>
                </a:lnTo>
                <a:cubicBezTo>
                  <a:pt x="97675" y="1308959"/>
                  <a:pt x="0" y="1211284"/>
                  <a:pt x="0" y="1090795"/>
                </a:cubicBezTo>
                <a:lnTo>
                  <a:pt x="0" y="218164"/>
                </a:lnTo>
                <a:cubicBezTo>
                  <a:pt x="0" y="97675"/>
                  <a:pt x="97675" y="0"/>
                  <a:pt x="218164" y="0"/>
                </a:cubicBezTo>
                <a:close/>
              </a:path>
            </a:pathLst>
          </a:custGeom>
        </p:spPr>
        <p:txBody>
          <a:bodyPr wrap="square">
            <a:noAutofit/>
          </a:bodyPr>
          <a:lstStyle/>
          <a:p>
            <a:endParaRPr lang="en-US"/>
          </a:p>
        </p:txBody>
      </p:sp>
      <p:sp>
        <p:nvSpPr>
          <p:cNvPr id="12" name="Picture Placeholder 11"/>
          <p:cNvSpPr>
            <a:spLocks noGrp="1"/>
          </p:cNvSpPr>
          <p:nvPr>
            <p:ph type="pic" sz="quarter" idx="13"/>
          </p:nvPr>
        </p:nvSpPr>
        <p:spPr>
          <a:xfrm>
            <a:off x="9034786" y="968394"/>
            <a:ext cx="2744491" cy="1308959"/>
          </a:xfrm>
          <a:custGeom>
            <a:avLst/>
            <a:gdLst>
              <a:gd name="connsiteX0" fmla="*/ 218164 w 2744491"/>
              <a:gd name="connsiteY0" fmla="*/ 0 h 1308959"/>
              <a:gd name="connsiteX1" fmla="*/ 2526327 w 2744491"/>
              <a:gd name="connsiteY1" fmla="*/ 0 h 1308959"/>
              <a:gd name="connsiteX2" fmla="*/ 2744491 w 2744491"/>
              <a:gd name="connsiteY2" fmla="*/ 218164 h 1308959"/>
              <a:gd name="connsiteX3" fmla="*/ 2744491 w 2744491"/>
              <a:gd name="connsiteY3" fmla="*/ 1090795 h 1308959"/>
              <a:gd name="connsiteX4" fmla="*/ 2526327 w 2744491"/>
              <a:gd name="connsiteY4" fmla="*/ 1308959 h 1308959"/>
              <a:gd name="connsiteX5" fmla="*/ 218164 w 2744491"/>
              <a:gd name="connsiteY5" fmla="*/ 1308959 h 1308959"/>
              <a:gd name="connsiteX6" fmla="*/ 0 w 2744491"/>
              <a:gd name="connsiteY6" fmla="*/ 1090795 h 1308959"/>
              <a:gd name="connsiteX7" fmla="*/ 0 w 2744491"/>
              <a:gd name="connsiteY7" fmla="*/ 218164 h 1308959"/>
              <a:gd name="connsiteX8" fmla="*/ 218164 w 2744491"/>
              <a:gd name="connsiteY8" fmla="*/ 0 h 13089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44491" h="1308959">
                <a:moveTo>
                  <a:pt x="218164" y="0"/>
                </a:moveTo>
                <a:lnTo>
                  <a:pt x="2526327" y="0"/>
                </a:lnTo>
                <a:cubicBezTo>
                  <a:pt x="2646816" y="0"/>
                  <a:pt x="2744491" y="97675"/>
                  <a:pt x="2744491" y="218164"/>
                </a:cubicBezTo>
                <a:lnTo>
                  <a:pt x="2744491" y="1090795"/>
                </a:lnTo>
                <a:cubicBezTo>
                  <a:pt x="2744491" y="1211284"/>
                  <a:pt x="2646816" y="1308959"/>
                  <a:pt x="2526327" y="1308959"/>
                </a:cubicBezTo>
                <a:lnTo>
                  <a:pt x="218164" y="1308959"/>
                </a:lnTo>
                <a:cubicBezTo>
                  <a:pt x="97675" y="1308959"/>
                  <a:pt x="0" y="1211284"/>
                  <a:pt x="0" y="1090795"/>
                </a:cubicBezTo>
                <a:lnTo>
                  <a:pt x="0" y="218164"/>
                </a:lnTo>
                <a:cubicBezTo>
                  <a:pt x="0" y="97675"/>
                  <a:pt x="97675" y="0"/>
                  <a:pt x="218164" y="0"/>
                </a:cubicBezTo>
                <a:close/>
              </a:path>
            </a:pathLst>
          </a:custGeom>
        </p:spPr>
        <p:txBody>
          <a:bodyPr wrap="square">
            <a:noAutofit/>
          </a:bodyPr>
          <a:lstStyle/>
          <a:p>
            <a:endParaRPr lang="en-US"/>
          </a:p>
        </p:txBody>
      </p:sp>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027CB42-B5D3-4821-B903-697D937390BF}" type="datetime1">
              <a:rPr kumimoji="0" lang="en-US" sz="1200" b="0" i="0" u="none" strike="noStrike" kern="1200" cap="none" spc="0" normalizeH="0" baseline="0" noProof="0" smtClean="0">
                <a:ln>
                  <a:noFill/>
                </a:ln>
                <a:solidFill>
                  <a:prstClr val="black">
                    <a:tint val="75000"/>
                  </a:prstClr>
                </a:solidFill>
                <a:effectLst/>
                <a:uLnTx/>
                <a:uFillTx/>
                <a:latin typeface="Arial" panose="020B0604020202020204" pitchFamily="34" charset="0"/>
                <a:ea typeface="+mn-ea"/>
                <a:cs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11/27/2024</a:t>
            </a:fld>
            <a:endParaRPr kumimoji="0" lang="en-US" sz="1200" b="0" i="0" u="none" strike="noStrike" kern="1200" cap="none" spc="0" normalizeH="0" baseline="0" noProof="0">
              <a:ln>
                <a:noFill/>
              </a:ln>
              <a:solidFill>
                <a:prstClr val="black">
                  <a:tint val="75000"/>
                </a:prstClr>
              </a:solidFill>
              <a:effectLst/>
              <a:uLnTx/>
              <a:uFillTx/>
              <a:latin typeface="Arial" panose="020B0604020202020204" pitchFamily="34" charset="0"/>
              <a:ea typeface="+mn-ea"/>
              <a:cs typeface="Arial" panose="020B0604020202020204" pitchFamily="34" charset="0"/>
            </a:endParaRPr>
          </a:p>
        </p:txBody>
      </p:sp>
      <p:sp>
        <p:nvSpPr>
          <p:cNvPr id="4" name="Footer Placeholder 3"/>
          <p:cNvSpPr>
            <a:spLocks noGrp="1"/>
          </p:cNvSpPr>
          <p:nvPr>
            <p:ph type="ftr" sz="quarter" idx="1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tint val="75000"/>
                </a:prstClr>
              </a:solidFill>
              <a:effectLst/>
              <a:uLnTx/>
              <a:uFillTx/>
              <a:latin typeface="Arial" panose="020B0604020202020204" pitchFamily="34" charset="0"/>
              <a:ea typeface="+mn-ea"/>
              <a:cs typeface="Arial" panose="020B0604020202020204" pitchFamily="34" charset="0"/>
            </a:endParaRPr>
          </a:p>
        </p:txBody>
      </p:sp>
      <p:sp>
        <p:nvSpPr>
          <p:cNvPr id="5" name="Slide Number Placeholder 4"/>
          <p:cNvSpPr>
            <a:spLocks noGrp="1"/>
          </p:cNvSpPr>
          <p:nvPr>
            <p:ph type="sldNum" sz="quarter" idx="12"/>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72E49EA8-0C08-4868-A11A-1CEAA3A76DA0}" type="slidenum">
              <a:rPr kumimoji="0" lang="en-US" sz="1800" b="1" i="0" u="none" strike="noStrike" kern="1200" cap="none" spc="0" normalizeH="0" baseline="0" noProof="0" smtClean="0">
                <a:ln>
                  <a:noFill/>
                </a:ln>
                <a:solidFill>
                  <a:prstClr val="white"/>
                </a:solidFill>
                <a:effectLst/>
                <a:uLnTx/>
                <a:uFillTx/>
                <a:latin typeface="Arial" panose="020B0604020202020204" pitchFamily="34" charset="0"/>
                <a:ea typeface="+mn-ea"/>
                <a:cs typeface="Arial" panose="020B0604020202020204"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a:t>
            </a:fld>
            <a:endParaRPr kumimoji="0" lang="en-US" sz="1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650933662"/>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showMasterSp="0" preserve="1" userDrawn="1">
  <p:cSld name="7_Custom Layout">
    <p:spTree>
      <p:nvGrpSpPr>
        <p:cNvPr id="1" name=""/>
        <p:cNvGrpSpPr/>
        <p:nvPr/>
      </p:nvGrpSpPr>
      <p:grpSpPr>
        <a:xfrm>
          <a:off x="0" y="0"/>
          <a:ext cx="0" cy="0"/>
          <a:chOff x="0" y="0"/>
          <a:chExt cx="0" cy="0"/>
        </a:xfrm>
      </p:grpSpPr>
      <p:sp>
        <p:nvSpPr>
          <p:cNvPr id="21" name="Picture Placeholder 20"/>
          <p:cNvSpPr>
            <a:spLocks noGrp="1"/>
          </p:cNvSpPr>
          <p:nvPr>
            <p:ph type="pic" sz="quarter" idx="16"/>
          </p:nvPr>
        </p:nvSpPr>
        <p:spPr>
          <a:xfrm>
            <a:off x="9351919" y="800101"/>
            <a:ext cx="2840081" cy="2811807"/>
          </a:xfrm>
          <a:custGeom>
            <a:avLst/>
            <a:gdLst>
              <a:gd name="connsiteX0" fmla="*/ 0 w 2840081"/>
              <a:gd name="connsiteY0" fmla="*/ 0 h 2811807"/>
              <a:gd name="connsiteX1" fmla="*/ 2840081 w 2840081"/>
              <a:gd name="connsiteY1" fmla="*/ 0 h 2811807"/>
              <a:gd name="connsiteX2" fmla="*/ 2840081 w 2840081"/>
              <a:gd name="connsiteY2" fmla="*/ 2811807 h 2811807"/>
              <a:gd name="connsiteX3" fmla="*/ 0 w 2840081"/>
              <a:gd name="connsiteY3" fmla="*/ 2811807 h 2811807"/>
            </a:gdLst>
            <a:ahLst/>
            <a:cxnLst>
              <a:cxn ang="0">
                <a:pos x="connsiteX0" y="connsiteY0"/>
              </a:cxn>
              <a:cxn ang="0">
                <a:pos x="connsiteX1" y="connsiteY1"/>
              </a:cxn>
              <a:cxn ang="0">
                <a:pos x="connsiteX2" y="connsiteY2"/>
              </a:cxn>
              <a:cxn ang="0">
                <a:pos x="connsiteX3" y="connsiteY3"/>
              </a:cxn>
            </a:cxnLst>
            <a:rect l="l" t="t" r="r" b="b"/>
            <a:pathLst>
              <a:path w="2840081" h="2811807">
                <a:moveTo>
                  <a:pt x="0" y="0"/>
                </a:moveTo>
                <a:lnTo>
                  <a:pt x="2840081" y="0"/>
                </a:lnTo>
                <a:lnTo>
                  <a:pt x="2840081" y="2811807"/>
                </a:lnTo>
                <a:lnTo>
                  <a:pt x="0" y="2811807"/>
                </a:lnTo>
                <a:close/>
              </a:path>
            </a:pathLst>
          </a:custGeom>
        </p:spPr>
        <p:txBody>
          <a:bodyPr wrap="square">
            <a:noAutofit/>
          </a:bodyPr>
          <a:lstStyle/>
          <a:p>
            <a:endParaRPr lang="en-US"/>
          </a:p>
        </p:txBody>
      </p:sp>
      <p:sp>
        <p:nvSpPr>
          <p:cNvPr id="18" name="Picture Placeholder 17"/>
          <p:cNvSpPr>
            <a:spLocks noGrp="1"/>
          </p:cNvSpPr>
          <p:nvPr>
            <p:ph type="pic" sz="quarter" idx="15"/>
          </p:nvPr>
        </p:nvSpPr>
        <p:spPr>
          <a:xfrm>
            <a:off x="6234613" y="800101"/>
            <a:ext cx="2840081" cy="2811807"/>
          </a:xfrm>
          <a:custGeom>
            <a:avLst/>
            <a:gdLst>
              <a:gd name="connsiteX0" fmla="*/ 0 w 2840081"/>
              <a:gd name="connsiteY0" fmla="*/ 0 h 2811807"/>
              <a:gd name="connsiteX1" fmla="*/ 2840081 w 2840081"/>
              <a:gd name="connsiteY1" fmla="*/ 0 h 2811807"/>
              <a:gd name="connsiteX2" fmla="*/ 2840081 w 2840081"/>
              <a:gd name="connsiteY2" fmla="*/ 2811807 h 2811807"/>
              <a:gd name="connsiteX3" fmla="*/ 0 w 2840081"/>
              <a:gd name="connsiteY3" fmla="*/ 2811807 h 2811807"/>
            </a:gdLst>
            <a:ahLst/>
            <a:cxnLst>
              <a:cxn ang="0">
                <a:pos x="connsiteX0" y="connsiteY0"/>
              </a:cxn>
              <a:cxn ang="0">
                <a:pos x="connsiteX1" y="connsiteY1"/>
              </a:cxn>
              <a:cxn ang="0">
                <a:pos x="connsiteX2" y="connsiteY2"/>
              </a:cxn>
              <a:cxn ang="0">
                <a:pos x="connsiteX3" y="connsiteY3"/>
              </a:cxn>
            </a:cxnLst>
            <a:rect l="l" t="t" r="r" b="b"/>
            <a:pathLst>
              <a:path w="2840081" h="2811807">
                <a:moveTo>
                  <a:pt x="0" y="0"/>
                </a:moveTo>
                <a:lnTo>
                  <a:pt x="2840081" y="0"/>
                </a:lnTo>
                <a:lnTo>
                  <a:pt x="2840081" y="2811807"/>
                </a:lnTo>
                <a:lnTo>
                  <a:pt x="0" y="2811807"/>
                </a:lnTo>
                <a:close/>
              </a:path>
            </a:pathLst>
          </a:custGeom>
        </p:spPr>
        <p:txBody>
          <a:bodyPr wrap="square">
            <a:noAutofit/>
          </a:bodyPr>
          <a:lstStyle/>
          <a:p>
            <a:endParaRPr lang="en-US"/>
          </a:p>
        </p:txBody>
      </p:sp>
      <p:sp>
        <p:nvSpPr>
          <p:cNvPr id="15" name="Picture Placeholder 14"/>
          <p:cNvSpPr>
            <a:spLocks noGrp="1"/>
          </p:cNvSpPr>
          <p:nvPr>
            <p:ph type="pic" sz="quarter" idx="13"/>
          </p:nvPr>
        </p:nvSpPr>
        <p:spPr>
          <a:xfrm>
            <a:off x="1" y="800100"/>
            <a:ext cx="2840081" cy="2811807"/>
          </a:xfrm>
          <a:custGeom>
            <a:avLst/>
            <a:gdLst>
              <a:gd name="connsiteX0" fmla="*/ 0 w 2840081"/>
              <a:gd name="connsiteY0" fmla="*/ 0 h 2811807"/>
              <a:gd name="connsiteX1" fmla="*/ 2840081 w 2840081"/>
              <a:gd name="connsiteY1" fmla="*/ 0 h 2811807"/>
              <a:gd name="connsiteX2" fmla="*/ 2840081 w 2840081"/>
              <a:gd name="connsiteY2" fmla="*/ 2811807 h 2811807"/>
              <a:gd name="connsiteX3" fmla="*/ 0 w 2840081"/>
              <a:gd name="connsiteY3" fmla="*/ 2811807 h 2811807"/>
            </a:gdLst>
            <a:ahLst/>
            <a:cxnLst>
              <a:cxn ang="0">
                <a:pos x="connsiteX0" y="connsiteY0"/>
              </a:cxn>
              <a:cxn ang="0">
                <a:pos x="connsiteX1" y="connsiteY1"/>
              </a:cxn>
              <a:cxn ang="0">
                <a:pos x="connsiteX2" y="connsiteY2"/>
              </a:cxn>
              <a:cxn ang="0">
                <a:pos x="connsiteX3" y="connsiteY3"/>
              </a:cxn>
            </a:cxnLst>
            <a:rect l="l" t="t" r="r" b="b"/>
            <a:pathLst>
              <a:path w="2840081" h="2811807">
                <a:moveTo>
                  <a:pt x="0" y="0"/>
                </a:moveTo>
                <a:lnTo>
                  <a:pt x="2840081" y="0"/>
                </a:lnTo>
                <a:lnTo>
                  <a:pt x="2840081" y="2811807"/>
                </a:lnTo>
                <a:lnTo>
                  <a:pt x="0" y="2811807"/>
                </a:lnTo>
                <a:close/>
              </a:path>
            </a:pathLst>
          </a:custGeom>
        </p:spPr>
        <p:txBody>
          <a:bodyPr wrap="square">
            <a:noAutofit/>
          </a:bodyPr>
          <a:lstStyle/>
          <a:p>
            <a:endParaRPr lang="en-US"/>
          </a:p>
        </p:txBody>
      </p:sp>
      <p:sp>
        <p:nvSpPr>
          <p:cNvPr id="14" name="Picture Placeholder 13"/>
          <p:cNvSpPr>
            <a:spLocks noGrp="1"/>
          </p:cNvSpPr>
          <p:nvPr>
            <p:ph type="pic" sz="quarter" idx="14"/>
          </p:nvPr>
        </p:nvSpPr>
        <p:spPr>
          <a:xfrm>
            <a:off x="3117307" y="800101"/>
            <a:ext cx="2840081" cy="2811807"/>
          </a:xfrm>
          <a:custGeom>
            <a:avLst/>
            <a:gdLst>
              <a:gd name="connsiteX0" fmla="*/ 0 w 2840081"/>
              <a:gd name="connsiteY0" fmla="*/ 0 h 2811807"/>
              <a:gd name="connsiteX1" fmla="*/ 2840081 w 2840081"/>
              <a:gd name="connsiteY1" fmla="*/ 0 h 2811807"/>
              <a:gd name="connsiteX2" fmla="*/ 2840081 w 2840081"/>
              <a:gd name="connsiteY2" fmla="*/ 2811807 h 2811807"/>
              <a:gd name="connsiteX3" fmla="*/ 0 w 2840081"/>
              <a:gd name="connsiteY3" fmla="*/ 2811807 h 2811807"/>
            </a:gdLst>
            <a:ahLst/>
            <a:cxnLst>
              <a:cxn ang="0">
                <a:pos x="connsiteX0" y="connsiteY0"/>
              </a:cxn>
              <a:cxn ang="0">
                <a:pos x="connsiteX1" y="connsiteY1"/>
              </a:cxn>
              <a:cxn ang="0">
                <a:pos x="connsiteX2" y="connsiteY2"/>
              </a:cxn>
              <a:cxn ang="0">
                <a:pos x="connsiteX3" y="connsiteY3"/>
              </a:cxn>
            </a:cxnLst>
            <a:rect l="l" t="t" r="r" b="b"/>
            <a:pathLst>
              <a:path w="2840081" h="2811807">
                <a:moveTo>
                  <a:pt x="0" y="0"/>
                </a:moveTo>
                <a:lnTo>
                  <a:pt x="2840081" y="0"/>
                </a:lnTo>
                <a:lnTo>
                  <a:pt x="2840081" y="2811807"/>
                </a:lnTo>
                <a:lnTo>
                  <a:pt x="0" y="2811807"/>
                </a:lnTo>
                <a:close/>
              </a:path>
            </a:pathLst>
          </a:custGeom>
        </p:spPr>
        <p:txBody>
          <a:bodyPr wrap="square">
            <a:noAutofit/>
          </a:bodyPr>
          <a:lstStyle/>
          <a:p>
            <a:endParaRPr lang="en-US"/>
          </a:p>
        </p:txBody>
      </p:sp>
      <p:sp>
        <p:nvSpPr>
          <p:cNvPr id="3" name="Date Placeholder 2"/>
          <p:cNvSpPr>
            <a:spLocks noGrp="1"/>
          </p:cNvSpPr>
          <p:nvPr>
            <p:ph type="dt" sz="half"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027CB42-B5D3-4821-B903-697D937390BF}" type="datetime1">
              <a:rPr kumimoji="0" lang="en-US" sz="1200" b="0" i="0" u="none" strike="noStrike" kern="1200" cap="none" spc="0" normalizeH="0" baseline="0" noProof="0" smtClean="0">
                <a:ln>
                  <a:noFill/>
                </a:ln>
                <a:solidFill>
                  <a:prstClr val="black">
                    <a:tint val="75000"/>
                  </a:prstClr>
                </a:solidFill>
                <a:effectLst/>
                <a:uLnTx/>
                <a:uFillTx/>
                <a:latin typeface="Arial" panose="020B0604020202020204" pitchFamily="34" charset="0"/>
                <a:ea typeface="+mn-ea"/>
                <a:cs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11/27/2024</a:t>
            </a:fld>
            <a:endParaRPr kumimoji="0" lang="en-US" sz="1200" b="0" i="0" u="none" strike="noStrike" kern="1200" cap="none" spc="0" normalizeH="0" baseline="0" noProof="0">
              <a:ln>
                <a:noFill/>
              </a:ln>
              <a:solidFill>
                <a:prstClr val="black">
                  <a:tint val="75000"/>
                </a:prstClr>
              </a:solidFill>
              <a:effectLst/>
              <a:uLnTx/>
              <a:uFillTx/>
              <a:latin typeface="Arial" panose="020B0604020202020204" pitchFamily="34" charset="0"/>
              <a:ea typeface="+mn-ea"/>
              <a:cs typeface="Arial" panose="020B0604020202020204" pitchFamily="34" charset="0"/>
            </a:endParaRPr>
          </a:p>
        </p:txBody>
      </p:sp>
      <p:sp>
        <p:nvSpPr>
          <p:cNvPr id="4" name="Footer Placeholder 3"/>
          <p:cNvSpPr>
            <a:spLocks noGrp="1"/>
          </p:cNvSpPr>
          <p:nvPr>
            <p:ph type="ftr" sz="quarter" idx="1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tint val="75000"/>
                </a:prstClr>
              </a:solidFill>
              <a:effectLst/>
              <a:uLnTx/>
              <a:uFillTx/>
              <a:latin typeface="Arial" panose="020B0604020202020204" pitchFamily="34" charset="0"/>
              <a:ea typeface="+mn-ea"/>
              <a:cs typeface="Arial" panose="020B0604020202020204" pitchFamily="34" charset="0"/>
            </a:endParaRPr>
          </a:p>
        </p:txBody>
      </p:sp>
      <p:sp>
        <p:nvSpPr>
          <p:cNvPr id="5" name="Slide Number Placeholder 4"/>
          <p:cNvSpPr>
            <a:spLocks noGrp="1"/>
          </p:cNvSpPr>
          <p:nvPr>
            <p:ph type="sldNum" sz="quarter" idx="12"/>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72E49EA8-0C08-4868-A11A-1CEAA3A76DA0}" type="slidenum">
              <a:rPr kumimoji="0" lang="en-US" sz="1800" b="1" i="0" u="none" strike="noStrike" kern="1200" cap="none" spc="0" normalizeH="0" baseline="0" noProof="0" smtClean="0">
                <a:ln>
                  <a:noFill/>
                </a:ln>
                <a:solidFill>
                  <a:prstClr val="white"/>
                </a:solidFill>
                <a:effectLst/>
                <a:uLnTx/>
                <a:uFillTx/>
                <a:latin typeface="Arial" panose="020B0604020202020204" pitchFamily="34" charset="0"/>
                <a:ea typeface="+mn-ea"/>
                <a:cs typeface="Arial" panose="020B0604020202020204"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a:t>
            </a:fld>
            <a:endParaRPr kumimoji="0" lang="en-US" sz="1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4044867062"/>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8_Custom Layout">
    <p:spTree>
      <p:nvGrpSpPr>
        <p:cNvPr id="1" name=""/>
        <p:cNvGrpSpPr/>
        <p:nvPr/>
      </p:nvGrpSpPr>
      <p:grpSpPr>
        <a:xfrm>
          <a:off x="0" y="0"/>
          <a:ext cx="0" cy="0"/>
          <a:chOff x="0" y="0"/>
          <a:chExt cx="0" cy="0"/>
        </a:xfrm>
      </p:grpSpPr>
      <p:sp>
        <p:nvSpPr>
          <p:cNvPr id="13" name="Picture Placeholder 12"/>
          <p:cNvSpPr>
            <a:spLocks noGrp="1"/>
          </p:cNvSpPr>
          <p:nvPr>
            <p:ph type="pic" sz="quarter" idx="14"/>
          </p:nvPr>
        </p:nvSpPr>
        <p:spPr>
          <a:xfrm>
            <a:off x="8305800" y="3429000"/>
            <a:ext cx="3048000" cy="3048000"/>
          </a:xfrm>
          <a:custGeom>
            <a:avLst/>
            <a:gdLst>
              <a:gd name="connsiteX0" fmla="*/ 1524000 w 3048000"/>
              <a:gd name="connsiteY0" fmla="*/ 0 h 3048000"/>
              <a:gd name="connsiteX1" fmla="*/ 3048000 w 3048000"/>
              <a:gd name="connsiteY1" fmla="*/ 1524000 h 3048000"/>
              <a:gd name="connsiteX2" fmla="*/ 1524000 w 3048000"/>
              <a:gd name="connsiteY2" fmla="*/ 3048000 h 3048000"/>
              <a:gd name="connsiteX3" fmla="*/ 0 w 3048000"/>
              <a:gd name="connsiteY3" fmla="*/ 1524000 h 3048000"/>
            </a:gdLst>
            <a:ahLst/>
            <a:cxnLst>
              <a:cxn ang="0">
                <a:pos x="connsiteX0" y="connsiteY0"/>
              </a:cxn>
              <a:cxn ang="0">
                <a:pos x="connsiteX1" y="connsiteY1"/>
              </a:cxn>
              <a:cxn ang="0">
                <a:pos x="connsiteX2" y="connsiteY2"/>
              </a:cxn>
              <a:cxn ang="0">
                <a:pos x="connsiteX3" y="connsiteY3"/>
              </a:cxn>
            </a:cxnLst>
            <a:rect l="l" t="t" r="r" b="b"/>
            <a:pathLst>
              <a:path w="3048000" h="3048000">
                <a:moveTo>
                  <a:pt x="1524000" y="0"/>
                </a:moveTo>
                <a:lnTo>
                  <a:pt x="3048000" y="1524000"/>
                </a:lnTo>
                <a:lnTo>
                  <a:pt x="1524000" y="3048000"/>
                </a:lnTo>
                <a:lnTo>
                  <a:pt x="0" y="1524000"/>
                </a:lnTo>
                <a:close/>
              </a:path>
            </a:pathLst>
          </a:custGeom>
        </p:spPr>
        <p:txBody>
          <a:bodyPr wrap="square">
            <a:noAutofit/>
          </a:bodyPr>
          <a:lstStyle/>
          <a:p>
            <a:endParaRPr lang="en-US"/>
          </a:p>
        </p:txBody>
      </p:sp>
      <p:sp>
        <p:nvSpPr>
          <p:cNvPr id="10" name="Picture Placeholder 9"/>
          <p:cNvSpPr>
            <a:spLocks noGrp="1"/>
          </p:cNvSpPr>
          <p:nvPr>
            <p:ph type="pic" sz="quarter" idx="13"/>
          </p:nvPr>
        </p:nvSpPr>
        <p:spPr>
          <a:xfrm>
            <a:off x="844550" y="1048671"/>
            <a:ext cx="3048000" cy="3048000"/>
          </a:xfrm>
          <a:custGeom>
            <a:avLst/>
            <a:gdLst>
              <a:gd name="connsiteX0" fmla="*/ 1524000 w 3048000"/>
              <a:gd name="connsiteY0" fmla="*/ 0 h 3048000"/>
              <a:gd name="connsiteX1" fmla="*/ 3048000 w 3048000"/>
              <a:gd name="connsiteY1" fmla="*/ 1524000 h 3048000"/>
              <a:gd name="connsiteX2" fmla="*/ 1524000 w 3048000"/>
              <a:gd name="connsiteY2" fmla="*/ 3048000 h 3048000"/>
              <a:gd name="connsiteX3" fmla="*/ 0 w 3048000"/>
              <a:gd name="connsiteY3" fmla="*/ 1524000 h 3048000"/>
            </a:gdLst>
            <a:ahLst/>
            <a:cxnLst>
              <a:cxn ang="0">
                <a:pos x="connsiteX0" y="connsiteY0"/>
              </a:cxn>
              <a:cxn ang="0">
                <a:pos x="connsiteX1" y="connsiteY1"/>
              </a:cxn>
              <a:cxn ang="0">
                <a:pos x="connsiteX2" y="connsiteY2"/>
              </a:cxn>
              <a:cxn ang="0">
                <a:pos x="connsiteX3" y="connsiteY3"/>
              </a:cxn>
            </a:cxnLst>
            <a:rect l="l" t="t" r="r" b="b"/>
            <a:pathLst>
              <a:path w="3048000" h="3048000">
                <a:moveTo>
                  <a:pt x="1524000" y="0"/>
                </a:moveTo>
                <a:lnTo>
                  <a:pt x="3048000" y="1524000"/>
                </a:lnTo>
                <a:lnTo>
                  <a:pt x="1524000" y="3048000"/>
                </a:lnTo>
                <a:lnTo>
                  <a:pt x="0" y="1524000"/>
                </a:lnTo>
                <a:close/>
              </a:path>
            </a:pathLst>
          </a:custGeom>
        </p:spPr>
        <p:txBody>
          <a:bodyPr wrap="square">
            <a:noAutofit/>
          </a:bodyPr>
          <a:lstStyle/>
          <a:p>
            <a:endParaRPr lang="en-US"/>
          </a:p>
        </p:txBody>
      </p:sp>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027CB42-B5D3-4821-B903-697D937390BF}" type="datetime1">
              <a:rPr kumimoji="0" lang="en-US" sz="1200" b="0" i="0" u="none" strike="noStrike" kern="1200" cap="none" spc="0" normalizeH="0" baseline="0" noProof="0" smtClean="0">
                <a:ln>
                  <a:noFill/>
                </a:ln>
                <a:solidFill>
                  <a:prstClr val="black">
                    <a:tint val="75000"/>
                  </a:prstClr>
                </a:solidFill>
                <a:effectLst/>
                <a:uLnTx/>
                <a:uFillTx/>
                <a:latin typeface="Arial" panose="020B0604020202020204" pitchFamily="34" charset="0"/>
                <a:ea typeface="+mn-ea"/>
                <a:cs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11/27/2024</a:t>
            </a:fld>
            <a:endParaRPr kumimoji="0" lang="en-US" sz="1200" b="0" i="0" u="none" strike="noStrike" kern="1200" cap="none" spc="0" normalizeH="0" baseline="0" noProof="0">
              <a:ln>
                <a:noFill/>
              </a:ln>
              <a:solidFill>
                <a:prstClr val="black">
                  <a:tint val="75000"/>
                </a:prstClr>
              </a:solidFill>
              <a:effectLst/>
              <a:uLnTx/>
              <a:uFillTx/>
              <a:latin typeface="Arial" panose="020B0604020202020204" pitchFamily="34" charset="0"/>
              <a:ea typeface="+mn-ea"/>
              <a:cs typeface="Arial" panose="020B0604020202020204" pitchFamily="34" charset="0"/>
            </a:endParaRPr>
          </a:p>
        </p:txBody>
      </p:sp>
      <p:sp>
        <p:nvSpPr>
          <p:cNvPr id="4" name="Footer Placeholder 3"/>
          <p:cNvSpPr>
            <a:spLocks noGrp="1"/>
          </p:cNvSpPr>
          <p:nvPr>
            <p:ph type="ftr" sz="quarter" idx="1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tint val="75000"/>
                </a:prstClr>
              </a:solidFill>
              <a:effectLst/>
              <a:uLnTx/>
              <a:uFillTx/>
              <a:latin typeface="Arial" panose="020B0604020202020204" pitchFamily="34" charset="0"/>
              <a:ea typeface="+mn-ea"/>
              <a:cs typeface="Arial" panose="020B0604020202020204" pitchFamily="34" charset="0"/>
            </a:endParaRPr>
          </a:p>
        </p:txBody>
      </p:sp>
      <p:sp>
        <p:nvSpPr>
          <p:cNvPr id="5" name="Slide Number Placeholder 4"/>
          <p:cNvSpPr>
            <a:spLocks noGrp="1"/>
          </p:cNvSpPr>
          <p:nvPr>
            <p:ph type="sldNum" sz="quarter" idx="12"/>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72E49EA8-0C08-4868-A11A-1CEAA3A76DA0}" type="slidenum">
              <a:rPr kumimoji="0" lang="en-US" sz="1800" b="1" i="0" u="none" strike="noStrike" kern="1200" cap="none" spc="0" normalizeH="0" baseline="0" noProof="0" smtClean="0">
                <a:ln>
                  <a:noFill/>
                </a:ln>
                <a:solidFill>
                  <a:prstClr val="white"/>
                </a:solidFill>
                <a:effectLst/>
                <a:uLnTx/>
                <a:uFillTx/>
                <a:latin typeface="Arial" panose="020B0604020202020204" pitchFamily="34" charset="0"/>
                <a:ea typeface="+mn-ea"/>
                <a:cs typeface="Arial" panose="020B0604020202020204"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a:t>
            </a:fld>
            <a:endParaRPr kumimoji="0" lang="en-US" sz="1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2191221628"/>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9_Custom Layout">
    <p:spTree>
      <p:nvGrpSpPr>
        <p:cNvPr id="1" name=""/>
        <p:cNvGrpSpPr/>
        <p:nvPr/>
      </p:nvGrpSpPr>
      <p:grpSpPr>
        <a:xfrm>
          <a:off x="0" y="0"/>
          <a:ext cx="0" cy="0"/>
          <a:chOff x="0" y="0"/>
          <a:chExt cx="0" cy="0"/>
        </a:xfrm>
      </p:grpSpPr>
      <p:sp>
        <p:nvSpPr>
          <p:cNvPr id="13" name="Picture Placeholder 12"/>
          <p:cNvSpPr>
            <a:spLocks noGrp="1"/>
          </p:cNvSpPr>
          <p:nvPr>
            <p:ph type="pic" sz="quarter" idx="14"/>
          </p:nvPr>
        </p:nvSpPr>
        <p:spPr>
          <a:xfrm>
            <a:off x="915475" y="4965192"/>
            <a:ext cx="1318484" cy="1318484"/>
          </a:xfrm>
          <a:custGeom>
            <a:avLst/>
            <a:gdLst>
              <a:gd name="connsiteX0" fmla="*/ 659242 w 1318484"/>
              <a:gd name="connsiteY0" fmla="*/ 0 h 1318484"/>
              <a:gd name="connsiteX1" fmla="*/ 1318484 w 1318484"/>
              <a:gd name="connsiteY1" fmla="*/ 659242 h 1318484"/>
              <a:gd name="connsiteX2" fmla="*/ 659242 w 1318484"/>
              <a:gd name="connsiteY2" fmla="*/ 1318484 h 1318484"/>
              <a:gd name="connsiteX3" fmla="*/ 0 w 1318484"/>
              <a:gd name="connsiteY3" fmla="*/ 659242 h 1318484"/>
              <a:gd name="connsiteX4" fmla="*/ 659242 w 1318484"/>
              <a:gd name="connsiteY4" fmla="*/ 0 h 131848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18484" h="1318484">
                <a:moveTo>
                  <a:pt x="659242" y="0"/>
                </a:moveTo>
                <a:cubicBezTo>
                  <a:pt x="1023331" y="0"/>
                  <a:pt x="1318484" y="295153"/>
                  <a:pt x="1318484" y="659242"/>
                </a:cubicBezTo>
                <a:cubicBezTo>
                  <a:pt x="1318484" y="1023331"/>
                  <a:pt x="1023331" y="1318484"/>
                  <a:pt x="659242" y="1318484"/>
                </a:cubicBezTo>
                <a:cubicBezTo>
                  <a:pt x="295153" y="1318484"/>
                  <a:pt x="0" y="1023331"/>
                  <a:pt x="0" y="659242"/>
                </a:cubicBezTo>
                <a:cubicBezTo>
                  <a:pt x="0" y="295153"/>
                  <a:pt x="295153" y="0"/>
                  <a:pt x="659242" y="0"/>
                </a:cubicBezTo>
                <a:close/>
              </a:path>
            </a:pathLst>
          </a:custGeom>
        </p:spPr>
        <p:txBody>
          <a:bodyPr wrap="square">
            <a:noAutofit/>
          </a:bodyPr>
          <a:lstStyle>
            <a:lvl1pPr>
              <a:defRPr sz="1800"/>
            </a:lvl1pPr>
          </a:lstStyle>
          <a:p>
            <a:endParaRPr lang="en-US"/>
          </a:p>
        </p:txBody>
      </p:sp>
      <p:sp>
        <p:nvSpPr>
          <p:cNvPr id="10" name="Picture Placeholder 9"/>
          <p:cNvSpPr>
            <a:spLocks noGrp="1"/>
          </p:cNvSpPr>
          <p:nvPr>
            <p:ph type="pic" sz="quarter" idx="13"/>
          </p:nvPr>
        </p:nvSpPr>
        <p:spPr>
          <a:xfrm>
            <a:off x="918127" y="2975438"/>
            <a:ext cx="1318484" cy="1318484"/>
          </a:xfrm>
          <a:custGeom>
            <a:avLst/>
            <a:gdLst>
              <a:gd name="connsiteX0" fmla="*/ 659242 w 1318484"/>
              <a:gd name="connsiteY0" fmla="*/ 0 h 1318484"/>
              <a:gd name="connsiteX1" fmla="*/ 1318484 w 1318484"/>
              <a:gd name="connsiteY1" fmla="*/ 659242 h 1318484"/>
              <a:gd name="connsiteX2" fmla="*/ 659242 w 1318484"/>
              <a:gd name="connsiteY2" fmla="*/ 1318484 h 1318484"/>
              <a:gd name="connsiteX3" fmla="*/ 0 w 1318484"/>
              <a:gd name="connsiteY3" fmla="*/ 659242 h 1318484"/>
              <a:gd name="connsiteX4" fmla="*/ 659242 w 1318484"/>
              <a:gd name="connsiteY4" fmla="*/ 0 h 131848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18484" h="1318484">
                <a:moveTo>
                  <a:pt x="659242" y="0"/>
                </a:moveTo>
                <a:cubicBezTo>
                  <a:pt x="1023331" y="0"/>
                  <a:pt x="1318484" y="295153"/>
                  <a:pt x="1318484" y="659242"/>
                </a:cubicBezTo>
                <a:cubicBezTo>
                  <a:pt x="1318484" y="1023331"/>
                  <a:pt x="1023331" y="1318484"/>
                  <a:pt x="659242" y="1318484"/>
                </a:cubicBezTo>
                <a:cubicBezTo>
                  <a:pt x="295153" y="1318484"/>
                  <a:pt x="0" y="1023331"/>
                  <a:pt x="0" y="659242"/>
                </a:cubicBezTo>
                <a:cubicBezTo>
                  <a:pt x="0" y="295153"/>
                  <a:pt x="295153" y="0"/>
                  <a:pt x="659242" y="0"/>
                </a:cubicBezTo>
                <a:close/>
              </a:path>
            </a:pathLst>
          </a:custGeom>
        </p:spPr>
        <p:txBody>
          <a:bodyPr wrap="square">
            <a:noAutofit/>
          </a:bodyPr>
          <a:lstStyle>
            <a:lvl1pPr>
              <a:defRPr sz="1800"/>
            </a:lvl1pPr>
          </a:lstStyle>
          <a:p>
            <a:endParaRPr lang="en-US" dirty="0"/>
          </a:p>
        </p:txBody>
      </p:sp>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027CB42-B5D3-4821-B903-697D937390BF}" type="datetime1">
              <a:rPr kumimoji="0" lang="en-US" sz="1200" b="0" i="0" u="none" strike="noStrike" kern="1200" cap="none" spc="0" normalizeH="0" baseline="0" noProof="0" smtClean="0">
                <a:ln>
                  <a:noFill/>
                </a:ln>
                <a:solidFill>
                  <a:prstClr val="black">
                    <a:tint val="75000"/>
                  </a:prstClr>
                </a:solidFill>
                <a:effectLst/>
                <a:uLnTx/>
                <a:uFillTx/>
                <a:latin typeface="Arial" panose="020B0604020202020204" pitchFamily="34" charset="0"/>
                <a:ea typeface="+mn-ea"/>
                <a:cs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11/27/2024</a:t>
            </a:fld>
            <a:endParaRPr kumimoji="0" lang="en-US" sz="1200" b="0" i="0" u="none" strike="noStrike" kern="1200" cap="none" spc="0" normalizeH="0" baseline="0" noProof="0">
              <a:ln>
                <a:noFill/>
              </a:ln>
              <a:solidFill>
                <a:prstClr val="black">
                  <a:tint val="75000"/>
                </a:prstClr>
              </a:solidFill>
              <a:effectLst/>
              <a:uLnTx/>
              <a:uFillTx/>
              <a:latin typeface="Arial" panose="020B0604020202020204" pitchFamily="34" charset="0"/>
              <a:ea typeface="+mn-ea"/>
              <a:cs typeface="Arial" panose="020B0604020202020204" pitchFamily="34" charset="0"/>
            </a:endParaRPr>
          </a:p>
        </p:txBody>
      </p:sp>
      <p:sp>
        <p:nvSpPr>
          <p:cNvPr id="4" name="Footer Placeholder 3"/>
          <p:cNvSpPr>
            <a:spLocks noGrp="1"/>
          </p:cNvSpPr>
          <p:nvPr>
            <p:ph type="ftr" sz="quarter" idx="1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tint val="75000"/>
                </a:prstClr>
              </a:solidFill>
              <a:effectLst/>
              <a:uLnTx/>
              <a:uFillTx/>
              <a:latin typeface="Arial" panose="020B0604020202020204" pitchFamily="34" charset="0"/>
              <a:ea typeface="+mn-ea"/>
              <a:cs typeface="Arial" panose="020B0604020202020204" pitchFamily="34" charset="0"/>
            </a:endParaRPr>
          </a:p>
        </p:txBody>
      </p:sp>
      <p:sp>
        <p:nvSpPr>
          <p:cNvPr id="5" name="Slide Number Placeholder 4"/>
          <p:cNvSpPr>
            <a:spLocks noGrp="1"/>
          </p:cNvSpPr>
          <p:nvPr>
            <p:ph type="sldNum" sz="quarter" idx="12"/>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72E49EA8-0C08-4868-A11A-1CEAA3A76DA0}" type="slidenum">
              <a:rPr kumimoji="0" lang="en-US" sz="1800" b="1" i="0" u="none" strike="noStrike" kern="1200" cap="none" spc="0" normalizeH="0" baseline="0" noProof="0" smtClean="0">
                <a:ln>
                  <a:noFill/>
                </a:ln>
                <a:solidFill>
                  <a:prstClr val="white"/>
                </a:solidFill>
                <a:effectLst/>
                <a:uLnTx/>
                <a:uFillTx/>
                <a:latin typeface="Arial" panose="020B0604020202020204" pitchFamily="34" charset="0"/>
                <a:ea typeface="+mn-ea"/>
                <a:cs typeface="Arial" panose="020B0604020202020204"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a:t>
            </a:fld>
            <a:endParaRPr kumimoji="0" lang="en-US" sz="1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1759278410"/>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showMasterSp="0" preserve="1" userDrawn="1">
  <p:cSld name="10_Custom Layout">
    <p:spTree>
      <p:nvGrpSpPr>
        <p:cNvPr id="1" name=""/>
        <p:cNvGrpSpPr/>
        <p:nvPr/>
      </p:nvGrpSpPr>
      <p:grpSpPr>
        <a:xfrm>
          <a:off x="0" y="0"/>
          <a:ext cx="0" cy="0"/>
          <a:chOff x="0" y="0"/>
          <a:chExt cx="0" cy="0"/>
        </a:xfrm>
      </p:grpSpPr>
      <p:sp>
        <p:nvSpPr>
          <p:cNvPr id="9" name="Picture Placeholder 8"/>
          <p:cNvSpPr>
            <a:spLocks noGrp="1"/>
          </p:cNvSpPr>
          <p:nvPr>
            <p:ph type="pic" sz="quarter" idx="12"/>
          </p:nvPr>
        </p:nvSpPr>
        <p:spPr>
          <a:xfrm>
            <a:off x="685800" y="685802"/>
            <a:ext cx="10820400" cy="5448298"/>
          </a:xfrm>
          <a:custGeom>
            <a:avLst/>
            <a:gdLst>
              <a:gd name="connsiteX0" fmla="*/ 0 w 10820400"/>
              <a:gd name="connsiteY0" fmla="*/ 0 h 5448298"/>
              <a:gd name="connsiteX1" fmla="*/ 10820400 w 10820400"/>
              <a:gd name="connsiteY1" fmla="*/ 0 h 5448298"/>
              <a:gd name="connsiteX2" fmla="*/ 10820400 w 10820400"/>
              <a:gd name="connsiteY2" fmla="*/ 5448298 h 5448298"/>
              <a:gd name="connsiteX3" fmla="*/ 0 w 10820400"/>
              <a:gd name="connsiteY3" fmla="*/ 5448298 h 5448298"/>
            </a:gdLst>
            <a:ahLst/>
            <a:cxnLst>
              <a:cxn ang="0">
                <a:pos x="connsiteX0" y="connsiteY0"/>
              </a:cxn>
              <a:cxn ang="0">
                <a:pos x="connsiteX1" y="connsiteY1"/>
              </a:cxn>
              <a:cxn ang="0">
                <a:pos x="connsiteX2" y="connsiteY2"/>
              </a:cxn>
              <a:cxn ang="0">
                <a:pos x="connsiteX3" y="connsiteY3"/>
              </a:cxn>
            </a:cxnLst>
            <a:rect l="l" t="t" r="r" b="b"/>
            <a:pathLst>
              <a:path w="10820400" h="5448298">
                <a:moveTo>
                  <a:pt x="0" y="0"/>
                </a:moveTo>
                <a:lnTo>
                  <a:pt x="10820400" y="0"/>
                </a:lnTo>
                <a:lnTo>
                  <a:pt x="10820400" y="5448298"/>
                </a:lnTo>
                <a:lnTo>
                  <a:pt x="0" y="5448298"/>
                </a:lnTo>
                <a:close/>
              </a:path>
            </a:pathLst>
          </a:custGeom>
        </p:spPr>
        <p:txBody>
          <a:bodyPr wrap="square">
            <a:noAutofit/>
          </a:bodyPr>
          <a:lstStyle/>
          <a:p>
            <a:endParaRPr lang="en-US"/>
          </a:p>
        </p:txBody>
      </p:sp>
      <p:sp>
        <p:nvSpPr>
          <p:cNvPr id="3" name="Date Placeholder 2"/>
          <p:cNvSpPr>
            <a:spLocks noGrp="1"/>
          </p:cNvSpPr>
          <p:nvPr>
            <p:ph type="dt" sz="half"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027CB42-B5D3-4821-B903-697D937390BF}" type="datetime1">
              <a:rPr kumimoji="0" lang="en-US" sz="1200" b="0" i="0" u="none" strike="noStrike" kern="1200" cap="none" spc="0" normalizeH="0" baseline="0" noProof="0" smtClean="0">
                <a:ln>
                  <a:noFill/>
                </a:ln>
                <a:solidFill>
                  <a:prstClr val="black">
                    <a:tint val="75000"/>
                  </a:prstClr>
                </a:solidFill>
                <a:effectLst/>
                <a:uLnTx/>
                <a:uFillTx/>
                <a:latin typeface="Arial" panose="020B0604020202020204" pitchFamily="34" charset="0"/>
                <a:ea typeface="+mn-ea"/>
                <a:cs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11/27/2024</a:t>
            </a:fld>
            <a:endParaRPr kumimoji="0" lang="en-US" sz="1200" b="0" i="0" u="none" strike="noStrike" kern="1200" cap="none" spc="0" normalizeH="0" baseline="0" noProof="0">
              <a:ln>
                <a:noFill/>
              </a:ln>
              <a:solidFill>
                <a:prstClr val="black">
                  <a:tint val="75000"/>
                </a:prstClr>
              </a:solidFill>
              <a:effectLst/>
              <a:uLnTx/>
              <a:uFillTx/>
              <a:latin typeface="Arial" panose="020B0604020202020204" pitchFamily="34" charset="0"/>
              <a:ea typeface="+mn-ea"/>
              <a:cs typeface="Arial" panose="020B0604020202020204" pitchFamily="34" charset="0"/>
            </a:endParaRPr>
          </a:p>
        </p:txBody>
      </p:sp>
      <p:sp>
        <p:nvSpPr>
          <p:cNvPr id="4" name="Footer Placeholder 3"/>
          <p:cNvSpPr>
            <a:spLocks noGrp="1"/>
          </p:cNvSpPr>
          <p:nvPr>
            <p:ph type="ftr" sz="quarter" idx="1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tint val="75000"/>
                </a:prstClr>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2850323071"/>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showMasterSp="0" preserve="1" userDrawn="1">
  <p:cSld name="21_Custom Layout">
    <p:spTree>
      <p:nvGrpSpPr>
        <p:cNvPr id="1" name=""/>
        <p:cNvGrpSpPr/>
        <p:nvPr/>
      </p:nvGrpSpPr>
      <p:grpSpPr>
        <a:xfrm>
          <a:off x="0" y="0"/>
          <a:ext cx="0" cy="0"/>
          <a:chOff x="0" y="0"/>
          <a:chExt cx="0" cy="0"/>
        </a:xfrm>
      </p:grpSpPr>
      <p:sp>
        <p:nvSpPr>
          <p:cNvPr id="9" name="Picture Placeholder 8"/>
          <p:cNvSpPr>
            <a:spLocks noGrp="1"/>
          </p:cNvSpPr>
          <p:nvPr>
            <p:ph type="pic" sz="quarter" idx="12"/>
          </p:nvPr>
        </p:nvSpPr>
        <p:spPr>
          <a:xfrm>
            <a:off x="0" y="0"/>
            <a:ext cx="6096000" cy="6858000"/>
          </a:xfrm>
          <a:custGeom>
            <a:avLst/>
            <a:gdLst>
              <a:gd name="connsiteX0" fmla="*/ 0 w 10820400"/>
              <a:gd name="connsiteY0" fmla="*/ 0 h 5448298"/>
              <a:gd name="connsiteX1" fmla="*/ 10820400 w 10820400"/>
              <a:gd name="connsiteY1" fmla="*/ 0 h 5448298"/>
              <a:gd name="connsiteX2" fmla="*/ 10820400 w 10820400"/>
              <a:gd name="connsiteY2" fmla="*/ 5448298 h 5448298"/>
              <a:gd name="connsiteX3" fmla="*/ 0 w 10820400"/>
              <a:gd name="connsiteY3" fmla="*/ 5448298 h 5448298"/>
            </a:gdLst>
            <a:ahLst/>
            <a:cxnLst>
              <a:cxn ang="0">
                <a:pos x="connsiteX0" y="connsiteY0"/>
              </a:cxn>
              <a:cxn ang="0">
                <a:pos x="connsiteX1" y="connsiteY1"/>
              </a:cxn>
              <a:cxn ang="0">
                <a:pos x="connsiteX2" y="connsiteY2"/>
              </a:cxn>
              <a:cxn ang="0">
                <a:pos x="connsiteX3" y="connsiteY3"/>
              </a:cxn>
            </a:cxnLst>
            <a:rect l="l" t="t" r="r" b="b"/>
            <a:pathLst>
              <a:path w="10820400" h="5448298">
                <a:moveTo>
                  <a:pt x="0" y="0"/>
                </a:moveTo>
                <a:lnTo>
                  <a:pt x="10820400" y="0"/>
                </a:lnTo>
                <a:lnTo>
                  <a:pt x="10820400" y="5448298"/>
                </a:lnTo>
                <a:lnTo>
                  <a:pt x="0" y="5448298"/>
                </a:lnTo>
                <a:close/>
              </a:path>
            </a:pathLst>
          </a:custGeom>
        </p:spPr>
        <p:txBody>
          <a:bodyPr wrap="square">
            <a:noAutofit/>
          </a:bodyPr>
          <a:lstStyle/>
          <a:p>
            <a:endParaRPr lang="en-US"/>
          </a:p>
        </p:txBody>
      </p:sp>
      <p:sp>
        <p:nvSpPr>
          <p:cNvPr id="3" name="Date Placeholder 2"/>
          <p:cNvSpPr>
            <a:spLocks noGrp="1"/>
          </p:cNvSpPr>
          <p:nvPr>
            <p:ph type="dt" sz="half"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027CB42-B5D3-4821-B903-697D937390BF}" type="datetime1">
              <a:rPr kumimoji="0" lang="en-US" sz="1200" b="0" i="0" u="none" strike="noStrike" kern="1200" cap="none" spc="0" normalizeH="0" baseline="0" noProof="0" smtClean="0">
                <a:ln>
                  <a:noFill/>
                </a:ln>
                <a:solidFill>
                  <a:prstClr val="black">
                    <a:tint val="75000"/>
                  </a:prstClr>
                </a:solidFill>
                <a:effectLst/>
                <a:uLnTx/>
                <a:uFillTx/>
                <a:latin typeface="Arial" panose="020B0604020202020204" pitchFamily="34" charset="0"/>
                <a:ea typeface="+mn-ea"/>
                <a:cs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11/27/2024</a:t>
            </a:fld>
            <a:endParaRPr kumimoji="0" lang="en-US" sz="1200" b="0" i="0" u="none" strike="noStrike" kern="1200" cap="none" spc="0" normalizeH="0" baseline="0" noProof="0">
              <a:ln>
                <a:noFill/>
              </a:ln>
              <a:solidFill>
                <a:prstClr val="black">
                  <a:tint val="75000"/>
                </a:prstClr>
              </a:solidFill>
              <a:effectLst/>
              <a:uLnTx/>
              <a:uFillTx/>
              <a:latin typeface="Arial" panose="020B0604020202020204" pitchFamily="34" charset="0"/>
              <a:ea typeface="+mn-ea"/>
              <a:cs typeface="Arial" panose="020B0604020202020204" pitchFamily="34" charset="0"/>
            </a:endParaRPr>
          </a:p>
        </p:txBody>
      </p:sp>
      <p:sp>
        <p:nvSpPr>
          <p:cNvPr id="4" name="Footer Placeholder 3"/>
          <p:cNvSpPr>
            <a:spLocks noGrp="1"/>
          </p:cNvSpPr>
          <p:nvPr>
            <p:ph type="ftr" sz="quarter" idx="1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tint val="75000"/>
                </a:prstClr>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1752491168"/>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showMasterSp="0" preserve="1" userDrawn="1">
  <p:cSld name="11_Custom Layout">
    <p:spTree>
      <p:nvGrpSpPr>
        <p:cNvPr id="1" name=""/>
        <p:cNvGrpSpPr/>
        <p:nvPr/>
      </p:nvGrpSpPr>
      <p:grpSpPr>
        <a:xfrm>
          <a:off x="0" y="0"/>
          <a:ext cx="0" cy="0"/>
          <a:chOff x="0" y="0"/>
          <a:chExt cx="0" cy="0"/>
        </a:xfrm>
      </p:grpSpPr>
      <p:sp>
        <p:nvSpPr>
          <p:cNvPr id="9" name="Picture Placeholder 8"/>
          <p:cNvSpPr>
            <a:spLocks noGrp="1"/>
          </p:cNvSpPr>
          <p:nvPr>
            <p:ph type="pic" sz="quarter" idx="13"/>
          </p:nvPr>
        </p:nvSpPr>
        <p:spPr>
          <a:xfrm>
            <a:off x="2" y="-1"/>
            <a:ext cx="5554709" cy="6858002"/>
          </a:xfrm>
          <a:custGeom>
            <a:avLst/>
            <a:gdLst>
              <a:gd name="connsiteX0" fmla="*/ 2681132 w 5554709"/>
              <a:gd name="connsiteY0" fmla="*/ 0 h 6858002"/>
              <a:gd name="connsiteX1" fmla="*/ 5554709 w 5554709"/>
              <a:gd name="connsiteY1" fmla="*/ 0 h 6858002"/>
              <a:gd name="connsiteX2" fmla="*/ 3443332 w 5554709"/>
              <a:gd name="connsiteY2" fmla="*/ 6858000 h 6858002"/>
              <a:gd name="connsiteX3" fmla="*/ 3109547 w 5554709"/>
              <a:gd name="connsiteY3" fmla="*/ 6858000 h 6858002"/>
              <a:gd name="connsiteX4" fmla="*/ 5220923 w 5554709"/>
              <a:gd name="connsiteY4" fmla="*/ 2 h 6858002"/>
              <a:gd name="connsiteX5" fmla="*/ 4984954 w 5554709"/>
              <a:gd name="connsiteY5" fmla="*/ 2 h 6858002"/>
              <a:gd name="connsiteX6" fmla="*/ 2873577 w 5554709"/>
              <a:gd name="connsiteY6" fmla="*/ 6858002 h 6858002"/>
              <a:gd name="connsiteX7" fmla="*/ 0 w 5554709"/>
              <a:gd name="connsiteY7" fmla="*/ 6858002 h 6858002"/>
              <a:gd name="connsiteX8" fmla="*/ 2111377 w 5554709"/>
              <a:gd name="connsiteY8" fmla="*/ 2 h 6858002"/>
              <a:gd name="connsiteX9" fmla="*/ 2681132 w 5554709"/>
              <a:gd name="connsiteY9" fmla="*/ 2 h 68580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554709" h="6858002">
                <a:moveTo>
                  <a:pt x="2681132" y="0"/>
                </a:moveTo>
                <a:lnTo>
                  <a:pt x="5554709" y="0"/>
                </a:lnTo>
                <a:lnTo>
                  <a:pt x="3443332" y="6858000"/>
                </a:lnTo>
                <a:lnTo>
                  <a:pt x="3109547" y="6858000"/>
                </a:lnTo>
                <a:lnTo>
                  <a:pt x="5220923" y="2"/>
                </a:lnTo>
                <a:lnTo>
                  <a:pt x="4984954" y="2"/>
                </a:lnTo>
                <a:lnTo>
                  <a:pt x="2873577" y="6858002"/>
                </a:lnTo>
                <a:lnTo>
                  <a:pt x="0" y="6858002"/>
                </a:lnTo>
                <a:lnTo>
                  <a:pt x="2111377" y="2"/>
                </a:lnTo>
                <a:lnTo>
                  <a:pt x="2681132" y="2"/>
                </a:lnTo>
                <a:close/>
              </a:path>
            </a:pathLst>
          </a:custGeom>
        </p:spPr>
        <p:txBody>
          <a:bodyPr wrap="square">
            <a:noAutofit/>
          </a:bodyPr>
          <a:lstStyle/>
          <a:p>
            <a:endParaRPr lang="en-US"/>
          </a:p>
        </p:txBody>
      </p:sp>
      <p:sp>
        <p:nvSpPr>
          <p:cNvPr id="3" name="Date Placeholder 2"/>
          <p:cNvSpPr>
            <a:spLocks noGrp="1"/>
          </p:cNvSpPr>
          <p:nvPr>
            <p:ph type="dt" sz="half"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027CB42-B5D3-4821-B903-697D937390BF}" type="datetime1">
              <a:rPr kumimoji="0" lang="en-US" sz="1200" b="0" i="0" u="none" strike="noStrike" kern="1200" cap="none" spc="0" normalizeH="0" baseline="0" noProof="0" smtClean="0">
                <a:ln>
                  <a:noFill/>
                </a:ln>
                <a:solidFill>
                  <a:prstClr val="black">
                    <a:tint val="75000"/>
                  </a:prstClr>
                </a:solidFill>
                <a:effectLst/>
                <a:uLnTx/>
                <a:uFillTx/>
                <a:latin typeface="Arial" panose="020B0604020202020204" pitchFamily="34" charset="0"/>
                <a:ea typeface="+mn-ea"/>
                <a:cs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11/27/2024</a:t>
            </a:fld>
            <a:endParaRPr kumimoji="0" lang="en-US" sz="1200" b="0" i="0" u="none" strike="noStrike" kern="1200" cap="none" spc="0" normalizeH="0" baseline="0" noProof="0">
              <a:ln>
                <a:noFill/>
              </a:ln>
              <a:solidFill>
                <a:prstClr val="black">
                  <a:tint val="75000"/>
                </a:prstClr>
              </a:solidFill>
              <a:effectLst/>
              <a:uLnTx/>
              <a:uFillTx/>
              <a:latin typeface="Arial" panose="020B0604020202020204" pitchFamily="34" charset="0"/>
              <a:ea typeface="+mn-ea"/>
              <a:cs typeface="Arial" panose="020B0604020202020204" pitchFamily="34" charset="0"/>
            </a:endParaRPr>
          </a:p>
        </p:txBody>
      </p:sp>
      <p:sp>
        <p:nvSpPr>
          <p:cNvPr id="4" name="Footer Placeholder 3"/>
          <p:cNvSpPr>
            <a:spLocks noGrp="1"/>
          </p:cNvSpPr>
          <p:nvPr>
            <p:ph type="ftr" sz="quarter" idx="1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tint val="75000"/>
                </a:prstClr>
              </a:solidFill>
              <a:effectLst/>
              <a:uLnTx/>
              <a:uFillTx/>
              <a:latin typeface="Arial" panose="020B0604020202020204" pitchFamily="34" charset="0"/>
              <a:ea typeface="+mn-ea"/>
              <a:cs typeface="Arial" panose="020B0604020202020204" pitchFamily="34" charset="0"/>
            </a:endParaRPr>
          </a:p>
        </p:txBody>
      </p:sp>
      <p:sp>
        <p:nvSpPr>
          <p:cNvPr id="5" name="Slide Number Placeholder 4"/>
          <p:cNvSpPr>
            <a:spLocks noGrp="1"/>
          </p:cNvSpPr>
          <p:nvPr>
            <p:ph type="sldNum" sz="quarter" idx="12"/>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72E49EA8-0C08-4868-A11A-1CEAA3A76DA0}" type="slidenum">
              <a:rPr kumimoji="0" lang="en-US" sz="1800" b="1" i="0" u="none" strike="noStrike" kern="1200" cap="none" spc="0" normalizeH="0" baseline="0" noProof="0" smtClean="0">
                <a:ln>
                  <a:noFill/>
                </a:ln>
                <a:solidFill>
                  <a:prstClr val="white"/>
                </a:solidFill>
                <a:effectLst/>
                <a:uLnTx/>
                <a:uFillTx/>
                <a:latin typeface="Arial" panose="020B0604020202020204" pitchFamily="34" charset="0"/>
                <a:ea typeface="+mn-ea"/>
                <a:cs typeface="Arial" panose="020B0604020202020204"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a:t>
            </a:fld>
            <a:endParaRPr kumimoji="0" lang="en-US" sz="1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2904680282"/>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showMasterSp="0" preserve="1" userDrawn="1">
  <p:cSld name="12_Custom Layout">
    <p:spTree>
      <p:nvGrpSpPr>
        <p:cNvPr id="1" name=""/>
        <p:cNvGrpSpPr/>
        <p:nvPr/>
      </p:nvGrpSpPr>
      <p:grpSpPr>
        <a:xfrm>
          <a:off x="0" y="0"/>
          <a:ext cx="0" cy="0"/>
          <a:chOff x="0" y="0"/>
          <a:chExt cx="0" cy="0"/>
        </a:xfrm>
      </p:grpSpPr>
      <p:sp>
        <p:nvSpPr>
          <p:cNvPr id="13" name="Picture Placeholder 12"/>
          <p:cNvSpPr>
            <a:spLocks noGrp="1"/>
          </p:cNvSpPr>
          <p:nvPr>
            <p:ph type="pic" sz="quarter" idx="14"/>
          </p:nvPr>
        </p:nvSpPr>
        <p:spPr>
          <a:xfrm>
            <a:off x="6574970" y="3628256"/>
            <a:ext cx="2231136" cy="2194560"/>
          </a:xfrm>
          <a:custGeom>
            <a:avLst/>
            <a:gdLst>
              <a:gd name="connsiteX0" fmla="*/ 0 w 2231136"/>
              <a:gd name="connsiteY0" fmla="*/ 0 h 2194560"/>
              <a:gd name="connsiteX1" fmla="*/ 2231136 w 2231136"/>
              <a:gd name="connsiteY1" fmla="*/ 0 h 2194560"/>
              <a:gd name="connsiteX2" fmla="*/ 2231136 w 2231136"/>
              <a:gd name="connsiteY2" fmla="*/ 2194560 h 2194560"/>
              <a:gd name="connsiteX3" fmla="*/ 0 w 2231136"/>
              <a:gd name="connsiteY3" fmla="*/ 2194560 h 2194560"/>
            </a:gdLst>
            <a:ahLst/>
            <a:cxnLst>
              <a:cxn ang="0">
                <a:pos x="connsiteX0" y="connsiteY0"/>
              </a:cxn>
              <a:cxn ang="0">
                <a:pos x="connsiteX1" y="connsiteY1"/>
              </a:cxn>
              <a:cxn ang="0">
                <a:pos x="connsiteX2" y="connsiteY2"/>
              </a:cxn>
              <a:cxn ang="0">
                <a:pos x="connsiteX3" y="connsiteY3"/>
              </a:cxn>
            </a:cxnLst>
            <a:rect l="l" t="t" r="r" b="b"/>
            <a:pathLst>
              <a:path w="2231136" h="2194560">
                <a:moveTo>
                  <a:pt x="0" y="0"/>
                </a:moveTo>
                <a:lnTo>
                  <a:pt x="2231136" y="0"/>
                </a:lnTo>
                <a:lnTo>
                  <a:pt x="2231136" y="2194560"/>
                </a:lnTo>
                <a:lnTo>
                  <a:pt x="0" y="2194560"/>
                </a:lnTo>
                <a:close/>
              </a:path>
            </a:pathLst>
          </a:custGeom>
        </p:spPr>
        <p:txBody>
          <a:bodyPr wrap="square">
            <a:noAutofit/>
          </a:bodyPr>
          <a:lstStyle/>
          <a:p>
            <a:endParaRPr lang="en-US"/>
          </a:p>
        </p:txBody>
      </p:sp>
      <p:sp>
        <p:nvSpPr>
          <p:cNvPr id="10" name="Picture Placeholder 9"/>
          <p:cNvSpPr>
            <a:spLocks noGrp="1"/>
          </p:cNvSpPr>
          <p:nvPr>
            <p:ph type="pic" sz="quarter" idx="13"/>
          </p:nvPr>
        </p:nvSpPr>
        <p:spPr>
          <a:xfrm>
            <a:off x="6574970" y="823527"/>
            <a:ext cx="2231136" cy="2194560"/>
          </a:xfrm>
          <a:custGeom>
            <a:avLst/>
            <a:gdLst>
              <a:gd name="connsiteX0" fmla="*/ 0 w 2231136"/>
              <a:gd name="connsiteY0" fmla="*/ 0 h 2194560"/>
              <a:gd name="connsiteX1" fmla="*/ 2231136 w 2231136"/>
              <a:gd name="connsiteY1" fmla="*/ 0 h 2194560"/>
              <a:gd name="connsiteX2" fmla="*/ 2231136 w 2231136"/>
              <a:gd name="connsiteY2" fmla="*/ 2194560 h 2194560"/>
              <a:gd name="connsiteX3" fmla="*/ 0 w 2231136"/>
              <a:gd name="connsiteY3" fmla="*/ 2194560 h 2194560"/>
            </a:gdLst>
            <a:ahLst/>
            <a:cxnLst>
              <a:cxn ang="0">
                <a:pos x="connsiteX0" y="connsiteY0"/>
              </a:cxn>
              <a:cxn ang="0">
                <a:pos x="connsiteX1" y="connsiteY1"/>
              </a:cxn>
              <a:cxn ang="0">
                <a:pos x="connsiteX2" y="connsiteY2"/>
              </a:cxn>
              <a:cxn ang="0">
                <a:pos x="connsiteX3" y="connsiteY3"/>
              </a:cxn>
            </a:cxnLst>
            <a:rect l="l" t="t" r="r" b="b"/>
            <a:pathLst>
              <a:path w="2231136" h="2194560">
                <a:moveTo>
                  <a:pt x="0" y="0"/>
                </a:moveTo>
                <a:lnTo>
                  <a:pt x="2231136" y="0"/>
                </a:lnTo>
                <a:lnTo>
                  <a:pt x="2231136" y="2194560"/>
                </a:lnTo>
                <a:lnTo>
                  <a:pt x="0" y="2194560"/>
                </a:lnTo>
                <a:close/>
              </a:path>
            </a:pathLst>
          </a:custGeom>
        </p:spPr>
        <p:txBody>
          <a:bodyPr wrap="square">
            <a:noAutofit/>
          </a:bodyPr>
          <a:lstStyle/>
          <a:p>
            <a:endParaRPr lang="en-US"/>
          </a:p>
        </p:txBody>
      </p:sp>
      <p:sp>
        <p:nvSpPr>
          <p:cNvPr id="3" name="Date Placeholder 2"/>
          <p:cNvSpPr>
            <a:spLocks noGrp="1"/>
          </p:cNvSpPr>
          <p:nvPr>
            <p:ph type="dt" sz="half"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027CB42-B5D3-4821-B903-697D937390BF}" type="datetime1">
              <a:rPr kumimoji="0" lang="en-US" sz="1200" b="0" i="0" u="none" strike="noStrike" kern="1200" cap="none" spc="0" normalizeH="0" baseline="0" noProof="0" smtClean="0">
                <a:ln>
                  <a:noFill/>
                </a:ln>
                <a:solidFill>
                  <a:prstClr val="black">
                    <a:tint val="75000"/>
                  </a:prstClr>
                </a:solidFill>
                <a:effectLst/>
                <a:uLnTx/>
                <a:uFillTx/>
                <a:latin typeface="Arial" panose="020B0604020202020204" pitchFamily="34" charset="0"/>
                <a:ea typeface="+mn-ea"/>
                <a:cs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11/27/2024</a:t>
            </a:fld>
            <a:endParaRPr kumimoji="0" lang="en-US" sz="1200" b="0" i="0" u="none" strike="noStrike" kern="1200" cap="none" spc="0" normalizeH="0" baseline="0" noProof="0">
              <a:ln>
                <a:noFill/>
              </a:ln>
              <a:solidFill>
                <a:prstClr val="black">
                  <a:tint val="75000"/>
                </a:prstClr>
              </a:solidFill>
              <a:effectLst/>
              <a:uLnTx/>
              <a:uFillTx/>
              <a:latin typeface="Arial" panose="020B0604020202020204" pitchFamily="34" charset="0"/>
              <a:ea typeface="+mn-ea"/>
              <a:cs typeface="Arial" panose="020B0604020202020204" pitchFamily="34" charset="0"/>
            </a:endParaRPr>
          </a:p>
        </p:txBody>
      </p:sp>
      <p:sp>
        <p:nvSpPr>
          <p:cNvPr id="4" name="Footer Placeholder 3"/>
          <p:cNvSpPr>
            <a:spLocks noGrp="1"/>
          </p:cNvSpPr>
          <p:nvPr>
            <p:ph type="ftr" sz="quarter" idx="1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tint val="75000"/>
                </a:prstClr>
              </a:solidFill>
              <a:effectLst/>
              <a:uLnTx/>
              <a:uFillTx/>
              <a:latin typeface="Arial" panose="020B0604020202020204" pitchFamily="34" charset="0"/>
              <a:ea typeface="+mn-ea"/>
              <a:cs typeface="Arial" panose="020B0604020202020204" pitchFamily="34" charset="0"/>
            </a:endParaRPr>
          </a:p>
        </p:txBody>
      </p:sp>
      <p:sp>
        <p:nvSpPr>
          <p:cNvPr id="5" name="Slide Number Placeholder 4"/>
          <p:cNvSpPr>
            <a:spLocks noGrp="1"/>
          </p:cNvSpPr>
          <p:nvPr>
            <p:ph type="sldNum" sz="quarter" idx="12"/>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72E49EA8-0C08-4868-A11A-1CEAA3A76DA0}" type="slidenum">
              <a:rPr kumimoji="0" lang="en-US" sz="1800" b="1" i="0" u="none" strike="noStrike" kern="1200" cap="none" spc="0" normalizeH="0" baseline="0" noProof="0" smtClean="0">
                <a:ln>
                  <a:noFill/>
                </a:ln>
                <a:solidFill>
                  <a:prstClr val="white"/>
                </a:solidFill>
                <a:effectLst/>
                <a:uLnTx/>
                <a:uFillTx/>
                <a:latin typeface="Arial" panose="020B0604020202020204" pitchFamily="34" charset="0"/>
                <a:ea typeface="+mn-ea"/>
                <a:cs typeface="Arial" panose="020B0604020202020204"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a:t>
            </a:fld>
            <a:endParaRPr kumimoji="0" lang="en-US" sz="1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2054524512"/>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showMasterSp="0" preserve="1" userDrawn="1">
  <p:cSld name="13_Custom Layout">
    <p:spTree>
      <p:nvGrpSpPr>
        <p:cNvPr id="1" name=""/>
        <p:cNvGrpSpPr/>
        <p:nvPr/>
      </p:nvGrpSpPr>
      <p:grpSpPr>
        <a:xfrm>
          <a:off x="0" y="0"/>
          <a:ext cx="0" cy="0"/>
          <a:chOff x="0" y="0"/>
          <a:chExt cx="0" cy="0"/>
        </a:xfrm>
      </p:grpSpPr>
      <p:sp>
        <p:nvSpPr>
          <p:cNvPr id="9" name="Picture Placeholder 8"/>
          <p:cNvSpPr>
            <a:spLocks noGrp="1"/>
          </p:cNvSpPr>
          <p:nvPr>
            <p:ph type="pic" sz="quarter" idx="13"/>
          </p:nvPr>
        </p:nvSpPr>
        <p:spPr>
          <a:xfrm>
            <a:off x="6534150" y="595086"/>
            <a:ext cx="5048250" cy="5691414"/>
          </a:xfrm>
          <a:custGeom>
            <a:avLst/>
            <a:gdLst>
              <a:gd name="connsiteX0" fmla="*/ 0 w 5048250"/>
              <a:gd name="connsiteY0" fmla="*/ 0 h 5691414"/>
              <a:gd name="connsiteX1" fmla="*/ 5048250 w 5048250"/>
              <a:gd name="connsiteY1" fmla="*/ 0 h 5691414"/>
              <a:gd name="connsiteX2" fmla="*/ 5048250 w 5048250"/>
              <a:gd name="connsiteY2" fmla="*/ 5691414 h 5691414"/>
              <a:gd name="connsiteX3" fmla="*/ 0 w 5048250"/>
              <a:gd name="connsiteY3" fmla="*/ 5691414 h 5691414"/>
            </a:gdLst>
            <a:ahLst/>
            <a:cxnLst>
              <a:cxn ang="0">
                <a:pos x="connsiteX0" y="connsiteY0"/>
              </a:cxn>
              <a:cxn ang="0">
                <a:pos x="connsiteX1" y="connsiteY1"/>
              </a:cxn>
              <a:cxn ang="0">
                <a:pos x="connsiteX2" y="connsiteY2"/>
              </a:cxn>
              <a:cxn ang="0">
                <a:pos x="connsiteX3" y="connsiteY3"/>
              </a:cxn>
            </a:cxnLst>
            <a:rect l="l" t="t" r="r" b="b"/>
            <a:pathLst>
              <a:path w="5048250" h="5691414">
                <a:moveTo>
                  <a:pt x="0" y="0"/>
                </a:moveTo>
                <a:lnTo>
                  <a:pt x="5048250" y="0"/>
                </a:lnTo>
                <a:lnTo>
                  <a:pt x="5048250" y="5691414"/>
                </a:lnTo>
                <a:lnTo>
                  <a:pt x="0" y="5691414"/>
                </a:lnTo>
                <a:close/>
              </a:path>
            </a:pathLst>
          </a:custGeom>
        </p:spPr>
        <p:txBody>
          <a:bodyPr wrap="square">
            <a:noAutofit/>
          </a:bodyPr>
          <a:lstStyle/>
          <a:p>
            <a:endParaRPr lang="en-US"/>
          </a:p>
        </p:txBody>
      </p:sp>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027CB42-B5D3-4821-B903-697D937390BF}" type="datetime1">
              <a:rPr kumimoji="0" lang="en-US" sz="1200" b="0" i="0" u="none" strike="noStrike" kern="1200" cap="none" spc="0" normalizeH="0" baseline="0" noProof="0" smtClean="0">
                <a:ln>
                  <a:noFill/>
                </a:ln>
                <a:solidFill>
                  <a:prstClr val="black">
                    <a:tint val="75000"/>
                  </a:prstClr>
                </a:solidFill>
                <a:effectLst/>
                <a:uLnTx/>
                <a:uFillTx/>
                <a:latin typeface="Arial" panose="020B0604020202020204" pitchFamily="34" charset="0"/>
                <a:ea typeface="+mn-ea"/>
                <a:cs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11/27/2024</a:t>
            </a:fld>
            <a:endParaRPr kumimoji="0" lang="en-US" sz="1200" b="0" i="0" u="none" strike="noStrike" kern="1200" cap="none" spc="0" normalizeH="0" baseline="0" noProof="0">
              <a:ln>
                <a:noFill/>
              </a:ln>
              <a:solidFill>
                <a:prstClr val="black">
                  <a:tint val="75000"/>
                </a:prstClr>
              </a:solidFill>
              <a:effectLst/>
              <a:uLnTx/>
              <a:uFillTx/>
              <a:latin typeface="Arial" panose="020B0604020202020204" pitchFamily="34" charset="0"/>
              <a:ea typeface="+mn-ea"/>
              <a:cs typeface="Arial" panose="020B0604020202020204" pitchFamily="34" charset="0"/>
            </a:endParaRPr>
          </a:p>
        </p:txBody>
      </p:sp>
      <p:sp>
        <p:nvSpPr>
          <p:cNvPr id="4" name="Footer Placeholder 3"/>
          <p:cNvSpPr>
            <a:spLocks noGrp="1"/>
          </p:cNvSpPr>
          <p:nvPr>
            <p:ph type="ftr" sz="quarter" idx="1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tint val="75000"/>
                </a:prstClr>
              </a:solidFill>
              <a:effectLst/>
              <a:uLnTx/>
              <a:uFillTx/>
              <a:latin typeface="Arial" panose="020B0604020202020204" pitchFamily="34" charset="0"/>
              <a:ea typeface="+mn-ea"/>
              <a:cs typeface="Arial" panose="020B0604020202020204" pitchFamily="34" charset="0"/>
            </a:endParaRPr>
          </a:p>
        </p:txBody>
      </p:sp>
      <p:sp>
        <p:nvSpPr>
          <p:cNvPr id="5" name="Slide Number Placeholder 4"/>
          <p:cNvSpPr>
            <a:spLocks noGrp="1"/>
          </p:cNvSpPr>
          <p:nvPr>
            <p:ph type="sldNum" sz="quarter" idx="12"/>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72E49EA8-0C08-4868-A11A-1CEAA3A76DA0}" type="slidenum">
              <a:rPr kumimoji="0" lang="en-US" sz="1800" b="1" i="0" u="none" strike="noStrike" kern="1200" cap="none" spc="0" normalizeH="0" baseline="0" noProof="0" smtClean="0">
                <a:ln>
                  <a:noFill/>
                </a:ln>
                <a:solidFill>
                  <a:prstClr val="white"/>
                </a:solidFill>
                <a:effectLst/>
                <a:uLnTx/>
                <a:uFillTx/>
                <a:latin typeface="Arial" panose="020B0604020202020204" pitchFamily="34" charset="0"/>
                <a:ea typeface="+mn-ea"/>
                <a:cs typeface="Arial" panose="020B0604020202020204"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a:t>
            </a:fld>
            <a:endParaRPr kumimoji="0" lang="en-US" sz="1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1820934290"/>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showMasterSp="0" preserve="1" userDrawn="1">
  <p:cSld name="15_Custom Layout">
    <p:spTree>
      <p:nvGrpSpPr>
        <p:cNvPr id="1" name=""/>
        <p:cNvGrpSpPr/>
        <p:nvPr/>
      </p:nvGrpSpPr>
      <p:grpSpPr>
        <a:xfrm>
          <a:off x="0" y="0"/>
          <a:ext cx="0" cy="0"/>
          <a:chOff x="0" y="0"/>
          <a:chExt cx="0" cy="0"/>
        </a:xfrm>
      </p:grpSpPr>
      <p:sp>
        <p:nvSpPr>
          <p:cNvPr id="9" name="Picture Placeholder 8"/>
          <p:cNvSpPr>
            <a:spLocks noGrp="1"/>
          </p:cNvSpPr>
          <p:nvPr>
            <p:ph type="pic" sz="quarter" idx="13"/>
          </p:nvPr>
        </p:nvSpPr>
        <p:spPr>
          <a:xfrm>
            <a:off x="8120418" y="0"/>
            <a:ext cx="4071582" cy="6858000"/>
          </a:xfrm>
          <a:custGeom>
            <a:avLst/>
            <a:gdLst>
              <a:gd name="connsiteX0" fmla="*/ 0 w 4071582"/>
              <a:gd name="connsiteY0" fmla="*/ 0 h 6858000"/>
              <a:gd name="connsiteX1" fmla="*/ 4071582 w 4071582"/>
              <a:gd name="connsiteY1" fmla="*/ 0 h 6858000"/>
              <a:gd name="connsiteX2" fmla="*/ 4071582 w 4071582"/>
              <a:gd name="connsiteY2" fmla="*/ 6858000 h 6858000"/>
              <a:gd name="connsiteX3" fmla="*/ 0 w 4071582"/>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4071582" h="6858000">
                <a:moveTo>
                  <a:pt x="0" y="0"/>
                </a:moveTo>
                <a:lnTo>
                  <a:pt x="4071582" y="0"/>
                </a:lnTo>
                <a:lnTo>
                  <a:pt x="4071582" y="6858000"/>
                </a:lnTo>
                <a:lnTo>
                  <a:pt x="0" y="6858000"/>
                </a:lnTo>
                <a:close/>
              </a:path>
            </a:pathLst>
          </a:custGeom>
        </p:spPr>
        <p:txBody>
          <a:bodyPr wrap="square">
            <a:noAutofit/>
          </a:bodyPr>
          <a:lstStyle/>
          <a:p>
            <a:endParaRPr lang="en-US"/>
          </a:p>
        </p:txBody>
      </p:sp>
      <p:sp>
        <p:nvSpPr>
          <p:cNvPr id="3" name="Date Placeholder 2"/>
          <p:cNvSpPr>
            <a:spLocks noGrp="1"/>
          </p:cNvSpPr>
          <p:nvPr>
            <p:ph type="dt" sz="half"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027CB42-B5D3-4821-B903-697D937390BF}" type="datetime1">
              <a:rPr kumimoji="0" lang="en-US" sz="1200" b="0" i="0" u="none" strike="noStrike" kern="1200" cap="none" spc="0" normalizeH="0" baseline="0" noProof="0" smtClean="0">
                <a:ln>
                  <a:noFill/>
                </a:ln>
                <a:solidFill>
                  <a:prstClr val="black">
                    <a:tint val="75000"/>
                  </a:prstClr>
                </a:solidFill>
                <a:effectLst/>
                <a:uLnTx/>
                <a:uFillTx/>
                <a:latin typeface="Arial" panose="020B0604020202020204" pitchFamily="34" charset="0"/>
                <a:ea typeface="+mn-ea"/>
                <a:cs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11/27/2024</a:t>
            </a:fld>
            <a:endParaRPr kumimoji="0" lang="en-US" sz="1200" b="0" i="0" u="none" strike="noStrike" kern="1200" cap="none" spc="0" normalizeH="0" baseline="0" noProof="0">
              <a:ln>
                <a:noFill/>
              </a:ln>
              <a:solidFill>
                <a:prstClr val="black">
                  <a:tint val="75000"/>
                </a:prstClr>
              </a:solidFill>
              <a:effectLst/>
              <a:uLnTx/>
              <a:uFillTx/>
              <a:latin typeface="Arial" panose="020B0604020202020204" pitchFamily="34" charset="0"/>
              <a:ea typeface="+mn-ea"/>
              <a:cs typeface="Arial" panose="020B0604020202020204" pitchFamily="34" charset="0"/>
            </a:endParaRPr>
          </a:p>
        </p:txBody>
      </p:sp>
      <p:sp>
        <p:nvSpPr>
          <p:cNvPr id="4" name="Footer Placeholder 3"/>
          <p:cNvSpPr>
            <a:spLocks noGrp="1"/>
          </p:cNvSpPr>
          <p:nvPr>
            <p:ph type="ftr" sz="quarter" idx="1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tint val="75000"/>
                </a:prstClr>
              </a:solidFill>
              <a:effectLst/>
              <a:uLnTx/>
              <a:uFillTx/>
              <a:latin typeface="Arial" panose="020B0604020202020204" pitchFamily="34" charset="0"/>
              <a:ea typeface="+mn-ea"/>
              <a:cs typeface="Arial" panose="020B0604020202020204" pitchFamily="34" charset="0"/>
            </a:endParaRPr>
          </a:p>
        </p:txBody>
      </p:sp>
      <p:sp>
        <p:nvSpPr>
          <p:cNvPr id="5" name="Slide Number Placeholder 4"/>
          <p:cNvSpPr>
            <a:spLocks noGrp="1"/>
          </p:cNvSpPr>
          <p:nvPr>
            <p:ph type="sldNum" sz="quarter" idx="12"/>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72E49EA8-0C08-4868-A11A-1CEAA3A76DA0}" type="slidenum">
              <a:rPr kumimoji="0" lang="en-US" sz="1800" b="1" i="0" u="none" strike="noStrike" kern="1200" cap="none" spc="0" normalizeH="0" baseline="0" noProof="0" smtClean="0">
                <a:ln>
                  <a:noFill/>
                </a:ln>
                <a:solidFill>
                  <a:prstClr val="white"/>
                </a:solidFill>
                <a:effectLst/>
                <a:uLnTx/>
                <a:uFillTx/>
                <a:latin typeface="Arial" panose="020B0604020202020204" pitchFamily="34" charset="0"/>
                <a:ea typeface="+mn-ea"/>
                <a:cs typeface="Arial" panose="020B0604020202020204"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a:t>
            </a:fld>
            <a:endParaRPr kumimoji="0" lang="en-US" sz="1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3892469111"/>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showMasterSp="0" preserve="1" userDrawn="1">
  <p:cSld name="16_Custom Layout">
    <p:spTree>
      <p:nvGrpSpPr>
        <p:cNvPr id="1" name=""/>
        <p:cNvGrpSpPr/>
        <p:nvPr/>
      </p:nvGrpSpPr>
      <p:grpSpPr>
        <a:xfrm>
          <a:off x="0" y="0"/>
          <a:ext cx="0" cy="0"/>
          <a:chOff x="0" y="0"/>
          <a:chExt cx="0" cy="0"/>
        </a:xfrm>
      </p:grpSpPr>
      <p:sp>
        <p:nvSpPr>
          <p:cNvPr id="9" name="Picture Placeholder 8"/>
          <p:cNvSpPr>
            <a:spLocks noGrp="1"/>
          </p:cNvSpPr>
          <p:nvPr>
            <p:ph type="pic" sz="quarter" idx="13"/>
          </p:nvPr>
        </p:nvSpPr>
        <p:spPr>
          <a:xfrm>
            <a:off x="625022" y="576126"/>
            <a:ext cx="5080000" cy="5710374"/>
          </a:xfrm>
          <a:custGeom>
            <a:avLst/>
            <a:gdLst>
              <a:gd name="connsiteX0" fmla="*/ 0 w 5080000"/>
              <a:gd name="connsiteY0" fmla="*/ 0 h 5710374"/>
              <a:gd name="connsiteX1" fmla="*/ 5080000 w 5080000"/>
              <a:gd name="connsiteY1" fmla="*/ 0 h 5710374"/>
              <a:gd name="connsiteX2" fmla="*/ 5080000 w 5080000"/>
              <a:gd name="connsiteY2" fmla="*/ 5710374 h 5710374"/>
              <a:gd name="connsiteX3" fmla="*/ 0 w 5080000"/>
              <a:gd name="connsiteY3" fmla="*/ 5710374 h 5710374"/>
            </a:gdLst>
            <a:ahLst/>
            <a:cxnLst>
              <a:cxn ang="0">
                <a:pos x="connsiteX0" y="connsiteY0"/>
              </a:cxn>
              <a:cxn ang="0">
                <a:pos x="connsiteX1" y="connsiteY1"/>
              </a:cxn>
              <a:cxn ang="0">
                <a:pos x="connsiteX2" y="connsiteY2"/>
              </a:cxn>
              <a:cxn ang="0">
                <a:pos x="connsiteX3" y="connsiteY3"/>
              </a:cxn>
            </a:cxnLst>
            <a:rect l="l" t="t" r="r" b="b"/>
            <a:pathLst>
              <a:path w="5080000" h="5710374">
                <a:moveTo>
                  <a:pt x="0" y="0"/>
                </a:moveTo>
                <a:lnTo>
                  <a:pt x="5080000" y="0"/>
                </a:lnTo>
                <a:lnTo>
                  <a:pt x="5080000" y="5710374"/>
                </a:lnTo>
                <a:lnTo>
                  <a:pt x="0" y="5710374"/>
                </a:lnTo>
                <a:close/>
              </a:path>
            </a:pathLst>
          </a:custGeom>
        </p:spPr>
        <p:txBody>
          <a:bodyPr wrap="square">
            <a:noAutofit/>
          </a:bodyPr>
          <a:lstStyle/>
          <a:p>
            <a:endParaRPr lang="en-US"/>
          </a:p>
        </p:txBody>
      </p:sp>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027CB42-B5D3-4821-B903-697D937390BF}" type="datetime1">
              <a:rPr kumimoji="0" lang="en-US" sz="1200" b="0" i="0" u="none" strike="noStrike" kern="1200" cap="none" spc="0" normalizeH="0" baseline="0" noProof="0" smtClean="0">
                <a:ln>
                  <a:noFill/>
                </a:ln>
                <a:solidFill>
                  <a:prstClr val="black">
                    <a:tint val="75000"/>
                  </a:prstClr>
                </a:solidFill>
                <a:effectLst/>
                <a:uLnTx/>
                <a:uFillTx/>
                <a:latin typeface="Arial" panose="020B0604020202020204" pitchFamily="34" charset="0"/>
                <a:ea typeface="+mn-ea"/>
                <a:cs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11/27/2024</a:t>
            </a:fld>
            <a:endParaRPr kumimoji="0" lang="en-US" sz="1200" b="0" i="0" u="none" strike="noStrike" kern="1200" cap="none" spc="0" normalizeH="0" baseline="0" noProof="0">
              <a:ln>
                <a:noFill/>
              </a:ln>
              <a:solidFill>
                <a:prstClr val="black">
                  <a:tint val="75000"/>
                </a:prstClr>
              </a:solidFill>
              <a:effectLst/>
              <a:uLnTx/>
              <a:uFillTx/>
              <a:latin typeface="Arial" panose="020B0604020202020204" pitchFamily="34" charset="0"/>
              <a:ea typeface="+mn-ea"/>
              <a:cs typeface="Arial" panose="020B0604020202020204" pitchFamily="34" charset="0"/>
            </a:endParaRPr>
          </a:p>
        </p:txBody>
      </p:sp>
      <p:sp>
        <p:nvSpPr>
          <p:cNvPr id="4" name="Footer Placeholder 3"/>
          <p:cNvSpPr>
            <a:spLocks noGrp="1"/>
          </p:cNvSpPr>
          <p:nvPr>
            <p:ph type="ftr" sz="quarter" idx="1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tint val="75000"/>
                </a:prstClr>
              </a:solidFill>
              <a:effectLst/>
              <a:uLnTx/>
              <a:uFillTx/>
              <a:latin typeface="Arial" panose="020B0604020202020204" pitchFamily="34" charset="0"/>
              <a:ea typeface="+mn-ea"/>
              <a:cs typeface="Arial" panose="020B0604020202020204" pitchFamily="34" charset="0"/>
            </a:endParaRPr>
          </a:p>
        </p:txBody>
      </p:sp>
      <p:sp>
        <p:nvSpPr>
          <p:cNvPr id="5" name="Slide Number Placeholder 4"/>
          <p:cNvSpPr>
            <a:spLocks noGrp="1"/>
          </p:cNvSpPr>
          <p:nvPr>
            <p:ph type="sldNum" sz="quarter" idx="12"/>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72E49EA8-0C08-4868-A11A-1CEAA3A76DA0}" type="slidenum">
              <a:rPr kumimoji="0" lang="en-US" sz="1800" b="1" i="0" u="none" strike="noStrike" kern="1200" cap="none" spc="0" normalizeH="0" baseline="0" noProof="0" smtClean="0">
                <a:ln>
                  <a:noFill/>
                </a:ln>
                <a:solidFill>
                  <a:prstClr val="white"/>
                </a:solidFill>
                <a:effectLst/>
                <a:uLnTx/>
                <a:uFillTx/>
                <a:latin typeface="Arial" panose="020B0604020202020204" pitchFamily="34" charset="0"/>
                <a:ea typeface="+mn-ea"/>
                <a:cs typeface="Arial" panose="020B0604020202020204"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a:t>
            </a:fld>
            <a:endParaRPr kumimoji="0" lang="en-US" sz="1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562178731"/>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showMasterSp="0" preserve="1" userDrawn="1">
  <p:cSld name="17_Custom Layout">
    <p:spTree>
      <p:nvGrpSpPr>
        <p:cNvPr id="1" name=""/>
        <p:cNvGrpSpPr/>
        <p:nvPr/>
      </p:nvGrpSpPr>
      <p:grpSpPr>
        <a:xfrm>
          <a:off x="0" y="0"/>
          <a:ext cx="0" cy="0"/>
          <a:chOff x="0" y="0"/>
          <a:chExt cx="0" cy="0"/>
        </a:xfrm>
      </p:grpSpPr>
      <p:sp>
        <p:nvSpPr>
          <p:cNvPr id="9" name="Picture Placeholder 8"/>
          <p:cNvSpPr>
            <a:spLocks noGrp="1"/>
          </p:cNvSpPr>
          <p:nvPr>
            <p:ph type="pic" sz="quarter" idx="13"/>
          </p:nvPr>
        </p:nvSpPr>
        <p:spPr>
          <a:xfrm>
            <a:off x="6096000" y="0"/>
            <a:ext cx="6096000" cy="6858000"/>
          </a:xfrm>
          <a:custGeom>
            <a:avLst/>
            <a:gdLst>
              <a:gd name="connsiteX0" fmla="*/ 0 w 6096000"/>
              <a:gd name="connsiteY0" fmla="*/ 0 h 6858000"/>
              <a:gd name="connsiteX1" fmla="*/ 6096000 w 6096000"/>
              <a:gd name="connsiteY1" fmla="*/ 0 h 6858000"/>
              <a:gd name="connsiteX2" fmla="*/ 6096000 w 6096000"/>
              <a:gd name="connsiteY2" fmla="*/ 6858000 h 6858000"/>
              <a:gd name="connsiteX3" fmla="*/ 0 w 6096000"/>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6096000" h="6858000">
                <a:moveTo>
                  <a:pt x="0" y="0"/>
                </a:moveTo>
                <a:lnTo>
                  <a:pt x="6096000" y="0"/>
                </a:lnTo>
                <a:lnTo>
                  <a:pt x="6096000" y="6858000"/>
                </a:lnTo>
                <a:lnTo>
                  <a:pt x="0" y="6858000"/>
                </a:lnTo>
                <a:close/>
              </a:path>
            </a:pathLst>
          </a:custGeom>
        </p:spPr>
        <p:txBody>
          <a:bodyPr wrap="square">
            <a:noAutofit/>
          </a:bodyPr>
          <a:lstStyle/>
          <a:p>
            <a:endParaRPr lang="en-US"/>
          </a:p>
        </p:txBody>
      </p:sp>
      <p:sp>
        <p:nvSpPr>
          <p:cNvPr id="3" name="Date Placeholder 2"/>
          <p:cNvSpPr>
            <a:spLocks noGrp="1"/>
          </p:cNvSpPr>
          <p:nvPr>
            <p:ph type="dt" sz="half"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027CB42-B5D3-4821-B903-697D937390BF}" type="datetime1">
              <a:rPr kumimoji="0" lang="en-US" sz="1200" b="0" i="0" u="none" strike="noStrike" kern="1200" cap="none" spc="0" normalizeH="0" baseline="0" noProof="0" smtClean="0">
                <a:ln>
                  <a:noFill/>
                </a:ln>
                <a:solidFill>
                  <a:prstClr val="black">
                    <a:tint val="75000"/>
                  </a:prstClr>
                </a:solidFill>
                <a:effectLst/>
                <a:uLnTx/>
                <a:uFillTx/>
                <a:latin typeface="Arial" panose="020B0604020202020204" pitchFamily="34" charset="0"/>
                <a:ea typeface="+mn-ea"/>
                <a:cs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11/27/2024</a:t>
            </a:fld>
            <a:endParaRPr kumimoji="0" lang="en-US" sz="1200" b="0" i="0" u="none" strike="noStrike" kern="1200" cap="none" spc="0" normalizeH="0" baseline="0" noProof="0">
              <a:ln>
                <a:noFill/>
              </a:ln>
              <a:solidFill>
                <a:prstClr val="black">
                  <a:tint val="75000"/>
                </a:prstClr>
              </a:solidFill>
              <a:effectLst/>
              <a:uLnTx/>
              <a:uFillTx/>
              <a:latin typeface="Arial" panose="020B0604020202020204" pitchFamily="34" charset="0"/>
              <a:ea typeface="+mn-ea"/>
              <a:cs typeface="Arial" panose="020B0604020202020204" pitchFamily="34" charset="0"/>
            </a:endParaRPr>
          </a:p>
        </p:txBody>
      </p:sp>
      <p:sp>
        <p:nvSpPr>
          <p:cNvPr id="4" name="Footer Placeholder 3"/>
          <p:cNvSpPr>
            <a:spLocks noGrp="1"/>
          </p:cNvSpPr>
          <p:nvPr>
            <p:ph type="ftr" sz="quarter" idx="1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tint val="75000"/>
                </a:prstClr>
              </a:solidFill>
              <a:effectLst/>
              <a:uLnTx/>
              <a:uFillTx/>
              <a:latin typeface="Arial" panose="020B0604020202020204" pitchFamily="34" charset="0"/>
              <a:ea typeface="+mn-ea"/>
              <a:cs typeface="Arial" panose="020B0604020202020204" pitchFamily="34" charset="0"/>
            </a:endParaRPr>
          </a:p>
        </p:txBody>
      </p:sp>
      <p:sp>
        <p:nvSpPr>
          <p:cNvPr id="5" name="Slide Number Placeholder 4"/>
          <p:cNvSpPr>
            <a:spLocks noGrp="1"/>
          </p:cNvSpPr>
          <p:nvPr>
            <p:ph type="sldNum" sz="quarter" idx="12"/>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72E49EA8-0C08-4868-A11A-1CEAA3A76DA0}" type="slidenum">
              <a:rPr kumimoji="0" lang="en-US" sz="1800" b="1" i="0" u="none" strike="noStrike" kern="1200" cap="none" spc="0" normalizeH="0" baseline="0" noProof="0" smtClean="0">
                <a:ln>
                  <a:noFill/>
                </a:ln>
                <a:solidFill>
                  <a:prstClr val="white"/>
                </a:solidFill>
                <a:effectLst/>
                <a:uLnTx/>
                <a:uFillTx/>
                <a:latin typeface="Arial" panose="020B0604020202020204" pitchFamily="34" charset="0"/>
                <a:ea typeface="+mn-ea"/>
                <a:cs typeface="Arial" panose="020B0604020202020204"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a:t>
            </a:fld>
            <a:endParaRPr kumimoji="0" lang="en-US" sz="1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2376554957"/>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18_Custom Layout">
    <p:spTree>
      <p:nvGrpSpPr>
        <p:cNvPr id="1" name=""/>
        <p:cNvGrpSpPr/>
        <p:nvPr/>
      </p:nvGrpSpPr>
      <p:grpSpPr>
        <a:xfrm>
          <a:off x="0" y="0"/>
          <a:ext cx="0" cy="0"/>
          <a:chOff x="0" y="0"/>
          <a:chExt cx="0" cy="0"/>
        </a:xfrm>
      </p:grpSpPr>
      <p:sp>
        <p:nvSpPr>
          <p:cNvPr id="9" name="Picture Placeholder 8"/>
          <p:cNvSpPr>
            <a:spLocks noGrp="1"/>
          </p:cNvSpPr>
          <p:nvPr>
            <p:ph type="pic" sz="quarter" idx="13"/>
          </p:nvPr>
        </p:nvSpPr>
        <p:spPr>
          <a:xfrm>
            <a:off x="4718122" y="2596626"/>
            <a:ext cx="2789226" cy="2789218"/>
          </a:xfrm>
          <a:custGeom>
            <a:avLst/>
            <a:gdLst>
              <a:gd name="connsiteX0" fmla="*/ 1394613 w 2789226"/>
              <a:gd name="connsiteY0" fmla="*/ 0 h 2789218"/>
              <a:gd name="connsiteX1" fmla="*/ 2789226 w 2789226"/>
              <a:gd name="connsiteY1" fmla="*/ 1394609 h 2789218"/>
              <a:gd name="connsiteX2" fmla="*/ 1394613 w 2789226"/>
              <a:gd name="connsiteY2" fmla="*/ 2789218 h 2789218"/>
              <a:gd name="connsiteX3" fmla="*/ 0 w 2789226"/>
              <a:gd name="connsiteY3" fmla="*/ 1394609 h 2789218"/>
              <a:gd name="connsiteX4" fmla="*/ 1394613 w 2789226"/>
              <a:gd name="connsiteY4" fmla="*/ 0 h 278921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89226" h="2789218">
                <a:moveTo>
                  <a:pt x="1394613" y="0"/>
                </a:moveTo>
                <a:cubicBezTo>
                  <a:pt x="2164836" y="0"/>
                  <a:pt x="2789226" y="624388"/>
                  <a:pt x="2789226" y="1394609"/>
                </a:cubicBezTo>
                <a:cubicBezTo>
                  <a:pt x="2789226" y="2164830"/>
                  <a:pt x="2164836" y="2789218"/>
                  <a:pt x="1394613" y="2789218"/>
                </a:cubicBezTo>
                <a:cubicBezTo>
                  <a:pt x="624390" y="2789218"/>
                  <a:pt x="0" y="2164830"/>
                  <a:pt x="0" y="1394609"/>
                </a:cubicBezTo>
                <a:cubicBezTo>
                  <a:pt x="0" y="624388"/>
                  <a:pt x="624390" y="0"/>
                  <a:pt x="1394613" y="0"/>
                </a:cubicBezTo>
                <a:close/>
              </a:path>
            </a:pathLst>
          </a:custGeom>
        </p:spPr>
        <p:txBody>
          <a:bodyPr wrap="square">
            <a:noAutofit/>
          </a:bodyPr>
          <a:lstStyle/>
          <a:p>
            <a:endParaRPr lang="en-US"/>
          </a:p>
        </p:txBody>
      </p:sp>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027CB42-B5D3-4821-B903-697D937390BF}" type="datetime1">
              <a:rPr kumimoji="0" lang="en-US" sz="1200" b="0" i="0" u="none" strike="noStrike" kern="1200" cap="none" spc="0" normalizeH="0" baseline="0" noProof="0" smtClean="0">
                <a:ln>
                  <a:noFill/>
                </a:ln>
                <a:solidFill>
                  <a:prstClr val="black">
                    <a:tint val="75000"/>
                  </a:prstClr>
                </a:solidFill>
                <a:effectLst/>
                <a:uLnTx/>
                <a:uFillTx/>
                <a:latin typeface="Arial" panose="020B0604020202020204" pitchFamily="34" charset="0"/>
                <a:ea typeface="+mn-ea"/>
                <a:cs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11/27/2024</a:t>
            </a:fld>
            <a:endParaRPr kumimoji="0" lang="en-US" sz="1200" b="0" i="0" u="none" strike="noStrike" kern="1200" cap="none" spc="0" normalizeH="0" baseline="0" noProof="0">
              <a:ln>
                <a:noFill/>
              </a:ln>
              <a:solidFill>
                <a:prstClr val="black">
                  <a:tint val="75000"/>
                </a:prstClr>
              </a:solidFill>
              <a:effectLst/>
              <a:uLnTx/>
              <a:uFillTx/>
              <a:latin typeface="Arial" panose="020B0604020202020204" pitchFamily="34" charset="0"/>
              <a:ea typeface="+mn-ea"/>
              <a:cs typeface="Arial" panose="020B0604020202020204" pitchFamily="34" charset="0"/>
            </a:endParaRPr>
          </a:p>
        </p:txBody>
      </p:sp>
      <p:sp>
        <p:nvSpPr>
          <p:cNvPr id="4" name="Footer Placeholder 3"/>
          <p:cNvSpPr>
            <a:spLocks noGrp="1"/>
          </p:cNvSpPr>
          <p:nvPr>
            <p:ph type="ftr" sz="quarter" idx="1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tint val="75000"/>
                </a:prstClr>
              </a:solidFill>
              <a:effectLst/>
              <a:uLnTx/>
              <a:uFillTx/>
              <a:latin typeface="Arial" panose="020B0604020202020204" pitchFamily="34" charset="0"/>
              <a:ea typeface="+mn-ea"/>
              <a:cs typeface="Arial" panose="020B0604020202020204" pitchFamily="34" charset="0"/>
            </a:endParaRPr>
          </a:p>
        </p:txBody>
      </p:sp>
      <p:sp>
        <p:nvSpPr>
          <p:cNvPr id="5" name="Slide Number Placeholder 4"/>
          <p:cNvSpPr>
            <a:spLocks noGrp="1"/>
          </p:cNvSpPr>
          <p:nvPr>
            <p:ph type="sldNum" sz="quarter" idx="12"/>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72E49EA8-0C08-4868-A11A-1CEAA3A76DA0}" type="slidenum">
              <a:rPr kumimoji="0" lang="en-US" sz="1800" b="1" i="0" u="none" strike="noStrike" kern="1200" cap="none" spc="0" normalizeH="0" baseline="0" noProof="0" smtClean="0">
                <a:ln>
                  <a:noFill/>
                </a:ln>
                <a:solidFill>
                  <a:prstClr val="white"/>
                </a:solidFill>
                <a:effectLst/>
                <a:uLnTx/>
                <a:uFillTx/>
                <a:latin typeface="Arial" panose="020B0604020202020204" pitchFamily="34" charset="0"/>
                <a:ea typeface="+mn-ea"/>
                <a:cs typeface="Arial" panose="020B0604020202020204"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a:t>
            </a:fld>
            <a:endParaRPr kumimoji="0" lang="en-US" sz="1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4085185135"/>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19_Custom Layout">
    <p:spTree>
      <p:nvGrpSpPr>
        <p:cNvPr id="1" name=""/>
        <p:cNvGrpSpPr/>
        <p:nvPr/>
      </p:nvGrpSpPr>
      <p:grpSpPr>
        <a:xfrm>
          <a:off x="0" y="0"/>
          <a:ext cx="0" cy="0"/>
          <a:chOff x="0" y="0"/>
          <a:chExt cx="0" cy="0"/>
        </a:xfrm>
      </p:grpSpPr>
      <p:sp>
        <p:nvSpPr>
          <p:cNvPr id="9" name="Picture Placeholder 8"/>
          <p:cNvSpPr>
            <a:spLocks noGrp="1"/>
          </p:cNvSpPr>
          <p:nvPr>
            <p:ph type="pic" sz="quarter" idx="13"/>
          </p:nvPr>
        </p:nvSpPr>
        <p:spPr>
          <a:xfrm>
            <a:off x="6557396" y="1694354"/>
            <a:ext cx="3138300" cy="3138294"/>
          </a:xfrm>
          <a:custGeom>
            <a:avLst/>
            <a:gdLst>
              <a:gd name="connsiteX0" fmla="*/ 1569150 w 3138300"/>
              <a:gd name="connsiteY0" fmla="*/ 0 h 3138294"/>
              <a:gd name="connsiteX1" fmla="*/ 3138300 w 3138300"/>
              <a:gd name="connsiteY1" fmla="*/ 1569147 h 3138294"/>
              <a:gd name="connsiteX2" fmla="*/ 1569150 w 3138300"/>
              <a:gd name="connsiteY2" fmla="*/ 3138294 h 3138294"/>
              <a:gd name="connsiteX3" fmla="*/ 0 w 3138300"/>
              <a:gd name="connsiteY3" fmla="*/ 1569147 h 3138294"/>
              <a:gd name="connsiteX4" fmla="*/ 1569150 w 3138300"/>
              <a:gd name="connsiteY4" fmla="*/ 0 h 313829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138300" h="3138294">
                <a:moveTo>
                  <a:pt x="1569150" y="0"/>
                </a:moveTo>
                <a:cubicBezTo>
                  <a:pt x="2435768" y="0"/>
                  <a:pt x="3138300" y="702531"/>
                  <a:pt x="3138300" y="1569147"/>
                </a:cubicBezTo>
                <a:cubicBezTo>
                  <a:pt x="3138300" y="2435763"/>
                  <a:pt x="2435768" y="3138294"/>
                  <a:pt x="1569150" y="3138294"/>
                </a:cubicBezTo>
                <a:cubicBezTo>
                  <a:pt x="702532" y="3138294"/>
                  <a:pt x="0" y="2435763"/>
                  <a:pt x="0" y="1569147"/>
                </a:cubicBezTo>
                <a:cubicBezTo>
                  <a:pt x="0" y="702531"/>
                  <a:pt x="702532" y="0"/>
                  <a:pt x="1569150" y="0"/>
                </a:cubicBezTo>
                <a:close/>
              </a:path>
            </a:pathLst>
          </a:custGeom>
        </p:spPr>
        <p:txBody>
          <a:bodyPr wrap="square">
            <a:noAutofit/>
          </a:bodyPr>
          <a:lstStyle/>
          <a:p>
            <a:endParaRPr lang="en-US"/>
          </a:p>
        </p:txBody>
      </p:sp>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027CB42-B5D3-4821-B903-697D937390BF}" type="datetime1">
              <a:rPr kumimoji="0" lang="en-US" sz="1200" b="0" i="0" u="none" strike="noStrike" kern="1200" cap="none" spc="0" normalizeH="0" baseline="0" noProof="0" smtClean="0">
                <a:ln>
                  <a:noFill/>
                </a:ln>
                <a:solidFill>
                  <a:prstClr val="black">
                    <a:tint val="75000"/>
                  </a:prstClr>
                </a:solidFill>
                <a:effectLst/>
                <a:uLnTx/>
                <a:uFillTx/>
                <a:latin typeface="Arial" panose="020B0604020202020204" pitchFamily="34" charset="0"/>
                <a:ea typeface="+mn-ea"/>
                <a:cs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11/27/2024</a:t>
            </a:fld>
            <a:endParaRPr kumimoji="0" lang="en-US" sz="1200" b="0" i="0" u="none" strike="noStrike" kern="1200" cap="none" spc="0" normalizeH="0" baseline="0" noProof="0">
              <a:ln>
                <a:noFill/>
              </a:ln>
              <a:solidFill>
                <a:prstClr val="black">
                  <a:tint val="75000"/>
                </a:prstClr>
              </a:solidFill>
              <a:effectLst/>
              <a:uLnTx/>
              <a:uFillTx/>
              <a:latin typeface="Arial" panose="020B0604020202020204" pitchFamily="34" charset="0"/>
              <a:ea typeface="+mn-ea"/>
              <a:cs typeface="Arial" panose="020B0604020202020204" pitchFamily="34" charset="0"/>
            </a:endParaRPr>
          </a:p>
        </p:txBody>
      </p:sp>
      <p:sp>
        <p:nvSpPr>
          <p:cNvPr id="4" name="Footer Placeholder 3"/>
          <p:cNvSpPr>
            <a:spLocks noGrp="1"/>
          </p:cNvSpPr>
          <p:nvPr>
            <p:ph type="ftr" sz="quarter" idx="1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tint val="75000"/>
                </a:prstClr>
              </a:solidFill>
              <a:effectLst/>
              <a:uLnTx/>
              <a:uFillTx/>
              <a:latin typeface="Arial" panose="020B0604020202020204" pitchFamily="34" charset="0"/>
              <a:ea typeface="+mn-ea"/>
              <a:cs typeface="Arial" panose="020B0604020202020204" pitchFamily="34" charset="0"/>
            </a:endParaRPr>
          </a:p>
        </p:txBody>
      </p:sp>
      <p:sp>
        <p:nvSpPr>
          <p:cNvPr id="5" name="Slide Number Placeholder 4"/>
          <p:cNvSpPr>
            <a:spLocks noGrp="1"/>
          </p:cNvSpPr>
          <p:nvPr>
            <p:ph type="sldNum" sz="quarter" idx="12"/>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72E49EA8-0C08-4868-A11A-1CEAA3A76DA0}" type="slidenum">
              <a:rPr kumimoji="0" lang="en-US" sz="1800" b="1" i="0" u="none" strike="noStrike" kern="1200" cap="none" spc="0" normalizeH="0" baseline="0" noProof="0" smtClean="0">
                <a:ln>
                  <a:noFill/>
                </a:ln>
                <a:solidFill>
                  <a:prstClr val="white"/>
                </a:solidFill>
                <a:effectLst/>
                <a:uLnTx/>
                <a:uFillTx/>
                <a:latin typeface="Arial" panose="020B0604020202020204" pitchFamily="34" charset="0"/>
                <a:ea typeface="+mn-ea"/>
                <a:cs typeface="Arial" panose="020B0604020202020204"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a:t>
            </a:fld>
            <a:endParaRPr kumimoji="0" lang="en-US" sz="1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2433283529"/>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showMasterSp="0" preserve="1" userDrawn="1">
  <p:cSld name="20_Custom Layout">
    <p:spTree>
      <p:nvGrpSpPr>
        <p:cNvPr id="1" name=""/>
        <p:cNvGrpSpPr/>
        <p:nvPr/>
      </p:nvGrpSpPr>
      <p:grpSpPr>
        <a:xfrm>
          <a:off x="0" y="0"/>
          <a:ext cx="0" cy="0"/>
          <a:chOff x="0" y="0"/>
          <a:chExt cx="0" cy="0"/>
        </a:xfrm>
      </p:grpSpPr>
      <p:sp>
        <p:nvSpPr>
          <p:cNvPr id="9" name="Picture Placeholder 8"/>
          <p:cNvSpPr>
            <a:spLocks noGrp="1"/>
          </p:cNvSpPr>
          <p:nvPr>
            <p:ph type="pic" sz="quarter" idx="13"/>
          </p:nvPr>
        </p:nvSpPr>
        <p:spPr>
          <a:xfrm>
            <a:off x="1966559" y="1099405"/>
            <a:ext cx="3432658" cy="3432658"/>
          </a:xfrm>
          <a:custGeom>
            <a:avLst/>
            <a:gdLst>
              <a:gd name="connsiteX0" fmla="*/ 1716329 w 3432658"/>
              <a:gd name="connsiteY0" fmla="*/ 0 h 3432658"/>
              <a:gd name="connsiteX1" fmla="*/ 3432658 w 3432658"/>
              <a:gd name="connsiteY1" fmla="*/ 1716329 h 3432658"/>
              <a:gd name="connsiteX2" fmla="*/ 1716329 w 3432658"/>
              <a:gd name="connsiteY2" fmla="*/ 3432658 h 3432658"/>
              <a:gd name="connsiteX3" fmla="*/ 0 w 3432658"/>
              <a:gd name="connsiteY3" fmla="*/ 1716329 h 3432658"/>
            </a:gdLst>
            <a:ahLst/>
            <a:cxnLst>
              <a:cxn ang="0">
                <a:pos x="connsiteX0" y="connsiteY0"/>
              </a:cxn>
              <a:cxn ang="0">
                <a:pos x="connsiteX1" y="connsiteY1"/>
              </a:cxn>
              <a:cxn ang="0">
                <a:pos x="connsiteX2" y="connsiteY2"/>
              </a:cxn>
              <a:cxn ang="0">
                <a:pos x="connsiteX3" y="connsiteY3"/>
              </a:cxn>
            </a:cxnLst>
            <a:rect l="l" t="t" r="r" b="b"/>
            <a:pathLst>
              <a:path w="3432658" h="3432658">
                <a:moveTo>
                  <a:pt x="1716329" y="0"/>
                </a:moveTo>
                <a:lnTo>
                  <a:pt x="3432658" y="1716329"/>
                </a:lnTo>
                <a:lnTo>
                  <a:pt x="1716329" y="3432658"/>
                </a:lnTo>
                <a:lnTo>
                  <a:pt x="0" y="1716329"/>
                </a:lnTo>
                <a:close/>
              </a:path>
            </a:pathLst>
          </a:custGeom>
        </p:spPr>
        <p:txBody>
          <a:bodyPr wrap="square">
            <a:noAutofit/>
          </a:bodyPr>
          <a:lstStyle/>
          <a:p>
            <a:endParaRPr lang="en-US"/>
          </a:p>
        </p:txBody>
      </p:sp>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027CB42-B5D3-4821-B903-697D937390BF}" type="datetime1">
              <a:rPr kumimoji="0" lang="en-US" sz="1200" b="0" i="0" u="none" strike="noStrike" kern="1200" cap="none" spc="0" normalizeH="0" baseline="0" noProof="0" smtClean="0">
                <a:ln>
                  <a:noFill/>
                </a:ln>
                <a:solidFill>
                  <a:prstClr val="black">
                    <a:tint val="75000"/>
                  </a:prstClr>
                </a:solidFill>
                <a:effectLst/>
                <a:uLnTx/>
                <a:uFillTx/>
                <a:latin typeface="Arial" panose="020B0604020202020204" pitchFamily="34" charset="0"/>
                <a:ea typeface="+mn-ea"/>
                <a:cs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11/27/2024</a:t>
            </a:fld>
            <a:endParaRPr kumimoji="0" lang="en-US" sz="1200" b="0" i="0" u="none" strike="noStrike" kern="1200" cap="none" spc="0" normalizeH="0" baseline="0" noProof="0">
              <a:ln>
                <a:noFill/>
              </a:ln>
              <a:solidFill>
                <a:prstClr val="black">
                  <a:tint val="75000"/>
                </a:prstClr>
              </a:solidFill>
              <a:effectLst/>
              <a:uLnTx/>
              <a:uFillTx/>
              <a:latin typeface="Arial" panose="020B0604020202020204" pitchFamily="34" charset="0"/>
              <a:ea typeface="+mn-ea"/>
              <a:cs typeface="Arial" panose="020B0604020202020204" pitchFamily="34" charset="0"/>
            </a:endParaRPr>
          </a:p>
        </p:txBody>
      </p:sp>
      <p:sp>
        <p:nvSpPr>
          <p:cNvPr id="4" name="Footer Placeholder 3"/>
          <p:cNvSpPr>
            <a:spLocks noGrp="1"/>
          </p:cNvSpPr>
          <p:nvPr>
            <p:ph type="ftr" sz="quarter" idx="1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tint val="75000"/>
                </a:prstClr>
              </a:solidFill>
              <a:effectLst/>
              <a:uLnTx/>
              <a:uFillTx/>
              <a:latin typeface="Arial" panose="020B0604020202020204" pitchFamily="34" charset="0"/>
              <a:ea typeface="+mn-ea"/>
              <a:cs typeface="Arial" panose="020B0604020202020204" pitchFamily="34" charset="0"/>
            </a:endParaRPr>
          </a:p>
        </p:txBody>
      </p:sp>
      <p:sp>
        <p:nvSpPr>
          <p:cNvPr id="5" name="Slide Number Placeholder 4"/>
          <p:cNvSpPr>
            <a:spLocks noGrp="1"/>
          </p:cNvSpPr>
          <p:nvPr>
            <p:ph type="sldNum" sz="quarter" idx="12"/>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72E49EA8-0C08-4868-A11A-1CEAA3A76DA0}" type="slidenum">
              <a:rPr kumimoji="0" lang="en-US" sz="1800" b="1" i="0" u="none" strike="noStrike" kern="1200" cap="none" spc="0" normalizeH="0" baseline="0" noProof="0" smtClean="0">
                <a:ln>
                  <a:noFill/>
                </a:ln>
                <a:solidFill>
                  <a:prstClr val="white"/>
                </a:solidFill>
                <a:effectLst/>
                <a:uLnTx/>
                <a:uFillTx/>
                <a:latin typeface="Arial" panose="020B0604020202020204" pitchFamily="34" charset="0"/>
                <a:ea typeface="+mn-ea"/>
                <a:cs typeface="Arial" panose="020B0604020202020204"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a:t>
            </a:fld>
            <a:endParaRPr kumimoji="0" lang="en-US" sz="1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1242146352"/>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showMasterSp="0" preserve="1" userDrawn="1">
  <p:cSld name="14_Custom Layout">
    <p:spTree>
      <p:nvGrpSpPr>
        <p:cNvPr id="1" name=""/>
        <p:cNvGrpSpPr/>
        <p:nvPr/>
      </p:nvGrpSpPr>
      <p:grpSpPr>
        <a:xfrm>
          <a:off x="0" y="0"/>
          <a:ext cx="0" cy="0"/>
          <a:chOff x="0" y="0"/>
          <a:chExt cx="0" cy="0"/>
        </a:xfrm>
      </p:grpSpPr>
      <p:sp>
        <p:nvSpPr>
          <p:cNvPr id="14" name="Picture Placeholder 13"/>
          <p:cNvSpPr>
            <a:spLocks noGrp="1"/>
          </p:cNvSpPr>
          <p:nvPr>
            <p:ph type="pic" sz="quarter" idx="12"/>
          </p:nvPr>
        </p:nvSpPr>
        <p:spPr>
          <a:xfrm>
            <a:off x="-906" y="-7671"/>
            <a:ext cx="12192000" cy="6872514"/>
          </a:xfrm>
          <a:custGeom>
            <a:avLst/>
            <a:gdLst>
              <a:gd name="connsiteX0" fmla="*/ 0 w 12192000"/>
              <a:gd name="connsiteY0" fmla="*/ 0 h 6872514"/>
              <a:gd name="connsiteX1" fmla="*/ 12192000 w 12192000"/>
              <a:gd name="connsiteY1" fmla="*/ 0 h 6872514"/>
              <a:gd name="connsiteX2" fmla="*/ 12192000 w 12192000"/>
              <a:gd name="connsiteY2" fmla="*/ 6872514 h 6872514"/>
              <a:gd name="connsiteX3" fmla="*/ 0 w 12192000"/>
              <a:gd name="connsiteY3" fmla="*/ 6872514 h 6872514"/>
            </a:gdLst>
            <a:ahLst/>
            <a:cxnLst>
              <a:cxn ang="0">
                <a:pos x="connsiteX0" y="connsiteY0"/>
              </a:cxn>
              <a:cxn ang="0">
                <a:pos x="connsiteX1" y="connsiteY1"/>
              </a:cxn>
              <a:cxn ang="0">
                <a:pos x="connsiteX2" y="connsiteY2"/>
              </a:cxn>
              <a:cxn ang="0">
                <a:pos x="connsiteX3" y="connsiteY3"/>
              </a:cxn>
            </a:cxnLst>
            <a:rect l="l" t="t" r="r" b="b"/>
            <a:pathLst>
              <a:path w="12192000" h="6872514">
                <a:moveTo>
                  <a:pt x="0" y="0"/>
                </a:moveTo>
                <a:lnTo>
                  <a:pt x="12192000" y="0"/>
                </a:lnTo>
                <a:lnTo>
                  <a:pt x="12192000" y="6872514"/>
                </a:lnTo>
                <a:lnTo>
                  <a:pt x="0" y="6872514"/>
                </a:lnTo>
                <a:close/>
              </a:path>
            </a:pathLst>
          </a:custGeom>
        </p:spPr>
        <p:txBody>
          <a:bodyPr wrap="square">
            <a:noAutofit/>
          </a:bodyPr>
          <a:lstStyle/>
          <a:p>
            <a:endParaRPr lang="en-US"/>
          </a:p>
        </p:txBody>
      </p:sp>
      <p:sp>
        <p:nvSpPr>
          <p:cNvPr id="3" name="Date Placeholder 2"/>
          <p:cNvSpPr>
            <a:spLocks noGrp="1"/>
          </p:cNvSpPr>
          <p:nvPr>
            <p:ph type="dt" sz="half"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027CB42-B5D3-4821-B903-697D937390BF}" type="datetime1">
              <a:rPr kumimoji="0" lang="en-US" sz="1200" b="0" i="0" u="none" strike="noStrike" kern="1200" cap="none" spc="0" normalizeH="0" baseline="0" noProof="0" smtClean="0">
                <a:ln>
                  <a:noFill/>
                </a:ln>
                <a:solidFill>
                  <a:prstClr val="black">
                    <a:tint val="75000"/>
                  </a:prstClr>
                </a:solidFill>
                <a:effectLst/>
                <a:uLnTx/>
                <a:uFillTx/>
                <a:latin typeface="Arial" panose="020B0604020202020204" pitchFamily="34" charset="0"/>
                <a:ea typeface="+mn-ea"/>
                <a:cs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11/27/2024</a:t>
            </a:fld>
            <a:endParaRPr kumimoji="0" lang="en-US" sz="1200" b="0" i="0" u="none" strike="noStrike" kern="1200" cap="none" spc="0" normalizeH="0" baseline="0" noProof="0">
              <a:ln>
                <a:noFill/>
              </a:ln>
              <a:solidFill>
                <a:prstClr val="black">
                  <a:tint val="75000"/>
                </a:prstClr>
              </a:solidFill>
              <a:effectLst/>
              <a:uLnTx/>
              <a:uFillTx/>
              <a:latin typeface="Arial" panose="020B0604020202020204" pitchFamily="34" charset="0"/>
              <a:ea typeface="+mn-ea"/>
              <a:cs typeface="Arial" panose="020B0604020202020204" pitchFamily="34" charset="0"/>
            </a:endParaRPr>
          </a:p>
        </p:txBody>
      </p:sp>
      <p:sp>
        <p:nvSpPr>
          <p:cNvPr id="4" name="Footer Placeholder 3"/>
          <p:cNvSpPr>
            <a:spLocks noGrp="1"/>
          </p:cNvSpPr>
          <p:nvPr>
            <p:ph type="ftr" sz="quarter" idx="1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tint val="75000"/>
                </a:prstClr>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4286512974"/>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showMasterSp="0" preserve="1" userDrawn="1">
  <p:cSld name="1_Custom Layout">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027CB42-B5D3-4821-B903-697D937390BF}" type="datetime1">
              <a:rPr kumimoji="0" lang="en-US" sz="1200" b="0" i="0" u="none" strike="noStrike" kern="1200" cap="none" spc="0" normalizeH="0" baseline="0" noProof="0" smtClean="0">
                <a:ln>
                  <a:noFill/>
                </a:ln>
                <a:solidFill>
                  <a:prstClr val="black">
                    <a:tint val="75000"/>
                  </a:prstClr>
                </a:solidFill>
                <a:effectLst/>
                <a:uLnTx/>
                <a:uFillTx/>
                <a:latin typeface="Arial" panose="020B0604020202020204" pitchFamily="34" charset="0"/>
                <a:ea typeface="+mn-ea"/>
                <a:cs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11/27/2024</a:t>
            </a:fld>
            <a:endParaRPr kumimoji="0" lang="en-US" sz="1200" b="0" i="0" u="none" strike="noStrike" kern="1200" cap="none" spc="0" normalizeH="0" baseline="0" noProof="0">
              <a:ln>
                <a:noFill/>
              </a:ln>
              <a:solidFill>
                <a:prstClr val="black">
                  <a:tint val="75000"/>
                </a:prstClr>
              </a:solidFill>
              <a:effectLst/>
              <a:uLnTx/>
              <a:uFillTx/>
              <a:latin typeface="Arial" panose="020B0604020202020204" pitchFamily="34" charset="0"/>
              <a:ea typeface="+mn-ea"/>
              <a:cs typeface="Arial" panose="020B0604020202020204" pitchFamily="34" charset="0"/>
            </a:endParaRPr>
          </a:p>
        </p:txBody>
      </p:sp>
      <p:sp>
        <p:nvSpPr>
          <p:cNvPr id="4" name="Footer Placeholder 3"/>
          <p:cNvSpPr>
            <a:spLocks noGrp="1"/>
          </p:cNvSpPr>
          <p:nvPr>
            <p:ph type="ftr" sz="quarter" idx="1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tint val="75000"/>
                </a:prstClr>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1616863100"/>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0D1BFCD-385A-473D-A788-2AD96751AE26}" type="datetime1">
              <a:rPr kumimoji="0" lang="en-US" sz="1200" b="0" i="0" u="none" strike="noStrike" kern="1200" cap="none" spc="0" normalizeH="0" baseline="0" noProof="0" smtClean="0">
                <a:ln>
                  <a:noFill/>
                </a:ln>
                <a:solidFill>
                  <a:prstClr val="black">
                    <a:tint val="75000"/>
                  </a:prstClr>
                </a:solidFill>
                <a:effectLst/>
                <a:uLnTx/>
                <a:uFillTx/>
                <a:latin typeface="Arial" panose="020B0604020202020204" pitchFamily="34" charset="0"/>
                <a:ea typeface="+mn-ea"/>
                <a:cs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11/27/2024</a:t>
            </a:fld>
            <a:endParaRPr kumimoji="0" lang="en-US" sz="1200" b="0" i="0" u="none" strike="noStrike" kern="1200" cap="none" spc="0" normalizeH="0" baseline="0" noProof="0">
              <a:ln>
                <a:noFill/>
              </a:ln>
              <a:solidFill>
                <a:prstClr val="black">
                  <a:tint val="75000"/>
                </a:prstClr>
              </a:solidFill>
              <a:effectLst/>
              <a:uLnTx/>
              <a:uFillTx/>
              <a:latin typeface="Arial" panose="020B0604020202020204" pitchFamily="34" charset="0"/>
              <a:ea typeface="+mn-ea"/>
              <a:cs typeface="Arial" panose="020B0604020202020204" pitchFamily="34" charset="0"/>
            </a:endParaRPr>
          </a:p>
        </p:txBody>
      </p:sp>
      <p:sp>
        <p:nvSpPr>
          <p:cNvPr id="6" name="Footer Placeholder 5"/>
          <p:cNvSpPr>
            <a:spLocks noGrp="1"/>
          </p:cNvSpPr>
          <p:nvPr>
            <p:ph type="ftr" sz="quarter" idx="1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Arial" panose="020B0604020202020204" pitchFamily="34" charset="0"/>
              <a:ea typeface="+mn-ea"/>
              <a:cs typeface="Arial" panose="020B0604020202020204" pitchFamily="34" charset="0"/>
            </a:endParaRPr>
          </a:p>
        </p:txBody>
      </p:sp>
      <p:sp>
        <p:nvSpPr>
          <p:cNvPr id="7" name="Slide Number Placeholder 6"/>
          <p:cNvSpPr>
            <a:spLocks noGrp="1"/>
          </p:cNvSpPr>
          <p:nvPr>
            <p:ph type="sldNum" sz="quarter" idx="12"/>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72E49EA8-0C08-4868-A11A-1CEAA3A76DA0}" type="slidenum">
              <a:rPr kumimoji="0" lang="en-US" sz="1800" b="1" i="0" u="none" strike="noStrike" kern="1200" cap="none" spc="0" normalizeH="0" baseline="0" noProof="0" smtClean="0">
                <a:ln>
                  <a:noFill/>
                </a:ln>
                <a:solidFill>
                  <a:prstClr val="white"/>
                </a:solidFill>
                <a:effectLst/>
                <a:uLnTx/>
                <a:uFillTx/>
                <a:latin typeface="Arial" panose="020B0604020202020204" pitchFamily="34" charset="0"/>
                <a:ea typeface="+mn-ea"/>
                <a:cs typeface="Arial" panose="020B0604020202020204"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a:t>
            </a:fld>
            <a:endParaRPr kumimoji="0" lang="en-US" sz="1800" b="1"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1423696765"/>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D5CC83D-B55D-4718-8732-5D1EA6A63480}" type="datetime1">
              <a:rPr kumimoji="0" lang="en-US" sz="1200" b="0" i="0" u="none" strike="noStrike" kern="1200" cap="none" spc="0" normalizeH="0" baseline="0" noProof="0" smtClean="0">
                <a:ln>
                  <a:noFill/>
                </a:ln>
                <a:solidFill>
                  <a:prstClr val="black">
                    <a:tint val="75000"/>
                  </a:prstClr>
                </a:solidFill>
                <a:effectLst/>
                <a:uLnTx/>
                <a:uFillTx/>
                <a:latin typeface="Arial" panose="020B0604020202020204" pitchFamily="34" charset="0"/>
                <a:ea typeface="+mn-ea"/>
                <a:cs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11/27/2024</a:t>
            </a:fld>
            <a:endParaRPr kumimoji="0" lang="en-US" sz="1200" b="0" i="0" u="none" strike="noStrike" kern="1200" cap="none" spc="0" normalizeH="0" baseline="0" noProof="0">
              <a:ln>
                <a:noFill/>
              </a:ln>
              <a:solidFill>
                <a:prstClr val="black">
                  <a:tint val="75000"/>
                </a:prstClr>
              </a:solidFill>
              <a:effectLst/>
              <a:uLnTx/>
              <a:uFillTx/>
              <a:latin typeface="Arial" panose="020B0604020202020204" pitchFamily="34" charset="0"/>
              <a:ea typeface="+mn-ea"/>
              <a:cs typeface="Arial" panose="020B0604020202020204" pitchFamily="34" charset="0"/>
            </a:endParaRPr>
          </a:p>
        </p:txBody>
      </p:sp>
      <p:sp>
        <p:nvSpPr>
          <p:cNvPr id="8" name="Footer Placeholder 7"/>
          <p:cNvSpPr>
            <a:spLocks noGrp="1"/>
          </p:cNvSpPr>
          <p:nvPr>
            <p:ph type="ftr" sz="quarter" idx="1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Arial" panose="020B0604020202020204" pitchFamily="34" charset="0"/>
              <a:ea typeface="+mn-ea"/>
              <a:cs typeface="Arial" panose="020B0604020202020204" pitchFamily="34" charset="0"/>
            </a:endParaRPr>
          </a:p>
        </p:txBody>
      </p:sp>
      <p:sp>
        <p:nvSpPr>
          <p:cNvPr id="9" name="Slide Number Placeholder 8"/>
          <p:cNvSpPr>
            <a:spLocks noGrp="1"/>
          </p:cNvSpPr>
          <p:nvPr>
            <p:ph type="sldNum" sz="quarter" idx="12"/>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72E49EA8-0C08-4868-A11A-1CEAA3A76DA0}" type="slidenum">
              <a:rPr kumimoji="0" lang="en-US" sz="1800" b="1" i="0" u="none" strike="noStrike" kern="1200" cap="none" spc="0" normalizeH="0" baseline="0" noProof="0" smtClean="0">
                <a:ln>
                  <a:noFill/>
                </a:ln>
                <a:solidFill>
                  <a:prstClr val="white"/>
                </a:solidFill>
                <a:effectLst/>
                <a:uLnTx/>
                <a:uFillTx/>
                <a:latin typeface="Arial" panose="020B0604020202020204" pitchFamily="34" charset="0"/>
                <a:ea typeface="+mn-ea"/>
                <a:cs typeface="Arial" panose="020B0604020202020204"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a:t>
            </a:fld>
            <a:endParaRPr kumimoji="0" lang="en-US" sz="1800" b="1"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2230824671"/>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82C2FFE-39EA-4391-8E26-BC8384D6FF18}" type="datetime1">
              <a:rPr kumimoji="0" lang="en-US" sz="1200" b="0" i="0" u="none" strike="noStrike" kern="1200" cap="none" spc="0" normalizeH="0" baseline="0" noProof="0" smtClean="0">
                <a:ln>
                  <a:noFill/>
                </a:ln>
                <a:solidFill>
                  <a:prstClr val="black">
                    <a:tint val="75000"/>
                  </a:prstClr>
                </a:solidFill>
                <a:effectLst/>
                <a:uLnTx/>
                <a:uFillTx/>
                <a:latin typeface="Arial" panose="020B0604020202020204" pitchFamily="34" charset="0"/>
                <a:ea typeface="+mn-ea"/>
                <a:cs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11/27/2024</a:t>
            </a:fld>
            <a:endParaRPr kumimoji="0" lang="en-US" sz="1200" b="0" i="0" u="none" strike="noStrike" kern="1200" cap="none" spc="0" normalizeH="0" baseline="0" noProof="0">
              <a:ln>
                <a:noFill/>
              </a:ln>
              <a:solidFill>
                <a:prstClr val="black">
                  <a:tint val="75000"/>
                </a:prstClr>
              </a:solidFill>
              <a:effectLst/>
              <a:uLnTx/>
              <a:uFillTx/>
              <a:latin typeface="Arial" panose="020B0604020202020204" pitchFamily="34" charset="0"/>
              <a:ea typeface="+mn-ea"/>
              <a:cs typeface="Arial" panose="020B0604020202020204" pitchFamily="34" charset="0"/>
            </a:endParaRPr>
          </a:p>
        </p:txBody>
      </p:sp>
      <p:sp>
        <p:nvSpPr>
          <p:cNvPr id="4" name="Footer Placeholder 3"/>
          <p:cNvSpPr>
            <a:spLocks noGrp="1"/>
          </p:cNvSpPr>
          <p:nvPr>
            <p:ph type="ftr" sz="quarter" idx="1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Arial" panose="020B0604020202020204" pitchFamily="34" charset="0"/>
              <a:ea typeface="+mn-ea"/>
              <a:cs typeface="Arial" panose="020B0604020202020204" pitchFamily="34" charset="0"/>
            </a:endParaRPr>
          </a:p>
        </p:txBody>
      </p:sp>
      <p:sp>
        <p:nvSpPr>
          <p:cNvPr id="5" name="Slide Number Placeholder 4"/>
          <p:cNvSpPr>
            <a:spLocks noGrp="1"/>
          </p:cNvSpPr>
          <p:nvPr>
            <p:ph type="sldNum" sz="quarter" idx="12"/>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72E49EA8-0C08-4868-A11A-1CEAA3A76DA0}" type="slidenum">
              <a:rPr kumimoji="0" lang="en-US" sz="1800" b="1" i="0" u="none" strike="noStrike" kern="1200" cap="none" spc="0" normalizeH="0" baseline="0" noProof="0" smtClean="0">
                <a:ln>
                  <a:noFill/>
                </a:ln>
                <a:solidFill>
                  <a:prstClr val="white"/>
                </a:solidFill>
                <a:effectLst/>
                <a:uLnTx/>
                <a:uFillTx/>
                <a:latin typeface="Arial" panose="020B0604020202020204" pitchFamily="34" charset="0"/>
                <a:ea typeface="+mn-ea"/>
                <a:cs typeface="Arial" panose="020B0604020202020204"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a:t>
            </a:fld>
            <a:endParaRPr kumimoji="0" lang="en-US" sz="1800" b="1"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1082770701"/>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14" name="Rectangle 13"/>
          <p:cNvSpPr/>
          <p:nvPr userDrawn="1"/>
        </p:nvSpPr>
        <p:spPr>
          <a:xfrm>
            <a:off x="0" y="0"/>
            <a:ext cx="609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Date Placeholder 1"/>
          <p:cNvSpPr>
            <a:spLocks noGrp="1"/>
          </p:cNvSpPr>
          <p:nvPr>
            <p:ph type="dt" sz="half"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A41A4F0-9494-47E3-9347-A60A710D1498}" type="datetime1">
              <a:rPr kumimoji="0" lang="en-US" sz="1200" b="0" i="0" u="none" strike="noStrike" kern="1200" cap="none" spc="0" normalizeH="0" baseline="0" noProof="0" smtClean="0">
                <a:ln>
                  <a:noFill/>
                </a:ln>
                <a:solidFill>
                  <a:prstClr val="black">
                    <a:tint val="75000"/>
                  </a:prstClr>
                </a:solidFill>
                <a:effectLst/>
                <a:uLnTx/>
                <a:uFillTx/>
                <a:latin typeface="Arial" panose="020B0604020202020204" pitchFamily="34" charset="0"/>
                <a:ea typeface="+mn-ea"/>
                <a:cs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11/27/2024</a:t>
            </a:fld>
            <a:endParaRPr kumimoji="0" lang="en-US" sz="1200" b="0" i="0" u="none" strike="noStrike" kern="1200" cap="none" spc="0" normalizeH="0" baseline="0" noProof="0">
              <a:ln>
                <a:noFill/>
              </a:ln>
              <a:solidFill>
                <a:prstClr val="black">
                  <a:tint val="75000"/>
                </a:prstClr>
              </a:solidFill>
              <a:effectLst/>
              <a:uLnTx/>
              <a:uFillTx/>
              <a:latin typeface="Arial" panose="020B0604020202020204" pitchFamily="34" charset="0"/>
              <a:ea typeface="+mn-ea"/>
              <a:cs typeface="Arial" panose="020B0604020202020204" pitchFamily="34" charset="0"/>
            </a:endParaRPr>
          </a:p>
        </p:txBody>
      </p:sp>
      <p:sp>
        <p:nvSpPr>
          <p:cNvPr id="3" name="Footer Placeholder 2"/>
          <p:cNvSpPr>
            <a:spLocks noGrp="1"/>
          </p:cNvSpPr>
          <p:nvPr>
            <p:ph type="ftr" sz="quarter" idx="1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Arial" panose="020B0604020202020204" pitchFamily="34" charset="0"/>
              <a:ea typeface="+mn-ea"/>
              <a:cs typeface="Arial" panose="020B0604020202020204" pitchFamily="34" charset="0"/>
            </a:endParaRPr>
          </a:p>
        </p:txBody>
      </p:sp>
      <p:sp>
        <p:nvSpPr>
          <p:cNvPr id="4" name="Slide Number Placeholder 3"/>
          <p:cNvSpPr>
            <a:spLocks noGrp="1"/>
          </p:cNvSpPr>
          <p:nvPr>
            <p:ph type="sldNum" sz="quarter" idx="12"/>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72E49EA8-0C08-4868-A11A-1CEAA3A76DA0}" type="slidenum">
              <a:rPr kumimoji="0" lang="en-US" sz="1800" b="1" i="0" u="none" strike="noStrike" kern="1200" cap="none" spc="0" normalizeH="0" baseline="0" noProof="0" smtClean="0">
                <a:ln>
                  <a:noFill/>
                </a:ln>
                <a:solidFill>
                  <a:prstClr val="white"/>
                </a:solidFill>
                <a:effectLst/>
                <a:uLnTx/>
                <a:uFillTx/>
                <a:latin typeface="Arial" panose="020B0604020202020204" pitchFamily="34" charset="0"/>
                <a:ea typeface="+mn-ea"/>
                <a:cs typeface="Arial" panose="020B0604020202020204"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a:t>
            </a:fld>
            <a:endParaRPr kumimoji="0" lang="en-US" sz="1800" b="1"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12" name="Freeform 11"/>
          <p:cNvSpPr/>
          <p:nvPr userDrawn="1"/>
        </p:nvSpPr>
        <p:spPr>
          <a:xfrm>
            <a:off x="3281978" y="2143977"/>
            <a:ext cx="5920080" cy="4714024"/>
          </a:xfrm>
          <a:custGeom>
            <a:avLst/>
            <a:gdLst>
              <a:gd name="connsiteX0" fmla="*/ 3031735 w 5920080"/>
              <a:gd name="connsiteY0" fmla="*/ 0 h 4714024"/>
              <a:gd name="connsiteX1" fmla="*/ 5920080 w 5920080"/>
              <a:gd name="connsiteY1" fmla="*/ 0 h 4714024"/>
              <a:gd name="connsiteX2" fmla="*/ 5920080 w 5920080"/>
              <a:gd name="connsiteY2" fmla="*/ 4714024 h 4714024"/>
              <a:gd name="connsiteX3" fmla="*/ 0 w 5920080"/>
              <a:gd name="connsiteY3" fmla="*/ 4714024 h 4714024"/>
              <a:gd name="connsiteX4" fmla="*/ 3031735 w 5920080"/>
              <a:gd name="connsiteY4" fmla="*/ 0 h 4714024"/>
              <a:gd name="connsiteX0" fmla="*/ 3031735 w 5920080"/>
              <a:gd name="connsiteY0" fmla="*/ 0 h 4714024"/>
              <a:gd name="connsiteX1" fmla="*/ 5920080 w 5920080"/>
              <a:gd name="connsiteY1" fmla="*/ 4714024 h 4714024"/>
              <a:gd name="connsiteX2" fmla="*/ 0 w 5920080"/>
              <a:gd name="connsiteY2" fmla="*/ 4714024 h 4714024"/>
              <a:gd name="connsiteX3" fmla="*/ 3031735 w 5920080"/>
              <a:gd name="connsiteY3" fmla="*/ 0 h 4714024"/>
            </a:gdLst>
            <a:ahLst/>
            <a:cxnLst>
              <a:cxn ang="0">
                <a:pos x="connsiteX0" y="connsiteY0"/>
              </a:cxn>
              <a:cxn ang="0">
                <a:pos x="connsiteX1" y="connsiteY1"/>
              </a:cxn>
              <a:cxn ang="0">
                <a:pos x="connsiteX2" y="connsiteY2"/>
              </a:cxn>
              <a:cxn ang="0">
                <a:pos x="connsiteX3" y="connsiteY3"/>
              </a:cxn>
            </a:cxnLst>
            <a:rect l="l" t="t" r="r" b="b"/>
            <a:pathLst>
              <a:path w="5920080" h="4714024">
                <a:moveTo>
                  <a:pt x="3031735" y="0"/>
                </a:moveTo>
                <a:lnTo>
                  <a:pt x="5920080" y="4714024"/>
                </a:lnTo>
                <a:lnTo>
                  <a:pt x="0" y="4714024"/>
                </a:lnTo>
                <a:lnTo>
                  <a:pt x="3031735" y="0"/>
                </a:lnTo>
                <a:close/>
              </a:path>
            </a:pathLst>
          </a:custGeom>
          <a:solidFill>
            <a:schemeClr val="accent3"/>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7"/>
          <p:cNvSpPr/>
          <p:nvPr userDrawn="1"/>
        </p:nvSpPr>
        <p:spPr>
          <a:xfrm>
            <a:off x="435429" y="0"/>
            <a:ext cx="7257142" cy="6860721"/>
          </a:xfrm>
          <a:custGeom>
            <a:avLst/>
            <a:gdLst>
              <a:gd name="connsiteX0" fmla="*/ 0 w 7257142"/>
              <a:gd name="connsiteY0" fmla="*/ 0 h 6858000"/>
              <a:gd name="connsiteX1" fmla="*/ 7257142 w 7257142"/>
              <a:gd name="connsiteY1" fmla="*/ 0 h 6858000"/>
              <a:gd name="connsiteX2" fmla="*/ 7257142 w 7257142"/>
              <a:gd name="connsiteY2" fmla="*/ 6858000 h 6858000"/>
              <a:gd name="connsiteX3" fmla="*/ 0 w 7257142"/>
              <a:gd name="connsiteY3" fmla="*/ 6858000 h 6858000"/>
              <a:gd name="connsiteX4" fmla="*/ 0 w 7257142"/>
              <a:gd name="connsiteY4" fmla="*/ 0 h 6858000"/>
              <a:gd name="connsiteX0" fmla="*/ 0 w 7257142"/>
              <a:gd name="connsiteY0" fmla="*/ 0 h 6879771"/>
              <a:gd name="connsiteX1" fmla="*/ 7257142 w 7257142"/>
              <a:gd name="connsiteY1" fmla="*/ 0 h 6879771"/>
              <a:gd name="connsiteX2" fmla="*/ 7257142 w 7257142"/>
              <a:gd name="connsiteY2" fmla="*/ 6858000 h 6879771"/>
              <a:gd name="connsiteX3" fmla="*/ 2844800 w 7257142"/>
              <a:gd name="connsiteY3" fmla="*/ 6879771 h 6879771"/>
              <a:gd name="connsiteX4" fmla="*/ 0 w 7257142"/>
              <a:gd name="connsiteY4" fmla="*/ 6858000 h 6879771"/>
              <a:gd name="connsiteX5" fmla="*/ 0 w 7257142"/>
              <a:gd name="connsiteY5" fmla="*/ 0 h 6879771"/>
              <a:gd name="connsiteX0" fmla="*/ 0 w 7257142"/>
              <a:gd name="connsiteY0" fmla="*/ 0 h 6879771"/>
              <a:gd name="connsiteX1" fmla="*/ 4455885 w 7257142"/>
              <a:gd name="connsiteY1" fmla="*/ 0 h 6879771"/>
              <a:gd name="connsiteX2" fmla="*/ 7257142 w 7257142"/>
              <a:gd name="connsiteY2" fmla="*/ 0 h 6879771"/>
              <a:gd name="connsiteX3" fmla="*/ 7257142 w 7257142"/>
              <a:gd name="connsiteY3" fmla="*/ 6858000 h 6879771"/>
              <a:gd name="connsiteX4" fmla="*/ 2844800 w 7257142"/>
              <a:gd name="connsiteY4" fmla="*/ 6879771 h 6879771"/>
              <a:gd name="connsiteX5" fmla="*/ 0 w 7257142"/>
              <a:gd name="connsiteY5" fmla="*/ 6858000 h 6879771"/>
              <a:gd name="connsiteX6" fmla="*/ 0 w 7257142"/>
              <a:gd name="connsiteY6" fmla="*/ 0 h 6879771"/>
              <a:gd name="connsiteX0" fmla="*/ 0 w 7257142"/>
              <a:gd name="connsiteY0" fmla="*/ 6858000 h 6879771"/>
              <a:gd name="connsiteX1" fmla="*/ 4455885 w 7257142"/>
              <a:gd name="connsiteY1" fmla="*/ 0 h 6879771"/>
              <a:gd name="connsiteX2" fmla="*/ 7257142 w 7257142"/>
              <a:gd name="connsiteY2" fmla="*/ 0 h 6879771"/>
              <a:gd name="connsiteX3" fmla="*/ 7257142 w 7257142"/>
              <a:gd name="connsiteY3" fmla="*/ 6858000 h 6879771"/>
              <a:gd name="connsiteX4" fmla="*/ 2844800 w 7257142"/>
              <a:gd name="connsiteY4" fmla="*/ 6879771 h 6879771"/>
              <a:gd name="connsiteX5" fmla="*/ 0 w 7257142"/>
              <a:gd name="connsiteY5" fmla="*/ 6858000 h 6879771"/>
              <a:gd name="connsiteX0" fmla="*/ 0 w 7257142"/>
              <a:gd name="connsiteY0" fmla="*/ 6858000 h 6879771"/>
              <a:gd name="connsiteX1" fmla="*/ 4455885 w 7257142"/>
              <a:gd name="connsiteY1" fmla="*/ 0 h 6879771"/>
              <a:gd name="connsiteX2" fmla="*/ 7257142 w 7257142"/>
              <a:gd name="connsiteY2" fmla="*/ 0 h 6879771"/>
              <a:gd name="connsiteX3" fmla="*/ 2844800 w 7257142"/>
              <a:gd name="connsiteY3" fmla="*/ 6879771 h 6879771"/>
              <a:gd name="connsiteX4" fmla="*/ 0 w 7257142"/>
              <a:gd name="connsiteY4" fmla="*/ 6858000 h 6879771"/>
              <a:gd name="connsiteX0" fmla="*/ 0 w 7257142"/>
              <a:gd name="connsiteY0" fmla="*/ 6858000 h 6860721"/>
              <a:gd name="connsiteX1" fmla="*/ 4455885 w 7257142"/>
              <a:gd name="connsiteY1" fmla="*/ 0 h 6860721"/>
              <a:gd name="connsiteX2" fmla="*/ 7257142 w 7257142"/>
              <a:gd name="connsiteY2" fmla="*/ 0 h 6860721"/>
              <a:gd name="connsiteX3" fmla="*/ 2844800 w 7257142"/>
              <a:gd name="connsiteY3" fmla="*/ 6860721 h 6860721"/>
              <a:gd name="connsiteX4" fmla="*/ 0 w 7257142"/>
              <a:gd name="connsiteY4" fmla="*/ 6858000 h 686072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257142" h="6860721">
                <a:moveTo>
                  <a:pt x="0" y="6858000"/>
                </a:moveTo>
                <a:lnTo>
                  <a:pt x="4455885" y="0"/>
                </a:lnTo>
                <a:lnTo>
                  <a:pt x="7257142" y="0"/>
                </a:lnTo>
                <a:lnTo>
                  <a:pt x="2844800" y="6860721"/>
                </a:lnTo>
                <a:lnTo>
                  <a:pt x="0" y="6858000"/>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413491670"/>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F88457D-F92B-477E-BDB6-89592C860005}" type="datetime1">
              <a:rPr kumimoji="0" lang="en-US" sz="1200" b="0" i="0" u="none" strike="noStrike" kern="1200" cap="none" spc="0" normalizeH="0" baseline="0" noProof="0" smtClean="0">
                <a:ln>
                  <a:noFill/>
                </a:ln>
                <a:solidFill>
                  <a:prstClr val="black">
                    <a:tint val="75000"/>
                  </a:prstClr>
                </a:solidFill>
                <a:effectLst/>
                <a:uLnTx/>
                <a:uFillTx/>
                <a:latin typeface="Arial" panose="020B0604020202020204" pitchFamily="34" charset="0"/>
                <a:ea typeface="+mn-ea"/>
                <a:cs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11/27/2024</a:t>
            </a:fld>
            <a:endParaRPr kumimoji="0" lang="en-US" sz="1200" b="0" i="0" u="none" strike="noStrike" kern="1200" cap="none" spc="0" normalizeH="0" baseline="0" noProof="0">
              <a:ln>
                <a:noFill/>
              </a:ln>
              <a:solidFill>
                <a:prstClr val="black">
                  <a:tint val="75000"/>
                </a:prstClr>
              </a:solidFill>
              <a:effectLst/>
              <a:uLnTx/>
              <a:uFillTx/>
              <a:latin typeface="Arial" panose="020B0604020202020204" pitchFamily="34" charset="0"/>
              <a:ea typeface="+mn-ea"/>
              <a:cs typeface="Arial" panose="020B0604020202020204" pitchFamily="34" charset="0"/>
            </a:endParaRPr>
          </a:p>
        </p:txBody>
      </p:sp>
      <p:sp>
        <p:nvSpPr>
          <p:cNvPr id="6" name="Footer Placeholder 5"/>
          <p:cNvSpPr>
            <a:spLocks noGrp="1"/>
          </p:cNvSpPr>
          <p:nvPr>
            <p:ph type="ftr" sz="quarter" idx="1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Arial" panose="020B0604020202020204" pitchFamily="34" charset="0"/>
              <a:ea typeface="+mn-ea"/>
              <a:cs typeface="Arial" panose="020B0604020202020204" pitchFamily="34" charset="0"/>
            </a:endParaRPr>
          </a:p>
        </p:txBody>
      </p:sp>
      <p:sp>
        <p:nvSpPr>
          <p:cNvPr id="7" name="Slide Number Placeholder 6"/>
          <p:cNvSpPr>
            <a:spLocks noGrp="1"/>
          </p:cNvSpPr>
          <p:nvPr>
            <p:ph type="sldNum" sz="quarter" idx="12"/>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72E49EA8-0C08-4868-A11A-1CEAA3A76DA0}" type="slidenum">
              <a:rPr kumimoji="0" lang="en-US" sz="1800" b="1" i="0" u="none" strike="noStrike" kern="1200" cap="none" spc="0" normalizeH="0" baseline="0" noProof="0" smtClean="0">
                <a:ln>
                  <a:noFill/>
                </a:ln>
                <a:solidFill>
                  <a:prstClr val="white"/>
                </a:solidFill>
                <a:effectLst/>
                <a:uLnTx/>
                <a:uFillTx/>
                <a:latin typeface="Arial" panose="020B0604020202020204" pitchFamily="34" charset="0"/>
                <a:ea typeface="+mn-ea"/>
                <a:cs typeface="Arial" panose="020B0604020202020204"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a:t>
            </a:fld>
            <a:endParaRPr kumimoji="0" lang="en-US" sz="1800" b="1"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1964319496"/>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55F4346-D6D1-44F3-8490-CFE690D336FE}" type="datetime1">
              <a:rPr kumimoji="0" lang="en-US" sz="1200" b="0" i="0" u="none" strike="noStrike" kern="1200" cap="none" spc="0" normalizeH="0" baseline="0" noProof="0" smtClean="0">
                <a:ln>
                  <a:noFill/>
                </a:ln>
                <a:solidFill>
                  <a:prstClr val="black">
                    <a:tint val="75000"/>
                  </a:prstClr>
                </a:solidFill>
                <a:effectLst/>
                <a:uLnTx/>
                <a:uFillTx/>
                <a:latin typeface="Arial" panose="020B0604020202020204" pitchFamily="34" charset="0"/>
                <a:ea typeface="+mn-ea"/>
                <a:cs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11/27/2024</a:t>
            </a:fld>
            <a:endParaRPr kumimoji="0" lang="en-US" sz="1200" b="0" i="0" u="none" strike="noStrike" kern="1200" cap="none" spc="0" normalizeH="0" baseline="0" noProof="0">
              <a:ln>
                <a:noFill/>
              </a:ln>
              <a:solidFill>
                <a:prstClr val="black">
                  <a:tint val="75000"/>
                </a:prstClr>
              </a:solidFill>
              <a:effectLst/>
              <a:uLnTx/>
              <a:uFillTx/>
              <a:latin typeface="Arial" panose="020B0604020202020204" pitchFamily="34" charset="0"/>
              <a:ea typeface="+mn-ea"/>
              <a:cs typeface="Arial" panose="020B0604020202020204" pitchFamily="34" charset="0"/>
            </a:endParaRPr>
          </a:p>
        </p:txBody>
      </p:sp>
      <p:sp>
        <p:nvSpPr>
          <p:cNvPr id="6" name="Footer Placeholder 5"/>
          <p:cNvSpPr>
            <a:spLocks noGrp="1"/>
          </p:cNvSpPr>
          <p:nvPr>
            <p:ph type="ftr" sz="quarter" idx="1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Arial" panose="020B0604020202020204" pitchFamily="34" charset="0"/>
              <a:ea typeface="+mn-ea"/>
              <a:cs typeface="Arial" panose="020B0604020202020204" pitchFamily="34" charset="0"/>
            </a:endParaRPr>
          </a:p>
        </p:txBody>
      </p:sp>
      <p:sp>
        <p:nvSpPr>
          <p:cNvPr id="7" name="Slide Number Placeholder 6"/>
          <p:cNvSpPr>
            <a:spLocks noGrp="1"/>
          </p:cNvSpPr>
          <p:nvPr>
            <p:ph type="sldNum" sz="quarter" idx="12"/>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72E49EA8-0C08-4868-A11A-1CEAA3A76DA0}" type="slidenum">
              <a:rPr kumimoji="0" lang="en-US" sz="1800" b="1" i="0" u="none" strike="noStrike" kern="1200" cap="none" spc="0" normalizeH="0" baseline="0" noProof="0" smtClean="0">
                <a:ln>
                  <a:noFill/>
                </a:ln>
                <a:solidFill>
                  <a:prstClr val="white"/>
                </a:solidFill>
                <a:effectLst/>
                <a:uLnTx/>
                <a:uFillTx/>
                <a:latin typeface="Arial" panose="020B0604020202020204" pitchFamily="34" charset="0"/>
                <a:ea typeface="+mn-ea"/>
                <a:cs typeface="Arial" panose="020B0604020202020204"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a:t>
            </a:fld>
            <a:endParaRPr kumimoji="0" lang="en-US" sz="1800" b="1"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32774629"/>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showMasterSp="0" preserve="1" userDrawn="1">
  <p:cSld name="2_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027CB42-B5D3-4821-B903-697D937390BF}" type="datetime1">
              <a:rPr kumimoji="0" lang="en-US" sz="1200" b="0" i="0" u="none" strike="noStrike" kern="1200" cap="none" spc="0" normalizeH="0" baseline="0" noProof="0" smtClean="0">
                <a:ln>
                  <a:noFill/>
                </a:ln>
                <a:solidFill>
                  <a:prstClr val="black">
                    <a:tint val="75000"/>
                  </a:prstClr>
                </a:solidFill>
                <a:effectLst/>
                <a:uLnTx/>
                <a:uFillTx/>
                <a:latin typeface="Arial" panose="020B0604020202020204" pitchFamily="34" charset="0"/>
                <a:ea typeface="+mn-ea"/>
                <a:cs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11/27/2024</a:t>
            </a:fld>
            <a:endParaRPr kumimoji="0" lang="en-US" sz="1200" b="0" i="0" u="none" strike="noStrike" kern="1200" cap="none" spc="0" normalizeH="0" baseline="0" noProof="0">
              <a:ln>
                <a:noFill/>
              </a:ln>
              <a:solidFill>
                <a:prstClr val="black">
                  <a:tint val="75000"/>
                </a:prstClr>
              </a:solidFill>
              <a:effectLst/>
              <a:uLnTx/>
              <a:uFillTx/>
              <a:latin typeface="Arial" panose="020B0604020202020204" pitchFamily="34" charset="0"/>
              <a:ea typeface="+mn-ea"/>
              <a:cs typeface="Arial" panose="020B0604020202020204" pitchFamily="34" charset="0"/>
            </a:endParaRPr>
          </a:p>
        </p:txBody>
      </p:sp>
      <p:sp>
        <p:nvSpPr>
          <p:cNvPr id="4" name="Footer Placeholder 3"/>
          <p:cNvSpPr>
            <a:spLocks noGrp="1"/>
          </p:cNvSpPr>
          <p:nvPr>
            <p:ph type="ftr" sz="quarter" idx="1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tint val="75000"/>
                </a:prstClr>
              </a:solidFill>
              <a:effectLst/>
              <a:uLnTx/>
              <a:uFillTx/>
              <a:latin typeface="Arial" panose="020B0604020202020204" pitchFamily="34" charset="0"/>
              <a:ea typeface="+mn-ea"/>
              <a:cs typeface="Arial" panose="020B0604020202020204" pitchFamily="34" charset="0"/>
            </a:endParaRPr>
          </a:p>
        </p:txBody>
      </p:sp>
      <p:sp>
        <p:nvSpPr>
          <p:cNvPr id="5" name="Slide Number Placeholder 4"/>
          <p:cNvSpPr>
            <a:spLocks noGrp="1"/>
          </p:cNvSpPr>
          <p:nvPr>
            <p:ph type="sldNum" sz="quarter" idx="12"/>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72E49EA8-0C08-4868-A11A-1CEAA3A76DA0}" type="slidenum">
              <a:rPr kumimoji="0" lang="en-US" sz="1800" b="1" i="0" u="none" strike="noStrike" kern="1200" cap="none" spc="0" normalizeH="0" baseline="0" noProof="0" smtClean="0">
                <a:ln>
                  <a:noFill/>
                </a:ln>
                <a:solidFill>
                  <a:prstClr val="white"/>
                </a:solidFill>
                <a:effectLst/>
                <a:uLnTx/>
                <a:uFillTx/>
                <a:latin typeface="Arial" panose="020B0604020202020204" pitchFamily="34" charset="0"/>
                <a:ea typeface="+mn-ea"/>
                <a:cs typeface="Arial" panose="020B0604020202020204"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a:t>
            </a:fld>
            <a:endParaRPr kumimoji="0" lang="en-US" sz="1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3511544444"/>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showMasterSp="0" preserve="1" userDrawn="1">
  <p:cSld name="23_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027CB42-B5D3-4821-B903-697D937390BF}" type="datetime1">
              <a:rPr kumimoji="0" lang="en-US" sz="1200" b="0" i="0" u="none" strike="noStrike" kern="1200" cap="none" spc="0" normalizeH="0" baseline="0" noProof="0" smtClean="0">
                <a:ln>
                  <a:noFill/>
                </a:ln>
                <a:solidFill>
                  <a:prstClr val="black">
                    <a:tint val="75000"/>
                  </a:prstClr>
                </a:solidFill>
                <a:effectLst/>
                <a:uLnTx/>
                <a:uFillTx/>
                <a:latin typeface="Arial" panose="020B0604020202020204" pitchFamily="34" charset="0"/>
                <a:ea typeface="+mn-ea"/>
                <a:cs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11/27/2024</a:t>
            </a:fld>
            <a:endParaRPr kumimoji="0" lang="en-US" sz="1200" b="0" i="0" u="none" strike="noStrike" kern="1200" cap="none" spc="0" normalizeH="0" baseline="0" noProof="0">
              <a:ln>
                <a:noFill/>
              </a:ln>
              <a:solidFill>
                <a:prstClr val="black">
                  <a:tint val="75000"/>
                </a:prstClr>
              </a:solidFill>
              <a:effectLst/>
              <a:uLnTx/>
              <a:uFillTx/>
              <a:latin typeface="Arial" panose="020B0604020202020204" pitchFamily="34" charset="0"/>
              <a:ea typeface="+mn-ea"/>
              <a:cs typeface="Arial" panose="020B0604020202020204" pitchFamily="34" charset="0"/>
            </a:endParaRPr>
          </a:p>
        </p:txBody>
      </p:sp>
      <p:sp>
        <p:nvSpPr>
          <p:cNvPr id="4" name="Footer Placeholder 3"/>
          <p:cNvSpPr>
            <a:spLocks noGrp="1"/>
          </p:cNvSpPr>
          <p:nvPr>
            <p:ph type="ftr" sz="quarter" idx="1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tint val="75000"/>
                </a:prstClr>
              </a:solidFill>
              <a:effectLst/>
              <a:uLnTx/>
              <a:uFillTx/>
              <a:latin typeface="Arial" panose="020B0604020202020204" pitchFamily="34" charset="0"/>
              <a:ea typeface="+mn-ea"/>
              <a:cs typeface="Arial" panose="020B0604020202020204" pitchFamily="34" charset="0"/>
            </a:endParaRPr>
          </a:p>
        </p:txBody>
      </p:sp>
      <p:sp>
        <p:nvSpPr>
          <p:cNvPr id="5" name="Slide Number Placeholder 4"/>
          <p:cNvSpPr>
            <a:spLocks noGrp="1"/>
          </p:cNvSpPr>
          <p:nvPr>
            <p:ph type="sldNum" sz="quarter" idx="12"/>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72E49EA8-0C08-4868-A11A-1CEAA3A76DA0}" type="slidenum">
              <a:rPr kumimoji="0" lang="en-US" sz="1800" b="1" i="0" u="none" strike="noStrike" kern="1200" cap="none" spc="0" normalizeH="0" baseline="0" noProof="0" smtClean="0">
                <a:ln>
                  <a:noFill/>
                </a:ln>
                <a:solidFill>
                  <a:prstClr val="white"/>
                </a:solidFill>
                <a:effectLst/>
                <a:uLnTx/>
                <a:uFillTx/>
                <a:latin typeface="Arial" panose="020B0604020202020204" pitchFamily="34" charset="0"/>
                <a:ea typeface="+mn-ea"/>
                <a:cs typeface="Arial" panose="020B0604020202020204"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a:t>
            </a:fld>
            <a:endParaRPr kumimoji="0" lang="en-US" sz="1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196828861"/>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16889A3-4D61-49FD-9C8C-FCB7191AD821}" type="datetime1">
              <a:rPr kumimoji="0" lang="en-US" sz="1200" b="0" i="0" u="none" strike="noStrike" kern="1200" cap="none" spc="0" normalizeH="0" baseline="0" noProof="0" smtClean="0">
                <a:ln>
                  <a:noFill/>
                </a:ln>
                <a:solidFill>
                  <a:prstClr val="black">
                    <a:tint val="75000"/>
                  </a:prstClr>
                </a:solidFill>
                <a:effectLst/>
                <a:uLnTx/>
                <a:uFillTx/>
                <a:latin typeface="Arial" panose="020B0604020202020204" pitchFamily="34" charset="0"/>
                <a:ea typeface="+mn-ea"/>
                <a:cs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11/27/2024</a:t>
            </a:fld>
            <a:endParaRPr kumimoji="0" lang="en-US" sz="1200" b="0" i="0" u="none" strike="noStrike" kern="1200" cap="none" spc="0" normalizeH="0" baseline="0" noProof="0">
              <a:ln>
                <a:noFill/>
              </a:ln>
              <a:solidFill>
                <a:prstClr val="black">
                  <a:tint val="75000"/>
                </a:prstClr>
              </a:solidFill>
              <a:effectLst/>
              <a:uLnTx/>
              <a:uFillTx/>
              <a:latin typeface="Arial" panose="020B0604020202020204" pitchFamily="34" charset="0"/>
              <a:ea typeface="+mn-ea"/>
              <a:cs typeface="Arial" panose="020B0604020202020204" pitchFamily="34" charset="0"/>
            </a:endParaRPr>
          </a:p>
        </p:txBody>
      </p:sp>
      <p:sp>
        <p:nvSpPr>
          <p:cNvPr id="5" name="Footer Placeholder 4"/>
          <p:cNvSpPr>
            <a:spLocks noGrp="1"/>
          </p:cNvSpPr>
          <p:nvPr>
            <p:ph type="ftr" sz="quarter" idx="1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Arial" panose="020B0604020202020204" pitchFamily="34" charset="0"/>
              <a:ea typeface="+mn-ea"/>
              <a:cs typeface="Arial" panose="020B0604020202020204" pitchFamily="34" charset="0"/>
            </a:endParaRPr>
          </a:p>
        </p:txBody>
      </p:sp>
      <p:sp>
        <p:nvSpPr>
          <p:cNvPr id="6" name="Slide Number Placeholder 5"/>
          <p:cNvSpPr>
            <a:spLocks noGrp="1"/>
          </p:cNvSpPr>
          <p:nvPr>
            <p:ph type="sldNum" sz="quarter" idx="12"/>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72E49EA8-0C08-4868-A11A-1CEAA3A76DA0}" type="slidenum">
              <a:rPr kumimoji="0" lang="en-US" sz="1800" b="1" i="0" u="none" strike="noStrike" kern="1200" cap="none" spc="0" normalizeH="0" baseline="0" noProof="0" smtClean="0">
                <a:ln>
                  <a:noFill/>
                </a:ln>
                <a:solidFill>
                  <a:prstClr val="white"/>
                </a:solidFill>
                <a:effectLst/>
                <a:uLnTx/>
                <a:uFillTx/>
                <a:latin typeface="Arial" panose="020B0604020202020204" pitchFamily="34" charset="0"/>
                <a:ea typeface="+mn-ea"/>
                <a:cs typeface="Arial" panose="020B0604020202020204"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a:t>
            </a:fld>
            <a:endParaRPr kumimoji="0" lang="en-US" sz="1800" b="1"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2431440676"/>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67CE805-7236-49A8-AC1A-CE4EF5AED59D}" type="datetime1">
              <a:rPr kumimoji="0" lang="en-US" sz="1200" b="0" i="0" u="none" strike="noStrike" kern="1200" cap="none" spc="0" normalizeH="0" baseline="0" noProof="0" smtClean="0">
                <a:ln>
                  <a:noFill/>
                </a:ln>
                <a:solidFill>
                  <a:prstClr val="black">
                    <a:tint val="75000"/>
                  </a:prstClr>
                </a:solidFill>
                <a:effectLst/>
                <a:uLnTx/>
                <a:uFillTx/>
                <a:latin typeface="Arial" panose="020B0604020202020204" pitchFamily="34" charset="0"/>
                <a:ea typeface="+mn-ea"/>
                <a:cs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11/27/2024</a:t>
            </a:fld>
            <a:endParaRPr kumimoji="0" lang="en-US" sz="1200" b="0" i="0" u="none" strike="noStrike" kern="1200" cap="none" spc="0" normalizeH="0" baseline="0" noProof="0">
              <a:ln>
                <a:noFill/>
              </a:ln>
              <a:solidFill>
                <a:prstClr val="black">
                  <a:tint val="75000"/>
                </a:prstClr>
              </a:solidFill>
              <a:effectLst/>
              <a:uLnTx/>
              <a:uFillTx/>
              <a:latin typeface="Arial" panose="020B0604020202020204" pitchFamily="34" charset="0"/>
              <a:ea typeface="+mn-ea"/>
              <a:cs typeface="Arial" panose="020B0604020202020204" pitchFamily="34" charset="0"/>
            </a:endParaRPr>
          </a:p>
        </p:txBody>
      </p:sp>
      <p:sp>
        <p:nvSpPr>
          <p:cNvPr id="5" name="Footer Placeholder 4"/>
          <p:cNvSpPr>
            <a:spLocks noGrp="1"/>
          </p:cNvSpPr>
          <p:nvPr>
            <p:ph type="ftr" sz="quarter" idx="1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Arial" panose="020B0604020202020204" pitchFamily="34" charset="0"/>
              <a:ea typeface="+mn-ea"/>
              <a:cs typeface="Arial" panose="020B0604020202020204" pitchFamily="34" charset="0"/>
            </a:endParaRPr>
          </a:p>
        </p:txBody>
      </p:sp>
      <p:sp>
        <p:nvSpPr>
          <p:cNvPr id="6" name="Slide Number Placeholder 5"/>
          <p:cNvSpPr>
            <a:spLocks noGrp="1"/>
          </p:cNvSpPr>
          <p:nvPr>
            <p:ph type="sldNum" sz="quarter" idx="12"/>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72E49EA8-0C08-4868-A11A-1CEAA3A76DA0}" type="slidenum">
              <a:rPr kumimoji="0" lang="en-US" sz="1800" b="1" i="0" u="none" strike="noStrike" kern="1200" cap="none" spc="0" normalizeH="0" baseline="0" noProof="0" smtClean="0">
                <a:ln>
                  <a:noFill/>
                </a:ln>
                <a:solidFill>
                  <a:prstClr val="white"/>
                </a:solidFill>
                <a:effectLst/>
                <a:uLnTx/>
                <a:uFillTx/>
                <a:latin typeface="Arial" panose="020B0604020202020204" pitchFamily="34" charset="0"/>
                <a:ea typeface="+mn-ea"/>
                <a:cs typeface="Arial" panose="020B0604020202020204"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a:t>
            </a:fld>
            <a:endParaRPr kumimoji="0" lang="en-US" sz="1800" b="1"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207034487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3"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image" Target="../media/image1.png"/><Relationship Id="rId5" Type="http://schemas.openxmlformats.org/officeDocument/2006/relationships/video" Target="../media/media1.mp4"/><Relationship Id="rId4" Type="http://schemas.microsoft.com/office/2007/relationships/media" Target="../media/media1.mp4"/></Relationships>
</file>

<file path=ppt/slideMasters/_rels/slideMaster3.xml.rels><?xml version="1.0" encoding="UTF-8" standalone="yes"?>
<Relationships xmlns="http://schemas.openxmlformats.org/package/2006/relationships"><Relationship Id="rId3" Type="http://schemas.openxmlformats.org/officeDocument/2006/relationships/slideLayout" Target="../slideLayouts/slideLayout16.xml"/><Relationship Id="rId2" Type="http://schemas.openxmlformats.org/officeDocument/2006/relationships/slideLayout" Target="../slideLayouts/slideLayout15.xml"/><Relationship Id="rId1" Type="http://schemas.openxmlformats.org/officeDocument/2006/relationships/slideLayout" Target="../slideLayouts/slideLayout14.xml"/><Relationship Id="rId6" Type="http://schemas.openxmlformats.org/officeDocument/2006/relationships/theme" Target="../theme/theme3.xml"/><Relationship Id="rId5" Type="http://schemas.openxmlformats.org/officeDocument/2006/relationships/slideLayout" Target="../slideLayouts/slideLayout18.xml"/><Relationship Id="rId4" Type="http://schemas.openxmlformats.org/officeDocument/2006/relationships/slideLayout" Target="../slideLayouts/slideLayout17.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26.xml"/><Relationship Id="rId3" Type="http://schemas.openxmlformats.org/officeDocument/2006/relationships/slideLayout" Target="../slideLayouts/slideLayout21.xml"/><Relationship Id="rId7" Type="http://schemas.openxmlformats.org/officeDocument/2006/relationships/slideLayout" Target="../slideLayouts/slideLayout25.xml"/><Relationship Id="rId12" Type="http://schemas.openxmlformats.org/officeDocument/2006/relationships/theme" Target="../theme/theme4.xml"/><Relationship Id="rId2" Type="http://schemas.openxmlformats.org/officeDocument/2006/relationships/slideLayout" Target="../slideLayouts/slideLayout20.xml"/><Relationship Id="rId1" Type="http://schemas.openxmlformats.org/officeDocument/2006/relationships/slideLayout" Target="../slideLayouts/slideLayout19.xml"/><Relationship Id="rId6" Type="http://schemas.openxmlformats.org/officeDocument/2006/relationships/slideLayout" Target="../slideLayouts/slideLayout24.xml"/><Relationship Id="rId11" Type="http://schemas.openxmlformats.org/officeDocument/2006/relationships/slideLayout" Target="../slideLayouts/slideLayout29.xml"/><Relationship Id="rId5" Type="http://schemas.openxmlformats.org/officeDocument/2006/relationships/slideLayout" Target="../slideLayouts/slideLayout23.xml"/><Relationship Id="rId10" Type="http://schemas.openxmlformats.org/officeDocument/2006/relationships/slideLayout" Target="../slideLayouts/slideLayout28.xml"/><Relationship Id="rId4" Type="http://schemas.openxmlformats.org/officeDocument/2006/relationships/slideLayout" Target="../slideLayouts/slideLayout22.xml"/><Relationship Id="rId9" Type="http://schemas.openxmlformats.org/officeDocument/2006/relationships/slideLayout" Target="../slideLayouts/slideLayout27.xml"/></Relationships>
</file>

<file path=ppt/slideMasters/_rels/slideMaster5.xml.rels><?xml version="1.0" encoding="UTF-8" standalone="yes"?>
<Relationships xmlns="http://schemas.openxmlformats.org/package/2006/relationships"><Relationship Id="rId13" Type="http://schemas.openxmlformats.org/officeDocument/2006/relationships/slideLayout" Target="../slideLayouts/slideLayout42.xml"/><Relationship Id="rId18" Type="http://schemas.openxmlformats.org/officeDocument/2006/relationships/slideLayout" Target="../slideLayouts/slideLayout47.xml"/><Relationship Id="rId26" Type="http://schemas.openxmlformats.org/officeDocument/2006/relationships/slideLayout" Target="../slideLayouts/slideLayout55.xml"/><Relationship Id="rId3" Type="http://schemas.openxmlformats.org/officeDocument/2006/relationships/slideLayout" Target="../slideLayouts/slideLayout32.xml"/><Relationship Id="rId21" Type="http://schemas.openxmlformats.org/officeDocument/2006/relationships/slideLayout" Target="../slideLayouts/slideLayout50.xml"/><Relationship Id="rId34" Type="http://schemas.openxmlformats.org/officeDocument/2006/relationships/slideLayout" Target="../slideLayouts/slideLayout63.xml"/><Relationship Id="rId7" Type="http://schemas.openxmlformats.org/officeDocument/2006/relationships/slideLayout" Target="../slideLayouts/slideLayout36.xml"/><Relationship Id="rId12" Type="http://schemas.openxmlformats.org/officeDocument/2006/relationships/slideLayout" Target="../slideLayouts/slideLayout41.xml"/><Relationship Id="rId17" Type="http://schemas.openxmlformats.org/officeDocument/2006/relationships/slideLayout" Target="../slideLayouts/slideLayout46.xml"/><Relationship Id="rId25" Type="http://schemas.openxmlformats.org/officeDocument/2006/relationships/slideLayout" Target="../slideLayouts/slideLayout54.xml"/><Relationship Id="rId33" Type="http://schemas.openxmlformats.org/officeDocument/2006/relationships/slideLayout" Target="../slideLayouts/slideLayout62.xml"/><Relationship Id="rId2" Type="http://schemas.openxmlformats.org/officeDocument/2006/relationships/slideLayout" Target="../slideLayouts/slideLayout31.xml"/><Relationship Id="rId16" Type="http://schemas.openxmlformats.org/officeDocument/2006/relationships/slideLayout" Target="../slideLayouts/slideLayout45.xml"/><Relationship Id="rId20" Type="http://schemas.openxmlformats.org/officeDocument/2006/relationships/slideLayout" Target="../slideLayouts/slideLayout49.xml"/><Relationship Id="rId29" Type="http://schemas.openxmlformats.org/officeDocument/2006/relationships/slideLayout" Target="../slideLayouts/slideLayout58.xml"/><Relationship Id="rId1" Type="http://schemas.openxmlformats.org/officeDocument/2006/relationships/slideLayout" Target="../slideLayouts/slideLayout30.xml"/><Relationship Id="rId6" Type="http://schemas.openxmlformats.org/officeDocument/2006/relationships/slideLayout" Target="../slideLayouts/slideLayout35.xml"/><Relationship Id="rId11" Type="http://schemas.openxmlformats.org/officeDocument/2006/relationships/slideLayout" Target="../slideLayouts/slideLayout40.xml"/><Relationship Id="rId24" Type="http://schemas.openxmlformats.org/officeDocument/2006/relationships/slideLayout" Target="../slideLayouts/slideLayout53.xml"/><Relationship Id="rId32" Type="http://schemas.openxmlformats.org/officeDocument/2006/relationships/slideLayout" Target="../slideLayouts/slideLayout61.xml"/><Relationship Id="rId5" Type="http://schemas.openxmlformats.org/officeDocument/2006/relationships/slideLayout" Target="../slideLayouts/slideLayout34.xml"/><Relationship Id="rId15" Type="http://schemas.openxmlformats.org/officeDocument/2006/relationships/slideLayout" Target="../slideLayouts/slideLayout44.xml"/><Relationship Id="rId23" Type="http://schemas.openxmlformats.org/officeDocument/2006/relationships/slideLayout" Target="../slideLayouts/slideLayout52.xml"/><Relationship Id="rId28" Type="http://schemas.openxmlformats.org/officeDocument/2006/relationships/slideLayout" Target="../slideLayouts/slideLayout57.xml"/><Relationship Id="rId36" Type="http://schemas.openxmlformats.org/officeDocument/2006/relationships/theme" Target="../theme/theme5.xml"/><Relationship Id="rId10" Type="http://schemas.openxmlformats.org/officeDocument/2006/relationships/slideLayout" Target="../slideLayouts/slideLayout39.xml"/><Relationship Id="rId19" Type="http://schemas.openxmlformats.org/officeDocument/2006/relationships/slideLayout" Target="../slideLayouts/slideLayout48.xml"/><Relationship Id="rId31" Type="http://schemas.openxmlformats.org/officeDocument/2006/relationships/slideLayout" Target="../slideLayouts/slideLayout60.xml"/><Relationship Id="rId4" Type="http://schemas.openxmlformats.org/officeDocument/2006/relationships/slideLayout" Target="../slideLayouts/slideLayout33.xml"/><Relationship Id="rId9" Type="http://schemas.openxmlformats.org/officeDocument/2006/relationships/slideLayout" Target="../slideLayouts/slideLayout38.xml"/><Relationship Id="rId14" Type="http://schemas.openxmlformats.org/officeDocument/2006/relationships/slideLayout" Target="../slideLayouts/slideLayout43.xml"/><Relationship Id="rId22" Type="http://schemas.openxmlformats.org/officeDocument/2006/relationships/slideLayout" Target="../slideLayouts/slideLayout51.xml"/><Relationship Id="rId27" Type="http://schemas.openxmlformats.org/officeDocument/2006/relationships/slideLayout" Target="../slideLayouts/slideLayout56.xml"/><Relationship Id="rId30" Type="http://schemas.openxmlformats.org/officeDocument/2006/relationships/slideLayout" Target="../slideLayouts/slideLayout59.xml"/><Relationship Id="rId35" Type="http://schemas.openxmlformats.org/officeDocument/2006/relationships/slideLayout" Target="../slideLayouts/slideLayout64.xml"/><Relationship Id="rId8" Type="http://schemas.openxmlformats.org/officeDocument/2006/relationships/slideLayout" Target="../slideLayouts/slideLayout37.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a:extLst>
              <a:ext uri="{FF2B5EF4-FFF2-40B4-BE49-F238E27FC236}">
                <a16:creationId xmlns:a16="http://schemas.microsoft.com/office/drawing/2014/main" id="{6EB2B5A0-4A9E-0716-39F6-CE0F5076A3F1}"/>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endParaRPr lang="es-SV"/>
          </a:p>
        </p:txBody>
      </p:sp>
      <p:sp>
        <p:nvSpPr>
          <p:cNvPr id="3" name="Marcador de texto 2">
            <a:extLst>
              <a:ext uri="{FF2B5EF4-FFF2-40B4-BE49-F238E27FC236}">
                <a16:creationId xmlns:a16="http://schemas.microsoft.com/office/drawing/2014/main" id="{32363A69-8529-F96D-0BB2-5E410CF3141F}"/>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SV"/>
          </a:p>
        </p:txBody>
      </p:sp>
      <p:sp>
        <p:nvSpPr>
          <p:cNvPr id="4" name="Marcador de fecha 3">
            <a:extLst>
              <a:ext uri="{FF2B5EF4-FFF2-40B4-BE49-F238E27FC236}">
                <a16:creationId xmlns:a16="http://schemas.microsoft.com/office/drawing/2014/main" id="{E18E4A4C-097C-9EA0-6F1E-16F4E73FD317}"/>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2E12FF8-9FF3-4993-A0C9-85070A06CB71}" type="datetime1">
              <a:rPr lang="es-SV" smtClean="0"/>
              <a:t>27/11/2024</a:t>
            </a:fld>
            <a:endParaRPr lang="es-SV"/>
          </a:p>
        </p:txBody>
      </p:sp>
      <p:sp>
        <p:nvSpPr>
          <p:cNvPr id="5" name="Marcador de pie de página 4">
            <a:extLst>
              <a:ext uri="{FF2B5EF4-FFF2-40B4-BE49-F238E27FC236}">
                <a16:creationId xmlns:a16="http://schemas.microsoft.com/office/drawing/2014/main" id="{74BEAA30-7D12-CC3D-1103-5A8D0F327D29}"/>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SV"/>
          </a:p>
        </p:txBody>
      </p:sp>
      <p:sp>
        <p:nvSpPr>
          <p:cNvPr id="6" name="Marcador de número de diapositiva 5">
            <a:extLst>
              <a:ext uri="{FF2B5EF4-FFF2-40B4-BE49-F238E27FC236}">
                <a16:creationId xmlns:a16="http://schemas.microsoft.com/office/drawing/2014/main" id="{80C4A18D-2D50-B0E2-F43B-5B67FEAC4FF1}"/>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F77B6CD-6736-467B-BB58-480AB162B03F}" type="slidenum">
              <a:rPr lang="es-SV" smtClean="0"/>
              <a:t>‹#›</a:t>
            </a:fld>
            <a:endParaRPr lang="es-SV"/>
          </a:p>
        </p:txBody>
      </p:sp>
    </p:spTree>
    <p:extLst>
      <p:ext uri="{BB962C8B-B14F-4D97-AF65-F5344CB8AC3E}">
        <p14:creationId xmlns:p14="http://schemas.microsoft.com/office/powerpoint/2010/main" val="2261838793"/>
      </p:ext>
    </p:extLst>
  </p:cSld>
  <p:clrMap bg1="lt1" tx1="dk1" bg2="lt2" tx2="dk2" accent1="accent1" accent2="accent2" accent3="accent3" accent4="accent4" accent5="accent5" accent6="accent6" hlink="hlink" folHlink="folHlink"/>
  <p:sldLayoutIdLst>
    <p:sldLayoutId id="2147484788" r:id="rId1"/>
    <p:sldLayoutId id="2147484789" r:id="rId2"/>
    <p:sldLayoutId id="2147484790" r:id="rId3"/>
    <p:sldLayoutId id="2147484791" r:id="rId4"/>
    <p:sldLayoutId id="2147484792" r:id="rId5"/>
    <p:sldLayoutId id="2147484793" r:id="rId6"/>
    <p:sldLayoutId id="2147484794" r:id="rId7"/>
    <p:sldLayoutId id="2147484795" r:id="rId8"/>
    <p:sldLayoutId id="2147484796" r:id="rId9"/>
    <p:sldLayoutId id="2147484797" r:id="rId10"/>
    <p:sldLayoutId id="2147484798"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SV"/>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7" name="ORAC ACEP CRISTO PARA DOCTRINAS">
            <a:hlinkClick r:id="" action="ppaction://media"/>
            <a:extLst>
              <a:ext uri="{FF2B5EF4-FFF2-40B4-BE49-F238E27FC236}">
                <a16:creationId xmlns:a16="http://schemas.microsoft.com/office/drawing/2014/main" id="{1199AB5B-078E-4BE9-BA46-A480F5411AC5}"/>
              </a:ext>
            </a:extLst>
          </p:cNvPr>
          <p:cNvPicPr>
            <a:picLocks noChangeAspect="1"/>
          </p:cNvPicPr>
          <p:nvPr userDrawn="1">
            <a:videoFile r:link="rId5"/>
            <p:extLst>
              <p:ext uri="{DAA4B4D4-6D71-4841-9C94-3DE7FCFB9230}">
                <p14:media xmlns:p14="http://schemas.microsoft.com/office/powerpoint/2010/main" r:embed="rId4"/>
              </p:ext>
            </p:extLst>
          </p:nvPr>
        </p:nvPicPr>
        <p:blipFill>
          <a:blip r:embed="rId6"/>
          <a:stretch>
            <a:fillRect/>
          </a:stretch>
        </p:blipFill>
        <p:spPr>
          <a:xfrm>
            <a:off x="654534" y="6318607"/>
            <a:ext cx="2870200" cy="382327"/>
          </a:xfrm>
          <a:prstGeom prst="rect">
            <a:avLst/>
          </a:prstGeom>
        </p:spPr>
      </p:pic>
    </p:spTree>
    <p:extLst>
      <p:ext uri="{BB962C8B-B14F-4D97-AF65-F5344CB8AC3E}">
        <p14:creationId xmlns:p14="http://schemas.microsoft.com/office/powerpoint/2010/main" val="2297788442"/>
      </p:ext>
    </p:extLst>
  </p:cSld>
  <p:clrMap bg1="lt1" tx1="dk1" bg2="lt2" tx2="dk2" accent1="accent1" accent2="accent2" accent3="accent3" accent4="accent4" accent5="accent5" accent6="accent6" hlink="hlink" folHlink="folHlink"/>
  <p:sldLayoutIdLst>
    <p:sldLayoutId id="2147484800" r:id="rId1"/>
    <p:sldLayoutId id="2147484801" r:id="rId2"/>
  </p:sldLayoutIdLs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11000"/>
                                  </p:stCondLst>
                                  <p:childTnLst>
                                    <p:cmd type="call" cmd="playFrom(0.0)">
                                      <p:cBhvr>
                                        <p:cTn id="6" dur="10"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repeatCount="indefinite" fill="hold" display="0">
                  <p:stCondLst>
                    <p:cond delay="indefinite"/>
                  </p:stCondLst>
                </p:cTn>
                <p:tgtEl>
                  <p:spTgt spid="7"/>
                </p:tgtEl>
              </p:cMediaNode>
            </p:video>
            <p:seq concurrent="1" nextAc="seek">
              <p:cTn id="8" restart="whenNotActive" fill="hold" evtFilter="cancelBubble" nodeType="interactiveSeq">
                <p:stCondLst>
                  <p:cond evt="onClick" delay="0">
                    <p:tgtEl>
                      <p:spTgt spid="7"/>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withEffect">
                                  <p:stCondLst>
                                    <p:cond delay="11000"/>
                                  </p:stCondLst>
                                  <p:childTnLst>
                                    <p:cmd type="call" cmd="togglePause">
                                      <p:cBhvr>
                                        <p:cTn id="12" dur="1" fill="hold"/>
                                        <p:tgtEl>
                                          <p:spTgt spid="7"/>
                                        </p:tgtEl>
                                      </p:cBhvr>
                                    </p:cmd>
                                  </p:childTnLst>
                                </p:cTn>
                              </p:par>
                            </p:childTnLst>
                          </p:cTn>
                        </p:par>
                      </p:childTnLst>
                    </p:cTn>
                  </p:par>
                </p:childTnLst>
              </p:cTn>
              <p:nextCondLst>
                <p:cond evt="onClick" delay="0">
                  <p:tgtEl>
                    <p:spTgt spid="7"/>
                  </p:tgtEl>
                </p:cond>
              </p:nextCondLst>
            </p:seq>
          </p:childTnLst>
        </p:cTn>
      </p:par>
    </p:tnLst>
  </p:timing>
  <p:hf hdr="0" ftr="0" dt="0"/>
  <p:txStyles>
    <p:titleStyle>
      <a:lvl1pPr algn="l" defTabSz="914382" rtl="0" eaLnBrk="1" latinLnBrk="0" hangingPunct="1">
        <a:lnSpc>
          <a:spcPct val="90000"/>
        </a:lnSpc>
        <a:spcBef>
          <a:spcPct val="0"/>
        </a:spcBef>
        <a:buNone/>
        <a:defRPr sz="4399" kern="1200">
          <a:solidFill>
            <a:schemeClr val="tx1"/>
          </a:solidFill>
          <a:latin typeface="+mj-lt"/>
          <a:ea typeface="+mj-ea"/>
          <a:cs typeface="+mj-cs"/>
        </a:defRPr>
      </a:lvl1pPr>
    </p:titleStyle>
    <p:bodyStyle>
      <a:lvl1pPr marL="228596" indent="-228596" algn="l" defTabSz="914382"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787" indent="-228596" algn="l" defTabSz="914382"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78" indent="-228596" algn="l" defTabSz="914382" rtl="0" eaLnBrk="1" latinLnBrk="0" hangingPunct="1">
        <a:lnSpc>
          <a:spcPct val="90000"/>
        </a:lnSpc>
        <a:spcBef>
          <a:spcPts val="500"/>
        </a:spcBef>
        <a:buFont typeface="Arial" panose="020B0604020202020204" pitchFamily="34" charset="0"/>
        <a:buChar char="•"/>
        <a:defRPr sz="1999" kern="1200">
          <a:solidFill>
            <a:schemeClr val="tx1"/>
          </a:solidFill>
          <a:latin typeface="+mn-lt"/>
          <a:ea typeface="+mn-ea"/>
          <a:cs typeface="+mn-cs"/>
        </a:defRPr>
      </a:lvl3pPr>
      <a:lvl4pPr marL="1600169" indent="-228596" algn="l" defTabSz="914382"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361" indent="-228596" algn="l" defTabSz="914382"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552" indent="-228596" algn="l" defTabSz="914382"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43" indent="-228596" algn="l" defTabSz="914382"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34" indent="-228596" algn="l" defTabSz="914382"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27" indent="-228596" algn="l" defTabSz="914382"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82" rtl="0" eaLnBrk="1" latinLnBrk="0" hangingPunct="1">
        <a:defRPr sz="1800" kern="1200">
          <a:solidFill>
            <a:schemeClr val="tx1"/>
          </a:solidFill>
          <a:latin typeface="+mn-lt"/>
          <a:ea typeface="+mn-ea"/>
          <a:cs typeface="+mn-cs"/>
        </a:defRPr>
      </a:lvl1pPr>
      <a:lvl2pPr marL="457191" algn="l" defTabSz="914382" rtl="0" eaLnBrk="1" latinLnBrk="0" hangingPunct="1">
        <a:defRPr sz="1800" kern="1200">
          <a:solidFill>
            <a:schemeClr val="tx1"/>
          </a:solidFill>
          <a:latin typeface="+mn-lt"/>
          <a:ea typeface="+mn-ea"/>
          <a:cs typeface="+mn-cs"/>
        </a:defRPr>
      </a:lvl2pPr>
      <a:lvl3pPr marL="914382" algn="l" defTabSz="914382" rtl="0" eaLnBrk="1" latinLnBrk="0" hangingPunct="1">
        <a:defRPr sz="1800" kern="1200">
          <a:solidFill>
            <a:schemeClr val="tx1"/>
          </a:solidFill>
          <a:latin typeface="+mn-lt"/>
          <a:ea typeface="+mn-ea"/>
          <a:cs typeface="+mn-cs"/>
        </a:defRPr>
      </a:lvl3pPr>
      <a:lvl4pPr marL="1371574" algn="l" defTabSz="914382" rtl="0" eaLnBrk="1" latinLnBrk="0" hangingPunct="1">
        <a:defRPr sz="1800" kern="1200">
          <a:solidFill>
            <a:schemeClr val="tx1"/>
          </a:solidFill>
          <a:latin typeface="+mn-lt"/>
          <a:ea typeface="+mn-ea"/>
          <a:cs typeface="+mn-cs"/>
        </a:defRPr>
      </a:lvl4pPr>
      <a:lvl5pPr marL="1828765" algn="l" defTabSz="914382" rtl="0" eaLnBrk="1" latinLnBrk="0" hangingPunct="1">
        <a:defRPr sz="1800" kern="1200">
          <a:solidFill>
            <a:schemeClr val="tx1"/>
          </a:solidFill>
          <a:latin typeface="+mn-lt"/>
          <a:ea typeface="+mn-ea"/>
          <a:cs typeface="+mn-cs"/>
        </a:defRPr>
      </a:lvl5pPr>
      <a:lvl6pPr marL="2285956" algn="l" defTabSz="914382" rtl="0" eaLnBrk="1" latinLnBrk="0" hangingPunct="1">
        <a:defRPr sz="1800" kern="1200">
          <a:solidFill>
            <a:schemeClr val="tx1"/>
          </a:solidFill>
          <a:latin typeface="+mn-lt"/>
          <a:ea typeface="+mn-ea"/>
          <a:cs typeface="+mn-cs"/>
        </a:defRPr>
      </a:lvl6pPr>
      <a:lvl7pPr marL="2743147" algn="l" defTabSz="914382" rtl="0" eaLnBrk="1" latinLnBrk="0" hangingPunct="1">
        <a:defRPr sz="1800" kern="1200">
          <a:solidFill>
            <a:schemeClr val="tx1"/>
          </a:solidFill>
          <a:latin typeface="+mn-lt"/>
          <a:ea typeface="+mn-ea"/>
          <a:cs typeface="+mn-cs"/>
        </a:defRPr>
      </a:lvl7pPr>
      <a:lvl8pPr marL="3200339" algn="l" defTabSz="914382" rtl="0" eaLnBrk="1" latinLnBrk="0" hangingPunct="1">
        <a:defRPr sz="1800" kern="1200">
          <a:solidFill>
            <a:schemeClr val="tx1"/>
          </a:solidFill>
          <a:latin typeface="+mn-lt"/>
          <a:ea typeface="+mn-ea"/>
          <a:cs typeface="+mn-cs"/>
        </a:defRPr>
      </a:lvl8pPr>
      <a:lvl9pPr marL="3657530" algn="l" defTabSz="914382"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75389222"/>
      </p:ext>
    </p:extLst>
  </p:cSld>
  <p:clrMap bg1="lt1" tx1="dk1" bg2="lt2" tx2="dk2" accent1="accent1" accent2="accent2" accent3="accent3" accent4="accent4" accent5="accent5" accent6="accent6" hlink="hlink" folHlink="folHlink"/>
  <p:sldLayoutIdLst>
    <p:sldLayoutId id="2147484803" r:id="rId1"/>
    <p:sldLayoutId id="2147484804" r:id="rId2"/>
    <p:sldLayoutId id="2147484805" r:id="rId3"/>
    <p:sldLayoutId id="2147484806" r:id="rId4"/>
    <p:sldLayoutId id="2147484807" r:id="rId5"/>
  </p:sldLayoutIdLst>
  <p:hf sldNum="0"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E50F673-4DF3-4801-8C5D-B7524AD673A0}" type="datetime1">
              <a:rPr lang="es-ES" smtClean="0"/>
              <a:t>27/11/2024</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E5E5063-698F-49FD-A2EC-B3596908E467}" type="slidenum">
              <a:rPr lang="en-US" smtClean="0"/>
              <a:t>‹#›</a:t>
            </a:fld>
            <a:endParaRPr lang="en-US"/>
          </a:p>
        </p:txBody>
      </p:sp>
    </p:spTree>
    <p:extLst>
      <p:ext uri="{BB962C8B-B14F-4D97-AF65-F5344CB8AC3E}">
        <p14:creationId xmlns:p14="http://schemas.microsoft.com/office/powerpoint/2010/main" val="3783139021"/>
      </p:ext>
    </p:extLst>
  </p:cSld>
  <p:clrMap bg1="lt1" tx1="dk1" bg2="lt2" tx2="dk2" accent1="accent1" accent2="accent2" accent3="accent3" accent4="accent4" accent5="accent5" accent6="accent6" hlink="hlink" folHlink="folHlink"/>
  <p:sldLayoutIdLst>
    <p:sldLayoutId id="2147484809" r:id="rId1"/>
    <p:sldLayoutId id="2147484810" r:id="rId2"/>
    <p:sldLayoutId id="2147484811" r:id="rId3"/>
    <p:sldLayoutId id="2147484812" r:id="rId4"/>
    <p:sldLayoutId id="2147484813" r:id="rId5"/>
    <p:sldLayoutId id="2147484814" r:id="rId6"/>
    <p:sldLayoutId id="2147484815" r:id="rId7"/>
    <p:sldLayoutId id="2147484816" r:id="rId8"/>
    <p:sldLayoutId id="2147484817" r:id="rId9"/>
    <p:sldLayoutId id="2147484818" r:id="rId10"/>
    <p:sldLayoutId id="2147484819" r:id="rId11"/>
  </p:sldLayoutIdLst>
  <p:hf sldNum="0"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4" name="Rectangle 13"/>
          <p:cNvSpPr/>
          <p:nvPr userDrawn="1"/>
        </p:nvSpPr>
        <p:spPr>
          <a:xfrm flipH="1">
            <a:off x="0" y="99510"/>
            <a:ext cx="12192000" cy="715107"/>
          </a:xfrm>
          <a:prstGeom prst="rect">
            <a:avLst/>
          </a:prstGeom>
          <a:solidFill>
            <a:schemeClr val="tx2">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2" name="Title Placeholder 1"/>
          <p:cNvSpPr>
            <a:spLocks noGrp="1"/>
          </p:cNvSpPr>
          <p:nvPr userDrawn="1">
            <p:ph type="title"/>
          </p:nvPr>
        </p:nvSpPr>
        <p:spPr>
          <a:xfrm>
            <a:off x="844550" y="120232"/>
            <a:ext cx="10509250" cy="673663"/>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userDrawn="1">
            <p:ph type="body" idx="1"/>
          </p:nvPr>
        </p:nvSpPr>
        <p:spPr>
          <a:xfrm>
            <a:off x="844550" y="1219200"/>
            <a:ext cx="10509250" cy="5102087"/>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userDrawn="1">
            <p:ph type="dt" sz="half" idx="2"/>
          </p:nvPr>
        </p:nvSpPr>
        <p:spPr>
          <a:xfrm>
            <a:off x="8610600" y="6376420"/>
            <a:ext cx="2743200" cy="365125"/>
          </a:xfrm>
          <a:prstGeom prst="rect">
            <a:avLst/>
          </a:prstGeom>
        </p:spPr>
        <p:txBody>
          <a:bodyPr vert="horz" lIns="91440" tIns="45720" rIns="91440" bIns="45720" rtlCol="0" anchor="ctr"/>
          <a:lstStyle>
            <a:lvl1pPr algn="r">
              <a:defRPr sz="1200">
                <a:solidFill>
                  <a:schemeClr val="tx1">
                    <a:tint val="75000"/>
                  </a:schemeClr>
                </a:solidFill>
                <a:latin typeface="Arial" panose="020B0604020202020204" pitchFamily="34" charset="0"/>
                <a:cs typeface="Arial" panose="020B0604020202020204" pitchFamily="34" charset="0"/>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6027CB42-B5D3-4821-B903-697D937390BF}" type="datetime1">
              <a:rPr kumimoji="0" lang="en-US" sz="1200" b="0" i="0" u="none" strike="noStrike" kern="1200" cap="none" spc="0" normalizeH="0" baseline="0" noProof="0" smtClean="0">
                <a:ln>
                  <a:noFill/>
                </a:ln>
                <a:solidFill>
                  <a:prstClr val="black">
                    <a:tint val="75000"/>
                  </a:prstClr>
                </a:solidFill>
                <a:effectLst/>
                <a:uLnTx/>
                <a:uFillTx/>
                <a:latin typeface="Arial" panose="020B0604020202020204" pitchFamily="34" charset="0"/>
                <a:ea typeface="+mn-ea"/>
                <a:cs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11/27/2024</a:t>
            </a:fld>
            <a:endParaRPr kumimoji="0" lang="en-US" sz="1200" b="0" i="0" u="none" strike="noStrike" kern="1200" cap="none" spc="0" normalizeH="0" baseline="0" noProof="0">
              <a:ln>
                <a:noFill/>
              </a:ln>
              <a:solidFill>
                <a:prstClr val="black">
                  <a:tint val="75000"/>
                </a:prstClr>
              </a:solidFill>
              <a:effectLst/>
              <a:uLnTx/>
              <a:uFillTx/>
              <a:latin typeface="Arial" panose="020B0604020202020204" pitchFamily="34" charset="0"/>
              <a:ea typeface="+mn-ea"/>
              <a:cs typeface="Arial" panose="020B0604020202020204" pitchFamily="34" charset="0"/>
            </a:endParaRPr>
          </a:p>
        </p:txBody>
      </p:sp>
      <p:sp>
        <p:nvSpPr>
          <p:cNvPr id="5" name="Footer Placeholder 4"/>
          <p:cNvSpPr>
            <a:spLocks noGrp="1"/>
          </p:cNvSpPr>
          <p:nvPr userDrawn="1">
            <p:ph type="ftr" sz="quarter" idx="3"/>
          </p:nvPr>
        </p:nvSpPr>
        <p:spPr>
          <a:xfrm>
            <a:off x="844550" y="6376420"/>
            <a:ext cx="3270250" cy="365125"/>
          </a:xfrm>
          <a:prstGeom prst="rect">
            <a:avLst/>
          </a:prstGeom>
        </p:spPr>
        <p:txBody>
          <a:bodyPr vert="horz" lIns="91440" tIns="45720" rIns="91440" bIns="45720" rtlCol="0" anchor="ctr"/>
          <a:lstStyle>
            <a:lvl1pPr algn="l">
              <a:defRPr sz="1200">
                <a:solidFill>
                  <a:schemeClr val="tx1">
                    <a:tint val="75000"/>
                  </a:schemeClr>
                </a:solidFill>
                <a:latin typeface="Arial" panose="020B0604020202020204" pitchFamily="34" charset="0"/>
                <a:cs typeface="Arial" panose="020B0604020202020204" pitchFamily="34"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tint val="75000"/>
                </a:prstClr>
              </a:solidFill>
              <a:effectLst/>
              <a:uLnTx/>
              <a:uFillTx/>
              <a:latin typeface="Arial" panose="020B0604020202020204" pitchFamily="34" charset="0"/>
              <a:ea typeface="+mn-ea"/>
              <a:cs typeface="Arial" panose="020B0604020202020204" pitchFamily="34" charset="0"/>
            </a:endParaRPr>
          </a:p>
        </p:txBody>
      </p:sp>
      <p:sp>
        <p:nvSpPr>
          <p:cNvPr id="9" name="Parallelogram 8"/>
          <p:cNvSpPr/>
          <p:nvPr userDrawn="1"/>
        </p:nvSpPr>
        <p:spPr>
          <a:xfrm flipH="1">
            <a:off x="0" y="60638"/>
            <a:ext cx="844550" cy="792850"/>
          </a:xfrm>
          <a:prstGeom prst="parallelogram">
            <a:avLst>
              <a:gd name="adj" fmla="val 25962"/>
            </a:avLst>
          </a:prstGeom>
          <a:solidFill>
            <a:srgbClr val="0397B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 name="Slide Number Placeholder 5"/>
          <p:cNvSpPr>
            <a:spLocks noGrp="1"/>
          </p:cNvSpPr>
          <p:nvPr userDrawn="1">
            <p:ph type="sldNum" sz="quarter" idx="4"/>
          </p:nvPr>
        </p:nvSpPr>
        <p:spPr>
          <a:xfrm>
            <a:off x="157356" y="274501"/>
            <a:ext cx="529839" cy="365125"/>
          </a:xfrm>
          <a:prstGeom prst="rect">
            <a:avLst/>
          </a:prstGeom>
        </p:spPr>
        <p:txBody>
          <a:bodyPr vert="horz" lIns="91440" tIns="45720" rIns="91440" bIns="45720" rtlCol="0" anchor="ctr"/>
          <a:lstStyle>
            <a:lvl1pPr algn="ctr">
              <a:defRPr sz="1800" b="1">
                <a:solidFill>
                  <a:schemeClr val="bg1"/>
                </a:solidFill>
                <a:latin typeface="Arial" panose="020B0604020202020204" pitchFamily="34" charset="0"/>
                <a:cs typeface="Arial" panose="020B0604020202020204" pitchFamily="34" charset="0"/>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fld id="{72E49EA8-0C08-4868-A11A-1CEAA3A76DA0}" type="slidenum">
              <a:rPr kumimoji="0" lang="en-US" sz="1800" b="1" i="0" u="none" strike="noStrike" kern="1200" cap="none" spc="0" normalizeH="0" baseline="0" noProof="0" smtClean="0">
                <a:ln>
                  <a:noFill/>
                </a:ln>
                <a:solidFill>
                  <a:prstClr val="white"/>
                </a:solidFill>
                <a:effectLst/>
                <a:uLnTx/>
                <a:uFillTx/>
                <a:latin typeface="Arial" panose="020B0604020202020204" pitchFamily="34" charset="0"/>
                <a:ea typeface="+mn-ea"/>
                <a:cs typeface="Arial" panose="020B0604020202020204"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a:t>
            </a:fld>
            <a:endParaRPr kumimoji="0" lang="en-US" sz="1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10" name="Freeform 9"/>
          <p:cNvSpPr/>
          <p:nvPr userDrawn="1"/>
        </p:nvSpPr>
        <p:spPr>
          <a:xfrm rot="5400000">
            <a:off x="6070105" y="733796"/>
            <a:ext cx="54099" cy="12194310"/>
          </a:xfrm>
          <a:custGeom>
            <a:avLst/>
            <a:gdLst>
              <a:gd name="connsiteX0" fmla="*/ 0 w 105188"/>
              <a:gd name="connsiteY0" fmla="*/ 7159514 h 7159514"/>
              <a:gd name="connsiteX1" fmla="*/ 0 w 105188"/>
              <a:gd name="connsiteY1" fmla="*/ 0 h 7159514"/>
              <a:gd name="connsiteX2" fmla="*/ 105188 w 105188"/>
              <a:gd name="connsiteY2" fmla="*/ 0 h 7159514"/>
              <a:gd name="connsiteX3" fmla="*/ 105188 w 105188"/>
              <a:gd name="connsiteY3" fmla="*/ 7159514 h 7159514"/>
              <a:gd name="connsiteX4" fmla="*/ 0 w 105188"/>
              <a:gd name="connsiteY4" fmla="*/ 7159514 h 71595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5188" h="7159514">
                <a:moveTo>
                  <a:pt x="0" y="7159514"/>
                </a:moveTo>
                <a:lnTo>
                  <a:pt x="0" y="0"/>
                </a:lnTo>
                <a:lnTo>
                  <a:pt x="105188" y="0"/>
                </a:lnTo>
                <a:lnTo>
                  <a:pt x="105188" y="7159514"/>
                </a:lnTo>
                <a:lnTo>
                  <a:pt x="0" y="7159514"/>
                </a:lnTo>
                <a:close/>
              </a:path>
            </a:pathLst>
          </a:cu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131768997"/>
      </p:ext>
    </p:extLst>
  </p:cSld>
  <p:clrMap bg1="lt1" tx1="dk1" bg2="lt2" tx2="dk2" accent1="accent1" accent2="accent2" accent3="accent3" accent4="accent4" accent5="accent5" accent6="accent6" hlink="hlink" folHlink="folHlink"/>
  <p:sldLayoutIdLst>
    <p:sldLayoutId id="2147484821" r:id="rId1"/>
    <p:sldLayoutId id="2147484822" r:id="rId2"/>
    <p:sldLayoutId id="2147484823" r:id="rId3"/>
    <p:sldLayoutId id="2147484824" r:id="rId4"/>
    <p:sldLayoutId id="2147484825" r:id="rId5"/>
    <p:sldLayoutId id="2147484826" r:id="rId6"/>
    <p:sldLayoutId id="2147484827" r:id="rId7"/>
    <p:sldLayoutId id="2147484828" r:id="rId8"/>
    <p:sldLayoutId id="2147484829" r:id="rId9"/>
    <p:sldLayoutId id="2147484830" r:id="rId10"/>
    <p:sldLayoutId id="2147484831" r:id="rId11"/>
    <p:sldLayoutId id="2147484832" r:id="rId12"/>
    <p:sldLayoutId id="2147484833" r:id="rId13"/>
    <p:sldLayoutId id="2147484834" r:id="rId14"/>
    <p:sldLayoutId id="2147484835" r:id="rId15"/>
    <p:sldLayoutId id="2147484836" r:id="rId16"/>
    <p:sldLayoutId id="2147484837" r:id="rId17"/>
    <p:sldLayoutId id="2147484838" r:id="rId18"/>
    <p:sldLayoutId id="2147484839" r:id="rId19"/>
    <p:sldLayoutId id="2147484840" r:id="rId20"/>
    <p:sldLayoutId id="2147484841" r:id="rId21"/>
    <p:sldLayoutId id="2147484842" r:id="rId22"/>
    <p:sldLayoutId id="2147484843" r:id="rId23"/>
    <p:sldLayoutId id="2147484844" r:id="rId24"/>
    <p:sldLayoutId id="2147484845" r:id="rId25"/>
    <p:sldLayoutId id="2147484846" r:id="rId26"/>
    <p:sldLayoutId id="2147484847" r:id="rId27"/>
    <p:sldLayoutId id="2147484848" r:id="rId28"/>
    <p:sldLayoutId id="2147484849" r:id="rId29"/>
    <p:sldLayoutId id="2147484850" r:id="rId30"/>
    <p:sldLayoutId id="2147484851" r:id="rId31"/>
    <p:sldLayoutId id="2147484852" r:id="rId32"/>
    <p:sldLayoutId id="2147484853" r:id="rId33"/>
    <p:sldLayoutId id="2147484854" r:id="rId34"/>
    <p:sldLayoutId id="2147484855" r:id="rId35"/>
  </p:sldLayoutIdLst>
  <p:hf hdr="0" ftr="0" dt="0"/>
  <p:txStyles>
    <p:titleStyle>
      <a:lvl1pPr algn="l" defTabSz="914400" rtl="0" eaLnBrk="1" latinLnBrk="0" hangingPunct="1">
        <a:lnSpc>
          <a:spcPct val="90000"/>
        </a:lnSpc>
        <a:spcBef>
          <a:spcPct val="0"/>
        </a:spcBef>
        <a:buNone/>
        <a:defRPr sz="4400" b="0" kern="1200">
          <a:solidFill>
            <a:schemeClr val="accent5"/>
          </a:solidFill>
          <a:latin typeface="ArialLight (Headings)"/>
          <a:ea typeface="+mj-ea"/>
          <a:cs typeface="Arial" panose="020B0604020202020204" pitchFamily="34"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84">
          <p15:clr>
            <a:srgbClr val="F26B43"/>
          </p15:clr>
        </p15:guide>
        <p15:guide id="2" pos="3840">
          <p15:clr>
            <a:srgbClr val="F26B43"/>
          </p15:clr>
        </p15:guide>
        <p15:guide id="3" pos="432">
          <p15:clr>
            <a:srgbClr val="F26B43"/>
          </p15:clr>
        </p15:guide>
        <p15:guide id="4" pos="532">
          <p15:clr>
            <a:srgbClr val="F26B43"/>
          </p15:clr>
        </p15:guide>
        <p15:guide id="5" pos="7152">
          <p15:clr>
            <a:srgbClr val="F26B43"/>
          </p15:clr>
        </p15:guide>
        <p15:guide id="6" pos="7248">
          <p15:clr>
            <a:srgbClr val="F26B43"/>
          </p15:clr>
        </p15:guide>
        <p15:guide id="7" orient="horz" pos="3960">
          <p15:clr>
            <a:srgbClr val="F26B43"/>
          </p15:clr>
        </p15:guide>
        <p15:guide id="8" orient="horz" pos="504">
          <p15:clr>
            <a:srgbClr val="F26B43"/>
          </p15:clr>
        </p15:guide>
        <p15:guide id="9" orient="horz" pos="768">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3.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Layout" Target="../slideLayouts/slideLayout4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4.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4.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4.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4.xml"/></Relationships>
</file>

<file path=ppt/slides/_rels/slide3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uadroTexto 5">
            <a:extLst>
              <a:ext uri="{FF2B5EF4-FFF2-40B4-BE49-F238E27FC236}">
                <a16:creationId xmlns:a16="http://schemas.microsoft.com/office/drawing/2014/main" id="{4B7126F0-2865-45E3-9F92-9825A4C143D0}"/>
              </a:ext>
            </a:extLst>
          </p:cNvPr>
          <p:cNvSpPr txBox="1"/>
          <p:nvPr/>
        </p:nvSpPr>
        <p:spPr>
          <a:xfrm>
            <a:off x="487959" y="69092"/>
            <a:ext cx="11216081" cy="70788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MX" sz="40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Arial" panose="020B0604020202020204" pitchFamily="34" charset="0"/>
                <a:ea typeface="+mn-ea"/>
                <a:cs typeface="Arial" panose="020B0604020202020204" pitchFamily="34" charset="0"/>
              </a:rPr>
              <a:t>IGLESIA     XXXX </a:t>
            </a:r>
            <a:r>
              <a:rPr kumimoji="0" lang="es-MX" sz="4000" b="1" i="0" u="none" strike="noStrike" kern="1200" cap="none" spc="0" normalizeH="0" baseline="0" noProof="0" dirty="0" err="1">
                <a:ln>
                  <a:noFill/>
                </a:ln>
                <a:solidFill>
                  <a:prstClr val="black"/>
                </a:solidFill>
                <a:effectLst>
                  <a:outerShdw blurRad="38100" dist="38100" dir="2700000" algn="tl">
                    <a:srgbClr val="000000">
                      <a:alpha val="43137"/>
                    </a:srgbClr>
                  </a:outerShdw>
                </a:effectLst>
                <a:uLnTx/>
                <a:uFillTx/>
                <a:latin typeface="Arial" panose="020B0604020202020204" pitchFamily="34" charset="0"/>
                <a:ea typeface="+mn-ea"/>
                <a:cs typeface="Arial" panose="020B0604020202020204" pitchFamily="34" charset="0"/>
              </a:rPr>
              <a:t>XXXX</a:t>
            </a:r>
            <a:endParaRPr kumimoji="0" lang="es-ES" sz="4000" b="0" i="0" u="none" strike="noStrike" kern="1200" cap="none" spc="0" normalizeH="0" baseline="0" noProof="0" dirty="0">
              <a:ln>
                <a:noFill/>
              </a:ln>
              <a:solidFill>
                <a:prstClr val="black"/>
              </a:solidFill>
              <a:effectLst/>
              <a:uLnTx/>
              <a:uFillTx/>
              <a:latin typeface="Georgia" panose="02040502050405020303" pitchFamily="18" charset="0"/>
              <a:ea typeface="+mn-ea"/>
              <a:cs typeface="+mn-cs"/>
            </a:endParaRPr>
          </a:p>
        </p:txBody>
      </p:sp>
      <p:sp>
        <p:nvSpPr>
          <p:cNvPr id="5" name="CuadroTexto 5">
            <a:extLst>
              <a:ext uri="{FF2B5EF4-FFF2-40B4-BE49-F238E27FC236}">
                <a16:creationId xmlns:a16="http://schemas.microsoft.com/office/drawing/2014/main" id="{5E183884-0FB6-D27A-167B-05CDDEA21C1C}"/>
              </a:ext>
            </a:extLst>
          </p:cNvPr>
          <p:cNvSpPr txBox="1"/>
          <p:nvPr/>
        </p:nvSpPr>
        <p:spPr>
          <a:xfrm>
            <a:off x="603168" y="775983"/>
            <a:ext cx="11216081" cy="5940088"/>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MX" sz="40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Arial" panose="020B0604020202020204" pitchFamily="34" charset="0"/>
                <a:ea typeface="+mn-ea"/>
                <a:cs typeface="Arial" panose="020B0604020202020204" pitchFamily="34" charset="0"/>
              </a:rPr>
              <a:t>SEMINARIO DE DISCIPULADO</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MX" sz="40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Arial" panose="020B0604020202020204" pitchFamily="34" charset="0"/>
              <a:ea typeface="+mn-ea"/>
              <a:cs typeface="Arial" panose="020B0604020202020204"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40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Arial" panose="020B0604020202020204" pitchFamily="34" charset="0"/>
                <a:ea typeface="+mn-ea"/>
                <a:cs typeface="Arial" panose="020B0604020202020204" pitchFamily="34" charset="0"/>
              </a:rPr>
              <a:t>DOCTRINA DEL ESPÍRITU SANTO – NEUMATOLOGÍA</a:t>
            </a:r>
            <a:endParaRPr kumimoji="0" lang="es-MX" sz="40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s-MX" sz="40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Arial" panose="020B0604020202020204" pitchFamily="34" charset="0"/>
                <a:ea typeface="+mn-ea"/>
                <a:cs typeface="Arial" panose="020B0604020202020204" pitchFamily="34" charset="0"/>
              </a:rPr>
              <a:t>FECHA: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MX" sz="40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Arial" panose="020B0604020202020204" pitchFamily="34" charset="0"/>
                <a:ea typeface="+mn-ea"/>
                <a:cs typeface="Arial" panose="020B0604020202020204" pitchFamily="34" charset="0"/>
              </a:rPr>
              <a:t>PRESENTACIÓN </a:t>
            </a:r>
            <a:r>
              <a:rPr kumimoji="0" lang="es-MX" sz="54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Arial" panose="020B0604020202020204" pitchFamily="34" charset="0"/>
                <a:ea typeface="+mn-ea"/>
                <a:cs typeface="Arial" panose="020B0604020202020204" pitchFamily="34" charset="0"/>
              </a:rPr>
              <a:t>#: 1</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MX" sz="54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Arial" panose="020B0604020202020204" pitchFamily="34" charset="0"/>
              <a:ea typeface="+mn-ea"/>
              <a:cs typeface="Arial" panose="020B0604020202020204"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MX" sz="24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Arial" panose="020B0604020202020204" pitchFamily="34" charset="0"/>
                <a:ea typeface="+mn-ea"/>
                <a:cs typeface="Arial" panose="020B0604020202020204" pitchFamily="34" charset="0"/>
              </a:rPr>
              <a:t>MATERIAL TOTALMENTE EDITABLE – VER EN MODO DE PRESENTACIÓN O SLIDE SHOW</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MX" sz="24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Arial" panose="020B0604020202020204" pitchFamily="34" charset="0"/>
                <a:ea typeface="+mn-ea"/>
                <a:cs typeface="Arial" panose="020B0604020202020204" pitchFamily="34" charset="0"/>
              </a:rPr>
              <a:t>FILMINAS 1 A LA 29</a:t>
            </a:r>
            <a:endParaRPr kumimoji="0" lang="es-ES" sz="2400" b="0" i="0" u="none" strike="noStrike" kern="1200" cap="none" spc="0" normalizeH="0" baseline="0" noProof="0" dirty="0">
              <a:ln>
                <a:noFill/>
              </a:ln>
              <a:solidFill>
                <a:prstClr val="black"/>
              </a:solidFill>
              <a:effectLst/>
              <a:uLnTx/>
              <a:uFillTx/>
              <a:latin typeface="Georgia" panose="02040502050405020303" pitchFamily="18" charset="0"/>
              <a:ea typeface="+mn-ea"/>
              <a:cs typeface="+mn-cs"/>
            </a:endParaRPr>
          </a:p>
        </p:txBody>
      </p:sp>
    </p:spTree>
    <p:extLst>
      <p:ext uri="{BB962C8B-B14F-4D97-AF65-F5344CB8AC3E}">
        <p14:creationId xmlns:p14="http://schemas.microsoft.com/office/powerpoint/2010/main" val="57043916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DB03B4-2D1E-4C16-99A4-7B8B890ECAF3}"/>
              </a:ext>
            </a:extLst>
          </p:cNvPr>
          <p:cNvSpPr>
            <a:spLocks noGrp="1"/>
          </p:cNvSpPr>
          <p:nvPr>
            <p:ph type="title" idx="4294967295"/>
          </p:nvPr>
        </p:nvSpPr>
        <p:spPr>
          <a:xfrm>
            <a:off x="164983" y="85100"/>
            <a:ext cx="11862033" cy="397751"/>
          </a:xfrm>
          <a:prstGeom prst="rect">
            <a:avLst/>
          </a:prstGeom>
          <a:ln>
            <a:solidFill>
              <a:schemeClr val="tx1"/>
            </a:solidFill>
          </a:ln>
        </p:spPr>
        <p:txBody>
          <a:bodyPr>
            <a:noAutofit/>
          </a:bodyPr>
          <a:lstStyle/>
          <a:p>
            <a:pPr algn="ctr"/>
            <a:r>
              <a:rPr lang="es-ES" sz="2800" b="1" dirty="0">
                <a:latin typeface="Century Gothic" panose="020B0502020202020204" pitchFamily="34" charset="0"/>
              </a:rPr>
              <a:t>DOCTRINA DEL ESPÍRITU SANTO - CONTENIDO</a:t>
            </a:r>
          </a:p>
        </p:txBody>
      </p:sp>
      <p:sp>
        <p:nvSpPr>
          <p:cNvPr id="3" name="Content Placeholder 2">
            <a:extLst>
              <a:ext uri="{FF2B5EF4-FFF2-40B4-BE49-F238E27FC236}">
                <a16:creationId xmlns:a16="http://schemas.microsoft.com/office/drawing/2014/main" id="{163B0D2E-6623-4ED3-8642-2A7AD613C06A}"/>
              </a:ext>
            </a:extLst>
          </p:cNvPr>
          <p:cNvSpPr>
            <a:spLocks noGrp="1"/>
          </p:cNvSpPr>
          <p:nvPr>
            <p:ph idx="4294967295"/>
          </p:nvPr>
        </p:nvSpPr>
        <p:spPr>
          <a:xfrm>
            <a:off x="52649" y="535405"/>
            <a:ext cx="12027056" cy="6237495"/>
          </a:xfrm>
          <a:prstGeom prst="rect">
            <a:avLst/>
          </a:prstGeom>
          <a:ln>
            <a:solidFill>
              <a:schemeClr val="tx1"/>
            </a:solidFill>
          </a:ln>
        </p:spPr>
        <p:txBody>
          <a:bodyPr>
            <a:normAutofit fontScale="25000" lnSpcReduction="20000"/>
          </a:bodyPr>
          <a:lstStyle/>
          <a:p>
            <a:pPr marL="1217613" marR="0" lvl="2" indent="-857250" algn="just" defTabSz="914382" rtl="0" eaLnBrk="1" fontAlgn="auto" latinLnBrk="0" hangingPunct="1">
              <a:lnSpc>
                <a:spcPct val="170000"/>
              </a:lnSpc>
              <a:spcBef>
                <a:spcPts val="1000"/>
              </a:spcBef>
              <a:spcAft>
                <a:spcPts val="0"/>
              </a:spcAft>
              <a:buClrTx/>
              <a:buSzTx/>
              <a:buFontTx/>
              <a:buChar char="-"/>
              <a:tabLst/>
              <a:defRPr/>
            </a:pPr>
            <a:r>
              <a:rPr kumimoji="0" lang="es-ES" sz="4300" b="1"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rPr>
              <a:t>INTRODUCCIÓN DE LA DOCTRINA DEL ESPIRITU SANTO</a:t>
            </a:r>
          </a:p>
          <a:p>
            <a:pPr marL="1217613" marR="0" lvl="2" indent="-857250" algn="just" defTabSz="914382" rtl="0" eaLnBrk="1" fontAlgn="auto" latinLnBrk="0" hangingPunct="1">
              <a:lnSpc>
                <a:spcPct val="170000"/>
              </a:lnSpc>
              <a:spcBef>
                <a:spcPts val="1000"/>
              </a:spcBef>
              <a:spcAft>
                <a:spcPts val="0"/>
              </a:spcAft>
              <a:buClrTx/>
              <a:buSzTx/>
              <a:buFontTx/>
              <a:buChar char="-"/>
              <a:tabLst/>
              <a:defRPr/>
            </a:pPr>
            <a:r>
              <a:rPr kumimoji="0" lang="es-ES" sz="4300" b="1"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rPr>
              <a:t>EL ESPIRITU SANTO TRABAJA JUNTO AL PADRE Y AL HIJO EN EL PLAN DE LA REDENCIÓN</a:t>
            </a:r>
          </a:p>
          <a:p>
            <a:pPr marL="1217613" marR="0" lvl="2" indent="-857250" algn="just" defTabSz="914382" rtl="0" eaLnBrk="1" fontAlgn="auto" latinLnBrk="0" hangingPunct="1">
              <a:lnSpc>
                <a:spcPct val="170000"/>
              </a:lnSpc>
              <a:spcBef>
                <a:spcPts val="1000"/>
              </a:spcBef>
              <a:spcAft>
                <a:spcPts val="0"/>
              </a:spcAft>
              <a:buClrTx/>
              <a:buSzTx/>
              <a:buFontTx/>
              <a:buChar char="-"/>
              <a:tabLst/>
              <a:defRPr/>
            </a:pPr>
            <a:r>
              <a:rPr lang="es-ES" sz="4300" b="1" dirty="0">
                <a:solidFill>
                  <a:prstClr val="black"/>
                </a:solidFill>
                <a:latin typeface="Calibri" panose="020F0502020204030204" pitchFamily="34" charset="0"/>
                <a:cs typeface="Calibri" panose="020F0502020204030204" pitchFamily="34" charset="0"/>
              </a:rPr>
              <a:t>ALGUNAS TEORIAS ERRONEAS SOBRE LAS PERSONALIDADES DE DIOS</a:t>
            </a:r>
          </a:p>
          <a:p>
            <a:pPr marL="1217613" marR="0" lvl="2" indent="-857250" algn="just" defTabSz="914382" rtl="0" eaLnBrk="1" fontAlgn="auto" latinLnBrk="0" hangingPunct="1">
              <a:lnSpc>
                <a:spcPct val="170000"/>
              </a:lnSpc>
              <a:spcBef>
                <a:spcPts val="1000"/>
              </a:spcBef>
              <a:spcAft>
                <a:spcPts val="0"/>
              </a:spcAft>
              <a:buClrTx/>
              <a:buSzTx/>
              <a:buFontTx/>
              <a:buChar char="-"/>
              <a:tabLst/>
              <a:defRPr/>
            </a:pPr>
            <a:r>
              <a:rPr lang="es-ES" sz="4300" b="1" dirty="0">
                <a:solidFill>
                  <a:prstClr val="black"/>
                </a:solidFill>
                <a:latin typeface="Calibri" panose="020F0502020204030204" pitchFamily="34" charset="0"/>
                <a:cs typeface="Calibri" panose="020F0502020204030204" pitchFamily="34" charset="0"/>
              </a:rPr>
              <a:t>CONSECUENCIAS TERRIBLES PARA LOS QUE NO CREEN QUE DIOS ES EL ESPIRITU SANTO</a:t>
            </a:r>
          </a:p>
          <a:p>
            <a:pPr marL="1217613" marR="0" lvl="2" indent="-857250" algn="just" defTabSz="914382" rtl="0" eaLnBrk="1" fontAlgn="auto" latinLnBrk="0" hangingPunct="1">
              <a:lnSpc>
                <a:spcPct val="170000"/>
              </a:lnSpc>
              <a:spcBef>
                <a:spcPts val="1000"/>
              </a:spcBef>
              <a:spcAft>
                <a:spcPts val="0"/>
              </a:spcAft>
              <a:buClrTx/>
              <a:buSzTx/>
              <a:buFontTx/>
              <a:buChar char="-"/>
              <a:tabLst/>
              <a:defRPr/>
            </a:pPr>
            <a:r>
              <a:rPr lang="es-ES" sz="4300" b="1" dirty="0">
                <a:solidFill>
                  <a:prstClr val="black"/>
                </a:solidFill>
                <a:latin typeface="Calibri" panose="020F0502020204030204" pitchFamily="34" charset="0"/>
                <a:cs typeface="Calibri" panose="020F0502020204030204" pitchFamily="34" charset="0"/>
              </a:rPr>
              <a:t>PERSONALIDAD DEL ESPIRITU SANTO - A TRAVÉS DE SUS NOMBRES Y SUS TÍTULOS </a:t>
            </a:r>
          </a:p>
          <a:p>
            <a:pPr marL="1217613" marR="0" lvl="2" indent="-857250" algn="just" defTabSz="914382" rtl="0" eaLnBrk="1" fontAlgn="auto" latinLnBrk="0" hangingPunct="1">
              <a:lnSpc>
                <a:spcPct val="170000"/>
              </a:lnSpc>
              <a:spcBef>
                <a:spcPts val="1000"/>
              </a:spcBef>
              <a:spcAft>
                <a:spcPts val="0"/>
              </a:spcAft>
              <a:buClrTx/>
              <a:buSzTx/>
              <a:buFontTx/>
              <a:buChar char="-"/>
              <a:tabLst/>
              <a:defRPr/>
            </a:pPr>
            <a:r>
              <a:rPr lang="es-ES" sz="4300" b="1" dirty="0">
                <a:solidFill>
                  <a:prstClr val="black"/>
                </a:solidFill>
                <a:latin typeface="Calibri" panose="020F0502020204030204" pitchFamily="34" charset="0"/>
                <a:cs typeface="Calibri" panose="020F0502020204030204" pitchFamily="34" charset="0"/>
              </a:rPr>
              <a:t>EL USO DE PRONOMBRES PERSONALES DEMUESTRA SU PERSONALIDAD</a:t>
            </a:r>
          </a:p>
          <a:p>
            <a:pPr marL="1217613" marR="0" lvl="2" indent="-857250" algn="just" defTabSz="914382" rtl="0" eaLnBrk="1" fontAlgn="auto" latinLnBrk="0" hangingPunct="1">
              <a:lnSpc>
                <a:spcPct val="170000"/>
              </a:lnSpc>
              <a:spcBef>
                <a:spcPts val="1000"/>
              </a:spcBef>
              <a:spcAft>
                <a:spcPts val="0"/>
              </a:spcAft>
              <a:buClrTx/>
              <a:buSzTx/>
              <a:buFontTx/>
              <a:buChar char="-"/>
              <a:tabLst/>
              <a:defRPr/>
            </a:pPr>
            <a:r>
              <a:rPr lang="es-ES" sz="4300" b="1" dirty="0">
                <a:solidFill>
                  <a:prstClr val="black"/>
                </a:solidFill>
                <a:latin typeface="Calibri" panose="020F0502020204030204" pitchFamily="34" charset="0"/>
                <a:cs typeface="Calibri" panose="020F0502020204030204" pitchFamily="34" charset="0"/>
              </a:rPr>
              <a:t>EL ESPÍRITU SANTO TIENE CARACTERÍSTICAS DE UNA PERSONA</a:t>
            </a:r>
          </a:p>
          <a:p>
            <a:pPr marL="1217613" marR="0" lvl="2" indent="-857250" algn="just" defTabSz="914382" rtl="0" eaLnBrk="1" fontAlgn="auto" latinLnBrk="0" hangingPunct="1">
              <a:lnSpc>
                <a:spcPct val="170000"/>
              </a:lnSpc>
              <a:spcBef>
                <a:spcPts val="1000"/>
              </a:spcBef>
              <a:spcAft>
                <a:spcPts val="0"/>
              </a:spcAft>
              <a:buClrTx/>
              <a:buSzTx/>
              <a:buFontTx/>
              <a:buChar char="-"/>
              <a:tabLst/>
              <a:defRPr/>
            </a:pPr>
            <a:r>
              <a:rPr lang="es-ES" sz="4300" b="1" dirty="0">
                <a:solidFill>
                  <a:prstClr val="black"/>
                </a:solidFill>
                <a:latin typeface="Calibri" panose="020F0502020204030204" pitchFamily="34" charset="0"/>
                <a:cs typeface="Calibri" panose="020F0502020204030204" pitchFamily="34" charset="0"/>
              </a:rPr>
              <a:t>EL ESPÍRITU SANTO PUEDE SER AFECTADO COMO UNA PERSONA</a:t>
            </a:r>
          </a:p>
          <a:p>
            <a:pPr marL="1217613" marR="0" lvl="2" indent="-857250" algn="just" defTabSz="914382" rtl="0" eaLnBrk="1" fontAlgn="auto" latinLnBrk="0" hangingPunct="1">
              <a:lnSpc>
                <a:spcPct val="170000"/>
              </a:lnSpc>
              <a:spcBef>
                <a:spcPts val="1000"/>
              </a:spcBef>
              <a:spcAft>
                <a:spcPts val="0"/>
              </a:spcAft>
              <a:buClrTx/>
              <a:buSzTx/>
              <a:buFontTx/>
              <a:buChar char="-"/>
              <a:tabLst/>
              <a:defRPr/>
            </a:pPr>
            <a:r>
              <a:rPr lang="es-ES" sz="4300" b="1" dirty="0">
                <a:solidFill>
                  <a:prstClr val="black"/>
                </a:solidFill>
                <a:latin typeface="Calibri" panose="020F0502020204030204" pitchFamily="34" charset="0"/>
                <a:cs typeface="Calibri" panose="020F0502020204030204" pitchFamily="34" charset="0"/>
              </a:rPr>
              <a:t>EL ESPÍRITU SANTO ES IDENTIFICADO CON EL PADRE Y EL HIJO </a:t>
            </a:r>
          </a:p>
          <a:p>
            <a:pPr marL="1217613" marR="0" lvl="2" indent="-857250" algn="just" defTabSz="914382" rtl="0" eaLnBrk="1" fontAlgn="auto" latinLnBrk="0" hangingPunct="1">
              <a:lnSpc>
                <a:spcPct val="170000"/>
              </a:lnSpc>
              <a:spcBef>
                <a:spcPts val="1000"/>
              </a:spcBef>
              <a:spcAft>
                <a:spcPts val="0"/>
              </a:spcAft>
              <a:buClrTx/>
              <a:buSzTx/>
              <a:buFontTx/>
              <a:buChar char="-"/>
              <a:tabLst/>
              <a:defRPr/>
            </a:pPr>
            <a:r>
              <a:rPr lang="es-ES" sz="4300" b="1" dirty="0">
                <a:solidFill>
                  <a:prstClr val="black"/>
                </a:solidFill>
                <a:latin typeface="Calibri" panose="020F0502020204030204" pitchFamily="34" charset="0"/>
                <a:cs typeface="Calibri" panose="020F0502020204030204" pitchFamily="34" charset="0"/>
              </a:rPr>
              <a:t>EL ESPÍRITU SANTO SE RECONOCE CON EL PODER DE DIOS </a:t>
            </a:r>
          </a:p>
          <a:p>
            <a:pPr marL="1217613" marR="0" lvl="2" indent="-857250" algn="just" defTabSz="914382" rtl="0" eaLnBrk="1" fontAlgn="auto" latinLnBrk="0" hangingPunct="1">
              <a:lnSpc>
                <a:spcPct val="170000"/>
              </a:lnSpc>
              <a:spcBef>
                <a:spcPts val="1000"/>
              </a:spcBef>
              <a:spcAft>
                <a:spcPts val="0"/>
              </a:spcAft>
              <a:buClrTx/>
              <a:buSzTx/>
              <a:buFontTx/>
              <a:buChar char="-"/>
              <a:tabLst/>
              <a:defRPr/>
            </a:pPr>
            <a:r>
              <a:rPr lang="es-ES" sz="4300" b="1" dirty="0">
                <a:solidFill>
                  <a:prstClr val="black"/>
                </a:solidFill>
                <a:latin typeface="Calibri" panose="020F0502020204030204" pitchFamily="34" charset="0"/>
                <a:cs typeface="Calibri" panose="020F0502020204030204" pitchFamily="34" charset="0"/>
              </a:rPr>
              <a:t>DIOS ES ESPIRITU Y LAS OBRAS BENÉFICAS DE DIOS SE REALIZAN POR MEDIO DEL ESPÍRITU SANTO</a:t>
            </a:r>
          </a:p>
          <a:p>
            <a:pPr marL="1217613" marR="0" lvl="2" indent="-857250" algn="just" defTabSz="914382" rtl="0" eaLnBrk="1" fontAlgn="auto" latinLnBrk="0" hangingPunct="1">
              <a:lnSpc>
                <a:spcPct val="170000"/>
              </a:lnSpc>
              <a:spcBef>
                <a:spcPts val="1000"/>
              </a:spcBef>
              <a:spcAft>
                <a:spcPts val="0"/>
              </a:spcAft>
              <a:buClrTx/>
              <a:buSzTx/>
              <a:buFontTx/>
              <a:buChar char="-"/>
              <a:tabLst/>
              <a:defRPr/>
            </a:pPr>
            <a:r>
              <a:rPr lang="es-ES" sz="4300" b="1" dirty="0">
                <a:solidFill>
                  <a:prstClr val="black"/>
                </a:solidFill>
                <a:latin typeface="Calibri" panose="020F0502020204030204" pitchFamily="34" charset="0"/>
                <a:cs typeface="Calibri" panose="020F0502020204030204" pitchFamily="34" charset="0"/>
              </a:rPr>
              <a:t>AL ESPÍRITU SANTO DIRECTAMENTE SE LE LLAMA “DIOS” </a:t>
            </a:r>
          </a:p>
          <a:p>
            <a:pPr marL="1217613" marR="0" lvl="2" indent="-857250" algn="just" defTabSz="914382" rtl="0" eaLnBrk="1" fontAlgn="auto" latinLnBrk="0" hangingPunct="1">
              <a:lnSpc>
                <a:spcPct val="170000"/>
              </a:lnSpc>
              <a:spcBef>
                <a:spcPts val="1000"/>
              </a:spcBef>
              <a:spcAft>
                <a:spcPts val="0"/>
              </a:spcAft>
              <a:buClrTx/>
              <a:buSzTx/>
              <a:buFontTx/>
              <a:buChar char="-"/>
              <a:tabLst/>
              <a:defRPr/>
            </a:pPr>
            <a:r>
              <a:rPr lang="es-ES" sz="4300" b="1" dirty="0">
                <a:solidFill>
                  <a:prstClr val="black"/>
                </a:solidFill>
                <a:latin typeface="Calibri" panose="020F0502020204030204" pitchFamily="34" charset="0"/>
                <a:cs typeface="Calibri" panose="020F0502020204030204" pitchFamily="34" charset="0"/>
              </a:rPr>
              <a:t>EL ESPÍRITU SANTO DEMUESTRA LOS ATRIBUTOS DIVINOS </a:t>
            </a:r>
          </a:p>
          <a:p>
            <a:pPr marL="1217613" marR="0" lvl="2" indent="-857250" algn="just" defTabSz="914382" rtl="0" eaLnBrk="1" fontAlgn="auto" latinLnBrk="0" hangingPunct="1">
              <a:lnSpc>
                <a:spcPct val="170000"/>
              </a:lnSpc>
              <a:spcBef>
                <a:spcPts val="1000"/>
              </a:spcBef>
              <a:spcAft>
                <a:spcPts val="0"/>
              </a:spcAft>
              <a:buClrTx/>
              <a:buSzTx/>
              <a:buFontTx/>
              <a:buChar char="-"/>
              <a:tabLst/>
              <a:defRPr/>
            </a:pPr>
            <a:r>
              <a:rPr lang="es-ES" sz="4300" b="1" dirty="0">
                <a:solidFill>
                  <a:prstClr val="black"/>
                </a:solidFill>
                <a:latin typeface="Calibri" panose="020F0502020204030204" pitchFamily="34" charset="0"/>
                <a:cs typeface="Calibri" panose="020F0502020204030204" pitchFamily="34" charset="0"/>
              </a:rPr>
              <a:t>EL ESPÍRITU SANTO POSEE LAS CUALIDADES DE LA VERDAD, SANTIDAD Y EL AMOR</a:t>
            </a:r>
          </a:p>
          <a:p>
            <a:pPr marL="1217613" marR="0" lvl="2" indent="-857250" algn="just" defTabSz="914382" rtl="0" eaLnBrk="1" fontAlgn="auto" latinLnBrk="0" hangingPunct="1">
              <a:lnSpc>
                <a:spcPct val="170000"/>
              </a:lnSpc>
              <a:spcBef>
                <a:spcPts val="1000"/>
              </a:spcBef>
              <a:spcAft>
                <a:spcPts val="0"/>
              </a:spcAft>
              <a:buClrTx/>
              <a:buSzTx/>
              <a:buFontTx/>
              <a:buChar char="-"/>
              <a:tabLst/>
              <a:defRPr/>
            </a:pPr>
            <a:r>
              <a:rPr lang="es-ES" sz="4300" b="1" dirty="0">
                <a:solidFill>
                  <a:prstClr val="black"/>
                </a:solidFill>
                <a:latin typeface="Calibri" panose="020F0502020204030204" pitchFamily="34" charset="0"/>
                <a:cs typeface="Calibri" panose="020F0502020204030204" pitchFamily="34" charset="0"/>
              </a:rPr>
              <a:t>EL ESPÍRITU SANTO HACE LAS OBRAS DE DIOS</a:t>
            </a:r>
          </a:p>
          <a:p>
            <a:pPr marL="1217613" marR="0" lvl="2" indent="-857250" algn="just" defTabSz="914382" rtl="0" eaLnBrk="1" fontAlgn="auto" latinLnBrk="0" hangingPunct="1">
              <a:lnSpc>
                <a:spcPct val="170000"/>
              </a:lnSpc>
              <a:spcBef>
                <a:spcPts val="1000"/>
              </a:spcBef>
              <a:spcAft>
                <a:spcPts val="0"/>
              </a:spcAft>
              <a:buClrTx/>
              <a:buSzTx/>
              <a:buFontTx/>
              <a:buChar char="-"/>
              <a:tabLst/>
              <a:defRPr/>
            </a:pPr>
            <a:endParaRPr lang="es-ES" sz="4300" b="1" dirty="0">
              <a:solidFill>
                <a:prstClr val="black"/>
              </a:solidFill>
              <a:latin typeface="Century Gothic" panose="020B0502020202020204" pitchFamily="34" charset="0"/>
            </a:endParaRPr>
          </a:p>
        </p:txBody>
      </p:sp>
      <p:sp>
        <p:nvSpPr>
          <p:cNvPr id="4" name="Slide Number Placeholder 3">
            <a:extLst>
              <a:ext uri="{FF2B5EF4-FFF2-40B4-BE49-F238E27FC236}">
                <a16:creationId xmlns:a16="http://schemas.microsoft.com/office/drawing/2014/main" id="{89B1C27A-32E2-498D-B587-CB364CDE3050}"/>
              </a:ext>
            </a:extLst>
          </p:cNvPr>
          <p:cNvSpPr>
            <a:spLocks noGrp="1"/>
          </p:cNvSpPr>
          <p:nvPr>
            <p:ph type="sldNum" sz="quarter" idx="4294967295"/>
          </p:nvPr>
        </p:nvSpPr>
        <p:spPr>
          <a:xfrm>
            <a:off x="11631026" y="6274523"/>
            <a:ext cx="395990" cy="365125"/>
          </a:xfrm>
          <a:prstGeom prst="rect">
            <a:avLst/>
          </a:prstGeom>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fld id="{6436ADFB-8E85-4504-9400-D1C83FAA956B}" type="slidenum">
              <a:rPr kumimoji="0" lang="en-US" sz="18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l" defTabSz="457200" rtl="0" eaLnBrk="1" fontAlgn="auto" latinLnBrk="0" hangingPunct="1">
                <a:lnSpc>
                  <a:spcPct val="100000"/>
                </a:lnSpc>
                <a:spcBef>
                  <a:spcPts val="0"/>
                </a:spcBef>
                <a:spcAft>
                  <a:spcPts val="0"/>
                </a:spcAft>
                <a:buClrTx/>
                <a:buSzTx/>
                <a:buFontTx/>
                <a:buNone/>
                <a:tabLst/>
                <a:defRPr/>
              </a:pPr>
              <a:t>2</a:t>
            </a:fld>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pic>
        <p:nvPicPr>
          <p:cNvPr id="5" name="Picture 4">
            <a:extLst>
              <a:ext uri="{FF2B5EF4-FFF2-40B4-BE49-F238E27FC236}">
                <a16:creationId xmlns:a16="http://schemas.microsoft.com/office/drawing/2014/main" id="{575404A9-9CA7-DFF3-B7E1-93F81C2E59CC}"/>
              </a:ext>
            </a:extLst>
          </p:cNvPr>
          <p:cNvPicPr>
            <a:picLocks noChangeAspect="1"/>
          </p:cNvPicPr>
          <p:nvPr/>
        </p:nvPicPr>
        <p:blipFill>
          <a:blip r:embed="rId3"/>
          <a:stretch>
            <a:fillRect/>
          </a:stretch>
        </p:blipFill>
        <p:spPr>
          <a:xfrm>
            <a:off x="6386215" y="6517922"/>
            <a:ext cx="5230821" cy="353599"/>
          </a:xfrm>
          <a:prstGeom prst="rect">
            <a:avLst/>
          </a:prstGeom>
        </p:spPr>
      </p:pic>
    </p:spTree>
    <p:extLst>
      <p:ext uri="{BB962C8B-B14F-4D97-AF65-F5344CB8AC3E}">
        <p14:creationId xmlns:p14="http://schemas.microsoft.com/office/powerpoint/2010/main" val="341343946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DB878FE-0963-E23E-47A8-37D7EA7F6BB1}"/>
              </a:ext>
            </a:extLst>
          </p:cNvPr>
          <p:cNvSpPr txBox="1"/>
          <p:nvPr/>
        </p:nvSpPr>
        <p:spPr>
          <a:xfrm>
            <a:off x="1172886" y="82641"/>
            <a:ext cx="10147295" cy="523220"/>
          </a:xfrm>
          <a:prstGeom prst="rect">
            <a:avLst/>
          </a:prstGeom>
          <a:noFill/>
          <a:ln>
            <a:solidFill>
              <a:schemeClr val="tx1"/>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2800"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INTRODUCCIÓN DE LA DOCTRINA DEL ESPIRITU SANTO</a:t>
            </a:r>
            <a:endParaRPr kumimoji="0" lang="es-SV" sz="2800"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p:txBody>
      </p:sp>
      <p:sp>
        <p:nvSpPr>
          <p:cNvPr id="3" name="Marcador de contenido 2">
            <a:extLst>
              <a:ext uri="{FF2B5EF4-FFF2-40B4-BE49-F238E27FC236}">
                <a16:creationId xmlns:a16="http://schemas.microsoft.com/office/drawing/2014/main" id="{13F50B78-7AC7-6951-D737-613A42D69F81}"/>
              </a:ext>
            </a:extLst>
          </p:cNvPr>
          <p:cNvSpPr txBox="1">
            <a:spLocks/>
          </p:cNvSpPr>
          <p:nvPr/>
        </p:nvSpPr>
        <p:spPr>
          <a:xfrm>
            <a:off x="489326" y="700219"/>
            <a:ext cx="11514416" cy="6013262"/>
          </a:xfrm>
          <a:prstGeom prst="rect">
            <a:avLst/>
          </a:prstGeom>
          <a:ln w="38100">
            <a:solidFill>
              <a:schemeClr val="tx1"/>
            </a:solidFill>
          </a:ln>
        </p:spPr>
        <p:txBody>
          <a:bodyPr vert="horz" lIns="91440" tIns="45720" rIns="91440" bIns="45720" rtlCol="0">
            <a:normAutofit fontScale="400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marR="0" lvl="0" indent="-228600" algn="just" defTabSz="914400" rtl="0" eaLnBrk="1" fontAlgn="auto" latinLnBrk="0" hangingPunct="1">
              <a:lnSpc>
                <a:spcPct val="120000"/>
              </a:lnSpc>
              <a:spcBef>
                <a:spcPts val="1000"/>
              </a:spcBef>
              <a:spcAft>
                <a:spcPts val="0"/>
              </a:spcAft>
              <a:buClrTx/>
              <a:buSzTx/>
              <a:buFont typeface="Wingdings" panose="05000000000000000000" pitchFamily="2" charset="2"/>
              <a:buChar char="§"/>
              <a:tabLst/>
              <a:defRPr/>
            </a:pPr>
            <a:r>
              <a:rPr kumimoji="0" lang="es-ES" sz="4500" b="0" i="0" u="none" strike="noStrike" kern="1200" cap="none" spc="0" normalizeH="0" baseline="0" noProof="0" dirty="0">
                <a:ln>
                  <a:noFill/>
                </a:ln>
                <a:solidFill>
                  <a:sysClr val="windowText" lastClr="000000"/>
                </a:solidFill>
                <a:effectLst/>
                <a:uLnTx/>
                <a:uFillTx/>
                <a:latin typeface="Calibri" panose="020F0502020204030204" pitchFamily="34" charset="0"/>
                <a:cs typeface="Calibri" panose="020F0502020204030204" pitchFamily="34" charset="0"/>
              </a:rPr>
              <a:t>Neumatología es el estudio de todos los hechos relacionados con la persona del Espíritu Santo y su obra, y conocido como la tercera persona de la trinidad, pero que en realidad es Dios mismo, y con el mismo rango del Dios-Padre y del Dios-Hijo.</a:t>
            </a:r>
          </a:p>
          <a:p>
            <a:pPr marL="228600" marR="0" lvl="0" indent="-228600" algn="just" defTabSz="914400" rtl="0" eaLnBrk="1" fontAlgn="auto" latinLnBrk="0" hangingPunct="1">
              <a:lnSpc>
                <a:spcPct val="120000"/>
              </a:lnSpc>
              <a:spcBef>
                <a:spcPts val="1000"/>
              </a:spcBef>
              <a:spcAft>
                <a:spcPts val="0"/>
              </a:spcAft>
              <a:buClrTx/>
              <a:buSzTx/>
              <a:buFont typeface="Wingdings" panose="05000000000000000000" pitchFamily="2" charset="2"/>
              <a:buChar char="§"/>
              <a:tabLst/>
              <a:defRPr/>
            </a:pPr>
            <a:endParaRPr kumimoji="0" lang="es-ES" sz="4500" b="0" i="0" u="none" strike="noStrike" kern="1200" cap="none" spc="0" normalizeH="0" baseline="0" noProof="0" dirty="0">
              <a:ln>
                <a:noFill/>
              </a:ln>
              <a:solidFill>
                <a:sysClr val="windowText" lastClr="000000"/>
              </a:solidFill>
              <a:effectLst/>
              <a:uLnTx/>
              <a:uFillTx/>
              <a:latin typeface="Calibri" panose="020F0502020204030204" pitchFamily="34" charset="0"/>
              <a:cs typeface="Calibri" panose="020F0502020204030204" pitchFamily="34" charset="0"/>
            </a:endParaRPr>
          </a:p>
          <a:p>
            <a:pPr marL="228600" marR="0" lvl="0" indent="-228600" algn="just" defTabSz="914400" rtl="0" eaLnBrk="1" fontAlgn="auto" latinLnBrk="0" hangingPunct="1">
              <a:lnSpc>
                <a:spcPct val="120000"/>
              </a:lnSpc>
              <a:spcBef>
                <a:spcPts val="1000"/>
              </a:spcBef>
              <a:spcAft>
                <a:spcPts val="0"/>
              </a:spcAft>
              <a:buClrTx/>
              <a:buSzTx/>
              <a:buFont typeface="Wingdings" panose="05000000000000000000" pitchFamily="2" charset="2"/>
              <a:buChar char="§"/>
              <a:tabLst/>
              <a:defRPr/>
            </a:pPr>
            <a:r>
              <a:rPr lang="es-ES" sz="4500" dirty="0">
                <a:solidFill>
                  <a:sysClr val="windowText" lastClr="000000"/>
                </a:solidFill>
                <a:latin typeface="Calibri" panose="020F0502020204030204" pitchFamily="34" charset="0"/>
                <a:cs typeface="Calibri" panose="020F0502020204030204" pitchFamily="34" charset="0"/>
              </a:rPr>
              <a:t>Se le conoce como la tercera persona de la trinidad debido a que en Mat 28:19 su nombre se coloca en tercer lugar; sin embargo, el mismo versículo aclara que con </a:t>
            </a:r>
            <a:r>
              <a:rPr lang="es-ES" sz="4500" b="1" dirty="0">
                <a:solidFill>
                  <a:sysClr val="windowText" lastClr="000000"/>
                </a:solidFill>
                <a:latin typeface="Calibri" panose="020F0502020204030204" pitchFamily="34" charset="0"/>
                <a:cs typeface="Calibri" panose="020F0502020204030204" pitchFamily="34" charset="0"/>
              </a:rPr>
              <a:t>ese nombre</a:t>
            </a:r>
            <a:r>
              <a:rPr lang="es-ES" sz="4500" dirty="0">
                <a:solidFill>
                  <a:sysClr val="windowText" lastClr="000000"/>
                </a:solidFill>
                <a:latin typeface="Calibri" panose="020F0502020204030204" pitchFamily="34" charset="0"/>
                <a:cs typeface="Calibri" panose="020F0502020204030204" pitchFamily="34" charset="0"/>
              </a:rPr>
              <a:t> se le conoce a Dios como: Espíritu Santo, igual que como el Padre y el Hijo con la misma esencia, y los tres forman parte de </a:t>
            </a:r>
            <a:r>
              <a:rPr lang="es-ES" sz="4500" b="1" u="sng" dirty="0">
                <a:solidFill>
                  <a:sysClr val="windowText" lastClr="000000"/>
                </a:solidFill>
                <a:latin typeface="Calibri" panose="020F0502020204030204" pitchFamily="34" charset="0"/>
                <a:cs typeface="Calibri" panose="020F0502020204030204" pitchFamily="34" charset="0"/>
              </a:rPr>
              <a:t>un solo nombre</a:t>
            </a:r>
            <a:r>
              <a:rPr lang="es-ES" sz="4500" dirty="0">
                <a:solidFill>
                  <a:sysClr val="windowText" lastClr="000000"/>
                </a:solidFill>
                <a:latin typeface="Calibri" panose="020F0502020204030204" pitchFamily="34" charset="0"/>
                <a:cs typeface="Calibri" panose="020F0502020204030204" pitchFamily="34" charset="0"/>
              </a:rPr>
              <a:t>. </a:t>
            </a:r>
            <a:endParaRPr kumimoji="0" lang="es-ES" sz="4500" b="0" i="0" u="none" strike="noStrike" kern="1200" cap="none" spc="0" normalizeH="0" baseline="0" noProof="0" dirty="0">
              <a:ln>
                <a:noFill/>
              </a:ln>
              <a:solidFill>
                <a:sysClr val="windowText" lastClr="000000"/>
              </a:solidFill>
              <a:effectLst/>
              <a:uLnTx/>
              <a:uFillTx/>
              <a:latin typeface="Calibri" panose="020F0502020204030204" pitchFamily="34" charset="0"/>
              <a:cs typeface="Calibri" panose="020F0502020204030204" pitchFamily="34" charset="0"/>
            </a:endParaRPr>
          </a:p>
          <a:p>
            <a:pPr marL="228600" marR="0" lvl="0" indent="-228600" algn="just" defTabSz="914400" rtl="0" eaLnBrk="1" fontAlgn="auto" latinLnBrk="0" hangingPunct="1">
              <a:lnSpc>
                <a:spcPct val="120000"/>
              </a:lnSpc>
              <a:spcBef>
                <a:spcPts val="1000"/>
              </a:spcBef>
              <a:spcAft>
                <a:spcPts val="0"/>
              </a:spcAft>
              <a:buClrTx/>
              <a:buSzTx/>
              <a:buFont typeface="Wingdings" panose="05000000000000000000" pitchFamily="2" charset="2"/>
              <a:buChar char="§"/>
              <a:tabLst/>
              <a:defRPr/>
            </a:pPr>
            <a:endParaRPr lang="es-ES" sz="4500" dirty="0">
              <a:solidFill>
                <a:sysClr val="windowText" lastClr="000000"/>
              </a:solidFill>
              <a:latin typeface="Calibri" panose="020F0502020204030204" pitchFamily="34" charset="0"/>
              <a:cs typeface="Calibri" panose="020F0502020204030204" pitchFamily="34" charset="0"/>
            </a:endParaRPr>
          </a:p>
          <a:p>
            <a:pPr marL="228600" marR="0" lvl="0" indent="-228600" algn="just" defTabSz="914400" rtl="0" eaLnBrk="1" fontAlgn="auto" latinLnBrk="0" hangingPunct="1">
              <a:lnSpc>
                <a:spcPct val="120000"/>
              </a:lnSpc>
              <a:spcBef>
                <a:spcPts val="1000"/>
              </a:spcBef>
              <a:spcAft>
                <a:spcPts val="0"/>
              </a:spcAft>
              <a:buClrTx/>
              <a:buSzTx/>
              <a:buFont typeface="Wingdings" panose="05000000000000000000" pitchFamily="2" charset="2"/>
              <a:buChar char="§"/>
              <a:tabLst/>
              <a:defRPr/>
            </a:pPr>
            <a:r>
              <a:rPr lang="es-ES" sz="4500" dirty="0">
                <a:solidFill>
                  <a:sysClr val="windowText" lastClr="000000"/>
                </a:solidFill>
                <a:latin typeface="Calibri" panose="020F0502020204030204" pitchFamily="34" charset="0"/>
                <a:cs typeface="Calibri" panose="020F0502020204030204" pitchFamily="34" charset="0"/>
              </a:rPr>
              <a:t>Mat 28:19  Por tanto, id, y haced discípulos a todas las naciones, bautizándolos </a:t>
            </a:r>
            <a:r>
              <a:rPr lang="es-ES" sz="4500" b="1" u="sng" dirty="0">
                <a:solidFill>
                  <a:sysClr val="windowText" lastClr="000000"/>
                </a:solidFill>
                <a:latin typeface="Calibri" panose="020F0502020204030204" pitchFamily="34" charset="0"/>
                <a:cs typeface="Calibri" panose="020F0502020204030204" pitchFamily="34" charset="0"/>
              </a:rPr>
              <a:t>en el nombre</a:t>
            </a:r>
            <a:r>
              <a:rPr lang="es-ES" sz="4500" dirty="0">
                <a:solidFill>
                  <a:sysClr val="windowText" lastClr="000000"/>
                </a:solidFill>
                <a:latin typeface="Calibri" panose="020F0502020204030204" pitchFamily="34" charset="0"/>
                <a:cs typeface="Calibri" panose="020F0502020204030204" pitchFamily="34" charset="0"/>
              </a:rPr>
              <a:t> del Padre, y del Hijo, y del </a:t>
            </a:r>
            <a:r>
              <a:rPr lang="es-ES" sz="4500" b="1" u="sng" dirty="0">
                <a:solidFill>
                  <a:sysClr val="windowText" lastClr="000000"/>
                </a:solidFill>
                <a:latin typeface="Calibri" panose="020F0502020204030204" pitchFamily="34" charset="0"/>
                <a:cs typeface="Calibri" panose="020F0502020204030204" pitchFamily="34" charset="0"/>
              </a:rPr>
              <a:t>Espíritu Santo</a:t>
            </a:r>
            <a:r>
              <a:rPr lang="es-ES" sz="4500" dirty="0">
                <a:solidFill>
                  <a:sysClr val="windowText" lastClr="000000"/>
                </a:solidFill>
                <a:latin typeface="Calibri" panose="020F0502020204030204" pitchFamily="34" charset="0"/>
                <a:cs typeface="Calibri" panose="020F0502020204030204" pitchFamily="34" charset="0"/>
              </a:rPr>
              <a:t>; </a:t>
            </a:r>
          </a:p>
          <a:p>
            <a:pPr marL="228600" marR="0" lvl="0" indent="-228600" algn="just" defTabSz="914400" rtl="0" eaLnBrk="1" fontAlgn="auto" latinLnBrk="0" hangingPunct="1">
              <a:lnSpc>
                <a:spcPct val="120000"/>
              </a:lnSpc>
              <a:spcBef>
                <a:spcPts val="1000"/>
              </a:spcBef>
              <a:spcAft>
                <a:spcPts val="0"/>
              </a:spcAft>
              <a:buClrTx/>
              <a:buSzTx/>
              <a:buFont typeface="Wingdings" panose="05000000000000000000" pitchFamily="2" charset="2"/>
              <a:buChar char="§"/>
              <a:tabLst/>
              <a:defRPr/>
            </a:pPr>
            <a:endParaRPr lang="es-ES" sz="4500" dirty="0">
              <a:solidFill>
                <a:sysClr val="windowText" lastClr="000000"/>
              </a:solidFill>
              <a:latin typeface="Calibri" panose="020F0502020204030204" pitchFamily="34" charset="0"/>
              <a:cs typeface="Calibri" panose="020F0502020204030204" pitchFamily="34" charset="0"/>
            </a:endParaRPr>
          </a:p>
          <a:p>
            <a:pPr marL="228600" marR="0" lvl="0" indent="-228600" algn="just" defTabSz="914400" rtl="0" eaLnBrk="1" fontAlgn="auto" latinLnBrk="0" hangingPunct="1">
              <a:lnSpc>
                <a:spcPct val="120000"/>
              </a:lnSpc>
              <a:spcBef>
                <a:spcPts val="1000"/>
              </a:spcBef>
              <a:spcAft>
                <a:spcPts val="0"/>
              </a:spcAft>
              <a:buClrTx/>
              <a:buSzTx/>
              <a:buFont typeface="Wingdings" panose="05000000000000000000" pitchFamily="2" charset="2"/>
              <a:buChar char="§"/>
              <a:tabLst/>
              <a:defRPr/>
            </a:pPr>
            <a:r>
              <a:rPr kumimoji="0" lang="es-ES" sz="4500" b="0" i="0" u="none" strike="noStrike" kern="1200" cap="none" spc="0" normalizeH="0" baseline="0" noProof="0" dirty="0">
                <a:ln>
                  <a:noFill/>
                </a:ln>
                <a:solidFill>
                  <a:sysClr val="windowText" lastClr="000000"/>
                </a:solidFill>
                <a:effectLst/>
                <a:uLnTx/>
                <a:uFillTx/>
                <a:latin typeface="Calibri" panose="020F0502020204030204" pitchFamily="34" charset="0"/>
                <a:cs typeface="Calibri" panose="020F0502020204030204" pitchFamily="34" charset="0"/>
              </a:rPr>
              <a:t>La iglesia cristiana, en su mayor parte carece de una enseñanza amplia y constructiva respecto a la doctrina del Espíritu Santo, estando en la misma posición de los discípulos de Juan Bautista que Pablo encontró en </a:t>
            </a:r>
            <a:r>
              <a:rPr kumimoji="0" lang="es-ES" sz="4500" b="0" i="0" u="none" strike="noStrike" kern="1200" cap="none" spc="0" normalizeH="0" baseline="0" noProof="0" dirty="0" err="1">
                <a:ln>
                  <a:noFill/>
                </a:ln>
                <a:solidFill>
                  <a:sysClr val="windowText" lastClr="000000"/>
                </a:solidFill>
                <a:effectLst/>
                <a:uLnTx/>
                <a:uFillTx/>
                <a:latin typeface="Calibri" panose="020F0502020204030204" pitchFamily="34" charset="0"/>
                <a:cs typeface="Calibri" panose="020F0502020204030204" pitchFamily="34" charset="0"/>
              </a:rPr>
              <a:t>Efeso</a:t>
            </a:r>
            <a:r>
              <a:rPr kumimoji="0" lang="es-ES" sz="4500" b="0" i="0" u="none" strike="noStrike" kern="1200" cap="none" spc="0" normalizeH="0" baseline="0" noProof="0" dirty="0">
                <a:ln>
                  <a:noFill/>
                </a:ln>
                <a:solidFill>
                  <a:sysClr val="windowText" lastClr="000000"/>
                </a:solidFill>
                <a:effectLst/>
                <a:uLnTx/>
                <a:uFillTx/>
                <a:latin typeface="Calibri" panose="020F0502020204030204" pitchFamily="34" charset="0"/>
                <a:cs typeface="Calibri" panose="020F0502020204030204" pitchFamily="34" charset="0"/>
              </a:rPr>
              <a:t>, cuya afirmación sincera y sin excusa fue: "Antes ni aun hemos oído si hay Espíritu Santo" (</a:t>
            </a:r>
            <a:r>
              <a:rPr kumimoji="0" lang="es-ES" sz="4500" b="0" i="0" u="none" strike="noStrike" kern="1200" cap="none" spc="0" normalizeH="0" baseline="0" noProof="0" dirty="0" err="1">
                <a:ln>
                  <a:noFill/>
                </a:ln>
                <a:solidFill>
                  <a:sysClr val="windowText" lastClr="000000"/>
                </a:solidFill>
                <a:effectLst/>
                <a:uLnTx/>
                <a:uFillTx/>
                <a:latin typeface="Calibri" panose="020F0502020204030204" pitchFamily="34" charset="0"/>
                <a:cs typeface="Calibri" panose="020F0502020204030204" pitchFamily="34" charset="0"/>
              </a:rPr>
              <a:t>Hch</a:t>
            </a:r>
            <a:r>
              <a:rPr kumimoji="0" lang="es-ES" sz="4500" b="0" i="0" u="none" strike="noStrike" kern="1200" cap="none" spc="0" normalizeH="0" baseline="0" noProof="0" dirty="0">
                <a:ln>
                  <a:noFill/>
                </a:ln>
                <a:solidFill>
                  <a:sysClr val="windowText" lastClr="000000"/>
                </a:solidFill>
                <a:effectLst/>
                <a:uLnTx/>
                <a:uFillTx/>
                <a:latin typeface="Calibri" panose="020F0502020204030204" pitchFamily="34" charset="0"/>
                <a:cs typeface="Calibri" panose="020F0502020204030204" pitchFamily="34" charset="0"/>
              </a:rPr>
              <a:t> 19:2).</a:t>
            </a:r>
          </a:p>
          <a:p>
            <a:pPr marL="228600" marR="0" lvl="0" indent="-228600" algn="just" defTabSz="914400" rtl="0" eaLnBrk="1" fontAlgn="auto" latinLnBrk="0" hangingPunct="1">
              <a:lnSpc>
                <a:spcPct val="120000"/>
              </a:lnSpc>
              <a:spcBef>
                <a:spcPts val="1000"/>
              </a:spcBef>
              <a:spcAft>
                <a:spcPts val="0"/>
              </a:spcAft>
              <a:buClrTx/>
              <a:buSzTx/>
              <a:buFont typeface="Wingdings" panose="05000000000000000000" pitchFamily="2" charset="2"/>
              <a:buChar char="§"/>
              <a:tabLst/>
              <a:defRPr/>
            </a:pPr>
            <a:endParaRPr kumimoji="0" lang="es-ES" sz="4500" b="0" i="0" u="none" strike="noStrike" kern="1200" cap="none" spc="0" normalizeH="0" baseline="0" noProof="0" dirty="0">
              <a:ln>
                <a:noFill/>
              </a:ln>
              <a:solidFill>
                <a:sysClr val="windowText" lastClr="000000"/>
              </a:solidFill>
              <a:effectLst/>
              <a:uLnTx/>
              <a:uFillTx/>
              <a:latin typeface="Calibri" panose="020F0502020204030204" pitchFamily="34" charset="0"/>
              <a:cs typeface="Calibri" panose="020F0502020204030204" pitchFamily="34" charset="0"/>
            </a:endParaRPr>
          </a:p>
          <a:p>
            <a:pPr marL="228600" marR="0" lvl="0" indent="-228600" algn="just" defTabSz="914400" rtl="0" eaLnBrk="1" fontAlgn="auto" latinLnBrk="0" hangingPunct="1">
              <a:lnSpc>
                <a:spcPct val="120000"/>
              </a:lnSpc>
              <a:spcBef>
                <a:spcPts val="1000"/>
              </a:spcBef>
              <a:spcAft>
                <a:spcPts val="0"/>
              </a:spcAft>
              <a:buClrTx/>
              <a:buSzTx/>
              <a:buFont typeface="Wingdings" panose="05000000000000000000" pitchFamily="2" charset="2"/>
              <a:buChar char="§"/>
              <a:tabLst/>
              <a:defRPr/>
            </a:pPr>
            <a:r>
              <a:rPr lang="es-ES" sz="4500" dirty="0" err="1">
                <a:solidFill>
                  <a:sysClr val="windowText" lastClr="000000"/>
                </a:solidFill>
                <a:latin typeface="Calibri" panose="020F0502020204030204" pitchFamily="34" charset="0"/>
                <a:cs typeface="Calibri" panose="020F0502020204030204" pitchFamily="34" charset="0"/>
              </a:rPr>
              <a:t>Hech</a:t>
            </a:r>
            <a:r>
              <a:rPr lang="es-ES" sz="4500" dirty="0">
                <a:solidFill>
                  <a:sysClr val="windowText" lastClr="000000"/>
                </a:solidFill>
                <a:latin typeface="Calibri" panose="020F0502020204030204" pitchFamily="34" charset="0"/>
                <a:cs typeface="Calibri" panose="020F0502020204030204" pitchFamily="34" charset="0"/>
              </a:rPr>
              <a:t> 19:2  les dijo: ¿Recibisteis el Espíritu Santo cuando creísteis? Y ellos le dijeron: </a:t>
            </a:r>
            <a:r>
              <a:rPr lang="es-ES" sz="4500" b="1" u="sng" dirty="0">
                <a:solidFill>
                  <a:sysClr val="windowText" lastClr="000000"/>
                </a:solidFill>
                <a:latin typeface="Calibri" panose="020F0502020204030204" pitchFamily="34" charset="0"/>
                <a:cs typeface="Calibri" panose="020F0502020204030204" pitchFamily="34" charset="0"/>
              </a:rPr>
              <a:t>Ni siquiera hemos oído si hay Espíritu Santo</a:t>
            </a:r>
            <a:r>
              <a:rPr lang="es-ES" sz="4500" b="1" dirty="0">
                <a:solidFill>
                  <a:sysClr val="windowText" lastClr="000000"/>
                </a:solidFill>
                <a:latin typeface="Calibri" panose="020F0502020204030204" pitchFamily="34" charset="0"/>
                <a:cs typeface="Calibri" panose="020F0502020204030204" pitchFamily="34" charset="0"/>
              </a:rPr>
              <a:t>. </a:t>
            </a:r>
          </a:p>
          <a:p>
            <a:pPr marL="228600" marR="0" lvl="0" indent="-228600" algn="just" defTabSz="914400" rtl="0" eaLnBrk="1" fontAlgn="auto" latinLnBrk="0" hangingPunct="1">
              <a:lnSpc>
                <a:spcPct val="120000"/>
              </a:lnSpc>
              <a:spcBef>
                <a:spcPts val="1000"/>
              </a:spcBef>
              <a:spcAft>
                <a:spcPts val="0"/>
              </a:spcAft>
              <a:buClrTx/>
              <a:buSzTx/>
              <a:buFont typeface="Wingdings" panose="05000000000000000000" pitchFamily="2" charset="2"/>
              <a:buChar char="§"/>
              <a:tabLst/>
              <a:defRPr/>
            </a:pPr>
            <a:endParaRPr lang="es-ES" sz="4500" dirty="0">
              <a:solidFill>
                <a:sysClr val="windowText" lastClr="000000"/>
              </a:solidFill>
              <a:latin typeface="Calibri" panose="020F0502020204030204" pitchFamily="34" charset="0"/>
              <a:cs typeface="Calibri" panose="020F0502020204030204" pitchFamily="34" charset="0"/>
            </a:endParaRPr>
          </a:p>
          <a:p>
            <a:pPr marL="228600" marR="0" lvl="0" indent="-228600" algn="just" defTabSz="914400" rtl="0" eaLnBrk="1" fontAlgn="auto" latinLnBrk="0" hangingPunct="1">
              <a:lnSpc>
                <a:spcPct val="120000"/>
              </a:lnSpc>
              <a:spcBef>
                <a:spcPts val="1000"/>
              </a:spcBef>
              <a:spcAft>
                <a:spcPts val="0"/>
              </a:spcAft>
              <a:buClrTx/>
              <a:buSzTx/>
              <a:buFont typeface="Wingdings" panose="05000000000000000000" pitchFamily="2" charset="2"/>
              <a:buChar char="§"/>
              <a:tabLst/>
              <a:defRPr/>
            </a:pPr>
            <a:endParaRPr kumimoji="0" lang="es-ES" sz="4000" b="0" i="0" u="none" strike="noStrike" kern="1200" cap="none" spc="0" normalizeH="0" baseline="0" noProof="0" dirty="0">
              <a:ln>
                <a:noFill/>
              </a:ln>
              <a:solidFill>
                <a:sysClr val="windowText" lastClr="000000"/>
              </a:solidFill>
              <a:effectLst/>
              <a:uLnTx/>
              <a:uFillTx/>
              <a:latin typeface="Century Gothic" panose="020B0502020202020204" pitchFamily="34" charset="0"/>
              <a:ea typeface="+mn-ea"/>
              <a:cs typeface="+mn-cs"/>
            </a:endParaRPr>
          </a:p>
        </p:txBody>
      </p:sp>
      <p:grpSp>
        <p:nvGrpSpPr>
          <p:cNvPr id="5" name="Grupo 4">
            <a:extLst>
              <a:ext uri="{FF2B5EF4-FFF2-40B4-BE49-F238E27FC236}">
                <a16:creationId xmlns:a16="http://schemas.microsoft.com/office/drawing/2014/main" id="{A65DA27F-6E56-970D-741B-94F7C97FA452}"/>
              </a:ext>
            </a:extLst>
          </p:cNvPr>
          <p:cNvGrpSpPr/>
          <p:nvPr/>
        </p:nvGrpSpPr>
        <p:grpSpPr>
          <a:xfrm>
            <a:off x="34410" y="1498705"/>
            <a:ext cx="400933" cy="4129014"/>
            <a:chOff x="34410" y="1498705"/>
            <a:chExt cx="400933" cy="4129014"/>
          </a:xfrm>
        </p:grpSpPr>
        <p:sp>
          <p:nvSpPr>
            <p:cNvPr id="10" name="Forma en L 12">
              <a:extLst>
                <a:ext uri="{FF2B5EF4-FFF2-40B4-BE49-F238E27FC236}">
                  <a16:creationId xmlns:a16="http://schemas.microsoft.com/office/drawing/2014/main" id="{7A2D3D38-00FC-BC4D-1DC4-FEB35C1CCA0B}"/>
                </a:ext>
              </a:extLst>
            </p:cNvPr>
            <p:cNvSpPr/>
            <p:nvPr/>
          </p:nvSpPr>
          <p:spPr>
            <a:xfrm rot="16200000">
              <a:off x="-662457" y="2668350"/>
              <a:ext cx="1792292" cy="398558"/>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CuadroTexto 2">
              <a:extLst>
                <a:ext uri="{FF2B5EF4-FFF2-40B4-BE49-F238E27FC236}">
                  <a16:creationId xmlns:a16="http://schemas.microsoft.com/office/drawing/2014/main" id="{E4F895E8-25D0-9E8A-260A-D81F31BF6D79}"/>
                </a:ext>
              </a:extLst>
            </p:cNvPr>
            <p:cNvSpPr txBox="1"/>
            <p:nvPr/>
          </p:nvSpPr>
          <p:spPr>
            <a:xfrm rot="16200000">
              <a:off x="-706580" y="2669256"/>
              <a:ext cx="1850483"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err="1">
                  <a:ln>
                    <a:noFill/>
                  </a:ln>
                  <a:solidFill>
                    <a:prstClr val="white"/>
                  </a:solidFill>
                  <a:effectLst/>
                  <a:uLnTx/>
                  <a:uFillTx/>
                  <a:latin typeface="Century Gothic" panose="020B0502020202020204" pitchFamily="34" charset="0"/>
                  <a:ea typeface="+mn-ea"/>
                  <a:cs typeface="Arial" panose="020B0604020202020204" pitchFamily="34" charset="0"/>
                </a:rPr>
                <a:t>Apoyo</a:t>
              </a: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 doctrinal </a:t>
              </a:r>
            </a:p>
          </p:txBody>
        </p:sp>
        <p:sp>
          <p:nvSpPr>
            <p:cNvPr id="12" name="Forma en L 12">
              <a:extLst>
                <a:ext uri="{FF2B5EF4-FFF2-40B4-BE49-F238E27FC236}">
                  <a16:creationId xmlns:a16="http://schemas.microsoft.com/office/drawing/2014/main" id="{923EB731-0C2F-5291-57F0-8DA1EE58B26C}"/>
                </a:ext>
              </a:extLst>
            </p:cNvPr>
            <p:cNvSpPr/>
            <p:nvPr/>
          </p:nvSpPr>
          <p:spPr>
            <a:xfrm rot="16200000">
              <a:off x="33356" y="1500581"/>
              <a:ext cx="403863" cy="400111"/>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 name="Forma en L 12">
              <a:extLst>
                <a:ext uri="{FF2B5EF4-FFF2-40B4-BE49-F238E27FC236}">
                  <a16:creationId xmlns:a16="http://schemas.microsoft.com/office/drawing/2014/main" id="{1A3CC719-6388-DDEF-B6ED-C57EBFE75328}"/>
                </a:ext>
              </a:extLst>
            </p:cNvPr>
            <p:cNvSpPr/>
            <p:nvPr/>
          </p:nvSpPr>
          <p:spPr>
            <a:xfrm rot="16200000">
              <a:off x="-601910" y="4466596"/>
              <a:ext cx="1672750" cy="400110"/>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5" name="CuadroTexto 2">
              <a:extLst>
                <a:ext uri="{FF2B5EF4-FFF2-40B4-BE49-F238E27FC236}">
                  <a16:creationId xmlns:a16="http://schemas.microsoft.com/office/drawing/2014/main" id="{03104C23-4CD7-E1CA-FE17-65FA12B06F4C}"/>
                </a:ext>
              </a:extLst>
            </p:cNvPr>
            <p:cNvSpPr txBox="1"/>
            <p:nvPr/>
          </p:nvSpPr>
          <p:spPr>
            <a:xfrm rot="16200000">
              <a:off x="-737518" y="4501531"/>
              <a:ext cx="1913822"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err="1">
                  <a:ln>
                    <a:noFill/>
                  </a:ln>
                  <a:solidFill>
                    <a:prstClr val="white"/>
                  </a:solidFill>
                  <a:effectLst/>
                  <a:uLnTx/>
                  <a:uFillTx/>
                  <a:latin typeface="Century Gothic" panose="020B0502020202020204" pitchFamily="34" charset="0"/>
                  <a:ea typeface="+mn-ea"/>
                  <a:cs typeface="Arial" panose="020B0604020202020204" pitchFamily="34" charset="0"/>
                </a:rPr>
                <a:t>Espíritu</a:t>
              </a: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 Santo</a:t>
              </a:r>
            </a:p>
          </p:txBody>
        </p:sp>
      </p:grpSp>
      <p:sp>
        <p:nvSpPr>
          <p:cNvPr id="4" name="Marcador de número de diapositiva 3">
            <a:extLst>
              <a:ext uri="{FF2B5EF4-FFF2-40B4-BE49-F238E27FC236}">
                <a16:creationId xmlns:a16="http://schemas.microsoft.com/office/drawing/2014/main" id="{DB7F1EDC-706E-4EDD-8F64-E00073B350AA}"/>
              </a:ext>
            </a:extLst>
          </p:cNvPr>
          <p:cNvSpPr>
            <a:spLocks noGrp="1"/>
          </p:cNvSpPr>
          <p:nvPr>
            <p:ph type="sldNum" sz="quarter" idx="12"/>
          </p:nvPr>
        </p:nvSpPr>
        <p:spPr>
          <a:xfrm rot="16200000">
            <a:off x="85073" y="1514413"/>
            <a:ext cx="301068" cy="372446"/>
          </a:xfrm>
        </p:spPr>
        <p:txBody>
          <a:bodyPr/>
          <a:lstStyle/>
          <a:p>
            <a:pPr algn="ctr">
              <a:defRPr/>
            </a:pPr>
            <a:r>
              <a:rPr lang="es-SV" sz="1600" b="1" dirty="0">
                <a:solidFill>
                  <a:prstClr val="white"/>
                </a:solidFill>
                <a:latin typeface="Century Gothic" panose="020B0502020202020204" pitchFamily="34" charset="0"/>
                <a:cs typeface="Arial" panose="020B0604020202020204" pitchFamily="34" charset="0"/>
              </a:rPr>
              <a:t>1</a:t>
            </a:r>
          </a:p>
        </p:txBody>
      </p:sp>
    </p:spTree>
    <p:extLst>
      <p:ext uri="{BB962C8B-B14F-4D97-AF65-F5344CB8AC3E}">
        <p14:creationId xmlns:p14="http://schemas.microsoft.com/office/powerpoint/2010/main" val="316339241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DB878FE-0963-E23E-47A8-37D7EA7F6BB1}"/>
              </a:ext>
            </a:extLst>
          </p:cNvPr>
          <p:cNvSpPr txBox="1"/>
          <p:nvPr/>
        </p:nvSpPr>
        <p:spPr>
          <a:xfrm>
            <a:off x="1172886" y="82641"/>
            <a:ext cx="10147295" cy="523220"/>
          </a:xfrm>
          <a:prstGeom prst="rect">
            <a:avLst/>
          </a:prstGeom>
          <a:noFill/>
          <a:ln>
            <a:solidFill>
              <a:schemeClr val="tx1"/>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2800"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INTRODUCCIÓN DE LA DOCTRINA DEL ESPIRITU SANTO</a:t>
            </a:r>
            <a:endParaRPr kumimoji="0" lang="es-SV" sz="2800"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p:txBody>
      </p:sp>
      <p:sp>
        <p:nvSpPr>
          <p:cNvPr id="3" name="Marcador de contenido 2">
            <a:extLst>
              <a:ext uri="{FF2B5EF4-FFF2-40B4-BE49-F238E27FC236}">
                <a16:creationId xmlns:a16="http://schemas.microsoft.com/office/drawing/2014/main" id="{13F50B78-7AC7-6951-D737-613A42D69F81}"/>
              </a:ext>
            </a:extLst>
          </p:cNvPr>
          <p:cNvSpPr txBox="1">
            <a:spLocks/>
          </p:cNvSpPr>
          <p:nvPr/>
        </p:nvSpPr>
        <p:spPr>
          <a:xfrm>
            <a:off x="489326" y="700219"/>
            <a:ext cx="11514416" cy="6013262"/>
          </a:xfrm>
          <a:prstGeom prst="rect">
            <a:avLst/>
          </a:prstGeom>
          <a:ln w="38100">
            <a:solidFill>
              <a:schemeClr val="tx1"/>
            </a:solidFill>
          </a:ln>
        </p:spPr>
        <p:txBody>
          <a:bodyPr vert="horz" lIns="91440" tIns="45720" rIns="91440" bIns="45720" rtlCol="0">
            <a:normAutofit fontScale="47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marR="0" lvl="0" indent="-228600" algn="just" defTabSz="914400" rtl="0" eaLnBrk="1" fontAlgn="auto" latinLnBrk="0" hangingPunct="1">
              <a:lnSpc>
                <a:spcPct val="120000"/>
              </a:lnSpc>
              <a:spcBef>
                <a:spcPts val="1000"/>
              </a:spcBef>
              <a:spcAft>
                <a:spcPts val="0"/>
              </a:spcAft>
              <a:buClrTx/>
              <a:buSzTx/>
              <a:buFont typeface="Wingdings" panose="05000000000000000000" pitchFamily="2" charset="2"/>
              <a:buChar char="§"/>
              <a:tabLst/>
              <a:defRPr/>
            </a:pPr>
            <a:r>
              <a:rPr kumimoji="0" lang="es-ES" sz="4000" b="0" i="0" u="none" strike="noStrike" kern="1200" cap="none" spc="0" normalizeH="0" baseline="0" noProof="0" dirty="0">
                <a:ln>
                  <a:noFill/>
                </a:ln>
                <a:solidFill>
                  <a:sysClr val="windowText" lastClr="000000"/>
                </a:solidFill>
                <a:effectLst/>
                <a:uLnTx/>
                <a:uFillTx/>
                <a:latin typeface="Calibri" panose="020F0502020204030204" pitchFamily="34" charset="0"/>
                <a:cs typeface="Calibri" panose="020F0502020204030204" pitchFamily="34" charset="0"/>
              </a:rPr>
              <a:t>Los cristianos generalmente están poco informados en cuanto a esta doctrina, veamos una de las principales causas :</a:t>
            </a:r>
          </a:p>
          <a:p>
            <a:pPr marL="228600" marR="0" lvl="0" indent="-228600" algn="just" defTabSz="914400" rtl="0" eaLnBrk="1" fontAlgn="auto" latinLnBrk="0" hangingPunct="1">
              <a:lnSpc>
                <a:spcPct val="120000"/>
              </a:lnSpc>
              <a:spcBef>
                <a:spcPts val="1000"/>
              </a:spcBef>
              <a:spcAft>
                <a:spcPts val="0"/>
              </a:spcAft>
              <a:buClrTx/>
              <a:buSzTx/>
              <a:buFont typeface="Wingdings" panose="05000000000000000000" pitchFamily="2" charset="2"/>
              <a:buChar char="§"/>
              <a:tabLst/>
              <a:defRPr/>
            </a:pPr>
            <a:endParaRPr lang="es-ES" sz="4000" dirty="0">
              <a:solidFill>
                <a:sysClr val="windowText" lastClr="000000"/>
              </a:solidFill>
              <a:latin typeface="Calibri" panose="020F0502020204030204" pitchFamily="34" charset="0"/>
              <a:cs typeface="Calibri" panose="020F0502020204030204" pitchFamily="34" charset="0"/>
            </a:endParaRPr>
          </a:p>
          <a:p>
            <a:pPr marL="357188" marR="0" lvl="0" indent="-357188" algn="just" defTabSz="914400" rtl="0" eaLnBrk="1" fontAlgn="auto" latinLnBrk="0" hangingPunct="1">
              <a:lnSpc>
                <a:spcPct val="120000"/>
              </a:lnSpc>
              <a:spcBef>
                <a:spcPts val="1000"/>
              </a:spcBef>
              <a:spcAft>
                <a:spcPts val="0"/>
              </a:spcAft>
              <a:buClrTx/>
              <a:buSzTx/>
              <a:buFont typeface="+mj-lt"/>
              <a:buAutoNum type="arabicParenR"/>
              <a:tabLst/>
              <a:defRPr/>
            </a:pPr>
            <a:r>
              <a:rPr kumimoji="0" lang="es-ES" sz="4000" b="0" i="0" u="none" strike="noStrike" kern="1200" cap="none" spc="0" normalizeH="0" baseline="0" noProof="0" dirty="0">
                <a:ln>
                  <a:noFill/>
                </a:ln>
                <a:solidFill>
                  <a:sysClr val="windowText" lastClr="000000"/>
                </a:solidFill>
                <a:effectLst/>
                <a:uLnTx/>
                <a:uFillTx/>
                <a:latin typeface="Calibri" panose="020F0502020204030204" pitchFamily="34" charset="0"/>
                <a:cs typeface="Calibri" panose="020F0502020204030204" pitchFamily="34" charset="0"/>
              </a:rPr>
              <a:t>Hay una completa revelación sobre el Espíritu Santo en la Biblia; con todo, el descuido, la ignorancia y el error, son transmitidos de maestros a discípulos. Es responsabilidad de los pastores y maestros de </a:t>
            </a:r>
            <a:r>
              <a:rPr lang="es-ES" sz="4000" dirty="0">
                <a:solidFill>
                  <a:sysClr val="windowText" lastClr="000000"/>
                </a:solidFill>
                <a:latin typeface="Calibri" panose="020F0502020204030204" pitchFamily="34" charset="0"/>
                <a:cs typeface="Calibri" panose="020F0502020204030204" pitchFamily="34" charset="0"/>
              </a:rPr>
              <a:t>enseñar adecuadamente esta doctrina ya que Oseas 4:9 dice : </a:t>
            </a:r>
            <a:r>
              <a:rPr kumimoji="0" lang="es-ES" sz="4000" b="0" i="0" u="none" strike="noStrike" kern="1200" cap="none" spc="0" normalizeH="0" baseline="0" noProof="0" dirty="0">
                <a:ln>
                  <a:noFill/>
                </a:ln>
                <a:solidFill>
                  <a:sysClr val="windowText" lastClr="000000"/>
                </a:solidFill>
                <a:effectLst/>
                <a:uLnTx/>
                <a:uFillTx/>
                <a:latin typeface="Calibri" panose="020F0502020204030204" pitchFamily="34" charset="0"/>
                <a:cs typeface="Calibri" panose="020F0502020204030204" pitchFamily="34" charset="0"/>
              </a:rPr>
              <a:t>"Y será el pueblo como el sacerdote" lo cual se puede interpretarse como : "Y será el discípulo como el maestro.“</a:t>
            </a:r>
          </a:p>
          <a:p>
            <a:pPr marL="357188" marR="0" lvl="0" indent="-357188" algn="just" defTabSz="914400" rtl="0" eaLnBrk="1" fontAlgn="auto" latinLnBrk="0" hangingPunct="1">
              <a:lnSpc>
                <a:spcPct val="120000"/>
              </a:lnSpc>
              <a:spcBef>
                <a:spcPts val="1000"/>
              </a:spcBef>
              <a:spcAft>
                <a:spcPts val="0"/>
              </a:spcAft>
              <a:buClrTx/>
              <a:buSzTx/>
              <a:buFont typeface="+mj-lt"/>
              <a:buAutoNum type="arabicParenR"/>
              <a:tabLst/>
              <a:defRPr/>
            </a:pPr>
            <a:endParaRPr lang="es-ES" sz="4000" dirty="0">
              <a:solidFill>
                <a:sysClr val="windowText" lastClr="000000"/>
              </a:solidFill>
              <a:latin typeface="Calibri" panose="020F0502020204030204" pitchFamily="34" charset="0"/>
              <a:cs typeface="Calibri" panose="020F0502020204030204" pitchFamily="34" charset="0"/>
            </a:endParaRPr>
          </a:p>
          <a:p>
            <a:pPr algn="just">
              <a:lnSpc>
                <a:spcPct val="120000"/>
              </a:lnSpc>
              <a:defRPr/>
            </a:pPr>
            <a:r>
              <a:rPr kumimoji="0" lang="es-ES" sz="4000" b="0" i="0" u="none" strike="noStrike" kern="1200" cap="none" spc="0" normalizeH="0" baseline="0" noProof="0" dirty="0" err="1">
                <a:ln>
                  <a:noFill/>
                </a:ln>
                <a:solidFill>
                  <a:sysClr val="windowText" lastClr="000000"/>
                </a:solidFill>
                <a:effectLst/>
                <a:uLnTx/>
                <a:uFillTx/>
                <a:latin typeface="Calibri" panose="020F0502020204030204" pitchFamily="34" charset="0"/>
                <a:cs typeface="Calibri" panose="020F0502020204030204" pitchFamily="34" charset="0"/>
              </a:rPr>
              <a:t>Isías</a:t>
            </a:r>
            <a:r>
              <a:rPr kumimoji="0" lang="es-ES" sz="4000" b="0" i="0" u="none" strike="noStrike" kern="1200" cap="none" spc="0" normalizeH="0" baseline="0" noProof="0" dirty="0">
                <a:ln>
                  <a:noFill/>
                </a:ln>
                <a:solidFill>
                  <a:sysClr val="windowText" lastClr="000000"/>
                </a:solidFill>
                <a:effectLst/>
                <a:uLnTx/>
                <a:uFillTx/>
                <a:latin typeface="Calibri" panose="020F0502020204030204" pitchFamily="34" charset="0"/>
                <a:cs typeface="Calibri" panose="020F0502020204030204" pitchFamily="34" charset="0"/>
              </a:rPr>
              <a:t> 24:2 lo confirma:: "Y sucederá así como el pueblo, también el sacerdote; como el siervo, así a su amo: como la criada, a su ama; como al que compra, al que vende; como al que presta, al que toma prestado; como al que da a logro, así al que lo recibe“.</a:t>
            </a:r>
          </a:p>
          <a:p>
            <a:pPr algn="just">
              <a:lnSpc>
                <a:spcPct val="120000"/>
              </a:lnSpc>
              <a:defRPr/>
            </a:pPr>
            <a:endParaRPr kumimoji="0" lang="es-ES" sz="4000" b="0" i="0" u="none" strike="noStrike" kern="1200" cap="none" spc="0" normalizeH="0" baseline="0" noProof="0" dirty="0">
              <a:ln>
                <a:noFill/>
              </a:ln>
              <a:solidFill>
                <a:sysClr val="windowText" lastClr="000000"/>
              </a:solidFill>
              <a:effectLst/>
              <a:uLnTx/>
              <a:uFillTx/>
              <a:latin typeface="Calibri" panose="020F0502020204030204" pitchFamily="34" charset="0"/>
              <a:cs typeface="Calibri" panose="020F0502020204030204" pitchFamily="34" charset="0"/>
            </a:endParaRPr>
          </a:p>
          <a:p>
            <a:pPr algn="just">
              <a:lnSpc>
                <a:spcPct val="120000"/>
              </a:lnSpc>
              <a:defRPr/>
            </a:pPr>
            <a:r>
              <a:rPr kumimoji="0" lang="es-ES" sz="4000" b="0" i="0" u="none" strike="noStrike" kern="1200" cap="none" spc="0" normalizeH="0" baseline="0" noProof="0" dirty="0">
                <a:ln>
                  <a:noFill/>
                </a:ln>
                <a:solidFill>
                  <a:sysClr val="windowText" lastClr="000000"/>
                </a:solidFill>
                <a:effectLst/>
                <a:uLnTx/>
                <a:uFillTx/>
                <a:latin typeface="Calibri" panose="020F0502020204030204" pitchFamily="34" charset="0"/>
                <a:cs typeface="Calibri" panose="020F0502020204030204" pitchFamily="34" charset="0"/>
              </a:rPr>
              <a:t>Si el maestro es dado al descuido, la ignorancia y el error respecto a cualquier punto de doctrina, se trasladará en forma incorrecta al discípulo, con consecuencias graves, que pueden llegar a afectar la salvación de algunos oyentes.</a:t>
            </a:r>
          </a:p>
        </p:txBody>
      </p:sp>
      <p:grpSp>
        <p:nvGrpSpPr>
          <p:cNvPr id="5" name="Grupo 4">
            <a:extLst>
              <a:ext uri="{FF2B5EF4-FFF2-40B4-BE49-F238E27FC236}">
                <a16:creationId xmlns:a16="http://schemas.microsoft.com/office/drawing/2014/main" id="{A65DA27F-6E56-970D-741B-94F7C97FA452}"/>
              </a:ext>
            </a:extLst>
          </p:cNvPr>
          <p:cNvGrpSpPr/>
          <p:nvPr/>
        </p:nvGrpSpPr>
        <p:grpSpPr>
          <a:xfrm>
            <a:off x="34410" y="1498705"/>
            <a:ext cx="400933" cy="4129014"/>
            <a:chOff x="34410" y="1498705"/>
            <a:chExt cx="400933" cy="4129014"/>
          </a:xfrm>
        </p:grpSpPr>
        <p:sp>
          <p:nvSpPr>
            <p:cNvPr id="10" name="Forma en L 12">
              <a:extLst>
                <a:ext uri="{FF2B5EF4-FFF2-40B4-BE49-F238E27FC236}">
                  <a16:creationId xmlns:a16="http://schemas.microsoft.com/office/drawing/2014/main" id="{7A2D3D38-00FC-BC4D-1DC4-FEB35C1CCA0B}"/>
                </a:ext>
              </a:extLst>
            </p:cNvPr>
            <p:cNvSpPr/>
            <p:nvPr/>
          </p:nvSpPr>
          <p:spPr>
            <a:xfrm rot="16200000">
              <a:off x="-662457" y="2668350"/>
              <a:ext cx="1792292" cy="398558"/>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CuadroTexto 2">
              <a:extLst>
                <a:ext uri="{FF2B5EF4-FFF2-40B4-BE49-F238E27FC236}">
                  <a16:creationId xmlns:a16="http://schemas.microsoft.com/office/drawing/2014/main" id="{E4F895E8-25D0-9E8A-260A-D81F31BF6D79}"/>
                </a:ext>
              </a:extLst>
            </p:cNvPr>
            <p:cNvSpPr txBox="1"/>
            <p:nvPr/>
          </p:nvSpPr>
          <p:spPr>
            <a:xfrm rot="16200000">
              <a:off x="-706580" y="2669256"/>
              <a:ext cx="1850483"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err="1">
                  <a:ln>
                    <a:noFill/>
                  </a:ln>
                  <a:solidFill>
                    <a:prstClr val="white"/>
                  </a:solidFill>
                  <a:effectLst/>
                  <a:uLnTx/>
                  <a:uFillTx/>
                  <a:latin typeface="Century Gothic" panose="020B0502020202020204" pitchFamily="34" charset="0"/>
                  <a:ea typeface="+mn-ea"/>
                  <a:cs typeface="Arial" panose="020B0604020202020204" pitchFamily="34" charset="0"/>
                </a:rPr>
                <a:t>Apoyo</a:t>
              </a: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 doctrinal </a:t>
              </a:r>
            </a:p>
          </p:txBody>
        </p:sp>
        <p:sp>
          <p:nvSpPr>
            <p:cNvPr id="12" name="Forma en L 12">
              <a:extLst>
                <a:ext uri="{FF2B5EF4-FFF2-40B4-BE49-F238E27FC236}">
                  <a16:creationId xmlns:a16="http://schemas.microsoft.com/office/drawing/2014/main" id="{923EB731-0C2F-5291-57F0-8DA1EE58B26C}"/>
                </a:ext>
              </a:extLst>
            </p:cNvPr>
            <p:cNvSpPr/>
            <p:nvPr/>
          </p:nvSpPr>
          <p:spPr>
            <a:xfrm rot="16200000">
              <a:off x="33356" y="1500581"/>
              <a:ext cx="403863" cy="400111"/>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 name="Forma en L 12">
              <a:extLst>
                <a:ext uri="{FF2B5EF4-FFF2-40B4-BE49-F238E27FC236}">
                  <a16:creationId xmlns:a16="http://schemas.microsoft.com/office/drawing/2014/main" id="{1A3CC719-6388-DDEF-B6ED-C57EBFE75328}"/>
                </a:ext>
              </a:extLst>
            </p:cNvPr>
            <p:cNvSpPr/>
            <p:nvPr/>
          </p:nvSpPr>
          <p:spPr>
            <a:xfrm rot="16200000">
              <a:off x="-601910" y="4466596"/>
              <a:ext cx="1672750" cy="400110"/>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5" name="CuadroTexto 2">
              <a:extLst>
                <a:ext uri="{FF2B5EF4-FFF2-40B4-BE49-F238E27FC236}">
                  <a16:creationId xmlns:a16="http://schemas.microsoft.com/office/drawing/2014/main" id="{03104C23-4CD7-E1CA-FE17-65FA12B06F4C}"/>
                </a:ext>
              </a:extLst>
            </p:cNvPr>
            <p:cNvSpPr txBox="1"/>
            <p:nvPr/>
          </p:nvSpPr>
          <p:spPr>
            <a:xfrm rot="16200000">
              <a:off x="-737518" y="4501531"/>
              <a:ext cx="1913822"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err="1">
                  <a:ln>
                    <a:noFill/>
                  </a:ln>
                  <a:solidFill>
                    <a:prstClr val="white"/>
                  </a:solidFill>
                  <a:effectLst/>
                  <a:uLnTx/>
                  <a:uFillTx/>
                  <a:latin typeface="Century Gothic" panose="020B0502020202020204" pitchFamily="34" charset="0"/>
                  <a:ea typeface="+mn-ea"/>
                  <a:cs typeface="Arial" panose="020B0604020202020204" pitchFamily="34" charset="0"/>
                </a:rPr>
                <a:t>Espíritu</a:t>
              </a: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 Santo</a:t>
              </a:r>
            </a:p>
          </p:txBody>
        </p:sp>
      </p:grpSp>
      <p:sp>
        <p:nvSpPr>
          <p:cNvPr id="4" name="Marcador de número de diapositiva 3">
            <a:extLst>
              <a:ext uri="{FF2B5EF4-FFF2-40B4-BE49-F238E27FC236}">
                <a16:creationId xmlns:a16="http://schemas.microsoft.com/office/drawing/2014/main" id="{DB7F1EDC-706E-4EDD-8F64-E00073B350AA}"/>
              </a:ext>
            </a:extLst>
          </p:cNvPr>
          <p:cNvSpPr>
            <a:spLocks noGrp="1"/>
          </p:cNvSpPr>
          <p:nvPr>
            <p:ph type="sldNum" sz="quarter" idx="12"/>
          </p:nvPr>
        </p:nvSpPr>
        <p:spPr>
          <a:xfrm rot="16200000">
            <a:off x="85073" y="1514413"/>
            <a:ext cx="301068" cy="372446"/>
          </a:xfrm>
        </p:spPr>
        <p:txBody>
          <a:bodyPr/>
          <a:lstStyle/>
          <a:p>
            <a:pPr algn="ctr">
              <a:defRPr/>
            </a:pPr>
            <a:r>
              <a:rPr lang="es-SV" sz="1600" b="1" dirty="0">
                <a:solidFill>
                  <a:prstClr val="white"/>
                </a:solidFill>
                <a:latin typeface="Century Gothic" panose="020B0502020202020204" pitchFamily="34" charset="0"/>
                <a:cs typeface="Arial" panose="020B0604020202020204" pitchFamily="34" charset="0"/>
              </a:rPr>
              <a:t>2</a:t>
            </a:r>
          </a:p>
        </p:txBody>
      </p:sp>
    </p:spTree>
    <p:extLst>
      <p:ext uri="{BB962C8B-B14F-4D97-AF65-F5344CB8AC3E}">
        <p14:creationId xmlns:p14="http://schemas.microsoft.com/office/powerpoint/2010/main" val="96129681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DB878FE-0963-E23E-47A8-37D7EA7F6BB1}"/>
              </a:ext>
            </a:extLst>
          </p:cNvPr>
          <p:cNvSpPr txBox="1"/>
          <p:nvPr/>
        </p:nvSpPr>
        <p:spPr>
          <a:xfrm>
            <a:off x="257695" y="99773"/>
            <a:ext cx="11746047" cy="400110"/>
          </a:xfrm>
          <a:prstGeom prst="rect">
            <a:avLst/>
          </a:prstGeom>
          <a:noFill/>
          <a:ln>
            <a:solidFill>
              <a:schemeClr val="tx1"/>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2000"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EL ESPIRITU SANTO TRABAJA JUNTO AL PADRE Y AL HIJO EN EL PLAN DE LA REDENCIÓN</a:t>
            </a:r>
            <a:endParaRPr kumimoji="0" lang="es-SV" sz="2000"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p:txBody>
      </p:sp>
      <p:sp>
        <p:nvSpPr>
          <p:cNvPr id="3" name="Marcador de contenido 2">
            <a:extLst>
              <a:ext uri="{FF2B5EF4-FFF2-40B4-BE49-F238E27FC236}">
                <a16:creationId xmlns:a16="http://schemas.microsoft.com/office/drawing/2014/main" id="{13F50B78-7AC7-6951-D737-613A42D69F81}"/>
              </a:ext>
            </a:extLst>
          </p:cNvPr>
          <p:cNvSpPr txBox="1">
            <a:spLocks/>
          </p:cNvSpPr>
          <p:nvPr/>
        </p:nvSpPr>
        <p:spPr>
          <a:xfrm>
            <a:off x="489326" y="700219"/>
            <a:ext cx="11514416" cy="6013262"/>
          </a:xfrm>
          <a:prstGeom prst="rect">
            <a:avLst/>
          </a:prstGeom>
          <a:ln w="38100">
            <a:solidFill>
              <a:schemeClr val="tx1"/>
            </a:solidFill>
          </a:ln>
        </p:spPr>
        <p:txBody>
          <a:bodyPr vert="horz" lIns="91440" tIns="45720" rIns="91440" bIns="45720" rtlCol="0">
            <a:normAutofit fontScale="700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marR="0" lvl="0" indent="-228600" algn="just" defTabSz="914400" rtl="0" eaLnBrk="1" fontAlgn="auto" latinLnBrk="0" hangingPunct="1">
              <a:lnSpc>
                <a:spcPct val="120000"/>
              </a:lnSpc>
              <a:spcBef>
                <a:spcPts val="1000"/>
              </a:spcBef>
              <a:spcAft>
                <a:spcPts val="0"/>
              </a:spcAft>
              <a:buClrTx/>
              <a:buSzTx/>
              <a:buFont typeface="Wingdings" panose="05000000000000000000" pitchFamily="2" charset="2"/>
              <a:buChar char="§"/>
              <a:tabLst/>
              <a:defRPr/>
            </a:pPr>
            <a:r>
              <a:rPr lang="es-ES" sz="4000" dirty="0">
                <a:solidFill>
                  <a:sysClr val="windowText" lastClr="000000"/>
                </a:solidFill>
                <a:latin typeface="Calibri" panose="020F0502020204030204" pitchFamily="34" charset="0"/>
                <a:cs typeface="Calibri" panose="020F0502020204030204" pitchFamily="34" charset="0"/>
              </a:rPr>
              <a:t>La redención la ejecuta Dios en sus tres personalidades</a:t>
            </a:r>
            <a:r>
              <a:rPr kumimoji="0" lang="es-ES" sz="4000" b="0" i="0" u="none" strike="noStrike" kern="1200" cap="none" spc="0" normalizeH="0" baseline="0" noProof="0" dirty="0">
                <a:ln>
                  <a:noFill/>
                </a:ln>
                <a:solidFill>
                  <a:sysClr val="windowText" lastClr="000000"/>
                </a:solidFill>
                <a:effectLst/>
                <a:uLnTx/>
                <a:uFillTx/>
                <a:latin typeface="Calibri" panose="020F0502020204030204" pitchFamily="34" charset="0"/>
                <a:cs typeface="Calibri" panose="020F0502020204030204" pitchFamily="34" charset="0"/>
              </a:rPr>
              <a:t>:</a:t>
            </a:r>
          </a:p>
          <a:p>
            <a:pPr marL="228600" marR="0" lvl="0" indent="-228600" algn="just" defTabSz="914400" rtl="0" eaLnBrk="1" fontAlgn="auto" latinLnBrk="0" hangingPunct="1">
              <a:lnSpc>
                <a:spcPct val="120000"/>
              </a:lnSpc>
              <a:spcBef>
                <a:spcPts val="1000"/>
              </a:spcBef>
              <a:spcAft>
                <a:spcPts val="0"/>
              </a:spcAft>
              <a:buClrTx/>
              <a:buSzTx/>
              <a:buFont typeface="Wingdings" panose="05000000000000000000" pitchFamily="2" charset="2"/>
              <a:buChar char="§"/>
              <a:tabLst/>
              <a:defRPr/>
            </a:pPr>
            <a:endParaRPr kumimoji="0" lang="es-ES" sz="4000" b="0" i="0" u="none" strike="noStrike" kern="1200" cap="none" spc="0" normalizeH="0" baseline="0" noProof="0" dirty="0">
              <a:ln>
                <a:noFill/>
              </a:ln>
              <a:solidFill>
                <a:sysClr val="windowText" lastClr="000000"/>
              </a:solidFill>
              <a:effectLst/>
              <a:uLnTx/>
              <a:uFillTx/>
              <a:latin typeface="Calibri" panose="020F0502020204030204" pitchFamily="34" charset="0"/>
              <a:cs typeface="Calibri" panose="020F0502020204030204" pitchFamily="34" charset="0"/>
            </a:endParaRPr>
          </a:p>
          <a:p>
            <a:pPr marL="742950" marR="0" lvl="0" indent="-742950" algn="just" defTabSz="914400" rtl="0" eaLnBrk="1" fontAlgn="auto" latinLnBrk="0" hangingPunct="1">
              <a:lnSpc>
                <a:spcPct val="120000"/>
              </a:lnSpc>
              <a:spcBef>
                <a:spcPts val="1000"/>
              </a:spcBef>
              <a:spcAft>
                <a:spcPts val="0"/>
              </a:spcAft>
              <a:buClrTx/>
              <a:buSzTx/>
              <a:buFont typeface="+mj-lt"/>
              <a:buAutoNum type="arabicParenR"/>
              <a:tabLst/>
              <a:defRPr/>
            </a:pPr>
            <a:r>
              <a:rPr kumimoji="0" lang="es-ES" sz="4000" b="0" i="0" u="none" strike="noStrike" kern="1200" cap="none" spc="0" normalizeH="0" baseline="0" noProof="0" dirty="0">
                <a:ln>
                  <a:noFill/>
                </a:ln>
                <a:solidFill>
                  <a:sysClr val="windowText" lastClr="000000"/>
                </a:solidFill>
                <a:effectLst/>
                <a:uLnTx/>
                <a:uFillTx/>
                <a:latin typeface="Calibri" panose="020F0502020204030204" pitchFamily="34" charset="0"/>
                <a:cs typeface="Calibri" panose="020F0502020204030204" pitchFamily="34" charset="0"/>
              </a:rPr>
              <a:t>El Padre es Dios (Mt 11:25; Rom 15:6; </a:t>
            </a:r>
            <a:r>
              <a:rPr kumimoji="0" lang="es-ES" sz="4000" b="0" i="0" u="none" strike="noStrike" kern="1200" cap="none" spc="0" normalizeH="0" baseline="0" noProof="0" dirty="0" err="1">
                <a:ln>
                  <a:noFill/>
                </a:ln>
                <a:solidFill>
                  <a:sysClr val="windowText" lastClr="000000"/>
                </a:solidFill>
                <a:effectLst/>
                <a:uLnTx/>
                <a:uFillTx/>
                <a:latin typeface="Calibri" panose="020F0502020204030204" pitchFamily="34" charset="0"/>
                <a:cs typeface="Calibri" panose="020F0502020204030204" pitchFamily="34" charset="0"/>
              </a:rPr>
              <a:t>Ef</a:t>
            </a:r>
            <a:r>
              <a:rPr kumimoji="0" lang="es-ES" sz="4000" b="0" i="0" u="none" strike="noStrike" kern="1200" cap="none" spc="0" normalizeH="0" baseline="0" noProof="0" dirty="0">
                <a:ln>
                  <a:noFill/>
                </a:ln>
                <a:solidFill>
                  <a:sysClr val="windowText" lastClr="000000"/>
                </a:solidFill>
                <a:effectLst/>
                <a:uLnTx/>
                <a:uFillTx/>
                <a:latin typeface="Calibri" panose="020F0502020204030204" pitchFamily="34" charset="0"/>
                <a:cs typeface="Calibri" panose="020F0502020204030204" pitchFamily="34" charset="0"/>
              </a:rPr>
              <a:t> 4:6); </a:t>
            </a:r>
          </a:p>
          <a:p>
            <a:pPr marL="742950" marR="0" lvl="0" indent="-742950" algn="just" defTabSz="914400" rtl="0" eaLnBrk="1" fontAlgn="auto" latinLnBrk="0" hangingPunct="1">
              <a:lnSpc>
                <a:spcPct val="120000"/>
              </a:lnSpc>
              <a:spcBef>
                <a:spcPts val="1000"/>
              </a:spcBef>
              <a:spcAft>
                <a:spcPts val="0"/>
              </a:spcAft>
              <a:buClrTx/>
              <a:buSzTx/>
              <a:buFont typeface="+mj-lt"/>
              <a:buAutoNum type="arabicParenR"/>
              <a:tabLst/>
              <a:defRPr/>
            </a:pPr>
            <a:r>
              <a:rPr kumimoji="0" lang="es-ES" sz="4000" b="0" i="0" u="none" strike="noStrike" kern="1200" cap="none" spc="0" normalizeH="0" baseline="0" noProof="0" dirty="0">
                <a:ln>
                  <a:noFill/>
                </a:ln>
                <a:solidFill>
                  <a:sysClr val="windowText" lastClr="000000"/>
                </a:solidFill>
                <a:effectLst/>
                <a:uLnTx/>
                <a:uFillTx/>
                <a:latin typeface="Calibri" panose="020F0502020204030204" pitchFamily="34" charset="0"/>
                <a:cs typeface="Calibri" panose="020F0502020204030204" pitchFamily="34" charset="0"/>
              </a:rPr>
              <a:t>El Hijo es Dios (</a:t>
            </a:r>
            <a:r>
              <a:rPr kumimoji="0" lang="es-ES" sz="4000" b="0" i="0" u="none" strike="noStrike" kern="1200" cap="none" spc="0" normalizeH="0" baseline="0" noProof="0" dirty="0" err="1">
                <a:ln>
                  <a:noFill/>
                </a:ln>
                <a:solidFill>
                  <a:sysClr val="windowText" lastClr="000000"/>
                </a:solidFill>
                <a:effectLst/>
                <a:uLnTx/>
                <a:uFillTx/>
                <a:latin typeface="Calibri" panose="020F0502020204030204" pitchFamily="34" charset="0"/>
                <a:cs typeface="Calibri" panose="020F0502020204030204" pitchFamily="34" charset="0"/>
              </a:rPr>
              <a:t>Jn</a:t>
            </a:r>
            <a:r>
              <a:rPr kumimoji="0" lang="es-ES" sz="4000" b="0" i="0" u="none" strike="noStrike" kern="1200" cap="none" spc="0" normalizeH="0" baseline="0" noProof="0" dirty="0">
                <a:ln>
                  <a:noFill/>
                </a:ln>
                <a:solidFill>
                  <a:sysClr val="windowText" lastClr="000000"/>
                </a:solidFill>
                <a:effectLst/>
                <a:uLnTx/>
                <a:uFillTx/>
                <a:latin typeface="Calibri" panose="020F0502020204030204" pitchFamily="34" charset="0"/>
                <a:cs typeface="Calibri" panose="020F0502020204030204" pitchFamily="34" charset="0"/>
              </a:rPr>
              <a:t> 1:1,18; 20:28; </a:t>
            </a:r>
            <a:r>
              <a:rPr kumimoji="0" lang="es-ES" sz="4000" b="0" i="0" u="none" strike="noStrike" kern="1200" cap="none" spc="0" normalizeH="0" baseline="0" noProof="0" dirty="0" err="1">
                <a:ln>
                  <a:noFill/>
                </a:ln>
                <a:solidFill>
                  <a:sysClr val="windowText" lastClr="000000"/>
                </a:solidFill>
                <a:effectLst/>
                <a:uLnTx/>
                <a:uFillTx/>
                <a:latin typeface="Calibri" panose="020F0502020204030204" pitchFamily="34" charset="0"/>
                <a:cs typeface="Calibri" panose="020F0502020204030204" pitchFamily="34" charset="0"/>
              </a:rPr>
              <a:t>Hch</a:t>
            </a:r>
            <a:r>
              <a:rPr kumimoji="0" lang="es-ES" sz="4000" b="0" i="0" u="none" strike="noStrike" kern="1200" cap="none" spc="0" normalizeH="0" baseline="0" noProof="0" dirty="0">
                <a:ln>
                  <a:noFill/>
                </a:ln>
                <a:solidFill>
                  <a:sysClr val="windowText" lastClr="000000"/>
                </a:solidFill>
                <a:effectLst/>
                <a:uLnTx/>
                <a:uFillTx/>
                <a:latin typeface="Calibri" panose="020F0502020204030204" pitchFamily="34" charset="0"/>
                <a:cs typeface="Calibri" panose="020F0502020204030204" pitchFamily="34" charset="0"/>
              </a:rPr>
              <a:t> 20:28; Rom 9:5; </a:t>
            </a:r>
            <a:r>
              <a:rPr kumimoji="0" lang="es-ES" sz="4000" b="0" i="0" u="none" strike="noStrike" kern="1200" cap="none" spc="0" normalizeH="0" baseline="0" noProof="0" dirty="0" err="1">
                <a:ln>
                  <a:noFill/>
                </a:ln>
                <a:solidFill>
                  <a:sysClr val="windowText" lastClr="000000"/>
                </a:solidFill>
                <a:effectLst/>
                <a:uLnTx/>
                <a:uFillTx/>
                <a:latin typeface="Calibri" panose="020F0502020204030204" pitchFamily="34" charset="0"/>
                <a:cs typeface="Calibri" panose="020F0502020204030204" pitchFamily="34" charset="0"/>
              </a:rPr>
              <a:t>Heb</a:t>
            </a:r>
            <a:r>
              <a:rPr kumimoji="0" lang="es-ES" sz="4000" b="0" i="0" u="none" strike="noStrike" kern="1200" cap="none" spc="0" normalizeH="0" baseline="0" noProof="0" dirty="0">
                <a:ln>
                  <a:noFill/>
                </a:ln>
                <a:solidFill>
                  <a:sysClr val="windowText" lastClr="000000"/>
                </a:solidFill>
                <a:effectLst/>
                <a:uLnTx/>
                <a:uFillTx/>
                <a:latin typeface="Calibri" panose="020F0502020204030204" pitchFamily="34" charset="0"/>
                <a:cs typeface="Calibri" panose="020F0502020204030204" pitchFamily="34" charset="0"/>
              </a:rPr>
              <a:t> 1:8; Co1 2:9; Fil 2:6; 2 P 1:1);</a:t>
            </a:r>
          </a:p>
          <a:p>
            <a:pPr marL="742950" marR="0" lvl="0" indent="-742950" algn="just" defTabSz="914400" rtl="0" eaLnBrk="1" fontAlgn="auto" latinLnBrk="0" hangingPunct="1">
              <a:lnSpc>
                <a:spcPct val="120000"/>
              </a:lnSpc>
              <a:spcBef>
                <a:spcPts val="1000"/>
              </a:spcBef>
              <a:spcAft>
                <a:spcPts val="0"/>
              </a:spcAft>
              <a:buClrTx/>
              <a:buSzTx/>
              <a:buFont typeface="+mj-lt"/>
              <a:buAutoNum type="arabicParenR"/>
              <a:tabLst/>
              <a:defRPr/>
            </a:pPr>
            <a:r>
              <a:rPr kumimoji="0" lang="es-ES" sz="4000" b="0" i="0" u="none" strike="noStrike" kern="1200" cap="none" spc="0" normalizeH="0" baseline="0" noProof="0" dirty="0">
                <a:ln>
                  <a:noFill/>
                </a:ln>
                <a:solidFill>
                  <a:sysClr val="windowText" lastClr="000000"/>
                </a:solidFill>
                <a:effectLst/>
                <a:uLnTx/>
                <a:uFillTx/>
                <a:latin typeface="Calibri" panose="020F0502020204030204" pitchFamily="34" charset="0"/>
                <a:cs typeface="Calibri" panose="020F0502020204030204" pitchFamily="34" charset="0"/>
              </a:rPr>
              <a:t>El Espíritu Santo es Dios (</a:t>
            </a:r>
            <a:r>
              <a:rPr kumimoji="0" lang="es-ES" sz="4000" b="0" i="0" u="none" strike="noStrike" kern="1200" cap="none" spc="0" normalizeH="0" baseline="0" noProof="0" dirty="0" err="1">
                <a:ln>
                  <a:noFill/>
                </a:ln>
                <a:solidFill>
                  <a:sysClr val="windowText" lastClr="000000"/>
                </a:solidFill>
                <a:effectLst/>
                <a:uLnTx/>
                <a:uFillTx/>
                <a:latin typeface="Calibri" panose="020F0502020204030204" pitchFamily="34" charset="0"/>
                <a:cs typeface="Calibri" panose="020F0502020204030204" pitchFamily="34" charset="0"/>
              </a:rPr>
              <a:t>Hch</a:t>
            </a:r>
            <a:r>
              <a:rPr kumimoji="0" lang="es-ES" sz="4000" b="0" i="0" u="none" strike="noStrike" kern="1200" cap="none" spc="0" normalizeH="0" baseline="0" noProof="0" dirty="0">
                <a:ln>
                  <a:noFill/>
                </a:ln>
                <a:solidFill>
                  <a:sysClr val="windowText" lastClr="000000"/>
                </a:solidFill>
                <a:effectLst/>
                <a:uLnTx/>
                <a:uFillTx/>
                <a:latin typeface="Calibri" panose="020F0502020204030204" pitchFamily="34" charset="0"/>
                <a:cs typeface="Calibri" panose="020F0502020204030204" pitchFamily="34" charset="0"/>
              </a:rPr>
              <a:t> 5:3,4; 1 </a:t>
            </a:r>
            <a:r>
              <a:rPr kumimoji="0" lang="es-ES" sz="4000" b="0" i="0" u="none" strike="noStrike" kern="1200" cap="none" spc="0" normalizeH="0" baseline="0" noProof="0" dirty="0" err="1">
                <a:ln>
                  <a:noFill/>
                </a:ln>
                <a:solidFill>
                  <a:sysClr val="windowText" lastClr="000000"/>
                </a:solidFill>
                <a:effectLst/>
                <a:uLnTx/>
                <a:uFillTx/>
                <a:latin typeface="Calibri" panose="020F0502020204030204" pitchFamily="34" charset="0"/>
                <a:cs typeface="Calibri" panose="020F0502020204030204" pitchFamily="34" charset="0"/>
              </a:rPr>
              <a:t>Cor</a:t>
            </a:r>
            <a:r>
              <a:rPr kumimoji="0" lang="es-ES" sz="4000" b="0" i="0" u="none" strike="noStrike" kern="1200" cap="none" spc="0" normalizeH="0" baseline="0" noProof="0" dirty="0">
                <a:ln>
                  <a:noFill/>
                </a:ln>
                <a:solidFill>
                  <a:sysClr val="windowText" lastClr="000000"/>
                </a:solidFill>
                <a:effectLst/>
                <a:uLnTx/>
                <a:uFillTx/>
                <a:latin typeface="Calibri" panose="020F0502020204030204" pitchFamily="34" charset="0"/>
                <a:cs typeface="Calibri" panose="020F0502020204030204" pitchFamily="34" charset="0"/>
              </a:rPr>
              <a:t> 2:10,11; </a:t>
            </a:r>
            <a:r>
              <a:rPr kumimoji="0" lang="es-ES" sz="4000" b="0" i="0" u="none" strike="noStrike" kern="1200" cap="none" spc="0" normalizeH="0" baseline="0" noProof="0" dirty="0" err="1">
                <a:ln>
                  <a:noFill/>
                </a:ln>
                <a:solidFill>
                  <a:sysClr val="windowText" lastClr="000000"/>
                </a:solidFill>
                <a:effectLst/>
                <a:uLnTx/>
                <a:uFillTx/>
                <a:latin typeface="Calibri" panose="020F0502020204030204" pitchFamily="34" charset="0"/>
                <a:cs typeface="Calibri" panose="020F0502020204030204" pitchFamily="34" charset="0"/>
              </a:rPr>
              <a:t>Ef</a:t>
            </a:r>
            <a:r>
              <a:rPr kumimoji="0" lang="es-ES" sz="4000" b="0" i="0" u="none" strike="noStrike" kern="1200" cap="none" spc="0" normalizeH="0" baseline="0" noProof="0" dirty="0">
                <a:ln>
                  <a:noFill/>
                </a:ln>
                <a:solidFill>
                  <a:sysClr val="windowText" lastClr="000000"/>
                </a:solidFill>
                <a:effectLst/>
                <a:uLnTx/>
                <a:uFillTx/>
                <a:latin typeface="Calibri" panose="020F0502020204030204" pitchFamily="34" charset="0"/>
                <a:cs typeface="Calibri" panose="020F0502020204030204" pitchFamily="34" charset="0"/>
              </a:rPr>
              <a:t> 2:22); </a:t>
            </a:r>
          </a:p>
          <a:p>
            <a:pPr marL="742950" marR="0" lvl="0" indent="-742950" algn="just" defTabSz="914400" rtl="0" eaLnBrk="1" fontAlgn="auto" latinLnBrk="0" hangingPunct="1">
              <a:lnSpc>
                <a:spcPct val="120000"/>
              </a:lnSpc>
              <a:spcBef>
                <a:spcPts val="1000"/>
              </a:spcBef>
              <a:spcAft>
                <a:spcPts val="0"/>
              </a:spcAft>
              <a:buClrTx/>
              <a:buSzTx/>
              <a:buFont typeface="+mj-lt"/>
              <a:buAutoNum type="arabicParenR"/>
              <a:tabLst/>
              <a:defRPr/>
            </a:pPr>
            <a:r>
              <a:rPr kumimoji="0" lang="es-ES" sz="4000" b="0" i="0" u="none" strike="noStrike" kern="1200" cap="none" spc="0" normalizeH="0" baseline="0" noProof="0" dirty="0">
                <a:ln>
                  <a:noFill/>
                </a:ln>
                <a:solidFill>
                  <a:sysClr val="windowText" lastClr="000000"/>
                </a:solidFill>
                <a:effectLst/>
                <a:uLnTx/>
                <a:uFillTx/>
                <a:latin typeface="Calibri" panose="020F0502020204030204" pitchFamily="34" charset="0"/>
                <a:cs typeface="Calibri" panose="020F0502020204030204" pitchFamily="34" charset="0"/>
              </a:rPr>
              <a:t>El Padre, el Hijo y el Espíritu Santo son distintos el uno del otro, enviando y siendo enviados, honrando y siendo honrados. El Padre honra al Hijo, el Hijo honra al Padre, y el Espíritu Santo honra al Hijo (</a:t>
            </a:r>
            <a:r>
              <a:rPr kumimoji="0" lang="es-ES" sz="4000" b="0" i="0" u="none" strike="noStrike" kern="1200" cap="none" spc="0" normalizeH="0" baseline="0" noProof="0" dirty="0" err="1">
                <a:ln>
                  <a:noFill/>
                </a:ln>
                <a:solidFill>
                  <a:sysClr val="windowText" lastClr="000000"/>
                </a:solidFill>
                <a:effectLst/>
                <a:uLnTx/>
                <a:uFillTx/>
                <a:latin typeface="Calibri" panose="020F0502020204030204" pitchFamily="34" charset="0"/>
                <a:cs typeface="Calibri" panose="020F0502020204030204" pitchFamily="34" charset="0"/>
              </a:rPr>
              <a:t>Jn</a:t>
            </a:r>
            <a:r>
              <a:rPr kumimoji="0" lang="es-ES" sz="4000" b="0" i="0" u="none" strike="noStrike" kern="1200" cap="none" spc="0" normalizeH="0" baseline="0" noProof="0" dirty="0">
                <a:ln>
                  <a:noFill/>
                </a:ln>
                <a:solidFill>
                  <a:sysClr val="windowText" lastClr="000000"/>
                </a:solidFill>
                <a:effectLst/>
                <a:uLnTx/>
                <a:uFillTx/>
                <a:latin typeface="Calibri" panose="020F0502020204030204" pitchFamily="34" charset="0"/>
                <a:cs typeface="Calibri" panose="020F0502020204030204" pitchFamily="34" charset="0"/>
              </a:rPr>
              <a:t> 15:26;16:13,14;17:1,8,18,23).</a:t>
            </a:r>
          </a:p>
          <a:p>
            <a:pPr marL="742950" marR="0" lvl="0" indent="-742950" algn="just" defTabSz="914400" rtl="0" eaLnBrk="1" fontAlgn="auto" latinLnBrk="0" hangingPunct="1">
              <a:lnSpc>
                <a:spcPct val="120000"/>
              </a:lnSpc>
              <a:spcBef>
                <a:spcPts val="1000"/>
              </a:spcBef>
              <a:spcAft>
                <a:spcPts val="0"/>
              </a:spcAft>
              <a:buClrTx/>
              <a:buSzTx/>
              <a:buFont typeface="+mj-lt"/>
              <a:buAutoNum type="arabicParenR"/>
              <a:tabLst/>
              <a:defRPr/>
            </a:pPr>
            <a:r>
              <a:rPr kumimoji="0" lang="es-ES" sz="4000" b="0" i="0" u="none" strike="noStrike" kern="1200" cap="none" spc="0" normalizeH="0" baseline="0" noProof="0" dirty="0">
                <a:ln>
                  <a:noFill/>
                </a:ln>
                <a:solidFill>
                  <a:sysClr val="windowText" lastClr="000000"/>
                </a:solidFill>
                <a:effectLst/>
                <a:uLnTx/>
                <a:uFillTx/>
                <a:latin typeface="Calibri" panose="020F0502020204030204" pitchFamily="34" charset="0"/>
                <a:cs typeface="Calibri" panose="020F0502020204030204" pitchFamily="34" charset="0"/>
              </a:rPr>
              <a:t>Sin embargo, cualquiera que pudiera ser la relación de subordinación entre las Personas en operar la redención, los tres son el mismo Dios.</a:t>
            </a:r>
          </a:p>
        </p:txBody>
      </p:sp>
      <p:grpSp>
        <p:nvGrpSpPr>
          <p:cNvPr id="5" name="Grupo 4">
            <a:extLst>
              <a:ext uri="{FF2B5EF4-FFF2-40B4-BE49-F238E27FC236}">
                <a16:creationId xmlns:a16="http://schemas.microsoft.com/office/drawing/2014/main" id="{A65DA27F-6E56-970D-741B-94F7C97FA452}"/>
              </a:ext>
            </a:extLst>
          </p:cNvPr>
          <p:cNvGrpSpPr/>
          <p:nvPr/>
        </p:nvGrpSpPr>
        <p:grpSpPr>
          <a:xfrm>
            <a:off x="34410" y="1498705"/>
            <a:ext cx="400933" cy="4129014"/>
            <a:chOff x="34410" y="1498705"/>
            <a:chExt cx="400933" cy="4129014"/>
          </a:xfrm>
        </p:grpSpPr>
        <p:sp>
          <p:nvSpPr>
            <p:cNvPr id="10" name="Forma en L 12">
              <a:extLst>
                <a:ext uri="{FF2B5EF4-FFF2-40B4-BE49-F238E27FC236}">
                  <a16:creationId xmlns:a16="http://schemas.microsoft.com/office/drawing/2014/main" id="{7A2D3D38-00FC-BC4D-1DC4-FEB35C1CCA0B}"/>
                </a:ext>
              </a:extLst>
            </p:cNvPr>
            <p:cNvSpPr/>
            <p:nvPr/>
          </p:nvSpPr>
          <p:spPr>
            <a:xfrm rot="16200000">
              <a:off x="-662457" y="2668350"/>
              <a:ext cx="1792292" cy="398558"/>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CuadroTexto 2">
              <a:extLst>
                <a:ext uri="{FF2B5EF4-FFF2-40B4-BE49-F238E27FC236}">
                  <a16:creationId xmlns:a16="http://schemas.microsoft.com/office/drawing/2014/main" id="{E4F895E8-25D0-9E8A-260A-D81F31BF6D79}"/>
                </a:ext>
              </a:extLst>
            </p:cNvPr>
            <p:cNvSpPr txBox="1"/>
            <p:nvPr/>
          </p:nvSpPr>
          <p:spPr>
            <a:xfrm rot="16200000">
              <a:off x="-706580" y="2669256"/>
              <a:ext cx="1850483"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err="1">
                  <a:ln>
                    <a:noFill/>
                  </a:ln>
                  <a:solidFill>
                    <a:prstClr val="white"/>
                  </a:solidFill>
                  <a:effectLst/>
                  <a:uLnTx/>
                  <a:uFillTx/>
                  <a:latin typeface="Century Gothic" panose="020B0502020202020204" pitchFamily="34" charset="0"/>
                  <a:ea typeface="+mn-ea"/>
                  <a:cs typeface="Arial" panose="020B0604020202020204" pitchFamily="34" charset="0"/>
                </a:rPr>
                <a:t>Apoyo</a:t>
              </a: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 doctrinal </a:t>
              </a:r>
            </a:p>
          </p:txBody>
        </p:sp>
        <p:sp>
          <p:nvSpPr>
            <p:cNvPr id="12" name="Forma en L 12">
              <a:extLst>
                <a:ext uri="{FF2B5EF4-FFF2-40B4-BE49-F238E27FC236}">
                  <a16:creationId xmlns:a16="http://schemas.microsoft.com/office/drawing/2014/main" id="{923EB731-0C2F-5291-57F0-8DA1EE58B26C}"/>
                </a:ext>
              </a:extLst>
            </p:cNvPr>
            <p:cNvSpPr/>
            <p:nvPr/>
          </p:nvSpPr>
          <p:spPr>
            <a:xfrm rot="16200000">
              <a:off x="33356" y="1500581"/>
              <a:ext cx="403863" cy="400111"/>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 name="Forma en L 12">
              <a:extLst>
                <a:ext uri="{FF2B5EF4-FFF2-40B4-BE49-F238E27FC236}">
                  <a16:creationId xmlns:a16="http://schemas.microsoft.com/office/drawing/2014/main" id="{1A3CC719-6388-DDEF-B6ED-C57EBFE75328}"/>
                </a:ext>
              </a:extLst>
            </p:cNvPr>
            <p:cNvSpPr/>
            <p:nvPr/>
          </p:nvSpPr>
          <p:spPr>
            <a:xfrm rot="16200000">
              <a:off x="-601910" y="4466596"/>
              <a:ext cx="1672750" cy="400110"/>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5" name="CuadroTexto 2">
              <a:extLst>
                <a:ext uri="{FF2B5EF4-FFF2-40B4-BE49-F238E27FC236}">
                  <a16:creationId xmlns:a16="http://schemas.microsoft.com/office/drawing/2014/main" id="{03104C23-4CD7-E1CA-FE17-65FA12B06F4C}"/>
                </a:ext>
              </a:extLst>
            </p:cNvPr>
            <p:cNvSpPr txBox="1"/>
            <p:nvPr/>
          </p:nvSpPr>
          <p:spPr>
            <a:xfrm rot="16200000">
              <a:off x="-737518" y="4501531"/>
              <a:ext cx="1913822"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err="1">
                  <a:ln>
                    <a:noFill/>
                  </a:ln>
                  <a:solidFill>
                    <a:prstClr val="white"/>
                  </a:solidFill>
                  <a:effectLst/>
                  <a:uLnTx/>
                  <a:uFillTx/>
                  <a:latin typeface="Century Gothic" panose="020B0502020202020204" pitchFamily="34" charset="0"/>
                  <a:ea typeface="+mn-ea"/>
                  <a:cs typeface="Arial" panose="020B0604020202020204" pitchFamily="34" charset="0"/>
                </a:rPr>
                <a:t>Espíritu</a:t>
              </a: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 Santo</a:t>
              </a:r>
            </a:p>
          </p:txBody>
        </p:sp>
      </p:grpSp>
      <p:sp>
        <p:nvSpPr>
          <p:cNvPr id="4" name="Marcador de número de diapositiva 3">
            <a:extLst>
              <a:ext uri="{FF2B5EF4-FFF2-40B4-BE49-F238E27FC236}">
                <a16:creationId xmlns:a16="http://schemas.microsoft.com/office/drawing/2014/main" id="{DB7F1EDC-706E-4EDD-8F64-E00073B350AA}"/>
              </a:ext>
            </a:extLst>
          </p:cNvPr>
          <p:cNvSpPr>
            <a:spLocks noGrp="1"/>
          </p:cNvSpPr>
          <p:nvPr>
            <p:ph type="sldNum" sz="quarter" idx="12"/>
          </p:nvPr>
        </p:nvSpPr>
        <p:spPr>
          <a:xfrm rot="16200000">
            <a:off x="85073" y="1514413"/>
            <a:ext cx="301068" cy="372446"/>
          </a:xfrm>
        </p:spPr>
        <p:txBody>
          <a:bodyPr/>
          <a:lstStyle/>
          <a:p>
            <a:pPr algn="ctr">
              <a:defRPr/>
            </a:pPr>
            <a:r>
              <a:rPr lang="es-SV" sz="1600" b="1" dirty="0">
                <a:solidFill>
                  <a:prstClr val="white"/>
                </a:solidFill>
                <a:latin typeface="Century Gothic" panose="020B0502020202020204" pitchFamily="34" charset="0"/>
                <a:cs typeface="Arial" panose="020B0604020202020204" pitchFamily="34" charset="0"/>
              </a:rPr>
              <a:t>3</a:t>
            </a:r>
          </a:p>
        </p:txBody>
      </p:sp>
    </p:spTree>
    <p:extLst>
      <p:ext uri="{BB962C8B-B14F-4D97-AF65-F5344CB8AC3E}">
        <p14:creationId xmlns:p14="http://schemas.microsoft.com/office/powerpoint/2010/main" val="407610117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13F50B78-7AC7-6951-D737-613A42D69F81}"/>
              </a:ext>
            </a:extLst>
          </p:cNvPr>
          <p:cNvSpPr txBox="1">
            <a:spLocks/>
          </p:cNvSpPr>
          <p:nvPr/>
        </p:nvSpPr>
        <p:spPr>
          <a:xfrm>
            <a:off x="489326" y="700219"/>
            <a:ext cx="11514416" cy="6013262"/>
          </a:xfrm>
          <a:prstGeom prst="rect">
            <a:avLst/>
          </a:prstGeom>
          <a:ln w="38100">
            <a:solidFill>
              <a:schemeClr val="tx1"/>
            </a:solidFill>
          </a:ln>
        </p:spPr>
        <p:txBody>
          <a:bodyPr vert="horz" lIns="91440" tIns="45720" rIns="91440" bIns="45720" rtlCol="0">
            <a:normAutofit fontScale="92500"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marR="0" lvl="0" indent="-228600" algn="just" defTabSz="914400" rtl="0" eaLnBrk="1" fontAlgn="auto" latinLnBrk="0" hangingPunct="1">
              <a:lnSpc>
                <a:spcPct val="120000"/>
              </a:lnSpc>
              <a:spcBef>
                <a:spcPts val="1000"/>
              </a:spcBef>
              <a:spcAft>
                <a:spcPts val="0"/>
              </a:spcAft>
              <a:buClrTx/>
              <a:buSzTx/>
              <a:buFont typeface="Wingdings" panose="05000000000000000000" pitchFamily="2" charset="2"/>
              <a:buChar char="§"/>
              <a:tabLst/>
              <a:defRPr/>
            </a:pPr>
            <a:r>
              <a:rPr kumimoji="0" lang="es-ES" sz="1800" b="0" i="0" u="none" strike="noStrike" kern="1200" cap="none" spc="0" normalizeH="0" baseline="0" noProof="0" dirty="0">
                <a:ln>
                  <a:noFill/>
                </a:ln>
                <a:solidFill>
                  <a:sysClr val="windowText" lastClr="000000"/>
                </a:solidFill>
                <a:effectLst/>
                <a:uLnTx/>
                <a:uFillTx/>
                <a:latin typeface="Calibri" panose="020F0502020204030204" pitchFamily="34" charset="0"/>
                <a:cs typeface="Calibri" panose="020F0502020204030204" pitchFamily="34" charset="0"/>
              </a:rPr>
              <a:t>En la Unidad de Dios hay una Trinidad de Personas operando la Redención. Dios el Padre es el Creador y Gobernante del hombre y el Proveedor de la Redención a través de Su amor (Jn.3:16). </a:t>
            </a:r>
          </a:p>
          <a:p>
            <a:pPr marL="228600" marR="0" lvl="0" indent="-228600" algn="just" defTabSz="914400" rtl="0" eaLnBrk="1" fontAlgn="auto" latinLnBrk="0" hangingPunct="1">
              <a:lnSpc>
                <a:spcPct val="120000"/>
              </a:lnSpc>
              <a:spcBef>
                <a:spcPts val="1000"/>
              </a:spcBef>
              <a:spcAft>
                <a:spcPts val="0"/>
              </a:spcAft>
              <a:buClrTx/>
              <a:buSzTx/>
              <a:buFont typeface="Wingdings" panose="05000000000000000000" pitchFamily="2" charset="2"/>
              <a:buChar char="§"/>
              <a:tabLst/>
              <a:defRPr/>
            </a:pPr>
            <a:endParaRPr lang="es-ES" sz="1800" dirty="0">
              <a:solidFill>
                <a:sysClr val="windowText" lastClr="000000"/>
              </a:solidFill>
              <a:latin typeface="Calibri" panose="020F0502020204030204" pitchFamily="34" charset="0"/>
              <a:cs typeface="Calibri" panose="020F0502020204030204" pitchFamily="34" charset="0"/>
            </a:endParaRPr>
          </a:p>
          <a:p>
            <a:pPr marL="228600" marR="0" lvl="0" indent="-228600" algn="just" defTabSz="914400" rtl="0" eaLnBrk="1" fontAlgn="auto" latinLnBrk="0" hangingPunct="1">
              <a:lnSpc>
                <a:spcPct val="120000"/>
              </a:lnSpc>
              <a:spcBef>
                <a:spcPts val="1000"/>
              </a:spcBef>
              <a:spcAft>
                <a:spcPts val="0"/>
              </a:spcAft>
              <a:buClrTx/>
              <a:buSzTx/>
              <a:buFont typeface="Wingdings" panose="05000000000000000000" pitchFamily="2" charset="2"/>
              <a:buChar char="§"/>
              <a:tabLst/>
              <a:defRPr/>
            </a:pPr>
            <a:r>
              <a:rPr kumimoji="0" lang="es-ES" sz="1800" b="0" i="0" u="none" strike="noStrike" kern="1200" cap="none" spc="0" normalizeH="0" baseline="0" noProof="0" dirty="0">
                <a:ln>
                  <a:noFill/>
                </a:ln>
                <a:solidFill>
                  <a:sysClr val="windowText" lastClr="000000"/>
                </a:solidFill>
                <a:effectLst/>
                <a:uLnTx/>
                <a:uFillTx/>
                <a:latin typeface="Calibri" panose="020F0502020204030204" pitchFamily="34" charset="0"/>
                <a:cs typeface="Calibri" panose="020F0502020204030204" pitchFamily="34" charset="0"/>
              </a:rPr>
              <a:t>Dios el Hijo es el Redentor, Quien se hizo hombre para el propósito de nuestra redención. </a:t>
            </a:r>
          </a:p>
          <a:p>
            <a:pPr marL="228600" marR="0" lvl="0" indent="-228600" algn="just" defTabSz="914400" rtl="0" eaLnBrk="1" fontAlgn="auto" latinLnBrk="0" hangingPunct="1">
              <a:lnSpc>
                <a:spcPct val="120000"/>
              </a:lnSpc>
              <a:spcBef>
                <a:spcPts val="1000"/>
              </a:spcBef>
              <a:spcAft>
                <a:spcPts val="0"/>
              </a:spcAft>
              <a:buClrTx/>
              <a:buSzTx/>
              <a:buFont typeface="Wingdings" panose="05000000000000000000" pitchFamily="2" charset="2"/>
              <a:buChar char="§"/>
              <a:tabLst/>
              <a:defRPr/>
            </a:pPr>
            <a:endParaRPr lang="es-ES" sz="1800" dirty="0">
              <a:solidFill>
                <a:sysClr val="windowText" lastClr="000000"/>
              </a:solidFill>
              <a:latin typeface="Calibri" panose="020F0502020204030204" pitchFamily="34" charset="0"/>
              <a:cs typeface="Calibri" panose="020F0502020204030204" pitchFamily="34" charset="0"/>
            </a:endParaRPr>
          </a:p>
          <a:p>
            <a:pPr marL="228600" marR="0" lvl="0" indent="-228600" algn="just" defTabSz="914400" rtl="0" eaLnBrk="1" fontAlgn="auto" latinLnBrk="0" hangingPunct="1">
              <a:lnSpc>
                <a:spcPct val="120000"/>
              </a:lnSpc>
              <a:spcBef>
                <a:spcPts val="1000"/>
              </a:spcBef>
              <a:spcAft>
                <a:spcPts val="0"/>
              </a:spcAft>
              <a:buClrTx/>
              <a:buSzTx/>
              <a:buFont typeface="Wingdings" panose="05000000000000000000" pitchFamily="2" charset="2"/>
              <a:buChar char="§"/>
              <a:tabLst/>
              <a:defRPr/>
            </a:pPr>
            <a:r>
              <a:rPr kumimoji="0" lang="es-ES" sz="1800" b="0" i="0" u="none" strike="noStrike" kern="1200" cap="none" spc="0" normalizeH="0" baseline="0" noProof="0" dirty="0">
                <a:ln>
                  <a:noFill/>
                </a:ln>
                <a:solidFill>
                  <a:sysClr val="windowText" lastClr="000000"/>
                </a:solidFill>
                <a:effectLst/>
                <a:uLnTx/>
                <a:uFillTx/>
                <a:latin typeface="Calibri" panose="020F0502020204030204" pitchFamily="34" charset="0"/>
                <a:cs typeface="Calibri" panose="020F0502020204030204" pitchFamily="34" charset="0"/>
              </a:rPr>
              <a:t>Dios el Espíritu Santo es el 'Ejecutivo de la Deidad'·, el 'Vicario de Cristo’ , quien aplica a cada alma creyente los beneficios de la redención. </a:t>
            </a:r>
          </a:p>
          <a:p>
            <a:pPr marL="228600" marR="0" lvl="0" indent="-228600" algn="just" defTabSz="914400" rtl="0" eaLnBrk="1" fontAlgn="auto" latinLnBrk="0" hangingPunct="1">
              <a:lnSpc>
                <a:spcPct val="120000"/>
              </a:lnSpc>
              <a:spcBef>
                <a:spcPts val="1000"/>
              </a:spcBef>
              <a:spcAft>
                <a:spcPts val="0"/>
              </a:spcAft>
              <a:buClrTx/>
              <a:buSzTx/>
              <a:buFont typeface="Wingdings" panose="05000000000000000000" pitchFamily="2" charset="2"/>
              <a:buChar char="§"/>
              <a:tabLst/>
              <a:defRPr/>
            </a:pPr>
            <a:endParaRPr kumimoji="0" lang="es-ES" sz="1800" b="0" i="0" u="none" strike="noStrike" kern="1200" cap="none" spc="0" normalizeH="0" baseline="0" noProof="0" dirty="0">
              <a:ln>
                <a:noFill/>
              </a:ln>
              <a:solidFill>
                <a:sysClr val="windowText" lastClr="000000"/>
              </a:solidFill>
              <a:effectLst/>
              <a:uLnTx/>
              <a:uFillTx/>
              <a:latin typeface="Calibri" panose="020F0502020204030204" pitchFamily="34" charset="0"/>
              <a:cs typeface="Calibri" panose="020F0502020204030204" pitchFamily="34" charset="0"/>
            </a:endParaRPr>
          </a:p>
          <a:p>
            <a:pPr marL="228600" marR="0" lvl="0" indent="-228600" algn="just" defTabSz="914400" rtl="0" eaLnBrk="1" fontAlgn="auto" latinLnBrk="0" hangingPunct="1">
              <a:lnSpc>
                <a:spcPct val="120000"/>
              </a:lnSpc>
              <a:spcBef>
                <a:spcPts val="1000"/>
              </a:spcBef>
              <a:spcAft>
                <a:spcPts val="0"/>
              </a:spcAft>
              <a:buClrTx/>
              <a:buSzTx/>
              <a:buFont typeface="Wingdings" panose="05000000000000000000" pitchFamily="2" charset="2"/>
              <a:buChar char="§"/>
              <a:tabLst/>
              <a:defRPr/>
            </a:pPr>
            <a:r>
              <a:rPr kumimoji="0" lang="es-ES" sz="1800" b="0" i="0" u="none" strike="noStrike" kern="1200" cap="none" spc="0" normalizeH="0" baseline="0" noProof="0" dirty="0">
                <a:ln>
                  <a:noFill/>
                </a:ln>
                <a:solidFill>
                  <a:sysClr val="windowText" lastClr="000000"/>
                </a:solidFill>
                <a:effectLst/>
                <a:uLnTx/>
                <a:uFillTx/>
                <a:latin typeface="Calibri" panose="020F0502020204030204" pitchFamily="34" charset="0"/>
                <a:cs typeface="Calibri" panose="020F0502020204030204" pitchFamily="34" charset="0"/>
              </a:rPr>
              <a:t>Esto lo vemos bien claro en </a:t>
            </a:r>
            <a:r>
              <a:rPr kumimoji="0" lang="es-ES" sz="1800" b="0" i="0" u="none" strike="noStrike" kern="1200" cap="none" spc="0" normalizeH="0" baseline="0" noProof="0" dirty="0" err="1">
                <a:ln>
                  <a:noFill/>
                </a:ln>
                <a:solidFill>
                  <a:sysClr val="windowText" lastClr="000000"/>
                </a:solidFill>
                <a:effectLst/>
                <a:uLnTx/>
                <a:uFillTx/>
                <a:latin typeface="Calibri" panose="020F0502020204030204" pitchFamily="34" charset="0"/>
                <a:cs typeface="Calibri" panose="020F0502020204030204" pitchFamily="34" charset="0"/>
              </a:rPr>
              <a:t>Heb</a:t>
            </a:r>
            <a:r>
              <a:rPr kumimoji="0" lang="es-ES" sz="1800" b="0" i="0" u="none" strike="noStrike" kern="1200" cap="none" spc="0" normalizeH="0" baseline="0" noProof="0" dirty="0">
                <a:ln>
                  <a:noFill/>
                </a:ln>
                <a:solidFill>
                  <a:sysClr val="windowText" lastClr="000000"/>
                </a:solidFill>
                <a:effectLst/>
                <a:uLnTx/>
                <a:uFillTx/>
                <a:latin typeface="Calibri" panose="020F0502020204030204" pitchFamily="34" charset="0"/>
                <a:cs typeface="Calibri" panose="020F0502020204030204" pitchFamily="34" charset="0"/>
              </a:rPr>
              <a:t> 10:7-17, en donde el Padre mantiene su lugar en el trono y está</a:t>
            </a:r>
            <a:r>
              <a:rPr lang="es-ES" sz="1800" dirty="0">
                <a:solidFill>
                  <a:sysClr val="windowText" lastClr="000000"/>
                </a:solidFill>
                <a:latin typeface="Calibri" panose="020F0502020204030204" pitchFamily="34" charset="0"/>
                <a:cs typeface="Calibri" panose="020F0502020204030204" pitchFamily="34" charset="0"/>
              </a:rPr>
              <a:t> alejado físicamente del pecador, hasta que éste tome la semejanza de Dios en el rapto de la Iglesia al ser transformado el cuerpo de la humillación nuestra para que sea semejante al de la gloria suya. La función de contactar con el pecador y de redimirlo le corresponde al Hijo y al Espíritu Santo. E</a:t>
            </a:r>
            <a:r>
              <a:rPr kumimoji="0" lang="es-ES" sz="1800" b="0" i="0" u="none" strike="noStrike" kern="1200" cap="none" spc="0" normalizeH="0" baseline="0" noProof="0" dirty="0">
                <a:ln>
                  <a:noFill/>
                </a:ln>
                <a:solidFill>
                  <a:sysClr val="windowText" lastClr="000000"/>
                </a:solidFill>
                <a:effectLst/>
                <a:uLnTx/>
                <a:uFillTx/>
                <a:latin typeface="Calibri" panose="020F0502020204030204" pitchFamily="34" charset="0"/>
                <a:cs typeface="Calibri" panose="020F0502020204030204" pitchFamily="34" charset="0"/>
              </a:rPr>
              <a:t>l Hijo ejecuta el nuevo pacto (a pura sangre divina sin pecado) para justificar al pecador que se arrepiente, y el Espíritu convence de pecado al mundo, llevándolos hacia Cristo, quien los bautiza con el Espíritu Santo que son las arras de seguridad del salvo. </a:t>
            </a:r>
          </a:p>
          <a:p>
            <a:pPr marL="228600" marR="0" lvl="0" indent="-228600" algn="just" defTabSz="914400" rtl="0" eaLnBrk="1" fontAlgn="auto" latinLnBrk="0" hangingPunct="1">
              <a:lnSpc>
                <a:spcPct val="120000"/>
              </a:lnSpc>
              <a:spcBef>
                <a:spcPts val="1000"/>
              </a:spcBef>
              <a:spcAft>
                <a:spcPts val="0"/>
              </a:spcAft>
              <a:buClrTx/>
              <a:buSzTx/>
              <a:buFont typeface="Wingdings" panose="05000000000000000000" pitchFamily="2" charset="2"/>
              <a:buChar char="§"/>
              <a:tabLst/>
              <a:defRPr/>
            </a:pPr>
            <a:endParaRPr lang="es-ES" sz="1800" dirty="0">
              <a:solidFill>
                <a:sysClr val="windowText" lastClr="000000"/>
              </a:solidFill>
              <a:latin typeface="Calibri" panose="020F0502020204030204" pitchFamily="34" charset="0"/>
              <a:cs typeface="Calibri" panose="020F0502020204030204" pitchFamily="34" charset="0"/>
            </a:endParaRPr>
          </a:p>
          <a:p>
            <a:pPr marL="228600" marR="0" lvl="0" indent="-228600" algn="just" defTabSz="914400" rtl="0" eaLnBrk="1" fontAlgn="auto" latinLnBrk="0" hangingPunct="1">
              <a:lnSpc>
                <a:spcPct val="120000"/>
              </a:lnSpc>
              <a:spcBef>
                <a:spcPts val="1000"/>
              </a:spcBef>
              <a:spcAft>
                <a:spcPts val="0"/>
              </a:spcAft>
              <a:buClrTx/>
              <a:buSzTx/>
              <a:buFont typeface="Wingdings" panose="05000000000000000000" pitchFamily="2" charset="2"/>
              <a:buChar char="§"/>
              <a:tabLst/>
              <a:defRPr/>
            </a:pPr>
            <a:r>
              <a:rPr kumimoji="0" lang="es-ES" sz="1800" b="0" i="0" u="none" strike="noStrike" kern="1200" cap="none" spc="0" normalizeH="0" baseline="0" noProof="0" dirty="0">
                <a:ln>
                  <a:noFill/>
                </a:ln>
                <a:solidFill>
                  <a:sysClr val="windowText" lastClr="000000"/>
                </a:solidFill>
                <a:effectLst/>
                <a:uLnTx/>
                <a:uFillTx/>
                <a:latin typeface="Calibri" panose="020F0502020204030204" pitchFamily="34" charset="0"/>
                <a:cs typeface="Calibri" panose="020F0502020204030204" pitchFamily="34" charset="0"/>
              </a:rPr>
              <a:t>Los términos de 'Persona' y 'Trinidad' no fueron revelados en el Antiguo Testamento sino hasta en los tiempos del Nuevo Testamento donde se consuma la redención. </a:t>
            </a:r>
          </a:p>
        </p:txBody>
      </p:sp>
      <p:grpSp>
        <p:nvGrpSpPr>
          <p:cNvPr id="5" name="Grupo 4">
            <a:extLst>
              <a:ext uri="{FF2B5EF4-FFF2-40B4-BE49-F238E27FC236}">
                <a16:creationId xmlns:a16="http://schemas.microsoft.com/office/drawing/2014/main" id="{A65DA27F-6E56-970D-741B-94F7C97FA452}"/>
              </a:ext>
            </a:extLst>
          </p:cNvPr>
          <p:cNvGrpSpPr/>
          <p:nvPr/>
        </p:nvGrpSpPr>
        <p:grpSpPr>
          <a:xfrm>
            <a:off x="34410" y="1498705"/>
            <a:ext cx="400933" cy="4129014"/>
            <a:chOff x="34410" y="1498705"/>
            <a:chExt cx="400933" cy="4129014"/>
          </a:xfrm>
        </p:grpSpPr>
        <p:sp>
          <p:nvSpPr>
            <p:cNvPr id="10" name="Forma en L 12">
              <a:extLst>
                <a:ext uri="{FF2B5EF4-FFF2-40B4-BE49-F238E27FC236}">
                  <a16:creationId xmlns:a16="http://schemas.microsoft.com/office/drawing/2014/main" id="{7A2D3D38-00FC-BC4D-1DC4-FEB35C1CCA0B}"/>
                </a:ext>
              </a:extLst>
            </p:cNvPr>
            <p:cNvSpPr/>
            <p:nvPr/>
          </p:nvSpPr>
          <p:spPr>
            <a:xfrm rot="16200000">
              <a:off x="-662457" y="2668350"/>
              <a:ext cx="1792292" cy="398558"/>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CuadroTexto 2">
              <a:extLst>
                <a:ext uri="{FF2B5EF4-FFF2-40B4-BE49-F238E27FC236}">
                  <a16:creationId xmlns:a16="http://schemas.microsoft.com/office/drawing/2014/main" id="{E4F895E8-25D0-9E8A-260A-D81F31BF6D79}"/>
                </a:ext>
              </a:extLst>
            </p:cNvPr>
            <p:cNvSpPr txBox="1"/>
            <p:nvPr/>
          </p:nvSpPr>
          <p:spPr>
            <a:xfrm rot="16200000">
              <a:off x="-706580" y="2669256"/>
              <a:ext cx="1850483"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err="1">
                  <a:ln>
                    <a:noFill/>
                  </a:ln>
                  <a:solidFill>
                    <a:prstClr val="white"/>
                  </a:solidFill>
                  <a:effectLst/>
                  <a:uLnTx/>
                  <a:uFillTx/>
                  <a:latin typeface="Century Gothic" panose="020B0502020202020204" pitchFamily="34" charset="0"/>
                  <a:ea typeface="+mn-ea"/>
                  <a:cs typeface="Arial" panose="020B0604020202020204" pitchFamily="34" charset="0"/>
                </a:rPr>
                <a:t>Apoyo</a:t>
              </a: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 doctrinal </a:t>
              </a:r>
            </a:p>
          </p:txBody>
        </p:sp>
        <p:sp>
          <p:nvSpPr>
            <p:cNvPr id="12" name="Forma en L 12">
              <a:extLst>
                <a:ext uri="{FF2B5EF4-FFF2-40B4-BE49-F238E27FC236}">
                  <a16:creationId xmlns:a16="http://schemas.microsoft.com/office/drawing/2014/main" id="{923EB731-0C2F-5291-57F0-8DA1EE58B26C}"/>
                </a:ext>
              </a:extLst>
            </p:cNvPr>
            <p:cNvSpPr/>
            <p:nvPr/>
          </p:nvSpPr>
          <p:spPr>
            <a:xfrm rot="16200000">
              <a:off x="33356" y="1500581"/>
              <a:ext cx="403863" cy="400111"/>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 name="Forma en L 12">
              <a:extLst>
                <a:ext uri="{FF2B5EF4-FFF2-40B4-BE49-F238E27FC236}">
                  <a16:creationId xmlns:a16="http://schemas.microsoft.com/office/drawing/2014/main" id="{1A3CC719-6388-DDEF-B6ED-C57EBFE75328}"/>
                </a:ext>
              </a:extLst>
            </p:cNvPr>
            <p:cNvSpPr/>
            <p:nvPr/>
          </p:nvSpPr>
          <p:spPr>
            <a:xfrm rot="16200000">
              <a:off x="-601910" y="4466596"/>
              <a:ext cx="1672750" cy="400110"/>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5" name="CuadroTexto 2">
              <a:extLst>
                <a:ext uri="{FF2B5EF4-FFF2-40B4-BE49-F238E27FC236}">
                  <a16:creationId xmlns:a16="http://schemas.microsoft.com/office/drawing/2014/main" id="{03104C23-4CD7-E1CA-FE17-65FA12B06F4C}"/>
                </a:ext>
              </a:extLst>
            </p:cNvPr>
            <p:cNvSpPr txBox="1"/>
            <p:nvPr/>
          </p:nvSpPr>
          <p:spPr>
            <a:xfrm rot="16200000">
              <a:off x="-737518" y="4501531"/>
              <a:ext cx="1913822"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err="1">
                  <a:ln>
                    <a:noFill/>
                  </a:ln>
                  <a:solidFill>
                    <a:prstClr val="white"/>
                  </a:solidFill>
                  <a:effectLst/>
                  <a:uLnTx/>
                  <a:uFillTx/>
                  <a:latin typeface="Century Gothic" panose="020B0502020202020204" pitchFamily="34" charset="0"/>
                  <a:ea typeface="+mn-ea"/>
                  <a:cs typeface="Arial" panose="020B0604020202020204" pitchFamily="34" charset="0"/>
                </a:rPr>
                <a:t>Espíritu</a:t>
              </a: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 Santo</a:t>
              </a:r>
            </a:p>
          </p:txBody>
        </p:sp>
      </p:grpSp>
      <p:sp>
        <p:nvSpPr>
          <p:cNvPr id="4" name="Marcador de número de diapositiva 3">
            <a:extLst>
              <a:ext uri="{FF2B5EF4-FFF2-40B4-BE49-F238E27FC236}">
                <a16:creationId xmlns:a16="http://schemas.microsoft.com/office/drawing/2014/main" id="{DB7F1EDC-706E-4EDD-8F64-E00073B350AA}"/>
              </a:ext>
            </a:extLst>
          </p:cNvPr>
          <p:cNvSpPr>
            <a:spLocks noGrp="1"/>
          </p:cNvSpPr>
          <p:nvPr>
            <p:ph type="sldNum" sz="quarter" idx="12"/>
          </p:nvPr>
        </p:nvSpPr>
        <p:spPr>
          <a:xfrm rot="16200000">
            <a:off x="85073" y="1514413"/>
            <a:ext cx="301068" cy="372446"/>
          </a:xfrm>
        </p:spPr>
        <p:txBody>
          <a:bodyPr/>
          <a:lstStyle/>
          <a:p>
            <a:pPr algn="ctr">
              <a:defRPr/>
            </a:pPr>
            <a:r>
              <a:rPr lang="es-SV" sz="1600" b="1" dirty="0">
                <a:solidFill>
                  <a:prstClr val="white"/>
                </a:solidFill>
                <a:latin typeface="Century Gothic" panose="020B0502020202020204" pitchFamily="34" charset="0"/>
                <a:cs typeface="Arial" panose="020B0604020202020204" pitchFamily="34" charset="0"/>
              </a:rPr>
              <a:t>4</a:t>
            </a:r>
          </a:p>
        </p:txBody>
      </p:sp>
      <p:sp>
        <p:nvSpPr>
          <p:cNvPr id="6" name="TextBox 1">
            <a:extLst>
              <a:ext uri="{FF2B5EF4-FFF2-40B4-BE49-F238E27FC236}">
                <a16:creationId xmlns:a16="http://schemas.microsoft.com/office/drawing/2014/main" id="{245F7730-E069-754D-D66D-52E6083B98DC}"/>
              </a:ext>
            </a:extLst>
          </p:cNvPr>
          <p:cNvSpPr txBox="1"/>
          <p:nvPr/>
        </p:nvSpPr>
        <p:spPr>
          <a:xfrm>
            <a:off x="257695" y="99773"/>
            <a:ext cx="11746047" cy="400110"/>
          </a:xfrm>
          <a:prstGeom prst="rect">
            <a:avLst/>
          </a:prstGeom>
          <a:noFill/>
          <a:ln>
            <a:solidFill>
              <a:schemeClr val="tx1"/>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2000"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EL ESPIRITU SANTO TRABAJA JUNTO AL PADRE Y AL HIJO EN EL PLAN DE LA REDENCIÓN</a:t>
            </a:r>
            <a:endParaRPr kumimoji="0" lang="es-SV" sz="2000"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p:txBody>
      </p:sp>
    </p:spTree>
    <p:extLst>
      <p:ext uri="{BB962C8B-B14F-4D97-AF65-F5344CB8AC3E}">
        <p14:creationId xmlns:p14="http://schemas.microsoft.com/office/powerpoint/2010/main" val="401678582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DB878FE-0963-E23E-47A8-37D7EA7F6BB1}"/>
              </a:ext>
            </a:extLst>
          </p:cNvPr>
          <p:cNvSpPr txBox="1"/>
          <p:nvPr/>
        </p:nvSpPr>
        <p:spPr>
          <a:xfrm>
            <a:off x="188258" y="83147"/>
            <a:ext cx="11815484" cy="400110"/>
          </a:xfrm>
          <a:prstGeom prst="rect">
            <a:avLst/>
          </a:prstGeom>
          <a:noFill/>
          <a:ln>
            <a:solidFill>
              <a:schemeClr val="tx1"/>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2000"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EL ESPIRITU SANTO TRABAJA JUNTO AL PADRE Y AL HIJO EN EL PLAN DE LA REDENCIÓN</a:t>
            </a:r>
          </a:p>
        </p:txBody>
      </p:sp>
      <p:sp>
        <p:nvSpPr>
          <p:cNvPr id="3" name="Marcador de contenido 2">
            <a:extLst>
              <a:ext uri="{FF2B5EF4-FFF2-40B4-BE49-F238E27FC236}">
                <a16:creationId xmlns:a16="http://schemas.microsoft.com/office/drawing/2014/main" id="{13F50B78-7AC7-6951-D737-613A42D69F81}"/>
              </a:ext>
            </a:extLst>
          </p:cNvPr>
          <p:cNvSpPr txBox="1">
            <a:spLocks/>
          </p:cNvSpPr>
          <p:nvPr/>
        </p:nvSpPr>
        <p:spPr>
          <a:xfrm>
            <a:off x="489326" y="700219"/>
            <a:ext cx="11514416" cy="6013262"/>
          </a:xfrm>
          <a:prstGeom prst="rect">
            <a:avLst/>
          </a:prstGeom>
          <a:ln w="38100">
            <a:solidFill>
              <a:schemeClr val="tx1"/>
            </a:solidFill>
          </a:ln>
        </p:spPr>
        <p:txBody>
          <a:bodyPr vert="horz" lIns="91440" tIns="45720" rIns="91440" bIns="45720" rtlCol="0">
            <a:normAutofit fontScale="92500"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marR="0" lvl="0" indent="-228600" algn="just" defTabSz="914400" rtl="0" eaLnBrk="1" fontAlgn="auto" latinLnBrk="0" hangingPunct="1">
              <a:lnSpc>
                <a:spcPct val="120000"/>
              </a:lnSpc>
              <a:spcBef>
                <a:spcPts val="1000"/>
              </a:spcBef>
              <a:spcAft>
                <a:spcPts val="0"/>
              </a:spcAft>
              <a:buClrTx/>
              <a:buSzTx/>
              <a:buFont typeface="Wingdings" panose="05000000000000000000" pitchFamily="2" charset="2"/>
              <a:buChar char="§"/>
              <a:tabLst/>
              <a:defRPr/>
            </a:pPr>
            <a:r>
              <a:rPr kumimoji="0" lang="es-ES" sz="1800" b="0" i="0" u="none" strike="noStrike" kern="1200" cap="none" spc="0" normalizeH="0" baseline="0" noProof="0" dirty="0">
                <a:ln>
                  <a:noFill/>
                </a:ln>
                <a:solidFill>
                  <a:sysClr val="windowText" lastClr="000000"/>
                </a:solidFill>
                <a:effectLst/>
                <a:uLnTx/>
                <a:uFillTx/>
                <a:latin typeface="Calibri" panose="020F0502020204030204" pitchFamily="34" charset="0"/>
                <a:cs typeface="Calibri" panose="020F0502020204030204" pitchFamily="34" charset="0"/>
              </a:rPr>
              <a:t>El bautismo del Redentor muestra la distinción de las tres personalidades de Dios. Sin estas personalidades el plan de la redención sería imposible, porque no habría forma de morar en el pecador arrepentido.</a:t>
            </a:r>
          </a:p>
          <a:p>
            <a:pPr marL="0" marR="0" lvl="0" indent="0" algn="just" defTabSz="914400" rtl="0" eaLnBrk="1" fontAlgn="auto" latinLnBrk="0" hangingPunct="1">
              <a:lnSpc>
                <a:spcPct val="120000"/>
              </a:lnSpc>
              <a:spcBef>
                <a:spcPts val="1000"/>
              </a:spcBef>
              <a:spcAft>
                <a:spcPts val="0"/>
              </a:spcAft>
              <a:buClrTx/>
              <a:buSzTx/>
              <a:buNone/>
              <a:tabLst/>
              <a:defRPr/>
            </a:pPr>
            <a:r>
              <a:rPr kumimoji="0" lang="es-ES" sz="1800" b="0" i="0" u="none" strike="noStrike" kern="1200" cap="none" spc="0" normalizeH="0" baseline="0" noProof="0" dirty="0">
                <a:ln>
                  <a:noFill/>
                </a:ln>
                <a:solidFill>
                  <a:sysClr val="windowText" lastClr="000000"/>
                </a:solidFill>
                <a:effectLst/>
                <a:uLnTx/>
                <a:uFillTx/>
                <a:latin typeface="Calibri" panose="020F0502020204030204" pitchFamily="34" charset="0"/>
                <a:cs typeface="Calibri" panose="020F0502020204030204" pitchFamily="34" charset="0"/>
              </a:rPr>
              <a:t> </a:t>
            </a:r>
          </a:p>
          <a:p>
            <a:pPr marL="228600" marR="0" lvl="0" indent="-228600" algn="just" defTabSz="914400" rtl="0" eaLnBrk="1" fontAlgn="auto" latinLnBrk="0" hangingPunct="1">
              <a:lnSpc>
                <a:spcPct val="120000"/>
              </a:lnSpc>
              <a:spcBef>
                <a:spcPts val="1000"/>
              </a:spcBef>
              <a:spcAft>
                <a:spcPts val="0"/>
              </a:spcAft>
              <a:buClrTx/>
              <a:buSzTx/>
              <a:buFont typeface="Wingdings" panose="05000000000000000000" pitchFamily="2" charset="2"/>
              <a:buChar char="§"/>
              <a:tabLst/>
              <a:defRPr/>
            </a:pPr>
            <a:r>
              <a:rPr kumimoji="0" lang="es-ES" sz="1800" b="0" i="0" u="none" strike="noStrike" kern="1200" cap="none" spc="0" normalizeH="0" baseline="0" noProof="0" dirty="0">
                <a:ln>
                  <a:noFill/>
                </a:ln>
                <a:solidFill>
                  <a:sysClr val="windowText" lastClr="000000"/>
                </a:solidFill>
                <a:effectLst/>
                <a:uLnTx/>
                <a:uFillTx/>
                <a:latin typeface="Calibri" panose="020F0502020204030204" pitchFamily="34" charset="0"/>
                <a:cs typeface="Calibri" panose="020F0502020204030204" pitchFamily="34" charset="0"/>
              </a:rPr>
              <a:t>Cuando nuestro Señor condescendió a recibir esta ordenanza de manos de Juan, los cielos fueron abiertos, y el Espíritu Santo descendió como una Paloma y reposó sobre El, y una voz que procedía del cielo abierto decía: 'Tú eres mi Hijo amado, en quien tengo contentamiento' (</a:t>
            </a:r>
            <a:r>
              <a:rPr kumimoji="0" lang="es-ES" sz="1800" b="0" i="0" u="none" strike="noStrike" kern="1200" cap="none" spc="0" normalizeH="0" baseline="0" noProof="0" dirty="0" err="1">
                <a:ln>
                  <a:noFill/>
                </a:ln>
                <a:solidFill>
                  <a:sysClr val="windowText" lastClr="000000"/>
                </a:solidFill>
                <a:effectLst/>
                <a:uLnTx/>
                <a:uFillTx/>
                <a:latin typeface="Calibri" panose="020F0502020204030204" pitchFamily="34" charset="0"/>
                <a:cs typeface="Calibri" panose="020F0502020204030204" pitchFamily="34" charset="0"/>
              </a:rPr>
              <a:t>Mr</a:t>
            </a:r>
            <a:r>
              <a:rPr kumimoji="0" lang="es-ES" sz="1800" b="0" i="0" u="none" strike="noStrike" kern="1200" cap="none" spc="0" normalizeH="0" baseline="0" noProof="0" dirty="0">
                <a:ln>
                  <a:noFill/>
                </a:ln>
                <a:solidFill>
                  <a:sysClr val="windowText" lastClr="000000"/>
                </a:solidFill>
                <a:effectLst/>
                <a:uLnTx/>
                <a:uFillTx/>
                <a:latin typeface="Calibri" panose="020F0502020204030204" pitchFamily="34" charset="0"/>
                <a:cs typeface="Calibri" panose="020F0502020204030204" pitchFamily="34" charset="0"/>
              </a:rPr>
              <a:t> 1:10 -11). </a:t>
            </a:r>
          </a:p>
          <a:p>
            <a:pPr marL="228600" marR="0" lvl="0" indent="-228600" algn="just" defTabSz="914400" rtl="0" eaLnBrk="1" fontAlgn="auto" latinLnBrk="0" hangingPunct="1">
              <a:lnSpc>
                <a:spcPct val="120000"/>
              </a:lnSpc>
              <a:spcBef>
                <a:spcPts val="1000"/>
              </a:spcBef>
              <a:spcAft>
                <a:spcPts val="0"/>
              </a:spcAft>
              <a:buClrTx/>
              <a:buSzTx/>
              <a:buFont typeface="Wingdings" panose="05000000000000000000" pitchFamily="2" charset="2"/>
              <a:buChar char="§"/>
              <a:tabLst/>
              <a:defRPr/>
            </a:pPr>
            <a:endParaRPr kumimoji="0" lang="es-ES" sz="1800" b="0" i="0" u="none" strike="noStrike" kern="1200" cap="none" spc="0" normalizeH="0" baseline="0" noProof="0" dirty="0">
              <a:ln>
                <a:noFill/>
              </a:ln>
              <a:solidFill>
                <a:sysClr val="windowText" lastClr="000000"/>
              </a:solidFill>
              <a:effectLst/>
              <a:uLnTx/>
              <a:uFillTx/>
              <a:latin typeface="Calibri" panose="020F0502020204030204" pitchFamily="34" charset="0"/>
              <a:cs typeface="Calibri" panose="020F0502020204030204" pitchFamily="34" charset="0"/>
            </a:endParaRPr>
          </a:p>
          <a:p>
            <a:pPr marL="228600" marR="0" lvl="0" indent="-228600" algn="just" defTabSz="914400" rtl="0" eaLnBrk="1" fontAlgn="auto" latinLnBrk="0" hangingPunct="1">
              <a:lnSpc>
                <a:spcPct val="120000"/>
              </a:lnSpc>
              <a:spcBef>
                <a:spcPts val="1000"/>
              </a:spcBef>
              <a:spcAft>
                <a:spcPts val="0"/>
              </a:spcAft>
              <a:buClrTx/>
              <a:buSzTx/>
              <a:buFont typeface="Wingdings" panose="05000000000000000000" pitchFamily="2" charset="2"/>
              <a:buChar char="§"/>
              <a:tabLst/>
              <a:defRPr/>
            </a:pPr>
            <a:r>
              <a:rPr kumimoji="0" lang="es-ES" sz="1800" b="0" i="0" u="none" strike="noStrike" kern="1200" cap="none" spc="0" normalizeH="0" baseline="0" noProof="0" dirty="0">
                <a:ln>
                  <a:noFill/>
                </a:ln>
                <a:solidFill>
                  <a:sysClr val="windowText" lastClr="000000"/>
                </a:solidFill>
                <a:effectLst/>
                <a:uLnTx/>
                <a:uFillTx/>
                <a:latin typeface="Calibri" panose="020F0502020204030204" pitchFamily="34" charset="0"/>
                <a:cs typeface="Calibri" panose="020F0502020204030204" pitchFamily="34" charset="0"/>
              </a:rPr>
              <a:t>Aquí estaba una visible y audible demostración de la distinción y personalidad de cada una de las Tres Gloriosas Personas. Aquí estaba la presencia del Hijo Encarnado, sometiéndose a la ordenanza del bautismo; la presencia del Santo Espíritu, descendiendo en forma de una paloma, y llenando Su Humanidad con poder </a:t>
            </a:r>
            <a:r>
              <a:rPr kumimoji="0" lang="es-ES" sz="1800" b="0" i="0" u="none" strike="noStrike" kern="1200" cap="none" spc="0" normalizeH="0" baseline="0" noProof="0" dirty="0" err="1">
                <a:ln>
                  <a:noFill/>
                </a:ln>
                <a:solidFill>
                  <a:sysClr val="windowText" lastClr="000000"/>
                </a:solidFill>
                <a:effectLst/>
                <a:uLnTx/>
                <a:uFillTx/>
                <a:latin typeface="Calibri" panose="020F0502020204030204" pitchFamily="34" charset="0"/>
                <a:cs typeface="Calibri" panose="020F0502020204030204" pitchFamily="34" charset="0"/>
              </a:rPr>
              <a:t>consagrador</a:t>
            </a:r>
            <a:r>
              <a:rPr kumimoji="0" lang="es-ES" sz="1800" b="0" i="0" u="none" strike="noStrike" kern="1200" cap="none" spc="0" normalizeH="0" baseline="0" noProof="0" dirty="0">
                <a:ln>
                  <a:noFill/>
                </a:ln>
                <a:solidFill>
                  <a:sysClr val="windowText" lastClr="000000"/>
                </a:solidFill>
                <a:effectLst/>
                <a:uLnTx/>
                <a:uFillTx/>
                <a:latin typeface="Calibri" panose="020F0502020204030204" pitchFamily="34" charset="0"/>
                <a:cs typeface="Calibri" panose="020F0502020204030204" pitchFamily="34" charset="0"/>
              </a:rPr>
              <a:t>; y la presencia del Padre, dando testimonio de su encarnación y proclamando su complacencia en ÉL. </a:t>
            </a:r>
          </a:p>
          <a:p>
            <a:pPr marL="228600" marR="0" lvl="0" indent="-228600" algn="just" defTabSz="914400" rtl="0" eaLnBrk="1" fontAlgn="auto" latinLnBrk="0" hangingPunct="1">
              <a:lnSpc>
                <a:spcPct val="120000"/>
              </a:lnSpc>
              <a:spcBef>
                <a:spcPts val="1000"/>
              </a:spcBef>
              <a:spcAft>
                <a:spcPts val="0"/>
              </a:spcAft>
              <a:buClrTx/>
              <a:buSzTx/>
              <a:buFont typeface="Wingdings" panose="05000000000000000000" pitchFamily="2" charset="2"/>
              <a:buChar char="§"/>
              <a:tabLst/>
              <a:defRPr/>
            </a:pPr>
            <a:endParaRPr kumimoji="0" lang="es-ES" sz="1800" b="0" i="0" u="none" strike="noStrike" kern="1200" cap="none" spc="0" normalizeH="0" baseline="0" noProof="0" dirty="0">
              <a:ln>
                <a:noFill/>
              </a:ln>
              <a:solidFill>
                <a:sysClr val="windowText" lastClr="000000"/>
              </a:solidFill>
              <a:effectLst/>
              <a:uLnTx/>
              <a:uFillTx/>
              <a:latin typeface="Calibri" panose="020F0502020204030204" pitchFamily="34" charset="0"/>
              <a:cs typeface="Calibri" panose="020F0502020204030204" pitchFamily="34" charset="0"/>
            </a:endParaRPr>
          </a:p>
          <a:p>
            <a:pPr marL="228600" marR="0" lvl="0" indent="-228600" algn="just" defTabSz="914400" rtl="0" eaLnBrk="1" fontAlgn="auto" latinLnBrk="0" hangingPunct="1">
              <a:lnSpc>
                <a:spcPct val="120000"/>
              </a:lnSpc>
              <a:spcBef>
                <a:spcPts val="1000"/>
              </a:spcBef>
              <a:spcAft>
                <a:spcPts val="0"/>
              </a:spcAft>
              <a:buClrTx/>
              <a:buSzTx/>
              <a:buFont typeface="Wingdings" panose="05000000000000000000" pitchFamily="2" charset="2"/>
              <a:buChar char="§"/>
              <a:tabLst/>
              <a:defRPr/>
            </a:pPr>
            <a:r>
              <a:rPr kumimoji="0" lang="es-ES" sz="1800" b="0" i="0" u="none" strike="noStrike" kern="1200" cap="none" spc="0" normalizeH="0" baseline="0" noProof="0" dirty="0">
                <a:ln>
                  <a:noFill/>
                </a:ln>
                <a:solidFill>
                  <a:sysClr val="windowText" lastClr="000000"/>
                </a:solidFill>
                <a:effectLst/>
                <a:uLnTx/>
                <a:uFillTx/>
                <a:latin typeface="Calibri" panose="020F0502020204030204" pitchFamily="34" charset="0"/>
                <a:cs typeface="Calibri" panose="020F0502020204030204" pitchFamily="34" charset="0"/>
              </a:rPr>
              <a:t>Por lo tanto, la personalidad del Padre no es la personalidad del Hijo, la del Hijo no es la del Padre y la personalidad del Espíritu Santo es distinta a la de ambos; y esto es así ya que cada personalidad de Dios tiene funciones diferentes: La del Padre permanece en el trono sin contacto físico con el pecador, y la del Hijo y el Espíritu Santo mantiene un contacto con el pecador para redimirlo. Aclarando por supuesto que, aunque las personalidades son diferentes , LA ESENCIA DE CADA UNA DE ESAS TRES PERSONALIDADES ES LA MISMA Y DEL MISMO Y UNICO DIOS. </a:t>
            </a:r>
          </a:p>
        </p:txBody>
      </p:sp>
      <p:grpSp>
        <p:nvGrpSpPr>
          <p:cNvPr id="5" name="Grupo 4">
            <a:extLst>
              <a:ext uri="{FF2B5EF4-FFF2-40B4-BE49-F238E27FC236}">
                <a16:creationId xmlns:a16="http://schemas.microsoft.com/office/drawing/2014/main" id="{A65DA27F-6E56-970D-741B-94F7C97FA452}"/>
              </a:ext>
            </a:extLst>
          </p:cNvPr>
          <p:cNvGrpSpPr/>
          <p:nvPr/>
        </p:nvGrpSpPr>
        <p:grpSpPr>
          <a:xfrm>
            <a:off x="34410" y="1498705"/>
            <a:ext cx="400933" cy="4129014"/>
            <a:chOff x="34410" y="1498705"/>
            <a:chExt cx="400933" cy="4129014"/>
          </a:xfrm>
        </p:grpSpPr>
        <p:sp>
          <p:nvSpPr>
            <p:cNvPr id="10" name="Forma en L 12">
              <a:extLst>
                <a:ext uri="{FF2B5EF4-FFF2-40B4-BE49-F238E27FC236}">
                  <a16:creationId xmlns:a16="http://schemas.microsoft.com/office/drawing/2014/main" id="{7A2D3D38-00FC-BC4D-1DC4-FEB35C1CCA0B}"/>
                </a:ext>
              </a:extLst>
            </p:cNvPr>
            <p:cNvSpPr/>
            <p:nvPr/>
          </p:nvSpPr>
          <p:spPr>
            <a:xfrm rot="16200000">
              <a:off x="-662457" y="2668350"/>
              <a:ext cx="1792292" cy="398558"/>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CuadroTexto 2">
              <a:extLst>
                <a:ext uri="{FF2B5EF4-FFF2-40B4-BE49-F238E27FC236}">
                  <a16:creationId xmlns:a16="http://schemas.microsoft.com/office/drawing/2014/main" id="{E4F895E8-25D0-9E8A-260A-D81F31BF6D79}"/>
                </a:ext>
              </a:extLst>
            </p:cNvPr>
            <p:cNvSpPr txBox="1"/>
            <p:nvPr/>
          </p:nvSpPr>
          <p:spPr>
            <a:xfrm rot="16200000">
              <a:off x="-706580" y="2669256"/>
              <a:ext cx="1850483"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err="1">
                  <a:ln>
                    <a:noFill/>
                  </a:ln>
                  <a:solidFill>
                    <a:prstClr val="white"/>
                  </a:solidFill>
                  <a:effectLst/>
                  <a:uLnTx/>
                  <a:uFillTx/>
                  <a:latin typeface="Century Gothic" panose="020B0502020202020204" pitchFamily="34" charset="0"/>
                  <a:ea typeface="+mn-ea"/>
                  <a:cs typeface="Arial" panose="020B0604020202020204" pitchFamily="34" charset="0"/>
                </a:rPr>
                <a:t>Apoyo</a:t>
              </a: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 doctrinal </a:t>
              </a:r>
            </a:p>
          </p:txBody>
        </p:sp>
        <p:sp>
          <p:nvSpPr>
            <p:cNvPr id="12" name="Forma en L 12">
              <a:extLst>
                <a:ext uri="{FF2B5EF4-FFF2-40B4-BE49-F238E27FC236}">
                  <a16:creationId xmlns:a16="http://schemas.microsoft.com/office/drawing/2014/main" id="{923EB731-0C2F-5291-57F0-8DA1EE58B26C}"/>
                </a:ext>
              </a:extLst>
            </p:cNvPr>
            <p:cNvSpPr/>
            <p:nvPr/>
          </p:nvSpPr>
          <p:spPr>
            <a:xfrm rot="16200000">
              <a:off x="33356" y="1500581"/>
              <a:ext cx="403863" cy="400111"/>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 name="Forma en L 12">
              <a:extLst>
                <a:ext uri="{FF2B5EF4-FFF2-40B4-BE49-F238E27FC236}">
                  <a16:creationId xmlns:a16="http://schemas.microsoft.com/office/drawing/2014/main" id="{1A3CC719-6388-DDEF-B6ED-C57EBFE75328}"/>
                </a:ext>
              </a:extLst>
            </p:cNvPr>
            <p:cNvSpPr/>
            <p:nvPr/>
          </p:nvSpPr>
          <p:spPr>
            <a:xfrm rot="16200000">
              <a:off x="-601910" y="4466596"/>
              <a:ext cx="1672750" cy="400110"/>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5" name="CuadroTexto 2">
              <a:extLst>
                <a:ext uri="{FF2B5EF4-FFF2-40B4-BE49-F238E27FC236}">
                  <a16:creationId xmlns:a16="http://schemas.microsoft.com/office/drawing/2014/main" id="{03104C23-4CD7-E1CA-FE17-65FA12B06F4C}"/>
                </a:ext>
              </a:extLst>
            </p:cNvPr>
            <p:cNvSpPr txBox="1"/>
            <p:nvPr/>
          </p:nvSpPr>
          <p:spPr>
            <a:xfrm rot="16200000">
              <a:off x="-737518" y="4501531"/>
              <a:ext cx="1913822"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err="1">
                  <a:ln>
                    <a:noFill/>
                  </a:ln>
                  <a:solidFill>
                    <a:prstClr val="white"/>
                  </a:solidFill>
                  <a:effectLst/>
                  <a:uLnTx/>
                  <a:uFillTx/>
                  <a:latin typeface="Century Gothic" panose="020B0502020202020204" pitchFamily="34" charset="0"/>
                  <a:ea typeface="+mn-ea"/>
                  <a:cs typeface="Arial" panose="020B0604020202020204" pitchFamily="34" charset="0"/>
                </a:rPr>
                <a:t>Espíritu</a:t>
              </a: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 Santo</a:t>
              </a:r>
            </a:p>
          </p:txBody>
        </p:sp>
      </p:grpSp>
      <p:sp>
        <p:nvSpPr>
          <p:cNvPr id="4" name="Marcador de número de diapositiva 3">
            <a:extLst>
              <a:ext uri="{FF2B5EF4-FFF2-40B4-BE49-F238E27FC236}">
                <a16:creationId xmlns:a16="http://schemas.microsoft.com/office/drawing/2014/main" id="{DB7F1EDC-706E-4EDD-8F64-E00073B350AA}"/>
              </a:ext>
            </a:extLst>
          </p:cNvPr>
          <p:cNvSpPr>
            <a:spLocks noGrp="1"/>
          </p:cNvSpPr>
          <p:nvPr>
            <p:ph type="sldNum" sz="quarter" idx="12"/>
          </p:nvPr>
        </p:nvSpPr>
        <p:spPr>
          <a:xfrm rot="16200000">
            <a:off x="85073" y="1514413"/>
            <a:ext cx="301068" cy="372446"/>
          </a:xfrm>
        </p:spPr>
        <p:txBody>
          <a:bodyPr/>
          <a:lstStyle/>
          <a:p>
            <a:pPr algn="ctr">
              <a:defRPr/>
            </a:pPr>
            <a:r>
              <a:rPr lang="es-SV" sz="1600" b="1" dirty="0">
                <a:solidFill>
                  <a:prstClr val="white"/>
                </a:solidFill>
                <a:latin typeface="Century Gothic" panose="020B0502020202020204" pitchFamily="34" charset="0"/>
                <a:cs typeface="Arial" panose="020B0604020202020204" pitchFamily="34" charset="0"/>
              </a:rPr>
              <a:t>5</a:t>
            </a:r>
          </a:p>
        </p:txBody>
      </p:sp>
    </p:spTree>
    <p:extLst>
      <p:ext uri="{BB962C8B-B14F-4D97-AF65-F5344CB8AC3E}">
        <p14:creationId xmlns:p14="http://schemas.microsoft.com/office/powerpoint/2010/main" val="221847731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DB878FE-0963-E23E-47A8-37D7EA7F6BB1}"/>
              </a:ext>
            </a:extLst>
          </p:cNvPr>
          <p:cNvSpPr txBox="1"/>
          <p:nvPr/>
        </p:nvSpPr>
        <p:spPr>
          <a:xfrm>
            <a:off x="188258" y="108086"/>
            <a:ext cx="11815484" cy="400110"/>
          </a:xfrm>
          <a:prstGeom prst="rect">
            <a:avLst/>
          </a:prstGeom>
          <a:noFill/>
          <a:ln>
            <a:solidFill>
              <a:schemeClr val="tx1"/>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2000"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EL ESPIRITU SANTO TRABAJA JUNTO AL PADRE Y AL HIJO EN EL PLAN DE LA REDENCIÓN</a:t>
            </a:r>
          </a:p>
        </p:txBody>
      </p:sp>
      <p:sp>
        <p:nvSpPr>
          <p:cNvPr id="3" name="Marcador de contenido 2">
            <a:extLst>
              <a:ext uri="{FF2B5EF4-FFF2-40B4-BE49-F238E27FC236}">
                <a16:creationId xmlns:a16="http://schemas.microsoft.com/office/drawing/2014/main" id="{13F50B78-7AC7-6951-D737-613A42D69F81}"/>
              </a:ext>
            </a:extLst>
          </p:cNvPr>
          <p:cNvSpPr txBox="1">
            <a:spLocks/>
          </p:cNvSpPr>
          <p:nvPr/>
        </p:nvSpPr>
        <p:spPr>
          <a:xfrm>
            <a:off x="489326" y="700219"/>
            <a:ext cx="11514416" cy="6013262"/>
          </a:xfrm>
          <a:prstGeom prst="rect">
            <a:avLst/>
          </a:prstGeom>
          <a:ln w="38100">
            <a:solidFill>
              <a:schemeClr val="tx1"/>
            </a:solidFill>
          </a:ln>
        </p:spPr>
        <p:txBody>
          <a:bodyPr vert="horz" lIns="91440" tIns="45720" rIns="91440" bIns="45720" rtlCol="0">
            <a:normAutofit fontScale="62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marR="0" lvl="0" indent="-228600" algn="just" defTabSz="914400" rtl="0" eaLnBrk="1" fontAlgn="auto" latinLnBrk="0" hangingPunct="1">
              <a:lnSpc>
                <a:spcPct val="120000"/>
              </a:lnSpc>
              <a:spcBef>
                <a:spcPts val="1000"/>
              </a:spcBef>
              <a:spcAft>
                <a:spcPts val="0"/>
              </a:spcAft>
              <a:buClrTx/>
              <a:buSzTx/>
              <a:buFont typeface="Wingdings" panose="05000000000000000000" pitchFamily="2" charset="2"/>
              <a:buChar char="§"/>
              <a:tabLst/>
              <a:defRPr/>
            </a:pPr>
            <a:r>
              <a:rPr kumimoji="0" lang="es-ES" sz="4000" b="0" i="0" u="none" strike="noStrike" kern="1200" cap="none" spc="0" normalizeH="0" baseline="0" noProof="0" dirty="0">
                <a:ln>
                  <a:noFill/>
                </a:ln>
                <a:solidFill>
                  <a:sysClr val="windowText" lastClr="000000"/>
                </a:solidFill>
                <a:effectLst/>
                <a:uLnTx/>
                <a:uFillTx/>
                <a:latin typeface="Calibri" panose="020F0502020204030204" pitchFamily="34" charset="0"/>
                <a:cs typeface="Calibri" panose="020F0502020204030204" pitchFamily="34" charset="0"/>
              </a:rPr>
              <a:t>En la unidad de la deidad hay tres personas de la misma substancia, poder y eternidad: Dios el Padre, Dios el Hijo, y Dios el Espíritu Santo. </a:t>
            </a:r>
          </a:p>
          <a:p>
            <a:pPr marL="228600" marR="0" lvl="0" indent="-228600" algn="just" defTabSz="914400" rtl="0" eaLnBrk="1" fontAlgn="auto" latinLnBrk="0" hangingPunct="1">
              <a:lnSpc>
                <a:spcPct val="120000"/>
              </a:lnSpc>
              <a:spcBef>
                <a:spcPts val="1000"/>
              </a:spcBef>
              <a:spcAft>
                <a:spcPts val="0"/>
              </a:spcAft>
              <a:buClrTx/>
              <a:buSzTx/>
              <a:buFont typeface="Wingdings" panose="05000000000000000000" pitchFamily="2" charset="2"/>
              <a:buChar char="§"/>
              <a:tabLst/>
              <a:defRPr/>
            </a:pPr>
            <a:endParaRPr lang="es-ES" sz="4000" dirty="0">
              <a:solidFill>
                <a:sysClr val="windowText" lastClr="000000"/>
              </a:solidFill>
              <a:latin typeface="Calibri" panose="020F0502020204030204" pitchFamily="34" charset="0"/>
              <a:cs typeface="Calibri" panose="020F0502020204030204" pitchFamily="34" charset="0"/>
            </a:endParaRPr>
          </a:p>
          <a:p>
            <a:pPr marL="228600" marR="0" lvl="0" indent="-228600" algn="just" defTabSz="914400" rtl="0" eaLnBrk="1" fontAlgn="auto" latinLnBrk="0" hangingPunct="1">
              <a:lnSpc>
                <a:spcPct val="120000"/>
              </a:lnSpc>
              <a:spcBef>
                <a:spcPts val="1000"/>
              </a:spcBef>
              <a:spcAft>
                <a:spcPts val="0"/>
              </a:spcAft>
              <a:buClrTx/>
              <a:buSzTx/>
              <a:buFont typeface="Wingdings" panose="05000000000000000000" pitchFamily="2" charset="2"/>
              <a:buChar char="§"/>
              <a:tabLst/>
              <a:defRPr/>
            </a:pPr>
            <a:r>
              <a:rPr kumimoji="0" lang="es-ES" sz="4000" b="0" i="0" u="none" strike="noStrike" kern="1200" cap="none" spc="0" normalizeH="0" baseline="0" noProof="0" dirty="0">
                <a:ln>
                  <a:noFill/>
                </a:ln>
                <a:solidFill>
                  <a:sysClr val="windowText" lastClr="000000"/>
                </a:solidFill>
                <a:effectLst/>
                <a:uLnTx/>
                <a:uFillTx/>
                <a:latin typeface="Calibri" panose="020F0502020204030204" pitchFamily="34" charset="0"/>
                <a:cs typeface="Calibri" panose="020F0502020204030204" pitchFamily="34" charset="0"/>
              </a:rPr>
              <a:t>El Padre no es engendrado ni procede de nadie; el Hijo sale del Padre; el Espíritu Santo procede eternamente del Padre y del Hijo. Al salir del Padre, tanto el Hijo como el Espíritu Santo tienen la misma ESENCIA; es decir, son iguales al Padre." </a:t>
            </a:r>
          </a:p>
          <a:p>
            <a:pPr marL="228600" marR="0" lvl="0" indent="-228600" algn="just" defTabSz="914400" rtl="0" eaLnBrk="1" fontAlgn="auto" latinLnBrk="0" hangingPunct="1">
              <a:lnSpc>
                <a:spcPct val="120000"/>
              </a:lnSpc>
              <a:spcBef>
                <a:spcPts val="1000"/>
              </a:spcBef>
              <a:spcAft>
                <a:spcPts val="0"/>
              </a:spcAft>
              <a:buClrTx/>
              <a:buSzTx/>
              <a:buFont typeface="Wingdings" panose="05000000000000000000" pitchFamily="2" charset="2"/>
              <a:buChar char="§"/>
              <a:tabLst/>
              <a:defRPr/>
            </a:pPr>
            <a:endParaRPr lang="es-ES" sz="4000" dirty="0">
              <a:solidFill>
                <a:sysClr val="windowText" lastClr="000000"/>
              </a:solidFill>
              <a:latin typeface="Calibri" panose="020F0502020204030204" pitchFamily="34" charset="0"/>
              <a:cs typeface="Calibri" panose="020F0502020204030204" pitchFamily="34" charset="0"/>
            </a:endParaRPr>
          </a:p>
          <a:p>
            <a:pPr marL="228600" marR="0" lvl="0" indent="-228600" algn="just" defTabSz="914400" rtl="0" eaLnBrk="1" fontAlgn="auto" latinLnBrk="0" hangingPunct="1">
              <a:lnSpc>
                <a:spcPct val="120000"/>
              </a:lnSpc>
              <a:spcBef>
                <a:spcPts val="1000"/>
              </a:spcBef>
              <a:spcAft>
                <a:spcPts val="0"/>
              </a:spcAft>
              <a:buClrTx/>
              <a:buSzTx/>
              <a:buFont typeface="Wingdings" panose="05000000000000000000" pitchFamily="2" charset="2"/>
              <a:buChar char="§"/>
              <a:tabLst/>
              <a:defRPr/>
            </a:pPr>
            <a:r>
              <a:rPr kumimoji="0" lang="es-ES" sz="4000" b="0" i="0" u="none" strike="noStrike" kern="1200" cap="none" spc="0" normalizeH="0" baseline="0" noProof="0" dirty="0">
                <a:ln>
                  <a:noFill/>
                </a:ln>
                <a:solidFill>
                  <a:sysClr val="windowText" lastClr="000000"/>
                </a:solidFill>
                <a:effectLst/>
                <a:uLnTx/>
                <a:uFillTx/>
                <a:latin typeface="Calibri" panose="020F0502020204030204" pitchFamily="34" charset="0"/>
                <a:cs typeface="Calibri" panose="020F0502020204030204" pitchFamily="34" charset="0"/>
              </a:rPr>
              <a:t>Nosotros creemos en el Espíritu Santo, el Señor y dador de la vida, que procede del Padre y del Hijo y que juntamente con el Padre y el Hijo, es adorado y glorificado.</a:t>
            </a:r>
          </a:p>
          <a:p>
            <a:pPr marL="228600" marR="0" lvl="0" indent="-228600" algn="just" defTabSz="914400" rtl="0" eaLnBrk="1" fontAlgn="auto" latinLnBrk="0" hangingPunct="1">
              <a:lnSpc>
                <a:spcPct val="120000"/>
              </a:lnSpc>
              <a:spcBef>
                <a:spcPts val="1000"/>
              </a:spcBef>
              <a:spcAft>
                <a:spcPts val="0"/>
              </a:spcAft>
              <a:buClrTx/>
              <a:buSzTx/>
              <a:buFont typeface="Wingdings" panose="05000000000000000000" pitchFamily="2" charset="2"/>
              <a:buChar char="§"/>
              <a:tabLst/>
              <a:defRPr/>
            </a:pPr>
            <a:endParaRPr lang="es-ES" sz="4000" dirty="0">
              <a:solidFill>
                <a:sysClr val="windowText" lastClr="000000"/>
              </a:solidFill>
              <a:latin typeface="Calibri" panose="020F0502020204030204" pitchFamily="34" charset="0"/>
              <a:cs typeface="Calibri" panose="020F0502020204030204" pitchFamily="34" charset="0"/>
            </a:endParaRPr>
          </a:p>
          <a:p>
            <a:pPr marL="228600" marR="0" lvl="0" indent="-228600" algn="just" defTabSz="914400" rtl="0" eaLnBrk="1" fontAlgn="auto" latinLnBrk="0" hangingPunct="1">
              <a:lnSpc>
                <a:spcPct val="120000"/>
              </a:lnSpc>
              <a:spcBef>
                <a:spcPts val="1000"/>
              </a:spcBef>
              <a:spcAft>
                <a:spcPts val="0"/>
              </a:spcAft>
              <a:buClrTx/>
              <a:buSzTx/>
              <a:buFont typeface="Wingdings" panose="05000000000000000000" pitchFamily="2" charset="2"/>
              <a:buChar char="§"/>
              <a:tabLst/>
              <a:defRPr/>
            </a:pPr>
            <a:r>
              <a:rPr kumimoji="0" lang="es-ES" sz="4000" b="0" i="0" u="none" strike="noStrike" kern="1200" cap="none" spc="0" normalizeH="0" baseline="0" noProof="0" dirty="0">
                <a:ln>
                  <a:noFill/>
                </a:ln>
                <a:solidFill>
                  <a:sysClr val="windowText" lastClr="000000"/>
                </a:solidFill>
                <a:effectLst/>
                <a:uLnTx/>
                <a:uFillTx/>
                <a:latin typeface="Calibri" panose="020F0502020204030204" pitchFamily="34" charset="0"/>
                <a:cs typeface="Calibri" panose="020F0502020204030204" pitchFamily="34" charset="0"/>
              </a:rPr>
              <a:t>El Espíritu Santo verdadero y eterno Dios procede o sale del Padre y del Hijo, es de una substancia, majestad y gloria con el Padre y el Hijo.</a:t>
            </a:r>
          </a:p>
        </p:txBody>
      </p:sp>
      <p:grpSp>
        <p:nvGrpSpPr>
          <p:cNvPr id="5" name="Grupo 4">
            <a:extLst>
              <a:ext uri="{FF2B5EF4-FFF2-40B4-BE49-F238E27FC236}">
                <a16:creationId xmlns:a16="http://schemas.microsoft.com/office/drawing/2014/main" id="{A65DA27F-6E56-970D-741B-94F7C97FA452}"/>
              </a:ext>
            </a:extLst>
          </p:cNvPr>
          <p:cNvGrpSpPr/>
          <p:nvPr/>
        </p:nvGrpSpPr>
        <p:grpSpPr>
          <a:xfrm>
            <a:off x="34410" y="1498705"/>
            <a:ext cx="400933" cy="4129014"/>
            <a:chOff x="34410" y="1498705"/>
            <a:chExt cx="400933" cy="4129014"/>
          </a:xfrm>
        </p:grpSpPr>
        <p:sp>
          <p:nvSpPr>
            <p:cNvPr id="10" name="Forma en L 12">
              <a:extLst>
                <a:ext uri="{FF2B5EF4-FFF2-40B4-BE49-F238E27FC236}">
                  <a16:creationId xmlns:a16="http://schemas.microsoft.com/office/drawing/2014/main" id="{7A2D3D38-00FC-BC4D-1DC4-FEB35C1CCA0B}"/>
                </a:ext>
              </a:extLst>
            </p:cNvPr>
            <p:cNvSpPr/>
            <p:nvPr/>
          </p:nvSpPr>
          <p:spPr>
            <a:xfrm rot="16200000">
              <a:off x="-662457" y="2668350"/>
              <a:ext cx="1792292" cy="398558"/>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CuadroTexto 2">
              <a:extLst>
                <a:ext uri="{FF2B5EF4-FFF2-40B4-BE49-F238E27FC236}">
                  <a16:creationId xmlns:a16="http://schemas.microsoft.com/office/drawing/2014/main" id="{E4F895E8-25D0-9E8A-260A-D81F31BF6D79}"/>
                </a:ext>
              </a:extLst>
            </p:cNvPr>
            <p:cNvSpPr txBox="1"/>
            <p:nvPr/>
          </p:nvSpPr>
          <p:spPr>
            <a:xfrm rot="16200000">
              <a:off x="-706580" y="2669256"/>
              <a:ext cx="1850483"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err="1">
                  <a:ln>
                    <a:noFill/>
                  </a:ln>
                  <a:solidFill>
                    <a:prstClr val="white"/>
                  </a:solidFill>
                  <a:effectLst/>
                  <a:uLnTx/>
                  <a:uFillTx/>
                  <a:latin typeface="Century Gothic" panose="020B0502020202020204" pitchFamily="34" charset="0"/>
                  <a:ea typeface="+mn-ea"/>
                  <a:cs typeface="Arial" panose="020B0604020202020204" pitchFamily="34" charset="0"/>
                </a:rPr>
                <a:t>Apoyo</a:t>
              </a: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 doctrinal </a:t>
              </a:r>
            </a:p>
          </p:txBody>
        </p:sp>
        <p:sp>
          <p:nvSpPr>
            <p:cNvPr id="12" name="Forma en L 12">
              <a:extLst>
                <a:ext uri="{FF2B5EF4-FFF2-40B4-BE49-F238E27FC236}">
                  <a16:creationId xmlns:a16="http://schemas.microsoft.com/office/drawing/2014/main" id="{923EB731-0C2F-5291-57F0-8DA1EE58B26C}"/>
                </a:ext>
              </a:extLst>
            </p:cNvPr>
            <p:cNvSpPr/>
            <p:nvPr/>
          </p:nvSpPr>
          <p:spPr>
            <a:xfrm rot="16200000">
              <a:off x="33356" y="1500581"/>
              <a:ext cx="403863" cy="400111"/>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 name="Forma en L 12">
              <a:extLst>
                <a:ext uri="{FF2B5EF4-FFF2-40B4-BE49-F238E27FC236}">
                  <a16:creationId xmlns:a16="http://schemas.microsoft.com/office/drawing/2014/main" id="{1A3CC719-6388-DDEF-B6ED-C57EBFE75328}"/>
                </a:ext>
              </a:extLst>
            </p:cNvPr>
            <p:cNvSpPr/>
            <p:nvPr/>
          </p:nvSpPr>
          <p:spPr>
            <a:xfrm rot="16200000">
              <a:off x="-601910" y="4466596"/>
              <a:ext cx="1672750" cy="400110"/>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5" name="CuadroTexto 2">
              <a:extLst>
                <a:ext uri="{FF2B5EF4-FFF2-40B4-BE49-F238E27FC236}">
                  <a16:creationId xmlns:a16="http://schemas.microsoft.com/office/drawing/2014/main" id="{03104C23-4CD7-E1CA-FE17-65FA12B06F4C}"/>
                </a:ext>
              </a:extLst>
            </p:cNvPr>
            <p:cNvSpPr txBox="1"/>
            <p:nvPr/>
          </p:nvSpPr>
          <p:spPr>
            <a:xfrm rot="16200000">
              <a:off x="-737518" y="4501531"/>
              <a:ext cx="1913822"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err="1">
                  <a:ln>
                    <a:noFill/>
                  </a:ln>
                  <a:solidFill>
                    <a:prstClr val="white"/>
                  </a:solidFill>
                  <a:effectLst/>
                  <a:uLnTx/>
                  <a:uFillTx/>
                  <a:latin typeface="Century Gothic" panose="020B0502020202020204" pitchFamily="34" charset="0"/>
                  <a:ea typeface="+mn-ea"/>
                  <a:cs typeface="Arial" panose="020B0604020202020204" pitchFamily="34" charset="0"/>
                </a:rPr>
                <a:t>Espíritu</a:t>
              </a: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 Santo</a:t>
              </a:r>
            </a:p>
          </p:txBody>
        </p:sp>
      </p:grpSp>
      <p:sp>
        <p:nvSpPr>
          <p:cNvPr id="4" name="Marcador de número de diapositiva 3">
            <a:extLst>
              <a:ext uri="{FF2B5EF4-FFF2-40B4-BE49-F238E27FC236}">
                <a16:creationId xmlns:a16="http://schemas.microsoft.com/office/drawing/2014/main" id="{DB7F1EDC-706E-4EDD-8F64-E00073B350AA}"/>
              </a:ext>
            </a:extLst>
          </p:cNvPr>
          <p:cNvSpPr>
            <a:spLocks noGrp="1"/>
          </p:cNvSpPr>
          <p:nvPr>
            <p:ph type="sldNum" sz="quarter" idx="12"/>
          </p:nvPr>
        </p:nvSpPr>
        <p:spPr>
          <a:xfrm rot="16200000">
            <a:off x="85073" y="1514413"/>
            <a:ext cx="301068" cy="372446"/>
          </a:xfrm>
        </p:spPr>
        <p:txBody>
          <a:bodyPr/>
          <a:lstStyle/>
          <a:p>
            <a:pPr algn="ctr">
              <a:defRPr/>
            </a:pPr>
            <a:r>
              <a:rPr lang="es-SV" sz="1600" b="1" dirty="0">
                <a:solidFill>
                  <a:prstClr val="white"/>
                </a:solidFill>
                <a:latin typeface="Century Gothic" panose="020B0502020202020204" pitchFamily="34" charset="0"/>
                <a:cs typeface="Arial" panose="020B0604020202020204" pitchFamily="34" charset="0"/>
              </a:rPr>
              <a:t>6</a:t>
            </a:r>
          </a:p>
        </p:txBody>
      </p:sp>
    </p:spTree>
    <p:extLst>
      <p:ext uri="{BB962C8B-B14F-4D97-AF65-F5344CB8AC3E}">
        <p14:creationId xmlns:p14="http://schemas.microsoft.com/office/powerpoint/2010/main" val="152955384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DB878FE-0963-E23E-47A8-37D7EA7F6BB1}"/>
              </a:ext>
            </a:extLst>
          </p:cNvPr>
          <p:cNvSpPr txBox="1"/>
          <p:nvPr/>
        </p:nvSpPr>
        <p:spPr>
          <a:xfrm>
            <a:off x="188258" y="58208"/>
            <a:ext cx="11815484" cy="523220"/>
          </a:xfrm>
          <a:prstGeom prst="rect">
            <a:avLst/>
          </a:prstGeom>
          <a:noFill/>
          <a:ln>
            <a:solidFill>
              <a:schemeClr val="tx1"/>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2800"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ALGUNAS TEORIAS ERRONEAS SOBRE LAS PERSONALIDADES DE DIOS</a:t>
            </a:r>
          </a:p>
        </p:txBody>
      </p:sp>
      <p:sp>
        <p:nvSpPr>
          <p:cNvPr id="3" name="Marcador de contenido 2">
            <a:extLst>
              <a:ext uri="{FF2B5EF4-FFF2-40B4-BE49-F238E27FC236}">
                <a16:creationId xmlns:a16="http://schemas.microsoft.com/office/drawing/2014/main" id="{13F50B78-7AC7-6951-D737-613A42D69F81}"/>
              </a:ext>
            </a:extLst>
          </p:cNvPr>
          <p:cNvSpPr txBox="1">
            <a:spLocks/>
          </p:cNvSpPr>
          <p:nvPr/>
        </p:nvSpPr>
        <p:spPr>
          <a:xfrm>
            <a:off x="489326" y="700219"/>
            <a:ext cx="11514416" cy="6013262"/>
          </a:xfrm>
          <a:prstGeom prst="rect">
            <a:avLst/>
          </a:prstGeom>
          <a:ln w="38100">
            <a:solidFill>
              <a:schemeClr val="tx1"/>
            </a:solidFill>
          </a:ln>
        </p:spPr>
        <p:txBody>
          <a:bodyPr vert="horz" lIns="91440" tIns="45720" rIns="91440" bIns="45720" rtlCol="0">
            <a:normAutofit fontScale="77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marR="0" lvl="0" indent="-228600" algn="just" defTabSz="914400" rtl="0" eaLnBrk="1" fontAlgn="auto" latinLnBrk="0" hangingPunct="1">
              <a:lnSpc>
                <a:spcPct val="120000"/>
              </a:lnSpc>
              <a:spcBef>
                <a:spcPts val="1000"/>
              </a:spcBef>
              <a:spcAft>
                <a:spcPts val="0"/>
              </a:spcAft>
              <a:buClrTx/>
              <a:buSzTx/>
              <a:buFont typeface="Wingdings" panose="05000000000000000000" pitchFamily="2" charset="2"/>
              <a:buChar char="§"/>
              <a:tabLst/>
              <a:defRPr/>
            </a:pPr>
            <a:r>
              <a:rPr kumimoji="0" lang="es-ES" sz="4000" b="0" i="0" u="none" strike="noStrike" kern="1200" cap="none" spc="0" normalizeH="0" baseline="0" noProof="0" dirty="0">
                <a:ln>
                  <a:noFill/>
                </a:ln>
                <a:solidFill>
                  <a:sysClr val="windowText" lastClr="000000"/>
                </a:solidFill>
                <a:effectLst/>
                <a:uLnTx/>
                <a:uFillTx/>
                <a:latin typeface="Calibri" panose="020F0502020204030204" pitchFamily="34" charset="0"/>
                <a:cs typeface="Calibri" panose="020F0502020204030204" pitchFamily="34" charset="0"/>
              </a:rPr>
              <a:t>Una de las teorías erróneas es la de los </a:t>
            </a:r>
            <a:r>
              <a:rPr kumimoji="0" lang="es-ES" sz="4000" b="0" i="0" u="none" strike="noStrike" kern="1200" cap="none" spc="0" normalizeH="0" baseline="0" noProof="0" dirty="0" err="1">
                <a:ln>
                  <a:noFill/>
                </a:ln>
                <a:solidFill>
                  <a:sysClr val="windowText" lastClr="000000"/>
                </a:solidFill>
                <a:effectLst/>
                <a:uLnTx/>
                <a:uFillTx/>
                <a:latin typeface="Calibri" panose="020F0502020204030204" pitchFamily="34" charset="0"/>
                <a:cs typeface="Calibri" panose="020F0502020204030204" pitchFamily="34" charset="0"/>
              </a:rPr>
              <a:t>Triteistas</a:t>
            </a:r>
            <a:r>
              <a:rPr kumimoji="0" lang="es-ES" sz="4000" b="0" i="0" u="none" strike="noStrike" kern="1200" cap="none" spc="0" normalizeH="0" baseline="0" noProof="0" dirty="0">
                <a:ln>
                  <a:noFill/>
                </a:ln>
                <a:solidFill>
                  <a:sysClr val="windowText" lastClr="000000"/>
                </a:solidFill>
                <a:effectLst/>
                <a:uLnTx/>
                <a:uFillTx/>
                <a:latin typeface="Calibri" panose="020F0502020204030204" pitchFamily="34" charset="0"/>
                <a:cs typeface="Calibri" panose="020F0502020204030204" pitchFamily="34" charset="0"/>
              </a:rPr>
              <a:t> que sostienen que no hay tres personalidades, sino que son tres seres separados e independientes; o, en otras palabras, </a:t>
            </a:r>
            <a:r>
              <a:rPr kumimoji="0" lang="es-ES" sz="4000" b="1" i="0" u="sng" strike="noStrike" kern="1200" cap="none" spc="0" normalizeH="0" baseline="0" noProof="0" dirty="0">
                <a:ln>
                  <a:noFill/>
                </a:ln>
                <a:solidFill>
                  <a:sysClr val="windowText" lastClr="000000"/>
                </a:solidFill>
                <a:effectLst/>
                <a:uLnTx/>
                <a:uFillTx/>
                <a:latin typeface="Calibri" panose="020F0502020204030204" pitchFamily="34" charset="0"/>
                <a:cs typeface="Calibri" panose="020F0502020204030204" pitchFamily="34" charset="0"/>
              </a:rPr>
              <a:t>tres Dioses en vez de Uno</a:t>
            </a:r>
            <a:r>
              <a:rPr kumimoji="0" lang="es-ES" sz="4000" b="0" i="0" u="none" strike="noStrike" kern="1200" cap="none" spc="0" normalizeH="0" baseline="0" noProof="0" dirty="0">
                <a:ln>
                  <a:noFill/>
                </a:ln>
                <a:solidFill>
                  <a:sysClr val="windowText" lastClr="000000"/>
                </a:solidFill>
                <a:effectLst/>
                <a:uLnTx/>
                <a:uFillTx/>
                <a:latin typeface="Calibri" panose="020F0502020204030204" pitchFamily="34" charset="0"/>
                <a:cs typeface="Calibri" panose="020F0502020204030204" pitchFamily="34" charset="0"/>
              </a:rPr>
              <a:t>. </a:t>
            </a:r>
          </a:p>
          <a:p>
            <a:pPr marL="228600" marR="0" lvl="0" indent="-228600" algn="just" defTabSz="914400" rtl="0" eaLnBrk="1" fontAlgn="auto" latinLnBrk="0" hangingPunct="1">
              <a:lnSpc>
                <a:spcPct val="120000"/>
              </a:lnSpc>
              <a:spcBef>
                <a:spcPts val="1000"/>
              </a:spcBef>
              <a:spcAft>
                <a:spcPts val="0"/>
              </a:spcAft>
              <a:buClrTx/>
              <a:buSzTx/>
              <a:buFont typeface="Wingdings" panose="05000000000000000000" pitchFamily="2" charset="2"/>
              <a:buChar char="§"/>
              <a:tabLst/>
              <a:defRPr/>
            </a:pPr>
            <a:endParaRPr lang="es-ES" sz="4000" dirty="0">
              <a:solidFill>
                <a:sysClr val="windowText" lastClr="000000"/>
              </a:solidFill>
              <a:latin typeface="Calibri" panose="020F0502020204030204" pitchFamily="34" charset="0"/>
              <a:cs typeface="Calibri" panose="020F0502020204030204" pitchFamily="34" charset="0"/>
            </a:endParaRPr>
          </a:p>
          <a:p>
            <a:pPr marL="228600" marR="0" lvl="0" indent="-228600" algn="just" defTabSz="914400" rtl="0" eaLnBrk="1" fontAlgn="auto" latinLnBrk="0" hangingPunct="1">
              <a:lnSpc>
                <a:spcPct val="120000"/>
              </a:lnSpc>
              <a:spcBef>
                <a:spcPts val="1000"/>
              </a:spcBef>
              <a:spcAft>
                <a:spcPts val="0"/>
              </a:spcAft>
              <a:buClrTx/>
              <a:buSzTx/>
              <a:buFont typeface="Wingdings" panose="05000000000000000000" pitchFamily="2" charset="2"/>
              <a:buChar char="§"/>
              <a:tabLst/>
              <a:defRPr/>
            </a:pPr>
            <a:r>
              <a:rPr kumimoji="0" lang="es-ES" sz="4000" b="0" i="0" u="none" strike="noStrike" kern="1200" cap="none" spc="0" normalizeH="0" baseline="0" noProof="0" dirty="0">
                <a:ln>
                  <a:noFill/>
                </a:ln>
                <a:solidFill>
                  <a:sysClr val="windowText" lastClr="000000"/>
                </a:solidFill>
                <a:effectLst/>
                <a:uLnTx/>
                <a:uFillTx/>
                <a:latin typeface="Calibri" panose="020F0502020204030204" pitchFamily="34" charset="0"/>
                <a:cs typeface="Calibri" panose="020F0502020204030204" pitchFamily="34" charset="0"/>
              </a:rPr>
              <a:t>Otras teorías erróneas son las de los Unitarios y los Sabelianos quienes sostienen la Unidad Divina de un único Dios; </a:t>
            </a:r>
            <a:r>
              <a:rPr kumimoji="0" lang="es-ES" sz="4000" b="1" i="0" u="sng" strike="noStrike" kern="1200" cap="none" spc="0" normalizeH="0" baseline="0" noProof="0" dirty="0">
                <a:ln>
                  <a:noFill/>
                </a:ln>
                <a:solidFill>
                  <a:sysClr val="windowText" lastClr="000000"/>
                </a:solidFill>
                <a:effectLst/>
                <a:uLnTx/>
                <a:uFillTx/>
                <a:latin typeface="Calibri" panose="020F0502020204030204" pitchFamily="34" charset="0"/>
                <a:cs typeface="Calibri" panose="020F0502020204030204" pitchFamily="34" charset="0"/>
              </a:rPr>
              <a:t>pero niegan la Trinidad</a:t>
            </a:r>
            <a:r>
              <a:rPr kumimoji="0" lang="es-ES" sz="4000" b="0" i="0" u="none" strike="noStrike" kern="1200" cap="none" spc="0" normalizeH="0" baseline="0" noProof="0" dirty="0">
                <a:ln>
                  <a:noFill/>
                </a:ln>
                <a:solidFill>
                  <a:sysClr val="windowText" lastClr="000000"/>
                </a:solidFill>
                <a:effectLst/>
                <a:uLnTx/>
                <a:uFillTx/>
                <a:latin typeface="Calibri" panose="020F0502020204030204" pitchFamily="34" charset="0"/>
                <a:cs typeface="Calibri" panose="020F0502020204030204" pitchFamily="34" charset="0"/>
              </a:rPr>
              <a:t>. </a:t>
            </a:r>
          </a:p>
          <a:p>
            <a:pPr marL="228600" marR="0" lvl="0" indent="-228600" algn="just" defTabSz="914400" rtl="0" eaLnBrk="1" fontAlgn="auto" latinLnBrk="0" hangingPunct="1">
              <a:lnSpc>
                <a:spcPct val="120000"/>
              </a:lnSpc>
              <a:spcBef>
                <a:spcPts val="1000"/>
              </a:spcBef>
              <a:spcAft>
                <a:spcPts val="0"/>
              </a:spcAft>
              <a:buClrTx/>
              <a:buSzTx/>
              <a:buFont typeface="Wingdings" panose="05000000000000000000" pitchFamily="2" charset="2"/>
              <a:buChar char="§"/>
              <a:tabLst/>
              <a:defRPr/>
            </a:pPr>
            <a:endParaRPr kumimoji="0" lang="es-ES" sz="4000" b="0" i="0" u="none" strike="noStrike" kern="1200" cap="none" spc="0" normalizeH="0" baseline="0" noProof="0" dirty="0">
              <a:ln>
                <a:noFill/>
              </a:ln>
              <a:solidFill>
                <a:sysClr val="windowText" lastClr="000000"/>
              </a:solidFill>
              <a:effectLst/>
              <a:uLnTx/>
              <a:uFillTx/>
              <a:latin typeface="Calibri" panose="020F0502020204030204" pitchFamily="34" charset="0"/>
              <a:cs typeface="Calibri" panose="020F0502020204030204" pitchFamily="34" charset="0"/>
            </a:endParaRPr>
          </a:p>
          <a:p>
            <a:pPr marL="228600" marR="0" lvl="0" indent="-228600" algn="just" defTabSz="914400" rtl="0" eaLnBrk="1" fontAlgn="auto" latinLnBrk="0" hangingPunct="1">
              <a:lnSpc>
                <a:spcPct val="120000"/>
              </a:lnSpc>
              <a:spcBef>
                <a:spcPts val="1000"/>
              </a:spcBef>
              <a:spcAft>
                <a:spcPts val="0"/>
              </a:spcAft>
              <a:buClrTx/>
              <a:buSzTx/>
              <a:buFont typeface="Wingdings" panose="05000000000000000000" pitchFamily="2" charset="2"/>
              <a:buChar char="§"/>
              <a:tabLst/>
              <a:defRPr/>
            </a:pPr>
            <a:r>
              <a:rPr kumimoji="0" lang="es-ES" sz="4000" b="0" i="0" u="none" strike="noStrike" kern="1200" cap="none" spc="0" normalizeH="0" baseline="0" noProof="0" dirty="0">
                <a:ln>
                  <a:noFill/>
                </a:ln>
                <a:solidFill>
                  <a:sysClr val="windowText" lastClr="000000"/>
                </a:solidFill>
                <a:effectLst/>
                <a:uLnTx/>
                <a:uFillTx/>
                <a:latin typeface="Calibri" panose="020F0502020204030204" pitchFamily="34" charset="0"/>
                <a:cs typeface="Calibri" panose="020F0502020204030204" pitchFamily="34" charset="0"/>
              </a:rPr>
              <a:t>Estas teorías tienen una idea de Dios, pero su teoría no </a:t>
            </a:r>
            <a:r>
              <a:rPr lang="es-ES" sz="4000" dirty="0">
                <a:solidFill>
                  <a:sysClr val="windowText" lastClr="000000"/>
                </a:solidFill>
                <a:latin typeface="Calibri" panose="020F0502020204030204" pitchFamily="34" charset="0"/>
                <a:cs typeface="Calibri" panose="020F0502020204030204" pitchFamily="34" charset="0"/>
              </a:rPr>
              <a:t>se sostiene en las Escrituras</a:t>
            </a:r>
            <a:r>
              <a:rPr kumimoji="0" lang="es-ES" sz="4000" b="0" i="0" u="none" strike="noStrike" kern="1200" cap="none" spc="0" normalizeH="0" baseline="0" noProof="0" dirty="0">
                <a:ln>
                  <a:noFill/>
                </a:ln>
                <a:solidFill>
                  <a:sysClr val="windowText" lastClr="000000"/>
                </a:solidFill>
                <a:effectLst/>
                <a:uLnTx/>
                <a:uFillTx/>
                <a:latin typeface="Calibri" panose="020F0502020204030204" pitchFamily="34" charset="0"/>
                <a:cs typeface="Calibri" panose="020F0502020204030204" pitchFamily="34" charset="0"/>
              </a:rPr>
              <a:t>. </a:t>
            </a:r>
          </a:p>
        </p:txBody>
      </p:sp>
      <p:grpSp>
        <p:nvGrpSpPr>
          <p:cNvPr id="5" name="Grupo 4">
            <a:extLst>
              <a:ext uri="{FF2B5EF4-FFF2-40B4-BE49-F238E27FC236}">
                <a16:creationId xmlns:a16="http://schemas.microsoft.com/office/drawing/2014/main" id="{A65DA27F-6E56-970D-741B-94F7C97FA452}"/>
              </a:ext>
            </a:extLst>
          </p:cNvPr>
          <p:cNvGrpSpPr/>
          <p:nvPr/>
        </p:nvGrpSpPr>
        <p:grpSpPr>
          <a:xfrm>
            <a:off x="34410" y="1498705"/>
            <a:ext cx="400933" cy="4129014"/>
            <a:chOff x="34410" y="1498705"/>
            <a:chExt cx="400933" cy="4129014"/>
          </a:xfrm>
        </p:grpSpPr>
        <p:sp>
          <p:nvSpPr>
            <p:cNvPr id="10" name="Forma en L 12">
              <a:extLst>
                <a:ext uri="{FF2B5EF4-FFF2-40B4-BE49-F238E27FC236}">
                  <a16:creationId xmlns:a16="http://schemas.microsoft.com/office/drawing/2014/main" id="{7A2D3D38-00FC-BC4D-1DC4-FEB35C1CCA0B}"/>
                </a:ext>
              </a:extLst>
            </p:cNvPr>
            <p:cNvSpPr/>
            <p:nvPr/>
          </p:nvSpPr>
          <p:spPr>
            <a:xfrm rot="16200000">
              <a:off x="-662457" y="2668350"/>
              <a:ext cx="1792292" cy="398558"/>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CuadroTexto 2">
              <a:extLst>
                <a:ext uri="{FF2B5EF4-FFF2-40B4-BE49-F238E27FC236}">
                  <a16:creationId xmlns:a16="http://schemas.microsoft.com/office/drawing/2014/main" id="{E4F895E8-25D0-9E8A-260A-D81F31BF6D79}"/>
                </a:ext>
              </a:extLst>
            </p:cNvPr>
            <p:cNvSpPr txBox="1"/>
            <p:nvPr/>
          </p:nvSpPr>
          <p:spPr>
            <a:xfrm rot="16200000">
              <a:off x="-706580" y="2669256"/>
              <a:ext cx="1850483"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err="1">
                  <a:ln>
                    <a:noFill/>
                  </a:ln>
                  <a:solidFill>
                    <a:prstClr val="white"/>
                  </a:solidFill>
                  <a:effectLst/>
                  <a:uLnTx/>
                  <a:uFillTx/>
                  <a:latin typeface="Century Gothic" panose="020B0502020202020204" pitchFamily="34" charset="0"/>
                  <a:ea typeface="+mn-ea"/>
                  <a:cs typeface="Arial" panose="020B0604020202020204" pitchFamily="34" charset="0"/>
                </a:rPr>
                <a:t>Apoyo</a:t>
              </a: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 doctrinal </a:t>
              </a:r>
            </a:p>
          </p:txBody>
        </p:sp>
        <p:sp>
          <p:nvSpPr>
            <p:cNvPr id="12" name="Forma en L 12">
              <a:extLst>
                <a:ext uri="{FF2B5EF4-FFF2-40B4-BE49-F238E27FC236}">
                  <a16:creationId xmlns:a16="http://schemas.microsoft.com/office/drawing/2014/main" id="{923EB731-0C2F-5291-57F0-8DA1EE58B26C}"/>
                </a:ext>
              </a:extLst>
            </p:cNvPr>
            <p:cNvSpPr/>
            <p:nvPr/>
          </p:nvSpPr>
          <p:spPr>
            <a:xfrm rot="16200000">
              <a:off x="33356" y="1500581"/>
              <a:ext cx="403863" cy="400111"/>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 name="Forma en L 12">
              <a:extLst>
                <a:ext uri="{FF2B5EF4-FFF2-40B4-BE49-F238E27FC236}">
                  <a16:creationId xmlns:a16="http://schemas.microsoft.com/office/drawing/2014/main" id="{1A3CC719-6388-DDEF-B6ED-C57EBFE75328}"/>
                </a:ext>
              </a:extLst>
            </p:cNvPr>
            <p:cNvSpPr/>
            <p:nvPr/>
          </p:nvSpPr>
          <p:spPr>
            <a:xfrm rot="16200000">
              <a:off x="-601910" y="4466596"/>
              <a:ext cx="1672750" cy="400110"/>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5" name="CuadroTexto 2">
              <a:extLst>
                <a:ext uri="{FF2B5EF4-FFF2-40B4-BE49-F238E27FC236}">
                  <a16:creationId xmlns:a16="http://schemas.microsoft.com/office/drawing/2014/main" id="{03104C23-4CD7-E1CA-FE17-65FA12B06F4C}"/>
                </a:ext>
              </a:extLst>
            </p:cNvPr>
            <p:cNvSpPr txBox="1"/>
            <p:nvPr/>
          </p:nvSpPr>
          <p:spPr>
            <a:xfrm rot="16200000">
              <a:off x="-737518" y="4501531"/>
              <a:ext cx="1913822"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err="1">
                  <a:ln>
                    <a:noFill/>
                  </a:ln>
                  <a:solidFill>
                    <a:prstClr val="white"/>
                  </a:solidFill>
                  <a:effectLst/>
                  <a:uLnTx/>
                  <a:uFillTx/>
                  <a:latin typeface="Century Gothic" panose="020B0502020202020204" pitchFamily="34" charset="0"/>
                  <a:ea typeface="+mn-ea"/>
                  <a:cs typeface="Arial" panose="020B0604020202020204" pitchFamily="34" charset="0"/>
                </a:rPr>
                <a:t>Espíritu</a:t>
              </a: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 Santo</a:t>
              </a:r>
            </a:p>
          </p:txBody>
        </p:sp>
      </p:grpSp>
      <p:sp>
        <p:nvSpPr>
          <p:cNvPr id="4" name="Marcador de número de diapositiva 3">
            <a:extLst>
              <a:ext uri="{FF2B5EF4-FFF2-40B4-BE49-F238E27FC236}">
                <a16:creationId xmlns:a16="http://schemas.microsoft.com/office/drawing/2014/main" id="{DB7F1EDC-706E-4EDD-8F64-E00073B350AA}"/>
              </a:ext>
            </a:extLst>
          </p:cNvPr>
          <p:cNvSpPr>
            <a:spLocks noGrp="1"/>
          </p:cNvSpPr>
          <p:nvPr>
            <p:ph type="sldNum" sz="quarter" idx="12"/>
          </p:nvPr>
        </p:nvSpPr>
        <p:spPr>
          <a:xfrm rot="16200000">
            <a:off x="85073" y="1514413"/>
            <a:ext cx="301068" cy="372446"/>
          </a:xfrm>
        </p:spPr>
        <p:txBody>
          <a:bodyPr/>
          <a:lstStyle/>
          <a:p>
            <a:pPr algn="ctr">
              <a:defRPr/>
            </a:pPr>
            <a:r>
              <a:rPr lang="es-SV" sz="1600" b="1" dirty="0">
                <a:solidFill>
                  <a:prstClr val="white"/>
                </a:solidFill>
                <a:latin typeface="Century Gothic" panose="020B0502020202020204" pitchFamily="34" charset="0"/>
                <a:cs typeface="Arial" panose="020B0604020202020204" pitchFamily="34" charset="0"/>
              </a:rPr>
              <a:t>7</a:t>
            </a:r>
          </a:p>
        </p:txBody>
      </p:sp>
    </p:spTree>
    <p:extLst>
      <p:ext uri="{BB962C8B-B14F-4D97-AF65-F5344CB8AC3E}">
        <p14:creationId xmlns:p14="http://schemas.microsoft.com/office/powerpoint/2010/main" val="61865743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DB878FE-0963-E23E-47A8-37D7EA7F6BB1}"/>
              </a:ext>
            </a:extLst>
          </p:cNvPr>
          <p:cNvSpPr txBox="1"/>
          <p:nvPr/>
        </p:nvSpPr>
        <p:spPr>
          <a:xfrm>
            <a:off x="1172886" y="90954"/>
            <a:ext cx="10147295" cy="369332"/>
          </a:xfrm>
          <a:prstGeom prst="rect">
            <a:avLst/>
          </a:prstGeom>
          <a:noFill/>
          <a:ln>
            <a:solidFill>
              <a:schemeClr val="tx1"/>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CONSECUENCIAS TERRIBLES PARA LOS QUE NO CREEN QUE DIOS ES EL ESPIRITU SANTO</a:t>
            </a:r>
            <a:endParaRPr kumimoji="0" lang="es-SV"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p:txBody>
      </p:sp>
      <p:sp>
        <p:nvSpPr>
          <p:cNvPr id="3" name="Marcador de contenido 2">
            <a:extLst>
              <a:ext uri="{FF2B5EF4-FFF2-40B4-BE49-F238E27FC236}">
                <a16:creationId xmlns:a16="http://schemas.microsoft.com/office/drawing/2014/main" id="{13F50B78-7AC7-6951-D737-613A42D69F81}"/>
              </a:ext>
            </a:extLst>
          </p:cNvPr>
          <p:cNvSpPr txBox="1">
            <a:spLocks/>
          </p:cNvSpPr>
          <p:nvPr/>
        </p:nvSpPr>
        <p:spPr>
          <a:xfrm>
            <a:off x="489326" y="700219"/>
            <a:ext cx="11514416" cy="6013262"/>
          </a:xfrm>
          <a:prstGeom prst="rect">
            <a:avLst/>
          </a:prstGeom>
          <a:ln w="38100">
            <a:solidFill>
              <a:schemeClr val="tx1"/>
            </a:solidFill>
          </a:ln>
        </p:spPr>
        <p:txBody>
          <a:bodyPr vert="horz" lIns="91440" tIns="45720" rIns="91440" bIns="45720" rtlCol="0">
            <a:normAutofit fontScale="92500"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marR="0" lvl="0" indent="-228600" algn="just" defTabSz="914400" rtl="0" eaLnBrk="1" fontAlgn="auto" latinLnBrk="0" hangingPunct="1">
              <a:lnSpc>
                <a:spcPct val="120000"/>
              </a:lnSpc>
              <a:spcBef>
                <a:spcPts val="1000"/>
              </a:spcBef>
              <a:spcAft>
                <a:spcPts val="0"/>
              </a:spcAft>
              <a:buClrTx/>
              <a:buSzTx/>
              <a:buFont typeface="Wingdings" panose="05000000000000000000" pitchFamily="2" charset="2"/>
              <a:buChar char="§"/>
              <a:tabLst/>
              <a:defRPr/>
            </a:pPr>
            <a:r>
              <a:rPr kumimoji="0" lang="es-ES" sz="1800" b="0" i="0" u="none" strike="noStrike" kern="1200" cap="none" spc="0" normalizeH="0" baseline="0" noProof="0" dirty="0">
                <a:ln>
                  <a:noFill/>
                </a:ln>
                <a:solidFill>
                  <a:sysClr val="windowText" lastClr="000000"/>
                </a:solidFill>
                <a:effectLst/>
                <a:uLnTx/>
                <a:uFillTx/>
                <a:latin typeface="Calibri" panose="020F0502020204030204" pitchFamily="34" charset="0"/>
                <a:cs typeface="Calibri" panose="020F0502020204030204" pitchFamily="34" charset="0"/>
              </a:rPr>
              <a:t>Las sectas </a:t>
            </a:r>
            <a:r>
              <a:rPr kumimoji="0" lang="es-ES" sz="1800" b="0" i="0" u="none" strike="noStrike" kern="1200" cap="none" spc="0" normalizeH="0" baseline="0" noProof="0" dirty="0" err="1">
                <a:ln>
                  <a:noFill/>
                </a:ln>
                <a:solidFill>
                  <a:sysClr val="windowText" lastClr="000000"/>
                </a:solidFill>
                <a:effectLst/>
                <a:uLnTx/>
                <a:uFillTx/>
                <a:latin typeface="Calibri" panose="020F0502020204030204" pitchFamily="34" charset="0"/>
                <a:cs typeface="Calibri" panose="020F0502020204030204" pitchFamily="34" charset="0"/>
              </a:rPr>
              <a:t>anti-trinitarias</a:t>
            </a:r>
            <a:r>
              <a:rPr kumimoji="0" lang="es-ES" sz="1800" b="0" i="0" u="none" strike="noStrike" kern="1200" cap="none" spc="0" normalizeH="0" baseline="0" noProof="0" dirty="0">
                <a:ln>
                  <a:noFill/>
                </a:ln>
                <a:solidFill>
                  <a:sysClr val="windowText" lastClr="000000"/>
                </a:solidFill>
                <a:effectLst/>
                <a:uLnTx/>
                <a:uFillTx/>
                <a:latin typeface="Calibri" panose="020F0502020204030204" pitchFamily="34" charset="0"/>
                <a:cs typeface="Calibri" panose="020F0502020204030204" pitchFamily="34" charset="0"/>
              </a:rPr>
              <a:t>, tal como los Testigos de Jehová, enseñan que el Espíritu Santo es una </a:t>
            </a:r>
            <a:r>
              <a:rPr kumimoji="0" lang="es-ES" sz="1800" b="1" i="0" u="none" strike="noStrike" kern="1200" cap="none" spc="0" normalizeH="0" baseline="0" noProof="0" dirty="0">
                <a:ln>
                  <a:noFill/>
                </a:ln>
                <a:solidFill>
                  <a:sysClr val="windowText" lastClr="000000"/>
                </a:solidFill>
                <a:effectLst/>
                <a:uLnTx/>
                <a:uFillTx/>
                <a:latin typeface="Calibri" panose="020F0502020204030204" pitchFamily="34" charset="0"/>
                <a:cs typeface="Calibri" panose="020F0502020204030204" pitchFamily="34" charset="0"/>
              </a:rPr>
              <a:t>“fuerza impersonal o energía</a:t>
            </a:r>
            <a:r>
              <a:rPr kumimoji="0" lang="es-ES" sz="1800" b="0" i="0" u="none" strike="noStrike" kern="1200" cap="none" spc="0" normalizeH="0" baseline="0" noProof="0" dirty="0">
                <a:ln>
                  <a:noFill/>
                </a:ln>
                <a:solidFill>
                  <a:sysClr val="windowText" lastClr="000000"/>
                </a:solidFill>
                <a:effectLst/>
                <a:uLnTx/>
                <a:uFillTx/>
                <a:latin typeface="Calibri" panose="020F0502020204030204" pitchFamily="34" charset="0"/>
                <a:cs typeface="Calibri" panose="020F0502020204030204" pitchFamily="34" charset="0"/>
              </a:rPr>
              <a:t>”; es decir, </a:t>
            </a:r>
            <a:r>
              <a:rPr kumimoji="0" lang="es-ES" sz="1800" b="1" i="0" u="sng" strike="noStrike" kern="1200" cap="none" spc="0" normalizeH="0" baseline="0" noProof="0" dirty="0">
                <a:ln>
                  <a:noFill/>
                </a:ln>
                <a:solidFill>
                  <a:sysClr val="windowText" lastClr="000000"/>
                </a:solidFill>
                <a:effectLst/>
                <a:uLnTx/>
                <a:uFillTx/>
                <a:latin typeface="Calibri" panose="020F0502020204030204" pitchFamily="34" charset="0"/>
                <a:cs typeface="Calibri" panose="020F0502020204030204" pitchFamily="34" charset="0"/>
              </a:rPr>
              <a:t>no lo reconocen como Dios, y tampoco reconocen a Jesucristo como Dios</a:t>
            </a:r>
            <a:r>
              <a:rPr kumimoji="0" lang="es-ES" sz="1800" b="0" i="0" u="none" strike="noStrike" kern="1200" cap="none" spc="0" normalizeH="0" baseline="0" noProof="0" dirty="0">
                <a:ln>
                  <a:noFill/>
                </a:ln>
                <a:solidFill>
                  <a:sysClr val="windowText" lastClr="000000"/>
                </a:solidFill>
                <a:effectLst/>
                <a:uLnTx/>
                <a:uFillTx/>
                <a:latin typeface="Calibri" panose="020F0502020204030204" pitchFamily="34" charset="0"/>
                <a:cs typeface="Calibri" panose="020F0502020204030204" pitchFamily="34" charset="0"/>
              </a:rPr>
              <a:t>.</a:t>
            </a:r>
          </a:p>
          <a:p>
            <a:pPr marL="228600" marR="0" lvl="0" indent="-228600" algn="just" defTabSz="914400" rtl="0" eaLnBrk="1" fontAlgn="auto" latinLnBrk="0" hangingPunct="1">
              <a:lnSpc>
                <a:spcPct val="120000"/>
              </a:lnSpc>
              <a:spcBef>
                <a:spcPts val="1000"/>
              </a:spcBef>
              <a:spcAft>
                <a:spcPts val="0"/>
              </a:spcAft>
              <a:buClrTx/>
              <a:buSzTx/>
              <a:buFont typeface="Wingdings" panose="05000000000000000000" pitchFamily="2" charset="2"/>
              <a:buChar char="§"/>
              <a:tabLst/>
              <a:defRPr/>
            </a:pPr>
            <a:endParaRPr kumimoji="0" lang="es-ES" sz="1800" b="0" i="0" u="none" strike="noStrike" kern="1200" cap="none" spc="0" normalizeH="0" baseline="0" noProof="0" dirty="0">
              <a:ln>
                <a:noFill/>
              </a:ln>
              <a:solidFill>
                <a:sysClr val="windowText" lastClr="000000"/>
              </a:solidFill>
              <a:effectLst/>
              <a:uLnTx/>
              <a:uFillTx/>
              <a:latin typeface="Calibri" panose="020F0502020204030204" pitchFamily="34" charset="0"/>
              <a:cs typeface="Calibri" panose="020F0502020204030204" pitchFamily="34" charset="0"/>
            </a:endParaRPr>
          </a:p>
          <a:p>
            <a:pPr marL="228600" marR="0" lvl="0" indent="-228600" algn="just" defTabSz="914400" rtl="0" eaLnBrk="1" fontAlgn="auto" latinLnBrk="0" hangingPunct="1">
              <a:lnSpc>
                <a:spcPct val="120000"/>
              </a:lnSpc>
              <a:spcBef>
                <a:spcPts val="1000"/>
              </a:spcBef>
              <a:spcAft>
                <a:spcPts val="0"/>
              </a:spcAft>
              <a:buClrTx/>
              <a:buSzTx/>
              <a:buFont typeface="Wingdings" panose="05000000000000000000" pitchFamily="2" charset="2"/>
              <a:buChar char="§"/>
              <a:tabLst/>
              <a:defRPr/>
            </a:pPr>
            <a:r>
              <a:rPr kumimoji="0" lang="es-ES" sz="1800" b="0" i="0" u="none" strike="noStrike" kern="1200" cap="none" spc="0" normalizeH="0" baseline="0" noProof="0" dirty="0">
                <a:ln>
                  <a:noFill/>
                </a:ln>
                <a:solidFill>
                  <a:sysClr val="windowText" lastClr="000000"/>
                </a:solidFill>
                <a:effectLst/>
                <a:uLnTx/>
                <a:uFillTx/>
                <a:latin typeface="Calibri" panose="020F0502020204030204" pitchFamily="34" charset="0"/>
                <a:cs typeface="Calibri" panose="020F0502020204030204" pitchFamily="34" charset="0"/>
              </a:rPr>
              <a:t>Para algunos lectores incrédulos de la Biblia, el Espíritu Santo les parece como si fuera una influencia impersonal de gracia y de poder. </a:t>
            </a:r>
          </a:p>
          <a:p>
            <a:pPr marL="0" marR="0" lvl="0" indent="0" algn="just" defTabSz="914400" rtl="0" eaLnBrk="1" fontAlgn="auto" latinLnBrk="0" hangingPunct="1">
              <a:lnSpc>
                <a:spcPct val="120000"/>
              </a:lnSpc>
              <a:spcBef>
                <a:spcPts val="1000"/>
              </a:spcBef>
              <a:spcAft>
                <a:spcPts val="0"/>
              </a:spcAft>
              <a:buClrTx/>
              <a:buSzTx/>
              <a:buNone/>
              <a:tabLst/>
              <a:defRPr/>
            </a:pPr>
            <a:endParaRPr kumimoji="0" lang="es-ES" sz="1800" b="0" i="0" u="none" strike="noStrike" kern="1200" cap="none" spc="0" normalizeH="0" baseline="0" noProof="0" dirty="0">
              <a:ln>
                <a:noFill/>
              </a:ln>
              <a:solidFill>
                <a:sysClr val="windowText" lastClr="000000"/>
              </a:solidFill>
              <a:effectLst/>
              <a:uLnTx/>
              <a:uFillTx/>
              <a:latin typeface="Calibri" panose="020F0502020204030204" pitchFamily="34" charset="0"/>
              <a:cs typeface="Calibri" panose="020F0502020204030204" pitchFamily="34" charset="0"/>
            </a:endParaRPr>
          </a:p>
          <a:p>
            <a:pPr marL="228600" marR="0" lvl="0" indent="-228600" algn="just" defTabSz="914400" rtl="0" eaLnBrk="1" fontAlgn="auto" latinLnBrk="0" hangingPunct="1">
              <a:lnSpc>
                <a:spcPct val="120000"/>
              </a:lnSpc>
              <a:spcBef>
                <a:spcPts val="1000"/>
              </a:spcBef>
              <a:spcAft>
                <a:spcPts val="0"/>
              </a:spcAft>
              <a:buClrTx/>
              <a:buSzTx/>
              <a:buFont typeface="Wingdings" panose="05000000000000000000" pitchFamily="2" charset="2"/>
              <a:buChar char="§"/>
              <a:tabLst/>
              <a:defRPr/>
            </a:pPr>
            <a:r>
              <a:rPr kumimoji="0" lang="es-ES" sz="1800" b="0" i="0" u="none" strike="noStrike" kern="1200" cap="none" spc="0" normalizeH="0" baseline="0" noProof="0" dirty="0">
                <a:ln>
                  <a:noFill/>
                </a:ln>
                <a:solidFill>
                  <a:sysClr val="windowText" lastClr="000000"/>
                </a:solidFill>
                <a:effectLst/>
                <a:uLnTx/>
                <a:uFillTx/>
                <a:latin typeface="Calibri" panose="020F0502020204030204" pitchFamily="34" charset="0"/>
                <a:cs typeface="Calibri" panose="020F0502020204030204" pitchFamily="34" charset="0"/>
              </a:rPr>
              <a:t>Algunos se basan en que los símbolos bíblicos del Espíritu Santo son impersonales como “Soplo” en Job 33:4, y “Agua” en Juan 7:38,39. Sin embargo se debe notar, que la Biblia también usa símbolos impersonales para el Padre como en Salmo 18:2 — “roca,” “castillo,” “escudo,” “fuerza,” “alto refugio”, así como para el Hijo en 1 Pedro 2:6-8 — “piedra del ángulo,” “piedra,” “roca”.</a:t>
            </a:r>
          </a:p>
          <a:p>
            <a:pPr marL="228600" marR="0" lvl="0" indent="-228600" algn="just" defTabSz="914400" rtl="0" eaLnBrk="1" fontAlgn="auto" latinLnBrk="0" hangingPunct="1">
              <a:lnSpc>
                <a:spcPct val="120000"/>
              </a:lnSpc>
              <a:spcBef>
                <a:spcPts val="1000"/>
              </a:spcBef>
              <a:spcAft>
                <a:spcPts val="0"/>
              </a:spcAft>
              <a:buClrTx/>
              <a:buSzTx/>
              <a:buFont typeface="Wingdings" panose="05000000000000000000" pitchFamily="2" charset="2"/>
              <a:buChar char="§"/>
              <a:tabLst/>
              <a:defRPr/>
            </a:pPr>
            <a:endParaRPr lang="es-ES" sz="1800" dirty="0">
              <a:solidFill>
                <a:sysClr val="windowText" lastClr="000000"/>
              </a:solidFill>
              <a:latin typeface="Calibri" panose="020F0502020204030204" pitchFamily="34" charset="0"/>
              <a:cs typeface="Calibri" panose="020F0502020204030204" pitchFamily="34" charset="0"/>
            </a:endParaRPr>
          </a:p>
          <a:p>
            <a:pPr marL="228600" marR="0" lvl="0" indent="-228600" algn="just" defTabSz="914400" rtl="0" eaLnBrk="1" fontAlgn="auto" latinLnBrk="0" hangingPunct="1">
              <a:lnSpc>
                <a:spcPct val="120000"/>
              </a:lnSpc>
              <a:spcBef>
                <a:spcPts val="1000"/>
              </a:spcBef>
              <a:spcAft>
                <a:spcPts val="0"/>
              </a:spcAft>
              <a:buClrTx/>
              <a:buSzTx/>
              <a:buFont typeface="Wingdings" panose="05000000000000000000" pitchFamily="2" charset="2"/>
              <a:buChar char="§"/>
              <a:tabLst/>
              <a:defRPr/>
            </a:pPr>
            <a:r>
              <a:rPr kumimoji="0" lang="es-ES" sz="1800" b="0" i="0" u="none" strike="noStrike" kern="1200" cap="none" spc="0" normalizeH="0" baseline="0" noProof="0" dirty="0">
                <a:ln>
                  <a:noFill/>
                </a:ln>
                <a:solidFill>
                  <a:sysClr val="windowText" lastClr="000000"/>
                </a:solidFill>
                <a:effectLst/>
                <a:uLnTx/>
                <a:uFillTx/>
                <a:latin typeface="Calibri" panose="020F0502020204030204" pitchFamily="34" charset="0"/>
                <a:cs typeface="Calibri" panose="020F0502020204030204" pitchFamily="34" charset="0"/>
              </a:rPr>
              <a:t>Los que creen en la falsa doctrina de que el Espíritu Santo es una fuerza impersonal y que Cristo no es Dios,  tienen imposible alcanzar la salvación de sus almas, por dos motivos básicos :</a:t>
            </a:r>
          </a:p>
          <a:p>
            <a:pPr marL="228600" marR="0" lvl="0" indent="-228600" algn="just" defTabSz="914400" rtl="0" eaLnBrk="1" fontAlgn="auto" latinLnBrk="0" hangingPunct="1">
              <a:lnSpc>
                <a:spcPct val="120000"/>
              </a:lnSpc>
              <a:spcBef>
                <a:spcPts val="1000"/>
              </a:spcBef>
              <a:spcAft>
                <a:spcPts val="0"/>
              </a:spcAft>
              <a:buClrTx/>
              <a:buSzTx/>
              <a:buFont typeface="Wingdings" panose="05000000000000000000" pitchFamily="2" charset="2"/>
              <a:buChar char="§"/>
              <a:tabLst/>
              <a:defRPr/>
            </a:pPr>
            <a:r>
              <a:rPr lang="es-ES" sz="1800" dirty="0">
                <a:solidFill>
                  <a:sysClr val="windowText" lastClr="000000"/>
                </a:solidFill>
                <a:latin typeface="Calibri" panose="020F0502020204030204" pitchFamily="34" charset="0"/>
                <a:cs typeface="Calibri" panose="020F0502020204030204" pitchFamily="34" charset="0"/>
              </a:rPr>
              <a:t>El Padre no acepta que le vean de menos al Hijo, porque es como lo que lo vean de menos a EL, ya que el Padre y el Hijo son uno solo. Y a ningún Padre le gusta que le vean de menos a su Hijo.</a:t>
            </a:r>
          </a:p>
          <a:p>
            <a:pPr marL="228600" marR="0" lvl="0" indent="-228600" algn="just" defTabSz="914400" rtl="0" eaLnBrk="1" fontAlgn="auto" latinLnBrk="0" hangingPunct="1">
              <a:lnSpc>
                <a:spcPct val="120000"/>
              </a:lnSpc>
              <a:spcBef>
                <a:spcPts val="1000"/>
              </a:spcBef>
              <a:spcAft>
                <a:spcPts val="0"/>
              </a:spcAft>
              <a:buClrTx/>
              <a:buSzTx/>
              <a:buFont typeface="Wingdings" panose="05000000000000000000" pitchFamily="2" charset="2"/>
              <a:buChar char="§"/>
              <a:tabLst/>
              <a:defRPr/>
            </a:pPr>
            <a:r>
              <a:rPr kumimoji="0" lang="es-ES" sz="1800" b="0" i="0" u="none" strike="noStrike" kern="1200" cap="none" spc="0" normalizeH="0" baseline="0" noProof="0" dirty="0">
                <a:ln>
                  <a:noFill/>
                </a:ln>
                <a:solidFill>
                  <a:sysClr val="windowText" lastClr="000000"/>
                </a:solidFill>
                <a:effectLst/>
                <a:uLnTx/>
                <a:uFillTx/>
                <a:latin typeface="Calibri" panose="020F0502020204030204" pitchFamily="34" charset="0"/>
                <a:cs typeface="Calibri" panose="020F0502020204030204" pitchFamily="34" charset="0"/>
              </a:rPr>
              <a:t>El que blasfeme contra el Espíritu Santo cuestionando su existencia, no puede ser bautizado con el Espíritu Santo, lo que prácticamente lo lleva al infierno, porque el bautizo o sello con el Espíritu Santo son las arras de la salvación. </a:t>
            </a:r>
          </a:p>
        </p:txBody>
      </p:sp>
      <p:grpSp>
        <p:nvGrpSpPr>
          <p:cNvPr id="5" name="Grupo 4">
            <a:extLst>
              <a:ext uri="{FF2B5EF4-FFF2-40B4-BE49-F238E27FC236}">
                <a16:creationId xmlns:a16="http://schemas.microsoft.com/office/drawing/2014/main" id="{A65DA27F-6E56-970D-741B-94F7C97FA452}"/>
              </a:ext>
            </a:extLst>
          </p:cNvPr>
          <p:cNvGrpSpPr/>
          <p:nvPr/>
        </p:nvGrpSpPr>
        <p:grpSpPr>
          <a:xfrm>
            <a:off x="34410" y="1498705"/>
            <a:ext cx="400933" cy="4129014"/>
            <a:chOff x="34410" y="1498705"/>
            <a:chExt cx="400933" cy="4129014"/>
          </a:xfrm>
        </p:grpSpPr>
        <p:sp>
          <p:nvSpPr>
            <p:cNvPr id="10" name="Forma en L 12">
              <a:extLst>
                <a:ext uri="{FF2B5EF4-FFF2-40B4-BE49-F238E27FC236}">
                  <a16:creationId xmlns:a16="http://schemas.microsoft.com/office/drawing/2014/main" id="{7A2D3D38-00FC-BC4D-1DC4-FEB35C1CCA0B}"/>
                </a:ext>
              </a:extLst>
            </p:cNvPr>
            <p:cNvSpPr/>
            <p:nvPr/>
          </p:nvSpPr>
          <p:spPr>
            <a:xfrm rot="16200000">
              <a:off x="-662457" y="2668350"/>
              <a:ext cx="1792292" cy="398558"/>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CuadroTexto 2">
              <a:extLst>
                <a:ext uri="{FF2B5EF4-FFF2-40B4-BE49-F238E27FC236}">
                  <a16:creationId xmlns:a16="http://schemas.microsoft.com/office/drawing/2014/main" id="{E4F895E8-25D0-9E8A-260A-D81F31BF6D79}"/>
                </a:ext>
              </a:extLst>
            </p:cNvPr>
            <p:cNvSpPr txBox="1"/>
            <p:nvPr/>
          </p:nvSpPr>
          <p:spPr>
            <a:xfrm rot="16200000">
              <a:off x="-706580" y="2669256"/>
              <a:ext cx="1850483"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err="1">
                  <a:ln>
                    <a:noFill/>
                  </a:ln>
                  <a:solidFill>
                    <a:prstClr val="white"/>
                  </a:solidFill>
                  <a:effectLst/>
                  <a:uLnTx/>
                  <a:uFillTx/>
                  <a:latin typeface="Century Gothic" panose="020B0502020202020204" pitchFamily="34" charset="0"/>
                  <a:ea typeface="+mn-ea"/>
                  <a:cs typeface="Arial" panose="020B0604020202020204" pitchFamily="34" charset="0"/>
                </a:rPr>
                <a:t>Apoyo</a:t>
              </a: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 doctrinal </a:t>
              </a:r>
            </a:p>
          </p:txBody>
        </p:sp>
        <p:sp>
          <p:nvSpPr>
            <p:cNvPr id="12" name="Forma en L 12">
              <a:extLst>
                <a:ext uri="{FF2B5EF4-FFF2-40B4-BE49-F238E27FC236}">
                  <a16:creationId xmlns:a16="http://schemas.microsoft.com/office/drawing/2014/main" id="{923EB731-0C2F-5291-57F0-8DA1EE58B26C}"/>
                </a:ext>
              </a:extLst>
            </p:cNvPr>
            <p:cNvSpPr/>
            <p:nvPr/>
          </p:nvSpPr>
          <p:spPr>
            <a:xfrm rot="16200000">
              <a:off x="33356" y="1500581"/>
              <a:ext cx="403863" cy="400111"/>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 name="Forma en L 12">
              <a:extLst>
                <a:ext uri="{FF2B5EF4-FFF2-40B4-BE49-F238E27FC236}">
                  <a16:creationId xmlns:a16="http://schemas.microsoft.com/office/drawing/2014/main" id="{1A3CC719-6388-DDEF-B6ED-C57EBFE75328}"/>
                </a:ext>
              </a:extLst>
            </p:cNvPr>
            <p:cNvSpPr/>
            <p:nvPr/>
          </p:nvSpPr>
          <p:spPr>
            <a:xfrm rot="16200000">
              <a:off x="-601910" y="4466596"/>
              <a:ext cx="1672750" cy="400110"/>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5" name="CuadroTexto 2">
              <a:extLst>
                <a:ext uri="{FF2B5EF4-FFF2-40B4-BE49-F238E27FC236}">
                  <a16:creationId xmlns:a16="http://schemas.microsoft.com/office/drawing/2014/main" id="{03104C23-4CD7-E1CA-FE17-65FA12B06F4C}"/>
                </a:ext>
              </a:extLst>
            </p:cNvPr>
            <p:cNvSpPr txBox="1"/>
            <p:nvPr/>
          </p:nvSpPr>
          <p:spPr>
            <a:xfrm rot="16200000">
              <a:off x="-737518" y="4501531"/>
              <a:ext cx="1913822"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err="1">
                  <a:ln>
                    <a:noFill/>
                  </a:ln>
                  <a:solidFill>
                    <a:prstClr val="white"/>
                  </a:solidFill>
                  <a:effectLst/>
                  <a:uLnTx/>
                  <a:uFillTx/>
                  <a:latin typeface="Century Gothic" panose="020B0502020202020204" pitchFamily="34" charset="0"/>
                  <a:ea typeface="+mn-ea"/>
                  <a:cs typeface="Arial" panose="020B0604020202020204" pitchFamily="34" charset="0"/>
                </a:rPr>
                <a:t>Espíritu</a:t>
              </a: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 Santo</a:t>
              </a:r>
            </a:p>
          </p:txBody>
        </p:sp>
      </p:grpSp>
      <p:sp>
        <p:nvSpPr>
          <p:cNvPr id="4" name="Marcador de número de diapositiva 3">
            <a:extLst>
              <a:ext uri="{FF2B5EF4-FFF2-40B4-BE49-F238E27FC236}">
                <a16:creationId xmlns:a16="http://schemas.microsoft.com/office/drawing/2014/main" id="{DB7F1EDC-706E-4EDD-8F64-E00073B350AA}"/>
              </a:ext>
            </a:extLst>
          </p:cNvPr>
          <p:cNvSpPr>
            <a:spLocks noGrp="1"/>
          </p:cNvSpPr>
          <p:nvPr>
            <p:ph type="sldNum" sz="quarter" idx="12"/>
          </p:nvPr>
        </p:nvSpPr>
        <p:spPr>
          <a:xfrm rot="16200000">
            <a:off x="85073" y="1514413"/>
            <a:ext cx="301068" cy="372446"/>
          </a:xfrm>
        </p:spPr>
        <p:txBody>
          <a:bodyPr/>
          <a:lstStyle/>
          <a:p>
            <a:pPr algn="ctr">
              <a:defRPr/>
            </a:pPr>
            <a:r>
              <a:rPr lang="es-SV" sz="1600" b="1" dirty="0">
                <a:solidFill>
                  <a:prstClr val="white"/>
                </a:solidFill>
                <a:latin typeface="Century Gothic" panose="020B0502020202020204" pitchFamily="34" charset="0"/>
                <a:cs typeface="Arial" panose="020B0604020202020204" pitchFamily="34" charset="0"/>
              </a:rPr>
              <a:t>8</a:t>
            </a:r>
          </a:p>
        </p:txBody>
      </p:sp>
    </p:spTree>
    <p:extLst>
      <p:ext uri="{BB962C8B-B14F-4D97-AF65-F5344CB8AC3E}">
        <p14:creationId xmlns:p14="http://schemas.microsoft.com/office/powerpoint/2010/main" val="212682595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DB878FE-0963-E23E-47A8-37D7EA7F6BB1}"/>
              </a:ext>
            </a:extLst>
          </p:cNvPr>
          <p:cNvSpPr txBox="1"/>
          <p:nvPr/>
        </p:nvSpPr>
        <p:spPr>
          <a:xfrm>
            <a:off x="1172886" y="82641"/>
            <a:ext cx="10147295" cy="400110"/>
          </a:xfrm>
          <a:prstGeom prst="rect">
            <a:avLst/>
          </a:prstGeom>
          <a:noFill/>
          <a:ln>
            <a:solidFill>
              <a:schemeClr val="tx1"/>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2000"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PERSONALIDAD DEL ESPIRITU SANTO - A TRAVÉS DE SUS NOMBRES Y SUS TÍTULOS </a:t>
            </a:r>
            <a:endParaRPr kumimoji="0" lang="es-SV" sz="2000"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p:txBody>
      </p:sp>
      <p:sp>
        <p:nvSpPr>
          <p:cNvPr id="3" name="Marcador de contenido 2">
            <a:extLst>
              <a:ext uri="{FF2B5EF4-FFF2-40B4-BE49-F238E27FC236}">
                <a16:creationId xmlns:a16="http://schemas.microsoft.com/office/drawing/2014/main" id="{13F50B78-7AC7-6951-D737-613A42D69F81}"/>
              </a:ext>
            </a:extLst>
          </p:cNvPr>
          <p:cNvSpPr txBox="1">
            <a:spLocks/>
          </p:cNvSpPr>
          <p:nvPr/>
        </p:nvSpPr>
        <p:spPr>
          <a:xfrm>
            <a:off x="489325" y="700219"/>
            <a:ext cx="11589067" cy="6013262"/>
          </a:xfrm>
          <a:prstGeom prst="rect">
            <a:avLst/>
          </a:prstGeom>
          <a:ln w="38100">
            <a:solidFill>
              <a:schemeClr val="tx1"/>
            </a:solidFill>
          </a:ln>
        </p:spPr>
        <p:txBody>
          <a:bodyPr vert="horz" lIns="91440" tIns="45720" rIns="91440" bIns="45720" rtlCol="0">
            <a:normAutofit fontScale="92500"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r>
              <a:rPr kumimoji="0" lang="es-ES" sz="1600"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rPr>
              <a:t>El Espíritu Santo es el ejecutor, el creador del universo, el autor divino de las Escrituras, el generador o engendrador de la humanidad de Cristo, el regenerador de los que creen y la fuente directa de todo factor vital en la vida espiritual del cristiano, y a su persona se le identifica con los siguientes nombres o títulos:. </a:t>
            </a: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endParaRPr kumimoji="0" lang="es-ES" sz="1600" b="1"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endParaRP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r>
              <a:rPr kumimoji="0" lang="es-ES" sz="1600" b="1"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rPr>
              <a:t>Espíritu </a:t>
            </a: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r>
              <a:rPr kumimoji="0" lang="es-ES" sz="1600" b="1"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rPr>
              <a:t>1 Corintios 2:10 </a:t>
            </a:r>
            <a:r>
              <a:rPr lang="es-ES" sz="1600" b="1" dirty="0">
                <a:solidFill>
                  <a:prstClr val="black"/>
                </a:solidFill>
                <a:latin typeface="Calibri" panose="020F0502020204030204" pitchFamily="34" charset="0"/>
                <a:cs typeface="Calibri" panose="020F0502020204030204" pitchFamily="34" charset="0"/>
              </a:rPr>
              <a:t>:</a:t>
            </a:r>
            <a:r>
              <a:rPr kumimoji="0" lang="es-ES" sz="1600" b="0"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rPr>
              <a:t>“Pero Dios nos las </a:t>
            </a:r>
            <a:r>
              <a:rPr kumimoji="0" lang="es-ES" sz="1600" b="1" i="0" u="sng"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rPr>
              <a:t>reveló</a:t>
            </a:r>
            <a:r>
              <a:rPr kumimoji="0" lang="es-ES" sz="1600" b="0"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rPr>
              <a:t> </a:t>
            </a:r>
            <a:r>
              <a:rPr kumimoji="0" lang="es-ES" sz="1600" b="1" i="0" u="sng"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rPr>
              <a:t>a nosotros</a:t>
            </a:r>
            <a:r>
              <a:rPr kumimoji="0" lang="es-ES" sz="1600" b="0"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rPr>
              <a:t> por el </a:t>
            </a:r>
            <a:r>
              <a:rPr kumimoji="0" lang="es-ES" sz="1600" b="1" i="0" u="sng"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rPr>
              <a:t>Espíritu</a:t>
            </a:r>
            <a:r>
              <a:rPr kumimoji="0" lang="es-ES" sz="1600" b="0"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rPr>
              <a:t>; porque el </a:t>
            </a:r>
            <a:r>
              <a:rPr kumimoji="0" lang="es-ES" sz="1600" b="1" i="0" u="sng"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rPr>
              <a:t>Espíritu todo lo escudriña</a:t>
            </a:r>
            <a:r>
              <a:rPr kumimoji="0" lang="es-ES" sz="1600" b="0"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rPr>
              <a:t>, aún lo profundo de Dios.” </a:t>
            </a:r>
          </a:p>
          <a:p>
            <a:pPr marL="228600" marR="0" lvl="0" indent="-228600" algn="just" defTabSz="914400" rtl="0" eaLnBrk="1" fontAlgn="auto" latinLnBrk="0" hangingPunct="1">
              <a:lnSpc>
                <a:spcPct val="110000"/>
              </a:lnSpc>
              <a:spcBef>
                <a:spcPts val="1000"/>
              </a:spcBef>
              <a:spcAft>
                <a:spcPts val="0"/>
              </a:spcAft>
              <a:buClrTx/>
              <a:buSzTx/>
              <a:buFont typeface="Arial" panose="020B0604020202020204" pitchFamily="34" charset="0"/>
              <a:buChar char="•"/>
              <a:tabLst/>
              <a:defRPr/>
            </a:pPr>
            <a:r>
              <a:rPr kumimoji="0" lang="es-ES" sz="1600" b="1" i="0" u="sng"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rPr>
              <a:t>Una cosa o energía no puede revelar ni escudriñar nada, a menos que tenga personalidad con poder y conocimiento divino</a:t>
            </a:r>
            <a:r>
              <a:rPr kumimoji="0" lang="es-ES" sz="1600" b="0"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rPr>
              <a:t>, por lo tanto, </a:t>
            </a:r>
            <a:r>
              <a:rPr lang="es-ES" sz="1600" dirty="0">
                <a:solidFill>
                  <a:prstClr val="black"/>
                </a:solidFill>
                <a:latin typeface="Calibri" panose="020F0502020204030204" pitchFamily="34" charset="0"/>
                <a:cs typeface="Calibri" panose="020F0502020204030204" pitchFamily="34" charset="0"/>
              </a:rPr>
              <a:t>el Espíritu Santo </a:t>
            </a:r>
            <a:r>
              <a:rPr kumimoji="0" lang="es-ES" sz="1600" b="0"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rPr>
              <a:t>tiene que ser Dios, el único capaz de revelar lo que solo ÉL conoce y escudriñarlo todo.</a:t>
            </a: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endParaRPr kumimoji="0" lang="es-ES" sz="1600" b="1" i="0" u="sng"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endParaRP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r>
              <a:rPr kumimoji="0" lang="es-ES" sz="1600" b="1"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rPr>
              <a:t>Espíritu Santo</a:t>
            </a:r>
            <a:r>
              <a:rPr kumimoji="0" lang="es-ES" sz="1600" b="0"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rPr>
              <a:t> </a:t>
            </a: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r>
              <a:rPr kumimoji="0" lang="es-ES" sz="1600" b="0"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rPr>
              <a:t>“Pues si vosotros, siendo malos, sabéis dar buenas dádivas a vuestros hijos, ¿cuánto más vuestro Padre celestial dará el</a:t>
            </a:r>
            <a:r>
              <a:rPr kumimoji="0" lang="es-ES" sz="1600" b="1"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rPr>
              <a:t> </a:t>
            </a:r>
            <a:r>
              <a:rPr kumimoji="0" lang="es-ES" sz="1600" b="1" i="0" u="sng"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rPr>
              <a:t>Espíritu Santo</a:t>
            </a:r>
            <a:r>
              <a:rPr kumimoji="0" lang="es-ES" sz="1600" b="0"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rPr>
              <a:t> a los que se lo pidan?” — Lucas 11:13. </a:t>
            </a: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r>
              <a:rPr kumimoji="0" lang="es-ES" sz="1600" b="0"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rPr>
              <a:t>“Por tanto, id, y haced discípulos a todas las naciones, bautizándolos en el nombre del Padre, y del Hijo, y del </a:t>
            </a:r>
            <a:r>
              <a:rPr kumimoji="0" lang="es-ES" sz="1600" b="1"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rPr>
              <a:t>Espíritu Santo</a:t>
            </a:r>
            <a:r>
              <a:rPr kumimoji="0" lang="es-ES" sz="1600" b="0"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rPr>
              <a:t>...” — Mateo 28:19. </a:t>
            </a: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endParaRPr kumimoji="0" lang="es-ES" sz="1600" b="0"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endParaRP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r>
              <a:rPr kumimoji="0" lang="es-ES" sz="1600" b="1"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rPr>
              <a:t>Espíritu Eterno </a:t>
            </a:r>
            <a:r>
              <a:rPr kumimoji="0" lang="es-ES" sz="1600" b="0"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rPr>
              <a:t>— Hebreos 9:14. </a:t>
            </a: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r>
              <a:rPr kumimoji="0" lang="es-ES" sz="1600" b="0"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rPr>
              <a:t>“¿cuánto más la sangre de Cristo, el cual mediante el </a:t>
            </a:r>
            <a:r>
              <a:rPr kumimoji="0" lang="es-ES" sz="1600" b="1"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rPr>
              <a:t>Espíritu eterno</a:t>
            </a:r>
            <a:r>
              <a:rPr kumimoji="0" lang="es-ES" sz="1600" b="0"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rPr>
              <a:t> se ofreció a sí mismo sin mancha a Dios, limpiará vuestras conciencias de obras muertas para que sirváis al Dios vivo?</a:t>
            </a:r>
          </a:p>
        </p:txBody>
      </p:sp>
      <p:grpSp>
        <p:nvGrpSpPr>
          <p:cNvPr id="5" name="Grupo 4">
            <a:extLst>
              <a:ext uri="{FF2B5EF4-FFF2-40B4-BE49-F238E27FC236}">
                <a16:creationId xmlns:a16="http://schemas.microsoft.com/office/drawing/2014/main" id="{A65DA27F-6E56-970D-741B-94F7C97FA452}"/>
              </a:ext>
            </a:extLst>
          </p:cNvPr>
          <p:cNvGrpSpPr/>
          <p:nvPr/>
        </p:nvGrpSpPr>
        <p:grpSpPr>
          <a:xfrm>
            <a:off x="34410" y="1498705"/>
            <a:ext cx="400933" cy="4129014"/>
            <a:chOff x="34410" y="1498705"/>
            <a:chExt cx="400933" cy="4129014"/>
          </a:xfrm>
        </p:grpSpPr>
        <p:sp>
          <p:nvSpPr>
            <p:cNvPr id="10" name="Forma en L 12">
              <a:extLst>
                <a:ext uri="{FF2B5EF4-FFF2-40B4-BE49-F238E27FC236}">
                  <a16:creationId xmlns:a16="http://schemas.microsoft.com/office/drawing/2014/main" id="{7A2D3D38-00FC-BC4D-1DC4-FEB35C1CCA0B}"/>
                </a:ext>
              </a:extLst>
            </p:cNvPr>
            <p:cNvSpPr/>
            <p:nvPr/>
          </p:nvSpPr>
          <p:spPr>
            <a:xfrm rot="16200000">
              <a:off x="-662457" y="2668350"/>
              <a:ext cx="1792292" cy="398558"/>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CuadroTexto 2">
              <a:extLst>
                <a:ext uri="{FF2B5EF4-FFF2-40B4-BE49-F238E27FC236}">
                  <a16:creationId xmlns:a16="http://schemas.microsoft.com/office/drawing/2014/main" id="{E4F895E8-25D0-9E8A-260A-D81F31BF6D79}"/>
                </a:ext>
              </a:extLst>
            </p:cNvPr>
            <p:cNvSpPr txBox="1"/>
            <p:nvPr/>
          </p:nvSpPr>
          <p:spPr>
            <a:xfrm rot="16200000">
              <a:off x="-706580" y="2669256"/>
              <a:ext cx="1850483"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err="1">
                  <a:ln>
                    <a:noFill/>
                  </a:ln>
                  <a:solidFill>
                    <a:prstClr val="white"/>
                  </a:solidFill>
                  <a:effectLst/>
                  <a:uLnTx/>
                  <a:uFillTx/>
                  <a:latin typeface="Century Gothic" panose="020B0502020202020204" pitchFamily="34" charset="0"/>
                  <a:ea typeface="+mn-ea"/>
                  <a:cs typeface="Arial" panose="020B0604020202020204" pitchFamily="34" charset="0"/>
                </a:rPr>
                <a:t>Apoyo</a:t>
              </a: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 doctrinal </a:t>
              </a:r>
            </a:p>
          </p:txBody>
        </p:sp>
        <p:sp>
          <p:nvSpPr>
            <p:cNvPr id="12" name="Forma en L 12">
              <a:extLst>
                <a:ext uri="{FF2B5EF4-FFF2-40B4-BE49-F238E27FC236}">
                  <a16:creationId xmlns:a16="http://schemas.microsoft.com/office/drawing/2014/main" id="{923EB731-0C2F-5291-57F0-8DA1EE58B26C}"/>
                </a:ext>
              </a:extLst>
            </p:cNvPr>
            <p:cNvSpPr/>
            <p:nvPr/>
          </p:nvSpPr>
          <p:spPr>
            <a:xfrm rot="16200000">
              <a:off x="33356" y="1500581"/>
              <a:ext cx="403863" cy="400111"/>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 name="Forma en L 12">
              <a:extLst>
                <a:ext uri="{FF2B5EF4-FFF2-40B4-BE49-F238E27FC236}">
                  <a16:creationId xmlns:a16="http://schemas.microsoft.com/office/drawing/2014/main" id="{1A3CC719-6388-DDEF-B6ED-C57EBFE75328}"/>
                </a:ext>
              </a:extLst>
            </p:cNvPr>
            <p:cNvSpPr/>
            <p:nvPr/>
          </p:nvSpPr>
          <p:spPr>
            <a:xfrm rot="16200000">
              <a:off x="-601910" y="4466596"/>
              <a:ext cx="1672750" cy="400110"/>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5" name="CuadroTexto 2">
              <a:extLst>
                <a:ext uri="{FF2B5EF4-FFF2-40B4-BE49-F238E27FC236}">
                  <a16:creationId xmlns:a16="http://schemas.microsoft.com/office/drawing/2014/main" id="{03104C23-4CD7-E1CA-FE17-65FA12B06F4C}"/>
                </a:ext>
              </a:extLst>
            </p:cNvPr>
            <p:cNvSpPr txBox="1"/>
            <p:nvPr/>
          </p:nvSpPr>
          <p:spPr>
            <a:xfrm rot="16200000">
              <a:off x="-737518" y="4501531"/>
              <a:ext cx="1913822"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err="1">
                  <a:ln>
                    <a:noFill/>
                  </a:ln>
                  <a:solidFill>
                    <a:prstClr val="white"/>
                  </a:solidFill>
                  <a:effectLst/>
                  <a:uLnTx/>
                  <a:uFillTx/>
                  <a:latin typeface="Century Gothic" panose="020B0502020202020204" pitchFamily="34" charset="0"/>
                  <a:ea typeface="+mn-ea"/>
                  <a:cs typeface="Arial" panose="020B0604020202020204" pitchFamily="34" charset="0"/>
                </a:rPr>
                <a:t>Espíritu</a:t>
              </a: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 Santo</a:t>
              </a:r>
            </a:p>
          </p:txBody>
        </p:sp>
      </p:grpSp>
      <p:sp>
        <p:nvSpPr>
          <p:cNvPr id="4" name="Marcador de número de diapositiva 3">
            <a:extLst>
              <a:ext uri="{FF2B5EF4-FFF2-40B4-BE49-F238E27FC236}">
                <a16:creationId xmlns:a16="http://schemas.microsoft.com/office/drawing/2014/main" id="{DB7F1EDC-706E-4EDD-8F64-E00073B350AA}"/>
              </a:ext>
            </a:extLst>
          </p:cNvPr>
          <p:cNvSpPr>
            <a:spLocks noGrp="1"/>
          </p:cNvSpPr>
          <p:nvPr>
            <p:ph type="sldNum" sz="quarter" idx="12"/>
          </p:nvPr>
        </p:nvSpPr>
        <p:spPr>
          <a:xfrm rot="16200000">
            <a:off x="85073" y="1514413"/>
            <a:ext cx="301068" cy="372446"/>
          </a:xfrm>
        </p:spPr>
        <p:txBody>
          <a:bodyPr/>
          <a:lstStyle/>
          <a:p>
            <a:pPr algn="ctr">
              <a:defRPr/>
            </a:pPr>
            <a:r>
              <a:rPr lang="es-SV" sz="1600" b="1" dirty="0">
                <a:solidFill>
                  <a:prstClr val="white"/>
                </a:solidFill>
                <a:latin typeface="Century Gothic" panose="020B0502020202020204" pitchFamily="34" charset="0"/>
                <a:cs typeface="Arial" panose="020B0604020202020204" pitchFamily="34" charset="0"/>
              </a:rPr>
              <a:t>9</a:t>
            </a:r>
          </a:p>
        </p:txBody>
      </p:sp>
    </p:spTree>
    <p:extLst>
      <p:ext uri="{BB962C8B-B14F-4D97-AF65-F5344CB8AC3E}">
        <p14:creationId xmlns:p14="http://schemas.microsoft.com/office/powerpoint/2010/main" val="36845449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DB878FE-0963-E23E-47A8-37D7EA7F6BB1}"/>
              </a:ext>
            </a:extLst>
          </p:cNvPr>
          <p:cNvSpPr txBox="1"/>
          <p:nvPr/>
        </p:nvSpPr>
        <p:spPr>
          <a:xfrm>
            <a:off x="1172886" y="82641"/>
            <a:ext cx="10147295" cy="400110"/>
          </a:xfrm>
          <a:prstGeom prst="rect">
            <a:avLst/>
          </a:prstGeom>
          <a:noFill/>
          <a:ln>
            <a:solidFill>
              <a:schemeClr val="tx1"/>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2000"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PERSONALIDAD DEL ESPIRITU SANTO - A TRAVÉS DE SUS NOMBRES Y SUS TÍTULOS </a:t>
            </a:r>
            <a:endParaRPr kumimoji="0" lang="es-SV" sz="2000"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p:txBody>
      </p:sp>
      <p:sp>
        <p:nvSpPr>
          <p:cNvPr id="3" name="Marcador de contenido 2">
            <a:extLst>
              <a:ext uri="{FF2B5EF4-FFF2-40B4-BE49-F238E27FC236}">
                <a16:creationId xmlns:a16="http://schemas.microsoft.com/office/drawing/2014/main" id="{13F50B78-7AC7-6951-D737-613A42D69F81}"/>
              </a:ext>
            </a:extLst>
          </p:cNvPr>
          <p:cNvSpPr txBox="1">
            <a:spLocks/>
          </p:cNvSpPr>
          <p:nvPr/>
        </p:nvSpPr>
        <p:spPr>
          <a:xfrm>
            <a:off x="489326" y="573741"/>
            <a:ext cx="11514416" cy="6139740"/>
          </a:xfrm>
          <a:prstGeom prst="rect">
            <a:avLst/>
          </a:prstGeom>
          <a:ln w="38100">
            <a:solidFill>
              <a:schemeClr val="tx1"/>
            </a:solidFill>
          </a:ln>
        </p:spPr>
        <p:txBody>
          <a:bodyPr vert="horz" lIns="91440" tIns="45720" rIns="91440" bIns="45720" rtlCol="0">
            <a:normAutofit fontScale="62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r>
              <a:rPr kumimoji="0" lang="es-ES" sz="3400" b="1"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rPr>
              <a:t>NOMBRES QUE MUESTRAN SU RELACIÓN CON DIOS EL PADRE: </a:t>
            </a: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endParaRPr kumimoji="0" lang="es-ES" sz="3400" b="1"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endParaRP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r>
              <a:rPr kumimoji="0" lang="es-ES" sz="3400" b="1"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rPr>
              <a:t>El Espíritu de Dios</a:t>
            </a:r>
            <a:r>
              <a:rPr kumimoji="0" lang="es-ES" sz="3400"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rPr>
              <a:t> — 1 Corintios 3:16. ¿No sabéis que sois templo de Dios, y que </a:t>
            </a:r>
            <a:r>
              <a:rPr kumimoji="0" lang="es-ES" sz="3400" b="1" i="0" u="sng"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rPr>
              <a:t>el Espíritu de Dios</a:t>
            </a:r>
            <a:r>
              <a:rPr kumimoji="0" lang="es-ES" sz="3400" b="1" i="0"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rPr>
              <a:t> </a:t>
            </a:r>
            <a:r>
              <a:rPr kumimoji="0" lang="es-ES" sz="3400"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rPr>
              <a:t>mora en vosotros?</a:t>
            </a: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endParaRPr kumimoji="0" lang="es-ES" sz="3400"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endParaRP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r>
              <a:rPr kumimoji="0" lang="es-ES" sz="3400" b="1"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rPr>
              <a:t>El Espíritu de Jehová</a:t>
            </a:r>
            <a:r>
              <a:rPr kumimoji="0" lang="es-ES" sz="3400"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rPr>
              <a:t> — Isaías 11:2. Y reposará sobre él </a:t>
            </a:r>
            <a:r>
              <a:rPr kumimoji="0" lang="es-ES" sz="3400" b="1"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rPr>
              <a:t>el Espíritu de Jehová</a:t>
            </a:r>
            <a:r>
              <a:rPr kumimoji="0" lang="es-ES" sz="3400"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rPr>
              <a:t>; espíritu de sabiduría y de inteligencia, espíritu de consejo y de poder, espíritu de conocimiento y de temor de Jehová. </a:t>
            </a: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endParaRPr kumimoji="0" lang="es-ES" sz="3400"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endParaRP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r>
              <a:rPr kumimoji="0" lang="es-ES" sz="3400" b="1"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rPr>
              <a:t>El Espíritu de Jehová el Señor</a:t>
            </a:r>
            <a:r>
              <a:rPr kumimoji="0" lang="es-ES" sz="3400"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rPr>
              <a:t> — Isaías 61:1.  </a:t>
            </a:r>
            <a:r>
              <a:rPr kumimoji="0" lang="es-ES" sz="3400" b="1" i="0" u="sng"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rPr>
              <a:t>El Espíritu de Jehová el Señor</a:t>
            </a:r>
            <a:r>
              <a:rPr kumimoji="0" lang="es-ES" sz="3400"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rPr>
              <a:t> está sobre mí, porque me ungió Jehová; me ha enviado a predicar buenas nuevas a los abatidos, a vendar a los quebrantados de corazón, a publicar libertad a los cautivos, y a los presos apertura de la cárcel; </a:t>
            </a: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endParaRPr kumimoji="0" lang="es-ES" sz="3400"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endParaRP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r>
              <a:rPr kumimoji="0" lang="es-ES" sz="3400" b="1"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rPr>
              <a:t>El Espíritu del Dios Vivo</a:t>
            </a:r>
            <a:r>
              <a:rPr kumimoji="0" lang="es-ES" sz="3400"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rPr>
              <a:t> — 2 Corintios 3:3. siendo manifiesto que sois carta de Cristo expedida por nosotros, escrita no con tinta, sino con </a:t>
            </a:r>
            <a:r>
              <a:rPr kumimoji="0" lang="es-ES" sz="3400" b="1"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rPr>
              <a:t>el Espíritu del Dios vivo</a:t>
            </a:r>
            <a:r>
              <a:rPr kumimoji="0" lang="es-ES" sz="3400"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rPr>
              <a:t>; no en tablas de piedra, sino en tablas de carne del corazón. </a:t>
            </a: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endParaRPr kumimoji="0" lang="es-ES" sz="340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p:txBody>
      </p:sp>
      <p:grpSp>
        <p:nvGrpSpPr>
          <p:cNvPr id="5" name="Grupo 4">
            <a:extLst>
              <a:ext uri="{FF2B5EF4-FFF2-40B4-BE49-F238E27FC236}">
                <a16:creationId xmlns:a16="http://schemas.microsoft.com/office/drawing/2014/main" id="{A65DA27F-6E56-970D-741B-94F7C97FA452}"/>
              </a:ext>
            </a:extLst>
          </p:cNvPr>
          <p:cNvGrpSpPr/>
          <p:nvPr/>
        </p:nvGrpSpPr>
        <p:grpSpPr>
          <a:xfrm>
            <a:off x="34410" y="1498705"/>
            <a:ext cx="400933" cy="4129014"/>
            <a:chOff x="34410" y="1498705"/>
            <a:chExt cx="400933" cy="4129014"/>
          </a:xfrm>
        </p:grpSpPr>
        <p:sp>
          <p:nvSpPr>
            <p:cNvPr id="10" name="Forma en L 12">
              <a:extLst>
                <a:ext uri="{FF2B5EF4-FFF2-40B4-BE49-F238E27FC236}">
                  <a16:creationId xmlns:a16="http://schemas.microsoft.com/office/drawing/2014/main" id="{7A2D3D38-00FC-BC4D-1DC4-FEB35C1CCA0B}"/>
                </a:ext>
              </a:extLst>
            </p:cNvPr>
            <p:cNvSpPr/>
            <p:nvPr/>
          </p:nvSpPr>
          <p:spPr>
            <a:xfrm rot="16200000">
              <a:off x="-662457" y="2668350"/>
              <a:ext cx="1792292" cy="398558"/>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CuadroTexto 2">
              <a:extLst>
                <a:ext uri="{FF2B5EF4-FFF2-40B4-BE49-F238E27FC236}">
                  <a16:creationId xmlns:a16="http://schemas.microsoft.com/office/drawing/2014/main" id="{E4F895E8-25D0-9E8A-260A-D81F31BF6D79}"/>
                </a:ext>
              </a:extLst>
            </p:cNvPr>
            <p:cNvSpPr txBox="1"/>
            <p:nvPr/>
          </p:nvSpPr>
          <p:spPr>
            <a:xfrm rot="16200000">
              <a:off x="-706580" y="2669256"/>
              <a:ext cx="1850483"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err="1">
                  <a:ln>
                    <a:noFill/>
                  </a:ln>
                  <a:solidFill>
                    <a:prstClr val="white"/>
                  </a:solidFill>
                  <a:effectLst/>
                  <a:uLnTx/>
                  <a:uFillTx/>
                  <a:latin typeface="Century Gothic" panose="020B0502020202020204" pitchFamily="34" charset="0"/>
                  <a:ea typeface="+mn-ea"/>
                  <a:cs typeface="Arial" panose="020B0604020202020204" pitchFamily="34" charset="0"/>
                </a:rPr>
                <a:t>Apoyo</a:t>
              </a: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 doctrinal </a:t>
              </a:r>
            </a:p>
          </p:txBody>
        </p:sp>
        <p:sp>
          <p:nvSpPr>
            <p:cNvPr id="12" name="Forma en L 12">
              <a:extLst>
                <a:ext uri="{FF2B5EF4-FFF2-40B4-BE49-F238E27FC236}">
                  <a16:creationId xmlns:a16="http://schemas.microsoft.com/office/drawing/2014/main" id="{923EB731-0C2F-5291-57F0-8DA1EE58B26C}"/>
                </a:ext>
              </a:extLst>
            </p:cNvPr>
            <p:cNvSpPr/>
            <p:nvPr/>
          </p:nvSpPr>
          <p:spPr>
            <a:xfrm rot="16200000">
              <a:off x="33356" y="1500581"/>
              <a:ext cx="403863" cy="400111"/>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 name="Forma en L 12">
              <a:extLst>
                <a:ext uri="{FF2B5EF4-FFF2-40B4-BE49-F238E27FC236}">
                  <a16:creationId xmlns:a16="http://schemas.microsoft.com/office/drawing/2014/main" id="{1A3CC719-6388-DDEF-B6ED-C57EBFE75328}"/>
                </a:ext>
              </a:extLst>
            </p:cNvPr>
            <p:cNvSpPr/>
            <p:nvPr/>
          </p:nvSpPr>
          <p:spPr>
            <a:xfrm rot="16200000">
              <a:off x="-601910" y="4466596"/>
              <a:ext cx="1672750" cy="400110"/>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5" name="CuadroTexto 2">
              <a:extLst>
                <a:ext uri="{FF2B5EF4-FFF2-40B4-BE49-F238E27FC236}">
                  <a16:creationId xmlns:a16="http://schemas.microsoft.com/office/drawing/2014/main" id="{03104C23-4CD7-E1CA-FE17-65FA12B06F4C}"/>
                </a:ext>
              </a:extLst>
            </p:cNvPr>
            <p:cNvSpPr txBox="1"/>
            <p:nvPr/>
          </p:nvSpPr>
          <p:spPr>
            <a:xfrm rot="16200000">
              <a:off x="-737518" y="4501531"/>
              <a:ext cx="1913822"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err="1">
                  <a:ln>
                    <a:noFill/>
                  </a:ln>
                  <a:solidFill>
                    <a:prstClr val="white"/>
                  </a:solidFill>
                  <a:effectLst/>
                  <a:uLnTx/>
                  <a:uFillTx/>
                  <a:latin typeface="Century Gothic" panose="020B0502020202020204" pitchFamily="34" charset="0"/>
                  <a:ea typeface="+mn-ea"/>
                  <a:cs typeface="Arial" panose="020B0604020202020204" pitchFamily="34" charset="0"/>
                </a:rPr>
                <a:t>Espíritu</a:t>
              </a: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 Santo</a:t>
              </a:r>
            </a:p>
          </p:txBody>
        </p:sp>
      </p:grpSp>
      <p:sp>
        <p:nvSpPr>
          <p:cNvPr id="4" name="Marcador de número de diapositiva 3">
            <a:extLst>
              <a:ext uri="{FF2B5EF4-FFF2-40B4-BE49-F238E27FC236}">
                <a16:creationId xmlns:a16="http://schemas.microsoft.com/office/drawing/2014/main" id="{DB7F1EDC-706E-4EDD-8F64-E00073B350AA}"/>
              </a:ext>
            </a:extLst>
          </p:cNvPr>
          <p:cNvSpPr>
            <a:spLocks noGrp="1"/>
          </p:cNvSpPr>
          <p:nvPr>
            <p:ph type="sldNum" sz="quarter" idx="12"/>
          </p:nvPr>
        </p:nvSpPr>
        <p:spPr>
          <a:xfrm rot="16200000">
            <a:off x="-12491" y="1533231"/>
            <a:ext cx="496196" cy="372446"/>
          </a:xfrm>
        </p:spPr>
        <p:txBody>
          <a:bodyPr/>
          <a:lstStyle/>
          <a:p>
            <a:pPr algn="ctr">
              <a:defRPr/>
            </a:pPr>
            <a:r>
              <a:rPr lang="es-SV" sz="1600" b="1" dirty="0">
                <a:solidFill>
                  <a:prstClr val="white"/>
                </a:solidFill>
                <a:latin typeface="Century Gothic" panose="020B0502020202020204" pitchFamily="34" charset="0"/>
                <a:cs typeface="Arial" panose="020B0604020202020204" pitchFamily="34" charset="0"/>
              </a:rPr>
              <a:t>10</a:t>
            </a:r>
          </a:p>
        </p:txBody>
      </p:sp>
    </p:spTree>
    <p:extLst>
      <p:ext uri="{BB962C8B-B14F-4D97-AF65-F5344CB8AC3E}">
        <p14:creationId xmlns:p14="http://schemas.microsoft.com/office/powerpoint/2010/main" val="318904429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DB878FE-0963-E23E-47A8-37D7EA7F6BB1}"/>
              </a:ext>
            </a:extLst>
          </p:cNvPr>
          <p:cNvSpPr txBox="1"/>
          <p:nvPr/>
        </p:nvSpPr>
        <p:spPr>
          <a:xfrm>
            <a:off x="1172886" y="82641"/>
            <a:ext cx="10147295" cy="400110"/>
          </a:xfrm>
          <a:prstGeom prst="rect">
            <a:avLst/>
          </a:prstGeom>
          <a:noFill/>
          <a:ln>
            <a:solidFill>
              <a:schemeClr val="tx1"/>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2000"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PERSONALIDAD DEL ESPIRITU SANTO - A TRAVÉS DE SUS NOMBRES Y SUS TÍTULOS </a:t>
            </a:r>
            <a:endParaRPr kumimoji="0" lang="es-SV" sz="2000"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p:txBody>
      </p:sp>
      <p:sp>
        <p:nvSpPr>
          <p:cNvPr id="3" name="Marcador de contenido 2">
            <a:extLst>
              <a:ext uri="{FF2B5EF4-FFF2-40B4-BE49-F238E27FC236}">
                <a16:creationId xmlns:a16="http://schemas.microsoft.com/office/drawing/2014/main" id="{13F50B78-7AC7-6951-D737-613A42D69F81}"/>
              </a:ext>
            </a:extLst>
          </p:cNvPr>
          <p:cNvSpPr txBox="1">
            <a:spLocks/>
          </p:cNvSpPr>
          <p:nvPr/>
        </p:nvSpPr>
        <p:spPr>
          <a:xfrm>
            <a:off x="489326" y="700219"/>
            <a:ext cx="11514416" cy="6013262"/>
          </a:xfrm>
          <a:prstGeom prst="rect">
            <a:avLst/>
          </a:prstGeom>
          <a:ln w="38100">
            <a:solidFill>
              <a:schemeClr val="tx1"/>
            </a:solidFill>
          </a:ln>
        </p:spPr>
        <p:txBody>
          <a:bodyPr vert="horz" lIns="91440" tIns="45720" rIns="91440" bIns="45720" rtlCol="0">
            <a:normAutofit fontScale="62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r>
              <a:rPr kumimoji="0" lang="es-ES" sz="3400" b="1"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rPr>
              <a:t>NOMBRES QUE MUESTRAN SU RELACIÓN CON CRISTO</a:t>
            </a:r>
            <a:r>
              <a:rPr kumimoji="0" lang="es-ES" sz="3400"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rPr>
              <a:t>:</a:t>
            </a:r>
          </a:p>
          <a:p>
            <a:pPr marL="0" marR="0" lvl="0" indent="0" algn="just" defTabSz="914400" rtl="0" eaLnBrk="1" fontAlgn="auto" latinLnBrk="0" hangingPunct="1">
              <a:lnSpc>
                <a:spcPct val="120000"/>
              </a:lnSpc>
              <a:spcBef>
                <a:spcPts val="1000"/>
              </a:spcBef>
              <a:spcAft>
                <a:spcPts val="0"/>
              </a:spcAft>
              <a:buClrTx/>
              <a:buSzTx/>
              <a:buNone/>
              <a:tabLst/>
              <a:defRPr/>
            </a:pPr>
            <a:r>
              <a:rPr kumimoji="0" lang="es-ES" sz="3400"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rPr>
              <a:t> </a:t>
            </a: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r>
              <a:rPr kumimoji="0" lang="es-ES" sz="3400" b="1"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rPr>
              <a:t>El Espíritu de Cristo</a:t>
            </a:r>
            <a:r>
              <a:rPr kumimoji="0" lang="es-ES" sz="3400"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rPr>
              <a:t> — Romanos 8:9; 1 Pedro 1:11. </a:t>
            </a: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r>
              <a:rPr kumimoji="0" lang="es-ES" sz="3400"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rPr>
              <a:t>Rom 8:9  Mas vosotros no vivís según la carne, sino según el Espíritu, si es que el Espíritu de Dios mora en vosotros. Y si alguno no tiene </a:t>
            </a:r>
            <a:r>
              <a:rPr kumimoji="0" lang="es-ES" sz="3400" b="1"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rPr>
              <a:t>el Espíritu de Cristo</a:t>
            </a:r>
            <a:r>
              <a:rPr kumimoji="0" lang="es-ES" sz="3400"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rPr>
              <a:t>, no es de él. </a:t>
            </a: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r>
              <a:rPr kumimoji="0" lang="es-ES" sz="3400"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rPr>
              <a:t>1Pe 1:11  escudriñando qué persona y qué tiempo indicaba </a:t>
            </a:r>
            <a:r>
              <a:rPr kumimoji="0" lang="es-ES" sz="3400" b="1"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rPr>
              <a:t>el Espíritu de Cristo</a:t>
            </a:r>
            <a:r>
              <a:rPr kumimoji="0" lang="es-ES" sz="3400"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rPr>
              <a:t> que estaba en ellos, el cual anunciaba de antemano los sufrimientos de Cristo, y las glorias que vendrían tras ellos.</a:t>
            </a: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endParaRPr kumimoji="0" lang="es-ES" sz="3400"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endParaRP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r>
              <a:rPr kumimoji="0" lang="es-ES" sz="3400" b="1"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rPr>
              <a:t>El Espíritu de Su Hijo</a:t>
            </a:r>
            <a:r>
              <a:rPr kumimoji="0" lang="es-ES" sz="3400"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rPr>
              <a:t> — Gálatas 4:6. Y por cuanto sois hijos, Dios envió a vuestros corazones </a:t>
            </a:r>
            <a:r>
              <a:rPr kumimoji="0" lang="es-ES" sz="3400" b="1"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rPr>
              <a:t>el Espíritu de su Hijo</a:t>
            </a:r>
            <a:r>
              <a:rPr kumimoji="0" lang="es-ES" sz="3400"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rPr>
              <a:t>, el cual clama: ¡Abba, Padre!</a:t>
            </a: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endParaRPr kumimoji="0" lang="es-ES" sz="3400"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endParaRP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r>
              <a:rPr kumimoji="0" lang="es-ES" sz="3400" b="1"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rPr>
              <a:t>El Espíritu de Jesucristo</a:t>
            </a:r>
            <a:r>
              <a:rPr kumimoji="0" lang="es-ES" sz="3400"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rPr>
              <a:t> — Filipenses 1:19. Porque sé que por vuestra oración y la suministración del </a:t>
            </a:r>
            <a:r>
              <a:rPr kumimoji="0" lang="es-ES" sz="3400" b="1"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rPr>
              <a:t>Espíritu de Jesucristo</a:t>
            </a:r>
            <a:r>
              <a:rPr kumimoji="0" lang="es-ES" sz="3400"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rPr>
              <a:t>, esto resultará en mi liberación, </a:t>
            </a: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endParaRPr kumimoji="0" lang="es-ES" sz="340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p:txBody>
      </p:sp>
      <p:grpSp>
        <p:nvGrpSpPr>
          <p:cNvPr id="5" name="Grupo 4">
            <a:extLst>
              <a:ext uri="{FF2B5EF4-FFF2-40B4-BE49-F238E27FC236}">
                <a16:creationId xmlns:a16="http://schemas.microsoft.com/office/drawing/2014/main" id="{A65DA27F-6E56-970D-741B-94F7C97FA452}"/>
              </a:ext>
            </a:extLst>
          </p:cNvPr>
          <p:cNvGrpSpPr/>
          <p:nvPr/>
        </p:nvGrpSpPr>
        <p:grpSpPr>
          <a:xfrm>
            <a:off x="34410" y="1498705"/>
            <a:ext cx="400933" cy="4129014"/>
            <a:chOff x="34410" y="1498705"/>
            <a:chExt cx="400933" cy="4129014"/>
          </a:xfrm>
        </p:grpSpPr>
        <p:sp>
          <p:nvSpPr>
            <p:cNvPr id="10" name="Forma en L 12">
              <a:extLst>
                <a:ext uri="{FF2B5EF4-FFF2-40B4-BE49-F238E27FC236}">
                  <a16:creationId xmlns:a16="http://schemas.microsoft.com/office/drawing/2014/main" id="{7A2D3D38-00FC-BC4D-1DC4-FEB35C1CCA0B}"/>
                </a:ext>
              </a:extLst>
            </p:cNvPr>
            <p:cNvSpPr/>
            <p:nvPr/>
          </p:nvSpPr>
          <p:spPr>
            <a:xfrm rot="16200000">
              <a:off x="-662457" y="2668350"/>
              <a:ext cx="1792292" cy="398558"/>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CuadroTexto 2">
              <a:extLst>
                <a:ext uri="{FF2B5EF4-FFF2-40B4-BE49-F238E27FC236}">
                  <a16:creationId xmlns:a16="http://schemas.microsoft.com/office/drawing/2014/main" id="{E4F895E8-25D0-9E8A-260A-D81F31BF6D79}"/>
                </a:ext>
              </a:extLst>
            </p:cNvPr>
            <p:cNvSpPr txBox="1"/>
            <p:nvPr/>
          </p:nvSpPr>
          <p:spPr>
            <a:xfrm rot="16200000">
              <a:off x="-706580" y="2669256"/>
              <a:ext cx="1850483"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err="1">
                  <a:ln>
                    <a:noFill/>
                  </a:ln>
                  <a:solidFill>
                    <a:prstClr val="white"/>
                  </a:solidFill>
                  <a:effectLst/>
                  <a:uLnTx/>
                  <a:uFillTx/>
                  <a:latin typeface="Century Gothic" panose="020B0502020202020204" pitchFamily="34" charset="0"/>
                  <a:ea typeface="+mn-ea"/>
                  <a:cs typeface="Arial" panose="020B0604020202020204" pitchFamily="34" charset="0"/>
                </a:rPr>
                <a:t>Apoyo</a:t>
              </a: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 doctrinal </a:t>
              </a:r>
            </a:p>
          </p:txBody>
        </p:sp>
        <p:sp>
          <p:nvSpPr>
            <p:cNvPr id="12" name="Forma en L 12">
              <a:extLst>
                <a:ext uri="{FF2B5EF4-FFF2-40B4-BE49-F238E27FC236}">
                  <a16:creationId xmlns:a16="http://schemas.microsoft.com/office/drawing/2014/main" id="{923EB731-0C2F-5291-57F0-8DA1EE58B26C}"/>
                </a:ext>
              </a:extLst>
            </p:cNvPr>
            <p:cNvSpPr/>
            <p:nvPr/>
          </p:nvSpPr>
          <p:spPr>
            <a:xfrm rot="16200000">
              <a:off x="33356" y="1500581"/>
              <a:ext cx="403863" cy="400111"/>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 name="Forma en L 12">
              <a:extLst>
                <a:ext uri="{FF2B5EF4-FFF2-40B4-BE49-F238E27FC236}">
                  <a16:creationId xmlns:a16="http://schemas.microsoft.com/office/drawing/2014/main" id="{1A3CC719-6388-DDEF-B6ED-C57EBFE75328}"/>
                </a:ext>
              </a:extLst>
            </p:cNvPr>
            <p:cNvSpPr/>
            <p:nvPr/>
          </p:nvSpPr>
          <p:spPr>
            <a:xfrm rot="16200000">
              <a:off x="-601910" y="4466596"/>
              <a:ext cx="1672750" cy="400110"/>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5" name="CuadroTexto 2">
              <a:extLst>
                <a:ext uri="{FF2B5EF4-FFF2-40B4-BE49-F238E27FC236}">
                  <a16:creationId xmlns:a16="http://schemas.microsoft.com/office/drawing/2014/main" id="{03104C23-4CD7-E1CA-FE17-65FA12B06F4C}"/>
                </a:ext>
              </a:extLst>
            </p:cNvPr>
            <p:cNvSpPr txBox="1"/>
            <p:nvPr/>
          </p:nvSpPr>
          <p:spPr>
            <a:xfrm rot="16200000">
              <a:off x="-737518" y="4501531"/>
              <a:ext cx="1913822"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err="1">
                  <a:ln>
                    <a:noFill/>
                  </a:ln>
                  <a:solidFill>
                    <a:prstClr val="white"/>
                  </a:solidFill>
                  <a:effectLst/>
                  <a:uLnTx/>
                  <a:uFillTx/>
                  <a:latin typeface="Century Gothic" panose="020B0502020202020204" pitchFamily="34" charset="0"/>
                  <a:ea typeface="+mn-ea"/>
                  <a:cs typeface="Arial" panose="020B0604020202020204" pitchFamily="34" charset="0"/>
                </a:rPr>
                <a:t>Espíritu</a:t>
              </a: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 Santo</a:t>
              </a:r>
            </a:p>
          </p:txBody>
        </p:sp>
      </p:grpSp>
      <p:sp>
        <p:nvSpPr>
          <p:cNvPr id="4" name="Marcador de número de diapositiva 3">
            <a:extLst>
              <a:ext uri="{FF2B5EF4-FFF2-40B4-BE49-F238E27FC236}">
                <a16:creationId xmlns:a16="http://schemas.microsoft.com/office/drawing/2014/main" id="{DB7F1EDC-706E-4EDD-8F64-E00073B350AA}"/>
              </a:ext>
            </a:extLst>
          </p:cNvPr>
          <p:cNvSpPr>
            <a:spLocks noGrp="1"/>
          </p:cNvSpPr>
          <p:nvPr>
            <p:ph type="sldNum" sz="quarter" idx="12"/>
          </p:nvPr>
        </p:nvSpPr>
        <p:spPr>
          <a:xfrm rot="16200000">
            <a:off x="-12491" y="1499979"/>
            <a:ext cx="496196" cy="372446"/>
          </a:xfrm>
        </p:spPr>
        <p:txBody>
          <a:bodyPr/>
          <a:lstStyle/>
          <a:p>
            <a:pPr algn="ctr">
              <a:defRPr/>
            </a:pPr>
            <a:r>
              <a:rPr lang="es-SV" sz="1600" b="1" dirty="0">
                <a:solidFill>
                  <a:prstClr val="white"/>
                </a:solidFill>
                <a:latin typeface="Century Gothic" panose="020B0502020202020204" pitchFamily="34" charset="0"/>
                <a:cs typeface="Arial" panose="020B0604020202020204" pitchFamily="34" charset="0"/>
              </a:rPr>
              <a:t>11</a:t>
            </a:r>
          </a:p>
        </p:txBody>
      </p:sp>
    </p:spTree>
    <p:extLst>
      <p:ext uri="{BB962C8B-B14F-4D97-AF65-F5344CB8AC3E}">
        <p14:creationId xmlns:p14="http://schemas.microsoft.com/office/powerpoint/2010/main" val="16123113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DB878FE-0963-E23E-47A8-37D7EA7F6BB1}"/>
              </a:ext>
            </a:extLst>
          </p:cNvPr>
          <p:cNvSpPr txBox="1"/>
          <p:nvPr/>
        </p:nvSpPr>
        <p:spPr>
          <a:xfrm>
            <a:off x="1172886" y="28857"/>
            <a:ext cx="10147295" cy="400110"/>
          </a:xfrm>
          <a:prstGeom prst="rect">
            <a:avLst/>
          </a:prstGeom>
          <a:noFill/>
          <a:ln>
            <a:solidFill>
              <a:schemeClr val="tx1"/>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2000"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PERSONALIDAD DEL ESPIRITU SANTO - A TRAVÉS DE SUS NOMBRES Y SUS TÍTULOS </a:t>
            </a:r>
            <a:endParaRPr kumimoji="0" lang="es-SV" sz="2000"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p:txBody>
      </p:sp>
      <p:sp>
        <p:nvSpPr>
          <p:cNvPr id="3" name="Marcador de contenido 2">
            <a:extLst>
              <a:ext uri="{FF2B5EF4-FFF2-40B4-BE49-F238E27FC236}">
                <a16:creationId xmlns:a16="http://schemas.microsoft.com/office/drawing/2014/main" id="{13F50B78-7AC7-6951-D737-613A42D69F81}"/>
              </a:ext>
            </a:extLst>
          </p:cNvPr>
          <p:cNvSpPr txBox="1">
            <a:spLocks/>
          </p:cNvSpPr>
          <p:nvPr/>
        </p:nvSpPr>
        <p:spPr>
          <a:xfrm>
            <a:off x="489326" y="484094"/>
            <a:ext cx="11577168" cy="6291265"/>
          </a:xfrm>
          <a:prstGeom prst="rect">
            <a:avLst/>
          </a:prstGeom>
          <a:ln w="38100">
            <a:solidFill>
              <a:schemeClr val="tx1"/>
            </a:solidFill>
          </a:ln>
        </p:spPr>
        <p:txBody>
          <a:bodyPr vert="horz" lIns="91440" tIns="45720" rIns="91440" bIns="45720" rtlCol="0">
            <a:normAutofit fontScale="47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r>
              <a:rPr kumimoji="0" lang="es-ES" sz="3400" b="1"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rPr>
              <a:t>NOMBRES QUE MUESTRAN SU RELACIÓN CON LOS HOMBRES: </a:t>
            </a: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endParaRPr kumimoji="0" lang="es-ES" sz="3400" b="1"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endParaRP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r>
              <a:rPr kumimoji="0" lang="es-ES" sz="3800" b="1"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rPr>
              <a:t>Espíritu Santo de la Promesa</a:t>
            </a:r>
            <a:r>
              <a:rPr kumimoji="0" lang="es-ES" sz="3800"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rPr>
              <a:t> — Efesios 1:13.</a:t>
            </a: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r>
              <a:rPr kumimoji="0" lang="es-ES" sz="3800"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rPr>
              <a:t>En él también vosotros, habiendo oído la palabra de verdad, el evangelio de vuestra salvación, y habiendo creído en él, fuisteis sellados con el </a:t>
            </a:r>
            <a:r>
              <a:rPr kumimoji="0" lang="es-ES" sz="3800" b="1"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rPr>
              <a:t>Espíritu Santo de la promesa</a:t>
            </a:r>
            <a:r>
              <a:rPr kumimoji="0" lang="es-ES" sz="3800"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rPr>
              <a:t>, </a:t>
            </a: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endParaRPr kumimoji="0" lang="es-ES" sz="3800"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endParaRP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r>
              <a:rPr kumimoji="0" lang="es-ES" sz="3800" b="1"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rPr>
              <a:t>Espíritu de Verdad </a:t>
            </a:r>
            <a:r>
              <a:rPr kumimoji="0" lang="es-ES" sz="3800"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rPr>
              <a:t>— Juan 14:17; 16:13; 1 Juan 5:6.</a:t>
            </a:r>
          </a:p>
          <a:p>
            <a:pPr marL="0" marR="0" lvl="0" indent="0" algn="just" defTabSz="914400" rtl="0" eaLnBrk="1" fontAlgn="auto" latinLnBrk="0" hangingPunct="1">
              <a:lnSpc>
                <a:spcPct val="120000"/>
              </a:lnSpc>
              <a:spcBef>
                <a:spcPts val="1000"/>
              </a:spcBef>
              <a:spcAft>
                <a:spcPts val="0"/>
              </a:spcAft>
              <a:buClrTx/>
              <a:buSzTx/>
              <a:buNone/>
              <a:tabLst/>
              <a:defRPr/>
            </a:pPr>
            <a:endParaRPr kumimoji="0" lang="es-ES" sz="3800"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endParaRPr>
          </a:p>
          <a:p>
            <a:pPr marL="0" marR="0" lvl="0" indent="0" algn="just" defTabSz="914400" rtl="0" eaLnBrk="1" fontAlgn="auto" latinLnBrk="0" hangingPunct="1">
              <a:lnSpc>
                <a:spcPct val="120000"/>
              </a:lnSpc>
              <a:spcBef>
                <a:spcPts val="1000"/>
              </a:spcBef>
              <a:spcAft>
                <a:spcPts val="0"/>
              </a:spcAft>
              <a:buClrTx/>
              <a:buSzTx/>
              <a:buNone/>
              <a:tabLst/>
              <a:defRPr/>
            </a:pPr>
            <a:r>
              <a:rPr kumimoji="0" lang="es-ES" sz="3800"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rPr>
              <a:t>Juan 14:17  </a:t>
            </a:r>
            <a:r>
              <a:rPr kumimoji="0" lang="es-ES" sz="3800" b="1"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rPr>
              <a:t>el Espíritu de verdad</a:t>
            </a:r>
            <a:r>
              <a:rPr kumimoji="0" lang="es-ES" sz="3800"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rPr>
              <a:t>, al cual el mundo no puede recibir, porque no le ve, ni le conoce; </a:t>
            </a:r>
            <a:r>
              <a:rPr kumimoji="0" lang="es-ES" sz="3800" b="1"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rPr>
              <a:t>pero vosotros le conocéis, porque mora con vosotros, y estará en vosotros</a:t>
            </a:r>
            <a:r>
              <a:rPr kumimoji="0" lang="es-ES" sz="3800"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rPr>
              <a:t>. </a:t>
            </a:r>
          </a:p>
          <a:p>
            <a:pPr marL="0" marR="0" lvl="0" indent="0" algn="just" defTabSz="914400" rtl="0" eaLnBrk="1" fontAlgn="auto" latinLnBrk="0" hangingPunct="1">
              <a:lnSpc>
                <a:spcPct val="120000"/>
              </a:lnSpc>
              <a:spcBef>
                <a:spcPts val="1000"/>
              </a:spcBef>
              <a:spcAft>
                <a:spcPts val="0"/>
              </a:spcAft>
              <a:buClrTx/>
              <a:buSzTx/>
              <a:buNone/>
              <a:tabLst/>
              <a:defRPr/>
            </a:pPr>
            <a:endParaRPr kumimoji="0" lang="es-ES" sz="3800"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endParaRPr>
          </a:p>
          <a:p>
            <a:pPr marL="0" marR="0" lvl="0" indent="0" algn="just" defTabSz="914400" rtl="0" eaLnBrk="1" fontAlgn="auto" latinLnBrk="0" hangingPunct="1">
              <a:lnSpc>
                <a:spcPct val="120000"/>
              </a:lnSpc>
              <a:spcBef>
                <a:spcPts val="1000"/>
              </a:spcBef>
              <a:spcAft>
                <a:spcPts val="0"/>
              </a:spcAft>
              <a:buClrTx/>
              <a:buSzTx/>
              <a:buNone/>
              <a:tabLst/>
              <a:defRPr/>
            </a:pPr>
            <a:r>
              <a:rPr kumimoji="0" lang="es-ES" sz="3800"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rPr>
              <a:t>Juan 16:13  Pero cuando venga </a:t>
            </a:r>
            <a:r>
              <a:rPr kumimoji="0" lang="es-ES" sz="3800" b="1"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rPr>
              <a:t>el Espíritu de verdad</a:t>
            </a:r>
            <a:r>
              <a:rPr kumimoji="0" lang="es-ES" sz="3800"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rPr>
              <a:t>, </a:t>
            </a:r>
            <a:r>
              <a:rPr kumimoji="0" lang="es-ES" sz="3800" b="1"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rPr>
              <a:t>él os guiará a toda la verdad</a:t>
            </a:r>
            <a:r>
              <a:rPr kumimoji="0" lang="es-ES" sz="3800"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rPr>
              <a:t>; porque no hablará por su propia cuenta, sino que hablará todo lo que oyere, y os hará saber las cosas que habrán de venir. </a:t>
            </a:r>
          </a:p>
          <a:p>
            <a:pPr marL="0" marR="0" lvl="0" indent="0" algn="just" defTabSz="914400" rtl="0" eaLnBrk="1" fontAlgn="auto" latinLnBrk="0" hangingPunct="1">
              <a:lnSpc>
                <a:spcPct val="120000"/>
              </a:lnSpc>
              <a:spcBef>
                <a:spcPts val="1000"/>
              </a:spcBef>
              <a:spcAft>
                <a:spcPts val="0"/>
              </a:spcAft>
              <a:buClrTx/>
              <a:buSzTx/>
              <a:buNone/>
              <a:tabLst/>
              <a:defRPr/>
            </a:pPr>
            <a:endParaRPr kumimoji="0" lang="es-ES" sz="3800"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endParaRPr>
          </a:p>
          <a:p>
            <a:pPr marL="0" marR="0" lvl="0" indent="0" algn="just" defTabSz="914400" rtl="0" eaLnBrk="1" fontAlgn="auto" latinLnBrk="0" hangingPunct="1">
              <a:lnSpc>
                <a:spcPct val="120000"/>
              </a:lnSpc>
              <a:spcBef>
                <a:spcPts val="1000"/>
              </a:spcBef>
              <a:spcAft>
                <a:spcPts val="0"/>
              </a:spcAft>
              <a:buClrTx/>
              <a:buSzTx/>
              <a:buNone/>
              <a:tabLst/>
              <a:defRPr/>
            </a:pPr>
            <a:r>
              <a:rPr lang="es-ES" sz="3800" dirty="0">
                <a:solidFill>
                  <a:prstClr val="black"/>
                </a:solidFill>
                <a:latin typeface="Calibri" panose="020F0502020204030204" pitchFamily="34" charset="0"/>
                <a:cs typeface="Calibri" panose="020F0502020204030204" pitchFamily="34" charset="0"/>
              </a:rPr>
              <a:t>1Jn 5:6  Este es Jesucristo, que vino mediante agua y sangre; no mediante agua solamente, sino mediante agua y sangre. Y el Espíritu es el que da testimonio; porque el </a:t>
            </a:r>
            <a:r>
              <a:rPr lang="es-ES" sz="3800" b="1" u="sng" dirty="0">
                <a:solidFill>
                  <a:prstClr val="black"/>
                </a:solidFill>
                <a:latin typeface="Calibri" panose="020F0502020204030204" pitchFamily="34" charset="0"/>
                <a:cs typeface="Calibri" panose="020F0502020204030204" pitchFamily="34" charset="0"/>
              </a:rPr>
              <a:t>Espíritu es la verdad</a:t>
            </a:r>
            <a:r>
              <a:rPr lang="es-ES" sz="3800" dirty="0">
                <a:solidFill>
                  <a:prstClr val="black"/>
                </a:solidFill>
                <a:latin typeface="Calibri" panose="020F0502020204030204" pitchFamily="34" charset="0"/>
                <a:cs typeface="Calibri" panose="020F0502020204030204" pitchFamily="34" charset="0"/>
              </a:rPr>
              <a:t>. </a:t>
            </a:r>
          </a:p>
          <a:p>
            <a:pPr marL="0" marR="0" lvl="0" indent="0" algn="just" defTabSz="914400" rtl="0" eaLnBrk="1" fontAlgn="auto" latinLnBrk="0" hangingPunct="1">
              <a:lnSpc>
                <a:spcPct val="120000"/>
              </a:lnSpc>
              <a:spcBef>
                <a:spcPts val="1000"/>
              </a:spcBef>
              <a:spcAft>
                <a:spcPts val="0"/>
              </a:spcAft>
              <a:buClrTx/>
              <a:buSzTx/>
              <a:buNone/>
              <a:tabLst/>
              <a:defRPr/>
            </a:pPr>
            <a:endParaRPr lang="es-ES" sz="3400" dirty="0">
              <a:solidFill>
                <a:prstClr val="black"/>
              </a:solidFill>
              <a:latin typeface="Century Gothic" panose="020B0502020202020204" pitchFamily="34" charset="0"/>
            </a:endParaRP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endParaRPr kumimoji="0" lang="es-ES" sz="340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p:txBody>
      </p:sp>
      <p:grpSp>
        <p:nvGrpSpPr>
          <p:cNvPr id="5" name="Grupo 4">
            <a:extLst>
              <a:ext uri="{FF2B5EF4-FFF2-40B4-BE49-F238E27FC236}">
                <a16:creationId xmlns:a16="http://schemas.microsoft.com/office/drawing/2014/main" id="{A65DA27F-6E56-970D-741B-94F7C97FA452}"/>
              </a:ext>
            </a:extLst>
          </p:cNvPr>
          <p:cNvGrpSpPr/>
          <p:nvPr/>
        </p:nvGrpSpPr>
        <p:grpSpPr>
          <a:xfrm>
            <a:off x="34410" y="1498705"/>
            <a:ext cx="400933" cy="4129014"/>
            <a:chOff x="34410" y="1498705"/>
            <a:chExt cx="400933" cy="4129014"/>
          </a:xfrm>
        </p:grpSpPr>
        <p:sp>
          <p:nvSpPr>
            <p:cNvPr id="10" name="Forma en L 12">
              <a:extLst>
                <a:ext uri="{FF2B5EF4-FFF2-40B4-BE49-F238E27FC236}">
                  <a16:creationId xmlns:a16="http://schemas.microsoft.com/office/drawing/2014/main" id="{7A2D3D38-00FC-BC4D-1DC4-FEB35C1CCA0B}"/>
                </a:ext>
              </a:extLst>
            </p:cNvPr>
            <p:cNvSpPr/>
            <p:nvPr/>
          </p:nvSpPr>
          <p:spPr>
            <a:xfrm rot="16200000">
              <a:off x="-662457" y="2668350"/>
              <a:ext cx="1792292" cy="398558"/>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CuadroTexto 2">
              <a:extLst>
                <a:ext uri="{FF2B5EF4-FFF2-40B4-BE49-F238E27FC236}">
                  <a16:creationId xmlns:a16="http://schemas.microsoft.com/office/drawing/2014/main" id="{E4F895E8-25D0-9E8A-260A-D81F31BF6D79}"/>
                </a:ext>
              </a:extLst>
            </p:cNvPr>
            <p:cNvSpPr txBox="1"/>
            <p:nvPr/>
          </p:nvSpPr>
          <p:spPr>
            <a:xfrm rot="16200000">
              <a:off x="-706580" y="2669256"/>
              <a:ext cx="1850483"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err="1">
                  <a:ln>
                    <a:noFill/>
                  </a:ln>
                  <a:solidFill>
                    <a:prstClr val="white"/>
                  </a:solidFill>
                  <a:effectLst/>
                  <a:uLnTx/>
                  <a:uFillTx/>
                  <a:latin typeface="Century Gothic" panose="020B0502020202020204" pitchFamily="34" charset="0"/>
                  <a:ea typeface="+mn-ea"/>
                  <a:cs typeface="Arial" panose="020B0604020202020204" pitchFamily="34" charset="0"/>
                </a:rPr>
                <a:t>Apoyo</a:t>
              </a: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 doctrinal </a:t>
              </a:r>
            </a:p>
          </p:txBody>
        </p:sp>
        <p:sp>
          <p:nvSpPr>
            <p:cNvPr id="12" name="Forma en L 12">
              <a:extLst>
                <a:ext uri="{FF2B5EF4-FFF2-40B4-BE49-F238E27FC236}">
                  <a16:creationId xmlns:a16="http://schemas.microsoft.com/office/drawing/2014/main" id="{923EB731-0C2F-5291-57F0-8DA1EE58B26C}"/>
                </a:ext>
              </a:extLst>
            </p:cNvPr>
            <p:cNvSpPr/>
            <p:nvPr/>
          </p:nvSpPr>
          <p:spPr>
            <a:xfrm rot="16200000">
              <a:off x="33356" y="1500581"/>
              <a:ext cx="403863" cy="400111"/>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 name="Forma en L 12">
              <a:extLst>
                <a:ext uri="{FF2B5EF4-FFF2-40B4-BE49-F238E27FC236}">
                  <a16:creationId xmlns:a16="http://schemas.microsoft.com/office/drawing/2014/main" id="{1A3CC719-6388-DDEF-B6ED-C57EBFE75328}"/>
                </a:ext>
              </a:extLst>
            </p:cNvPr>
            <p:cNvSpPr/>
            <p:nvPr/>
          </p:nvSpPr>
          <p:spPr>
            <a:xfrm rot="16200000">
              <a:off x="-601910" y="4466596"/>
              <a:ext cx="1672750" cy="400110"/>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5" name="CuadroTexto 2">
              <a:extLst>
                <a:ext uri="{FF2B5EF4-FFF2-40B4-BE49-F238E27FC236}">
                  <a16:creationId xmlns:a16="http://schemas.microsoft.com/office/drawing/2014/main" id="{03104C23-4CD7-E1CA-FE17-65FA12B06F4C}"/>
                </a:ext>
              </a:extLst>
            </p:cNvPr>
            <p:cNvSpPr txBox="1"/>
            <p:nvPr/>
          </p:nvSpPr>
          <p:spPr>
            <a:xfrm rot="16200000">
              <a:off x="-737518" y="4501531"/>
              <a:ext cx="1913822"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err="1">
                  <a:ln>
                    <a:noFill/>
                  </a:ln>
                  <a:solidFill>
                    <a:prstClr val="white"/>
                  </a:solidFill>
                  <a:effectLst/>
                  <a:uLnTx/>
                  <a:uFillTx/>
                  <a:latin typeface="Century Gothic" panose="020B0502020202020204" pitchFamily="34" charset="0"/>
                  <a:ea typeface="+mn-ea"/>
                  <a:cs typeface="Arial" panose="020B0604020202020204" pitchFamily="34" charset="0"/>
                </a:rPr>
                <a:t>Espíritu</a:t>
              </a: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 Santo</a:t>
              </a:r>
            </a:p>
          </p:txBody>
        </p:sp>
      </p:grpSp>
      <p:sp>
        <p:nvSpPr>
          <p:cNvPr id="4" name="Marcador de número de diapositiva 3">
            <a:extLst>
              <a:ext uri="{FF2B5EF4-FFF2-40B4-BE49-F238E27FC236}">
                <a16:creationId xmlns:a16="http://schemas.microsoft.com/office/drawing/2014/main" id="{DB7F1EDC-706E-4EDD-8F64-E00073B350AA}"/>
              </a:ext>
            </a:extLst>
          </p:cNvPr>
          <p:cNvSpPr>
            <a:spLocks noGrp="1"/>
          </p:cNvSpPr>
          <p:nvPr>
            <p:ph type="sldNum" sz="quarter" idx="12"/>
          </p:nvPr>
        </p:nvSpPr>
        <p:spPr>
          <a:xfrm rot="16200000">
            <a:off x="-12491" y="1508292"/>
            <a:ext cx="496196" cy="372446"/>
          </a:xfrm>
        </p:spPr>
        <p:txBody>
          <a:bodyPr/>
          <a:lstStyle/>
          <a:p>
            <a:pPr algn="ctr">
              <a:defRPr/>
            </a:pPr>
            <a:r>
              <a:rPr lang="es-SV" sz="1600" b="1" dirty="0">
                <a:solidFill>
                  <a:prstClr val="white"/>
                </a:solidFill>
                <a:latin typeface="Century Gothic" panose="020B0502020202020204" pitchFamily="34" charset="0"/>
                <a:cs typeface="Arial" panose="020B0604020202020204" pitchFamily="34" charset="0"/>
              </a:rPr>
              <a:t>12</a:t>
            </a:r>
          </a:p>
        </p:txBody>
      </p:sp>
    </p:spTree>
    <p:extLst>
      <p:ext uri="{BB962C8B-B14F-4D97-AF65-F5344CB8AC3E}">
        <p14:creationId xmlns:p14="http://schemas.microsoft.com/office/powerpoint/2010/main" val="395605158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DB878FE-0963-E23E-47A8-37D7EA7F6BB1}"/>
              </a:ext>
            </a:extLst>
          </p:cNvPr>
          <p:cNvSpPr txBox="1"/>
          <p:nvPr/>
        </p:nvSpPr>
        <p:spPr>
          <a:xfrm>
            <a:off x="1172886" y="28857"/>
            <a:ext cx="10147295" cy="400110"/>
          </a:xfrm>
          <a:prstGeom prst="rect">
            <a:avLst/>
          </a:prstGeom>
          <a:noFill/>
          <a:ln>
            <a:solidFill>
              <a:schemeClr val="tx1"/>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2000"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PERSONALIDAD DEL ESPIRITU SANTO - A TRAVÉS DE SUS NOMBRES Y SUS TÍTULOS </a:t>
            </a:r>
            <a:endParaRPr kumimoji="0" lang="es-SV" sz="2000"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p:txBody>
      </p:sp>
      <p:sp>
        <p:nvSpPr>
          <p:cNvPr id="3" name="Marcador de contenido 2">
            <a:extLst>
              <a:ext uri="{FF2B5EF4-FFF2-40B4-BE49-F238E27FC236}">
                <a16:creationId xmlns:a16="http://schemas.microsoft.com/office/drawing/2014/main" id="{13F50B78-7AC7-6951-D737-613A42D69F81}"/>
              </a:ext>
            </a:extLst>
          </p:cNvPr>
          <p:cNvSpPr txBox="1">
            <a:spLocks/>
          </p:cNvSpPr>
          <p:nvPr/>
        </p:nvSpPr>
        <p:spPr>
          <a:xfrm>
            <a:off x="489326" y="484094"/>
            <a:ext cx="11577168" cy="6291265"/>
          </a:xfrm>
          <a:prstGeom prst="rect">
            <a:avLst/>
          </a:prstGeom>
          <a:ln w="38100">
            <a:solidFill>
              <a:schemeClr val="tx1"/>
            </a:solidFill>
          </a:ln>
        </p:spPr>
        <p:txBody>
          <a:bodyPr vert="horz" lIns="91440" tIns="45720" rIns="91440" bIns="45720" rtlCol="0">
            <a:normAutofit fontScale="77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r>
              <a:rPr kumimoji="0" lang="es-ES" sz="3400" b="1"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rPr>
              <a:t>NOMBRES QUE MUESTRAN SU RELACIÓN CON LOS HOMBRES: </a:t>
            </a: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endParaRPr kumimoji="0" lang="es-ES" sz="3400" b="1"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endParaRP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r>
              <a:rPr kumimoji="0" lang="es-ES" sz="3400" b="1"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rPr>
              <a:t>Espíritu de Vida</a:t>
            </a:r>
            <a:r>
              <a:rPr kumimoji="0" lang="es-ES" sz="3400"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rPr>
              <a:t> — Romanos 8:2. Porque la ley del </a:t>
            </a:r>
            <a:r>
              <a:rPr kumimoji="0" lang="es-ES" sz="3400" b="1"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rPr>
              <a:t>Espíritu de vida </a:t>
            </a:r>
            <a:r>
              <a:rPr kumimoji="0" lang="es-ES" sz="3400"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rPr>
              <a:t>en Cristo Jesús </a:t>
            </a:r>
            <a:r>
              <a:rPr kumimoji="0" lang="es-ES" sz="3400" b="1"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rPr>
              <a:t>me ha librado de la ley del pecado y de la muerte. </a:t>
            </a: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endParaRPr kumimoji="0" lang="es-ES" sz="3400"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endParaRP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r>
              <a:rPr kumimoji="0" lang="es-ES" sz="3400" b="1"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rPr>
              <a:t>Espíritu de Gracia</a:t>
            </a:r>
            <a:r>
              <a:rPr kumimoji="0" lang="es-ES" sz="3400"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rPr>
              <a:t> — Hebreos 10:29. ¿Cuánto mayor castigo pensáis que merecerá el que pisoteare al Hijo de Dios, y tuviere por inmunda la sangre del pacto en la cual fue santificado, e hiciere afrenta </a:t>
            </a:r>
            <a:r>
              <a:rPr kumimoji="0" lang="es-ES" sz="3400" b="1"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rPr>
              <a:t>al Espíritu de gracia</a:t>
            </a:r>
            <a:r>
              <a:rPr kumimoji="0" lang="es-ES" sz="3400"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rPr>
              <a:t>? </a:t>
            </a: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endParaRPr kumimoji="0" lang="es-ES" sz="3400"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endParaRP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r>
              <a:rPr kumimoji="0" lang="es-ES" sz="3400" b="1"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rPr>
              <a:t>Espíritu de Gloria</a:t>
            </a:r>
            <a:r>
              <a:rPr kumimoji="0" lang="es-ES" sz="3400"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rPr>
              <a:t> — 1 Pedro 4:14  Si sois vituperados por el nombre de Cristo, sois bienaventurados, porque </a:t>
            </a:r>
            <a:r>
              <a:rPr kumimoji="0" lang="es-ES" sz="3400" b="1"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rPr>
              <a:t>el glorioso Espíritu de Dios</a:t>
            </a:r>
            <a:r>
              <a:rPr kumimoji="0" lang="es-ES" sz="3400"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rPr>
              <a:t> reposa sobre vosotros. Ciertamente, de parte de ellos, él es blasfemado, pero por vosotros es glorificado. </a:t>
            </a: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endParaRPr kumimoji="0" lang="es-ES" sz="340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endParaRPr lang="es-ES" sz="3400" dirty="0">
              <a:solidFill>
                <a:prstClr val="black"/>
              </a:solidFill>
              <a:latin typeface="Century Gothic" panose="020B0502020202020204" pitchFamily="34" charset="0"/>
            </a:endParaRP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endParaRPr kumimoji="0" lang="es-ES" sz="340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p:txBody>
      </p:sp>
      <p:grpSp>
        <p:nvGrpSpPr>
          <p:cNvPr id="5" name="Grupo 4">
            <a:extLst>
              <a:ext uri="{FF2B5EF4-FFF2-40B4-BE49-F238E27FC236}">
                <a16:creationId xmlns:a16="http://schemas.microsoft.com/office/drawing/2014/main" id="{A65DA27F-6E56-970D-741B-94F7C97FA452}"/>
              </a:ext>
            </a:extLst>
          </p:cNvPr>
          <p:cNvGrpSpPr/>
          <p:nvPr/>
        </p:nvGrpSpPr>
        <p:grpSpPr>
          <a:xfrm>
            <a:off x="34410" y="1498705"/>
            <a:ext cx="400933" cy="4129014"/>
            <a:chOff x="34410" y="1498705"/>
            <a:chExt cx="400933" cy="4129014"/>
          </a:xfrm>
        </p:grpSpPr>
        <p:sp>
          <p:nvSpPr>
            <p:cNvPr id="10" name="Forma en L 12">
              <a:extLst>
                <a:ext uri="{FF2B5EF4-FFF2-40B4-BE49-F238E27FC236}">
                  <a16:creationId xmlns:a16="http://schemas.microsoft.com/office/drawing/2014/main" id="{7A2D3D38-00FC-BC4D-1DC4-FEB35C1CCA0B}"/>
                </a:ext>
              </a:extLst>
            </p:cNvPr>
            <p:cNvSpPr/>
            <p:nvPr/>
          </p:nvSpPr>
          <p:spPr>
            <a:xfrm rot="16200000">
              <a:off x="-662457" y="2668350"/>
              <a:ext cx="1792292" cy="398558"/>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CuadroTexto 2">
              <a:extLst>
                <a:ext uri="{FF2B5EF4-FFF2-40B4-BE49-F238E27FC236}">
                  <a16:creationId xmlns:a16="http://schemas.microsoft.com/office/drawing/2014/main" id="{E4F895E8-25D0-9E8A-260A-D81F31BF6D79}"/>
                </a:ext>
              </a:extLst>
            </p:cNvPr>
            <p:cNvSpPr txBox="1"/>
            <p:nvPr/>
          </p:nvSpPr>
          <p:spPr>
            <a:xfrm rot="16200000">
              <a:off x="-706580" y="2669256"/>
              <a:ext cx="1850483"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err="1">
                  <a:ln>
                    <a:noFill/>
                  </a:ln>
                  <a:solidFill>
                    <a:prstClr val="white"/>
                  </a:solidFill>
                  <a:effectLst/>
                  <a:uLnTx/>
                  <a:uFillTx/>
                  <a:latin typeface="Century Gothic" panose="020B0502020202020204" pitchFamily="34" charset="0"/>
                  <a:ea typeface="+mn-ea"/>
                  <a:cs typeface="Arial" panose="020B0604020202020204" pitchFamily="34" charset="0"/>
                </a:rPr>
                <a:t>Apoyo</a:t>
              </a: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 doctrinal </a:t>
              </a:r>
            </a:p>
          </p:txBody>
        </p:sp>
        <p:sp>
          <p:nvSpPr>
            <p:cNvPr id="12" name="Forma en L 12">
              <a:extLst>
                <a:ext uri="{FF2B5EF4-FFF2-40B4-BE49-F238E27FC236}">
                  <a16:creationId xmlns:a16="http://schemas.microsoft.com/office/drawing/2014/main" id="{923EB731-0C2F-5291-57F0-8DA1EE58B26C}"/>
                </a:ext>
              </a:extLst>
            </p:cNvPr>
            <p:cNvSpPr/>
            <p:nvPr/>
          </p:nvSpPr>
          <p:spPr>
            <a:xfrm rot="16200000">
              <a:off x="33356" y="1500581"/>
              <a:ext cx="403863" cy="400111"/>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 name="Forma en L 12">
              <a:extLst>
                <a:ext uri="{FF2B5EF4-FFF2-40B4-BE49-F238E27FC236}">
                  <a16:creationId xmlns:a16="http://schemas.microsoft.com/office/drawing/2014/main" id="{1A3CC719-6388-DDEF-B6ED-C57EBFE75328}"/>
                </a:ext>
              </a:extLst>
            </p:cNvPr>
            <p:cNvSpPr/>
            <p:nvPr/>
          </p:nvSpPr>
          <p:spPr>
            <a:xfrm rot="16200000">
              <a:off x="-601910" y="4466596"/>
              <a:ext cx="1672750" cy="400110"/>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5" name="CuadroTexto 2">
              <a:extLst>
                <a:ext uri="{FF2B5EF4-FFF2-40B4-BE49-F238E27FC236}">
                  <a16:creationId xmlns:a16="http://schemas.microsoft.com/office/drawing/2014/main" id="{03104C23-4CD7-E1CA-FE17-65FA12B06F4C}"/>
                </a:ext>
              </a:extLst>
            </p:cNvPr>
            <p:cNvSpPr txBox="1"/>
            <p:nvPr/>
          </p:nvSpPr>
          <p:spPr>
            <a:xfrm rot="16200000">
              <a:off x="-737518" y="4501531"/>
              <a:ext cx="1913822"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err="1">
                  <a:ln>
                    <a:noFill/>
                  </a:ln>
                  <a:solidFill>
                    <a:prstClr val="white"/>
                  </a:solidFill>
                  <a:effectLst/>
                  <a:uLnTx/>
                  <a:uFillTx/>
                  <a:latin typeface="Century Gothic" panose="020B0502020202020204" pitchFamily="34" charset="0"/>
                  <a:ea typeface="+mn-ea"/>
                  <a:cs typeface="Arial" panose="020B0604020202020204" pitchFamily="34" charset="0"/>
                </a:rPr>
                <a:t>Espíritu</a:t>
              </a: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 Santo</a:t>
              </a:r>
            </a:p>
          </p:txBody>
        </p:sp>
      </p:grpSp>
      <p:sp>
        <p:nvSpPr>
          <p:cNvPr id="4" name="Marcador de número de diapositiva 3">
            <a:extLst>
              <a:ext uri="{FF2B5EF4-FFF2-40B4-BE49-F238E27FC236}">
                <a16:creationId xmlns:a16="http://schemas.microsoft.com/office/drawing/2014/main" id="{DB7F1EDC-706E-4EDD-8F64-E00073B350AA}"/>
              </a:ext>
            </a:extLst>
          </p:cNvPr>
          <p:cNvSpPr>
            <a:spLocks noGrp="1"/>
          </p:cNvSpPr>
          <p:nvPr>
            <p:ph type="sldNum" sz="quarter" idx="12"/>
          </p:nvPr>
        </p:nvSpPr>
        <p:spPr>
          <a:xfrm rot="16200000">
            <a:off x="-12491" y="1524918"/>
            <a:ext cx="496196" cy="372446"/>
          </a:xfrm>
        </p:spPr>
        <p:txBody>
          <a:bodyPr/>
          <a:lstStyle/>
          <a:p>
            <a:pPr algn="ctr">
              <a:defRPr/>
            </a:pPr>
            <a:r>
              <a:rPr lang="es-SV" sz="1600" b="1" dirty="0">
                <a:solidFill>
                  <a:prstClr val="white"/>
                </a:solidFill>
                <a:latin typeface="Century Gothic" panose="020B0502020202020204" pitchFamily="34" charset="0"/>
                <a:cs typeface="Arial" panose="020B0604020202020204" pitchFamily="34" charset="0"/>
              </a:rPr>
              <a:t>13</a:t>
            </a:r>
          </a:p>
        </p:txBody>
      </p:sp>
    </p:spTree>
    <p:extLst>
      <p:ext uri="{BB962C8B-B14F-4D97-AF65-F5344CB8AC3E}">
        <p14:creationId xmlns:p14="http://schemas.microsoft.com/office/powerpoint/2010/main" val="276969000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DB878FE-0963-E23E-47A8-37D7EA7F6BB1}"/>
              </a:ext>
            </a:extLst>
          </p:cNvPr>
          <p:cNvSpPr txBox="1"/>
          <p:nvPr/>
        </p:nvSpPr>
        <p:spPr>
          <a:xfrm>
            <a:off x="1172886" y="82641"/>
            <a:ext cx="10147295" cy="400110"/>
          </a:xfrm>
          <a:prstGeom prst="rect">
            <a:avLst/>
          </a:prstGeom>
          <a:noFill/>
          <a:ln>
            <a:solidFill>
              <a:schemeClr val="tx1"/>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2000"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EL USO DE PRONOMBRES PERSONALES DEMUESTRA SU PERSONALIDAD</a:t>
            </a:r>
            <a:endParaRPr kumimoji="0" lang="es-SV" sz="2000"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p:txBody>
      </p:sp>
      <p:sp>
        <p:nvSpPr>
          <p:cNvPr id="3" name="Marcador de contenido 2">
            <a:extLst>
              <a:ext uri="{FF2B5EF4-FFF2-40B4-BE49-F238E27FC236}">
                <a16:creationId xmlns:a16="http://schemas.microsoft.com/office/drawing/2014/main" id="{13F50B78-7AC7-6951-D737-613A42D69F81}"/>
              </a:ext>
            </a:extLst>
          </p:cNvPr>
          <p:cNvSpPr txBox="1">
            <a:spLocks/>
          </p:cNvSpPr>
          <p:nvPr/>
        </p:nvSpPr>
        <p:spPr>
          <a:xfrm>
            <a:off x="489326" y="700219"/>
            <a:ext cx="11514416" cy="6013262"/>
          </a:xfrm>
          <a:prstGeom prst="rect">
            <a:avLst/>
          </a:prstGeom>
          <a:ln w="38100">
            <a:solidFill>
              <a:schemeClr val="tx1"/>
            </a:solidFill>
          </a:ln>
        </p:spPr>
        <p:txBody>
          <a:bodyPr vert="horz" lIns="91440" tIns="45720" rIns="91440" bIns="45720" rtlCol="0">
            <a:normAutofit fontScale="47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r>
              <a:rPr kumimoji="0" lang="es-ES" sz="3400"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rPr>
              <a:t>El Espíritu Santo no es una “¡cosa!”, o una mera influencia o una fuerza impersonal. </a:t>
            </a:r>
            <a:r>
              <a:rPr kumimoji="0" lang="es-ES" sz="3400" b="1"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rPr>
              <a:t>El uso de pronombres personales en relación con Él lo demuestra. </a:t>
            </a: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endParaRPr kumimoji="0" lang="es-ES" sz="3400" b="1"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endParaRP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r>
              <a:rPr kumimoji="0" lang="es-ES" sz="3400"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rPr>
              <a:t>En Juan 14:16,17,26: </a:t>
            </a: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r>
              <a:rPr kumimoji="0" lang="es-ES" sz="3400"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rPr>
              <a:t>“Y yo rogaré al Padre, y os dará </a:t>
            </a:r>
            <a:r>
              <a:rPr kumimoji="0" lang="es-ES" sz="3400" b="1" i="0" u="sng"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rPr>
              <a:t>otro Consolador</a:t>
            </a:r>
            <a:r>
              <a:rPr kumimoji="0" lang="es-ES" sz="3400"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rPr>
              <a:t>, para que esté con vosotros para siempre: el Espíritu de verdad, al cual el mundo no puede recibir, porque no </a:t>
            </a:r>
            <a:r>
              <a:rPr kumimoji="0" lang="es-ES" sz="3400" b="1" i="0" u="sng"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rPr>
              <a:t>le</a:t>
            </a:r>
            <a:r>
              <a:rPr kumimoji="0" lang="es-ES" sz="3400"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rPr>
              <a:t> ve, ni </a:t>
            </a:r>
            <a:r>
              <a:rPr kumimoji="0" lang="es-ES" sz="3400" b="1" i="0" u="sng"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rPr>
              <a:t>le</a:t>
            </a:r>
            <a:r>
              <a:rPr kumimoji="0" lang="es-ES" sz="3400"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rPr>
              <a:t> conoce; pero vosotros </a:t>
            </a:r>
            <a:r>
              <a:rPr kumimoji="0" lang="es-ES" sz="3400" b="1" i="0" u="sng"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rPr>
              <a:t>le</a:t>
            </a:r>
            <a:r>
              <a:rPr kumimoji="0" lang="es-ES" sz="3400"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rPr>
              <a:t> conocéis, porque mora con vosotros, y estará en vosotros... Mas el Consolador, el Espíritu Santo, a quien el Padre enviará en mi nombre, </a:t>
            </a:r>
            <a:r>
              <a:rPr kumimoji="0" lang="es-ES" sz="3400" b="1" i="0" u="sng"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rPr>
              <a:t>él</a:t>
            </a:r>
            <a:r>
              <a:rPr kumimoji="0" lang="es-ES" sz="3400"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rPr>
              <a:t> os enseñará todas las cosas, y os recordará todo lo que yo os he dicho.”  Note “Él” y “Le” </a:t>
            </a: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endParaRPr kumimoji="0" lang="es-ES" sz="3400"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endParaRP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r>
              <a:rPr kumimoji="0" lang="es-ES" sz="3400"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rPr>
              <a:t>En Juan 16:7,8,13,14: </a:t>
            </a: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r>
              <a:rPr kumimoji="0" lang="es-ES" sz="3400"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rPr>
              <a:t>“Pero yo os digo la verdad: Os conviene que yo me vaya; porque si no me fuera, </a:t>
            </a:r>
            <a:r>
              <a:rPr kumimoji="0" lang="es-ES" sz="3400" b="1" i="0" u="sng"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rPr>
              <a:t>el Consolador no vendría a vosotros</a:t>
            </a:r>
            <a:r>
              <a:rPr kumimoji="0" lang="es-ES" sz="3400"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rPr>
              <a:t>; mas si me fuere os lo enviaré. Y cuando </a:t>
            </a:r>
            <a:r>
              <a:rPr kumimoji="0" lang="es-ES" sz="3400" b="1" i="0" u="sng"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rPr>
              <a:t>él</a:t>
            </a:r>
            <a:r>
              <a:rPr kumimoji="0" lang="es-ES" sz="3400"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rPr>
              <a:t> venga, </a:t>
            </a:r>
            <a:r>
              <a:rPr kumimoji="0" lang="es-ES" sz="3400" b="1" i="0" u="sng"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rPr>
              <a:t>convencerá</a:t>
            </a:r>
            <a:r>
              <a:rPr kumimoji="0" lang="es-ES" sz="3400"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rPr>
              <a:t> al mundo de pecado, de justicia y de juicio... Pero cuando venga el Espíritu de verdad, </a:t>
            </a:r>
            <a:r>
              <a:rPr kumimoji="0" lang="es-ES" sz="3400" b="1" i="0" u="sng"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rPr>
              <a:t>él</a:t>
            </a:r>
            <a:r>
              <a:rPr kumimoji="0" lang="es-ES" sz="3400"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rPr>
              <a:t> os guiará a toda la verdad; porque no hablará por </a:t>
            </a:r>
            <a:r>
              <a:rPr kumimoji="0" lang="es-ES" sz="3400" b="1" i="0" u="sng"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rPr>
              <a:t>su propia</a:t>
            </a:r>
            <a:r>
              <a:rPr kumimoji="0" lang="es-ES" sz="3400" b="1" i="0"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rPr>
              <a:t> </a:t>
            </a:r>
            <a:r>
              <a:rPr kumimoji="0" lang="es-ES" sz="3400"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rPr>
              <a:t>cuenta, sino que hablará todo lo que oyere, y os hará saber las cosas que habrán de venir. </a:t>
            </a:r>
            <a:r>
              <a:rPr kumimoji="0" lang="es-ES" sz="3400" b="1" i="0" u="sng"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rPr>
              <a:t>Él</a:t>
            </a:r>
            <a:r>
              <a:rPr kumimoji="0" lang="es-ES" sz="3400"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rPr>
              <a:t> me glorificará; porque tomará de lo mío, y os lo hará saber.” </a:t>
            </a: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endParaRPr kumimoji="0" lang="es-ES" sz="3400"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endParaRP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r>
              <a:rPr lang="es-ES" sz="3400" dirty="0">
                <a:solidFill>
                  <a:prstClr val="black"/>
                </a:solidFill>
                <a:latin typeface="Calibri" panose="020F0502020204030204" pitchFamily="34" charset="0"/>
                <a:cs typeface="Calibri" panose="020F0502020204030204" pitchFamily="34" charset="0"/>
              </a:rPr>
              <a:t>Note que cuando dice: </a:t>
            </a:r>
            <a:r>
              <a:rPr lang="es-ES" sz="3400" b="1" u="sng" dirty="0">
                <a:solidFill>
                  <a:prstClr val="black"/>
                </a:solidFill>
                <a:latin typeface="Calibri" panose="020F0502020204030204" pitchFamily="34" charset="0"/>
                <a:cs typeface="Calibri" panose="020F0502020204030204" pitchFamily="34" charset="0"/>
              </a:rPr>
              <a:t>el Consolador no vendría a vosotros </a:t>
            </a:r>
            <a:r>
              <a:rPr lang="es-ES" sz="3400" dirty="0">
                <a:solidFill>
                  <a:prstClr val="black"/>
                </a:solidFill>
                <a:latin typeface="Calibri" panose="020F0502020204030204" pitchFamily="34" charset="0"/>
                <a:cs typeface="Calibri" panose="020F0502020204030204" pitchFamily="34" charset="0"/>
              </a:rPr>
              <a:t>…., no se puede referir a una cosa sino a una persona.</a:t>
            </a:r>
            <a:endParaRPr kumimoji="0" lang="es-ES" sz="3400"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endParaRP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r>
              <a:rPr kumimoji="0" lang="es-ES" sz="3400"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rPr>
              <a:t>Note “</a:t>
            </a:r>
            <a:r>
              <a:rPr kumimoji="0" lang="es-ES" sz="3400" b="1"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rPr>
              <a:t>Él</a:t>
            </a:r>
            <a:r>
              <a:rPr kumimoji="0" lang="es-ES" sz="3400"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rPr>
              <a:t>,” “</a:t>
            </a:r>
            <a:r>
              <a:rPr kumimoji="0" lang="es-ES" sz="3400" b="1"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rPr>
              <a:t>Lo</a:t>
            </a:r>
            <a:r>
              <a:rPr kumimoji="0" lang="es-ES" sz="3400"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rPr>
              <a:t>,” y “</a:t>
            </a:r>
            <a:r>
              <a:rPr kumimoji="0" lang="es-ES" sz="3400" b="1"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rPr>
              <a:t>Su propia</a:t>
            </a:r>
            <a:r>
              <a:rPr kumimoji="0" lang="es-ES" sz="3400"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rPr>
              <a:t>”</a:t>
            </a:r>
          </a:p>
        </p:txBody>
      </p:sp>
      <p:grpSp>
        <p:nvGrpSpPr>
          <p:cNvPr id="5" name="Grupo 4">
            <a:extLst>
              <a:ext uri="{FF2B5EF4-FFF2-40B4-BE49-F238E27FC236}">
                <a16:creationId xmlns:a16="http://schemas.microsoft.com/office/drawing/2014/main" id="{A65DA27F-6E56-970D-741B-94F7C97FA452}"/>
              </a:ext>
            </a:extLst>
          </p:cNvPr>
          <p:cNvGrpSpPr/>
          <p:nvPr/>
        </p:nvGrpSpPr>
        <p:grpSpPr>
          <a:xfrm>
            <a:off x="34410" y="1498705"/>
            <a:ext cx="400933" cy="4129014"/>
            <a:chOff x="34410" y="1498705"/>
            <a:chExt cx="400933" cy="4129014"/>
          </a:xfrm>
        </p:grpSpPr>
        <p:sp>
          <p:nvSpPr>
            <p:cNvPr id="10" name="Forma en L 12">
              <a:extLst>
                <a:ext uri="{FF2B5EF4-FFF2-40B4-BE49-F238E27FC236}">
                  <a16:creationId xmlns:a16="http://schemas.microsoft.com/office/drawing/2014/main" id="{7A2D3D38-00FC-BC4D-1DC4-FEB35C1CCA0B}"/>
                </a:ext>
              </a:extLst>
            </p:cNvPr>
            <p:cNvSpPr/>
            <p:nvPr/>
          </p:nvSpPr>
          <p:spPr>
            <a:xfrm rot="16200000">
              <a:off x="-662457" y="2668350"/>
              <a:ext cx="1792292" cy="398558"/>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CuadroTexto 2">
              <a:extLst>
                <a:ext uri="{FF2B5EF4-FFF2-40B4-BE49-F238E27FC236}">
                  <a16:creationId xmlns:a16="http://schemas.microsoft.com/office/drawing/2014/main" id="{E4F895E8-25D0-9E8A-260A-D81F31BF6D79}"/>
                </a:ext>
              </a:extLst>
            </p:cNvPr>
            <p:cNvSpPr txBox="1"/>
            <p:nvPr/>
          </p:nvSpPr>
          <p:spPr>
            <a:xfrm rot="16200000">
              <a:off x="-706580" y="2669256"/>
              <a:ext cx="1850483"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err="1">
                  <a:ln>
                    <a:noFill/>
                  </a:ln>
                  <a:solidFill>
                    <a:prstClr val="white"/>
                  </a:solidFill>
                  <a:effectLst/>
                  <a:uLnTx/>
                  <a:uFillTx/>
                  <a:latin typeface="Century Gothic" panose="020B0502020202020204" pitchFamily="34" charset="0"/>
                  <a:ea typeface="+mn-ea"/>
                  <a:cs typeface="Arial" panose="020B0604020202020204" pitchFamily="34" charset="0"/>
                </a:rPr>
                <a:t>Apoyo</a:t>
              </a: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 doctrinal </a:t>
              </a:r>
            </a:p>
          </p:txBody>
        </p:sp>
        <p:sp>
          <p:nvSpPr>
            <p:cNvPr id="12" name="Forma en L 12">
              <a:extLst>
                <a:ext uri="{FF2B5EF4-FFF2-40B4-BE49-F238E27FC236}">
                  <a16:creationId xmlns:a16="http://schemas.microsoft.com/office/drawing/2014/main" id="{923EB731-0C2F-5291-57F0-8DA1EE58B26C}"/>
                </a:ext>
              </a:extLst>
            </p:cNvPr>
            <p:cNvSpPr/>
            <p:nvPr/>
          </p:nvSpPr>
          <p:spPr>
            <a:xfrm rot="16200000">
              <a:off x="33356" y="1500581"/>
              <a:ext cx="403863" cy="400111"/>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 name="Forma en L 12">
              <a:extLst>
                <a:ext uri="{FF2B5EF4-FFF2-40B4-BE49-F238E27FC236}">
                  <a16:creationId xmlns:a16="http://schemas.microsoft.com/office/drawing/2014/main" id="{1A3CC719-6388-DDEF-B6ED-C57EBFE75328}"/>
                </a:ext>
              </a:extLst>
            </p:cNvPr>
            <p:cNvSpPr/>
            <p:nvPr/>
          </p:nvSpPr>
          <p:spPr>
            <a:xfrm rot="16200000">
              <a:off x="-601910" y="4466596"/>
              <a:ext cx="1672750" cy="400110"/>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5" name="CuadroTexto 2">
              <a:extLst>
                <a:ext uri="{FF2B5EF4-FFF2-40B4-BE49-F238E27FC236}">
                  <a16:creationId xmlns:a16="http://schemas.microsoft.com/office/drawing/2014/main" id="{03104C23-4CD7-E1CA-FE17-65FA12B06F4C}"/>
                </a:ext>
              </a:extLst>
            </p:cNvPr>
            <p:cNvSpPr txBox="1"/>
            <p:nvPr/>
          </p:nvSpPr>
          <p:spPr>
            <a:xfrm rot="16200000">
              <a:off x="-737518" y="4501531"/>
              <a:ext cx="1913822"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err="1">
                  <a:ln>
                    <a:noFill/>
                  </a:ln>
                  <a:solidFill>
                    <a:prstClr val="white"/>
                  </a:solidFill>
                  <a:effectLst/>
                  <a:uLnTx/>
                  <a:uFillTx/>
                  <a:latin typeface="Century Gothic" panose="020B0502020202020204" pitchFamily="34" charset="0"/>
                  <a:ea typeface="+mn-ea"/>
                  <a:cs typeface="Arial" panose="020B0604020202020204" pitchFamily="34" charset="0"/>
                </a:rPr>
                <a:t>Espíritu</a:t>
              </a: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 Santo</a:t>
              </a:r>
            </a:p>
          </p:txBody>
        </p:sp>
      </p:grpSp>
      <p:sp>
        <p:nvSpPr>
          <p:cNvPr id="4" name="Marcador de número de diapositiva 3">
            <a:extLst>
              <a:ext uri="{FF2B5EF4-FFF2-40B4-BE49-F238E27FC236}">
                <a16:creationId xmlns:a16="http://schemas.microsoft.com/office/drawing/2014/main" id="{DB7F1EDC-706E-4EDD-8F64-E00073B350AA}"/>
              </a:ext>
            </a:extLst>
          </p:cNvPr>
          <p:cNvSpPr>
            <a:spLocks noGrp="1"/>
          </p:cNvSpPr>
          <p:nvPr>
            <p:ph type="sldNum" sz="quarter" idx="12"/>
          </p:nvPr>
        </p:nvSpPr>
        <p:spPr>
          <a:xfrm rot="16200000">
            <a:off x="-30448" y="1514413"/>
            <a:ext cx="554386" cy="372446"/>
          </a:xfrm>
        </p:spPr>
        <p:txBody>
          <a:bodyPr/>
          <a:lstStyle/>
          <a:p>
            <a:pPr algn="ctr">
              <a:defRPr/>
            </a:pPr>
            <a:r>
              <a:rPr lang="es-SV" sz="1600" b="1" dirty="0">
                <a:solidFill>
                  <a:prstClr val="white"/>
                </a:solidFill>
                <a:latin typeface="Century Gothic" panose="020B0502020202020204" pitchFamily="34" charset="0"/>
                <a:cs typeface="Arial" panose="020B0604020202020204" pitchFamily="34" charset="0"/>
              </a:rPr>
              <a:t>14</a:t>
            </a:r>
          </a:p>
        </p:txBody>
      </p:sp>
    </p:spTree>
    <p:extLst>
      <p:ext uri="{BB962C8B-B14F-4D97-AF65-F5344CB8AC3E}">
        <p14:creationId xmlns:p14="http://schemas.microsoft.com/office/powerpoint/2010/main" val="339993675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Placeholder 2"/>
          <p:cNvPicPr>
            <a:picLocks noGrp="1" noChangeAspect="1"/>
          </p:cNvPicPr>
          <p:nvPr>
            <p:ph type="pic" sz="quarter" idx="12"/>
          </p:nvPr>
        </p:nvPicPr>
        <p:blipFill>
          <a:blip r:embed="rId2" cstate="screen">
            <a:extLst>
              <a:ext uri="{BEBA8EAE-BF5A-486C-A8C5-ECC9F3942E4B}">
                <a14:imgProps xmlns:a14="http://schemas.microsoft.com/office/drawing/2010/main">
                  <a14:imgLayer r:embed="rId3">
                    <a14:imgEffect>
                      <a14:saturation sat="0"/>
                    </a14:imgEffect>
                  </a14:imgLayer>
                </a14:imgProps>
              </a:ext>
              <a:ext uri="{28A0092B-C50C-407E-A947-70E740481C1C}">
                <a14:useLocalDpi xmlns:a14="http://schemas.microsoft.com/office/drawing/2010/main"/>
              </a:ext>
            </a:extLst>
          </a:blip>
          <a:srcRect t="9718" b="9718"/>
          <a:stretch>
            <a:fillRect/>
          </a:stretch>
        </p:blipFill>
        <p:spPr>
          <a:xfrm flipH="1">
            <a:off x="-3918857" y="0"/>
            <a:ext cx="16110857" cy="6900303"/>
          </a:xfrm>
        </p:spPr>
      </p:pic>
      <p:sp>
        <p:nvSpPr>
          <p:cNvPr id="2" name="CuadroTexto 1">
            <a:extLst>
              <a:ext uri="{FF2B5EF4-FFF2-40B4-BE49-F238E27FC236}">
                <a16:creationId xmlns:a16="http://schemas.microsoft.com/office/drawing/2014/main" id="{7F8F05CE-D83C-7C40-DD45-8C31DFA99E00}"/>
              </a:ext>
            </a:extLst>
          </p:cNvPr>
          <p:cNvSpPr txBox="1"/>
          <p:nvPr/>
        </p:nvSpPr>
        <p:spPr>
          <a:xfrm>
            <a:off x="251209" y="0"/>
            <a:ext cx="4662201" cy="132343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0" b="1" i="0" u="none" strike="noStrike" kern="1200" cap="none" spc="0" normalizeH="0" baseline="0" noProof="0" dirty="0">
                <a:ln>
                  <a:noFill/>
                </a:ln>
                <a:gradFill>
                  <a:gsLst>
                    <a:gs pos="39000">
                      <a:srgbClr val="A1A1A1"/>
                    </a:gs>
                    <a:gs pos="100000">
                      <a:prstClr val="white"/>
                    </a:gs>
                  </a:gsLst>
                  <a:lin ang="5400000" scaled="1"/>
                </a:gradFill>
                <a:effectLst/>
                <a:uLnTx/>
                <a:uFillTx/>
                <a:latin typeface="Arial" panose="020B0604020202020204" pitchFamily="34" charset="0"/>
                <a:ea typeface="+mn-ea"/>
                <a:cs typeface="Arial" panose="020B0604020202020204" pitchFamily="34" charset="0"/>
              </a:rPr>
              <a:t>RECESO</a:t>
            </a:r>
            <a:endParaRPr kumimoji="0" lang="es-SV" sz="8000" b="1" i="0" u="none" strike="noStrike" kern="1200" cap="none" spc="0" normalizeH="0" baseline="0" noProof="0" dirty="0">
              <a:ln>
                <a:noFill/>
              </a:ln>
              <a:gradFill>
                <a:gsLst>
                  <a:gs pos="39000">
                    <a:srgbClr val="A1A1A1"/>
                  </a:gs>
                  <a:gs pos="100000">
                    <a:prstClr val="white"/>
                  </a:gs>
                </a:gsLst>
                <a:lin ang="5400000" scaled="1"/>
              </a:gradFill>
              <a:effectLst/>
              <a:uLnTx/>
              <a:uFillTx/>
              <a:latin typeface="Arial" panose="020B0604020202020204" pitchFamily="34" charset="0"/>
              <a:ea typeface="+mn-ea"/>
              <a:cs typeface="Arial" panose="020B0604020202020204" pitchFamily="34" charset="0"/>
            </a:endParaRPr>
          </a:p>
        </p:txBody>
      </p:sp>
      <p:sp>
        <p:nvSpPr>
          <p:cNvPr id="16" name="Rectángulo 15">
            <a:extLst>
              <a:ext uri="{FF2B5EF4-FFF2-40B4-BE49-F238E27FC236}">
                <a16:creationId xmlns:a16="http://schemas.microsoft.com/office/drawing/2014/main" id="{A14DC487-8824-1892-9C9B-6E3B8CC20D2D}"/>
              </a:ext>
            </a:extLst>
          </p:cNvPr>
          <p:cNvSpPr/>
          <p:nvPr/>
        </p:nvSpPr>
        <p:spPr>
          <a:xfrm rot="20903308">
            <a:off x="6213352" y="951666"/>
            <a:ext cx="5365572" cy="2862322"/>
          </a:xfrm>
          <a:prstGeom prst="rect">
            <a:avLst/>
          </a:prstGeom>
          <a:noFill/>
        </p:spPr>
        <p:txBody>
          <a:bodyPr wrap="non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3600" b="1" i="0" u="none" strike="noStrike" kern="1200" cap="none" spc="0" normalizeH="0" baseline="0" noProof="0" dirty="0">
                <a:ln w="0"/>
                <a:solidFill>
                  <a:prstClr val="white"/>
                </a:solidFill>
                <a:effectLst/>
                <a:uLnTx/>
                <a:uFillTx/>
                <a:latin typeface="Arial" panose="020B0604020202020204" pitchFamily="34" charset="0"/>
                <a:ea typeface="+mn-ea"/>
                <a:cs typeface="Arial" panose="020B0604020202020204" pitchFamily="34" charset="0"/>
              </a:rPr>
              <a:t>¿qué es vuestra vida?</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3600" b="1" i="0" u="none" strike="noStrike" kern="1200" cap="none" spc="0" normalizeH="0" baseline="0" noProof="0" dirty="0">
                <a:ln w="0"/>
                <a:solidFill>
                  <a:prstClr val="white"/>
                </a:solidFill>
                <a:effectLst/>
                <a:uLnTx/>
                <a:uFillTx/>
                <a:latin typeface="Arial" panose="020B0604020202020204" pitchFamily="34" charset="0"/>
                <a:ea typeface="+mn-ea"/>
                <a:cs typeface="Arial" panose="020B0604020202020204" pitchFamily="34" charset="0"/>
              </a:rPr>
              <a:t> Ciertamente es neblina</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3600" b="1" i="0" u="none" strike="noStrike" kern="1200" cap="none" spc="0" normalizeH="0" baseline="0" noProof="0" dirty="0">
                <a:ln w="0"/>
                <a:solidFill>
                  <a:prstClr val="white"/>
                </a:solidFill>
                <a:effectLst/>
                <a:uLnTx/>
                <a:uFillTx/>
                <a:latin typeface="Arial" panose="020B0604020202020204" pitchFamily="34" charset="0"/>
                <a:ea typeface="+mn-ea"/>
                <a:cs typeface="Arial" panose="020B0604020202020204" pitchFamily="34" charset="0"/>
              </a:rPr>
              <a:t> que se aparece por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3600" b="1" i="0" u="none" strike="noStrike" kern="1200" cap="none" spc="0" normalizeH="0" baseline="0" noProof="0" dirty="0">
                <a:ln w="0"/>
                <a:solidFill>
                  <a:prstClr val="white"/>
                </a:solidFill>
                <a:effectLst/>
                <a:uLnTx/>
                <a:uFillTx/>
                <a:latin typeface="Arial" panose="020B0604020202020204" pitchFamily="34" charset="0"/>
                <a:ea typeface="+mn-ea"/>
                <a:cs typeface="Arial" panose="020B0604020202020204" pitchFamily="34" charset="0"/>
              </a:rPr>
              <a:t>un poco de tiempo,</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3600" b="1" i="0" u="none" strike="noStrike" kern="1200" cap="none" spc="0" normalizeH="0" baseline="0" noProof="0" dirty="0">
                <a:ln w="0"/>
                <a:solidFill>
                  <a:prstClr val="white"/>
                </a:solidFill>
                <a:effectLst/>
                <a:uLnTx/>
                <a:uFillTx/>
                <a:latin typeface="Arial" panose="020B0604020202020204" pitchFamily="34" charset="0"/>
                <a:ea typeface="+mn-ea"/>
                <a:cs typeface="Arial" panose="020B0604020202020204" pitchFamily="34" charset="0"/>
              </a:rPr>
              <a:t> y luego se desvanece.</a:t>
            </a:r>
            <a:endParaRPr kumimoji="0" lang="es-SV" sz="3600" b="1" i="0" u="none" strike="noStrike" kern="1200" cap="none" spc="0" normalizeH="0" baseline="0" noProof="0" dirty="0">
              <a:ln w="0"/>
              <a:solidFill>
                <a:prstClr val="white"/>
              </a:solidFill>
              <a:effectLst/>
              <a:uLnTx/>
              <a:uFillTx/>
              <a:latin typeface="Calibri" panose="020F0502020204030204"/>
              <a:ea typeface="+mn-ea"/>
              <a:cs typeface="+mn-cs"/>
            </a:endParaRPr>
          </a:p>
        </p:txBody>
      </p:sp>
      <p:sp>
        <p:nvSpPr>
          <p:cNvPr id="4" name="CuadroTexto 3">
            <a:extLst>
              <a:ext uri="{FF2B5EF4-FFF2-40B4-BE49-F238E27FC236}">
                <a16:creationId xmlns:a16="http://schemas.microsoft.com/office/drawing/2014/main" id="{033F7480-90A6-D475-DD98-8471643015CB}"/>
              </a:ext>
            </a:extLst>
          </p:cNvPr>
          <p:cNvSpPr txBox="1"/>
          <p:nvPr/>
        </p:nvSpPr>
        <p:spPr>
          <a:xfrm>
            <a:off x="7434705" y="5262123"/>
            <a:ext cx="2565681" cy="1323439"/>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Calibri" panose="020F0502020204030204"/>
                <a:ea typeface="+mn-ea"/>
                <a:cs typeface="+mn-cs"/>
              </a:rPr>
              <a:t>SANTIAGO</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Calibri" panose="020F0502020204030204"/>
                <a:ea typeface="+mn-ea"/>
                <a:cs typeface="+mn-cs"/>
              </a:rPr>
              <a:t> 4:14</a:t>
            </a:r>
            <a:endParaRPr kumimoji="0" lang="es-SV" sz="40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Calibri" panose="020F0502020204030204"/>
              <a:ea typeface="+mn-ea"/>
              <a:cs typeface="+mn-cs"/>
            </a:endParaRPr>
          </a:p>
        </p:txBody>
      </p:sp>
      <p:sp>
        <p:nvSpPr>
          <p:cNvPr id="7" name="Rectángulo 6">
            <a:extLst>
              <a:ext uri="{FF2B5EF4-FFF2-40B4-BE49-F238E27FC236}">
                <a16:creationId xmlns:a16="http://schemas.microsoft.com/office/drawing/2014/main" id="{034A2E17-A1AF-A6DA-3769-923888B98BC7}"/>
              </a:ext>
            </a:extLst>
          </p:cNvPr>
          <p:cNvSpPr/>
          <p:nvPr/>
        </p:nvSpPr>
        <p:spPr>
          <a:xfrm>
            <a:off x="79946" y="1680474"/>
            <a:ext cx="5273175" cy="5016758"/>
          </a:xfrm>
          <a:prstGeom prst="rect">
            <a:avLst/>
          </a:prstGeom>
          <a:noFill/>
          <a:ln w="76200">
            <a:gradFill>
              <a:gsLst>
                <a:gs pos="14000">
                  <a:schemeClr val="bg1"/>
                </a:gs>
                <a:gs pos="63000">
                  <a:schemeClr val="tx1">
                    <a:lumMod val="85000"/>
                    <a:lumOff val="15000"/>
                  </a:schemeClr>
                </a:gs>
              </a:gsLst>
              <a:lin ang="5400000" scaled="1"/>
            </a:gradFill>
          </a:ln>
        </p:spPr>
        <p:txBody>
          <a:bodyPr wrap="non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a:ln w="0"/>
                <a:solidFill>
                  <a:prstClr val="white"/>
                </a:solidFill>
                <a:effectLst/>
                <a:uLnTx/>
                <a:uFillTx/>
                <a:latin typeface="Calibri" panose="020F0502020204030204"/>
                <a:ea typeface="+mn-ea"/>
                <a:cs typeface="+mn-cs"/>
              </a:rPr>
              <a:t>REGRESAMOS A LAS</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6000" b="1" i="0" u="none" strike="noStrike" kern="1200" cap="none" spc="0" normalizeH="0" baseline="0" noProof="0" dirty="0">
                <a:ln w="0"/>
                <a:solidFill>
                  <a:prstClr val="white"/>
                </a:solidFill>
                <a:effectLst/>
                <a:uLnTx/>
                <a:uFillTx/>
                <a:latin typeface="Calibri" panose="020F0502020204030204"/>
                <a:ea typeface="+mn-ea"/>
                <a:cs typeface="+mn-cs"/>
              </a:rPr>
              <a:t>10:30 a.m.</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600" b="1" i="0" u="none" strike="noStrike" kern="1200" cap="none" spc="0" normalizeH="0" baseline="0" noProof="0" dirty="0">
              <a:ln w="0"/>
              <a:solidFill>
                <a:prstClr val="white"/>
              </a:solidFill>
              <a:effectLst/>
              <a:uLnTx/>
              <a:uFillTx/>
              <a:latin typeface="Calibri" panose="020F050202020403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w="0"/>
                <a:solidFill>
                  <a:prstClr val="white"/>
                </a:solidFill>
                <a:effectLst/>
                <a:uLnTx/>
                <a:uFillTx/>
                <a:latin typeface="Calibri" panose="020F0502020204030204"/>
                <a:ea typeface="+mn-ea"/>
                <a:cs typeface="+mn-cs"/>
              </a:rPr>
              <a:t>Sigamos aprendiendo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w="0"/>
                <a:solidFill>
                  <a:prstClr val="white"/>
                </a:solidFill>
                <a:effectLst/>
                <a:uLnTx/>
                <a:uFillTx/>
                <a:latin typeface="Calibri" panose="020F0502020204030204"/>
                <a:ea typeface="+mn-ea"/>
                <a:cs typeface="+mn-cs"/>
              </a:rPr>
              <a:t>La doctrina de Cristo</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w="0"/>
                <a:solidFill>
                  <a:prstClr val="white"/>
                </a:solidFill>
                <a:effectLst/>
                <a:uLnTx/>
                <a:uFillTx/>
                <a:latin typeface="Calibri" panose="020F0502020204030204"/>
                <a:ea typeface="+mn-ea"/>
                <a:cs typeface="+mn-cs"/>
              </a:rPr>
              <a:t>porque el tiempo</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w="0"/>
                <a:solidFill>
                  <a:prstClr val="white"/>
                </a:solidFill>
                <a:effectLst/>
                <a:uLnTx/>
                <a:uFillTx/>
                <a:latin typeface="Calibri" panose="020F0502020204030204"/>
                <a:ea typeface="+mn-ea"/>
                <a:cs typeface="+mn-cs"/>
              </a:rPr>
              <a:t>se desvanece rápidamente</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3600" b="1" i="0" u="none" strike="noStrike" kern="1200" cap="none" spc="0" normalizeH="0" baseline="0" noProof="0" dirty="0">
              <a:ln w="0"/>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5315923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grpId="0" nodeType="withEffect">
                                  <p:stCondLst>
                                    <p:cond delay="1250"/>
                                  </p:stCondLst>
                                  <p:childTnLst>
                                    <p:set>
                                      <p:cBhvr>
                                        <p:cTn id="6" dur="1" fill="hold">
                                          <p:stCondLst>
                                            <p:cond delay="0"/>
                                          </p:stCondLst>
                                        </p:cTn>
                                        <p:tgtEl>
                                          <p:spTgt spid="16"/>
                                        </p:tgtEl>
                                        <p:attrNameLst>
                                          <p:attrName>style.visibility</p:attrName>
                                        </p:attrNameLst>
                                      </p:cBhvr>
                                      <p:to>
                                        <p:strVal val="visible"/>
                                      </p:to>
                                    </p:set>
                                    <p:anim calcmode="lin" valueType="num">
                                      <p:cBhvr>
                                        <p:cTn id="7" dur="3250" fill="hold"/>
                                        <p:tgtEl>
                                          <p:spTgt spid="16"/>
                                        </p:tgtEl>
                                        <p:attrNameLst>
                                          <p:attrName>ppt_w</p:attrName>
                                        </p:attrNameLst>
                                      </p:cBhvr>
                                      <p:tavLst>
                                        <p:tav tm="0">
                                          <p:val>
                                            <p:strVal val="#ppt_w*0.70"/>
                                          </p:val>
                                        </p:tav>
                                        <p:tav tm="100000">
                                          <p:val>
                                            <p:strVal val="#ppt_w"/>
                                          </p:val>
                                        </p:tav>
                                      </p:tavLst>
                                    </p:anim>
                                    <p:anim calcmode="lin" valueType="num">
                                      <p:cBhvr>
                                        <p:cTn id="8" dur="3250" fill="hold"/>
                                        <p:tgtEl>
                                          <p:spTgt spid="16"/>
                                        </p:tgtEl>
                                        <p:attrNameLst>
                                          <p:attrName>ppt_h</p:attrName>
                                        </p:attrNameLst>
                                      </p:cBhvr>
                                      <p:tavLst>
                                        <p:tav tm="0">
                                          <p:val>
                                            <p:strVal val="#ppt_h"/>
                                          </p:val>
                                        </p:tav>
                                        <p:tav tm="100000">
                                          <p:val>
                                            <p:strVal val="#ppt_h"/>
                                          </p:val>
                                        </p:tav>
                                      </p:tavLst>
                                    </p:anim>
                                    <p:animEffect transition="in" filter="fade">
                                      <p:cBhvr>
                                        <p:cTn id="9" dur="3250"/>
                                        <p:tgtEl>
                                          <p:spTgt spid="16"/>
                                        </p:tgtEl>
                                      </p:cBhvr>
                                    </p:animEffect>
                                  </p:childTnLst>
                                </p:cTn>
                              </p:par>
                            </p:childTnLst>
                          </p:cTn>
                        </p:par>
                        <p:par>
                          <p:cTn id="10" fill="hold">
                            <p:stCondLst>
                              <p:cond delay="4500"/>
                            </p:stCondLst>
                            <p:childTnLst>
                              <p:par>
                                <p:cTn id="11" presetID="55" presetClass="entr" presetSubtype="0" fill="hold" grpId="0" nodeType="afterEffect">
                                  <p:stCondLst>
                                    <p:cond delay="0"/>
                                  </p:stCondLst>
                                  <p:childTnLst>
                                    <p:set>
                                      <p:cBhvr>
                                        <p:cTn id="12" dur="1" fill="hold">
                                          <p:stCondLst>
                                            <p:cond delay="0"/>
                                          </p:stCondLst>
                                        </p:cTn>
                                        <p:tgtEl>
                                          <p:spTgt spid="4"/>
                                        </p:tgtEl>
                                        <p:attrNameLst>
                                          <p:attrName>style.visibility</p:attrName>
                                        </p:attrNameLst>
                                      </p:cBhvr>
                                      <p:to>
                                        <p:strVal val="visible"/>
                                      </p:to>
                                    </p:set>
                                    <p:anim calcmode="lin" valueType="num">
                                      <p:cBhvr>
                                        <p:cTn id="13" dur="2500" fill="hold"/>
                                        <p:tgtEl>
                                          <p:spTgt spid="4"/>
                                        </p:tgtEl>
                                        <p:attrNameLst>
                                          <p:attrName>ppt_w</p:attrName>
                                        </p:attrNameLst>
                                      </p:cBhvr>
                                      <p:tavLst>
                                        <p:tav tm="0">
                                          <p:val>
                                            <p:strVal val="#ppt_w*0.70"/>
                                          </p:val>
                                        </p:tav>
                                        <p:tav tm="100000">
                                          <p:val>
                                            <p:strVal val="#ppt_w"/>
                                          </p:val>
                                        </p:tav>
                                      </p:tavLst>
                                    </p:anim>
                                    <p:anim calcmode="lin" valueType="num">
                                      <p:cBhvr>
                                        <p:cTn id="14" dur="2500" fill="hold"/>
                                        <p:tgtEl>
                                          <p:spTgt spid="4"/>
                                        </p:tgtEl>
                                        <p:attrNameLst>
                                          <p:attrName>ppt_h</p:attrName>
                                        </p:attrNameLst>
                                      </p:cBhvr>
                                      <p:tavLst>
                                        <p:tav tm="0">
                                          <p:val>
                                            <p:strVal val="#ppt_h"/>
                                          </p:val>
                                        </p:tav>
                                        <p:tav tm="100000">
                                          <p:val>
                                            <p:strVal val="#ppt_h"/>
                                          </p:val>
                                        </p:tav>
                                      </p:tavLst>
                                    </p:anim>
                                    <p:animEffect transition="in" filter="fade">
                                      <p:cBhvr>
                                        <p:cTn id="15" dur="2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4"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DB878FE-0963-E23E-47A8-37D7EA7F6BB1}"/>
              </a:ext>
            </a:extLst>
          </p:cNvPr>
          <p:cNvSpPr txBox="1"/>
          <p:nvPr/>
        </p:nvSpPr>
        <p:spPr>
          <a:xfrm>
            <a:off x="280894" y="88617"/>
            <a:ext cx="11722848" cy="400110"/>
          </a:xfrm>
          <a:prstGeom prst="rect">
            <a:avLst/>
          </a:prstGeom>
          <a:noFill/>
          <a:ln>
            <a:solidFill>
              <a:schemeClr val="tx1"/>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2000"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EL ESPÍRITU SANTO TIENE CARACTERÍSTICAS DE UNA PERSONA</a:t>
            </a:r>
            <a:endParaRPr kumimoji="0" lang="es-SV" sz="2000"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p:txBody>
      </p:sp>
      <p:sp>
        <p:nvSpPr>
          <p:cNvPr id="3" name="Marcador de contenido 2">
            <a:extLst>
              <a:ext uri="{FF2B5EF4-FFF2-40B4-BE49-F238E27FC236}">
                <a16:creationId xmlns:a16="http://schemas.microsoft.com/office/drawing/2014/main" id="{13F50B78-7AC7-6951-D737-613A42D69F81}"/>
              </a:ext>
            </a:extLst>
          </p:cNvPr>
          <p:cNvSpPr txBox="1">
            <a:spLocks/>
          </p:cNvSpPr>
          <p:nvPr/>
        </p:nvSpPr>
        <p:spPr>
          <a:xfrm>
            <a:off x="489326" y="585694"/>
            <a:ext cx="11514416" cy="6127787"/>
          </a:xfrm>
          <a:prstGeom prst="rect">
            <a:avLst/>
          </a:prstGeom>
          <a:ln w="38100">
            <a:solidFill>
              <a:schemeClr val="tx1"/>
            </a:solidFill>
          </a:ln>
        </p:spPr>
        <p:txBody>
          <a:bodyPr vert="horz" lIns="91440" tIns="45720" rIns="91440" bIns="45720" rtlCol="0">
            <a:normAutofit fontScale="47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179388" marR="0" lvl="1" indent="0" algn="just" defTabSz="914400" rtl="0" eaLnBrk="1" fontAlgn="auto" latinLnBrk="0" hangingPunct="1">
              <a:lnSpc>
                <a:spcPct val="120000"/>
              </a:lnSpc>
              <a:spcBef>
                <a:spcPts val="500"/>
              </a:spcBef>
              <a:spcAft>
                <a:spcPts val="0"/>
              </a:spcAft>
              <a:buClrTx/>
              <a:buSzTx/>
              <a:buFont typeface="Arial" panose="020B0604020202020204" pitchFamily="34" charset="0"/>
              <a:buNone/>
              <a:tabLst/>
              <a:defRPr/>
            </a:pPr>
            <a:r>
              <a:rPr kumimoji="0" lang="es-ES" sz="4000" b="0"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rPr>
              <a:t>La Personalidad incluye tres </a:t>
            </a:r>
            <a:r>
              <a:rPr lang="es-ES" sz="4000" dirty="0">
                <a:solidFill>
                  <a:prstClr val="black"/>
                </a:solidFill>
                <a:latin typeface="Calibri" panose="020F0502020204030204" pitchFamily="34" charset="0"/>
                <a:cs typeface="Calibri" panose="020F0502020204030204" pitchFamily="34" charset="0"/>
              </a:rPr>
              <a:t>características en su definición como es el </a:t>
            </a:r>
            <a:r>
              <a:rPr kumimoji="0" lang="es-ES" sz="4000" b="0"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rPr>
              <a:t>INTELECTO, los SENTIMIENTOS y la VOLUNTAD O LIBRE ALBEDRÍO, los cuales posee el Espíritu </a:t>
            </a:r>
            <a:r>
              <a:rPr lang="es-ES" sz="4000" dirty="0">
                <a:solidFill>
                  <a:prstClr val="black"/>
                </a:solidFill>
                <a:latin typeface="Calibri" panose="020F0502020204030204" pitchFamily="34" charset="0"/>
                <a:cs typeface="Calibri" panose="020F0502020204030204" pitchFamily="34" charset="0"/>
              </a:rPr>
              <a:t>Santo </a:t>
            </a:r>
            <a:r>
              <a:rPr kumimoji="0" lang="es-ES" sz="4000" b="0"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rPr>
              <a:t>:  </a:t>
            </a:r>
          </a:p>
          <a:p>
            <a:pPr marL="179388" marR="0" lvl="2" indent="0" algn="just" defTabSz="914400" rtl="0" eaLnBrk="1" fontAlgn="auto" latinLnBrk="0" hangingPunct="1">
              <a:lnSpc>
                <a:spcPct val="120000"/>
              </a:lnSpc>
              <a:spcBef>
                <a:spcPts val="500"/>
              </a:spcBef>
              <a:spcAft>
                <a:spcPts val="0"/>
              </a:spcAft>
              <a:buClrTx/>
              <a:buSzTx/>
              <a:buNone/>
              <a:tabLst/>
              <a:defRPr/>
            </a:pPr>
            <a:r>
              <a:rPr kumimoji="0" lang="es-ES" sz="4000" b="0"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rPr>
              <a:t> </a:t>
            </a:r>
          </a:p>
          <a:p>
            <a:pPr marL="179388" marR="0" lvl="1" indent="0" algn="just" defTabSz="914400" rtl="0" eaLnBrk="1" fontAlgn="auto" latinLnBrk="0" hangingPunct="1">
              <a:lnSpc>
                <a:spcPct val="120000"/>
              </a:lnSpc>
              <a:spcBef>
                <a:spcPts val="500"/>
              </a:spcBef>
              <a:spcAft>
                <a:spcPts val="0"/>
              </a:spcAft>
              <a:buClrTx/>
              <a:buSzTx/>
              <a:buFont typeface="Arial" panose="020B0604020202020204" pitchFamily="34" charset="0"/>
              <a:buAutoNum type="alphaUcPeriod"/>
              <a:tabLst/>
              <a:defRPr/>
            </a:pPr>
            <a:r>
              <a:rPr kumimoji="0" lang="es-ES" sz="4000" b="1"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rPr>
              <a:t>CONOCIMIENTO </a:t>
            </a:r>
            <a:r>
              <a:rPr kumimoji="0" lang="es-ES" sz="4000" b="0"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rPr>
              <a:t>— 1 Corintios 2:11. </a:t>
            </a:r>
          </a:p>
          <a:p>
            <a:pPr marL="179388" marR="0" lvl="2" indent="0" algn="just" defTabSz="914400" rtl="0" eaLnBrk="1" fontAlgn="auto" latinLnBrk="0" hangingPunct="1">
              <a:lnSpc>
                <a:spcPct val="120000"/>
              </a:lnSpc>
              <a:spcBef>
                <a:spcPts val="500"/>
              </a:spcBef>
              <a:spcAft>
                <a:spcPts val="0"/>
              </a:spcAft>
              <a:buClrTx/>
              <a:buSzTx/>
              <a:buFont typeface="Arial" panose="020B0604020202020204" pitchFamily="34" charset="0"/>
              <a:buNone/>
              <a:tabLst/>
              <a:defRPr/>
            </a:pPr>
            <a:r>
              <a:rPr kumimoji="0" lang="es-ES" sz="4000" b="0"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rPr>
              <a:t>“Porque ¿quién de los hombres sabe las cosas del hombre, sino el espíritu del hombre que está en él? Así tampoco </a:t>
            </a:r>
            <a:r>
              <a:rPr kumimoji="0" lang="es-ES" sz="4000" b="1"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rPr>
              <a:t>nadie conoció las cosas de Dios</a:t>
            </a:r>
            <a:r>
              <a:rPr kumimoji="0" lang="es-ES" sz="4000" b="0"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rPr>
              <a:t>, </a:t>
            </a:r>
            <a:r>
              <a:rPr kumimoji="0" lang="es-ES" sz="4000" b="1"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rPr>
              <a:t>sino el Espíritu de Dios</a:t>
            </a:r>
            <a:r>
              <a:rPr kumimoji="0" lang="es-ES" sz="4000" b="0"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rPr>
              <a:t>.”</a:t>
            </a:r>
          </a:p>
          <a:p>
            <a:pPr marL="179388" marR="0" lvl="2" indent="0" algn="just" defTabSz="914400" rtl="0" eaLnBrk="1" fontAlgn="auto" latinLnBrk="0" hangingPunct="1">
              <a:lnSpc>
                <a:spcPct val="120000"/>
              </a:lnSpc>
              <a:spcBef>
                <a:spcPts val="500"/>
              </a:spcBef>
              <a:spcAft>
                <a:spcPts val="0"/>
              </a:spcAft>
              <a:buClrTx/>
              <a:buSzTx/>
              <a:buFont typeface="Arial" panose="020B0604020202020204" pitchFamily="34" charset="0"/>
              <a:buNone/>
              <a:tabLst/>
              <a:defRPr/>
            </a:pPr>
            <a:endParaRPr kumimoji="0" lang="es-SV" sz="4000" b="0"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endParaRPr>
          </a:p>
          <a:p>
            <a:pPr marL="179388" marR="0" lvl="1" indent="0" algn="just" defTabSz="914400" rtl="0" eaLnBrk="1" fontAlgn="auto" latinLnBrk="0" hangingPunct="1">
              <a:lnSpc>
                <a:spcPct val="120000"/>
              </a:lnSpc>
              <a:spcBef>
                <a:spcPts val="500"/>
              </a:spcBef>
              <a:spcAft>
                <a:spcPts val="0"/>
              </a:spcAft>
              <a:buClrTx/>
              <a:buSzTx/>
              <a:buFont typeface="+mj-lt"/>
              <a:buAutoNum type="alphaUcPeriod" startAt="2"/>
              <a:tabLst/>
              <a:defRPr/>
            </a:pPr>
            <a:r>
              <a:rPr kumimoji="0" lang="es-ES" sz="4000" b="1"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rPr>
              <a:t>VOLUNTAD</a:t>
            </a:r>
            <a:r>
              <a:rPr kumimoji="0" lang="es-ES" sz="4000" b="0"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rPr>
              <a:t> — 1 Corintios 12:11. </a:t>
            </a:r>
          </a:p>
          <a:p>
            <a:pPr marL="179388" marR="0" lvl="2" indent="0" algn="just" defTabSz="914400" rtl="0" eaLnBrk="1" fontAlgn="auto" latinLnBrk="0" hangingPunct="1">
              <a:lnSpc>
                <a:spcPct val="120000"/>
              </a:lnSpc>
              <a:spcBef>
                <a:spcPts val="500"/>
              </a:spcBef>
              <a:spcAft>
                <a:spcPts val="0"/>
              </a:spcAft>
              <a:buClrTx/>
              <a:buSzTx/>
              <a:buFont typeface="Arial" panose="020B0604020202020204" pitchFamily="34" charset="0"/>
              <a:buNone/>
              <a:tabLst/>
              <a:defRPr/>
            </a:pPr>
            <a:r>
              <a:rPr kumimoji="0" lang="es-ES" sz="4000" b="0"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rPr>
              <a:t>“Pero todas estas cosas las hace uno y el mismo Espíritu, repartiendo a cada uno en particular </a:t>
            </a:r>
            <a:r>
              <a:rPr kumimoji="0" lang="es-ES" sz="4000" b="1"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rPr>
              <a:t>como él quiere</a:t>
            </a:r>
            <a:r>
              <a:rPr kumimoji="0" lang="es-ES" sz="4000" b="0"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rPr>
              <a:t>.” </a:t>
            </a:r>
          </a:p>
          <a:p>
            <a:pPr marL="179388" marR="0" lvl="2" indent="0" algn="just" defTabSz="914400" rtl="0" eaLnBrk="1" fontAlgn="auto" latinLnBrk="0" hangingPunct="1">
              <a:lnSpc>
                <a:spcPct val="120000"/>
              </a:lnSpc>
              <a:spcBef>
                <a:spcPts val="500"/>
              </a:spcBef>
              <a:spcAft>
                <a:spcPts val="0"/>
              </a:spcAft>
              <a:buClrTx/>
              <a:buSzTx/>
              <a:buFont typeface="Arial" panose="020B0604020202020204" pitchFamily="34" charset="0"/>
              <a:buNone/>
              <a:tabLst/>
              <a:defRPr/>
            </a:pPr>
            <a:endParaRPr kumimoji="0" lang="es-ES" sz="4000" b="0"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endParaRPr>
          </a:p>
          <a:p>
            <a:pPr marL="179388" marR="0" lvl="1" indent="0" algn="just" defTabSz="914400" rtl="0" eaLnBrk="1" fontAlgn="auto" latinLnBrk="0" hangingPunct="1">
              <a:lnSpc>
                <a:spcPct val="120000"/>
              </a:lnSpc>
              <a:spcBef>
                <a:spcPts val="500"/>
              </a:spcBef>
              <a:spcAft>
                <a:spcPts val="0"/>
              </a:spcAft>
              <a:buClrTx/>
              <a:buSzTx/>
              <a:buFont typeface="+mj-lt"/>
              <a:buAutoNum type="alphaUcPeriod" startAt="2"/>
              <a:tabLst/>
              <a:defRPr/>
            </a:pPr>
            <a:r>
              <a:rPr kumimoji="0" lang="es-ES" sz="4000" b="1"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rPr>
              <a:t>AMOR</a:t>
            </a:r>
            <a:r>
              <a:rPr kumimoji="0" lang="es-ES" sz="4000" b="0"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rPr>
              <a:t> — Romanos 15:30. </a:t>
            </a:r>
          </a:p>
          <a:p>
            <a:pPr marL="179388" marR="0" lvl="2" indent="0" algn="just" defTabSz="914400" rtl="0" eaLnBrk="1" fontAlgn="auto" latinLnBrk="0" hangingPunct="1">
              <a:lnSpc>
                <a:spcPct val="120000"/>
              </a:lnSpc>
              <a:spcBef>
                <a:spcPts val="500"/>
              </a:spcBef>
              <a:spcAft>
                <a:spcPts val="0"/>
              </a:spcAft>
              <a:buClrTx/>
              <a:buSzTx/>
              <a:buFont typeface="Arial" panose="020B0604020202020204" pitchFamily="34" charset="0"/>
              <a:buNone/>
              <a:tabLst/>
              <a:defRPr/>
            </a:pPr>
            <a:r>
              <a:rPr kumimoji="0" lang="es-ES" sz="4000" b="0"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rPr>
              <a:t>“Pero os ruego, hermanos, por nuestro Señor Jesucristo y </a:t>
            </a:r>
            <a:r>
              <a:rPr kumimoji="0" lang="es-ES" sz="4000" b="1"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rPr>
              <a:t>por el amor del Espíritu</a:t>
            </a:r>
            <a:r>
              <a:rPr kumimoji="0" lang="es-ES" sz="4000" b="0"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rPr>
              <a:t>, que me ayudéis orando por mí a Dios,”</a:t>
            </a:r>
          </a:p>
          <a:p>
            <a:pPr marL="179388" marR="0" lvl="2" indent="0" algn="just" defTabSz="914400" rtl="0" eaLnBrk="1" fontAlgn="auto" latinLnBrk="0" hangingPunct="1">
              <a:lnSpc>
                <a:spcPct val="120000"/>
              </a:lnSpc>
              <a:spcBef>
                <a:spcPts val="500"/>
              </a:spcBef>
              <a:spcAft>
                <a:spcPts val="0"/>
              </a:spcAft>
              <a:buClrTx/>
              <a:buSzTx/>
              <a:buFont typeface="Arial" panose="020B0604020202020204" pitchFamily="34" charset="0"/>
              <a:buNone/>
              <a:tabLst/>
              <a:defRPr/>
            </a:pPr>
            <a:r>
              <a:rPr kumimoji="0" lang="es-ES" sz="4000" b="0"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rPr>
              <a:t> </a:t>
            </a:r>
          </a:p>
          <a:p>
            <a:pPr marL="179388" marR="0" lvl="1" indent="0" algn="just" defTabSz="914400" rtl="0" eaLnBrk="1" fontAlgn="auto" latinLnBrk="0" hangingPunct="1">
              <a:lnSpc>
                <a:spcPct val="120000"/>
              </a:lnSpc>
              <a:spcBef>
                <a:spcPts val="500"/>
              </a:spcBef>
              <a:spcAft>
                <a:spcPts val="0"/>
              </a:spcAft>
              <a:buClrTx/>
              <a:buSzTx/>
              <a:buFont typeface="+mj-lt"/>
              <a:buAutoNum type="alphaUcPeriod" startAt="2"/>
              <a:tabLst/>
              <a:defRPr/>
            </a:pPr>
            <a:r>
              <a:rPr kumimoji="0" lang="es-ES" sz="4000" b="1"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rPr>
              <a:t>BONDAD</a:t>
            </a:r>
            <a:r>
              <a:rPr kumimoji="0" lang="es-ES" sz="4000" b="0"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rPr>
              <a:t> — Nehemías 9:20. </a:t>
            </a:r>
          </a:p>
          <a:p>
            <a:pPr marL="179388" marR="0" lvl="2" indent="0" algn="just" defTabSz="914400" rtl="0" eaLnBrk="1" fontAlgn="auto" latinLnBrk="0" hangingPunct="1">
              <a:lnSpc>
                <a:spcPct val="120000"/>
              </a:lnSpc>
              <a:spcBef>
                <a:spcPts val="500"/>
              </a:spcBef>
              <a:spcAft>
                <a:spcPts val="0"/>
              </a:spcAft>
              <a:buClrTx/>
              <a:buSzTx/>
              <a:buFont typeface="Arial" panose="020B0604020202020204" pitchFamily="34" charset="0"/>
              <a:buNone/>
              <a:tabLst/>
              <a:defRPr/>
            </a:pPr>
            <a:r>
              <a:rPr kumimoji="0" lang="es-ES" sz="4000" b="0"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rPr>
              <a:t>“Y enviaste </a:t>
            </a:r>
            <a:r>
              <a:rPr kumimoji="0" lang="es-ES" sz="4000" b="1"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rPr>
              <a:t>tu buen Espíritu para enseñarles</a:t>
            </a:r>
            <a:r>
              <a:rPr kumimoji="0" lang="es-ES" sz="4000" b="0"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rPr>
              <a:t>, y no retiraste tu maná de su boca, y agua les diste para su sed.”</a:t>
            </a:r>
          </a:p>
        </p:txBody>
      </p:sp>
      <p:grpSp>
        <p:nvGrpSpPr>
          <p:cNvPr id="5" name="Grupo 4">
            <a:extLst>
              <a:ext uri="{FF2B5EF4-FFF2-40B4-BE49-F238E27FC236}">
                <a16:creationId xmlns:a16="http://schemas.microsoft.com/office/drawing/2014/main" id="{A65DA27F-6E56-970D-741B-94F7C97FA452}"/>
              </a:ext>
            </a:extLst>
          </p:cNvPr>
          <p:cNvGrpSpPr/>
          <p:nvPr/>
        </p:nvGrpSpPr>
        <p:grpSpPr>
          <a:xfrm>
            <a:off x="34410" y="1498705"/>
            <a:ext cx="400933" cy="4129014"/>
            <a:chOff x="34410" y="1498705"/>
            <a:chExt cx="400933" cy="4129014"/>
          </a:xfrm>
        </p:grpSpPr>
        <p:sp>
          <p:nvSpPr>
            <p:cNvPr id="10" name="Forma en L 12">
              <a:extLst>
                <a:ext uri="{FF2B5EF4-FFF2-40B4-BE49-F238E27FC236}">
                  <a16:creationId xmlns:a16="http://schemas.microsoft.com/office/drawing/2014/main" id="{7A2D3D38-00FC-BC4D-1DC4-FEB35C1CCA0B}"/>
                </a:ext>
              </a:extLst>
            </p:cNvPr>
            <p:cNvSpPr/>
            <p:nvPr/>
          </p:nvSpPr>
          <p:spPr>
            <a:xfrm rot="16200000">
              <a:off x="-662457" y="2668350"/>
              <a:ext cx="1792292" cy="398558"/>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CuadroTexto 2">
              <a:extLst>
                <a:ext uri="{FF2B5EF4-FFF2-40B4-BE49-F238E27FC236}">
                  <a16:creationId xmlns:a16="http://schemas.microsoft.com/office/drawing/2014/main" id="{E4F895E8-25D0-9E8A-260A-D81F31BF6D79}"/>
                </a:ext>
              </a:extLst>
            </p:cNvPr>
            <p:cNvSpPr txBox="1"/>
            <p:nvPr/>
          </p:nvSpPr>
          <p:spPr>
            <a:xfrm rot="16200000">
              <a:off x="-706580" y="2669256"/>
              <a:ext cx="1850483"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err="1">
                  <a:ln>
                    <a:noFill/>
                  </a:ln>
                  <a:solidFill>
                    <a:prstClr val="white"/>
                  </a:solidFill>
                  <a:effectLst/>
                  <a:uLnTx/>
                  <a:uFillTx/>
                  <a:latin typeface="Century Gothic" panose="020B0502020202020204" pitchFamily="34" charset="0"/>
                  <a:ea typeface="+mn-ea"/>
                  <a:cs typeface="Arial" panose="020B0604020202020204" pitchFamily="34" charset="0"/>
                </a:rPr>
                <a:t>Apoyo</a:t>
              </a: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 doctrinal </a:t>
              </a:r>
            </a:p>
          </p:txBody>
        </p:sp>
        <p:sp>
          <p:nvSpPr>
            <p:cNvPr id="12" name="Forma en L 12">
              <a:extLst>
                <a:ext uri="{FF2B5EF4-FFF2-40B4-BE49-F238E27FC236}">
                  <a16:creationId xmlns:a16="http://schemas.microsoft.com/office/drawing/2014/main" id="{923EB731-0C2F-5291-57F0-8DA1EE58B26C}"/>
                </a:ext>
              </a:extLst>
            </p:cNvPr>
            <p:cNvSpPr/>
            <p:nvPr/>
          </p:nvSpPr>
          <p:spPr>
            <a:xfrm rot="16200000">
              <a:off x="33356" y="1500581"/>
              <a:ext cx="403863" cy="400111"/>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 name="Forma en L 12">
              <a:extLst>
                <a:ext uri="{FF2B5EF4-FFF2-40B4-BE49-F238E27FC236}">
                  <a16:creationId xmlns:a16="http://schemas.microsoft.com/office/drawing/2014/main" id="{1A3CC719-6388-DDEF-B6ED-C57EBFE75328}"/>
                </a:ext>
              </a:extLst>
            </p:cNvPr>
            <p:cNvSpPr/>
            <p:nvPr/>
          </p:nvSpPr>
          <p:spPr>
            <a:xfrm rot="16200000">
              <a:off x="-601910" y="4466596"/>
              <a:ext cx="1672750" cy="400110"/>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5" name="CuadroTexto 2">
              <a:extLst>
                <a:ext uri="{FF2B5EF4-FFF2-40B4-BE49-F238E27FC236}">
                  <a16:creationId xmlns:a16="http://schemas.microsoft.com/office/drawing/2014/main" id="{03104C23-4CD7-E1CA-FE17-65FA12B06F4C}"/>
                </a:ext>
              </a:extLst>
            </p:cNvPr>
            <p:cNvSpPr txBox="1"/>
            <p:nvPr/>
          </p:nvSpPr>
          <p:spPr>
            <a:xfrm rot="16200000">
              <a:off x="-737518" y="4501531"/>
              <a:ext cx="1913822"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err="1">
                  <a:ln>
                    <a:noFill/>
                  </a:ln>
                  <a:solidFill>
                    <a:prstClr val="white"/>
                  </a:solidFill>
                  <a:effectLst/>
                  <a:uLnTx/>
                  <a:uFillTx/>
                  <a:latin typeface="Century Gothic" panose="020B0502020202020204" pitchFamily="34" charset="0"/>
                  <a:ea typeface="+mn-ea"/>
                  <a:cs typeface="Arial" panose="020B0604020202020204" pitchFamily="34" charset="0"/>
                </a:rPr>
                <a:t>Espíritu</a:t>
              </a: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 Santo</a:t>
              </a:r>
            </a:p>
          </p:txBody>
        </p:sp>
      </p:grpSp>
      <p:sp>
        <p:nvSpPr>
          <p:cNvPr id="4" name="Marcador de número de diapositiva 3">
            <a:extLst>
              <a:ext uri="{FF2B5EF4-FFF2-40B4-BE49-F238E27FC236}">
                <a16:creationId xmlns:a16="http://schemas.microsoft.com/office/drawing/2014/main" id="{DB7F1EDC-706E-4EDD-8F64-E00073B350AA}"/>
              </a:ext>
            </a:extLst>
          </p:cNvPr>
          <p:cNvSpPr>
            <a:spLocks noGrp="1"/>
          </p:cNvSpPr>
          <p:nvPr>
            <p:ph type="sldNum" sz="quarter" idx="12"/>
          </p:nvPr>
        </p:nvSpPr>
        <p:spPr>
          <a:xfrm rot="16200000">
            <a:off x="-12491" y="1475040"/>
            <a:ext cx="496196" cy="372446"/>
          </a:xfrm>
        </p:spPr>
        <p:txBody>
          <a:bodyPr/>
          <a:lstStyle/>
          <a:p>
            <a:pPr algn="ctr">
              <a:defRPr/>
            </a:pPr>
            <a:r>
              <a:rPr lang="es-SV" sz="1600" b="1" dirty="0">
                <a:solidFill>
                  <a:prstClr val="white"/>
                </a:solidFill>
                <a:latin typeface="Century Gothic" panose="020B0502020202020204" pitchFamily="34" charset="0"/>
                <a:cs typeface="Arial" panose="020B0604020202020204" pitchFamily="34" charset="0"/>
              </a:rPr>
              <a:t>15</a:t>
            </a:r>
          </a:p>
        </p:txBody>
      </p:sp>
    </p:spTree>
    <p:extLst>
      <p:ext uri="{BB962C8B-B14F-4D97-AF65-F5344CB8AC3E}">
        <p14:creationId xmlns:p14="http://schemas.microsoft.com/office/powerpoint/2010/main" val="322253607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DB878FE-0963-E23E-47A8-37D7EA7F6BB1}"/>
              </a:ext>
            </a:extLst>
          </p:cNvPr>
          <p:cNvSpPr txBox="1"/>
          <p:nvPr/>
        </p:nvSpPr>
        <p:spPr>
          <a:xfrm>
            <a:off x="280894" y="88617"/>
            <a:ext cx="11722848" cy="400110"/>
          </a:xfrm>
          <a:prstGeom prst="rect">
            <a:avLst/>
          </a:prstGeom>
          <a:noFill/>
          <a:ln>
            <a:solidFill>
              <a:schemeClr val="tx1"/>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2000"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EL ESPÍRITU SANTO TIENE CARACTERÍSTICAS DE UNA PERSONA</a:t>
            </a:r>
            <a:endParaRPr kumimoji="0" lang="es-SV" sz="2000"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p:txBody>
      </p:sp>
      <p:sp>
        <p:nvSpPr>
          <p:cNvPr id="3" name="Marcador de contenido 2">
            <a:extLst>
              <a:ext uri="{FF2B5EF4-FFF2-40B4-BE49-F238E27FC236}">
                <a16:creationId xmlns:a16="http://schemas.microsoft.com/office/drawing/2014/main" id="{13F50B78-7AC7-6951-D737-613A42D69F81}"/>
              </a:ext>
            </a:extLst>
          </p:cNvPr>
          <p:cNvSpPr txBox="1">
            <a:spLocks/>
          </p:cNvSpPr>
          <p:nvPr/>
        </p:nvSpPr>
        <p:spPr>
          <a:xfrm>
            <a:off x="489326" y="585694"/>
            <a:ext cx="11514416" cy="6127787"/>
          </a:xfrm>
          <a:prstGeom prst="rect">
            <a:avLst/>
          </a:prstGeom>
          <a:ln w="38100">
            <a:solidFill>
              <a:schemeClr val="tx1"/>
            </a:solidFill>
          </a:ln>
        </p:spPr>
        <p:txBody>
          <a:bodyPr vert="horz" lIns="91440" tIns="45720" rIns="91440" bIns="45720" rtlCol="0">
            <a:normAutofit fontScale="47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58775" marR="0" lvl="1" indent="-269875" algn="just" defTabSz="914400" rtl="0" eaLnBrk="1" fontAlgn="auto" latinLnBrk="0" hangingPunct="1">
              <a:lnSpc>
                <a:spcPct val="120000"/>
              </a:lnSpc>
              <a:spcBef>
                <a:spcPts val="500"/>
              </a:spcBef>
              <a:spcAft>
                <a:spcPts val="0"/>
              </a:spcAft>
              <a:buClrTx/>
              <a:buSzTx/>
              <a:buFont typeface="+mj-lt"/>
              <a:buAutoNum type="alphaUcPeriod" startAt="5"/>
              <a:tabLst/>
              <a:defRPr/>
            </a:pPr>
            <a:r>
              <a:rPr kumimoji="0" lang="es-ES" sz="4400" b="1"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rPr>
              <a:t> ENSEÑA: </a:t>
            </a:r>
          </a:p>
          <a:p>
            <a:pPr marL="660400" marR="0" lvl="2" indent="-571500" algn="just" defTabSz="914400" rtl="0" eaLnBrk="1" fontAlgn="auto" latinLnBrk="0" hangingPunct="1">
              <a:lnSpc>
                <a:spcPct val="120000"/>
              </a:lnSpc>
              <a:spcBef>
                <a:spcPts val="500"/>
              </a:spcBef>
              <a:spcAft>
                <a:spcPts val="0"/>
              </a:spcAft>
              <a:buClrTx/>
              <a:buSzTx/>
              <a:buFont typeface="Wingdings" panose="05000000000000000000" pitchFamily="2" charset="2"/>
              <a:buChar char="§"/>
              <a:tabLst/>
              <a:defRPr/>
            </a:pPr>
            <a:r>
              <a:rPr kumimoji="0" lang="es-ES" sz="4400" b="0"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rPr>
              <a:t>Lucas 12:12 — “Porque el Espíritu Santo os </a:t>
            </a:r>
            <a:r>
              <a:rPr kumimoji="0" lang="es-ES" sz="4400" b="1"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rPr>
              <a:t>ENSEÑARÁ</a:t>
            </a:r>
            <a:r>
              <a:rPr kumimoji="0" lang="es-ES" sz="4400" b="0"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rPr>
              <a:t> en la misma hora lo que debáis decir.”</a:t>
            </a:r>
          </a:p>
          <a:p>
            <a:pPr marL="660400" marR="0" lvl="2" indent="-571500" algn="just" defTabSz="914400" rtl="0" eaLnBrk="1" fontAlgn="auto" latinLnBrk="0" hangingPunct="1">
              <a:lnSpc>
                <a:spcPct val="120000"/>
              </a:lnSpc>
              <a:spcBef>
                <a:spcPts val="500"/>
              </a:spcBef>
              <a:spcAft>
                <a:spcPts val="0"/>
              </a:spcAft>
              <a:buClrTx/>
              <a:buSzTx/>
              <a:buFont typeface="Wingdings" panose="05000000000000000000" pitchFamily="2" charset="2"/>
              <a:buChar char="§"/>
              <a:tabLst/>
              <a:defRPr/>
            </a:pPr>
            <a:r>
              <a:rPr kumimoji="0" lang="es-ES" sz="4400" b="0"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rPr>
              <a:t>Juan 14:26 — “</a:t>
            </a:r>
            <a:r>
              <a:rPr kumimoji="0" lang="es-ES" sz="4400" b="1" i="0" u="sng"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rPr>
              <a:t>Mas el Consolador</a:t>
            </a:r>
            <a:r>
              <a:rPr kumimoji="0" lang="es-ES" sz="4400" b="0"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rPr>
              <a:t>, </a:t>
            </a:r>
            <a:r>
              <a:rPr kumimoji="0" lang="es-ES" sz="4400" b="1" i="0" u="sng"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rPr>
              <a:t>el Espíritu Santo</a:t>
            </a:r>
            <a:r>
              <a:rPr kumimoji="0" lang="es-ES" sz="4400" b="0"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rPr>
              <a:t>, a quien el Padre enviará en mi nombre, </a:t>
            </a:r>
            <a:r>
              <a:rPr kumimoji="0" lang="es-ES" sz="4400" b="1" i="0" u="sng"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rPr>
              <a:t>él os ENSEÑARÁ</a:t>
            </a:r>
            <a:r>
              <a:rPr kumimoji="0" lang="es-ES" sz="4400" b="0"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rPr>
              <a:t> todas las cosas, y os recordará todo lo que yo os he dicho.” </a:t>
            </a:r>
          </a:p>
          <a:p>
            <a:pPr marL="268288" marR="0" lvl="2" indent="-179388" algn="just" defTabSz="914400" rtl="0" eaLnBrk="1" fontAlgn="auto" latinLnBrk="0" hangingPunct="1">
              <a:lnSpc>
                <a:spcPct val="120000"/>
              </a:lnSpc>
              <a:spcBef>
                <a:spcPts val="500"/>
              </a:spcBef>
              <a:spcAft>
                <a:spcPts val="0"/>
              </a:spcAft>
              <a:buClrTx/>
              <a:buSzTx/>
              <a:buFont typeface="Arial" panose="020B0604020202020204" pitchFamily="34" charset="0"/>
              <a:buNone/>
              <a:tabLst/>
              <a:defRPr/>
            </a:pPr>
            <a:endParaRPr kumimoji="0" lang="es-ES" sz="4400" b="0"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endParaRPr>
          </a:p>
          <a:p>
            <a:pPr marL="268288" marR="0" lvl="1" indent="-179388" algn="just" defTabSz="914400" rtl="0" eaLnBrk="1" fontAlgn="auto" latinLnBrk="0" hangingPunct="1">
              <a:lnSpc>
                <a:spcPct val="120000"/>
              </a:lnSpc>
              <a:spcBef>
                <a:spcPts val="500"/>
              </a:spcBef>
              <a:spcAft>
                <a:spcPts val="0"/>
              </a:spcAft>
              <a:buClrTx/>
              <a:buSzTx/>
              <a:buFont typeface="Arial" panose="020B0604020202020204" pitchFamily="34" charset="0"/>
              <a:buAutoNum type="alphaUcPeriod" startAt="5"/>
              <a:tabLst/>
              <a:defRPr/>
            </a:pPr>
            <a:r>
              <a:rPr kumimoji="0" lang="es-ES" sz="4400" b="1"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rPr>
              <a:t> CONVENCE DE PECADO </a:t>
            </a:r>
            <a:r>
              <a:rPr kumimoji="0" lang="es-ES" sz="4400" b="0"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rPr>
              <a:t>— Juan 16:8. </a:t>
            </a:r>
          </a:p>
          <a:p>
            <a:pPr marL="268288" marR="0" lvl="2" indent="-179388" algn="just" defTabSz="914400" rtl="0" eaLnBrk="1" fontAlgn="auto" latinLnBrk="0" hangingPunct="1">
              <a:lnSpc>
                <a:spcPct val="120000"/>
              </a:lnSpc>
              <a:spcBef>
                <a:spcPts val="500"/>
              </a:spcBef>
              <a:spcAft>
                <a:spcPts val="0"/>
              </a:spcAft>
              <a:buClrTx/>
              <a:buSzTx/>
              <a:buFont typeface="Arial" panose="020B0604020202020204" pitchFamily="34" charset="0"/>
              <a:buNone/>
              <a:tabLst/>
              <a:defRPr/>
            </a:pPr>
            <a:r>
              <a:rPr kumimoji="0" lang="es-ES" sz="4400" b="0"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rPr>
              <a:t>“Y cuando </a:t>
            </a:r>
            <a:r>
              <a:rPr kumimoji="0" lang="es-ES" sz="4400" b="1" i="0" u="sng"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rPr>
              <a:t>él venga</a:t>
            </a:r>
            <a:r>
              <a:rPr kumimoji="0" lang="es-ES" sz="4400" b="0"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rPr>
              <a:t>, </a:t>
            </a:r>
            <a:r>
              <a:rPr kumimoji="0" lang="es-ES" sz="4400" b="1" i="0" u="sng"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rPr>
              <a:t>CONVENCERÁ</a:t>
            </a:r>
            <a:r>
              <a:rPr kumimoji="0" lang="es-ES" sz="4400" b="0"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rPr>
              <a:t> al mundo de pecado, de justicia y de juicio.”</a:t>
            </a:r>
          </a:p>
          <a:p>
            <a:pPr marL="268288" marR="0" lvl="2" indent="-179388" algn="just" defTabSz="914400" rtl="0" eaLnBrk="1" fontAlgn="auto" latinLnBrk="0" hangingPunct="1">
              <a:lnSpc>
                <a:spcPct val="120000"/>
              </a:lnSpc>
              <a:spcBef>
                <a:spcPts val="500"/>
              </a:spcBef>
              <a:spcAft>
                <a:spcPts val="0"/>
              </a:spcAft>
              <a:buClrTx/>
              <a:buSzTx/>
              <a:buFont typeface="Arial" panose="020B0604020202020204" pitchFamily="34" charset="0"/>
              <a:buNone/>
              <a:tabLst/>
              <a:defRPr/>
            </a:pPr>
            <a:endParaRPr kumimoji="0" lang="es-SV" sz="4400" b="0"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endParaRPr>
          </a:p>
          <a:p>
            <a:pPr marL="447675" marR="0" lvl="1" indent="-358775" algn="just" defTabSz="914400" rtl="0" eaLnBrk="1" fontAlgn="auto" latinLnBrk="0" hangingPunct="1">
              <a:lnSpc>
                <a:spcPct val="120000"/>
              </a:lnSpc>
              <a:spcBef>
                <a:spcPts val="500"/>
              </a:spcBef>
              <a:spcAft>
                <a:spcPts val="0"/>
              </a:spcAft>
              <a:buClrTx/>
              <a:buSzTx/>
              <a:buFont typeface="+mj-lt"/>
              <a:buAutoNum type="alphaUcPeriod" startAt="7"/>
              <a:tabLst/>
              <a:defRPr/>
            </a:pPr>
            <a:r>
              <a:rPr kumimoji="0" lang="es-ES" sz="4400" b="1"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rPr>
              <a:t>GENERA NUEVAS LENGUAS </a:t>
            </a:r>
            <a:r>
              <a:rPr kumimoji="0" lang="es-ES" sz="4400" b="0"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rPr>
              <a:t>— Hechos 2:4. </a:t>
            </a:r>
          </a:p>
          <a:p>
            <a:pPr marL="660400" marR="0" lvl="2" indent="-571500" algn="just" defTabSz="914400" rtl="0" eaLnBrk="1" fontAlgn="auto" latinLnBrk="0" hangingPunct="1">
              <a:lnSpc>
                <a:spcPct val="120000"/>
              </a:lnSpc>
              <a:spcBef>
                <a:spcPts val="500"/>
              </a:spcBef>
              <a:spcAft>
                <a:spcPts val="0"/>
              </a:spcAft>
              <a:buClrTx/>
              <a:buSzTx/>
              <a:buFont typeface="Wingdings" panose="05000000000000000000" pitchFamily="2" charset="2"/>
              <a:buChar char="§"/>
              <a:tabLst/>
              <a:defRPr/>
            </a:pPr>
            <a:r>
              <a:rPr kumimoji="0" lang="es-ES" sz="4400" b="0"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rPr>
              <a:t>“Y fueron todos llenos del Espíritu Santo, y comenzaron a hablar en otras lenguas, </a:t>
            </a:r>
            <a:r>
              <a:rPr kumimoji="0" lang="es-ES" sz="4400" b="1"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rPr>
              <a:t>según el Espíritu </a:t>
            </a:r>
            <a:r>
              <a:rPr kumimoji="0" lang="es-ES" sz="4400" b="1" i="0" u="sng"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rPr>
              <a:t>les daba que hablasen</a:t>
            </a:r>
            <a:r>
              <a:rPr kumimoji="0" lang="es-ES" sz="4400" b="0"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rPr>
              <a:t>.” </a:t>
            </a:r>
          </a:p>
          <a:p>
            <a:pPr marL="268288" marR="0" lvl="2" indent="-179388" algn="just" defTabSz="914400" rtl="0" eaLnBrk="1" fontAlgn="auto" latinLnBrk="0" hangingPunct="1">
              <a:lnSpc>
                <a:spcPct val="120000"/>
              </a:lnSpc>
              <a:spcBef>
                <a:spcPts val="500"/>
              </a:spcBef>
              <a:spcAft>
                <a:spcPts val="0"/>
              </a:spcAft>
              <a:buClrTx/>
              <a:buSzTx/>
              <a:buFont typeface="Arial" panose="020B0604020202020204" pitchFamily="34" charset="0"/>
              <a:buNone/>
              <a:tabLst/>
              <a:defRPr/>
            </a:pPr>
            <a:endParaRPr kumimoji="0" lang="es-ES" sz="4400" b="0"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endParaRPr>
          </a:p>
          <a:p>
            <a:pPr marL="358775" marR="0" lvl="1" indent="-269875" algn="just" defTabSz="914400" rtl="0" eaLnBrk="1" fontAlgn="auto" latinLnBrk="0" hangingPunct="1">
              <a:lnSpc>
                <a:spcPct val="120000"/>
              </a:lnSpc>
              <a:spcBef>
                <a:spcPts val="500"/>
              </a:spcBef>
              <a:spcAft>
                <a:spcPts val="0"/>
              </a:spcAft>
              <a:buClrTx/>
              <a:buSzTx/>
              <a:buFont typeface="Arial" panose="020B0604020202020204" pitchFamily="34" charset="0"/>
              <a:buAutoNum type="alphaUcPeriod" startAt="7"/>
              <a:tabLst/>
              <a:defRPr/>
            </a:pPr>
            <a:r>
              <a:rPr kumimoji="0" lang="es-ES" sz="4400" b="1"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rPr>
              <a:t> ORDENA </a:t>
            </a:r>
            <a:r>
              <a:rPr kumimoji="0" lang="es-ES" sz="4400" b="0"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rPr>
              <a:t>— Hechos 8:29. </a:t>
            </a:r>
          </a:p>
          <a:p>
            <a:pPr marL="660400" marR="0" lvl="2" indent="-571500" algn="just" defTabSz="914400" rtl="0" eaLnBrk="1" fontAlgn="auto" latinLnBrk="0" hangingPunct="1">
              <a:lnSpc>
                <a:spcPct val="120000"/>
              </a:lnSpc>
              <a:spcBef>
                <a:spcPts val="500"/>
              </a:spcBef>
              <a:spcAft>
                <a:spcPts val="0"/>
              </a:spcAft>
              <a:buClrTx/>
              <a:buSzTx/>
              <a:buFont typeface="Wingdings" panose="05000000000000000000" pitchFamily="2" charset="2"/>
              <a:buChar char="§"/>
              <a:tabLst/>
              <a:defRPr/>
            </a:pPr>
            <a:r>
              <a:rPr kumimoji="0" lang="es-ES" sz="4400" b="0"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rPr>
              <a:t>“</a:t>
            </a:r>
            <a:r>
              <a:rPr kumimoji="0" lang="es-ES" sz="4400" b="1"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rPr>
              <a:t>Y el Espíritu dijo a Felipe</a:t>
            </a:r>
            <a:r>
              <a:rPr kumimoji="0" lang="es-ES" sz="4400" b="0"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rPr>
              <a:t>: </a:t>
            </a:r>
            <a:r>
              <a:rPr kumimoji="0" lang="es-ES" sz="4400" b="1" i="0" u="sng"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rPr>
              <a:t>Acércate y júntate</a:t>
            </a:r>
            <a:r>
              <a:rPr kumimoji="0" lang="es-ES" sz="4400" b="0"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rPr>
              <a:t> a ese carro.”</a:t>
            </a:r>
          </a:p>
        </p:txBody>
      </p:sp>
      <p:grpSp>
        <p:nvGrpSpPr>
          <p:cNvPr id="5" name="Grupo 4">
            <a:extLst>
              <a:ext uri="{FF2B5EF4-FFF2-40B4-BE49-F238E27FC236}">
                <a16:creationId xmlns:a16="http://schemas.microsoft.com/office/drawing/2014/main" id="{A65DA27F-6E56-970D-741B-94F7C97FA452}"/>
              </a:ext>
            </a:extLst>
          </p:cNvPr>
          <p:cNvGrpSpPr/>
          <p:nvPr/>
        </p:nvGrpSpPr>
        <p:grpSpPr>
          <a:xfrm>
            <a:off x="34410" y="1498705"/>
            <a:ext cx="400933" cy="4129014"/>
            <a:chOff x="34410" y="1498705"/>
            <a:chExt cx="400933" cy="4129014"/>
          </a:xfrm>
        </p:grpSpPr>
        <p:sp>
          <p:nvSpPr>
            <p:cNvPr id="10" name="Forma en L 12">
              <a:extLst>
                <a:ext uri="{FF2B5EF4-FFF2-40B4-BE49-F238E27FC236}">
                  <a16:creationId xmlns:a16="http://schemas.microsoft.com/office/drawing/2014/main" id="{7A2D3D38-00FC-BC4D-1DC4-FEB35C1CCA0B}"/>
                </a:ext>
              </a:extLst>
            </p:cNvPr>
            <p:cNvSpPr/>
            <p:nvPr/>
          </p:nvSpPr>
          <p:spPr>
            <a:xfrm rot="16200000">
              <a:off x="-662457" y="2668350"/>
              <a:ext cx="1792292" cy="398558"/>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CuadroTexto 2">
              <a:extLst>
                <a:ext uri="{FF2B5EF4-FFF2-40B4-BE49-F238E27FC236}">
                  <a16:creationId xmlns:a16="http://schemas.microsoft.com/office/drawing/2014/main" id="{E4F895E8-25D0-9E8A-260A-D81F31BF6D79}"/>
                </a:ext>
              </a:extLst>
            </p:cNvPr>
            <p:cNvSpPr txBox="1"/>
            <p:nvPr/>
          </p:nvSpPr>
          <p:spPr>
            <a:xfrm rot="16200000">
              <a:off x="-706580" y="2669256"/>
              <a:ext cx="1850483"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err="1">
                  <a:ln>
                    <a:noFill/>
                  </a:ln>
                  <a:solidFill>
                    <a:prstClr val="white"/>
                  </a:solidFill>
                  <a:effectLst/>
                  <a:uLnTx/>
                  <a:uFillTx/>
                  <a:latin typeface="Century Gothic" panose="020B0502020202020204" pitchFamily="34" charset="0"/>
                  <a:ea typeface="+mn-ea"/>
                  <a:cs typeface="Arial" panose="020B0604020202020204" pitchFamily="34" charset="0"/>
                </a:rPr>
                <a:t>Apoyo</a:t>
              </a: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 doctrinal </a:t>
              </a:r>
            </a:p>
          </p:txBody>
        </p:sp>
        <p:sp>
          <p:nvSpPr>
            <p:cNvPr id="12" name="Forma en L 12">
              <a:extLst>
                <a:ext uri="{FF2B5EF4-FFF2-40B4-BE49-F238E27FC236}">
                  <a16:creationId xmlns:a16="http://schemas.microsoft.com/office/drawing/2014/main" id="{923EB731-0C2F-5291-57F0-8DA1EE58B26C}"/>
                </a:ext>
              </a:extLst>
            </p:cNvPr>
            <p:cNvSpPr/>
            <p:nvPr/>
          </p:nvSpPr>
          <p:spPr>
            <a:xfrm rot="16200000">
              <a:off x="33356" y="1500581"/>
              <a:ext cx="403863" cy="400111"/>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 name="Forma en L 12">
              <a:extLst>
                <a:ext uri="{FF2B5EF4-FFF2-40B4-BE49-F238E27FC236}">
                  <a16:creationId xmlns:a16="http://schemas.microsoft.com/office/drawing/2014/main" id="{1A3CC719-6388-DDEF-B6ED-C57EBFE75328}"/>
                </a:ext>
              </a:extLst>
            </p:cNvPr>
            <p:cNvSpPr/>
            <p:nvPr/>
          </p:nvSpPr>
          <p:spPr>
            <a:xfrm rot="16200000">
              <a:off x="-601910" y="4466596"/>
              <a:ext cx="1672750" cy="400110"/>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5" name="CuadroTexto 2">
              <a:extLst>
                <a:ext uri="{FF2B5EF4-FFF2-40B4-BE49-F238E27FC236}">
                  <a16:creationId xmlns:a16="http://schemas.microsoft.com/office/drawing/2014/main" id="{03104C23-4CD7-E1CA-FE17-65FA12B06F4C}"/>
                </a:ext>
              </a:extLst>
            </p:cNvPr>
            <p:cNvSpPr txBox="1"/>
            <p:nvPr/>
          </p:nvSpPr>
          <p:spPr>
            <a:xfrm rot="16200000">
              <a:off x="-737518" y="4501531"/>
              <a:ext cx="1913822"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err="1">
                  <a:ln>
                    <a:noFill/>
                  </a:ln>
                  <a:solidFill>
                    <a:prstClr val="white"/>
                  </a:solidFill>
                  <a:effectLst/>
                  <a:uLnTx/>
                  <a:uFillTx/>
                  <a:latin typeface="Century Gothic" panose="020B0502020202020204" pitchFamily="34" charset="0"/>
                  <a:ea typeface="+mn-ea"/>
                  <a:cs typeface="Arial" panose="020B0604020202020204" pitchFamily="34" charset="0"/>
                </a:rPr>
                <a:t>Espíritu</a:t>
              </a: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 Santo</a:t>
              </a:r>
            </a:p>
          </p:txBody>
        </p:sp>
      </p:grpSp>
      <p:sp>
        <p:nvSpPr>
          <p:cNvPr id="4" name="Marcador de número de diapositiva 3">
            <a:extLst>
              <a:ext uri="{FF2B5EF4-FFF2-40B4-BE49-F238E27FC236}">
                <a16:creationId xmlns:a16="http://schemas.microsoft.com/office/drawing/2014/main" id="{DB7F1EDC-706E-4EDD-8F64-E00073B350AA}"/>
              </a:ext>
            </a:extLst>
          </p:cNvPr>
          <p:cNvSpPr>
            <a:spLocks noGrp="1"/>
          </p:cNvSpPr>
          <p:nvPr>
            <p:ph type="sldNum" sz="quarter" idx="12"/>
          </p:nvPr>
        </p:nvSpPr>
        <p:spPr>
          <a:xfrm rot="16200000">
            <a:off x="-74837" y="1504135"/>
            <a:ext cx="620889" cy="372446"/>
          </a:xfrm>
        </p:spPr>
        <p:txBody>
          <a:bodyPr/>
          <a:lstStyle/>
          <a:p>
            <a:pPr algn="ctr">
              <a:defRPr/>
            </a:pPr>
            <a:r>
              <a:rPr lang="es-SV" sz="1600" b="1" dirty="0">
                <a:solidFill>
                  <a:prstClr val="white"/>
                </a:solidFill>
                <a:latin typeface="Century Gothic" panose="020B0502020202020204" pitchFamily="34" charset="0"/>
                <a:cs typeface="Arial" panose="020B0604020202020204" pitchFamily="34" charset="0"/>
              </a:rPr>
              <a:t>16</a:t>
            </a:r>
          </a:p>
        </p:txBody>
      </p:sp>
    </p:spTree>
    <p:extLst>
      <p:ext uri="{BB962C8B-B14F-4D97-AF65-F5344CB8AC3E}">
        <p14:creationId xmlns:p14="http://schemas.microsoft.com/office/powerpoint/2010/main" val="53978706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DB878FE-0963-E23E-47A8-37D7EA7F6BB1}"/>
              </a:ext>
            </a:extLst>
          </p:cNvPr>
          <p:cNvSpPr txBox="1"/>
          <p:nvPr/>
        </p:nvSpPr>
        <p:spPr>
          <a:xfrm>
            <a:off x="280894" y="88617"/>
            <a:ext cx="11722848" cy="400110"/>
          </a:xfrm>
          <a:prstGeom prst="rect">
            <a:avLst/>
          </a:prstGeom>
          <a:noFill/>
          <a:ln>
            <a:solidFill>
              <a:schemeClr val="tx1"/>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2000"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EL ESPÍRITU SANTO TIENE CARACTERÍSTICAS DE UNA PERSONA</a:t>
            </a:r>
            <a:endParaRPr kumimoji="0" lang="es-SV" sz="2000"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p:txBody>
      </p:sp>
      <p:sp>
        <p:nvSpPr>
          <p:cNvPr id="3" name="Marcador de contenido 2">
            <a:extLst>
              <a:ext uri="{FF2B5EF4-FFF2-40B4-BE49-F238E27FC236}">
                <a16:creationId xmlns:a16="http://schemas.microsoft.com/office/drawing/2014/main" id="{13F50B78-7AC7-6951-D737-613A42D69F81}"/>
              </a:ext>
            </a:extLst>
          </p:cNvPr>
          <p:cNvSpPr txBox="1">
            <a:spLocks/>
          </p:cNvSpPr>
          <p:nvPr/>
        </p:nvSpPr>
        <p:spPr>
          <a:xfrm>
            <a:off x="489326" y="585694"/>
            <a:ext cx="11514416" cy="6127787"/>
          </a:xfrm>
          <a:prstGeom prst="rect">
            <a:avLst/>
          </a:prstGeom>
          <a:ln w="38100">
            <a:solidFill>
              <a:schemeClr val="tx1"/>
            </a:solidFill>
          </a:ln>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47675" lvl="1" indent="-358775" algn="just">
              <a:lnSpc>
                <a:spcPct val="120000"/>
              </a:lnSpc>
              <a:buFont typeface="+mj-lt"/>
              <a:buAutoNum type="alphaUcPeriod" startAt="9"/>
              <a:defRPr/>
            </a:pPr>
            <a:r>
              <a:rPr lang="es-ES" b="1" dirty="0">
                <a:solidFill>
                  <a:prstClr val="black"/>
                </a:solidFill>
                <a:latin typeface="Calibri" panose="020F0502020204030204" pitchFamily="34" charset="0"/>
                <a:cs typeface="Calibri" panose="020F0502020204030204" pitchFamily="34" charset="0"/>
              </a:rPr>
              <a:t>PROHÍBE</a:t>
            </a:r>
            <a:r>
              <a:rPr lang="es-ES" dirty="0">
                <a:solidFill>
                  <a:prstClr val="black"/>
                </a:solidFill>
                <a:latin typeface="Calibri" panose="020F0502020204030204" pitchFamily="34" charset="0"/>
                <a:cs typeface="Calibri" panose="020F0502020204030204" pitchFamily="34" charset="0"/>
              </a:rPr>
              <a:t> — Hechos 16:6,7. </a:t>
            </a:r>
          </a:p>
          <a:p>
            <a:pPr marL="447675" lvl="2" indent="-358775" algn="just">
              <a:lnSpc>
                <a:spcPct val="120000"/>
              </a:lnSpc>
              <a:buFont typeface="Wingdings" panose="05000000000000000000" pitchFamily="2" charset="2"/>
              <a:buChar char="§"/>
              <a:defRPr/>
            </a:pPr>
            <a:r>
              <a:rPr lang="es-ES" sz="2400" dirty="0">
                <a:solidFill>
                  <a:prstClr val="black"/>
                </a:solidFill>
                <a:latin typeface="Calibri" panose="020F0502020204030204" pitchFamily="34" charset="0"/>
                <a:cs typeface="Calibri" panose="020F0502020204030204" pitchFamily="34" charset="0"/>
              </a:rPr>
              <a:t>“Y atravesando Frigia y la provincia de </a:t>
            </a:r>
            <a:r>
              <a:rPr lang="es-ES" sz="2400" dirty="0" err="1">
                <a:solidFill>
                  <a:prstClr val="black"/>
                </a:solidFill>
                <a:latin typeface="Calibri" panose="020F0502020204030204" pitchFamily="34" charset="0"/>
                <a:cs typeface="Calibri" panose="020F0502020204030204" pitchFamily="34" charset="0"/>
              </a:rPr>
              <a:t>Galacia</a:t>
            </a:r>
            <a:r>
              <a:rPr lang="es-ES" sz="2400" dirty="0">
                <a:solidFill>
                  <a:prstClr val="black"/>
                </a:solidFill>
                <a:latin typeface="Calibri" panose="020F0502020204030204" pitchFamily="34" charset="0"/>
                <a:cs typeface="Calibri" panose="020F0502020204030204" pitchFamily="34" charset="0"/>
              </a:rPr>
              <a:t>, </a:t>
            </a:r>
            <a:r>
              <a:rPr lang="es-ES" sz="2400" b="1" dirty="0">
                <a:solidFill>
                  <a:prstClr val="black"/>
                </a:solidFill>
                <a:latin typeface="Calibri" panose="020F0502020204030204" pitchFamily="34" charset="0"/>
                <a:cs typeface="Calibri" panose="020F0502020204030204" pitchFamily="34" charset="0"/>
              </a:rPr>
              <a:t>les fue </a:t>
            </a:r>
            <a:r>
              <a:rPr lang="es-ES" sz="2400" b="1" u="sng" dirty="0">
                <a:solidFill>
                  <a:prstClr val="black"/>
                </a:solidFill>
                <a:latin typeface="Calibri" panose="020F0502020204030204" pitchFamily="34" charset="0"/>
                <a:cs typeface="Calibri" panose="020F0502020204030204" pitchFamily="34" charset="0"/>
              </a:rPr>
              <a:t>prohibido</a:t>
            </a:r>
            <a:r>
              <a:rPr lang="es-ES" sz="2400" b="1" dirty="0">
                <a:solidFill>
                  <a:prstClr val="black"/>
                </a:solidFill>
                <a:latin typeface="Calibri" panose="020F0502020204030204" pitchFamily="34" charset="0"/>
                <a:cs typeface="Calibri" panose="020F0502020204030204" pitchFamily="34" charset="0"/>
              </a:rPr>
              <a:t> por el Espíritu Santo</a:t>
            </a:r>
            <a:r>
              <a:rPr lang="es-ES" sz="2400" dirty="0">
                <a:solidFill>
                  <a:prstClr val="black"/>
                </a:solidFill>
                <a:latin typeface="Calibri" panose="020F0502020204030204" pitchFamily="34" charset="0"/>
                <a:cs typeface="Calibri" panose="020F0502020204030204" pitchFamily="34" charset="0"/>
              </a:rPr>
              <a:t> hablar la palabra en Asia; y cuando llegaron a Misia, intentaron ir a Bitinia, </a:t>
            </a:r>
            <a:r>
              <a:rPr lang="es-ES" sz="2400" b="1" dirty="0">
                <a:solidFill>
                  <a:prstClr val="black"/>
                </a:solidFill>
                <a:latin typeface="Calibri" panose="020F0502020204030204" pitchFamily="34" charset="0"/>
                <a:cs typeface="Calibri" panose="020F0502020204030204" pitchFamily="34" charset="0"/>
              </a:rPr>
              <a:t>pero el Espíritu </a:t>
            </a:r>
            <a:r>
              <a:rPr lang="es-ES" sz="2400" b="1" u="sng" dirty="0">
                <a:solidFill>
                  <a:prstClr val="black"/>
                </a:solidFill>
                <a:latin typeface="Calibri" panose="020F0502020204030204" pitchFamily="34" charset="0"/>
                <a:cs typeface="Calibri" panose="020F0502020204030204" pitchFamily="34" charset="0"/>
              </a:rPr>
              <a:t>no se lo permitió</a:t>
            </a:r>
            <a:r>
              <a:rPr lang="es-ES" sz="2400" b="1" dirty="0">
                <a:solidFill>
                  <a:prstClr val="black"/>
                </a:solidFill>
                <a:latin typeface="Calibri" panose="020F0502020204030204" pitchFamily="34" charset="0"/>
                <a:cs typeface="Calibri" panose="020F0502020204030204" pitchFamily="34" charset="0"/>
              </a:rPr>
              <a:t>.</a:t>
            </a:r>
            <a:r>
              <a:rPr lang="es-ES" sz="2400" dirty="0">
                <a:solidFill>
                  <a:prstClr val="black"/>
                </a:solidFill>
                <a:latin typeface="Calibri" panose="020F0502020204030204" pitchFamily="34" charset="0"/>
                <a:cs typeface="Calibri" panose="020F0502020204030204" pitchFamily="34" charset="0"/>
              </a:rPr>
              <a:t>” </a:t>
            </a:r>
          </a:p>
          <a:p>
            <a:pPr marL="447675" lvl="2" indent="-358775" algn="just">
              <a:lnSpc>
                <a:spcPct val="120000"/>
              </a:lnSpc>
              <a:buFont typeface="Arial" panose="020B0604020202020204" pitchFamily="34" charset="0"/>
              <a:buNone/>
              <a:defRPr/>
            </a:pPr>
            <a:endParaRPr lang="es-ES" sz="2400" dirty="0">
              <a:solidFill>
                <a:prstClr val="black"/>
              </a:solidFill>
              <a:latin typeface="Calibri" panose="020F0502020204030204" pitchFamily="34" charset="0"/>
              <a:cs typeface="Calibri" panose="020F0502020204030204" pitchFamily="34" charset="0"/>
            </a:endParaRPr>
          </a:p>
          <a:p>
            <a:pPr marL="447675" lvl="1" indent="-358775" algn="just">
              <a:lnSpc>
                <a:spcPct val="120000"/>
              </a:lnSpc>
              <a:buFont typeface="Arial" panose="020B0604020202020204" pitchFamily="34" charset="0"/>
              <a:buAutoNum type="alphaUcPeriod" startAt="9"/>
              <a:defRPr/>
            </a:pPr>
            <a:r>
              <a:rPr lang="es-ES" b="1" dirty="0">
                <a:solidFill>
                  <a:prstClr val="black"/>
                </a:solidFill>
                <a:latin typeface="Calibri" panose="020F0502020204030204" pitchFamily="34" charset="0"/>
                <a:cs typeface="Calibri" panose="020F0502020204030204" pitchFamily="34" charset="0"/>
              </a:rPr>
              <a:t>AYUDA</a:t>
            </a:r>
            <a:r>
              <a:rPr lang="es-ES" dirty="0">
                <a:solidFill>
                  <a:prstClr val="black"/>
                </a:solidFill>
                <a:latin typeface="Calibri" panose="020F0502020204030204" pitchFamily="34" charset="0"/>
                <a:cs typeface="Calibri" panose="020F0502020204030204" pitchFamily="34" charset="0"/>
              </a:rPr>
              <a:t> </a:t>
            </a:r>
            <a:r>
              <a:rPr lang="es-ES" b="1" dirty="0">
                <a:solidFill>
                  <a:prstClr val="black"/>
                </a:solidFill>
                <a:latin typeface="Calibri" panose="020F0502020204030204" pitchFamily="34" charset="0"/>
                <a:cs typeface="Calibri" panose="020F0502020204030204" pitchFamily="34" charset="0"/>
              </a:rPr>
              <a:t>E INTERCEDE</a:t>
            </a:r>
            <a:r>
              <a:rPr lang="es-ES" dirty="0">
                <a:solidFill>
                  <a:prstClr val="black"/>
                </a:solidFill>
                <a:latin typeface="Calibri" panose="020F0502020204030204" pitchFamily="34" charset="0"/>
                <a:cs typeface="Calibri" panose="020F0502020204030204" pitchFamily="34" charset="0"/>
              </a:rPr>
              <a:t> — Romanos 8:26,27. </a:t>
            </a:r>
          </a:p>
          <a:p>
            <a:pPr marL="447675" lvl="2" indent="-358775" algn="just">
              <a:lnSpc>
                <a:spcPct val="120000"/>
              </a:lnSpc>
              <a:buFont typeface="Wingdings" panose="05000000000000000000" pitchFamily="2" charset="2"/>
              <a:buChar char="§"/>
              <a:defRPr/>
            </a:pPr>
            <a:r>
              <a:rPr lang="es-ES" sz="2400" dirty="0">
                <a:solidFill>
                  <a:prstClr val="black"/>
                </a:solidFill>
                <a:latin typeface="Calibri" panose="020F0502020204030204" pitchFamily="34" charset="0"/>
                <a:cs typeface="Calibri" panose="020F0502020204030204" pitchFamily="34" charset="0"/>
              </a:rPr>
              <a:t>“Y de igual manera </a:t>
            </a:r>
            <a:r>
              <a:rPr lang="es-ES" sz="2400" b="1" dirty="0">
                <a:solidFill>
                  <a:prstClr val="black"/>
                </a:solidFill>
                <a:latin typeface="Calibri" panose="020F0502020204030204" pitchFamily="34" charset="0"/>
                <a:cs typeface="Calibri" panose="020F0502020204030204" pitchFamily="34" charset="0"/>
              </a:rPr>
              <a:t>el Espíritu </a:t>
            </a:r>
            <a:r>
              <a:rPr lang="es-ES" sz="2400" b="1" u="sng" dirty="0">
                <a:solidFill>
                  <a:prstClr val="black"/>
                </a:solidFill>
                <a:latin typeface="Calibri" panose="020F0502020204030204" pitchFamily="34" charset="0"/>
                <a:cs typeface="Calibri" panose="020F0502020204030204" pitchFamily="34" charset="0"/>
              </a:rPr>
              <a:t>nos ayuda</a:t>
            </a:r>
            <a:r>
              <a:rPr lang="es-ES" sz="2400" b="1" dirty="0">
                <a:solidFill>
                  <a:prstClr val="black"/>
                </a:solidFill>
                <a:latin typeface="Calibri" panose="020F0502020204030204" pitchFamily="34" charset="0"/>
                <a:cs typeface="Calibri" panose="020F0502020204030204" pitchFamily="34" charset="0"/>
              </a:rPr>
              <a:t> </a:t>
            </a:r>
            <a:r>
              <a:rPr lang="es-ES" sz="2400" dirty="0">
                <a:solidFill>
                  <a:prstClr val="black"/>
                </a:solidFill>
                <a:latin typeface="Calibri" panose="020F0502020204030204" pitchFamily="34" charset="0"/>
                <a:cs typeface="Calibri" panose="020F0502020204030204" pitchFamily="34" charset="0"/>
              </a:rPr>
              <a:t>en nuestra debilidad... </a:t>
            </a:r>
            <a:r>
              <a:rPr lang="es-ES" sz="2400" b="1" dirty="0">
                <a:solidFill>
                  <a:prstClr val="black"/>
                </a:solidFill>
                <a:latin typeface="Calibri" panose="020F0502020204030204" pitchFamily="34" charset="0"/>
                <a:cs typeface="Calibri" panose="020F0502020204030204" pitchFamily="34" charset="0"/>
              </a:rPr>
              <a:t>pero el Espíritu mismo </a:t>
            </a:r>
            <a:r>
              <a:rPr lang="es-ES" sz="2400" b="1" u="sng" dirty="0">
                <a:solidFill>
                  <a:prstClr val="black"/>
                </a:solidFill>
                <a:latin typeface="Calibri" panose="020F0502020204030204" pitchFamily="34" charset="0"/>
                <a:cs typeface="Calibri" panose="020F0502020204030204" pitchFamily="34" charset="0"/>
              </a:rPr>
              <a:t>intercede</a:t>
            </a:r>
            <a:r>
              <a:rPr lang="es-ES" sz="2400" b="1" dirty="0">
                <a:solidFill>
                  <a:prstClr val="black"/>
                </a:solidFill>
                <a:latin typeface="Calibri" panose="020F0502020204030204" pitchFamily="34" charset="0"/>
                <a:cs typeface="Calibri" panose="020F0502020204030204" pitchFamily="34" charset="0"/>
              </a:rPr>
              <a:t> por nosotros</a:t>
            </a:r>
            <a:r>
              <a:rPr lang="es-ES" sz="2400" dirty="0">
                <a:solidFill>
                  <a:prstClr val="black"/>
                </a:solidFill>
                <a:latin typeface="Calibri" panose="020F0502020204030204" pitchFamily="34" charset="0"/>
                <a:cs typeface="Calibri" panose="020F0502020204030204" pitchFamily="34" charset="0"/>
              </a:rPr>
              <a:t>...porque conforme a la voluntad de Dios intercede por los santos.” </a:t>
            </a:r>
          </a:p>
          <a:p>
            <a:pPr marL="447675" lvl="2" indent="-358775" algn="just">
              <a:lnSpc>
                <a:spcPct val="120000"/>
              </a:lnSpc>
              <a:buFont typeface="Arial" panose="020B0604020202020204" pitchFamily="34" charset="0"/>
              <a:buNone/>
              <a:defRPr/>
            </a:pPr>
            <a:endParaRPr lang="es-ES" sz="2400" dirty="0">
              <a:solidFill>
                <a:prstClr val="black"/>
              </a:solidFill>
              <a:latin typeface="Calibri" panose="020F0502020204030204" pitchFamily="34" charset="0"/>
              <a:cs typeface="Calibri" panose="020F0502020204030204" pitchFamily="34" charset="0"/>
            </a:endParaRPr>
          </a:p>
          <a:p>
            <a:pPr marL="447675" lvl="1" indent="-358775" algn="just">
              <a:lnSpc>
                <a:spcPct val="120000"/>
              </a:lnSpc>
              <a:buFont typeface="Arial" panose="020B0604020202020204" pitchFamily="34" charset="0"/>
              <a:buAutoNum type="alphaUcPeriod" startAt="9"/>
              <a:defRPr/>
            </a:pPr>
            <a:r>
              <a:rPr lang="es-ES" b="1" dirty="0">
                <a:solidFill>
                  <a:prstClr val="black"/>
                </a:solidFill>
                <a:latin typeface="Calibri" panose="020F0502020204030204" pitchFamily="34" charset="0"/>
                <a:cs typeface="Calibri" panose="020F0502020204030204" pitchFamily="34" charset="0"/>
              </a:rPr>
              <a:t>HABLA</a:t>
            </a:r>
            <a:r>
              <a:rPr lang="es-ES" dirty="0">
                <a:solidFill>
                  <a:prstClr val="black"/>
                </a:solidFill>
                <a:latin typeface="Calibri" panose="020F0502020204030204" pitchFamily="34" charset="0"/>
                <a:cs typeface="Calibri" panose="020F0502020204030204" pitchFamily="34" charset="0"/>
              </a:rPr>
              <a:t> — Apocalipsis 2:7 y c. </a:t>
            </a:r>
          </a:p>
          <a:p>
            <a:pPr marL="447675" lvl="2" indent="-358775" algn="just">
              <a:lnSpc>
                <a:spcPct val="120000"/>
              </a:lnSpc>
              <a:buFont typeface="Wingdings" panose="05000000000000000000" pitchFamily="2" charset="2"/>
              <a:buChar char="§"/>
              <a:defRPr/>
            </a:pPr>
            <a:r>
              <a:rPr lang="es-ES" sz="2400" dirty="0">
                <a:solidFill>
                  <a:prstClr val="black"/>
                </a:solidFill>
                <a:latin typeface="Calibri" panose="020F0502020204030204" pitchFamily="34" charset="0"/>
                <a:cs typeface="Calibri" panose="020F0502020204030204" pitchFamily="34" charset="0"/>
              </a:rPr>
              <a:t>“El que tiene oído, oiga lo que </a:t>
            </a:r>
            <a:r>
              <a:rPr lang="es-ES" sz="2400" b="1" dirty="0">
                <a:solidFill>
                  <a:prstClr val="black"/>
                </a:solidFill>
                <a:latin typeface="Calibri" panose="020F0502020204030204" pitchFamily="34" charset="0"/>
                <a:cs typeface="Calibri" panose="020F0502020204030204" pitchFamily="34" charset="0"/>
              </a:rPr>
              <a:t>el Espíritu </a:t>
            </a:r>
            <a:r>
              <a:rPr lang="es-ES" sz="2400" b="1" u="sng" dirty="0">
                <a:solidFill>
                  <a:prstClr val="black"/>
                </a:solidFill>
                <a:latin typeface="Calibri" panose="020F0502020204030204" pitchFamily="34" charset="0"/>
                <a:cs typeface="Calibri" panose="020F0502020204030204" pitchFamily="34" charset="0"/>
              </a:rPr>
              <a:t>dice</a:t>
            </a:r>
            <a:r>
              <a:rPr lang="es-ES" sz="2400" b="1" dirty="0">
                <a:solidFill>
                  <a:prstClr val="black"/>
                </a:solidFill>
                <a:latin typeface="Calibri" panose="020F0502020204030204" pitchFamily="34" charset="0"/>
                <a:cs typeface="Calibri" panose="020F0502020204030204" pitchFamily="34" charset="0"/>
              </a:rPr>
              <a:t> a las iglesias</a:t>
            </a:r>
            <a:r>
              <a:rPr lang="es-ES" sz="2400" dirty="0">
                <a:solidFill>
                  <a:prstClr val="black"/>
                </a:solidFill>
                <a:latin typeface="Calibri" panose="020F0502020204030204" pitchFamily="34" charset="0"/>
                <a:cs typeface="Calibri" panose="020F0502020204030204" pitchFamily="34" charset="0"/>
              </a:rPr>
              <a:t>.”</a:t>
            </a:r>
          </a:p>
        </p:txBody>
      </p:sp>
      <p:grpSp>
        <p:nvGrpSpPr>
          <p:cNvPr id="5" name="Grupo 4">
            <a:extLst>
              <a:ext uri="{FF2B5EF4-FFF2-40B4-BE49-F238E27FC236}">
                <a16:creationId xmlns:a16="http://schemas.microsoft.com/office/drawing/2014/main" id="{A65DA27F-6E56-970D-741B-94F7C97FA452}"/>
              </a:ext>
            </a:extLst>
          </p:cNvPr>
          <p:cNvGrpSpPr/>
          <p:nvPr/>
        </p:nvGrpSpPr>
        <p:grpSpPr>
          <a:xfrm>
            <a:off x="34410" y="1498705"/>
            <a:ext cx="400933" cy="4129014"/>
            <a:chOff x="34410" y="1498705"/>
            <a:chExt cx="400933" cy="4129014"/>
          </a:xfrm>
        </p:grpSpPr>
        <p:sp>
          <p:nvSpPr>
            <p:cNvPr id="10" name="Forma en L 12">
              <a:extLst>
                <a:ext uri="{FF2B5EF4-FFF2-40B4-BE49-F238E27FC236}">
                  <a16:creationId xmlns:a16="http://schemas.microsoft.com/office/drawing/2014/main" id="{7A2D3D38-00FC-BC4D-1DC4-FEB35C1CCA0B}"/>
                </a:ext>
              </a:extLst>
            </p:cNvPr>
            <p:cNvSpPr/>
            <p:nvPr/>
          </p:nvSpPr>
          <p:spPr>
            <a:xfrm rot="16200000">
              <a:off x="-662457" y="2668350"/>
              <a:ext cx="1792292" cy="398558"/>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CuadroTexto 2">
              <a:extLst>
                <a:ext uri="{FF2B5EF4-FFF2-40B4-BE49-F238E27FC236}">
                  <a16:creationId xmlns:a16="http://schemas.microsoft.com/office/drawing/2014/main" id="{E4F895E8-25D0-9E8A-260A-D81F31BF6D79}"/>
                </a:ext>
              </a:extLst>
            </p:cNvPr>
            <p:cNvSpPr txBox="1"/>
            <p:nvPr/>
          </p:nvSpPr>
          <p:spPr>
            <a:xfrm rot="16200000">
              <a:off x="-706580" y="2669256"/>
              <a:ext cx="1850483"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err="1">
                  <a:ln>
                    <a:noFill/>
                  </a:ln>
                  <a:solidFill>
                    <a:prstClr val="white"/>
                  </a:solidFill>
                  <a:effectLst/>
                  <a:uLnTx/>
                  <a:uFillTx/>
                  <a:latin typeface="Century Gothic" panose="020B0502020202020204" pitchFamily="34" charset="0"/>
                  <a:ea typeface="+mn-ea"/>
                  <a:cs typeface="Arial" panose="020B0604020202020204" pitchFamily="34" charset="0"/>
                </a:rPr>
                <a:t>Apoyo</a:t>
              </a: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 doctrinal </a:t>
              </a:r>
            </a:p>
          </p:txBody>
        </p:sp>
        <p:sp>
          <p:nvSpPr>
            <p:cNvPr id="12" name="Forma en L 12">
              <a:extLst>
                <a:ext uri="{FF2B5EF4-FFF2-40B4-BE49-F238E27FC236}">
                  <a16:creationId xmlns:a16="http://schemas.microsoft.com/office/drawing/2014/main" id="{923EB731-0C2F-5291-57F0-8DA1EE58B26C}"/>
                </a:ext>
              </a:extLst>
            </p:cNvPr>
            <p:cNvSpPr/>
            <p:nvPr/>
          </p:nvSpPr>
          <p:spPr>
            <a:xfrm rot="16200000">
              <a:off x="33356" y="1500581"/>
              <a:ext cx="403863" cy="400111"/>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 name="Forma en L 12">
              <a:extLst>
                <a:ext uri="{FF2B5EF4-FFF2-40B4-BE49-F238E27FC236}">
                  <a16:creationId xmlns:a16="http://schemas.microsoft.com/office/drawing/2014/main" id="{1A3CC719-6388-DDEF-B6ED-C57EBFE75328}"/>
                </a:ext>
              </a:extLst>
            </p:cNvPr>
            <p:cNvSpPr/>
            <p:nvPr/>
          </p:nvSpPr>
          <p:spPr>
            <a:xfrm rot="16200000">
              <a:off x="-601910" y="4466596"/>
              <a:ext cx="1672750" cy="400110"/>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5" name="CuadroTexto 2">
              <a:extLst>
                <a:ext uri="{FF2B5EF4-FFF2-40B4-BE49-F238E27FC236}">
                  <a16:creationId xmlns:a16="http://schemas.microsoft.com/office/drawing/2014/main" id="{03104C23-4CD7-E1CA-FE17-65FA12B06F4C}"/>
                </a:ext>
              </a:extLst>
            </p:cNvPr>
            <p:cNvSpPr txBox="1"/>
            <p:nvPr/>
          </p:nvSpPr>
          <p:spPr>
            <a:xfrm rot="16200000">
              <a:off x="-737518" y="4501531"/>
              <a:ext cx="1913822"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err="1">
                  <a:ln>
                    <a:noFill/>
                  </a:ln>
                  <a:solidFill>
                    <a:prstClr val="white"/>
                  </a:solidFill>
                  <a:effectLst/>
                  <a:uLnTx/>
                  <a:uFillTx/>
                  <a:latin typeface="Century Gothic" panose="020B0502020202020204" pitchFamily="34" charset="0"/>
                  <a:ea typeface="+mn-ea"/>
                  <a:cs typeface="Arial" panose="020B0604020202020204" pitchFamily="34" charset="0"/>
                </a:rPr>
                <a:t>Espíritu</a:t>
              </a: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 Santo</a:t>
              </a:r>
            </a:p>
          </p:txBody>
        </p:sp>
      </p:grpSp>
      <p:sp>
        <p:nvSpPr>
          <p:cNvPr id="4" name="Marcador de número de diapositiva 3">
            <a:extLst>
              <a:ext uri="{FF2B5EF4-FFF2-40B4-BE49-F238E27FC236}">
                <a16:creationId xmlns:a16="http://schemas.microsoft.com/office/drawing/2014/main" id="{DB7F1EDC-706E-4EDD-8F64-E00073B350AA}"/>
              </a:ext>
            </a:extLst>
          </p:cNvPr>
          <p:cNvSpPr>
            <a:spLocks noGrp="1"/>
          </p:cNvSpPr>
          <p:nvPr>
            <p:ph type="sldNum" sz="quarter" idx="12"/>
          </p:nvPr>
        </p:nvSpPr>
        <p:spPr>
          <a:xfrm rot="16200000">
            <a:off x="-12491" y="1499979"/>
            <a:ext cx="496196" cy="372446"/>
          </a:xfrm>
        </p:spPr>
        <p:txBody>
          <a:bodyPr/>
          <a:lstStyle/>
          <a:p>
            <a:pPr algn="ctr">
              <a:defRPr/>
            </a:pPr>
            <a:r>
              <a:rPr lang="es-SV" sz="1600" b="1" dirty="0">
                <a:solidFill>
                  <a:prstClr val="white"/>
                </a:solidFill>
                <a:latin typeface="Century Gothic" panose="020B0502020202020204" pitchFamily="34" charset="0"/>
                <a:cs typeface="Arial" panose="020B0604020202020204" pitchFamily="34" charset="0"/>
              </a:rPr>
              <a:t>17</a:t>
            </a:r>
          </a:p>
        </p:txBody>
      </p:sp>
    </p:spTree>
    <p:extLst>
      <p:ext uri="{BB962C8B-B14F-4D97-AF65-F5344CB8AC3E}">
        <p14:creationId xmlns:p14="http://schemas.microsoft.com/office/powerpoint/2010/main" val="262095964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DB878FE-0963-E23E-47A8-37D7EA7F6BB1}"/>
              </a:ext>
            </a:extLst>
          </p:cNvPr>
          <p:cNvSpPr txBox="1"/>
          <p:nvPr/>
        </p:nvSpPr>
        <p:spPr>
          <a:xfrm>
            <a:off x="280894" y="88617"/>
            <a:ext cx="11722848" cy="400110"/>
          </a:xfrm>
          <a:prstGeom prst="rect">
            <a:avLst/>
          </a:prstGeom>
          <a:noFill/>
          <a:ln>
            <a:solidFill>
              <a:schemeClr val="tx1"/>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2000"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EL ESPÍRITU SANTO TIENE CARACTERÍSTICAS DE UNA PERSONA</a:t>
            </a:r>
            <a:endParaRPr kumimoji="0" lang="es-SV" sz="2000"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p:txBody>
      </p:sp>
      <p:sp>
        <p:nvSpPr>
          <p:cNvPr id="3" name="Marcador de contenido 2">
            <a:extLst>
              <a:ext uri="{FF2B5EF4-FFF2-40B4-BE49-F238E27FC236}">
                <a16:creationId xmlns:a16="http://schemas.microsoft.com/office/drawing/2014/main" id="{13F50B78-7AC7-6951-D737-613A42D69F81}"/>
              </a:ext>
            </a:extLst>
          </p:cNvPr>
          <p:cNvSpPr txBox="1">
            <a:spLocks/>
          </p:cNvSpPr>
          <p:nvPr/>
        </p:nvSpPr>
        <p:spPr>
          <a:xfrm>
            <a:off x="489326" y="585694"/>
            <a:ext cx="11514416" cy="6127787"/>
          </a:xfrm>
          <a:prstGeom prst="rect">
            <a:avLst/>
          </a:prstGeom>
          <a:ln w="38100">
            <a:solidFill>
              <a:schemeClr val="tx1"/>
            </a:solidFill>
          </a:ln>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546100" lvl="1" indent="-457200" algn="just">
              <a:lnSpc>
                <a:spcPct val="120000"/>
              </a:lnSpc>
              <a:buFont typeface="+mj-lt"/>
              <a:buAutoNum type="alphaUcPeriod" startAt="12"/>
              <a:defRPr/>
            </a:pPr>
            <a:r>
              <a:rPr lang="es-ES" sz="2800" b="1" dirty="0">
                <a:solidFill>
                  <a:prstClr val="black"/>
                </a:solidFill>
                <a:latin typeface="Calibri" panose="020F0502020204030204" pitchFamily="34" charset="0"/>
                <a:cs typeface="Calibri" panose="020F0502020204030204" pitchFamily="34" charset="0"/>
              </a:rPr>
              <a:t>DIRIGE Y GUÍA </a:t>
            </a:r>
            <a:r>
              <a:rPr lang="es-ES" sz="2800" dirty="0">
                <a:solidFill>
                  <a:prstClr val="black"/>
                </a:solidFill>
                <a:latin typeface="Calibri" panose="020F0502020204030204" pitchFamily="34" charset="0"/>
                <a:cs typeface="Calibri" panose="020F0502020204030204" pitchFamily="34" charset="0"/>
              </a:rPr>
              <a:t>— Romanos 8:14. </a:t>
            </a:r>
          </a:p>
          <a:p>
            <a:pPr marL="447675" lvl="2" indent="-358775" algn="just">
              <a:lnSpc>
                <a:spcPct val="120000"/>
              </a:lnSpc>
              <a:buFont typeface="Wingdings" panose="05000000000000000000" pitchFamily="2" charset="2"/>
              <a:buChar char="§"/>
              <a:defRPr/>
            </a:pPr>
            <a:r>
              <a:rPr lang="es-ES" sz="2800" dirty="0">
                <a:solidFill>
                  <a:prstClr val="black"/>
                </a:solidFill>
                <a:latin typeface="Calibri" panose="020F0502020204030204" pitchFamily="34" charset="0"/>
                <a:cs typeface="Calibri" panose="020F0502020204030204" pitchFamily="34" charset="0"/>
              </a:rPr>
              <a:t>“Porque todos </a:t>
            </a:r>
            <a:r>
              <a:rPr lang="es-ES" sz="2800" b="1" dirty="0">
                <a:solidFill>
                  <a:prstClr val="black"/>
                </a:solidFill>
                <a:latin typeface="Calibri" panose="020F0502020204030204" pitchFamily="34" charset="0"/>
                <a:cs typeface="Calibri" panose="020F0502020204030204" pitchFamily="34" charset="0"/>
              </a:rPr>
              <a:t>los que </a:t>
            </a:r>
            <a:r>
              <a:rPr lang="es-ES" sz="2800" b="1" u="sng" dirty="0">
                <a:solidFill>
                  <a:prstClr val="black"/>
                </a:solidFill>
                <a:latin typeface="Calibri" panose="020F0502020204030204" pitchFamily="34" charset="0"/>
                <a:cs typeface="Calibri" panose="020F0502020204030204" pitchFamily="34" charset="0"/>
              </a:rPr>
              <a:t>son guiados</a:t>
            </a:r>
            <a:r>
              <a:rPr lang="es-ES" sz="2800" b="1" dirty="0">
                <a:solidFill>
                  <a:prstClr val="black"/>
                </a:solidFill>
                <a:latin typeface="Calibri" panose="020F0502020204030204" pitchFamily="34" charset="0"/>
                <a:cs typeface="Calibri" panose="020F0502020204030204" pitchFamily="34" charset="0"/>
              </a:rPr>
              <a:t> por el Espíritu de Dios</a:t>
            </a:r>
            <a:r>
              <a:rPr lang="es-ES" sz="2800" dirty="0">
                <a:solidFill>
                  <a:prstClr val="black"/>
                </a:solidFill>
                <a:latin typeface="Calibri" panose="020F0502020204030204" pitchFamily="34" charset="0"/>
                <a:cs typeface="Calibri" panose="020F0502020204030204" pitchFamily="34" charset="0"/>
              </a:rPr>
              <a:t>, éstos son hijos de Dios.”</a:t>
            </a:r>
          </a:p>
          <a:p>
            <a:pPr marL="447675" lvl="2" indent="-358775" algn="just">
              <a:lnSpc>
                <a:spcPct val="120000"/>
              </a:lnSpc>
              <a:buFont typeface="Arial" panose="020B0604020202020204" pitchFamily="34" charset="0"/>
              <a:buNone/>
              <a:defRPr/>
            </a:pPr>
            <a:endParaRPr lang="es-ES" sz="2800" dirty="0">
              <a:solidFill>
                <a:prstClr val="black"/>
              </a:solidFill>
              <a:latin typeface="Calibri" panose="020F0502020204030204" pitchFamily="34" charset="0"/>
              <a:cs typeface="Calibri" panose="020F0502020204030204" pitchFamily="34" charset="0"/>
            </a:endParaRPr>
          </a:p>
          <a:p>
            <a:pPr marL="546100" lvl="1" indent="-457200" algn="just">
              <a:lnSpc>
                <a:spcPct val="120000"/>
              </a:lnSpc>
              <a:buFont typeface="+mj-lt"/>
              <a:buAutoNum type="alphaUcPeriod" startAt="13"/>
              <a:defRPr/>
            </a:pPr>
            <a:r>
              <a:rPr lang="es-ES" sz="2800" b="1" dirty="0">
                <a:solidFill>
                  <a:prstClr val="black"/>
                </a:solidFill>
                <a:latin typeface="Calibri" panose="020F0502020204030204" pitchFamily="34" charset="0"/>
                <a:cs typeface="Calibri" panose="020F0502020204030204" pitchFamily="34" charset="0"/>
              </a:rPr>
              <a:t>LLAMA Y COMISIONA</a:t>
            </a:r>
            <a:r>
              <a:rPr lang="es-ES" sz="2800" dirty="0">
                <a:solidFill>
                  <a:prstClr val="black"/>
                </a:solidFill>
                <a:latin typeface="Calibri" panose="020F0502020204030204" pitchFamily="34" charset="0"/>
                <a:cs typeface="Calibri" panose="020F0502020204030204" pitchFamily="34" charset="0"/>
              </a:rPr>
              <a:t>: </a:t>
            </a:r>
          </a:p>
          <a:p>
            <a:pPr marL="447675" lvl="2" indent="-358775" algn="just">
              <a:lnSpc>
                <a:spcPct val="120000"/>
              </a:lnSpc>
              <a:buFont typeface="Wingdings" panose="05000000000000000000" pitchFamily="2" charset="2"/>
              <a:buChar char="§"/>
              <a:defRPr/>
            </a:pPr>
            <a:r>
              <a:rPr lang="es-ES" sz="2800" dirty="0">
                <a:solidFill>
                  <a:prstClr val="black"/>
                </a:solidFill>
                <a:latin typeface="Calibri" panose="020F0502020204030204" pitchFamily="34" charset="0"/>
                <a:cs typeface="Calibri" panose="020F0502020204030204" pitchFamily="34" charset="0"/>
              </a:rPr>
              <a:t>Hechos 13:2 — “Ministrando éstos al Señor, y ayunando, </a:t>
            </a:r>
            <a:r>
              <a:rPr lang="es-ES" sz="2800" b="1" dirty="0">
                <a:solidFill>
                  <a:prstClr val="black"/>
                </a:solidFill>
                <a:latin typeface="Calibri" panose="020F0502020204030204" pitchFamily="34" charset="0"/>
                <a:cs typeface="Calibri" panose="020F0502020204030204" pitchFamily="34" charset="0"/>
              </a:rPr>
              <a:t>DIJO el Espíritu Santo</a:t>
            </a:r>
            <a:r>
              <a:rPr lang="es-ES" sz="2800" dirty="0">
                <a:solidFill>
                  <a:prstClr val="black"/>
                </a:solidFill>
                <a:latin typeface="Calibri" panose="020F0502020204030204" pitchFamily="34" charset="0"/>
                <a:cs typeface="Calibri" panose="020F0502020204030204" pitchFamily="34" charset="0"/>
              </a:rPr>
              <a:t>: </a:t>
            </a:r>
            <a:r>
              <a:rPr lang="es-ES" sz="2800" b="1" u="sng" dirty="0">
                <a:solidFill>
                  <a:prstClr val="black"/>
                </a:solidFill>
                <a:latin typeface="Calibri" panose="020F0502020204030204" pitchFamily="34" charset="0"/>
                <a:cs typeface="Calibri" panose="020F0502020204030204" pitchFamily="34" charset="0"/>
              </a:rPr>
              <a:t>APARTADME</a:t>
            </a:r>
            <a:r>
              <a:rPr lang="es-ES" sz="2800" b="1" dirty="0">
                <a:solidFill>
                  <a:prstClr val="black"/>
                </a:solidFill>
                <a:latin typeface="Calibri" panose="020F0502020204030204" pitchFamily="34" charset="0"/>
                <a:cs typeface="Calibri" panose="020F0502020204030204" pitchFamily="34" charset="0"/>
              </a:rPr>
              <a:t> A Bernabé y a Saulo</a:t>
            </a:r>
            <a:r>
              <a:rPr lang="es-ES" sz="2800" dirty="0">
                <a:solidFill>
                  <a:prstClr val="black"/>
                </a:solidFill>
                <a:latin typeface="Calibri" panose="020F0502020204030204" pitchFamily="34" charset="0"/>
                <a:cs typeface="Calibri" panose="020F0502020204030204" pitchFamily="34" charset="0"/>
              </a:rPr>
              <a:t> para la obra a </a:t>
            </a:r>
            <a:r>
              <a:rPr lang="es-ES" sz="2800" b="1" u="sng" dirty="0">
                <a:solidFill>
                  <a:prstClr val="black"/>
                </a:solidFill>
                <a:latin typeface="Calibri" panose="020F0502020204030204" pitchFamily="34" charset="0"/>
                <a:cs typeface="Calibri" panose="020F0502020204030204" pitchFamily="34" charset="0"/>
              </a:rPr>
              <a:t>que los he llamado</a:t>
            </a:r>
            <a:r>
              <a:rPr lang="es-ES" sz="2800" dirty="0">
                <a:solidFill>
                  <a:prstClr val="black"/>
                </a:solidFill>
                <a:latin typeface="Calibri" panose="020F0502020204030204" pitchFamily="34" charset="0"/>
                <a:cs typeface="Calibri" panose="020F0502020204030204" pitchFamily="34" charset="0"/>
              </a:rPr>
              <a:t>.” </a:t>
            </a:r>
          </a:p>
          <a:p>
            <a:pPr marL="447675" lvl="2" indent="-358775" algn="just">
              <a:lnSpc>
                <a:spcPct val="120000"/>
              </a:lnSpc>
              <a:buFont typeface="Wingdings" panose="05000000000000000000" pitchFamily="2" charset="2"/>
              <a:buChar char="§"/>
              <a:defRPr/>
            </a:pPr>
            <a:endParaRPr lang="es-ES" sz="2800" dirty="0">
              <a:solidFill>
                <a:prstClr val="black"/>
              </a:solidFill>
              <a:latin typeface="Calibri" panose="020F0502020204030204" pitchFamily="34" charset="0"/>
              <a:cs typeface="Calibri" panose="020F0502020204030204" pitchFamily="34" charset="0"/>
            </a:endParaRPr>
          </a:p>
          <a:p>
            <a:pPr marL="447675" lvl="2" indent="-358775" algn="just">
              <a:lnSpc>
                <a:spcPct val="120000"/>
              </a:lnSpc>
              <a:buFont typeface="Wingdings" panose="05000000000000000000" pitchFamily="2" charset="2"/>
              <a:buChar char="§"/>
              <a:defRPr/>
            </a:pPr>
            <a:r>
              <a:rPr lang="es-ES" sz="2800" dirty="0">
                <a:solidFill>
                  <a:prstClr val="black"/>
                </a:solidFill>
                <a:latin typeface="Calibri" panose="020F0502020204030204" pitchFamily="34" charset="0"/>
                <a:cs typeface="Calibri" panose="020F0502020204030204" pitchFamily="34" charset="0"/>
              </a:rPr>
              <a:t>Hechos 20:28 —“Por tanto, mirad por vosotros mismos, y por todo el rebaño en que </a:t>
            </a:r>
            <a:r>
              <a:rPr lang="es-ES" sz="2800" b="1" dirty="0">
                <a:solidFill>
                  <a:prstClr val="black"/>
                </a:solidFill>
                <a:latin typeface="Calibri" panose="020F0502020204030204" pitchFamily="34" charset="0"/>
                <a:cs typeface="Calibri" panose="020F0502020204030204" pitchFamily="34" charset="0"/>
              </a:rPr>
              <a:t>el Espíritu Santo </a:t>
            </a:r>
            <a:r>
              <a:rPr lang="es-ES" sz="2800" b="1" u="sng" dirty="0">
                <a:solidFill>
                  <a:prstClr val="black"/>
                </a:solidFill>
                <a:latin typeface="Calibri" panose="020F0502020204030204" pitchFamily="34" charset="0"/>
                <a:cs typeface="Calibri" panose="020F0502020204030204" pitchFamily="34" charset="0"/>
              </a:rPr>
              <a:t>os ha PUESTO</a:t>
            </a:r>
            <a:r>
              <a:rPr lang="es-ES" sz="2800" b="1" dirty="0">
                <a:solidFill>
                  <a:prstClr val="black"/>
                </a:solidFill>
                <a:latin typeface="Calibri" panose="020F0502020204030204" pitchFamily="34" charset="0"/>
                <a:cs typeface="Calibri" panose="020F0502020204030204" pitchFamily="34" charset="0"/>
              </a:rPr>
              <a:t> por obispos</a:t>
            </a:r>
            <a:r>
              <a:rPr lang="es-ES" sz="2800" dirty="0">
                <a:solidFill>
                  <a:prstClr val="black"/>
                </a:solidFill>
                <a:latin typeface="Calibri" panose="020F0502020204030204" pitchFamily="34" charset="0"/>
                <a:cs typeface="Calibri" panose="020F0502020204030204" pitchFamily="34" charset="0"/>
              </a:rPr>
              <a:t>...”</a:t>
            </a:r>
          </a:p>
        </p:txBody>
      </p:sp>
      <p:grpSp>
        <p:nvGrpSpPr>
          <p:cNvPr id="5" name="Grupo 4">
            <a:extLst>
              <a:ext uri="{FF2B5EF4-FFF2-40B4-BE49-F238E27FC236}">
                <a16:creationId xmlns:a16="http://schemas.microsoft.com/office/drawing/2014/main" id="{A65DA27F-6E56-970D-741B-94F7C97FA452}"/>
              </a:ext>
            </a:extLst>
          </p:cNvPr>
          <p:cNvGrpSpPr/>
          <p:nvPr/>
        </p:nvGrpSpPr>
        <p:grpSpPr>
          <a:xfrm>
            <a:off x="34410" y="1498705"/>
            <a:ext cx="400933" cy="4129014"/>
            <a:chOff x="34410" y="1498705"/>
            <a:chExt cx="400933" cy="4129014"/>
          </a:xfrm>
        </p:grpSpPr>
        <p:sp>
          <p:nvSpPr>
            <p:cNvPr id="10" name="Forma en L 12">
              <a:extLst>
                <a:ext uri="{FF2B5EF4-FFF2-40B4-BE49-F238E27FC236}">
                  <a16:creationId xmlns:a16="http://schemas.microsoft.com/office/drawing/2014/main" id="{7A2D3D38-00FC-BC4D-1DC4-FEB35C1CCA0B}"/>
                </a:ext>
              </a:extLst>
            </p:cNvPr>
            <p:cNvSpPr/>
            <p:nvPr/>
          </p:nvSpPr>
          <p:spPr>
            <a:xfrm rot="16200000">
              <a:off x="-662457" y="2668350"/>
              <a:ext cx="1792292" cy="398558"/>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CuadroTexto 2">
              <a:extLst>
                <a:ext uri="{FF2B5EF4-FFF2-40B4-BE49-F238E27FC236}">
                  <a16:creationId xmlns:a16="http://schemas.microsoft.com/office/drawing/2014/main" id="{E4F895E8-25D0-9E8A-260A-D81F31BF6D79}"/>
                </a:ext>
              </a:extLst>
            </p:cNvPr>
            <p:cNvSpPr txBox="1"/>
            <p:nvPr/>
          </p:nvSpPr>
          <p:spPr>
            <a:xfrm rot="16200000">
              <a:off x="-706580" y="2669256"/>
              <a:ext cx="1850483"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err="1">
                  <a:ln>
                    <a:noFill/>
                  </a:ln>
                  <a:solidFill>
                    <a:prstClr val="white"/>
                  </a:solidFill>
                  <a:effectLst/>
                  <a:uLnTx/>
                  <a:uFillTx/>
                  <a:latin typeface="Century Gothic" panose="020B0502020202020204" pitchFamily="34" charset="0"/>
                  <a:ea typeface="+mn-ea"/>
                  <a:cs typeface="Arial" panose="020B0604020202020204" pitchFamily="34" charset="0"/>
                </a:rPr>
                <a:t>Apoyo</a:t>
              </a: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 doctrinal </a:t>
              </a:r>
            </a:p>
          </p:txBody>
        </p:sp>
        <p:sp>
          <p:nvSpPr>
            <p:cNvPr id="12" name="Forma en L 12">
              <a:extLst>
                <a:ext uri="{FF2B5EF4-FFF2-40B4-BE49-F238E27FC236}">
                  <a16:creationId xmlns:a16="http://schemas.microsoft.com/office/drawing/2014/main" id="{923EB731-0C2F-5291-57F0-8DA1EE58B26C}"/>
                </a:ext>
              </a:extLst>
            </p:cNvPr>
            <p:cNvSpPr/>
            <p:nvPr/>
          </p:nvSpPr>
          <p:spPr>
            <a:xfrm rot="16200000">
              <a:off x="33356" y="1500581"/>
              <a:ext cx="403863" cy="400111"/>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 name="Forma en L 12">
              <a:extLst>
                <a:ext uri="{FF2B5EF4-FFF2-40B4-BE49-F238E27FC236}">
                  <a16:creationId xmlns:a16="http://schemas.microsoft.com/office/drawing/2014/main" id="{1A3CC719-6388-DDEF-B6ED-C57EBFE75328}"/>
                </a:ext>
              </a:extLst>
            </p:cNvPr>
            <p:cNvSpPr/>
            <p:nvPr/>
          </p:nvSpPr>
          <p:spPr>
            <a:xfrm rot="16200000">
              <a:off x="-601910" y="4466596"/>
              <a:ext cx="1672750" cy="400110"/>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5" name="CuadroTexto 2">
              <a:extLst>
                <a:ext uri="{FF2B5EF4-FFF2-40B4-BE49-F238E27FC236}">
                  <a16:creationId xmlns:a16="http://schemas.microsoft.com/office/drawing/2014/main" id="{03104C23-4CD7-E1CA-FE17-65FA12B06F4C}"/>
                </a:ext>
              </a:extLst>
            </p:cNvPr>
            <p:cNvSpPr txBox="1"/>
            <p:nvPr/>
          </p:nvSpPr>
          <p:spPr>
            <a:xfrm rot="16200000">
              <a:off x="-737518" y="4501531"/>
              <a:ext cx="1913822"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err="1">
                  <a:ln>
                    <a:noFill/>
                  </a:ln>
                  <a:solidFill>
                    <a:prstClr val="white"/>
                  </a:solidFill>
                  <a:effectLst/>
                  <a:uLnTx/>
                  <a:uFillTx/>
                  <a:latin typeface="Century Gothic" panose="020B0502020202020204" pitchFamily="34" charset="0"/>
                  <a:ea typeface="+mn-ea"/>
                  <a:cs typeface="Arial" panose="020B0604020202020204" pitchFamily="34" charset="0"/>
                </a:rPr>
                <a:t>Espíritu</a:t>
              </a: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 Santo</a:t>
              </a:r>
            </a:p>
          </p:txBody>
        </p:sp>
      </p:grpSp>
      <p:sp>
        <p:nvSpPr>
          <p:cNvPr id="4" name="Marcador de número de diapositiva 3">
            <a:extLst>
              <a:ext uri="{FF2B5EF4-FFF2-40B4-BE49-F238E27FC236}">
                <a16:creationId xmlns:a16="http://schemas.microsoft.com/office/drawing/2014/main" id="{DB7F1EDC-706E-4EDD-8F64-E00073B350AA}"/>
              </a:ext>
            </a:extLst>
          </p:cNvPr>
          <p:cNvSpPr>
            <a:spLocks noGrp="1"/>
          </p:cNvSpPr>
          <p:nvPr>
            <p:ph type="sldNum" sz="quarter" idx="12"/>
          </p:nvPr>
        </p:nvSpPr>
        <p:spPr>
          <a:xfrm rot="16200000">
            <a:off x="-14409" y="1514413"/>
            <a:ext cx="496196" cy="372446"/>
          </a:xfrm>
        </p:spPr>
        <p:txBody>
          <a:bodyPr/>
          <a:lstStyle/>
          <a:p>
            <a:pPr algn="ctr">
              <a:defRPr/>
            </a:pPr>
            <a:r>
              <a:rPr lang="es-SV" sz="1600" b="1" dirty="0">
                <a:solidFill>
                  <a:prstClr val="white"/>
                </a:solidFill>
                <a:latin typeface="Century Gothic" panose="020B0502020202020204" pitchFamily="34" charset="0"/>
                <a:cs typeface="Arial" panose="020B0604020202020204" pitchFamily="34" charset="0"/>
              </a:rPr>
              <a:t>18</a:t>
            </a:r>
          </a:p>
        </p:txBody>
      </p:sp>
    </p:spTree>
    <p:extLst>
      <p:ext uri="{BB962C8B-B14F-4D97-AF65-F5344CB8AC3E}">
        <p14:creationId xmlns:p14="http://schemas.microsoft.com/office/powerpoint/2010/main" val="258969458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DB878FE-0963-E23E-47A8-37D7EA7F6BB1}"/>
              </a:ext>
            </a:extLst>
          </p:cNvPr>
          <p:cNvSpPr txBox="1"/>
          <p:nvPr/>
        </p:nvSpPr>
        <p:spPr>
          <a:xfrm>
            <a:off x="280894" y="88617"/>
            <a:ext cx="11722848" cy="400110"/>
          </a:xfrm>
          <a:prstGeom prst="rect">
            <a:avLst/>
          </a:prstGeom>
          <a:noFill/>
          <a:ln>
            <a:solidFill>
              <a:schemeClr val="tx1"/>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2000"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EL ESPÍRITU SANTO PUEDE SER AFECTADO COMO UNA PERSONA</a:t>
            </a:r>
            <a:endParaRPr kumimoji="0" lang="es-SV" sz="2000"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p:txBody>
      </p:sp>
      <p:sp>
        <p:nvSpPr>
          <p:cNvPr id="3" name="Marcador de contenido 2">
            <a:extLst>
              <a:ext uri="{FF2B5EF4-FFF2-40B4-BE49-F238E27FC236}">
                <a16:creationId xmlns:a16="http://schemas.microsoft.com/office/drawing/2014/main" id="{13F50B78-7AC7-6951-D737-613A42D69F81}"/>
              </a:ext>
            </a:extLst>
          </p:cNvPr>
          <p:cNvSpPr txBox="1">
            <a:spLocks/>
          </p:cNvSpPr>
          <p:nvPr/>
        </p:nvSpPr>
        <p:spPr>
          <a:xfrm>
            <a:off x="489326" y="585694"/>
            <a:ext cx="11514416" cy="6127787"/>
          </a:xfrm>
          <a:prstGeom prst="rect">
            <a:avLst/>
          </a:prstGeom>
          <a:ln w="38100">
            <a:solidFill>
              <a:schemeClr val="tx1"/>
            </a:solidFill>
          </a:ln>
        </p:spPr>
        <p:txBody>
          <a:bodyPr vert="horz" lIns="91440" tIns="45720" rIns="91440" bIns="45720" rtlCol="0">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47675" marR="0" lvl="1" indent="-447675" algn="just" defTabSz="914400" rtl="0" eaLnBrk="1" fontAlgn="auto" latinLnBrk="0" hangingPunct="1">
              <a:lnSpc>
                <a:spcPct val="120000"/>
              </a:lnSpc>
              <a:spcBef>
                <a:spcPts val="500"/>
              </a:spcBef>
              <a:spcAft>
                <a:spcPts val="0"/>
              </a:spcAft>
              <a:buClrTx/>
              <a:buSzTx/>
              <a:buFont typeface="Arial" panose="020B0604020202020204" pitchFamily="34" charset="0"/>
              <a:buAutoNum type="alphaUcPeriod"/>
              <a:tabLst/>
              <a:defRPr/>
            </a:pPr>
            <a:r>
              <a:rPr kumimoji="0" lang="es-ES" sz="2000" b="1"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rPr>
              <a:t>SE LE PUEDE BLASFEMAR </a:t>
            </a:r>
            <a:r>
              <a:rPr kumimoji="0" lang="es-ES" sz="2000" b="0"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rPr>
              <a:t>— Mateo 12:31,32. </a:t>
            </a:r>
          </a:p>
          <a:p>
            <a:pPr marL="447675" marR="0" lvl="2" indent="-447675" algn="just" defTabSz="914400" rtl="0" eaLnBrk="1" fontAlgn="auto" latinLnBrk="0" hangingPunct="1">
              <a:lnSpc>
                <a:spcPct val="120000"/>
              </a:lnSpc>
              <a:spcBef>
                <a:spcPts val="500"/>
              </a:spcBef>
              <a:spcAft>
                <a:spcPts val="0"/>
              </a:spcAft>
              <a:buClrTx/>
              <a:buSzTx/>
              <a:buFont typeface="Wingdings" panose="05000000000000000000" pitchFamily="2" charset="2"/>
              <a:buChar char="§"/>
              <a:tabLst/>
              <a:defRPr/>
            </a:pPr>
            <a:r>
              <a:rPr kumimoji="0" lang="es-ES" b="0"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rPr>
              <a:t>“Por tanto os digo: Todo pecado y blasfemia será perdonado a los hombres; </a:t>
            </a:r>
            <a:r>
              <a:rPr kumimoji="0" lang="es-ES" b="1" i="0" u="sng"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rPr>
              <a:t>mas la blasfemia contra el Espíritu</a:t>
            </a:r>
            <a:r>
              <a:rPr kumimoji="0" lang="es-ES" b="0"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rPr>
              <a:t> no les será perdonada. A cualquiera que dijere alguna palabra contra el Hijo del Hombre, le será perdonado; pero </a:t>
            </a:r>
            <a:r>
              <a:rPr kumimoji="0" lang="es-ES" b="1" i="0" u="sng"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rPr>
              <a:t>al que hable contra el Espíritu Santo</a:t>
            </a:r>
            <a:r>
              <a:rPr kumimoji="0" lang="es-ES" b="0"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rPr>
              <a:t>, no le será perdonado, ni en este siglo ni en el venidero.” </a:t>
            </a:r>
          </a:p>
          <a:p>
            <a:pPr marL="447675" marR="0" lvl="2" indent="-447675" algn="just" defTabSz="914400" rtl="0" eaLnBrk="1" fontAlgn="auto" latinLnBrk="0" hangingPunct="1">
              <a:lnSpc>
                <a:spcPct val="120000"/>
              </a:lnSpc>
              <a:spcBef>
                <a:spcPts val="500"/>
              </a:spcBef>
              <a:spcAft>
                <a:spcPts val="0"/>
              </a:spcAft>
              <a:buClrTx/>
              <a:buSzTx/>
              <a:buFont typeface="Wingdings" panose="05000000000000000000" pitchFamily="2" charset="2"/>
              <a:buChar char="§"/>
              <a:tabLst/>
              <a:defRPr/>
            </a:pPr>
            <a:endParaRPr kumimoji="0" lang="es-ES" b="0"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endParaRPr>
          </a:p>
          <a:p>
            <a:pPr marL="447675" marR="0" lvl="1" indent="-447675" algn="just" defTabSz="914400" rtl="0" eaLnBrk="1" fontAlgn="auto" latinLnBrk="0" hangingPunct="1">
              <a:lnSpc>
                <a:spcPct val="120000"/>
              </a:lnSpc>
              <a:spcBef>
                <a:spcPts val="500"/>
              </a:spcBef>
              <a:spcAft>
                <a:spcPts val="0"/>
              </a:spcAft>
              <a:buClrTx/>
              <a:buSzTx/>
              <a:buFont typeface="Arial" panose="020B0604020202020204" pitchFamily="34" charset="0"/>
              <a:buAutoNum type="alphaUcPeriod"/>
              <a:tabLst/>
              <a:defRPr/>
            </a:pPr>
            <a:r>
              <a:rPr kumimoji="0" lang="es-ES" sz="2000" b="1"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rPr>
              <a:t>SE LE PUEDE MENTIR </a:t>
            </a:r>
            <a:r>
              <a:rPr kumimoji="0" lang="es-ES" sz="2000" b="0"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rPr>
              <a:t>— Hechos 5:3. </a:t>
            </a:r>
          </a:p>
          <a:p>
            <a:pPr marL="447675" marR="0" lvl="2" indent="-447675" algn="just" defTabSz="914400" rtl="0" eaLnBrk="1" fontAlgn="auto" latinLnBrk="0" hangingPunct="1">
              <a:lnSpc>
                <a:spcPct val="120000"/>
              </a:lnSpc>
              <a:spcBef>
                <a:spcPts val="500"/>
              </a:spcBef>
              <a:spcAft>
                <a:spcPts val="0"/>
              </a:spcAft>
              <a:buClrTx/>
              <a:buSzTx/>
              <a:buFont typeface="Wingdings" panose="05000000000000000000" pitchFamily="2" charset="2"/>
              <a:buChar char="§"/>
              <a:tabLst/>
              <a:defRPr/>
            </a:pPr>
            <a:r>
              <a:rPr kumimoji="0" lang="es-ES" b="0"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rPr>
              <a:t>“Y dijo Pedro: Ananías, ¿por qué llenó Satanás tu corazón </a:t>
            </a:r>
            <a:r>
              <a:rPr kumimoji="0" lang="es-ES" b="1" i="0" u="sng"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rPr>
              <a:t>para que mintieses al Espíritu Santo</a:t>
            </a:r>
            <a:r>
              <a:rPr kumimoji="0" lang="es-ES" b="0"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rPr>
              <a:t>, y sustrajeses del precio de la heredad? </a:t>
            </a:r>
          </a:p>
          <a:p>
            <a:pPr marL="447675" marR="0" lvl="2" indent="-447675" algn="just" defTabSz="914400" rtl="0" eaLnBrk="1" fontAlgn="auto" latinLnBrk="0" hangingPunct="1">
              <a:lnSpc>
                <a:spcPct val="120000"/>
              </a:lnSpc>
              <a:spcBef>
                <a:spcPts val="500"/>
              </a:spcBef>
              <a:spcAft>
                <a:spcPts val="0"/>
              </a:spcAft>
              <a:buClrTx/>
              <a:buSzTx/>
              <a:buFont typeface="Wingdings" panose="05000000000000000000" pitchFamily="2" charset="2"/>
              <a:buChar char="§"/>
              <a:tabLst/>
              <a:defRPr/>
            </a:pPr>
            <a:endParaRPr kumimoji="0" lang="es-ES" b="0"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endParaRPr>
          </a:p>
          <a:p>
            <a:pPr marL="447675" marR="0" lvl="1" indent="-447675" algn="just" defTabSz="914400" rtl="0" eaLnBrk="1" fontAlgn="auto" latinLnBrk="0" hangingPunct="1">
              <a:lnSpc>
                <a:spcPct val="120000"/>
              </a:lnSpc>
              <a:spcBef>
                <a:spcPts val="500"/>
              </a:spcBef>
              <a:spcAft>
                <a:spcPts val="0"/>
              </a:spcAft>
              <a:buClrTx/>
              <a:buSzTx/>
              <a:buFont typeface="Arial" panose="020B0604020202020204" pitchFamily="34" charset="0"/>
              <a:buAutoNum type="alphaUcPeriod"/>
              <a:tabLst/>
              <a:defRPr/>
            </a:pPr>
            <a:r>
              <a:rPr kumimoji="0" lang="es-ES" sz="2000" b="1"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rPr>
              <a:t>SE LE PUEDE RESISTIR </a:t>
            </a:r>
            <a:r>
              <a:rPr kumimoji="0" lang="es-ES" sz="2000" b="0"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rPr>
              <a:t>— Hechos 7:51. </a:t>
            </a:r>
          </a:p>
          <a:p>
            <a:pPr marL="447675" marR="0" lvl="2" indent="-447675" algn="just" defTabSz="914400" rtl="0" eaLnBrk="1" fontAlgn="auto" latinLnBrk="0" hangingPunct="1">
              <a:lnSpc>
                <a:spcPct val="120000"/>
              </a:lnSpc>
              <a:spcBef>
                <a:spcPts val="500"/>
              </a:spcBef>
              <a:spcAft>
                <a:spcPts val="0"/>
              </a:spcAft>
              <a:buClrTx/>
              <a:buSzTx/>
              <a:buFont typeface="Wingdings" panose="05000000000000000000" pitchFamily="2" charset="2"/>
              <a:buChar char="§"/>
              <a:tabLst/>
              <a:defRPr/>
            </a:pPr>
            <a:r>
              <a:rPr kumimoji="0" lang="es-ES" b="0"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rPr>
              <a:t>“¡Duros de cerviz, e incircuncisos de corazón y de oídos! </a:t>
            </a:r>
            <a:r>
              <a:rPr kumimoji="0" lang="es-ES" b="1" i="0" u="sng"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rPr>
              <a:t>Vosotros resistís siempre al Espíritu Santo</a:t>
            </a:r>
            <a:r>
              <a:rPr kumimoji="0" lang="es-ES" b="0"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rPr>
              <a:t>; como vuestros padres, así también vosotros.” </a:t>
            </a:r>
          </a:p>
          <a:p>
            <a:pPr marL="447675" marR="0" lvl="2" indent="-447675" algn="just" defTabSz="914400" rtl="0" eaLnBrk="1" fontAlgn="auto" latinLnBrk="0" hangingPunct="1">
              <a:lnSpc>
                <a:spcPct val="120000"/>
              </a:lnSpc>
              <a:spcBef>
                <a:spcPts val="500"/>
              </a:spcBef>
              <a:spcAft>
                <a:spcPts val="0"/>
              </a:spcAft>
              <a:buClrTx/>
              <a:buSzTx/>
              <a:buFont typeface="Wingdings" panose="05000000000000000000" pitchFamily="2" charset="2"/>
              <a:buChar char="§"/>
              <a:tabLst/>
              <a:defRPr/>
            </a:pPr>
            <a:endParaRPr kumimoji="0" lang="es-ES" b="0"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endParaRPr>
          </a:p>
          <a:p>
            <a:pPr marL="447675" marR="0" lvl="1" indent="-447675" algn="just" defTabSz="914400" rtl="0" eaLnBrk="1" fontAlgn="auto" latinLnBrk="0" hangingPunct="1">
              <a:lnSpc>
                <a:spcPct val="120000"/>
              </a:lnSpc>
              <a:spcBef>
                <a:spcPts val="500"/>
              </a:spcBef>
              <a:spcAft>
                <a:spcPts val="0"/>
              </a:spcAft>
              <a:buClrTx/>
              <a:buSzTx/>
              <a:buFont typeface="Arial" panose="020B0604020202020204" pitchFamily="34" charset="0"/>
              <a:buAutoNum type="alphaUcPeriod"/>
              <a:tabLst/>
              <a:defRPr/>
            </a:pPr>
            <a:r>
              <a:rPr kumimoji="0" lang="es-ES" sz="2000" b="1"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rPr>
              <a:t>SE LE PUEDE CONTRISTAR </a:t>
            </a:r>
            <a:r>
              <a:rPr kumimoji="0" lang="es-ES" sz="2000" b="0"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rPr>
              <a:t>— Efesios 4:30. </a:t>
            </a:r>
          </a:p>
          <a:p>
            <a:pPr marL="447675" marR="0" lvl="2" indent="-447675" algn="just" defTabSz="914400" rtl="0" eaLnBrk="1" fontAlgn="auto" latinLnBrk="0" hangingPunct="1">
              <a:lnSpc>
                <a:spcPct val="120000"/>
              </a:lnSpc>
              <a:spcBef>
                <a:spcPts val="500"/>
              </a:spcBef>
              <a:spcAft>
                <a:spcPts val="0"/>
              </a:spcAft>
              <a:buClrTx/>
              <a:buSzTx/>
              <a:buFont typeface="Wingdings" panose="05000000000000000000" pitchFamily="2" charset="2"/>
              <a:buChar char="§"/>
              <a:tabLst/>
              <a:defRPr/>
            </a:pPr>
            <a:r>
              <a:rPr kumimoji="0" lang="es-ES" b="0"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rPr>
              <a:t>“</a:t>
            </a:r>
            <a:r>
              <a:rPr kumimoji="0" lang="es-ES" b="1" i="0" u="sng"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rPr>
              <a:t>Y no contristéis al Espíritu Santo de Dios</a:t>
            </a:r>
            <a:r>
              <a:rPr kumimoji="0" lang="es-ES" b="0"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rPr>
              <a:t>, con el cual fuisteis sellados para el día de la redención.” </a:t>
            </a:r>
          </a:p>
        </p:txBody>
      </p:sp>
      <p:grpSp>
        <p:nvGrpSpPr>
          <p:cNvPr id="5" name="Grupo 4">
            <a:extLst>
              <a:ext uri="{FF2B5EF4-FFF2-40B4-BE49-F238E27FC236}">
                <a16:creationId xmlns:a16="http://schemas.microsoft.com/office/drawing/2014/main" id="{A65DA27F-6E56-970D-741B-94F7C97FA452}"/>
              </a:ext>
            </a:extLst>
          </p:cNvPr>
          <p:cNvGrpSpPr/>
          <p:nvPr/>
        </p:nvGrpSpPr>
        <p:grpSpPr>
          <a:xfrm>
            <a:off x="34410" y="1498705"/>
            <a:ext cx="400933" cy="4129014"/>
            <a:chOff x="34410" y="1498705"/>
            <a:chExt cx="400933" cy="4129014"/>
          </a:xfrm>
        </p:grpSpPr>
        <p:sp>
          <p:nvSpPr>
            <p:cNvPr id="10" name="Forma en L 12">
              <a:extLst>
                <a:ext uri="{FF2B5EF4-FFF2-40B4-BE49-F238E27FC236}">
                  <a16:creationId xmlns:a16="http://schemas.microsoft.com/office/drawing/2014/main" id="{7A2D3D38-00FC-BC4D-1DC4-FEB35C1CCA0B}"/>
                </a:ext>
              </a:extLst>
            </p:cNvPr>
            <p:cNvSpPr/>
            <p:nvPr/>
          </p:nvSpPr>
          <p:spPr>
            <a:xfrm rot="16200000">
              <a:off x="-662457" y="2668350"/>
              <a:ext cx="1792292" cy="398558"/>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CuadroTexto 2">
              <a:extLst>
                <a:ext uri="{FF2B5EF4-FFF2-40B4-BE49-F238E27FC236}">
                  <a16:creationId xmlns:a16="http://schemas.microsoft.com/office/drawing/2014/main" id="{E4F895E8-25D0-9E8A-260A-D81F31BF6D79}"/>
                </a:ext>
              </a:extLst>
            </p:cNvPr>
            <p:cNvSpPr txBox="1"/>
            <p:nvPr/>
          </p:nvSpPr>
          <p:spPr>
            <a:xfrm rot="16200000">
              <a:off x="-706580" y="2669256"/>
              <a:ext cx="1850483"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err="1">
                  <a:ln>
                    <a:noFill/>
                  </a:ln>
                  <a:solidFill>
                    <a:prstClr val="white"/>
                  </a:solidFill>
                  <a:effectLst/>
                  <a:uLnTx/>
                  <a:uFillTx/>
                  <a:latin typeface="Century Gothic" panose="020B0502020202020204" pitchFamily="34" charset="0"/>
                  <a:ea typeface="+mn-ea"/>
                  <a:cs typeface="Arial" panose="020B0604020202020204" pitchFamily="34" charset="0"/>
                </a:rPr>
                <a:t>Apoyo</a:t>
              </a: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 doctrinal </a:t>
              </a:r>
            </a:p>
          </p:txBody>
        </p:sp>
        <p:sp>
          <p:nvSpPr>
            <p:cNvPr id="12" name="Forma en L 12">
              <a:extLst>
                <a:ext uri="{FF2B5EF4-FFF2-40B4-BE49-F238E27FC236}">
                  <a16:creationId xmlns:a16="http://schemas.microsoft.com/office/drawing/2014/main" id="{923EB731-0C2F-5291-57F0-8DA1EE58B26C}"/>
                </a:ext>
              </a:extLst>
            </p:cNvPr>
            <p:cNvSpPr/>
            <p:nvPr/>
          </p:nvSpPr>
          <p:spPr>
            <a:xfrm rot="16200000">
              <a:off x="33356" y="1500581"/>
              <a:ext cx="403863" cy="400111"/>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 name="Forma en L 12">
              <a:extLst>
                <a:ext uri="{FF2B5EF4-FFF2-40B4-BE49-F238E27FC236}">
                  <a16:creationId xmlns:a16="http://schemas.microsoft.com/office/drawing/2014/main" id="{1A3CC719-6388-DDEF-B6ED-C57EBFE75328}"/>
                </a:ext>
              </a:extLst>
            </p:cNvPr>
            <p:cNvSpPr/>
            <p:nvPr/>
          </p:nvSpPr>
          <p:spPr>
            <a:xfrm rot="16200000">
              <a:off x="-601910" y="4466596"/>
              <a:ext cx="1672750" cy="400110"/>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5" name="CuadroTexto 2">
              <a:extLst>
                <a:ext uri="{FF2B5EF4-FFF2-40B4-BE49-F238E27FC236}">
                  <a16:creationId xmlns:a16="http://schemas.microsoft.com/office/drawing/2014/main" id="{03104C23-4CD7-E1CA-FE17-65FA12B06F4C}"/>
                </a:ext>
              </a:extLst>
            </p:cNvPr>
            <p:cNvSpPr txBox="1"/>
            <p:nvPr/>
          </p:nvSpPr>
          <p:spPr>
            <a:xfrm rot="16200000">
              <a:off x="-737518" y="4501531"/>
              <a:ext cx="1913822"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err="1">
                  <a:ln>
                    <a:noFill/>
                  </a:ln>
                  <a:solidFill>
                    <a:prstClr val="white"/>
                  </a:solidFill>
                  <a:effectLst/>
                  <a:uLnTx/>
                  <a:uFillTx/>
                  <a:latin typeface="Century Gothic" panose="020B0502020202020204" pitchFamily="34" charset="0"/>
                  <a:ea typeface="+mn-ea"/>
                  <a:cs typeface="Arial" panose="020B0604020202020204" pitchFamily="34" charset="0"/>
                </a:rPr>
                <a:t>Espíritu</a:t>
              </a: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 Santo</a:t>
              </a:r>
            </a:p>
          </p:txBody>
        </p:sp>
      </p:grpSp>
      <p:sp>
        <p:nvSpPr>
          <p:cNvPr id="4" name="Marcador de número de diapositiva 3">
            <a:extLst>
              <a:ext uri="{FF2B5EF4-FFF2-40B4-BE49-F238E27FC236}">
                <a16:creationId xmlns:a16="http://schemas.microsoft.com/office/drawing/2014/main" id="{DB7F1EDC-706E-4EDD-8F64-E00073B350AA}"/>
              </a:ext>
            </a:extLst>
          </p:cNvPr>
          <p:cNvSpPr>
            <a:spLocks noGrp="1"/>
          </p:cNvSpPr>
          <p:nvPr>
            <p:ph type="sldNum" sz="quarter" idx="12"/>
          </p:nvPr>
        </p:nvSpPr>
        <p:spPr>
          <a:xfrm rot="16200000">
            <a:off x="-14409" y="1514413"/>
            <a:ext cx="496196" cy="372446"/>
          </a:xfrm>
        </p:spPr>
        <p:txBody>
          <a:bodyPr/>
          <a:lstStyle/>
          <a:p>
            <a:pPr algn="ctr">
              <a:defRPr/>
            </a:pPr>
            <a:r>
              <a:rPr lang="es-SV" sz="1600" b="1" dirty="0">
                <a:solidFill>
                  <a:prstClr val="white"/>
                </a:solidFill>
                <a:latin typeface="Century Gothic" panose="020B0502020202020204" pitchFamily="34" charset="0"/>
                <a:cs typeface="Arial" panose="020B0604020202020204" pitchFamily="34" charset="0"/>
              </a:rPr>
              <a:t>19</a:t>
            </a:r>
          </a:p>
        </p:txBody>
      </p:sp>
    </p:spTree>
    <p:extLst>
      <p:ext uri="{BB962C8B-B14F-4D97-AF65-F5344CB8AC3E}">
        <p14:creationId xmlns:p14="http://schemas.microsoft.com/office/powerpoint/2010/main" val="197076928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DB878FE-0963-E23E-47A8-37D7EA7F6BB1}"/>
              </a:ext>
            </a:extLst>
          </p:cNvPr>
          <p:cNvSpPr txBox="1"/>
          <p:nvPr/>
        </p:nvSpPr>
        <p:spPr>
          <a:xfrm>
            <a:off x="280894" y="88617"/>
            <a:ext cx="11722848" cy="400110"/>
          </a:xfrm>
          <a:prstGeom prst="rect">
            <a:avLst/>
          </a:prstGeom>
          <a:noFill/>
          <a:ln>
            <a:solidFill>
              <a:schemeClr val="tx1"/>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2000"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EL ESPÍRITU SANTO PUEDE SER AFECTADO COMO UNA PERSONA</a:t>
            </a:r>
            <a:endParaRPr kumimoji="0" lang="es-SV" sz="2000"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p:txBody>
      </p:sp>
      <p:sp>
        <p:nvSpPr>
          <p:cNvPr id="3" name="Marcador de contenido 2">
            <a:extLst>
              <a:ext uri="{FF2B5EF4-FFF2-40B4-BE49-F238E27FC236}">
                <a16:creationId xmlns:a16="http://schemas.microsoft.com/office/drawing/2014/main" id="{13F50B78-7AC7-6951-D737-613A42D69F81}"/>
              </a:ext>
            </a:extLst>
          </p:cNvPr>
          <p:cNvSpPr txBox="1">
            <a:spLocks/>
          </p:cNvSpPr>
          <p:nvPr/>
        </p:nvSpPr>
        <p:spPr>
          <a:xfrm>
            <a:off x="489326" y="585694"/>
            <a:ext cx="11514416" cy="6127787"/>
          </a:xfrm>
          <a:prstGeom prst="rect">
            <a:avLst/>
          </a:prstGeom>
          <a:ln w="38100">
            <a:solidFill>
              <a:schemeClr val="tx1"/>
            </a:solidFill>
          </a:ln>
        </p:spPr>
        <p:txBody>
          <a:bodyPr vert="horz" lIns="91440" tIns="45720" rIns="91440" bIns="45720" rtlCol="0">
            <a:normAutofit fontScale="92500"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538163" marR="0" lvl="1" indent="-358775" algn="just" defTabSz="914400" rtl="0" eaLnBrk="1" fontAlgn="auto" latinLnBrk="0" hangingPunct="1">
              <a:lnSpc>
                <a:spcPct val="120000"/>
              </a:lnSpc>
              <a:spcBef>
                <a:spcPts val="500"/>
              </a:spcBef>
              <a:spcAft>
                <a:spcPts val="0"/>
              </a:spcAft>
              <a:buClrTx/>
              <a:buSzTx/>
              <a:buFont typeface="+mj-lt"/>
              <a:buAutoNum type="alphaUcPeriod" startAt="5"/>
              <a:tabLst/>
              <a:defRPr/>
            </a:pPr>
            <a:r>
              <a:rPr kumimoji="0" lang="es-ES" b="1"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rPr>
              <a:t>SE LE PUEDE APAGAR </a:t>
            </a:r>
            <a:r>
              <a:rPr kumimoji="0" lang="es-ES" b="0"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rPr>
              <a:t>— 1 Tesalonicenses 5:19. </a:t>
            </a:r>
          </a:p>
          <a:p>
            <a:pPr marL="538163" marR="0" lvl="2" indent="-358775" algn="just" defTabSz="914400" rtl="0" eaLnBrk="1" fontAlgn="auto" latinLnBrk="0" hangingPunct="1">
              <a:lnSpc>
                <a:spcPct val="120000"/>
              </a:lnSpc>
              <a:spcBef>
                <a:spcPts val="500"/>
              </a:spcBef>
              <a:spcAft>
                <a:spcPts val="0"/>
              </a:spcAft>
              <a:buClrTx/>
              <a:buSzTx/>
              <a:buFont typeface="Wingdings" panose="05000000000000000000" pitchFamily="2" charset="2"/>
              <a:buChar char="§"/>
              <a:tabLst/>
              <a:defRPr/>
            </a:pPr>
            <a:r>
              <a:rPr kumimoji="0" lang="es-ES" sz="2400" b="0"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rPr>
              <a:t>“</a:t>
            </a:r>
            <a:r>
              <a:rPr kumimoji="0" lang="es-ES" sz="2400" b="1" i="0" u="sng"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rPr>
              <a:t>No apaguéis al Espíritu</a:t>
            </a:r>
            <a:r>
              <a:rPr kumimoji="0" lang="es-ES" sz="2400" b="0"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rPr>
              <a:t>.” </a:t>
            </a:r>
          </a:p>
          <a:p>
            <a:pPr marL="538163" marR="0" lvl="2" indent="-358775" algn="just" defTabSz="914400" rtl="0" eaLnBrk="1" fontAlgn="auto" latinLnBrk="0" hangingPunct="1">
              <a:lnSpc>
                <a:spcPct val="120000"/>
              </a:lnSpc>
              <a:spcBef>
                <a:spcPts val="500"/>
              </a:spcBef>
              <a:spcAft>
                <a:spcPts val="0"/>
              </a:spcAft>
              <a:buClrTx/>
              <a:buSzTx/>
              <a:buFont typeface="Arial" panose="020B0604020202020204" pitchFamily="34" charset="0"/>
              <a:buNone/>
              <a:tabLst/>
              <a:defRPr/>
            </a:pPr>
            <a:endParaRPr kumimoji="0" lang="es-ES" sz="2400" b="0"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endParaRPr>
          </a:p>
          <a:p>
            <a:pPr marL="538163" marR="0" lvl="1" indent="-358775" algn="just" defTabSz="914400" rtl="0" eaLnBrk="1" fontAlgn="auto" latinLnBrk="0" hangingPunct="1">
              <a:lnSpc>
                <a:spcPct val="120000"/>
              </a:lnSpc>
              <a:spcBef>
                <a:spcPts val="500"/>
              </a:spcBef>
              <a:spcAft>
                <a:spcPts val="0"/>
              </a:spcAft>
              <a:buClrTx/>
              <a:buSzTx/>
              <a:buFont typeface="Arial" panose="020B0604020202020204" pitchFamily="34" charset="0"/>
              <a:buAutoNum type="alphaUcPeriod" startAt="5"/>
              <a:tabLst/>
              <a:defRPr/>
            </a:pPr>
            <a:r>
              <a:rPr kumimoji="0" lang="es-ES" b="1"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rPr>
              <a:t>SE LE PUEDE ENOJAR </a:t>
            </a:r>
            <a:r>
              <a:rPr kumimoji="0" lang="es-ES" b="0"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rPr>
              <a:t>— Isaías 63:10. </a:t>
            </a:r>
          </a:p>
          <a:p>
            <a:pPr marL="538163" marR="0" lvl="1" indent="-358775" algn="just" defTabSz="914400" rtl="0" eaLnBrk="1" fontAlgn="auto" latinLnBrk="0" hangingPunct="1">
              <a:lnSpc>
                <a:spcPct val="120000"/>
              </a:lnSpc>
              <a:spcBef>
                <a:spcPts val="500"/>
              </a:spcBef>
              <a:spcAft>
                <a:spcPts val="0"/>
              </a:spcAft>
              <a:buClrTx/>
              <a:buSzTx/>
              <a:buFont typeface="Arial" panose="020B0604020202020204" pitchFamily="34" charset="0"/>
              <a:buAutoNum type="alphaUcPeriod" startAt="5"/>
              <a:tabLst/>
              <a:defRPr/>
            </a:pPr>
            <a:endParaRPr kumimoji="0" lang="es-ES" b="0"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endParaRPr>
          </a:p>
          <a:p>
            <a:pPr marL="538163" marR="0" lvl="2" indent="-358775" algn="just" defTabSz="914400" rtl="0" eaLnBrk="1" fontAlgn="auto" latinLnBrk="0" hangingPunct="1">
              <a:lnSpc>
                <a:spcPct val="120000"/>
              </a:lnSpc>
              <a:spcBef>
                <a:spcPts val="500"/>
              </a:spcBef>
              <a:spcAft>
                <a:spcPts val="0"/>
              </a:spcAft>
              <a:buClrTx/>
              <a:buSzTx/>
              <a:buFont typeface="Wingdings" panose="05000000000000000000" pitchFamily="2" charset="2"/>
              <a:buChar char="§"/>
              <a:tabLst/>
              <a:defRPr/>
            </a:pPr>
            <a:r>
              <a:rPr kumimoji="0" lang="es-ES" sz="2400" b="0"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rPr>
              <a:t>“Mas ellos fueron rebeldes, </a:t>
            </a:r>
            <a:r>
              <a:rPr kumimoji="0" lang="es-ES" sz="2400" b="1" i="0" u="sng"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rPr>
              <a:t>e hicieron enojar su santo espíritu</a:t>
            </a:r>
            <a:r>
              <a:rPr kumimoji="0" lang="es-ES" sz="2400" b="0"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rPr>
              <a:t>; por lo cual se les volvió enemigo, y él mismo peleó contra ellos.”</a:t>
            </a:r>
          </a:p>
          <a:p>
            <a:pPr marL="538163" marR="0" lvl="2" indent="-358775" algn="just" defTabSz="914400" rtl="0" eaLnBrk="1" fontAlgn="auto" latinLnBrk="0" hangingPunct="1">
              <a:lnSpc>
                <a:spcPct val="120000"/>
              </a:lnSpc>
              <a:spcBef>
                <a:spcPts val="500"/>
              </a:spcBef>
              <a:spcAft>
                <a:spcPts val="0"/>
              </a:spcAft>
              <a:buClrTx/>
              <a:buSzTx/>
              <a:buFont typeface="Arial" panose="020B0604020202020204" pitchFamily="34" charset="0"/>
              <a:buNone/>
              <a:tabLst/>
              <a:defRPr/>
            </a:pPr>
            <a:endParaRPr kumimoji="0" lang="es-ES" sz="2400" b="1"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endParaRPr>
          </a:p>
          <a:p>
            <a:pPr marL="538163" marR="0" lvl="1" indent="-358775" algn="just" defTabSz="914400" rtl="0" eaLnBrk="1" fontAlgn="auto" latinLnBrk="0" hangingPunct="1">
              <a:lnSpc>
                <a:spcPct val="120000"/>
              </a:lnSpc>
              <a:spcBef>
                <a:spcPts val="500"/>
              </a:spcBef>
              <a:spcAft>
                <a:spcPts val="0"/>
              </a:spcAft>
              <a:buClrTx/>
              <a:buSzTx/>
              <a:buFont typeface="+mj-lt"/>
              <a:buAutoNum type="alphaUcPeriod" startAt="7"/>
              <a:tabLst/>
              <a:defRPr/>
            </a:pPr>
            <a:r>
              <a:rPr kumimoji="0" lang="es-ES" b="1"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rPr>
              <a:t>SE LE PUEDE TENTAR </a:t>
            </a:r>
            <a:r>
              <a:rPr kumimoji="0" lang="es-ES" b="0"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rPr>
              <a:t>— Hechos 5:9. </a:t>
            </a:r>
          </a:p>
          <a:p>
            <a:pPr marL="538163" marR="0" lvl="2" indent="-358775" algn="just" defTabSz="914400" rtl="0" eaLnBrk="1" fontAlgn="auto" latinLnBrk="0" hangingPunct="1">
              <a:lnSpc>
                <a:spcPct val="120000"/>
              </a:lnSpc>
              <a:spcBef>
                <a:spcPts val="500"/>
              </a:spcBef>
              <a:spcAft>
                <a:spcPts val="0"/>
              </a:spcAft>
              <a:buClrTx/>
              <a:buSzTx/>
              <a:buFont typeface="Wingdings" panose="05000000000000000000" pitchFamily="2" charset="2"/>
              <a:buChar char="§"/>
              <a:tabLst/>
              <a:defRPr/>
            </a:pPr>
            <a:r>
              <a:rPr kumimoji="0" lang="es-ES" sz="2400" b="0"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rPr>
              <a:t>“Y Pedro le dijo: ¿Por qué convinisteis </a:t>
            </a:r>
            <a:r>
              <a:rPr kumimoji="0" lang="es-ES" sz="2400" b="1" i="0" u="sng"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rPr>
              <a:t>en tentar al Espíritu del Señor</a:t>
            </a:r>
            <a:r>
              <a:rPr kumimoji="0" lang="es-ES" sz="2400" b="0"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rPr>
              <a:t>?” </a:t>
            </a:r>
          </a:p>
          <a:p>
            <a:pPr marL="538163" marR="0" lvl="2" indent="-358775" algn="just" defTabSz="914400" rtl="0" eaLnBrk="1" fontAlgn="auto" latinLnBrk="0" hangingPunct="1">
              <a:lnSpc>
                <a:spcPct val="120000"/>
              </a:lnSpc>
              <a:spcBef>
                <a:spcPts val="500"/>
              </a:spcBef>
              <a:spcAft>
                <a:spcPts val="0"/>
              </a:spcAft>
              <a:buClrTx/>
              <a:buSzTx/>
              <a:buFont typeface="Arial" panose="020B0604020202020204" pitchFamily="34" charset="0"/>
              <a:buNone/>
              <a:tabLst/>
              <a:defRPr/>
            </a:pPr>
            <a:endParaRPr kumimoji="0" lang="es-ES" sz="2400" b="0"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endParaRPr>
          </a:p>
          <a:p>
            <a:pPr marL="538163" marR="0" lvl="1" indent="-358775" algn="just" defTabSz="914400" rtl="0" eaLnBrk="1" fontAlgn="auto" latinLnBrk="0" hangingPunct="1">
              <a:lnSpc>
                <a:spcPct val="120000"/>
              </a:lnSpc>
              <a:spcBef>
                <a:spcPts val="500"/>
              </a:spcBef>
              <a:spcAft>
                <a:spcPts val="0"/>
              </a:spcAft>
              <a:buClrTx/>
              <a:buSzTx/>
              <a:buFont typeface="Wingdings" panose="05000000000000000000" pitchFamily="2" charset="2"/>
              <a:buChar char="§"/>
              <a:tabLst/>
              <a:defRPr/>
            </a:pPr>
            <a:r>
              <a:rPr kumimoji="0" lang="es-ES" b="0"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rPr>
              <a:t>Uno no puede, para estos efectos, blasfemar, mentir, contristar, enojar, o tentar una pared de ladrillo (la cual existe, pero no tiene vida), o un árbol (el cual existe y tiene vida). Por lo tanto el Espíritu Santo no solo es una persona sino Dios mismo.</a:t>
            </a:r>
          </a:p>
        </p:txBody>
      </p:sp>
      <p:grpSp>
        <p:nvGrpSpPr>
          <p:cNvPr id="5" name="Grupo 4">
            <a:extLst>
              <a:ext uri="{FF2B5EF4-FFF2-40B4-BE49-F238E27FC236}">
                <a16:creationId xmlns:a16="http://schemas.microsoft.com/office/drawing/2014/main" id="{A65DA27F-6E56-970D-741B-94F7C97FA452}"/>
              </a:ext>
            </a:extLst>
          </p:cNvPr>
          <p:cNvGrpSpPr/>
          <p:nvPr/>
        </p:nvGrpSpPr>
        <p:grpSpPr>
          <a:xfrm>
            <a:off x="34410" y="1498705"/>
            <a:ext cx="400933" cy="4129014"/>
            <a:chOff x="34410" y="1498705"/>
            <a:chExt cx="400933" cy="4129014"/>
          </a:xfrm>
        </p:grpSpPr>
        <p:sp>
          <p:nvSpPr>
            <p:cNvPr id="10" name="Forma en L 12">
              <a:extLst>
                <a:ext uri="{FF2B5EF4-FFF2-40B4-BE49-F238E27FC236}">
                  <a16:creationId xmlns:a16="http://schemas.microsoft.com/office/drawing/2014/main" id="{7A2D3D38-00FC-BC4D-1DC4-FEB35C1CCA0B}"/>
                </a:ext>
              </a:extLst>
            </p:cNvPr>
            <p:cNvSpPr/>
            <p:nvPr/>
          </p:nvSpPr>
          <p:spPr>
            <a:xfrm rot="16200000">
              <a:off x="-662457" y="2668350"/>
              <a:ext cx="1792292" cy="398558"/>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CuadroTexto 2">
              <a:extLst>
                <a:ext uri="{FF2B5EF4-FFF2-40B4-BE49-F238E27FC236}">
                  <a16:creationId xmlns:a16="http://schemas.microsoft.com/office/drawing/2014/main" id="{E4F895E8-25D0-9E8A-260A-D81F31BF6D79}"/>
                </a:ext>
              </a:extLst>
            </p:cNvPr>
            <p:cNvSpPr txBox="1"/>
            <p:nvPr/>
          </p:nvSpPr>
          <p:spPr>
            <a:xfrm rot="16200000">
              <a:off x="-706580" y="2669256"/>
              <a:ext cx="1850483"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err="1">
                  <a:ln>
                    <a:noFill/>
                  </a:ln>
                  <a:solidFill>
                    <a:prstClr val="white"/>
                  </a:solidFill>
                  <a:effectLst/>
                  <a:uLnTx/>
                  <a:uFillTx/>
                  <a:latin typeface="Century Gothic" panose="020B0502020202020204" pitchFamily="34" charset="0"/>
                  <a:ea typeface="+mn-ea"/>
                  <a:cs typeface="Arial" panose="020B0604020202020204" pitchFamily="34" charset="0"/>
                </a:rPr>
                <a:t>Apoyo</a:t>
              </a: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 doctrinal </a:t>
              </a:r>
            </a:p>
          </p:txBody>
        </p:sp>
        <p:sp>
          <p:nvSpPr>
            <p:cNvPr id="12" name="Forma en L 12">
              <a:extLst>
                <a:ext uri="{FF2B5EF4-FFF2-40B4-BE49-F238E27FC236}">
                  <a16:creationId xmlns:a16="http://schemas.microsoft.com/office/drawing/2014/main" id="{923EB731-0C2F-5291-57F0-8DA1EE58B26C}"/>
                </a:ext>
              </a:extLst>
            </p:cNvPr>
            <p:cNvSpPr/>
            <p:nvPr/>
          </p:nvSpPr>
          <p:spPr>
            <a:xfrm rot="16200000">
              <a:off x="33356" y="1500581"/>
              <a:ext cx="403863" cy="400111"/>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 name="Forma en L 12">
              <a:extLst>
                <a:ext uri="{FF2B5EF4-FFF2-40B4-BE49-F238E27FC236}">
                  <a16:creationId xmlns:a16="http://schemas.microsoft.com/office/drawing/2014/main" id="{1A3CC719-6388-DDEF-B6ED-C57EBFE75328}"/>
                </a:ext>
              </a:extLst>
            </p:cNvPr>
            <p:cNvSpPr/>
            <p:nvPr/>
          </p:nvSpPr>
          <p:spPr>
            <a:xfrm rot="16200000">
              <a:off x="-601910" y="4466596"/>
              <a:ext cx="1672750" cy="400110"/>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5" name="CuadroTexto 2">
              <a:extLst>
                <a:ext uri="{FF2B5EF4-FFF2-40B4-BE49-F238E27FC236}">
                  <a16:creationId xmlns:a16="http://schemas.microsoft.com/office/drawing/2014/main" id="{03104C23-4CD7-E1CA-FE17-65FA12B06F4C}"/>
                </a:ext>
              </a:extLst>
            </p:cNvPr>
            <p:cNvSpPr txBox="1"/>
            <p:nvPr/>
          </p:nvSpPr>
          <p:spPr>
            <a:xfrm rot="16200000">
              <a:off x="-737518" y="4501531"/>
              <a:ext cx="1913822"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err="1">
                  <a:ln>
                    <a:noFill/>
                  </a:ln>
                  <a:solidFill>
                    <a:prstClr val="white"/>
                  </a:solidFill>
                  <a:effectLst/>
                  <a:uLnTx/>
                  <a:uFillTx/>
                  <a:latin typeface="Century Gothic" panose="020B0502020202020204" pitchFamily="34" charset="0"/>
                  <a:ea typeface="+mn-ea"/>
                  <a:cs typeface="Arial" panose="020B0604020202020204" pitchFamily="34" charset="0"/>
                </a:rPr>
                <a:t>Espíritu</a:t>
              </a: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 Santo</a:t>
              </a:r>
            </a:p>
          </p:txBody>
        </p:sp>
      </p:grpSp>
      <p:sp>
        <p:nvSpPr>
          <p:cNvPr id="4" name="Marcador de número de diapositiva 3">
            <a:extLst>
              <a:ext uri="{FF2B5EF4-FFF2-40B4-BE49-F238E27FC236}">
                <a16:creationId xmlns:a16="http://schemas.microsoft.com/office/drawing/2014/main" id="{DB7F1EDC-706E-4EDD-8F64-E00073B350AA}"/>
              </a:ext>
            </a:extLst>
          </p:cNvPr>
          <p:cNvSpPr>
            <a:spLocks noGrp="1"/>
          </p:cNvSpPr>
          <p:nvPr>
            <p:ph type="sldNum" sz="quarter" idx="12"/>
          </p:nvPr>
        </p:nvSpPr>
        <p:spPr>
          <a:xfrm rot="16200000">
            <a:off x="-14409" y="1514413"/>
            <a:ext cx="496196" cy="372446"/>
          </a:xfrm>
        </p:spPr>
        <p:txBody>
          <a:bodyPr/>
          <a:lstStyle/>
          <a:p>
            <a:pPr algn="ctr">
              <a:defRPr/>
            </a:pPr>
            <a:r>
              <a:rPr lang="es-SV" sz="1600" b="1" dirty="0">
                <a:solidFill>
                  <a:prstClr val="white"/>
                </a:solidFill>
                <a:latin typeface="Century Gothic" panose="020B0502020202020204" pitchFamily="34" charset="0"/>
                <a:cs typeface="Arial" panose="020B0604020202020204" pitchFamily="34" charset="0"/>
              </a:rPr>
              <a:t>20</a:t>
            </a:r>
          </a:p>
        </p:txBody>
      </p:sp>
    </p:spTree>
    <p:extLst>
      <p:ext uri="{BB962C8B-B14F-4D97-AF65-F5344CB8AC3E}">
        <p14:creationId xmlns:p14="http://schemas.microsoft.com/office/powerpoint/2010/main" val="287483649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DB878FE-0963-E23E-47A8-37D7EA7F6BB1}"/>
              </a:ext>
            </a:extLst>
          </p:cNvPr>
          <p:cNvSpPr txBox="1"/>
          <p:nvPr/>
        </p:nvSpPr>
        <p:spPr>
          <a:xfrm>
            <a:off x="280894" y="88617"/>
            <a:ext cx="11722848" cy="369332"/>
          </a:xfrm>
          <a:prstGeom prst="rect">
            <a:avLst/>
          </a:prstGeom>
          <a:noFill/>
          <a:ln>
            <a:solidFill>
              <a:schemeClr val="tx1"/>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1800" b="1" i="0" u="none" strike="noStrike" kern="1200" cap="none" spc="0" normalizeH="0" baseline="0" noProof="0" dirty="0">
                <a:ln>
                  <a:noFill/>
                </a:ln>
                <a:solidFill>
                  <a:prstClr val="black"/>
                </a:solidFill>
                <a:effectLst/>
                <a:uLnTx/>
                <a:uFillTx/>
                <a:latin typeface="Century Gothic" panose="020B0502020202020204" pitchFamily="34" charset="0"/>
                <a:ea typeface="+mj-ea"/>
                <a:cs typeface="+mj-cs"/>
              </a:rPr>
              <a:t>EL ESPÍRITU SANTO ES IDENTIFICADO CON EL PADRE Y EL HIJO </a:t>
            </a:r>
            <a:endParaRPr kumimoji="0" lang="es-SV" sz="2000" b="1" i="0" u="none" strike="noStrike" kern="1200" cap="none" spc="0" normalizeH="0" baseline="0" noProof="0" dirty="0">
              <a:ln>
                <a:noFill/>
              </a:ln>
              <a:solidFill>
                <a:prstClr val="black"/>
              </a:solidFill>
              <a:effectLst/>
              <a:uLnTx/>
              <a:uFillTx/>
              <a:latin typeface="Century Gothic" panose="020B0502020202020204" pitchFamily="34" charset="0"/>
            </a:endParaRPr>
          </a:p>
        </p:txBody>
      </p:sp>
      <p:sp>
        <p:nvSpPr>
          <p:cNvPr id="3" name="Marcador de contenido 2">
            <a:extLst>
              <a:ext uri="{FF2B5EF4-FFF2-40B4-BE49-F238E27FC236}">
                <a16:creationId xmlns:a16="http://schemas.microsoft.com/office/drawing/2014/main" id="{13F50B78-7AC7-6951-D737-613A42D69F81}"/>
              </a:ext>
            </a:extLst>
          </p:cNvPr>
          <p:cNvSpPr txBox="1">
            <a:spLocks/>
          </p:cNvSpPr>
          <p:nvPr/>
        </p:nvSpPr>
        <p:spPr>
          <a:xfrm>
            <a:off x="489326" y="585694"/>
            <a:ext cx="11514416" cy="6127787"/>
          </a:xfrm>
          <a:prstGeom prst="rect">
            <a:avLst/>
          </a:prstGeom>
          <a:ln w="38100">
            <a:solidFill>
              <a:schemeClr val="tx1"/>
            </a:solidFill>
          </a:ln>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601663" marR="0" lvl="1" indent="-514350" algn="just" defTabSz="914400" rtl="0" eaLnBrk="1" fontAlgn="auto" latinLnBrk="0" hangingPunct="1">
              <a:lnSpc>
                <a:spcPct val="90000"/>
              </a:lnSpc>
              <a:spcBef>
                <a:spcPts val="500"/>
              </a:spcBef>
              <a:spcAft>
                <a:spcPts val="0"/>
              </a:spcAft>
              <a:buClrTx/>
              <a:buSzTx/>
              <a:buFont typeface="+mj-lt"/>
              <a:buAutoNum type="arabicParenR"/>
              <a:tabLst/>
              <a:defRPr/>
            </a:pPr>
            <a:r>
              <a:rPr kumimoji="0" lang="es-ES" sz="3200" b="1"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rPr>
              <a:t>EN LA GRAN COMISIÓN </a:t>
            </a:r>
            <a:r>
              <a:rPr kumimoji="0" lang="es-ES" sz="3200" b="0"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rPr>
              <a:t>— Mateo 28:19. </a:t>
            </a:r>
          </a:p>
          <a:p>
            <a:pPr marL="87313" marR="0" lvl="1" indent="0" algn="just" defTabSz="914400" rtl="0" eaLnBrk="1" fontAlgn="auto" latinLnBrk="0" hangingPunct="1">
              <a:lnSpc>
                <a:spcPct val="90000"/>
              </a:lnSpc>
              <a:spcBef>
                <a:spcPts val="500"/>
              </a:spcBef>
              <a:spcAft>
                <a:spcPts val="0"/>
              </a:spcAft>
              <a:buClrTx/>
              <a:buSzTx/>
              <a:buNone/>
              <a:tabLst/>
              <a:defRPr/>
            </a:pPr>
            <a:endParaRPr kumimoji="0" lang="es-ES" sz="3200" b="0"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endParaRPr>
          </a:p>
          <a:p>
            <a:pPr marL="538163" marR="0" lvl="2" indent="-450850" algn="just" defTabSz="914400" rtl="0" eaLnBrk="1" fontAlgn="auto" latinLnBrk="0" hangingPunct="1">
              <a:lnSpc>
                <a:spcPct val="90000"/>
              </a:lnSpc>
              <a:spcBef>
                <a:spcPts val="500"/>
              </a:spcBef>
              <a:spcAft>
                <a:spcPts val="0"/>
              </a:spcAft>
              <a:buClrTx/>
              <a:buSzTx/>
              <a:buFont typeface="Wingdings" panose="05000000000000000000" pitchFamily="2" charset="2"/>
              <a:buChar char="§"/>
              <a:tabLst/>
              <a:defRPr/>
            </a:pPr>
            <a:r>
              <a:rPr kumimoji="0" lang="es-ES" sz="3200" b="0"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rPr>
              <a:t>“Por tanto, id, y haced discípulos a todas las naciones, bautizándolos en el nombre del Padre, y del Hijo, </a:t>
            </a:r>
            <a:r>
              <a:rPr kumimoji="0" lang="es-ES" sz="3200" b="1" i="0" u="sng"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rPr>
              <a:t>y del Espíritu Santo</a:t>
            </a:r>
            <a:r>
              <a:rPr kumimoji="0" lang="es-ES" sz="3200" b="0"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rPr>
              <a:t>.”</a:t>
            </a:r>
            <a:r>
              <a:rPr kumimoji="0" lang="es-ES" sz="3200" b="1" i="0" u="sng"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rPr>
              <a:t> </a:t>
            </a:r>
          </a:p>
          <a:p>
            <a:pPr marL="538163" marR="0" lvl="2" indent="-450850" algn="just" defTabSz="914400" rtl="0" eaLnBrk="1" fontAlgn="auto" latinLnBrk="0" hangingPunct="1">
              <a:lnSpc>
                <a:spcPct val="90000"/>
              </a:lnSpc>
              <a:spcBef>
                <a:spcPts val="500"/>
              </a:spcBef>
              <a:spcAft>
                <a:spcPts val="0"/>
              </a:spcAft>
              <a:buClrTx/>
              <a:buSzTx/>
              <a:buFont typeface="Arial" panose="020B0604020202020204" pitchFamily="34" charset="0"/>
              <a:buNone/>
              <a:tabLst/>
              <a:defRPr/>
            </a:pPr>
            <a:endParaRPr kumimoji="0" lang="es-ES" sz="3200" b="1" i="0" u="sng"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endParaRPr>
          </a:p>
          <a:p>
            <a:pPr marL="538163" marR="0" lvl="2" indent="-450850" algn="just" defTabSz="914400" rtl="0" eaLnBrk="1" fontAlgn="auto" latinLnBrk="0" hangingPunct="1">
              <a:lnSpc>
                <a:spcPct val="90000"/>
              </a:lnSpc>
              <a:spcBef>
                <a:spcPts val="500"/>
              </a:spcBef>
              <a:spcAft>
                <a:spcPts val="0"/>
              </a:spcAft>
              <a:buClrTx/>
              <a:buSzTx/>
              <a:buFont typeface="Arial" panose="020B0604020202020204" pitchFamily="34" charset="0"/>
              <a:buNone/>
              <a:tabLst/>
              <a:defRPr/>
            </a:pPr>
            <a:endParaRPr kumimoji="0" lang="es-ES" sz="3200" b="1" i="0" u="sng"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endParaRPr>
          </a:p>
          <a:p>
            <a:pPr marL="601663" marR="0" lvl="1" indent="-514350" algn="just" defTabSz="914400" rtl="0" eaLnBrk="1" fontAlgn="auto" latinLnBrk="0" hangingPunct="1">
              <a:lnSpc>
                <a:spcPct val="90000"/>
              </a:lnSpc>
              <a:spcBef>
                <a:spcPts val="500"/>
              </a:spcBef>
              <a:spcAft>
                <a:spcPts val="0"/>
              </a:spcAft>
              <a:buClrTx/>
              <a:buSzTx/>
              <a:buFont typeface="+mj-lt"/>
              <a:buAutoNum type="arabicParenR" startAt="2"/>
              <a:tabLst/>
              <a:defRPr/>
            </a:pPr>
            <a:r>
              <a:rPr kumimoji="0" lang="es-ES" sz="3200" b="1"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rPr>
              <a:t>EN LA BENDICIÓN A TODOS LOS CRISTIANOS </a:t>
            </a:r>
            <a:r>
              <a:rPr kumimoji="0" lang="es-ES" sz="3200" b="0"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rPr>
              <a:t>— 2 Corintios 13:14.</a:t>
            </a:r>
          </a:p>
          <a:p>
            <a:pPr marL="87313" marR="0" lvl="1" indent="0" algn="just" defTabSz="914400" rtl="0" eaLnBrk="1" fontAlgn="auto" latinLnBrk="0" hangingPunct="1">
              <a:lnSpc>
                <a:spcPct val="90000"/>
              </a:lnSpc>
              <a:spcBef>
                <a:spcPts val="500"/>
              </a:spcBef>
              <a:spcAft>
                <a:spcPts val="0"/>
              </a:spcAft>
              <a:buClrTx/>
              <a:buSzTx/>
              <a:buNone/>
              <a:tabLst/>
              <a:defRPr/>
            </a:pPr>
            <a:r>
              <a:rPr kumimoji="0" lang="es-ES" sz="3200" b="0"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rPr>
              <a:t> </a:t>
            </a:r>
          </a:p>
          <a:p>
            <a:pPr marL="538163" marR="0" lvl="2" indent="-450850" algn="just" defTabSz="914400" rtl="0" eaLnBrk="1" fontAlgn="auto" latinLnBrk="0" hangingPunct="1">
              <a:lnSpc>
                <a:spcPct val="90000"/>
              </a:lnSpc>
              <a:spcBef>
                <a:spcPts val="500"/>
              </a:spcBef>
              <a:spcAft>
                <a:spcPts val="0"/>
              </a:spcAft>
              <a:buClrTx/>
              <a:buSzTx/>
              <a:buFont typeface="Wingdings" panose="05000000000000000000" pitchFamily="2" charset="2"/>
              <a:buChar char="§"/>
              <a:tabLst/>
              <a:defRPr/>
            </a:pPr>
            <a:r>
              <a:rPr kumimoji="0" lang="es-ES" sz="3200" b="0"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rPr>
              <a:t>“La gracia del Señor Jesucristo, el amor de Dios, y la comunión del Espíritu Santo sean con todos vosotros. Amen.” </a:t>
            </a:r>
          </a:p>
        </p:txBody>
      </p:sp>
      <p:grpSp>
        <p:nvGrpSpPr>
          <p:cNvPr id="5" name="Grupo 4">
            <a:extLst>
              <a:ext uri="{FF2B5EF4-FFF2-40B4-BE49-F238E27FC236}">
                <a16:creationId xmlns:a16="http://schemas.microsoft.com/office/drawing/2014/main" id="{A65DA27F-6E56-970D-741B-94F7C97FA452}"/>
              </a:ext>
            </a:extLst>
          </p:cNvPr>
          <p:cNvGrpSpPr/>
          <p:nvPr/>
        </p:nvGrpSpPr>
        <p:grpSpPr>
          <a:xfrm>
            <a:off x="34410" y="1498705"/>
            <a:ext cx="400933" cy="4129014"/>
            <a:chOff x="34410" y="1498705"/>
            <a:chExt cx="400933" cy="4129014"/>
          </a:xfrm>
        </p:grpSpPr>
        <p:sp>
          <p:nvSpPr>
            <p:cNvPr id="10" name="Forma en L 12">
              <a:extLst>
                <a:ext uri="{FF2B5EF4-FFF2-40B4-BE49-F238E27FC236}">
                  <a16:creationId xmlns:a16="http://schemas.microsoft.com/office/drawing/2014/main" id="{7A2D3D38-00FC-BC4D-1DC4-FEB35C1CCA0B}"/>
                </a:ext>
              </a:extLst>
            </p:cNvPr>
            <p:cNvSpPr/>
            <p:nvPr/>
          </p:nvSpPr>
          <p:spPr>
            <a:xfrm rot="16200000">
              <a:off x="-662457" y="2668350"/>
              <a:ext cx="1792292" cy="398558"/>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CuadroTexto 2">
              <a:extLst>
                <a:ext uri="{FF2B5EF4-FFF2-40B4-BE49-F238E27FC236}">
                  <a16:creationId xmlns:a16="http://schemas.microsoft.com/office/drawing/2014/main" id="{E4F895E8-25D0-9E8A-260A-D81F31BF6D79}"/>
                </a:ext>
              </a:extLst>
            </p:cNvPr>
            <p:cNvSpPr txBox="1"/>
            <p:nvPr/>
          </p:nvSpPr>
          <p:spPr>
            <a:xfrm rot="16200000">
              <a:off x="-706580" y="2669256"/>
              <a:ext cx="1850483"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err="1">
                  <a:ln>
                    <a:noFill/>
                  </a:ln>
                  <a:solidFill>
                    <a:prstClr val="white"/>
                  </a:solidFill>
                  <a:effectLst/>
                  <a:uLnTx/>
                  <a:uFillTx/>
                  <a:latin typeface="Century Gothic" panose="020B0502020202020204" pitchFamily="34" charset="0"/>
                  <a:ea typeface="+mn-ea"/>
                  <a:cs typeface="Arial" panose="020B0604020202020204" pitchFamily="34" charset="0"/>
                </a:rPr>
                <a:t>Apoyo</a:t>
              </a: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 doctrinal </a:t>
              </a:r>
            </a:p>
          </p:txBody>
        </p:sp>
        <p:sp>
          <p:nvSpPr>
            <p:cNvPr id="12" name="Forma en L 12">
              <a:extLst>
                <a:ext uri="{FF2B5EF4-FFF2-40B4-BE49-F238E27FC236}">
                  <a16:creationId xmlns:a16="http://schemas.microsoft.com/office/drawing/2014/main" id="{923EB731-0C2F-5291-57F0-8DA1EE58B26C}"/>
                </a:ext>
              </a:extLst>
            </p:cNvPr>
            <p:cNvSpPr/>
            <p:nvPr/>
          </p:nvSpPr>
          <p:spPr>
            <a:xfrm rot="16200000">
              <a:off x="33356" y="1500581"/>
              <a:ext cx="403863" cy="400111"/>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 name="Forma en L 12">
              <a:extLst>
                <a:ext uri="{FF2B5EF4-FFF2-40B4-BE49-F238E27FC236}">
                  <a16:creationId xmlns:a16="http://schemas.microsoft.com/office/drawing/2014/main" id="{1A3CC719-6388-DDEF-B6ED-C57EBFE75328}"/>
                </a:ext>
              </a:extLst>
            </p:cNvPr>
            <p:cNvSpPr/>
            <p:nvPr/>
          </p:nvSpPr>
          <p:spPr>
            <a:xfrm rot="16200000">
              <a:off x="-601910" y="4466596"/>
              <a:ext cx="1672750" cy="400110"/>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5" name="CuadroTexto 2">
              <a:extLst>
                <a:ext uri="{FF2B5EF4-FFF2-40B4-BE49-F238E27FC236}">
                  <a16:creationId xmlns:a16="http://schemas.microsoft.com/office/drawing/2014/main" id="{03104C23-4CD7-E1CA-FE17-65FA12B06F4C}"/>
                </a:ext>
              </a:extLst>
            </p:cNvPr>
            <p:cNvSpPr txBox="1"/>
            <p:nvPr/>
          </p:nvSpPr>
          <p:spPr>
            <a:xfrm rot="16200000">
              <a:off x="-737518" y="4501531"/>
              <a:ext cx="1913822"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err="1">
                  <a:ln>
                    <a:noFill/>
                  </a:ln>
                  <a:solidFill>
                    <a:prstClr val="white"/>
                  </a:solidFill>
                  <a:effectLst/>
                  <a:uLnTx/>
                  <a:uFillTx/>
                  <a:latin typeface="Century Gothic" panose="020B0502020202020204" pitchFamily="34" charset="0"/>
                  <a:ea typeface="+mn-ea"/>
                  <a:cs typeface="Arial" panose="020B0604020202020204" pitchFamily="34" charset="0"/>
                </a:rPr>
                <a:t>Espíritu</a:t>
              </a: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 Santo</a:t>
              </a:r>
            </a:p>
          </p:txBody>
        </p:sp>
      </p:grpSp>
      <p:sp>
        <p:nvSpPr>
          <p:cNvPr id="4" name="Marcador de número de diapositiva 3">
            <a:extLst>
              <a:ext uri="{FF2B5EF4-FFF2-40B4-BE49-F238E27FC236}">
                <a16:creationId xmlns:a16="http://schemas.microsoft.com/office/drawing/2014/main" id="{DB7F1EDC-706E-4EDD-8F64-E00073B350AA}"/>
              </a:ext>
            </a:extLst>
          </p:cNvPr>
          <p:cNvSpPr>
            <a:spLocks noGrp="1"/>
          </p:cNvSpPr>
          <p:nvPr>
            <p:ph type="sldNum" sz="quarter" idx="12"/>
          </p:nvPr>
        </p:nvSpPr>
        <p:spPr>
          <a:xfrm rot="16200000">
            <a:off x="-14409" y="1514413"/>
            <a:ext cx="496196" cy="372446"/>
          </a:xfrm>
        </p:spPr>
        <p:txBody>
          <a:bodyPr/>
          <a:lstStyle/>
          <a:p>
            <a:pPr algn="ctr">
              <a:defRPr/>
            </a:pPr>
            <a:r>
              <a:rPr lang="es-SV" sz="1600" b="1" dirty="0">
                <a:solidFill>
                  <a:prstClr val="white"/>
                </a:solidFill>
                <a:latin typeface="Century Gothic" panose="020B0502020202020204" pitchFamily="34" charset="0"/>
                <a:cs typeface="Arial" panose="020B0604020202020204" pitchFamily="34" charset="0"/>
              </a:rPr>
              <a:t>21</a:t>
            </a:r>
          </a:p>
        </p:txBody>
      </p:sp>
    </p:spTree>
    <p:extLst>
      <p:ext uri="{BB962C8B-B14F-4D97-AF65-F5344CB8AC3E}">
        <p14:creationId xmlns:p14="http://schemas.microsoft.com/office/powerpoint/2010/main" val="28327615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DB878FE-0963-E23E-47A8-37D7EA7F6BB1}"/>
              </a:ext>
            </a:extLst>
          </p:cNvPr>
          <p:cNvSpPr txBox="1"/>
          <p:nvPr/>
        </p:nvSpPr>
        <p:spPr>
          <a:xfrm>
            <a:off x="280894" y="88617"/>
            <a:ext cx="11722848" cy="369332"/>
          </a:xfrm>
          <a:prstGeom prst="rect">
            <a:avLst/>
          </a:prstGeom>
          <a:noFill/>
          <a:ln>
            <a:solidFill>
              <a:schemeClr val="tx1"/>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s-ES" b="1" dirty="0">
                <a:solidFill>
                  <a:prstClr val="black"/>
                </a:solidFill>
                <a:latin typeface="Century Gothic" panose="020B0502020202020204" pitchFamily="34" charset="0"/>
                <a:ea typeface="+mj-ea"/>
                <a:cs typeface="+mj-cs"/>
              </a:rPr>
              <a:t>EL ESPÍRITU SANTO </a:t>
            </a:r>
            <a:r>
              <a:rPr kumimoji="0" lang="es-ES" sz="1800" b="1" i="0" u="none" strike="noStrike" kern="1200" cap="none" spc="0" normalizeH="0" baseline="0" noProof="0" dirty="0">
                <a:ln>
                  <a:noFill/>
                </a:ln>
                <a:solidFill>
                  <a:prstClr val="black"/>
                </a:solidFill>
                <a:effectLst/>
                <a:uLnTx/>
                <a:uFillTx/>
                <a:latin typeface="Century Gothic" panose="020B0502020202020204" pitchFamily="34" charset="0"/>
                <a:ea typeface="+mj-ea"/>
                <a:cs typeface="+mj-cs"/>
              </a:rPr>
              <a:t>SE RECONOCE CON EL PODER DE DIOS </a:t>
            </a:r>
            <a:endParaRPr kumimoji="0" lang="es-SV" sz="2000" b="1" i="0" u="none" strike="noStrike" kern="1200" cap="none" spc="0" normalizeH="0" baseline="0" noProof="0" dirty="0">
              <a:ln>
                <a:noFill/>
              </a:ln>
              <a:solidFill>
                <a:prstClr val="black"/>
              </a:solidFill>
              <a:effectLst/>
              <a:uLnTx/>
              <a:uFillTx/>
              <a:latin typeface="Century Gothic" panose="020B0502020202020204" pitchFamily="34" charset="0"/>
            </a:endParaRPr>
          </a:p>
        </p:txBody>
      </p:sp>
      <p:sp>
        <p:nvSpPr>
          <p:cNvPr id="3" name="Marcador de contenido 2">
            <a:extLst>
              <a:ext uri="{FF2B5EF4-FFF2-40B4-BE49-F238E27FC236}">
                <a16:creationId xmlns:a16="http://schemas.microsoft.com/office/drawing/2014/main" id="{13F50B78-7AC7-6951-D737-613A42D69F81}"/>
              </a:ext>
            </a:extLst>
          </p:cNvPr>
          <p:cNvSpPr txBox="1">
            <a:spLocks/>
          </p:cNvSpPr>
          <p:nvPr/>
        </p:nvSpPr>
        <p:spPr>
          <a:xfrm>
            <a:off x="489326" y="585694"/>
            <a:ext cx="11514416" cy="6127787"/>
          </a:xfrm>
          <a:prstGeom prst="rect">
            <a:avLst/>
          </a:prstGeom>
          <a:ln w="38100">
            <a:solidFill>
              <a:schemeClr val="tx1"/>
            </a:solidFill>
          </a:ln>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87313" marR="0" lvl="2" indent="0" algn="just" defTabSz="914400" rtl="0" eaLnBrk="1" fontAlgn="auto" latinLnBrk="0" hangingPunct="1">
              <a:lnSpc>
                <a:spcPct val="120000"/>
              </a:lnSpc>
              <a:spcBef>
                <a:spcPts val="500"/>
              </a:spcBef>
              <a:spcAft>
                <a:spcPts val="0"/>
              </a:spcAft>
              <a:buClrTx/>
              <a:buSzTx/>
              <a:buFont typeface="Arial" panose="020B0604020202020204" pitchFamily="34" charset="0"/>
              <a:buNone/>
              <a:tabLst/>
              <a:defRPr/>
            </a:pPr>
            <a:r>
              <a:rPr kumimoji="0" lang="es-ES" sz="2400" b="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rPr>
              <a:t>Lucas 1:35 — “Respondiendo el ángel, le dijo: </a:t>
            </a:r>
            <a:r>
              <a:rPr kumimoji="0" lang="es-ES" sz="2400" b="1" u="sng"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rPr>
              <a:t>El Espíritu Santo vendrá sobre ti</a:t>
            </a:r>
            <a:r>
              <a:rPr kumimoji="0" lang="es-ES" sz="2400" b="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rPr>
              <a:t>, </a:t>
            </a:r>
            <a:r>
              <a:rPr kumimoji="0" lang="es-ES" sz="2400" b="1" u="sng"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rPr>
              <a:t>Y el poder del Altísimo</a:t>
            </a:r>
            <a:r>
              <a:rPr kumimoji="0" lang="es-ES" sz="2400" b="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rPr>
              <a:t> te cubrirá con su sombra; por lo cual también el </a:t>
            </a:r>
            <a:r>
              <a:rPr kumimoji="0" lang="es-ES" sz="2400" b="1" u="sng"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rPr>
              <a:t>Santo Ser</a:t>
            </a:r>
            <a:r>
              <a:rPr kumimoji="0" lang="es-ES" sz="2400" b="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rPr>
              <a:t> que nacerá, será llamado Hijo de Dios.”  </a:t>
            </a:r>
            <a:r>
              <a:rPr kumimoji="0" lang="es-ES" sz="2400" b="1"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rPr>
              <a:t>(Espíritu Santo igual al Altísimo).</a:t>
            </a:r>
          </a:p>
          <a:p>
            <a:pPr marL="87313" marR="0" lvl="2" indent="0" algn="just" defTabSz="914400" rtl="0" eaLnBrk="1" fontAlgn="auto" latinLnBrk="0" hangingPunct="1">
              <a:lnSpc>
                <a:spcPct val="120000"/>
              </a:lnSpc>
              <a:spcBef>
                <a:spcPts val="500"/>
              </a:spcBef>
              <a:spcAft>
                <a:spcPts val="0"/>
              </a:spcAft>
              <a:buClrTx/>
              <a:buSzTx/>
              <a:buFont typeface="Arial" panose="020B0604020202020204" pitchFamily="34" charset="0"/>
              <a:buNone/>
              <a:tabLst/>
              <a:defRPr/>
            </a:pPr>
            <a:endParaRPr kumimoji="0" lang="es-ES" sz="2400" b="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endParaRPr>
          </a:p>
          <a:p>
            <a:pPr marL="87313" marR="0" lvl="2" indent="0" algn="just" defTabSz="914400" rtl="0" eaLnBrk="1" fontAlgn="auto" latinLnBrk="0" hangingPunct="1">
              <a:lnSpc>
                <a:spcPct val="120000"/>
              </a:lnSpc>
              <a:spcBef>
                <a:spcPts val="500"/>
              </a:spcBef>
              <a:spcAft>
                <a:spcPts val="0"/>
              </a:spcAft>
              <a:buClrTx/>
              <a:buSzTx/>
              <a:buFont typeface="Arial" panose="020B0604020202020204" pitchFamily="34" charset="0"/>
              <a:buNone/>
              <a:tabLst/>
              <a:defRPr/>
            </a:pPr>
            <a:r>
              <a:rPr kumimoji="0" lang="es-ES" sz="2400" b="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rPr>
              <a:t>Lucas 4:4 — “</a:t>
            </a:r>
            <a:r>
              <a:rPr kumimoji="0" lang="es-ES" sz="2400" b="1"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rPr>
              <a:t>Y Jesús volvió en </a:t>
            </a:r>
            <a:r>
              <a:rPr kumimoji="0" lang="es-ES" sz="2400" b="1" u="sng"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rPr>
              <a:t>el poder del Espíritu</a:t>
            </a:r>
            <a:r>
              <a:rPr kumimoji="0" lang="es-ES" sz="2400" b="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rPr>
              <a:t> a Galilea, y se difundió su fama por toda la tierra de alrededor.”  (</a:t>
            </a:r>
            <a:r>
              <a:rPr kumimoji="0" lang="es-ES" sz="2400" b="1"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rPr>
              <a:t>Jesús igual al Espíritu Santo</a:t>
            </a:r>
            <a:r>
              <a:rPr kumimoji="0" lang="es-ES" sz="2400" b="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rPr>
              <a:t>).</a:t>
            </a:r>
          </a:p>
          <a:p>
            <a:pPr marL="87313" marR="0" lvl="2" indent="0" algn="just" defTabSz="914400" rtl="0" eaLnBrk="1" fontAlgn="auto" latinLnBrk="0" hangingPunct="1">
              <a:lnSpc>
                <a:spcPct val="120000"/>
              </a:lnSpc>
              <a:spcBef>
                <a:spcPts val="500"/>
              </a:spcBef>
              <a:spcAft>
                <a:spcPts val="0"/>
              </a:spcAft>
              <a:buClrTx/>
              <a:buSzTx/>
              <a:buFont typeface="Arial" panose="020B0604020202020204" pitchFamily="34" charset="0"/>
              <a:buNone/>
              <a:tabLst/>
              <a:defRPr/>
            </a:pPr>
            <a:endParaRPr kumimoji="0" lang="es-ES" sz="2400" b="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endParaRPr>
          </a:p>
          <a:p>
            <a:pPr marL="87313" marR="0" lvl="2" indent="0" algn="just" defTabSz="914400" rtl="0" eaLnBrk="1" fontAlgn="auto" latinLnBrk="0" hangingPunct="1">
              <a:lnSpc>
                <a:spcPct val="120000"/>
              </a:lnSpc>
              <a:spcBef>
                <a:spcPts val="500"/>
              </a:spcBef>
              <a:spcAft>
                <a:spcPts val="0"/>
              </a:spcAft>
              <a:buClrTx/>
              <a:buSzTx/>
              <a:buFont typeface="Arial" panose="020B0604020202020204" pitchFamily="34" charset="0"/>
              <a:buNone/>
              <a:tabLst/>
              <a:defRPr/>
            </a:pPr>
            <a:r>
              <a:rPr kumimoji="0" lang="es-ES" sz="2400" b="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rPr>
              <a:t>Romanos 15: 13 — “Y el Dios de esperanza os llene de todo gozo y paz en el creer, para que abundéis en esperanza por </a:t>
            </a:r>
            <a:r>
              <a:rPr kumimoji="0" lang="es-ES" sz="2400" b="1" u="sng"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rPr>
              <a:t>el poder del Espíritu Santo</a:t>
            </a:r>
            <a:r>
              <a:rPr kumimoji="0" lang="es-ES" sz="2400" b="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rPr>
              <a:t>.” </a:t>
            </a:r>
          </a:p>
          <a:p>
            <a:pPr marL="87313" marR="0" lvl="2" indent="0" algn="just" defTabSz="914400" rtl="0" eaLnBrk="1" fontAlgn="auto" latinLnBrk="0" hangingPunct="1">
              <a:lnSpc>
                <a:spcPct val="120000"/>
              </a:lnSpc>
              <a:spcBef>
                <a:spcPts val="500"/>
              </a:spcBef>
              <a:spcAft>
                <a:spcPts val="0"/>
              </a:spcAft>
              <a:buClrTx/>
              <a:buSzTx/>
              <a:buFont typeface="Arial" panose="020B0604020202020204" pitchFamily="34" charset="0"/>
              <a:buNone/>
              <a:tabLst/>
              <a:defRPr/>
            </a:pPr>
            <a:endParaRPr kumimoji="0" lang="es-ES" sz="2400" b="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endParaRPr>
          </a:p>
          <a:p>
            <a:pPr marL="87313" marR="0" lvl="2" indent="0" algn="just" defTabSz="914400" rtl="0" eaLnBrk="1" fontAlgn="auto" latinLnBrk="0" hangingPunct="1">
              <a:lnSpc>
                <a:spcPct val="120000"/>
              </a:lnSpc>
              <a:spcBef>
                <a:spcPts val="500"/>
              </a:spcBef>
              <a:spcAft>
                <a:spcPts val="0"/>
              </a:spcAft>
              <a:buClrTx/>
              <a:buSzTx/>
              <a:buFont typeface="Arial" panose="020B0604020202020204" pitchFamily="34" charset="0"/>
              <a:buNone/>
              <a:tabLst/>
              <a:defRPr/>
            </a:pPr>
            <a:r>
              <a:rPr kumimoji="0" lang="es-ES" sz="2400" b="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rPr>
              <a:t>Romanos 15:19 — “con potencia de señales y prodigios, </a:t>
            </a:r>
            <a:r>
              <a:rPr kumimoji="0" lang="es-ES" sz="2400" b="1" u="sng"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rPr>
              <a:t>en el poder del Espíritu de Dios</a:t>
            </a:r>
            <a:r>
              <a:rPr kumimoji="0" lang="es-ES" sz="2400" b="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rPr>
              <a:t>...” </a:t>
            </a:r>
          </a:p>
        </p:txBody>
      </p:sp>
      <p:grpSp>
        <p:nvGrpSpPr>
          <p:cNvPr id="5" name="Grupo 4">
            <a:extLst>
              <a:ext uri="{FF2B5EF4-FFF2-40B4-BE49-F238E27FC236}">
                <a16:creationId xmlns:a16="http://schemas.microsoft.com/office/drawing/2014/main" id="{A65DA27F-6E56-970D-741B-94F7C97FA452}"/>
              </a:ext>
            </a:extLst>
          </p:cNvPr>
          <p:cNvGrpSpPr/>
          <p:nvPr/>
        </p:nvGrpSpPr>
        <p:grpSpPr>
          <a:xfrm>
            <a:off x="34410" y="1498705"/>
            <a:ext cx="400933" cy="4129014"/>
            <a:chOff x="34410" y="1498705"/>
            <a:chExt cx="400933" cy="4129014"/>
          </a:xfrm>
        </p:grpSpPr>
        <p:sp>
          <p:nvSpPr>
            <p:cNvPr id="10" name="Forma en L 12">
              <a:extLst>
                <a:ext uri="{FF2B5EF4-FFF2-40B4-BE49-F238E27FC236}">
                  <a16:creationId xmlns:a16="http://schemas.microsoft.com/office/drawing/2014/main" id="{7A2D3D38-00FC-BC4D-1DC4-FEB35C1CCA0B}"/>
                </a:ext>
              </a:extLst>
            </p:cNvPr>
            <p:cNvSpPr/>
            <p:nvPr/>
          </p:nvSpPr>
          <p:spPr>
            <a:xfrm rot="16200000">
              <a:off x="-662457" y="2668350"/>
              <a:ext cx="1792292" cy="398558"/>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CuadroTexto 2">
              <a:extLst>
                <a:ext uri="{FF2B5EF4-FFF2-40B4-BE49-F238E27FC236}">
                  <a16:creationId xmlns:a16="http://schemas.microsoft.com/office/drawing/2014/main" id="{E4F895E8-25D0-9E8A-260A-D81F31BF6D79}"/>
                </a:ext>
              </a:extLst>
            </p:cNvPr>
            <p:cNvSpPr txBox="1"/>
            <p:nvPr/>
          </p:nvSpPr>
          <p:spPr>
            <a:xfrm rot="16200000">
              <a:off x="-706580" y="2669256"/>
              <a:ext cx="1850483"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err="1">
                  <a:ln>
                    <a:noFill/>
                  </a:ln>
                  <a:solidFill>
                    <a:prstClr val="white"/>
                  </a:solidFill>
                  <a:effectLst/>
                  <a:uLnTx/>
                  <a:uFillTx/>
                  <a:latin typeface="Century Gothic" panose="020B0502020202020204" pitchFamily="34" charset="0"/>
                  <a:ea typeface="+mn-ea"/>
                  <a:cs typeface="Arial" panose="020B0604020202020204" pitchFamily="34" charset="0"/>
                </a:rPr>
                <a:t>Apoyo</a:t>
              </a: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 doctrinal </a:t>
              </a:r>
            </a:p>
          </p:txBody>
        </p:sp>
        <p:sp>
          <p:nvSpPr>
            <p:cNvPr id="12" name="Forma en L 12">
              <a:extLst>
                <a:ext uri="{FF2B5EF4-FFF2-40B4-BE49-F238E27FC236}">
                  <a16:creationId xmlns:a16="http://schemas.microsoft.com/office/drawing/2014/main" id="{923EB731-0C2F-5291-57F0-8DA1EE58B26C}"/>
                </a:ext>
              </a:extLst>
            </p:cNvPr>
            <p:cNvSpPr/>
            <p:nvPr/>
          </p:nvSpPr>
          <p:spPr>
            <a:xfrm rot="16200000">
              <a:off x="33356" y="1500581"/>
              <a:ext cx="403863" cy="400111"/>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 name="Forma en L 12">
              <a:extLst>
                <a:ext uri="{FF2B5EF4-FFF2-40B4-BE49-F238E27FC236}">
                  <a16:creationId xmlns:a16="http://schemas.microsoft.com/office/drawing/2014/main" id="{1A3CC719-6388-DDEF-B6ED-C57EBFE75328}"/>
                </a:ext>
              </a:extLst>
            </p:cNvPr>
            <p:cNvSpPr/>
            <p:nvPr/>
          </p:nvSpPr>
          <p:spPr>
            <a:xfrm rot="16200000">
              <a:off x="-601910" y="4466596"/>
              <a:ext cx="1672750" cy="400110"/>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5" name="CuadroTexto 2">
              <a:extLst>
                <a:ext uri="{FF2B5EF4-FFF2-40B4-BE49-F238E27FC236}">
                  <a16:creationId xmlns:a16="http://schemas.microsoft.com/office/drawing/2014/main" id="{03104C23-4CD7-E1CA-FE17-65FA12B06F4C}"/>
                </a:ext>
              </a:extLst>
            </p:cNvPr>
            <p:cNvSpPr txBox="1"/>
            <p:nvPr/>
          </p:nvSpPr>
          <p:spPr>
            <a:xfrm rot="16200000">
              <a:off x="-737518" y="4501531"/>
              <a:ext cx="1913822"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err="1">
                  <a:ln>
                    <a:noFill/>
                  </a:ln>
                  <a:solidFill>
                    <a:prstClr val="white"/>
                  </a:solidFill>
                  <a:effectLst/>
                  <a:uLnTx/>
                  <a:uFillTx/>
                  <a:latin typeface="Century Gothic" panose="020B0502020202020204" pitchFamily="34" charset="0"/>
                  <a:ea typeface="+mn-ea"/>
                  <a:cs typeface="Arial" panose="020B0604020202020204" pitchFamily="34" charset="0"/>
                </a:rPr>
                <a:t>Espíritu</a:t>
              </a: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 Santo</a:t>
              </a:r>
            </a:p>
          </p:txBody>
        </p:sp>
      </p:grpSp>
      <p:sp>
        <p:nvSpPr>
          <p:cNvPr id="4" name="Marcador de número de diapositiva 3">
            <a:extLst>
              <a:ext uri="{FF2B5EF4-FFF2-40B4-BE49-F238E27FC236}">
                <a16:creationId xmlns:a16="http://schemas.microsoft.com/office/drawing/2014/main" id="{DB7F1EDC-706E-4EDD-8F64-E00073B350AA}"/>
              </a:ext>
            </a:extLst>
          </p:cNvPr>
          <p:cNvSpPr>
            <a:spLocks noGrp="1"/>
          </p:cNvSpPr>
          <p:nvPr>
            <p:ph type="sldNum" sz="quarter" idx="12"/>
          </p:nvPr>
        </p:nvSpPr>
        <p:spPr>
          <a:xfrm rot="16200000">
            <a:off x="-14409" y="1514413"/>
            <a:ext cx="496196" cy="372446"/>
          </a:xfrm>
        </p:spPr>
        <p:txBody>
          <a:bodyPr/>
          <a:lstStyle/>
          <a:p>
            <a:pPr algn="ctr">
              <a:defRPr/>
            </a:pPr>
            <a:r>
              <a:rPr lang="es-SV" sz="1600" b="1" dirty="0">
                <a:solidFill>
                  <a:prstClr val="white"/>
                </a:solidFill>
                <a:latin typeface="Century Gothic" panose="020B0502020202020204" pitchFamily="34" charset="0"/>
                <a:cs typeface="Arial" panose="020B0604020202020204" pitchFamily="34" charset="0"/>
              </a:rPr>
              <a:t>22</a:t>
            </a:r>
          </a:p>
        </p:txBody>
      </p:sp>
    </p:spTree>
    <p:extLst>
      <p:ext uri="{BB962C8B-B14F-4D97-AF65-F5344CB8AC3E}">
        <p14:creationId xmlns:p14="http://schemas.microsoft.com/office/powerpoint/2010/main" val="265816195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DB878FE-0963-E23E-47A8-37D7EA7F6BB1}"/>
              </a:ext>
            </a:extLst>
          </p:cNvPr>
          <p:cNvSpPr txBox="1"/>
          <p:nvPr/>
        </p:nvSpPr>
        <p:spPr>
          <a:xfrm>
            <a:off x="280894" y="88617"/>
            <a:ext cx="11722848" cy="369332"/>
          </a:xfrm>
          <a:prstGeom prst="rect">
            <a:avLst/>
          </a:prstGeom>
          <a:noFill/>
          <a:ln>
            <a:solidFill>
              <a:schemeClr val="tx1"/>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s-ES" b="1" dirty="0">
                <a:solidFill>
                  <a:prstClr val="black"/>
                </a:solidFill>
                <a:latin typeface="Century Gothic" panose="020B0502020202020204" pitchFamily="34" charset="0"/>
                <a:ea typeface="+mj-ea"/>
                <a:cs typeface="+mj-cs"/>
              </a:rPr>
              <a:t>DIOS ES ESPIRITU Y LAS OBRAS BENÉFICAS DE DIOS SE REALIZAN POR MEDIO DEL ESPÍRITU SANTO</a:t>
            </a:r>
            <a:endParaRPr kumimoji="0" lang="es-SV" sz="2000" b="1" i="0" u="none" strike="noStrike" kern="1200" cap="none" spc="0" normalizeH="0" baseline="0" noProof="0" dirty="0">
              <a:ln>
                <a:noFill/>
              </a:ln>
              <a:solidFill>
                <a:prstClr val="black"/>
              </a:solidFill>
              <a:effectLst/>
              <a:uLnTx/>
              <a:uFillTx/>
              <a:latin typeface="Century Gothic" panose="020B0502020202020204" pitchFamily="34" charset="0"/>
            </a:endParaRPr>
          </a:p>
        </p:txBody>
      </p:sp>
      <p:sp>
        <p:nvSpPr>
          <p:cNvPr id="3" name="Marcador de contenido 2">
            <a:extLst>
              <a:ext uri="{FF2B5EF4-FFF2-40B4-BE49-F238E27FC236}">
                <a16:creationId xmlns:a16="http://schemas.microsoft.com/office/drawing/2014/main" id="{13F50B78-7AC7-6951-D737-613A42D69F81}"/>
              </a:ext>
            </a:extLst>
          </p:cNvPr>
          <p:cNvSpPr txBox="1">
            <a:spLocks/>
          </p:cNvSpPr>
          <p:nvPr/>
        </p:nvSpPr>
        <p:spPr>
          <a:xfrm>
            <a:off x="489326" y="585694"/>
            <a:ext cx="11514416" cy="6127787"/>
          </a:xfrm>
          <a:prstGeom prst="rect">
            <a:avLst/>
          </a:prstGeom>
          <a:ln w="38100">
            <a:solidFill>
              <a:schemeClr val="tx1"/>
            </a:solidFill>
          </a:ln>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180975" marR="0" lvl="2" indent="0" algn="just" defTabSz="914400" rtl="0" eaLnBrk="1" fontAlgn="auto" latinLnBrk="0" hangingPunct="1">
              <a:lnSpc>
                <a:spcPct val="100000"/>
              </a:lnSpc>
              <a:spcBef>
                <a:spcPts val="500"/>
              </a:spcBef>
              <a:spcAft>
                <a:spcPts val="0"/>
              </a:spcAft>
              <a:buClrTx/>
              <a:buSzTx/>
              <a:buFont typeface="Arial" panose="020B0604020202020204" pitchFamily="34" charset="0"/>
              <a:buNone/>
              <a:tabLst/>
              <a:defRPr/>
            </a:pPr>
            <a:r>
              <a:rPr kumimoji="0" lang="es-ES" sz="2000" b="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rPr>
              <a:t>Romanos 8:26 — “Y de igual manera </a:t>
            </a:r>
            <a:r>
              <a:rPr kumimoji="0" lang="es-ES" sz="2000" b="1"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rPr>
              <a:t>el Espíritu nos ayuda en nuestra debilidad</a:t>
            </a:r>
            <a:r>
              <a:rPr kumimoji="0" lang="es-ES" sz="2000" b="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rPr>
              <a:t>; pues qué hemos de pedir como conviene, no lo sabemos, </a:t>
            </a:r>
            <a:r>
              <a:rPr kumimoji="0" lang="es-ES" sz="2000" b="1"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rPr>
              <a:t>pero el Espíritu mismo intercede por nosotros con gemidos indecibles.”</a:t>
            </a:r>
          </a:p>
          <a:p>
            <a:pPr marL="180975" marR="0" lvl="2" indent="0" algn="just" defTabSz="914400" rtl="0" eaLnBrk="1" fontAlgn="auto" latinLnBrk="0" hangingPunct="1">
              <a:lnSpc>
                <a:spcPct val="100000"/>
              </a:lnSpc>
              <a:spcBef>
                <a:spcPts val="500"/>
              </a:spcBef>
              <a:spcAft>
                <a:spcPts val="0"/>
              </a:spcAft>
              <a:buClrTx/>
              <a:buSzTx/>
              <a:buFont typeface="Arial" panose="020B0604020202020204" pitchFamily="34" charset="0"/>
              <a:buNone/>
              <a:tabLst/>
              <a:defRPr/>
            </a:pPr>
            <a:endParaRPr kumimoji="0" lang="es-ES" sz="2000" b="1"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endParaRPr>
          </a:p>
          <a:p>
            <a:pPr marL="180975" marR="0" lvl="2" indent="0" algn="just" defTabSz="914400" rtl="0" eaLnBrk="1" fontAlgn="auto" latinLnBrk="0" hangingPunct="1">
              <a:lnSpc>
                <a:spcPct val="100000"/>
              </a:lnSpc>
              <a:spcBef>
                <a:spcPts val="500"/>
              </a:spcBef>
              <a:spcAft>
                <a:spcPts val="0"/>
              </a:spcAft>
              <a:buClrTx/>
              <a:buSzTx/>
              <a:buFont typeface="Arial" panose="020B0604020202020204" pitchFamily="34" charset="0"/>
              <a:buNone/>
              <a:tabLst/>
              <a:defRPr/>
            </a:pPr>
            <a:r>
              <a:rPr kumimoji="0" lang="es-ES" sz="2000" b="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rPr>
              <a:t>En 1 </a:t>
            </a:r>
            <a:r>
              <a:rPr kumimoji="0" lang="es-ES" sz="2000" b="0" u="none" strike="noStrike" kern="1200" cap="none" spc="0" normalizeH="0" baseline="0" noProof="0" dirty="0" err="1">
                <a:ln>
                  <a:noFill/>
                </a:ln>
                <a:solidFill>
                  <a:prstClr val="black"/>
                </a:solidFill>
                <a:effectLst/>
                <a:uLnTx/>
                <a:uFillTx/>
                <a:latin typeface="Calibri" panose="020F0502020204030204" pitchFamily="34" charset="0"/>
                <a:cs typeface="Calibri" panose="020F0502020204030204" pitchFamily="34" charset="0"/>
              </a:rPr>
              <a:t>Cor</a:t>
            </a:r>
            <a:r>
              <a:rPr kumimoji="0" lang="es-ES" sz="2000" b="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rPr>
              <a:t> 12:4 al 6 están los 3: El Padre, EL Hijo y El Espíritu Santo.</a:t>
            </a:r>
          </a:p>
          <a:p>
            <a:pPr marL="180975" marR="0" lvl="2" indent="0" algn="just" defTabSz="914400" rtl="0" eaLnBrk="1" fontAlgn="auto" latinLnBrk="0" hangingPunct="1">
              <a:lnSpc>
                <a:spcPct val="100000"/>
              </a:lnSpc>
              <a:spcBef>
                <a:spcPts val="500"/>
              </a:spcBef>
              <a:spcAft>
                <a:spcPts val="0"/>
              </a:spcAft>
              <a:buClrTx/>
              <a:buSzTx/>
              <a:buFont typeface="Arial" panose="020B0604020202020204" pitchFamily="34" charset="0"/>
              <a:buNone/>
              <a:tabLst/>
              <a:defRPr/>
            </a:pPr>
            <a:endParaRPr kumimoji="0" lang="es-ES" sz="2000" b="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endParaRPr>
          </a:p>
          <a:p>
            <a:pPr marL="180975" marR="0" lvl="2" indent="0" algn="just" defTabSz="914400" rtl="0" eaLnBrk="1" fontAlgn="auto" latinLnBrk="0" hangingPunct="1">
              <a:lnSpc>
                <a:spcPct val="100000"/>
              </a:lnSpc>
              <a:spcBef>
                <a:spcPts val="500"/>
              </a:spcBef>
              <a:spcAft>
                <a:spcPts val="0"/>
              </a:spcAft>
              <a:buClrTx/>
              <a:buSzTx/>
              <a:buFont typeface="Arial" panose="020B0604020202020204" pitchFamily="34" charset="0"/>
              <a:buNone/>
              <a:tabLst/>
              <a:defRPr/>
            </a:pPr>
            <a:r>
              <a:rPr kumimoji="0" lang="es-ES" sz="2000" b="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rPr>
              <a:t>1Cor 12:4  Ahora bien, hay diversidad de dones, </a:t>
            </a:r>
            <a:r>
              <a:rPr kumimoji="0" lang="es-ES" sz="2000" b="1"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rPr>
              <a:t>pero el Espíritu es el mismo</a:t>
            </a:r>
            <a:r>
              <a:rPr kumimoji="0" lang="es-ES" sz="2000" b="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rPr>
              <a:t>. </a:t>
            </a:r>
          </a:p>
          <a:p>
            <a:pPr marL="180975" marR="0" lvl="2" indent="0" algn="just" defTabSz="914400" rtl="0" eaLnBrk="1" fontAlgn="auto" latinLnBrk="0" hangingPunct="1">
              <a:lnSpc>
                <a:spcPct val="100000"/>
              </a:lnSpc>
              <a:spcBef>
                <a:spcPts val="500"/>
              </a:spcBef>
              <a:spcAft>
                <a:spcPts val="0"/>
              </a:spcAft>
              <a:buClrTx/>
              <a:buSzTx/>
              <a:buFont typeface="Arial" panose="020B0604020202020204" pitchFamily="34" charset="0"/>
              <a:buNone/>
              <a:tabLst/>
              <a:defRPr/>
            </a:pPr>
            <a:r>
              <a:rPr kumimoji="0" lang="es-ES" sz="2000" b="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rPr>
              <a:t>1Cor 12:5  Y hay diversidad de ministerios, pero </a:t>
            </a:r>
            <a:r>
              <a:rPr kumimoji="0" lang="es-ES" sz="2000" b="1"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rPr>
              <a:t>el Señor es el mismo</a:t>
            </a:r>
            <a:r>
              <a:rPr kumimoji="0" lang="es-ES" sz="2000" b="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rPr>
              <a:t>.  (Leer Efesios 4:7-8)</a:t>
            </a:r>
          </a:p>
          <a:p>
            <a:pPr marL="180975" marR="0" lvl="2" indent="0" algn="just" defTabSz="914400" rtl="0" eaLnBrk="1" fontAlgn="auto" latinLnBrk="0" hangingPunct="1">
              <a:lnSpc>
                <a:spcPct val="100000"/>
              </a:lnSpc>
              <a:spcBef>
                <a:spcPts val="500"/>
              </a:spcBef>
              <a:spcAft>
                <a:spcPts val="0"/>
              </a:spcAft>
              <a:buClrTx/>
              <a:buSzTx/>
              <a:buFont typeface="Arial" panose="020B0604020202020204" pitchFamily="34" charset="0"/>
              <a:buNone/>
              <a:tabLst/>
              <a:defRPr/>
            </a:pPr>
            <a:r>
              <a:rPr kumimoji="0" lang="es-ES" sz="2000" b="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rPr>
              <a:t>1Cor 12:6  Y hay diversidad de operaciones, </a:t>
            </a:r>
            <a:r>
              <a:rPr kumimoji="0" lang="es-ES" sz="2000" b="1"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rPr>
              <a:t>pero Dios, que hace todas las cosas en todos, es el mismo. </a:t>
            </a:r>
          </a:p>
          <a:p>
            <a:pPr marL="180975" marR="0" lvl="2" indent="0" algn="just" defTabSz="914400" rtl="0" eaLnBrk="1" fontAlgn="auto" latinLnBrk="0" hangingPunct="1">
              <a:lnSpc>
                <a:spcPct val="100000"/>
              </a:lnSpc>
              <a:spcBef>
                <a:spcPts val="500"/>
              </a:spcBef>
              <a:spcAft>
                <a:spcPts val="0"/>
              </a:spcAft>
              <a:buClrTx/>
              <a:buSzTx/>
              <a:buFont typeface="Arial" panose="020B0604020202020204" pitchFamily="34" charset="0"/>
              <a:buNone/>
              <a:tabLst/>
              <a:defRPr/>
            </a:pPr>
            <a:r>
              <a:rPr kumimoji="0" lang="es-ES" sz="2000" b="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rPr>
              <a:t>1Cor 12:8  </a:t>
            </a:r>
            <a:r>
              <a:rPr kumimoji="0" lang="es-ES" sz="2000" b="1"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rPr>
              <a:t>Porque a éste es dada </a:t>
            </a:r>
            <a:r>
              <a:rPr kumimoji="0" lang="es-ES" sz="2000" b="1" u="sng"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rPr>
              <a:t>por el Espíritu</a:t>
            </a:r>
            <a:r>
              <a:rPr kumimoji="0" lang="es-ES" sz="2000" b="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rPr>
              <a:t> palabra de sabiduría; a otro, palabra de ciencia </a:t>
            </a:r>
            <a:r>
              <a:rPr kumimoji="0" lang="es-ES" sz="2000" b="1"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rPr>
              <a:t>según el mismo Espíritu</a:t>
            </a:r>
            <a:r>
              <a:rPr kumimoji="0" lang="es-ES" sz="2000" b="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rPr>
              <a:t>; </a:t>
            </a:r>
          </a:p>
          <a:p>
            <a:pPr marL="180975" marR="0" lvl="2" indent="0" algn="just" defTabSz="914400" rtl="0" eaLnBrk="1" fontAlgn="auto" latinLnBrk="0" hangingPunct="1">
              <a:lnSpc>
                <a:spcPct val="100000"/>
              </a:lnSpc>
              <a:spcBef>
                <a:spcPts val="500"/>
              </a:spcBef>
              <a:spcAft>
                <a:spcPts val="0"/>
              </a:spcAft>
              <a:buClrTx/>
              <a:buSzTx/>
              <a:buFont typeface="Arial" panose="020B0604020202020204" pitchFamily="34" charset="0"/>
              <a:buNone/>
              <a:tabLst/>
              <a:defRPr/>
            </a:pPr>
            <a:r>
              <a:rPr kumimoji="0" lang="es-ES" sz="2000" b="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rPr>
              <a:t>1Cor 12:9  a otro, </a:t>
            </a:r>
            <a:r>
              <a:rPr kumimoji="0" lang="es-ES" sz="2000" b="1"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rPr>
              <a:t>fe </a:t>
            </a:r>
            <a:r>
              <a:rPr kumimoji="0" lang="es-ES" sz="2000" b="1" u="sng"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rPr>
              <a:t>por el mismo Espíritu</a:t>
            </a:r>
            <a:r>
              <a:rPr kumimoji="0" lang="es-ES" sz="2000" b="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rPr>
              <a:t>; y a otro, dones de sanidades </a:t>
            </a:r>
            <a:r>
              <a:rPr kumimoji="0" lang="es-ES" sz="2000" b="1" u="sng"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rPr>
              <a:t>por el mismo Espíritu</a:t>
            </a:r>
          </a:p>
          <a:p>
            <a:pPr marL="180975" marR="0" lvl="2" indent="0" algn="just" defTabSz="914400" rtl="0" eaLnBrk="1" fontAlgn="auto" latinLnBrk="0" hangingPunct="1">
              <a:lnSpc>
                <a:spcPct val="100000"/>
              </a:lnSpc>
              <a:spcBef>
                <a:spcPts val="500"/>
              </a:spcBef>
              <a:spcAft>
                <a:spcPts val="0"/>
              </a:spcAft>
              <a:buClrTx/>
              <a:buSzTx/>
              <a:buFont typeface="Arial" panose="020B0604020202020204" pitchFamily="34" charset="0"/>
              <a:buNone/>
              <a:tabLst/>
              <a:defRPr/>
            </a:pPr>
            <a:endParaRPr lang="es-ES" dirty="0">
              <a:solidFill>
                <a:prstClr val="black"/>
              </a:solidFill>
              <a:latin typeface="Calibri" panose="020F0502020204030204" pitchFamily="34" charset="0"/>
              <a:cs typeface="Calibri" panose="020F0502020204030204" pitchFamily="34" charset="0"/>
            </a:endParaRPr>
          </a:p>
          <a:p>
            <a:pPr marL="180975" marR="0" lvl="2" indent="0" algn="just" defTabSz="914400" rtl="0" eaLnBrk="1" fontAlgn="auto" latinLnBrk="0" hangingPunct="1">
              <a:lnSpc>
                <a:spcPct val="100000"/>
              </a:lnSpc>
              <a:spcBef>
                <a:spcPts val="500"/>
              </a:spcBef>
              <a:spcAft>
                <a:spcPts val="0"/>
              </a:spcAft>
              <a:buClrTx/>
              <a:buSzTx/>
              <a:buFont typeface="Arial" panose="020B0604020202020204" pitchFamily="34" charset="0"/>
              <a:buNone/>
              <a:tabLst/>
              <a:defRPr/>
            </a:pPr>
            <a:r>
              <a:rPr kumimoji="0" lang="es-ES" sz="2000" b="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rPr>
              <a:t>1 Corintios 12:11 — “</a:t>
            </a:r>
            <a:r>
              <a:rPr kumimoji="0" lang="es-ES" sz="2000" b="1"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rPr>
              <a:t>Pero todas estas cosas las hace uno </a:t>
            </a:r>
            <a:r>
              <a:rPr kumimoji="0" lang="es-ES" sz="2000" b="1" u="sng"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rPr>
              <a:t>y el mismo Espíritu</a:t>
            </a:r>
            <a:r>
              <a:rPr kumimoji="0" lang="es-ES" sz="2000" b="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rPr>
              <a:t>, repartiendo a cada uno en particular </a:t>
            </a:r>
            <a:r>
              <a:rPr kumimoji="0" lang="es-ES" sz="2000" b="1"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rPr>
              <a:t>como </a:t>
            </a:r>
            <a:r>
              <a:rPr kumimoji="0" lang="es-ES" sz="2000" b="1" u="sng"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rPr>
              <a:t>él</a:t>
            </a:r>
            <a:r>
              <a:rPr kumimoji="0" lang="es-ES" sz="2000" b="1"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rPr>
              <a:t> quiere</a:t>
            </a:r>
            <a:r>
              <a:rPr kumimoji="0" lang="es-ES" sz="2000" b="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rPr>
              <a:t>.”</a:t>
            </a:r>
          </a:p>
          <a:p>
            <a:pPr marL="180975" marR="0" lvl="2" indent="0" algn="just" defTabSz="914400" rtl="0" eaLnBrk="1" fontAlgn="auto" latinLnBrk="0" hangingPunct="1">
              <a:lnSpc>
                <a:spcPct val="100000"/>
              </a:lnSpc>
              <a:spcBef>
                <a:spcPts val="500"/>
              </a:spcBef>
              <a:spcAft>
                <a:spcPts val="0"/>
              </a:spcAft>
              <a:buClrTx/>
              <a:buSzTx/>
              <a:buFont typeface="Arial" panose="020B0604020202020204" pitchFamily="34" charset="0"/>
              <a:buNone/>
              <a:tabLst/>
              <a:defRPr/>
            </a:pPr>
            <a:endParaRPr lang="es-ES" dirty="0">
              <a:solidFill>
                <a:prstClr val="black"/>
              </a:solidFill>
              <a:latin typeface="Century Gothic" panose="020B0502020202020204" pitchFamily="34" charset="0"/>
            </a:endParaRPr>
          </a:p>
          <a:p>
            <a:pPr marL="180975" marR="0" lvl="2" indent="0" algn="just" defTabSz="914400" rtl="0" eaLnBrk="1" fontAlgn="auto" latinLnBrk="0" hangingPunct="1">
              <a:lnSpc>
                <a:spcPct val="100000"/>
              </a:lnSpc>
              <a:spcBef>
                <a:spcPts val="500"/>
              </a:spcBef>
              <a:spcAft>
                <a:spcPts val="0"/>
              </a:spcAft>
              <a:buClrTx/>
              <a:buSzTx/>
              <a:buFont typeface="Arial" panose="020B0604020202020204" pitchFamily="34" charset="0"/>
              <a:buNone/>
              <a:tabLst/>
              <a:defRPr/>
            </a:pPr>
            <a:endParaRPr lang="es-ES" dirty="0">
              <a:solidFill>
                <a:prstClr val="black"/>
              </a:solidFill>
              <a:latin typeface="Century Gothic" panose="020B0502020202020204" pitchFamily="34" charset="0"/>
            </a:endParaRPr>
          </a:p>
          <a:p>
            <a:pPr marL="180975" marR="0" lvl="2" indent="0" algn="just" defTabSz="914400" rtl="0" eaLnBrk="1" fontAlgn="auto" latinLnBrk="0" hangingPunct="1">
              <a:lnSpc>
                <a:spcPct val="100000"/>
              </a:lnSpc>
              <a:spcBef>
                <a:spcPts val="500"/>
              </a:spcBef>
              <a:spcAft>
                <a:spcPts val="0"/>
              </a:spcAft>
              <a:buClrTx/>
              <a:buSzTx/>
              <a:buFont typeface="Arial" panose="020B0604020202020204" pitchFamily="34" charset="0"/>
              <a:buNone/>
              <a:tabLst/>
              <a:defRPr/>
            </a:pPr>
            <a:endParaRPr kumimoji="0" lang="es-ES" sz="2000" b="0" u="none" strike="noStrike" kern="1200" cap="none" spc="0" normalizeH="0" baseline="0" noProof="0" dirty="0">
              <a:ln>
                <a:noFill/>
              </a:ln>
              <a:solidFill>
                <a:prstClr val="black"/>
              </a:solidFill>
              <a:effectLst/>
              <a:uLnTx/>
              <a:uFillTx/>
              <a:latin typeface="Century Gothic" panose="020B0502020202020204" pitchFamily="34" charset="0"/>
            </a:endParaRPr>
          </a:p>
        </p:txBody>
      </p:sp>
      <p:grpSp>
        <p:nvGrpSpPr>
          <p:cNvPr id="5" name="Grupo 4">
            <a:extLst>
              <a:ext uri="{FF2B5EF4-FFF2-40B4-BE49-F238E27FC236}">
                <a16:creationId xmlns:a16="http://schemas.microsoft.com/office/drawing/2014/main" id="{A65DA27F-6E56-970D-741B-94F7C97FA452}"/>
              </a:ext>
            </a:extLst>
          </p:cNvPr>
          <p:cNvGrpSpPr/>
          <p:nvPr/>
        </p:nvGrpSpPr>
        <p:grpSpPr>
          <a:xfrm>
            <a:off x="34410" y="1498705"/>
            <a:ext cx="400933" cy="4129014"/>
            <a:chOff x="34410" y="1498705"/>
            <a:chExt cx="400933" cy="4129014"/>
          </a:xfrm>
        </p:grpSpPr>
        <p:sp>
          <p:nvSpPr>
            <p:cNvPr id="10" name="Forma en L 12">
              <a:extLst>
                <a:ext uri="{FF2B5EF4-FFF2-40B4-BE49-F238E27FC236}">
                  <a16:creationId xmlns:a16="http://schemas.microsoft.com/office/drawing/2014/main" id="{7A2D3D38-00FC-BC4D-1DC4-FEB35C1CCA0B}"/>
                </a:ext>
              </a:extLst>
            </p:cNvPr>
            <p:cNvSpPr/>
            <p:nvPr/>
          </p:nvSpPr>
          <p:spPr>
            <a:xfrm rot="16200000">
              <a:off x="-662457" y="2668350"/>
              <a:ext cx="1792292" cy="398558"/>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CuadroTexto 2">
              <a:extLst>
                <a:ext uri="{FF2B5EF4-FFF2-40B4-BE49-F238E27FC236}">
                  <a16:creationId xmlns:a16="http://schemas.microsoft.com/office/drawing/2014/main" id="{E4F895E8-25D0-9E8A-260A-D81F31BF6D79}"/>
                </a:ext>
              </a:extLst>
            </p:cNvPr>
            <p:cNvSpPr txBox="1"/>
            <p:nvPr/>
          </p:nvSpPr>
          <p:spPr>
            <a:xfrm rot="16200000">
              <a:off x="-706580" y="2669256"/>
              <a:ext cx="1850483"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err="1">
                  <a:ln>
                    <a:noFill/>
                  </a:ln>
                  <a:solidFill>
                    <a:prstClr val="white"/>
                  </a:solidFill>
                  <a:effectLst/>
                  <a:uLnTx/>
                  <a:uFillTx/>
                  <a:latin typeface="Century Gothic" panose="020B0502020202020204" pitchFamily="34" charset="0"/>
                  <a:ea typeface="+mn-ea"/>
                  <a:cs typeface="Arial" panose="020B0604020202020204" pitchFamily="34" charset="0"/>
                </a:rPr>
                <a:t>Apoyo</a:t>
              </a: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 doctrinal </a:t>
              </a:r>
            </a:p>
          </p:txBody>
        </p:sp>
        <p:sp>
          <p:nvSpPr>
            <p:cNvPr id="12" name="Forma en L 12">
              <a:extLst>
                <a:ext uri="{FF2B5EF4-FFF2-40B4-BE49-F238E27FC236}">
                  <a16:creationId xmlns:a16="http://schemas.microsoft.com/office/drawing/2014/main" id="{923EB731-0C2F-5291-57F0-8DA1EE58B26C}"/>
                </a:ext>
              </a:extLst>
            </p:cNvPr>
            <p:cNvSpPr/>
            <p:nvPr/>
          </p:nvSpPr>
          <p:spPr>
            <a:xfrm rot="16200000">
              <a:off x="33356" y="1500581"/>
              <a:ext cx="403863" cy="400111"/>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 name="Forma en L 12">
              <a:extLst>
                <a:ext uri="{FF2B5EF4-FFF2-40B4-BE49-F238E27FC236}">
                  <a16:creationId xmlns:a16="http://schemas.microsoft.com/office/drawing/2014/main" id="{1A3CC719-6388-DDEF-B6ED-C57EBFE75328}"/>
                </a:ext>
              </a:extLst>
            </p:cNvPr>
            <p:cNvSpPr/>
            <p:nvPr/>
          </p:nvSpPr>
          <p:spPr>
            <a:xfrm rot="16200000">
              <a:off x="-601910" y="4466596"/>
              <a:ext cx="1672750" cy="400110"/>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5" name="CuadroTexto 2">
              <a:extLst>
                <a:ext uri="{FF2B5EF4-FFF2-40B4-BE49-F238E27FC236}">
                  <a16:creationId xmlns:a16="http://schemas.microsoft.com/office/drawing/2014/main" id="{03104C23-4CD7-E1CA-FE17-65FA12B06F4C}"/>
                </a:ext>
              </a:extLst>
            </p:cNvPr>
            <p:cNvSpPr txBox="1"/>
            <p:nvPr/>
          </p:nvSpPr>
          <p:spPr>
            <a:xfrm rot="16200000">
              <a:off x="-737518" y="4501531"/>
              <a:ext cx="1913822"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err="1">
                  <a:ln>
                    <a:noFill/>
                  </a:ln>
                  <a:solidFill>
                    <a:prstClr val="white"/>
                  </a:solidFill>
                  <a:effectLst/>
                  <a:uLnTx/>
                  <a:uFillTx/>
                  <a:latin typeface="Century Gothic" panose="020B0502020202020204" pitchFamily="34" charset="0"/>
                  <a:ea typeface="+mn-ea"/>
                  <a:cs typeface="Arial" panose="020B0604020202020204" pitchFamily="34" charset="0"/>
                </a:rPr>
                <a:t>Espíritu</a:t>
              </a: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 Santo</a:t>
              </a:r>
            </a:p>
          </p:txBody>
        </p:sp>
      </p:grpSp>
      <p:sp>
        <p:nvSpPr>
          <p:cNvPr id="4" name="Marcador de número de diapositiva 3">
            <a:extLst>
              <a:ext uri="{FF2B5EF4-FFF2-40B4-BE49-F238E27FC236}">
                <a16:creationId xmlns:a16="http://schemas.microsoft.com/office/drawing/2014/main" id="{DB7F1EDC-706E-4EDD-8F64-E00073B350AA}"/>
              </a:ext>
            </a:extLst>
          </p:cNvPr>
          <p:cNvSpPr>
            <a:spLocks noGrp="1"/>
          </p:cNvSpPr>
          <p:nvPr>
            <p:ph type="sldNum" sz="quarter" idx="12"/>
          </p:nvPr>
        </p:nvSpPr>
        <p:spPr>
          <a:xfrm rot="16200000">
            <a:off x="-14409" y="1514413"/>
            <a:ext cx="496196" cy="372446"/>
          </a:xfrm>
        </p:spPr>
        <p:txBody>
          <a:bodyPr/>
          <a:lstStyle/>
          <a:p>
            <a:pPr algn="ctr">
              <a:defRPr/>
            </a:pPr>
            <a:r>
              <a:rPr lang="es-SV" sz="1600" b="1" dirty="0">
                <a:solidFill>
                  <a:prstClr val="white"/>
                </a:solidFill>
                <a:latin typeface="Century Gothic" panose="020B0502020202020204" pitchFamily="34" charset="0"/>
                <a:cs typeface="Arial" panose="020B0604020202020204" pitchFamily="34" charset="0"/>
              </a:rPr>
              <a:t>23</a:t>
            </a:r>
          </a:p>
        </p:txBody>
      </p:sp>
      <p:sp>
        <p:nvSpPr>
          <p:cNvPr id="6" name="Rectangle 5">
            <a:extLst>
              <a:ext uri="{FF2B5EF4-FFF2-40B4-BE49-F238E27FC236}">
                <a16:creationId xmlns:a16="http://schemas.microsoft.com/office/drawing/2014/main" id="{976A80DB-270E-BA1C-B94B-463964138588}"/>
              </a:ext>
            </a:extLst>
          </p:cNvPr>
          <p:cNvSpPr/>
          <p:nvPr/>
        </p:nvSpPr>
        <p:spPr>
          <a:xfrm>
            <a:off x="618565" y="2733846"/>
            <a:ext cx="11315700" cy="1425579"/>
          </a:xfrm>
          <a:prstGeom prst="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SV" dirty="0"/>
          </a:p>
        </p:txBody>
      </p:sp>
    </p:spTree>
    <p:extLst>
      <p:ext uri="{BB962C8B-B14F-4D97-AF65-F5344CB8AC3E}">
        <p14:creationId xmlns:p14="http://schemas.microsoft.com/office/powerpoint/2010/main" val="344168327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DB878FE-0963-E23E-47A8-37D7EA7F6BB1}"/>
              </a:ext>
            </a:extLst>
          </p:cNvPr>
          <p:cNvSpPr txBox="1"/>
          <p:nvPr/>
        </p:nvSpPr>
        <p:spPr>
          <a:xfrm>
            <a:off x="385110" y="73500"/>
            <a:ext cx="11722848" cy="369332"/>
          </a:xfrm>
          <a:prstGeom prst="rect">
            <a:avLst/>
          </a:prstGeom>
          <a:noFill/>
          <a:ln>
            <a:solidFill>
              <a:schemeClr val="tx1"/>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s-ES" b="1" dirty="0">
                <a:solidFill>
                  <a:prstClr val="black"/>
                </a:solidFill>
                <a:latin typeface="Century Gothic" panose="020B0502020202020204" pitchFamily="34" charset="0"/>
                <a:ea typeface="+mj-ea"/>
                <a:cs typeface="+mj-cs"/>
              </a:rPr>
              <a:t>AL ESPÍRITU SANTO DIRECTAMENTE SE LE LLAMA “DIOS” </a:t>
            </a:r>
            <a:endParaRPr kumimoji="0" lang="es-SV" sz="2000" b="1" i="0" u="none" strike="noStrike" kern="1200" cap="none" spc="0" normalizeH="0" baseline="0" noProof="0" dirty="0">
              <a:ln>
                <a:noFill/>
              </a:ln>
              <a:solidFill>
                <a:prstClr val="black"/>
              </a:solidFill>
              <a:effectLst/>
              <a:uLnTx/>
              <a:uFillTx/>
              <a:latin typeface="Century Gothic" panose="020B0502020202020204" pitchFamily="34" charset="0"/>
            </a:endParaRPr>
          </a:p>
        </p:txBody>
      </p:sp>
      <p:sp>
        <p:nvSpPr>
          <p:cNvPr id="3" name="Marcador de contenido 2">
            <a:extLst>
              <a:ext uri="{FF2B5EF4-FFF2-40B4-BE49-F238E27FC236}">
                <a16:creationId xmlns:a16="http://schemas.microsoft.com/office/drawing/2014/main" id="{13F50B78-7AC7-6951-D737-613A42D69F81}"/>
              </a:ext>
            </a:extLst>
          </p:cNvPr>
          <p:cNvSpPr txBox="1">
            <a:spLocks/>
          </p:cNvSpPr>
          <p:nvPr/>
        </p:nvSpPr>
        <p:spPr>
          <a:xfrm>
            <a:off x="489326" y="585694"/>
            <a:ext cx="11514416" cy="6127787"/>
          </a:xfrm>
          <a:prstGeom prst="rect">
            <a:avLst/>
          </a:prstGeom>
          <a:ln w="38100">
            <a:solidFill>
              <a:schemeClr val="tx1"/>
            </a:solidFill>
          </a:ln>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87313" marR="0" lvl="2" indent="0" algn="just" defTabSz="914400" rtl="0" eaLnBrk="1" fontAlgn="auto" latinLnBrk="0" hangingPunct="1">
              <a:lnSpc>
                <a:spcPct val="120000"/>
              </a:lnSpc>
              <a:spcBef>
                <a:spcPts val="500"/>
              </a:spcBef>
              <a:spcAft>
                <a:spcPts val="0"/>
              </a:spcAft>
              <a:buClrTx/>
              <a:buSzTx/>
              <a:buFont typeface="Arial" panose="020B0604020202020204" pitchFamily="34" charset="0"/>
              <a:buNone/>
              <a:tabLst/>
              <a:defRPr/>
            </a:pPr>
            <a:r>
              <a:rPr kumimoji="0" lang="es-ES" sz="2400" b="1"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rPr>
              <a:t>En 2 Corintios 3:17</a:t>
            </a:r>
            <a:r>
              <a:rPr kumimoji="0" lang="es-ES" sz="2400" b="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rPr>
              <a:t>. </a:t>
            </a:r>
          </a:p>
          <a:p>
            <a:pPr marL="87313" marR="0" lvl="2" indent="0" algn="just" defTabSz="914400" rtl="0" eaLnBrk="1" fontAlgn="auto" latinLnBrk="0" hangingPunct="1">
              <a:lnSpc>
                <a:spcPct val="120000"/>
              </a:lnSpc>
              <a:spcBef>
                <a:spcPts val="500"/>
              </a:spcBef>
              <a:spcAft>
                <a:spcPts val="0"/>
              </a:spcAft>
              <a:buClrTx/>
              <a:buSzTx/>
              <a:buFont typeface="Arial" panose="020B0604020202020204" pitchFamily="34" charset="0"/>
              <a:buNone/>
              <a:tabLst/>
              <a:defRPr/>
            </a:pPr>
            <a:r>
              <a:rPr kumimoji="0" lang="es-ES" sz="2400" b="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rPr>
              <a:t>“Porque </a:t>
            </a:r>
            <a:r>
              <a:rPr kumimoji="0" lang="es-ES" sz="2400" b="1" u="sng"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rPr>
              <a:t>el Señor ES el Espíritu</a:t>
            </a:r>
            <a:r>
              <a:rPr kumimoji="0" lang="es-ES" sz="2400" b="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rPr>
              <a:t>; y donde está el Espíritu del Señor, allí hay libertad.” </a:t>
            </a:r>
          </a:p>
          <a:p>
            <a:pPr marL="87313" marR="0" lvl="2" indent="0" algn="just" defTabSz="914400" rtl="0" eaLnBrk="1" fontAlgn="auto" latinLnBrk="0" hangingPunct="1">
              <a:lnSpc>
                <a:spcPct val="120000"/>
              </a:lnSpc>
              <a:spcBef>
                <a:spcPts val="500"/>
              </a:spcBef>
              <a:spcAft>
                <a:spcPts val="0"/>
              </a:spcAft>
              <a:buClrTx/>
              <a:buSzTx/>
              <a:buFont typeface="Arial" panose="020B0604020202020204" pitchFamily="34" charset="0"/>
              <a:buNone/>
              <a:tabLst/>
              <a:defRPr/>
            </a:pPr>
            <a:endParaRPr kumimoji="0" lang="es-ES" sz="2400" b="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endParaRPr>
          </a:p>
          <a:p>
            <a:pPr marL="87313" marR="0" lvl="2" indent="0" algn="just" defTabSz="914400" rtl="0" eaLnBrk="1" fontAlgn="auto" latinLnBrk="0" hangingPunct="1">
              <a:lnSpc>
                <a:spcPct val="120000"/>
              </a:lnSpc>
              <a:spcBef>
                <a:spcPts val="500"/>
              </a:spcBef>
              <a:spcAft>
                <a:spcPts val="0"/>
              </a:spcAft>
              <a:buClrTx/>
              <a:buSzTx/>
              <a:buFont typeface="Arial" panose="020B0604020202020204" pitchFamily="34" charset="0"/>
              <a:buNone/>
              <a:tabLst/>
              <a:defRPr/>
            </a:pPr>
            <a:r>
              <a:rPr kumimoji="0" lang="es-ES" sz="2400" b="1"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rPr>
              <a:t>EN LA HISTORIA DE ANANÍAS Y SAFIRA</a:t>
            </a:r>
            <a:r>
              <a:rPr kumimoji="0" lang="es-ES" sz="2400" b="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rPr>
              <a:t>: </a:t>
            </a:r>
          </a:p>
          <a:p>
            <a:pPr marL="87313" marR="0" lvl="2" indent="0" algn="just" defTabSz="914400" rtl="0" eaLnBrk="1" fontAlgn="auto" latinLnBrk="0" hangingPunct="1">
              <a:lnSpc>
                <a:spcPct val="120000"/>
              </a:lnSpc>
              <a:spcBef>
                <a:spcPts val="500"/>
              </a:spcBef>
              <a:spcAft>
                <a:spcPts val="0"/>
              </a:spcAft>
              <a:buClrTx/>
              <a:buSzTx/>
              <a:buFont typeface="Arial" panose="020B0604020202020204" pitchFamily="34" charset="0"/>
              <a:buNone/>
              <a:tabLst/>
              <a:defRPr/>
            </a:pPr>
            <a:r>
              <a:rPr kumimoji="0" lang="es-ES" sz="2400" b="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rPr>
              <a:t>El comparar Hechos 5:3 con Hechos 5:4 nos afirma que Dios es el Espíritu</a:t>
            </a:r>
            <a:r>
              <a:rPr lang="es-ES" sz="2400" dirty="0">
                <a:solidFill>
                  <a:prstClr val="black"/>
                </a:solidFill>
                <a:latin typeface="Calibri" panose="020F0502020204030204" pitchFamily="34" charset="0"/>
                <a:cs typeface="Calibri" panose="020F0502020204030204" pitchFamily="34" charset="0"/>
              </a:rPr>
              <a:t> Santo </a:t>
            </a:r>
            <a:r>
              <a:rPr kumimoji="0" lang="es-ES" sz="2400" b="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rPr>
              <a:t>:</a:t>
            </a:r>
          </a:p>
          <a:p>
            <a:pPr marL="87313" marR="0" lvl="2" indent="0" algn="just" defTabSz="914400" rtl="0" eaLnBrk="1" fontAlgn="auto" latinLnBrk="0" hangingPunct="1">
              <a:lnSpc>
                <a:spcPct val="120000"/>
              </a:lnSpc>
              <a:spcBef>
                <a:spcPts val="500"/>
              </a:spcBef>
              <a:spcAft>
                <a:spcPts val="0"/>
              </a:spcAft>
              <a:buClrTx/>
              <a:buSzTx/>
              <a:buFont typeface="Arial" panose="020B0604020202020204" pitchFamily="34" charset="0"/>
              <a:buNone/>
              <a:tabLst/>
              <a:defRPr/>
            </a:pPr>
            <a:endParaRPr kumimoji="0" lang="es-ES" sz="2400" b="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endParaRPr>
          </a:p>
          <a:p>
            <a:pPr marL="87313" marR="0" lvl="2" indent="0" algn="just" defTabSz="914400" rtl="0" eaLnBrk="1" fontAlgn="auto" latinLnBrk="0" hangingPunct="1">
              <a:lnSpc>
                <a:spcPct val="120000"/>
              </a:lnSpc>
              <a:spcBef>
                <a:spcPts val="500"/>
              </a:spcBef>
              <a:spcAft>
                <a:spcPts val="0"/>
              </a:spcAft>
              <a:buClrTx/>
              <a:buSzTx/>
              <a:buFont typeface="Arial" panose="020B0604020202020204" pitchFamily="34" charset="0"/>
              <a:buNone/>
              <a:tabLst/>
              <a:defRPr/>
            </a:pPr>
            <a:r>
              <a:rPr kumimoji="0" lang="es-ES" sz="2400" u="none" strike="noStrike" kern="1200" cap="none" spc="0" normalizeH="0" baseline="0" noProof="0" dirty="0" err="1">
                <a:ln>
                  <a:noFill/>
                </a:ln>
                <a:solidFill>
                  <a:prstClr val="black"/>
                </a:solidFill>
                <a:effectLst/>
                <a:uLnTx/>
                <a:uFillTx/>
                <a:latin typeface="Calibri" panose="020F0502020204030204" pitchFamily="34" charset="0"/>
                <a:cs typeface="Calibri" panose="020F0502020204030204" pitchFamily="34" charset="0"/>
              </a:rPr>
              <a:t>Hech</a:t>
            </a:r>
            <a:r>
              <a:rPr kumimoji="0" lang="es-ES" sz="240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rPr>
              <a:t> 5:3  </a:t>
            </a:r>
            <a:r>
              <a:rPr kumimoji="0" lang="es-ES" sz="2400" b="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rPr>
              <a:t>Y dijo Pedro: Ananías, ¿por qué llenó Satanás tu corazón </a:t>
            </a:r>
            <a:r>
              <a:rPr kumimoji="0" lang="es-ES" sz="2400" b="1" u="sng"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rPr>
              <a:t>para que mintieses al Espíritu Santo</a:t>
            </a:r>
            <a:r>
              <a:rPr kumimoji="0" lang="es-ES" sz="2400" b="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rPr>
              <a:t>, y sustrajeses del precio de la heredad? </a:t>
            </a:r>
          </a:p>
          <a:p>
            <a:pPr marL="87313" marR="0" lvl="2" indent="0" algn="just" defTabSz="914400" rtl="0" eaLnBrk="1" fontAlgn="auto" latinLnBrk="0" hangingPunct="1">
              <a:lnSpc>
                <a:spcPct val="120000"/>
              </a:lnSpc>
              <a:spcBef>
                <a:spcPts val="500"/>
              </a:spcBef>
              <a:spcAft>
                <a:spcPts val="0"/>
              </a:spcAft>
              <a:buClrTx/>
              <a:buSzTx/>
              <a:buFont typeface="Arial" panose="020B0604020202020204" pitchFamily="34" charset="0"/>
              <a:buNone/>
              <a:tabLst/>
              <a:defRPr/>
            </a:pPr>
            <a:endParaRPr lang="es-ES" sz="2400" dirty="0">
              <a:solidFill>
                <a:prstClr val="black"/>
              </a:solidFill>
              <a:latin typeface="Calibri" panose="020F0502020204030204" pitchFamily="34" charset="0"/>
              <a:cs typeface="Calibri" panose="020F0502020204030204" pitchFamily="34" charset="0"/>
            </a:endParaRPr>
          </a:p>
          <a:p>
            <a:pPr marL="87313" marR="0" lvl="2" indent="0" algn="just" defTabSz="914400" rtl="0" eaLnBrk="1" fontAlgn="auto" latinLnBrk="0" hangingPunct="1">
              <a:lnSpc>
                <a:spcPct val="120000"/>
              </a:lnSpc>
              <a:spcBef>
                <a:spcPts val="500"/>
              </a:spcBef>
              <a:spcAft>
                <a:spcPts val="0"/>
              </a:spcAft>
              <a:buClrTx/>
              <a:buSzTx/>
              <a:buFont typeface="Arial" panose="020B0604020202020204" pitchFamily="34" charset="0"/>
              <a:buNone/>
              <a:tabLst/>
              <a:defRPr/>
            </a:pPr>
            <a:r>
              <a:rPr kumimoji="0" lang="es-ES" sz="2400" u="none" strike="noStrike" kern="1200" cap="none" spc="0" normalizeH="0" baseline="0" noProof="0" dirty="0" err="1">
                <a:ln>
                  <a:noFill/>
                </a:ln>
                <a:solidFill>
                  <a:prstClr val="black"/>
                </a:solidFill>
                <a:effectLst/>
                <a:uLnTx/>
                <a:uFillTx/>
                <a:latin typeface="Calibri" panose="020F0502020204030204" pitchFamily="34" charset="0"/>
                <a:cs typeface="Calibri" panose="020F0502020204030204" pitchFamily="34" charset="0"/>
              </a:rPr>
              <a:t>Hech</a:t>
            </a:r>
            <a:r>
              <a:rPr kumimoji="0" lang="es-ES" sz="240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rPr>
              <a:t> 5:4  </a:t>
            </a:r>
            <a:r>
              <a:rPr kumimoji="0" lang="es-ES" sz="2400" b="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rPr>
              <a:t>Reteniéndola, ¿no se te quedaba a ti? y vendida, ¿no estaba en tu poder? ¿Por qué pusiste esto en tu corazón? </a:t>
            </a:r>
            <a:r>
              <a:rPr kumimoji="0" lang="es-ES" sz="2400" b="1" u="sng"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rPr>
              <a:t>No has mentido a los hombres, sino a Dios. </a:t>
            </a:r>
          </a:p>
        </p:txBody>
      </p:sp>
      <p:grpSp>
        <p:nvGrpSpPr>
          <p:cNvPr id="5" name="Grupo 4">
            <a:extLst>
              <a:ext uri="{FF2B5EF4-FFF2-40B4-BE49-F238E27FC236}">
                <a16:creationId xmlns:a16="http://schemas.microsoft.com/office/drawing/2014/main" id="{A65DA27F-6E56-970D-741B-94F7C97FA452}"/>
              </a:ext>
            </a:extLst>
          </p:cNvPr>
          <p:cNvGrpSpPr/>
          <p:nvPr/>
        </p:nvGrpSpPr>
        <p:grpSpPr>
          <a:xfrm>
            <a:off x="34410" y="1498705"/>
            <a:ext cx="400933" cy="4129014"/>
            <a:chOff x="34410" y="1498705"/>
            <a:chExt cx="400933" cy="4129014"/>
          </a:xfrm>
        </p:grpSpPr>
        <p:sp>
          <p:nvSpPr>
            <p:cNvPr id="10" name="Forma en L 12">
              <a:extLst>
                <a:ext uri="{FF2B5EF4-FFF2-40B4-BE49-F238E27FC236}">
                  <a16:creationId xmlns:a16="http://schemas.microsoft.com/office/drawing/2014/main" id="{7A2D3D38-00FC-BC4D-1DC4-FEB35C1CCA0B}"/>
                </a:ext>
              </a:extLst>
            </p:cNvPr>
            <p:cNvSpPr/>
            <p:nvPr/>
          </p:nvSpPr>
          <p:spPr>
            <a:xfrm rot="16200000">
              <a:off x="-662457" y="2668350"/>
              <a:ext cx="1792292" cy="398558"/>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CuadroTexto 2">
              <a:extLst>
                <a:ext uri="{FF2B5EF4-FFF2-40B4-BE49-F238E27FC236}">
                  <a16:creationId xmlns:a16="http://schemas.microsoft.com/office/drawing/2014/main" id="{E4F895E8-25D0-9E8A-260A-D81F31BF6D79}"/>
                </a:ext>
              </a:extLst>
            </p:cNvPr>
            <p:cNvSpPr txBox="1"/>
            <p:nvPr/>
          </p:nvSpPr>
          <p:spPr>
            <a:xfrm rot="16200000">
              <a:off x="-706580" y="2669256"/>
              <a:ext cx="1850483"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err="1">
                  <a:ln>
                    <a:noFill/>
                  </a:ln>
                  <a:solidFill>
                    <a:prstClr val="white"/>
                  </a:solidFill>
                  <a:effectLst/>
                  <a:uLnTx/>
                  <a:uFillTx/>
                  <a:latin typeface="Century Gothic" panose="020B0502020202020204" pitchFamily="34" charset="0"/>
                  <a:ea typeface="+mn-ea"/>
                  <a:cs typeface="Arial" panose="020B0604020202020204" pitchFamily="34" charset="0"/>
                </a:rPr>
                <a:t>Apoyo</a:t>
              </a: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 doctrinal </a:t>
              </a:r>
            </a:p>
          </p:txBody>
        </p:sp>
        <p:sp>
          <p:nvSpPr>
            <p:cNvPr id="12" name="Forma en L 12">
              <a:extLst>
                <a:ext uri="{FF2B5EF4-FFF2-40B4-BE49-F238E27FC236}">
                  <a16:creationId xmlns:a16="http://schemas.microsoft.com/office/drawing/2014/main" id="{923EB731-0C2F-5291-57F0-8DA1EE58B26C}"/>
                </a:ext>
              </a:extLst>
            </p:cNvPr>
            <p:cNvSpPr/>
            <p:nvPr/>
          </p:nvSpPr>
          <p:spPr>
            <a:xfrm rot="16200000">
              <a:off x="33356" y="1500581"/>
              <a:ext cx="403863" cy="400111"/>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 name="Forma en L 12">
              <a:extLst>
                <a:ext uri="{FF2B5EF4-FFF2-40B4-BE49-F238E27FC236}">
                  <a16:creationId xmlns:a16="http://schemas.microsoft.com/office/drawing/2014/main" id="{1A3CC719-6388-DDEF-B6ED-C57EBFE75328}"/>
                </a:ext>
              </a:extLst>
            </p:cNvPr>
            <p:cNvSpPr/>
            <p:nvPr/>
          </p:nvSpPr>
          <p:spPr>
            <a:xfrm rot="16200000">
              <a:off x="-601910" y="4466596"/>
              <a:ext cx="1672750" cy="400110"/>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5" name="CuadroTexto 2">
              <a:extLst>
                <a:ext uri="{FF2B5EF4-FFF2-40B4-BE49-F238E27FC236}">
                  <a16:creationId xmlns:a16="http://schemas.microsoft.com/office/drawing/2014/main" id="{03104C23-4CD7-E1CA-FE17-65FA12B06F4C}"/>
                </a:ext>
              </a:extLst>
            </p:cNvPr>
            <p:cNvSpPr txBox="1"/>
            <p:nvPr/>
          </p:nvSpPr>
          <p:spPr>
            <a:xfrm rot="16200000">
              <a:off x="-737518" y="4501531"/>
              <a:ext cx="1913822"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err="1">
                  <a:ln>
                    <a:noFill/>
                  </a:ln>
                  <a:solidFill>
                    <a:prstClr val="white"/>
                  </a:solidFill>
                  <a:effectLst/>
                  <a:uLnTx/>
                  <a:uFillTx/>
                  <a:latin typeface="Century Gothic" panose="020B0502020202020204" pitchFamily="34" charset="0"/>
                  <a:ea typeface="+mn-ea"/>
                  <a:cs typeface="Arial" panose="020B0604020202020204" pitchFamily="34" charset="0"/>
                </a:rPr>
                <a:t>Espíritu</a:t>
              </a: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 Santo</a:t>
              </a:r>
            </a:p>
          </p:txBody>
        </p:sp>
      </p:grpSp>
      <p:sp>
        <p:nvSpPr>
          <p:cNvPr id="4" name="Marcador de número de diapositiva 3">
            <a:extLst>
              <a:ext uri="{FF2B5EF4-FFF2-40B4-BE49-F238E27FC236}">
                <a16:creationId xmlns:a16="http://schemas.microsoft.com/office/drawing/2014/main" id="{DB7F1EDC-706E-4EDD-8F64-E00073B350AA}"/>
              </a:ext>
            </a:extLst>
          </p:cNvPr>
          <p:cNvSpPr>
            <a:spLocks noGrp="1"/>
          </p:cNvSpPr>
          <p:nvPr>
            <p:ph type="sldNum" sz="quarter" idx="12"/>
          </p:nvPr>
        </p:nvSpPr>
        <p:spPr>
          <a:xfrm rot="16200000">
            <a:off x="-14409" y="1514413"/>
            <a:ext cx="496196" cy="372446"/>
          </a:xfrm>
        </p:spPr>
        <p:txBody>
          <a:bodyPr/>
          <a:lstStyle/>
          <a:p>
            <a:pPr algn="ctr">
              <a:defRPr/>
            </a:pPr>
            <a:r>
              <a:rPr lang="es-SV" sz="1600" b="1" dirty="0">
                <a:solidFill>
                  <a:prstClr val="white"/>
                </a:solidFill>
                <a:latin typeface="Century Gothic" panose="020B0502020202020204" pitchFamily="34" charset="0"/>
                <a:cs typeface="Arial" panose="020B0604020202020204" pitchFamily="34" charset="0"/>
              </a:rPr>
              <a:t>24</a:t>
            </a:r>
          </a:p>
        </p:txBody>
      </p:sp>
    </p:spTree>
    <p:extLst>
      <p:ext uri="{BB962C8B-B14F-4D97-AF65-F5344CB8AC3E}">
        <p14:creationId xmlns:p14="http://schemas.microsoft.com/office/powerpoint/2010/main" val="168994480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DB878FE-0963-E23E-47A8-37D7EA7F6BB1}"/>
              </a:ext>
            </a:extLst>
          </p:cNvPr>
          <p:cNvSpPr txBox="1"/>
          <p:nvPr/>
        </p:nvSpPr>
        <p:spPr>
          <a:xfrm>
            <a:off x="385110" y="73500"/>
            <a:ext cx="11722848" cy="369332"/>
          </a:xfrm>
          <a:prstGeom prst="rect">
            <a:avLst/>
          </a:prstGeom>
          <a:noFill/>
          <a:ln>
            <a:solidFill>
              <a:schemeClr val="tx1"/>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s-ES" b="1" dirty="0">
                <a:solidFill>
                  <a:prstClr val="black"/>
                </a:solidFill>
                <a:latin typeface="Century Gothic" panose="020B0502020202020204" pitchFamily="34" charset="0"/>
                <a:ea typeface="+mj-ea"/>
                <a:cs typeface="+mj-cs"/>
              </a:rPr>
              <a:t>EL ESPÍRITU SANTO DEMUESTRA LOS ATRIBUTOS DIVINOS </a:t>
            </a:r>
            <a:endParaRPr kumimoji="0" lang="es-SV" sz="2000" b="1" i="0" u="none" strike="noStrike" kern="1200" cap="none" spc="0" normalizeH="0" baseline="0" noProof="0" dirty="0">
              <a:ln>
                <a:noFill/>
              </a:ln>
              <a:solidFill>
                <a:prstClr val="black"/>
              </a:solidFill>
              <a:effectLst/>
              <a:uLnTx/>
              <a:uFillTx/>
              <a:latin typeface="Century Gothic" panose="020B0502020202020204" pitchFamily="34" charset="0"/>
            </a:endParaRPr>
          </a:p>
        </p:txBody>
      </p:sp>
      <p:sp>
        <p:nvSpPr>
          <p:cNvPr id="3" name="Marcador de contenido 2">
            <a:extLst>
              <a:ext uri="{FF2B5EF4-FFF2-40B4-BE49-F238E27FC236}">
                <a16:creationId xmlns:a16="http://schemas.microsoft.com/office/drawing/2014/main" id="{13F50B78-7AC7-6951-D737-613A42D69F81}"/>
              </a:ext>
            </a:extLst>
          </p:cNvPr>
          <p:cNvSpPr txBox="1">
            <a:spLocks/>
          </p:cNvSpPr>
          <p:nvPr/>
        </p:nvSpPr>
        <p:spPr>
          <a:xfrm>
            <a:off x="489326" y="585694"/>
            <a:ext cx="11514416" cy="6127787"/>
          </a:xfrm>
          <a:prstGeom prst="rect">
            <a:avLst/>
          </a:prstGeom>
          <a:ln w="38100">
            <a:solidFill>
              <a:schemeClr val="tx1"/>
            </a:solidFill>
          </a:ln>
        </p:spPr>
        <p:txBody>
          <a:bodyPr vert="horz" lIns="91440" tIns="45720" rIns="91440" bIns="45720" rtlCol="0">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538163" marR="0" lvl="1" indent="-449263" algn="just" defTabSz="914400" rtl="0" eaLnBrk="1" fontAlgn="auto" latinLnBrk="0" hangingPunct="1">
              <a:lnSpc>
                <a:spcPct val="120000"/>
              </a:lnSpc>
              <a:spcBef>
                <a:spcPts val="500"/>
              </a:spcBef>
              <a:spcAft>
                <a:spcPts val="0"/>
              </a:spcAft>
              <a:buClrTx/>
              <a:buSzTx/>
              <a:buFont typeface="Arial" panose="020B0604020202020204" pitchFamily="34" charset="0"/>
              <a:buAutoNum type="alphaUcPeriod"/>
              <a:tabLst/>
              <a:defRPr/>
            </a:pPr>
            <a:r>
              <a:rPr kumimoji="0" lang="es-ES" sz="2000" b="1"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rPr>
              <a:t>ETERNIDAD</a:t>
            </a:r>
            <a:r>
              <a:rPr kumimoji="0" lang="es-ES" sz="2000" b="0"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rPr>
              <a:t> — Hebreos 9:14. </a:t>
            </a:r>
          </a:p>
          <a:p>
            <a:pPr marL="538163" marR="0" lvl="2" indent="-449263" algn="just" defTabSz="914400" rtl="0" eaLnBrk="1" fontAlgn="auto" latinLnBrk="0" hangingPunct="1">
              <a:lnSpc>
                <a:spcPct val="120000"/>
              </a:lnSpc>
              <a:spcBef>
                <a:spcPts val="500"/>
              </a:spcBef>
              <a:spcAft>
                <a:spcPts val="0"/>
              </a:spcAft>
              <a:buClrTx/>
              <a:buSzTx/>
              <a:buFont typeface="Arial" panose="020B0604020202020204" pitchFamily="34" charset="0"/>
              <a:buNone/>
              <a:tabLst/>
              <a:defRPr/>
            </a:pPr>
            <a:r>
              <a:rPr kumimoji="0" lang="es-ES" b="0"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rPr>
              <a:t>“...¿cuánto más la sangre de Cristo, el cual mediante </a:t>
            </a:r>
            <a:r>
              <a:rPr kumimoji="0" lang="es-ES" b="1"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rPr>
              <a:t>el Espíritu eterno </a:t>
            </a:r>
            <a:r>
              <a:rPr kumimoji="0" lang="es-ES" b="0"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rPr>
              <a:t>se ofreció a sí mismo sin mancha a Dios, limpiará vuestras conciencias...?”</a:t>
            </a:r>
          </a:p>
          <a:p>
            <a:pPr marL="538163" marR="0" lvl="2" indent="-449263" algn="just" defTabSz="914400" rtl="0" eaLnBrk="1" fontAlgn="auto" latinLnBrk="0" hangingPunct="1">
              <a:lnSpc>
                <a:spcPct val="120000"/>
              </a:lnSpc>
              <a:spcBef>
                <a:spcPts val="500"/>
              </a:spcBef>
              <a:spcAft>
                <a:spcPts val="0"/>
              </a:spcAft>
              <a:buClrTx/>
              <a:buSzTx/>
              <a:buFont typeface="Arial" panose="020B0604020202020204" pitchFamily="34" charset="0"/>
              <a:buNone/>
              <a:tabLst/>
              <a:defRPr/>
            </a:pPr>
            <a:endParaRPr kumimoji="0" lang="es-ES" b="0"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endParaRPr>
          </a:p>
          <a:p>
            <a:pPr marL="538163" marR="0" lvl="1" indent="-449263" algn="just" defTabSz="914400" rtl="0" eaLnBrk="1" fontAlgn="auto" latinLnBrk="0" hangingPunct="1">
              <a:lnSpc>
                <a:spcPct val="120000"/>
              </a:lnSpc>
              <a:spcBef>
                <a:spcPts val="500"/>
              </a:spcBef>
              <a:spcAft>
                <a:spcPts val="0"/>
              </a:spcAft>
              <a:buClrTx/>
              <a:buSzTx/>
              <a:buFont typeface="Arial" panose="020B0604020202020204" pitchFamily="34" charset="0"/>
              <a:buAutoNum type="alphaUcPeriod"/>
              <a:tabLst/>
              <a:defRPr/>
            </a:pPr>
            <a:r>
              <a:rPr kumimoji="0" lang="es-ES" sz="2000" b="1"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rPr>
              <a:t>OMNIPRESENCIA </a:t>
            </a:r>
            <a:r>
              <a:rPr kumimoji="0" lang="es-ES" sz="2000" b="0"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rPr>
              <a:t>— Salmo 139:7. </a:t>
            </a:r>
          </a:p>
          <a:p>
            <a:pPr marL="538163" marR="0" lvl="2" indent="-449263" algn="just" defTabSz="914400" rtl="0" eaLnBrk="1" fontAlgn="auto" latinLnBrk="0" hangingPunct="1">
              <a:lnSpc>
                <a:spcPct val="120000"/>
              </a:lnSpc>
              <a:spcBef>
                <a:spcPts val="500"/>
              </a:spcBef>
              <a:spcAft>
                <a:spcPts val="0"/>
              </a:spcAft>
              <a:buClrTx/>
              <a:buSzTx/>
              <a:buFont typeface="Arial" panose="020B0604020202020204" pitchFamily="34" charset="0"/>
              <a:buNone/>
              <a:tabLst/>
              <a:defRPr/>
            </a:pPr>
            <a:r>
              <a:rPr kumimoji="0" lang="es-ES" b="0"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rPr>
              <a:t>Salmo 139:7 “¿</a:t>
            </a:r>
            <a:r>
              <a:rPr kumimoji="0" lang="es-ES" b="1"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rPr>
              <a:t>A dónde me iré de tu Espíritu</a:t>
            </a:r>
            <a:r>
              <a:rPr kumimoji="0" lang="es-ES" b="0"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rPr>
              <a:t>? ¿Y a dónde huiré de tu presencia?”</a:t>
            </a:r>
          </a:p>
          <a:p>
            <a:pPr marL="88900" marR="0" lvl="2" indent="0" algn="just" defTabSz="914400" rtl="0" eaLnBrk="1" fontAlgn="auto" latinLnBrk="0" hangingPunct="1">
              <a:lnSpc>
                <a:spcPct val="120000"/>
              </a:lnSpc>
              <a:spcBef>
                <a:spcPts val="500"/>
              </a:spcBef>
              <a:spcAft>
                <a:spcPts val="0"/>
              </a:spcAft>
              <a:buClrTx/>
              <a:buSzTx/>
              <a:buFont typeface="Arial" panose="020B0604020202020204" pitchFamily="34" charset="0"/>
              <a:buNone/>
              <a:tabLst/>
              <a:defRPr/>
            </a:pPr>
            <a:r>
              <a:rPr kumimoji="0" lang="es-ES" b="0"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rPr>
              <a:t>1Ped 3:18  Porque también Cristo padeció una sola vez por los pecados, el justo por los injustos, para llevarnos a Dios, siendo a la verdad muerto en la carne, pero vivificado en espíritu; </a:t>
            </a:r>
          </a:p>
          <a:p>
            <a:pPr marL="538163" marR="0" lvl="2" indent="-449263" algn="just" defTabSz="914400" rtl="0" eaLnBrk="1" fontAlgn="auto" latinLnBrk="0" hangingPunct="1">
              <a:lnSpc>
                <a:spcPct val="120000"/>
              </a:lnSpc>
              <a:spcBef>
                <a:spcPts val="500"/>
              </a:spcBef>
              <a:spcAft>
                <a:spcPts val="0"/>
              </a:spcAft>
              <a:buClrTx/>
              <a:buSzTx/>
              <a:buFont typeface="Arial" panose="020B0604020202020204" pitchFamily="34" charset="0"/>
              <a:buNone/>
              <a:tabLst/>
              <a:defRPr/>
            </a:pPr>
            <a:endParaRPr kumimoji="0" lang="es-ES" b="0"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endParaRPr>
          </a:p>
          <a:p>
            <a:pPr marL="538163" marR="0" lvl="2" indent="-449263" algn="just" defTabSz="914400" rtl="0" eaLnBrk="1" fontAlgn="auto" latinLnBrk="0" hangingPunct="1">
              <a:lnSpc>
                <a:spcPct val="120000"/>
              </a:lnSpc>
              <a:spcBef>
                <a:spcPts val="500"/>
              </a:spcBef>
              <a:spcAft>
                <a:spcPts val="0"/>
              </a:spcAft>
              <a:buClrTx/>
              <a:buSzTx/>
              <a:buFont typeface="Arial" panose="020B0604020202020204" pitchFamily="34" charset="0"/>
              <a:buNone/>
              <a:tabLst/>
              <a:defRPr/>
            </a:pPr>
            <a:r>
              <a:rPr kumimoji="0" lang="es-ES" b="0"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rPr>
              <a:t> </a:t>
            </a:r>
          </a:p>
          <a:p>
            <a:pPr marL="538163" marR="0" lvl="1" indent="-449263" algn="just" defTabSz="914400" rtl="0" eaLnBrk="1" fontAlgn="auto" latinLnBrk="0" hangingPunct="1">
              <a:lnSpc>
                <a:spcPct val="120000"/>
              </a:lnSpc>
              <a:spcBef>
                <a:spcPts val="500"/>
              </a:spcBef>
              <a:spcAft>
                <a:spcPts val="0"/>
              </a:spcAft>
              <a:buClrTx/>
              <a:buSzTx/>
              <a:buFont typeface="Arial" panose="020B0604020202020204" pitchFamily="34" charset="0"/>
              <a:buAutoNum type="alphaUcPeriod"/>
              <a:tabLst/>
              <a:defRPr/>
            </a:pPr>
            <a:r>
              <a:rPr kumimoji="0" lang="es-ES" sz="2000" b="1"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rPr>
              <a:t>OMNIPOTENCIA</a:t>
            </a:r>
            <a:r>
              <a:rPr kumimoji="0" lang="es-ES" sz="2000" b="0"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rPr>
              <a:t> — Lucas 1:35. </a:t>
            </a:r>
          </a:p>
          <a:p>
            <a:pPr marL="538163" marR="0" lvl="2" indent="-449263" algn="just" defTabSz="914400" rtl="0" eaLnBrk="1" fontAlgn="auto" latinLnBrk="0" hangingPunct="1">
              <a:lnSpc>
                <a:spcPct val="120000"/>
              </a:lnSpc>
              <a:spcBef>
                <a:spcPts val="500"/>
              </a:spcBef>
              <a:spcAft>
                <a:spcPts val="0"/>
              </a:spcAft>
              <a:buClrTx/>
              <a:buSzTx/>
              <a:buFont typeface="Arial" panose="020B0604020202020204" pitchFamily="34" charset="0"/>
              <a:buNone/>
              <a:tabLst/>
              <a:defRPr/>
            </a:pPr>
            <a:r>
              <a:rPr kumimoji="0" lang="es-ES" b="0"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rPr>
              <a:t>“Respondiendo el ángel, le dijo: </a:t>
            </a:r>
            <a:r>
              <a:rPr kumimoji="0" lang="es-ES" b="1"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rPr>
              <a:t>El Espíritu Santo </a:t>
            </a:r>
            <a:r>
              <a:rPr kumimoji="0" lang="es-ES" b="0"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rPr>
              <a:t>vendrá sobre ti, </a:t>
            </a:r>
            <a:r>
              <a:rPr kumimoji="0" lang="es-ES" b="1" i="0" u="sng"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rPr>
              <a:t>y el poder del Altísimo</a:t>
            </a:r>
            <a:r>
              <a:rPr kumimoji="0" lang="es-ES" b="0"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rPr>
              <a:t> te cubrirá con su sombra...”</a:t>
            </a:r>
          </a:p>
          <a:p>
            <a:pPr marL="538163" marR="0" lvl="2" indent="-449263" algn="just" defTabSz="914400" rtl="0" eaLnBrk="1" fontAlgn="auto" latinLnBrk="0" hangingPunct="1">
              <a:lnSpc>
                <a:spcPct val="120000"/>
              </a:lnSpc>
              <a:spcBef>
                <a:spcPts val="500"/>
              </a:spcBef>
              <a:spcAft>
                <a:spcPts val="0"/>
              </a:spcAft>
              <a:buClrTx/>
              <a:buSzTx/>
              <a:buFont typeface="Arial" panose="020B0604020202020204" pitchFamily="34" charset="0"/>
              <a:buNone/>
              <a:tabLst/>
              <a:defRPr/>
            </a:pPr>
            <a:r>
              <a:rPr kumimoji="0" lang="es-ES" b="0"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rPr>
              <a:t>Zac 4:6  Entonces respondió y me habló diciendo: Esta es palabra de Jehová a Zorobabel, que dice: No con ejército, ni con fuerza, </a:t>
            </a:r>
            <a:r>
              <a:rPr kumimoji="0" lang="es-ES" b="1" i="0" u="sng"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rPr>
              <a:t>sino con mi Espíritu</a:t>
            </a:r>
            <a:r>
              <a:rPr kumimoji="0" lang="es-ES" b="0"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rPr>
              <a:t>, ha dicho Jehová de los ejércitos. </a:t>
            </a:r>
          </a:p>
          <a:p>
            <a:pPr marL="538163" marR="0" lvl="2" indent="-449263" algn="just" defTabSz="914400" rtl="0" eaLnBrk="1" fontAlgn="auto" latinLnBrk="0" hangingPunct="1">
              <a:lnSpc>
                <a:spcPct val="120000"/>
              </a:lnSpc>
              <a:spcBef>
                <a:spcPts val="500"/>
              </a:spcBef>
              <a:spcAft>
                <a:spcPts val="0"/>
              </a:spcAft>
              <a:buClrTx/>
              <a:buSzTx/>
              <a:buFont typeface="Arial" panose="020B0604020202020204" pitchFamily="34" charset="0"/>
              <a:buNone/>
              <a:tabLst/>
              <a:defRPr/>
            </a:pPr>
            <a:endParaRPr kumimoji="0" lang="es-ES" b="0" i="0" u="none" strike="noStrike" kern="1200" cap="none" spc="0" normalizeH="0" baseline="0" noProof="0" dirty="0">
              <a:ln>
                <a:noFill/>
              </a:ln>
              <a:solidFill>
                <a:prstClr val="black"/>
              </a:solidFill>
              <a:effectLst/>
              <a:uLnTx/>
              <a:uFillTx/>
              <a:latin typeface="Century Gothic" panose="020B0502020202020204" pitchFamily="34" charset="0"/>
            </a:endParaRPr>
          </a:p>
        </p:txBody>
      </p:sp>
      <p:grpSp>
        <p:nvGrpSpPr>
          <p:cNvPr id="5" name="Grupo 4">
            <a:extLst>
              <a:ext uri="{FF2B5EF4-FFF2-40B4-BE49-F238E27FC236}">
                <a16:creationId xmlns:a16="http://schemas.microsoft.com/office/drawing/2014/main" id="{A65DA27F-6E56-970D-741B-94F7C97FA452}"/>
              </a:ext>
            </a:extLst>
          </p:cNvPr>
          <p:cNvGrpSpPr/>
          <p:nvPr/>
        </p:nvGrpSpPr>
        <p:grpSpPr>
          <a:xfrm>
            <a:off x="34410" y="1498705"/>
            <a:ext cx="400933" cy="4129014"/>
            <a:chOff x="34410" y="1498705"/>
            <a:chExt cx="400933" cy="4129014"/>
          </a:xfrm>
        </p:grpSpPr>
        <p:sp>
          <p:nvSpPr>
            <p:cNvPr id="10" name="Forma en L 12">
              <a:extLst>
                <a:ext uri="{FF2B5EF4-FFF2-40B4-BE49-F238E27FC236}">
                  <a16:creationId xmlns:a16="http://schemas.microsoft.com/office/drawing/2014/main" id="{7A2D3D38-00FC-BC4D-1DC4-FEB35C1CCA0B}"/>
                </a:ext>
              </a:extLst>
            </p:cNvPr>
            <p:cNvSpPr/>
            <p:nvPr/>
          </p:nvSpPr>
          <p:spPr>
            <a:xfrm rot="16200000">
              <a:off x="-662457" y="2668350"/>
              <a:ext cx="1792292" cy="398558"/>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CuadroTexto 2">
              <a:extLst>
                <a:ext uri="{FF2B5EF4-FFF2-40B4-BE49-F238E27FC236}">
                  <a16:creationId xmlns:a16="http://schemas.microsoft.com/office/drawing/2014/main" id="{E4F895E8-25D0-9E8A-260A-D81F31BF6D79}"/>
                </a:ext>
              </a:extLst>
            </p:cNvPr>
            <p:cNvSpPr txBox="1"/>
            <p:nvPr/>
          </p:nvSpPr>
          <p:spPr>
            <a:xfrm rot="16200000">
              <a:off x="-706580" y="2669256"/>
              <a:ext cx="1850483"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err="1">
                  <a:ln>
                    <a:noFill/>
                  </a:ln>
                  <a:solidFill>
                    <a:prstClr val="white"/>
                  </a:solidFill>
                  <a:effectLst/>
                  <a:uLnTx/>
                  <a:uFillTx/>
                  <a:latin typeface="Century Gothic" panose="020B0502020202020204" pitchFamily="34" charset="0"/>
                  <a:ea typeface="+mn-ea"/>
                  <a:cs typeface="Arial" panose="020B0604020202020204" pitchFamily="34" charset="0"/>
                </a:rPr>
                <a:t>Apoyo</a:t>
              </a: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 doctrinal </a:t>
              </a:r>
            </a:p>
          </p:txBody>
        </p:sp>
        <p:sp>
          <p:nvSpPr>
            <p:cNvPr id="12" name="Forma en L 12">
              <a:extLst>
                <a:ext uri="{FF2B5EF4-FFF2-40B4-BE49-F238E27FC236}">
                  <a16:creationId xmlns:a16="http://schemas.microsoft.com/office/drawing/2014/main" id="{923EB731-0C2F-5291-57F0-8DA1EE58B26C}"/>
                </a:ext>
              </a:extLst>
            </p:cNvPr>
            <p:cNvSpPr/>
            <p:nvPr/>
          </p:nvSpPr>
          <p:spPr>
            <a:xfrm rot="16200000">
              <a:off x="33356" y="1500581"/>
              <a:ext cx="403863" cy="400111"/>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 name="Forma en L 12">
              <a:extLst>
                <a:ext uri="{FF2B5EF4-FFF2-40B4-BE49-F238E27FC236}">
                  <a16:creationId xmlns:a16="http://schemas.microsoft.com/office/drawing/2014/main" id="{1A3CC719-6388-DDEF-B6ED-C57EBFE75328}"/>
                </a:ext>
              </a:extLst>
            </p:cNvPr>
            <p:cNvSpPr/>
            <p:nvPr/>
          </p:nvSpPr>
          <p:spPr>
            <a:xfrm rot="16200000">
              <a:off x="-601910" y="4466596"/>
              <a:ext cx="1672750" cy="400110"/>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5" name="CuadroTexto 2">
              <a:extLst>
                <a:ext uri="{FF2B5EF4-FFF2-40B4-BE49-F238E27FC236}">
                  <a16:creationId xmlns:a16="http://schemas.microsoft.com/office/drawing/2014/main" id="{03104C23-4CD7-E1CA-FE17-65FA12B06F4C}"/>
                </a:ext>
              </a:extLst>
            </p:cNvPr>
            <p:cNvSpPr txBox="1"/>
            <p:nvPr/>
          </p:nvSpPr>
          <p:spPr>
            <a:xfrm rot="16200000">
              <a:off x="-737518" y="4501531"/>
              <a:ext cx="1913822"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err="1">
                  <a:ln>
                    <a:noFill/>
                  </a:ln>
                  <a:solidFill>
                    <a:prstClr val="white"/>
                  </a:solidFill>
                  <a:effectLst/>
                  <a:uLnTx/>
                  <a:uFillTx/>
                  <a:latin typeface="Century Gothic" panose="020B0502020202020204" pitchFamily="34" charset="0"/>
                  <a:ea typeface="+mn-ea"/>
                  <a:cs typeface="Arial" panose="020B0604020202020204" pitchFamily="34" charset="0"/>
                </a:rPr>
                <a:t>Espíritu</a:t>
              </a: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 Santo</a:t>
              </a:r>
            </a:p>
          </p:txBody>
        </p:sp>
      </p:grpSp>
      <p:sp>
        <p:nvSpPr>
          <p:cNvPr id="4" name="Marcador de número de diapositiva 3">
            <a:extLst>
              <a:ext uri="{FF2B5EF4-FFF2-40B4-BE49-F238E27FC236}">
                <a16:creationId xmlns:a16="http://schemas.microsoft.com/office/drawing/2014/main" id="{DB7F1EDC-706E-4EDD-8F64-E00073B350AA}"/>
              </a:ext>
            </a:extLst>
          </p:cNvPr>
          <p:cNvSpPr>
            <a:spLocks noGrp="1"/>
          </p:cNvSpPr>
          <p:nvPr>
            <p:ph type="sldNum" sz="quarter" idx="12"/>
          </p:nvPr>
        </p:nvSpPr>
        <p:spPr>
          <a:xfrm rot="16200000">
            <a:off x="-14409" y="1514413"/>
            <a:ext cx="496196" cy="372446"/>
          </a:xfrm>
        </p:spPr>
        <p:txBody>
          <a:bodyPr/>
          <a:lstStyle/>
          <a:p>
            <a:pPr algn="ctr">
              <a:defRPr/>
            </a:pPr>
            <a:r>
              <a:rPr lang="es-SV" sz="1600" b="1" dirty="0">
                <a:solidFill>
                  <a:prstClr val="white"/>
                </a:solidFill>
                <a:latin typeface="Century Gothic" panose="020B0502020202020204" pitchFamily="34" charset="0"/>
                <a:cs typeface="Arial" panose="020B0604020202020204" pitchFamily="34" charset="0"/>
              </a:rPr>
              <a:t>25</a:t>
            </a:r>
          </a:p>
        </p:txBody>
      </p:sp>
    </p:spTree>
    <p:extLst>
      <p:ext uri="{BB962C8B-B14F-4D97-AF65-F5344CB8AC3E}">
        <p14:creationId xmlns:p14="http://schemas.microsoft.com/office/powerpoint/2010/main" val="322717407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DB878FE-0963-E23E-47A8-37D7EA7F6BB1}"/>
              </a:ext>
            </a:extLst>
          </p:cNvPr>
          <p:cNvSpPr txBox="1"/>
          <p:nvPr/>
        </p:nvSpPr>
        <p:spPr>
          <a:xfrm>
            <a:off x="385110" y="73500"/>
            <a:ext cx="11722848" cy="369332"/>
          </a:xfrm>
          <a:prstGeom prst="rect">
            <a:avLst/>
          </a:prstGeom>
          <a:noFill/>
          <a:ln>
            <a:solidFill>
              <a:schemeClr val="tx1"/>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s-ES" b="1" dirty="0">
                <a:solidFill>
                  <a:prstClr val="black"/>
                </a:solidFill>
                <a:latin typeface="Century Gothic" panose="020B0502020202020204" pitchFamily="34" charset="0"/>
                <a:ea typeface="+mj-ea"/>
                <a:cs typeface="+mj-cs"/>
              </a:rPr>
              <a:t>EL ESPÍRITU SANTO DEMUESTRA LOS ATRIBUTOS DIVINOS </a:t>
            </a:r>
            <a:endParaRPr kumimoji="0" lang="es-SV" sz="2000" b="1" i="0" u="none" strike="noStrike" kern="1200" cap="none" spc="0" normalizeH="0" baseline="0" noProof="0" dirty="0">
              <a:ln>
                <a:noFill/>
              </a:ln>
              <a:solidFill>
                <a:prstClr val="black"/>
              </a:solidFill>
              <a:effectLst/>
              <a:uLnTx/>
              <a:uFillTx/>
              <a:latin typeface="Century Gothic" panose="020B0502020202020204" pitchFamily="34" charset="0"/>
            </a:endParaRPr>
          </a:p>
        </p:txBody>
      </p:sp>
      <p:sp>
        <p:nvSpPr>
          <p:cNvPr id="3" name="Marcador de contenido 2">
            <a:extLst>
              <a:ext uri="{FF2B5EF4-FFF2-40B4-BE49-F238E27FC236}">
                <a16:creationId xmlns:a16="http://schemas.microsoft.com/office/drawing/2014/main" id="{13F50B78-7AC7-6951-D737-613A42D69F81}"/>
              </a:ext>
            </a:extLst>
          </p:cNvPr>
          <p:cNvSpPr txBox="1">
            <a:spLocks/>
          </p:cNvSpPr>
          <p:nvPr/>
        </p:nvSpPr>
        <p:spPr>
          <a:xfrm>
            <a:off x="489326" y="585694"/>
            <a:ext cx="11514416" cy="6127787"/>
          </a:xfrm>
          <a:prstGeom prst="rect">
            <a:avLst/>
          </a:prstGeom>
          <a:ln w="38100">
            <a:solidFill>
              <a:schemeClr val="tx1"/>
            </a:solidFill>
          </a:ln>
        </p:spPr>
        <p:txBody>
          <a:bodyPr vert="horz" lIns="91440" tIns="45720" rIns="91440" bIns="45720" rtlCol="0">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538163" marR="0" lvl="1" indent="-449263" algn="just" defTabSz="914400" rtl="0" eaLnBrk="1" fontAlgn="auto" latinLnBrk="0" hangingPunct="1">
              <a:lnSpc>
                <a:spcPct val="110000"/>
              </a:lnSpc>
              <a:spcBef>
                <a:spcPts val="500"/>
              </a:spcBef>
              <a:spcAft>
                <a:spcPts val="0"/>
              </a:spcAft>
              <a:buClrTx/>
              <a:buSzTx/>
              <a:buFont typeface="+mj-lt"/>
              <a:buAutoNum type="alphaUcPeriod" startAt="4"/>
              <a:tabLst/>
              <a:defRPr/>
            </a:pPr>
            <a:r>
              <a:rPr kumimoji="0" lang="es-ES" sz="2000" b="1"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rPr>
              <a:t>OMNISCIENCIA</a:t>
            </a:r>
            <a:r>
              <a:rPr kumimoji="0" lang="es-ES" sz="2000" b="0"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rPr>
              <a:t> </a:t>
            </a:r>
          </a:p>
          <a:p>
            <a:pPr marL="88900" marR="0" lvl="1" indent="0" algn="just" defTabSz="914400" rtl="0" eaLnBrk="1" fontAlgn="auto" latinLnBrk="0" hangingPunct="1">
              <a:lnSpc>
                <a:spcPct val="110000"/>
              </a:lnSpc>
              <a:spcBef>
                <a:spcPts val="500"/>
              </a:spcBef>
              <a:spcAft>
                <a:spcPts val="0"/>
              </a:spcAft>
              <a:buClrTx/>
              <a:buSzTx/>
              <a:buNone/>
              <a:tabLst/>
              <a:defRPr/>
            </a:pPr>
            <a:endParaRPr kumimoji="0" lang="es-ES" sz="2000" b="0" i="0" u="none" strike="noStrike" kern="1200" cap="none" spc="0" normalizeH="0" baseline="0" dirty="0">
              <a:ln>
                <a:noFill/>
              </a:ln>
              <a:solidFill>
                <a:prstClr val="black"/>
              </a:solidFill>
              <a:effectLst/>
              <a:uLnTx/>
              <a:uFillTx/>
              <a:latin typeface="Calibri" panose="020F0502020204030204" pitchFamily="34" charset="0"/>
              <a:cs typeface="Calibri" panose="020F0502020204030204" pitchFamily="34" charset="0"/>
            </a:endParaRPr>
          </a:p>
          <a:p>
            <a:pPr marL="374650" marR="0" lvl="1" indent="-285750" algn="just" defTabSz="914400" rtl="0" eaLnBrk="1" fontAlgn="auto" latinLnBrk="0" hangingPunct="1">
              <a:lnSpc>
                <a:spcPct val="110000"/>
              </a:lnSpc>
              <a:spcBef>
                <a:spcPts val="500"/>
              </a:spcBef>
              <a:spcAft>
                <a:spcPts val="0"/>
              </a:spcAft>
              <a:buClrTx/>
              <a:buSzTx/>
              <a:buFont typeface="Wingdings" panose="05000000000000000000" pitchFamily="2" charset="2"/>
              <a:buChar char="§"/>
              <a:tabLst/>
              <a:defRPr/>
            </a:pPr>
            <a:r>
              <a:rPr kumimoji="0" lang="es-ES" sz="2000" b="1"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rPr>
              <a:t>Juan 14:26</a:t>
            </a:r>
            <a:r>
              <a:rPr kumimoji="0" lang="es-ES" sz="2000" b="0"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rPr>
              <a:t>. “</a:t>
            </a:r>
            <a:r>
              <a:rPr kumimoji="0" lang="es-ES" sz="2000" b="1"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rPr>
              <a:t>Mas el Consolador, el Espíritu Santo</a:t>
            </a:r>
            <a:r>
              <a:rPr kumimoji="0" lang="es-ES" sz="2000" b="0"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rPr>
              <a:t>, a quien el Padre enviará en mi nombre, </a:t>
            </a:r>
            <a:r>
              <a:rPr kumimoji="0" lang="es-ES" sz="2000" b="1"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rPr>
              <a:t>él os enseñará </a:t>
            </a:r>
            <a:r>
              <a:rPr kumimoji="0" lang="es-ES" sz="2000" b="1" i="0" u="sng"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rPr>
              <a:t>todas las cosas</a:t>
            </a:r>
            <a:r>
              <a:rPr kumimoji="0" lang="es-ES" sz="2000" b="0"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rPr>
              <a:t>, y os recordará todo lo que yo os he dicho.”</a:t>
            </a:r>
          </a:p>
          <a:p>
            <a:pPr marL="88900" marR="0" lvl="1" indent="0" algn="just" defTabSz="914400" rtl="0" eaLnBrk="1" fontAlgn="auto" latinLnBrk="0" hangingPunct="1">
              <a:lnSpc>
                <a:spcPct val="110000"/>
              </a:lnSpc>
              <a:spcBef>
                <a:spcPts val="500"/>
              </a:spcBef>
              <a:spcAft>
                <a:spcPts val="0"/>
              </a:spcAft>
              <a:buClrTx/>
              <a:buSzTx/>
              <a:buNone/>
              <a:tabLst/>
              <a:defRPr/>
            </a:pPr>
            <a:r>
              <a:rPr kumimoji="0" lang="es-ES" sz="2000" b="0"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rPr>
              <a:t> </a:t>
            </a:r>
          </a:p>
          <a:p>
            <a:pPr marL="358775" marR="0" lvl="2" indent="-269875" algn="just" defTabSz="914400" rtl="0" eaLnBrk="1" fontAlgn="auto" latinLnBrk="0" hangingPunct="1">
              <a:lnSpc>
                <a:spcPct val="110000"/>
              </a:lnSpc>
              <a:spcBef>
                <a:spcPts val="500"/>
              </a:spcBef>
              <a:spcAft>
                <a:spcPts val="0"/>
              </a:spcAft>
              <a:buClrTx/>
              <a:buSzTx/>
              <a:buFont typeface="Wingdings" panose="05000000000000000000" pitchFamily="2" charset="2"/>
              <a:buChar char="§"/>
              <a:tabLst/>
              <a:defRPr/>
            </a:pPr>
            <a:r>
              <a:rPr kumimoji="0" lang="es-ES" b="0"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rPr>
              <a:t>Juan 16:13,14 — “Pero cuando venga </a:t>
            </a:r>
            <a:r>
              <a:rPr kumimoji="0" lang="es-ES" b="1" i="0" u="sng"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rPr>
              <a:t>el Espíritu de verdad</a:t>
            </a:r>
            <a:r>
              <a:rPr kumimoji="0" lang="es-ES" b="0"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rPr>
              <a:t>, </a:t>
            </a:r>
            <a:r>
              <a:rPr kumimoji="0" lang="es-ES" b="1"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rPr>
              <a:t>él os guiará </a:t>
            </a:r>
            <a:r>
              <a:rPr kumimoji="0" lang="es-ES" b="1" i="0" u="sng"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rPr>
              <a:t>a toda</a:t>
            </a:r>
            <a:r>
              <a:rPr kumimoji="0" lang="es-ES" b="1"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rPr>
              <a:t> la verdad</a:t>
            </a:r>
            <a:r>
              <a:rPr kumimoji="0" lang="es-ES" b="0"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rPr>
              <a:t>; porque no hablará por su propia cuenta, sino que hablará todo lo que oyere, y os hará saber las cosas que habrán de venir. El me glorificará; porque tomará de lo mío, y os lo hará saber.” </a:t>
            </a:r>
          </a:p>
          <a:p>
            <a:pPr marL="358775" marR="0" lvl="2" indent="-269875" algn="just" defTabSz="914400" rtl="0" eaLnBrk="1" fontAlgn="auto" latinLnBrk="0" hangingPunct="1">
              <a:lnSpc>
                <a:spcPct val="110000"/>
              </a:lnSpc>
              <a:spcBef>
                <a:spcPts val="500"/>
              </a:spcBef>
              <a:spcAft>
                <a:spcPts val="0"/>
              </a:spcAft>
              <a:buClrTx/>
              <a:buSzTx/>
              <a:buFont typeface="Wingdings" panose="05000000000000000000" pitchFamily="2" charset="2"/>
              <a:buChar char="§"/>
              <a:tabLst/>
              <a:defRPr/>
            </a:pPr>
            <a:endParaRPr kumimoji="0" lang="es-ES" b="0"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endParaRPr>
          </a:p>
          <a:p>
            <a:pPr marL="358775" marR="0" lvl="2" indent="-269875" algn="just" defTabSz="914400" rtl="0" eaLnBrk="1" fontAlgn="auto" latinLnBrk="0" hangingPunct="1">
              <a:lnSpc>
                <a:spcPct val="110000"/>
              </a:lnSpc>
              <a:spcBef>
                <a:spcPts val="500"/>
              </a:spcBef>
              <a:spcAft>
                <a:spcPts val="0"/>
              </a:spcAft>
              <a:buClrTx/>
              <a:buSzTx/>
              <a:buFont typeface="Wingdings" panose="05000000000000000000" pitchFamily="2" charset="2"/>
              <a:buChar char="§"/>
              <a:tabLst/>
              <a:defRPr/>
            </a:pPr>
            <a:r>
              <a:rPr kumimoji="0" lang="es-ES" b="0"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rPr>
              <a:t>1 Corintios 2:10,11 — “Pero Dios nos las reveló a nosotros por el Espíritu; </a:t>
            </a:r>
            <a:r>
              <a:rPr kumimoji="0" lang="es-ES" b="1" i="0" u="sng"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rPr>
              <a:t>porque el Espíritu todo lo escudriña</a:t>
            </a:r>
            <a:r>
              <a:rPr kumimoji="0" lang="es-ES" b="0"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rPr>
              <a:t>, aun lo profundo de Dios. </a:t>
            </a:r>
          </a:p>
          <a:p>
            <a:pPr marL="358775" marR="0" lvl="2" indent="-269875" algn="just" defTabSz="914400" rtl="0" eaLnBrk="1" fontAlgn="auto" latinLnBrk="0" hangingPunct="1">
              <a:lnSpc>
                <a:spcPct val="110000"/>
              </a:lnSpc>
              <a:spcBef>
                <a:spcPts val="500"/>
              </a:spcBef>
              <a:spcAft>
                <a:spcPts val="0"/>
              </a:spcAft>
              <a:buClrTx/>
              <a:buSzTx/>
              <a:buFont typeface="Wingdings" panose="05000000000000000000" pitchFamily="2" charset="2"/>
              <a:buChar char="§"/>
              <a:tabLst/>
              <a:defRPr/>
            </a:pPr>
            <a:r>
              <a:rPr kumimoji="0" lang="es-ES" b="0"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rPr>
              <a:t>Porque ¿quién de los hombres sabe las cosas del hombre, sino el espíritu del hombre que está en él? </a:t>
            </a:r>
            <a:r>
              <a:rPr kumimoji="0" lang="es-ES" b="1"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rPr>
              <a:t>Así tampoco nadie conoció las cosas de Dios</a:t>
            </a:r>
            <a:r>
              <a:rPr kumimoji="0" lang="es-ES" b="0"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rPr>
              <a:t>, </a:t>
            </a:r>
            <a:r>
              <a:rPr kumimoji="0" lang="es-ES" b="1" i="0" u="sng"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rPr>
              <a:t>sino el Espíritu de Dios</a:t>
            </a:r>
            <a:r>
              <a:rPr kumimoji="0" lang="es-ES" b="0"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rPr>
              <a:t>.” </a:t>
            </a:r>
          </a:p>
          <a:p>
            <a:pPr marL="358775" marR="0" lvl="2" indent="-269875" algn="just" defTabSz="914400" rtl="0" eaLnBrk="1" fontAlgn="auto" latinLnBrk="0" hangingPunct="1">
              <a:lnSpc>
                <a:spcPct val="110000"/>
              </a:lnSpc>
              <a:spcBef>
                <a:spcPts val="500"/>
              </a:spcBef>
              <a:spcAft>
                <a:spcPts val="0"/>
              </a:spcAft>
              <a:buClrTx/>
              <a:buSzTx/>
              <a:buFont typeface="Wingdings" panose="05000000000000000000" pitchFamily="2" charset="2"/>
              <a:buChar char="§"/>
              <a:tabLst/>
              <a:defRPr/>
            </a:pPr>
            <a:endParaRPr kumimoji="0" lang="es-ES" b="0"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endParaRPr>
          </a:p>
          <a:p>
            <a:pPr marL="358775" marR="0" lvl="2" indent="-269875" algn="just" defTabSz="914400" rtl="0" eaLnBrk="1" fontAlgn="auto" latinLnBrk="0" hangingPunct="1">
              <a:lnSpc>
                <a:spcPct val="110000"/>
              </a:lnSpc>
              <a:spcBef>
                <a:spcPts val="500"/>
              </a:spcBef>
              <a:spcAft>
                <a:spcPts val="0"/>
              </a:spcAft>
              <a:buClrTx/>
              <a:buSzTx/>
              <a:buFont typeface="Wingdings" panose="05000000000000000000" pitchFamily="2" charset="2"/>
              <a:buChar char="§"/>
              <a:tabLst/>
              <a:defRPr/>
            </a:pPr>
            <a:r>
              <a:rPr kumimoji="0" lang="es-ES" b="0"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rPr>
              <a:t>Isaías 40:12,13 — “¿Quién midió las aguas con el hueco de su mano y los cielos con su palmo, con tres dedos juntó el polvo de la tierra, y pesó los montes con balanza y con pesas los collados? ¿</a:t>
            </a:r>
            <a:r>
              <a:rPr kumimoji="0" lang="es-ES" b="1" i="0" u="sng"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rPr>
              <a:t>Quién enseñó al Espíritu de Jehová, o le aconsejó enseñándole?</a:t>
            </a:r>
          </a:p>
        </p:txBody>
      </p:sp>
      <p:grpSp>
        <p:nvGrpSpPr>
          <p:cNvPr id="5" name="Grupo 4">
            <a:extLst>
              <a:ext uri="{FF2B5EF4-FFF2-40B4-BE49-F238E27FC236}">
                <a16:creationId xmlns:a16="http://schemas.microsoft.com/office/drawing/2014/main" id="{A65DA27F-6E56-970D-741B-94F7C97FA452}"/>
              </a:ext>
            </a:extLst>
          </p:cNvPr>
          <p:cNvGrpSpPr/>
          <p:nvPr/>
        </p:nvGrpSpPr>
        <p:grpSpPr>
          <a:xfrm>
            <a:off x="34410" y="1498705"/>
            <a:ext cx="400933" cy="4129014"/>
            <a:chOff x="34410" y="1498705"/>
            <a:chExt cx="400933" cy="4129014"/>
          </a:xfrm>
        </p:grpSpPr>
        <p:sp>
          <p:nvSpPr>
            <p:cNvPr id="10" name="Forma en L 12">
              <a:extLst>
                <a:ext uri="{FF2B5EF4-FFF2-40B4-BE49-F238E27FC236}">
                  <a16:creationId xmlns:a16="http://schemas.microsoft.com/office/drawing/2014/main" id="{7A2D3D38-00FC-BC4D-1DC4-FEB35C1CCA0B}"/>
                </a:ext>
              </a:extLst>
            </p:cNvPr>
            <p:cNvSpPr/>
            <p:nvPr/>
          </p:nvSpPr>
          <p:spPr>
            <a:xfrm rot="16200000">
              <a:off x="-662457" y="2668350"/>
              <a:ext cx="1792292" cy="398558"/>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CuadroTexto 2">
              <a:extLst>
                <a:ext uri="{FF2B5EF4-FFF2-40B4-BE49-F238E27FC236}">
                  <a16:creationId xmlns:a16="http://schemas.microsoft.com/office/drawing/2014/main" id="{E4F895E8-25D0-9E8A-260A-D81F31BF6D79}"/>
                </a:ext>
              </a:extLst>
            </p:cNvPr>
            <p:cNvSpPr txBox="1"/>
            <p:nvPr/>
          </p:nvSpPr>
          <p:spPr>
            <a:xfrm rot="16200000">
              <a:off x="-706580" y="2669256"/>
              <a:ext cx="1850483"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err="1">
                  <a:ln>
                    <a:noFill/>
                  </a:ln>
                  <a:solidFill>
                    <a:prstClr val="white"/>
                  </a:solidFill>
                  <a:effectLst/>
                  <a:uLnTx/>
                  <a:uFillTx/>
                  <a:latin typeface="Century Gothic" panose="020B0502020202020204" pitchFamily="34" charset="0"/>
                  <a:ea typeface="+mn-ea"/>
                  <a:cs typeface="Arial" panose="020B0604020202020204" pitchFamily="34" charset="0"/>
                </a:rPr>
                <a:t>Apoyo</a:t>
              </a: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 doctrinal </a:t>
              </a:r>
            </a:p>
          </p:txBody>
        </p:sp>
        <p:sp>
          <p:nvSpPr>
            <p:cNvPr id="12" name="Forma en L 12">
              <a:extLst>
                <a:ext uri="{FF2B5EF4-FFF2-40B4-BE49-F238E27FC236}">
                  <a16:creationId xmlns:a16="http://schemas.microsoft.com/office/drawing/2014/main" id="{923EB731-0C2F-5291-57F0-8DA1EE58B26C}"/>
                </a:ext>
              </a:extLst>
            </p:cNvPr>
            <p:cNvSpPr/>
            <p:nvPr/>
          </p:nvSpPr>
          <p:spPr>
            <a:xfrm rot="16200000">
              <a:off x="33356" y="1500581"/>
              <a:ext cx="403863" cy="400111"/>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 name="Forma en L 12">
              <a:extLst>
                <a:ext uri="{FF2B5EF4-FFF2-40B4-BE49-F238E27FC236}">
                  <a16:creationId xmlns:a16="http://schemas.microsoft.com/office/drawing/2014/main" id="{1A3CC719-6388-DDEF-B6ED-C57EBFE75328}"/>
                </a:ext>
              </a:extLst>
            </p:cNvPr>
            <p:cNvSpPr/>
            <p:nvPr/>
          </p:nvSpPr>
          <p:spPr>
            <a:xfrm rot="16200000">
              <a:off x="-601910" y="4466596"/>
              <a:ext cx="1672750" cy="400110"/>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5" name="CuadroTexto 2">
              <a:extLst>
                <a:ext uri="{FF2B5EF4-FFF2-40B4-BE49-F238E27FC236}">
                  <a16:creationId xmlns:a16="http://schemas.microsoft.com/office/drawing/2014/main" id="{03104C23-4CD7-E1CA-FE17-65FA12B06F4C}"/>
                </a:ext>
              </a:extLst>
            </p:cNvPr>
            <p:cNvSpPr txBox="1"/>
            <p:nvPr/>
          </p:nvSpPr>
          <p:spPr>
            <a:xfrm rot="16200000">
              <a:off x="-737518" y="4501531"/>
              <a:ext cx="1913822"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err="1">
                  <a:ln>
                    <a:noFill/>
                  </a:ln>
                  <a:solidFill>
                    <a:prstClr val="white"/>
                  </a:solidFill>
                  <a:effectLst/>
                  <a:uLnTx/>
                  <a:uFillTx/>
                  <a:latin typeface="Century Gothic" panose="020B0502020202020204" pitchFamily="34" charset="0"/>
                  <a:ea typeface="+mn-ea"/>
                  <a:cs typeface="Arial" panose="020B0604020202020204" pitchFamily="34" charset="0"/>
                </a:rPr>
                <a:t>Espíritu</a:t>
              </a: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 Santo</a:t>
              </a:r>
            </a:p>
          </p:txBody>
        </p:sp>
      </p:grpSp>
      <p:sp>
        <p:nvSpPr>
          <p:cNvPr id="4" name="Marcador de número de diapositiva 3">
            <a:extLst>
              <a:ext uri="{FF2B5EF4-FFF2-40B4-BE49-F238E27FC236}">
                <a16:creationId xmlns:a16="http://schemas.microsoft.com/office/drawing/2014/main" id="{DB7F1EDC-706E-4EDD-8F64-E00073B350AA}"/>
              </a:ext>
            </a:extLst>
          </p:cNvPr>
          <p:cNvSpPr>
            <a:spLocks noGrp="1"/>
          </p:cNvSpPr>
          <p:nvPr>
            <p:ph type="sldNum" sz="quarter" idx="12"/>
          </p:nvPr>
        </p:nvSpPr>
        <p:spPr>
          <a:xfrm rot="16200000">
            <a:off x="-14409" y="1514413"/>
            <a:ext cx="496196" cy="372446"/>
          </a:xfrm>
        </p:spPr>
        <p:txBody>
          <a:bodyPr/>
          <a:lstStyle/>
          <a:p>
            <a:pPr algn="ctr">
              <a:defRPr/>
            </a:pPr>
            <a:r>
              <a:rPr lang="es-SV" sz="1600" b="1" dirty="0">
                <a:solidFill>
                  <a:prstClr val="white"/>
                </a:solidFill>
                <a:latin typeface="Century Gothic" panose="020B0502020202020204" pitchFamily="34" charset="0"/>
                <a:cs typeface="Arial" panose="020B0604020202020204" pitchFamily="34" charset="0"/>
              </a:rPr>
              <a:t>26</a:t>
            </a:r>
          </a:p>
        </p:txBody>
      </p:sp>
    </p:spTree>
    <p:extLst>
      <p:ext uri="{BB962C8B-B14F-4D97-AF65-F5344CB8AC3E}">
        <p14:creationId xmlns:p14="http://schemas.microsoft.com/office/powerpoint/2010/main" val="122900875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DB878FE-0963-E23E-47A8-37D7EA7F6BB1}"/>
              </a:ext>
            </a:extLst>
          </p:cNvPr>
          <p:cNvSpPr txBox="1"/>
          <p:nvPr/>
        </p:nvSpPr>
        <p:spPr>
          <a:xfrm>
            <a:off x="385110" y="73500"/>
            <a:ext cx="11722848" cy="369332"/>
          </a:xfrm>
          <a:prstGeom prst="rect">
            <a:avLst/>
          </a:prstGeom>
          <a:noFill/>
          <a:ln>
            <a:solidFill>
              <a:schemeClr val="tx1"/>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s-ES" b="1" dirty="0">
                <a:solidFill>
                  <a:prstClr val="black"/>
                </a:solidFill>
                <a:latin typeface="Century Gothic" panose="020B0502020202020204" pitchFamily="34" charset="0"/>
                <a:ea typeface="+mj-ea"/>
                <a:cs typeface="+mj-cs"/>
              </a:rPr>
              <a:t>EL ESPÍRITU SANTO POSEE LAS CUALIDADES DE LA VERDAD, SANTIDAD Y EL AMOR</a:t>
            </a:r>
            <a:endParaRPr kumimoji="0" lang="es-SV" sz="2000" b="1" i="0" u="none" strike="noStrike" kern="1200" cap="none" spc="0" normalizeH="0" baseline="0" noProof="0" dirty="0">
              <a:ln>
                <a:noFill/>
              </a:ln>
              <a:solidFill>
                <a:prstClr val="black"/>
              </a:solidFill>
              <a:effectLst/>
              <a:uLnTx/>
              <a:uFillTx/>
              <a:latin typeface="Century Gothic" panose="020B0502020202020204" pitchFamily="34" charset="0"/>
            </a:endParaRPr>
          </a:p>
        </p:txBody>
      </p:sp>
      <p:sp>
        <p:nvSpPr>
          <p:cNvPr id="3" name="Marcador de contenido 2">
            <a:extLst>
              <a:ext uri="{FF2B5EF4-FFF2-40B4-BE49-F238E27FC236}">
                <a16:creationId xmlns:a16="http://schemas.microsoft.com/office/drawing/2014/main" id="{13F50B78-7AC7-6951-D737-613A42D69F81}"/>
              </a:ext>
            </a:extLst>
          </p:cNvPr>
          <p:cNvSpPr txBox="1">
            <a:spLocks/>
          </p:cNvSpPr>
          <p:nvPr/>
        </p:nvSpPr>
        <p:spPr>
          <a:xfrm>
            <a:off x="489326" y="585694"/>
            <a:ext cx="11514416" cy="6127787"/>
          </a:xfrm>
          <a:prstGeom prst="rect">
            <a:avLst/>
          </a:prstGeom>
          <a:ln w="38100">
            <a:solidFill>
              <a:schemeClr val="tx1"/>
            </a:solidFill>
          </a:ln>
        </p:spPr>
        <p:txBody>
          <a:bodyPr vert="horz" lIns="91440" tIns="45720" rIns="91440" bIns="45720" rtlCol="0">
            <a:normAutofit fontScale="85000"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636588" marR="0" lvl="1" indent="-457200" algn="just" defTabSz="914400" rtl="0" eaLnBrk="1" fontAlgn="auto" latinLnBrk="0" hangingPunct="1">
              <a:lnSpc>
                <a:spcPct val="120000"/>
              </a:lnSpc>
              <a:spcBef>
                <a:spcPts val="500"/>
              </a:spcBef>
              <a:spcAft>
                <a:spcPts val="0"/>
              </a:spcAft>
              <a:buClrTx/>
              <a:buSzTx/>
              <a:buFont typeface="+mj-lt"/>
              <a:buAutoNum type="alphaUcPeriod"/>
              <a:tabLst/>
              <a:defRPr/>
            </a:pPr>
            <a:r>
              <a:rPr kumimoji="0" lang="es-ES" sz="2000" b="1"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rPr>
              <a:t>VERDAD</a:t>
            </a:r>
            <a:r>
              <a:rPr kumimoji="0" lang="es-ES" sz="2000" b="0"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rPr>
              <a:t>: </a:t>
            </a:r>
          </a:p>
          <a:p>
            <a:pPr marL="538163" marR="0" lvl="2" indent="-358775" algn="just" defTabSz="914400" rtl="0" eaLnBrk="1" fontAlgn="auto" latinLnBrk="0" hangingPunct="1">
              <a:lnSpc>
                <a:spcPct val="120000"/>
              </a:lnSpc>
              <a:spcBef>
                <a:spcPts val="500"/>
              </a:spcBef>
              <a:spcAft>
                <a:spcPts val="0"/>
              </a:spcAft>
              <a:buClrTx/>
              <a:buSzTx/>
              <a:buFont typeface="Arial" panose="020B0604020202020204" pitchFamily="34" charset="0"/>
              <a:buNone/>
              <a:tabLst/>
              <a:defRPr/>
            </a:pPr>
            <a:endParaRPr kumimoji="0" lang="es-ES" sz="2000" b="0"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endParaRPr>
          </a:p>
          <a:p>
            <a:pPr marL="538163" marR="0" lvl="2" indent="-358775" algn="just" defTabSz="914400" rtl="0" eaLnBrk="1" fontAlgn="auto" latinLnBrk="0" hangingPunct="1">
              <a:lnSpc>
                <a:spcPct val="120000"/>
              </a:lnSpc>
              <a:spcBef>
                <a:spcPts val="500"/>
              </a:spcBef>
              <a:spcAft>
                <a:spcPts val="0"/>
              </a:spcAft>
              <a:buClrTx/>
              <a:buSzTx/>
              <a:buFont typeface="Wingdings" panose="05000000000000000000" pitchFamily="2" charset="2"/>
              <a:buChar char="§"/>
              <a:tabLst/>
              <a:defRPr/>
            </a:pPr>
            <a:r>
              <a:rPr kumimoji="0" lang="es-ES" sz="2000" b="0"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rPr>
              <a:t>Juan 14:17 — “</a:t>
            </a:r>
            <a:r>
              <a:rPr kumimoji="0" lang="es-ES" sz="2000" b="1"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rPr>
              <a:t>el Espíritu de verdad</a:t>
            </a:r>
            <a:r>
              <a:rPr kumimoji="0" lang="es-ES" sz="2000" b="0"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rPr>
              <a:t>, al cual el mundo no puede recibir, porque no le ve, ni le conoce; pero vosotros le conocéis, porque mora con vosotros, y estará en vosotros.” </a:t>
            </a:r>
          </a:p>
          <a:p>
            <a:pPr marL="538163" marR="0" lvl="2" indent="-358775" algn="just" defTabSz="914400" rtl="0" eaLnBrk="1" fontAlgn="auto" latinLnBrk="0" hangingPunct="1">
              <a:lnSpc>
                <a:spcPct val="120000"/>
              </a:lnSpc>
              <a:spcBef>
                <a:spcPts val="500"/>
              </a:spcBef>
              <a:spcAft>
                <a:spcPts val="0"/>
              </a:spcAft>
              <a:buClrTx/>
              <a:buSzTx/>
              <a:buFont typeface="Wingdings" panose="05000000000000000000" pitchFamily="2" charset="2"/>
              <a:buChar char="§"/>
              <a:tabLst/>
              <a:defRPr/>
            </a:pPr>
            <a:r>
              <a:rPr kumimoji="0" lang="es-ES" sz="2000" b="0"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rPr>
              <a:t>Juan 15:26 — “Pero cuando venga el Consolador, a quien yo os enviaré del Padre, </a:t>
            </a:r>
            <a:r>
              <a:rPr kumimoji="0" lang="es-ES" sz="2000" b="1" i="0" u="sng"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rPr>
              <a:t>el Espíritu de verdad</a:t>
            </a:r>
            <a:r>
              <a:rPr kumimoji="0" lang="es-ES" sz="2000" b="0"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rPr>
              <a:t>, el cual procede del Padre, él dará testimonio acerca de mí.” </a:t>
            </a:r>
          </a:p>
          <a:p>
            <a:pPr marL="538163" marR="0" lvl="2" indent="-358775" algn="just" defTabSz="914400" rtl="0" eaLnBrk="1" fontAlgn="auto" latinLnBrk="0" hangingPunct="1">
              <a:lnSpc>
                <a:spcPct val="120000"/>
              </a:lnSpc>
              <a:spcBef>
                <a:spcPts val="500"/>
              </a:spcBef>
              <a:spcAft>
                <a:spcPts val="0"/>
              </a:spcAft>
              <a:buClrTx/>
              <a:buSzTx/>
              <a:buFont typeface="Wingdings" panose="05000000000000000000" pitchFamily="2" charset="2"/>
              <a:buChar char="§"/>
              <a:tabLst/>
              <a:defRPr/>
            </a:pPr>
            <a:r>
              <a:rPr kumimoji="0" lang="es-ES" sz="2000" b="0"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rPr>
              <a:t>Juan 16:13 — “Pero cuando venga </a:t>
            </a:r>
            <a:r>
              <a:rPr kumimoji="0" lang="es-ES" sz="2000" b="1" i="0" u="sng"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rPr>
              <a:t>el Espíritu de verdad</a:t>
            </a:r>
            <a:r>
              <a:rPr kumimoji="0" lang="es-ES" sz="2000" b="0"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rPr>
              <a:t>, él os guiará a toda la verdad; porque no hablará por su propia cuenta, sino que hablará todo lo que oyere, y os hará saber las cosas que habrán de venir.” </a:t>
            </a:r>
          </a:p>
          <a:p>
            <a:pPr marL="538163" marR="0" lvl="2" indent="-358775" algn="just" defTabSz="914400" rtl="0" eaLnBrk="1" fontAlgn="auto" latinLnBrk="0" hangingPunct="1">
              <a:lnSpc>
                <a:spcPct val="120000"/>
              </a:lnSpc>
              <a:spcBef>
                <a:spcPts val="500"/>
              </a:spcBef>
              <a:spcAft>
                <a:spcPts val="0"/>
              </a:spcAft>
              <a:buClrTx/>
              <a:buSzTx/>
              <a:buFont typeface="Wingdings" panose="05000000000000000000" pitchFamily="2" charset="2"/>
              <a:buChar char="§"/>
              <a:tabLst/>
              <a:defRPr/>
            </a:pPr>
            <a:r>
              <a:rPr kumimoji="0" lang="es-ES" sz="2000" b="0"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rPr>
              <a:t>1 Juan 5:6b — “Y el Espíritu es el que da testimonio; porque </a:t>
            </a:r>
            <a:r>
              <a:rPr kumimoji="0" lang="es-ES" sz="2000" b="1" i="0" u="sng"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rPr>
              <a:t>el Espíritu es la verdad</a:t>
            </a:r>
            <a:r>
              <a:rPr kumimoji="0" lang="es-ES" sz="2000" b="0"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rPr>
              <a:t>.” </a:t>
            </a:r>
          </a:p>
          <a:p>
            <a:pPr marL="538163" marR="0" lvl="2" indent="-358775" algn="just" defTabSz="914400" rtl="0" eaLnBrk="1" fontAlgn="auto" latinLnBrk="0" hangingPunct="1">
              <a:lnSpc>
                <a:spcPct val="120000"/>
              </a:lnSpc>
              <a:spcBef>
                <a:spcPts val="500"/>
              </a:spcBef>
              <a:spcAft>
                <a:spcPts val="0"/>
              </a:spcAft>
              <a:buClrTx/>
              <a:buSzTx/>
              <a:buFont typeface="Arial" panose="020B0604020202020204" pitchFamily="34" charset="0"/>
              <a:buNone/>
              <a:tabLst/>
              <a:defRPr/>
            </a:pPr>
            <a:endParaRPr kumimoji="0" lang="es-ES" sz="2000" b="0"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endParaRPr>
          </a:p>
          <a:p>
            <a:pPr marL="538163" marR="0" lvl="1" indent="-358775" algn="just" defTabSz="914400" rtl="0" eaLnBrk="1" fontAlgn="auto" latinLnBrk="0" hangingPunct="1">
              <a:lnSpc>
                <a:spcPct val="120000"/>
              </a:lnSpc>
              <a:spcBef>
                <a:spcPts val="500"/>
              </a:spcBef>
              <a:spcAft>
                <a:spcPts val="0"/>
              </a:spcAft>
              <a:buClrTx/>
              <a:buSzTx/>
              <a:buFont typeface="Arial" panose="020B0604020202020204" pitchFamily="34" charset="0"/>
              <a:buAutoNum type="alphaUcPeriod"/>
              <a:tabLst/>
              <a:defRPr/>
            </a:pPr>
            <a:r>
              <a:rPr kumimoji="0" lang="es-ES" sz="2000" b="1"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rPr>
              <a:t>SANTIDAD</a:t>
            </a:r>
            <a:r>
              <a:rPr kumimoji="0" lang="es-ES" sz="2000" b="0"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rPr>
              <a:t>: </a:t>
            </a:r>
          </a:p>
          <a:p>
            <a:pPr marL="538163" marR="0" lvl="2" indent="-358775" algn="just" defTabSz="914400" rtl="0" eaLnBrk="1" fontAlgn="auto" latinLnBrk="0" hangingPunct="1">
              <a:lnSpc>
                <a:spcPct val="120000"/>
              </a:lnSpc>
              <a:spcBef>
                <a:spcPts val="500"/>
              </a:spcBef>
              <a:spcAft>
                <a:spcPts val="0"/>
              </a:spcAft>
              <a:buClrTx/>
              <a:buSzTx/>
              <a:buFont typeface="Wingdings" panose="05000000000000000000" pitchFamily="2" charset="2"/>
              <a:buChar char="§"/>
              <a:tabLst/>
              <a:defRPr/>
            </a:pPr>
            <a:r>
              <a:rPr kumimoji="0" lang="es-ES" sz="2000" b="0"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rPr>
              <a:t>Efesios 1:13 — “En él también vosotros, habiendo oído la palabra de verdad, el evangelio de vuestra salvación, y habiendo creído en él, fuisteis sellados con </a:t>
            </a:r>
            <a:r>
              <a:rPr kumimoji="0" lang="es-ES" sz="2000" b="1"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rPr>
              <a:t>el Espíritu Santo </a:t>
            </a:r>
            <a:r>
              <a:rPr kumimoji="0" lang="es-ES" sz="2000" b="0"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rPr>
              <a:t>de la promesa...” </a:t>
            </a:r>
          </a:p>
          <a:p>
            <a:pPr marL="538163" marR="0" lvl="2" indent="-358775" algn="just" defTabSz="914400" rtl="0" eaLnBrk="1" fontAlgn="auto" latinLnBrk="0" hangingPunct="1">
              <a:lnSpc>
                <a:spcPct val="120000"/>
              </a:lnSpc>
              <a:spcBef>
                <a:spcPts val="500"/>
              </a:spcBef>
              <a:spcAft>
                <a:spcPts val="0"/>
              </a:spcAft>
              <a:buClrTx/>
              <a:buSzTx/>
              <a:buFont typeface="Wingdings" panose="05000000000000000000" pitchFamily="2" charset="2"/>
              <a:buChar char="§"/>
              <a:tabLst/>
              <a:defRPr/>
            </a:pPr>
            <a:r>
              <a:rPr kumimoji="0" lang="es-ES" sz="2000" b="0"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rPr>
              <a:t>Efesios 4:30 — “Y no contristéis </a:t>
            </a:r>
            <a:r>
              <a:rPr kumimoji="0" lang="es-ES" sz="2000" b="1"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rPr>
              <a:t>al Espíritu Santo de Dios</a:t>
            </a:r>
            <a:r>
              <a:rPr kumimoji="0" lang="es-ES" sz="2000" b="0"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rPr>
              <a:t>, con el cual fuisteis sellados para el día de la redención.”</a:t>
            </a:r>
          </a:p>
          <a:p>
            <a:pPr marL="538163" marR="0" lvl="2" indent="-358775" algn="just" defTabSz="914400" rtl="0" eaLnBrk="1" fontAlgn="auto" latinLnBrk="0" hangingPunct="1">
              <a:lnSpc>
                <a:spcPct val="120000"/>
              </a:lnSpc>
              <a:spcBef>
                <a:spcPts val="500"/>
              </a:spcBef>
              <a:spcAft>
                <a:spcPts val="0"/>
              </a:spcAft>
              <a:buClrTx/>
              <a:buSzTx/>
              <a:buFont typeface="Arial" panose="020B0604020202020204" pitchFamily="34" charset="0"/>
              <a:buNone/>
              <a:tabLst/>
              <a:defRPr/>
            </a:pPr>
            <a:endParaRPr kumimoji="0" lang="es-ES" sz="2000" b="0"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endParaRPr>
          </a:p>
          <a:p>
            <a:pPr marL="538163" marR="0" lvl="1" indent="-358775" algn="just" defTabSz="914400" rtl="0" eaLnBrk="1" fontAlgn="auto" latinLnBrk="0" hangingPunct="1">
              <a:lnSpc>
                <a:spcPct val="120000"/>
              </a:lnSpc>
              <a:spcBef>
                <a:spcPts val="500"/>
              </a:spcBef>
              <a:spcAft>
                <a:spcPts val="0"/>
              </a:spcAft>
              <a:buClrTx/>
              <a:buSzTx/>
              <a:buFont typeface="Arial" panose="020B0604020202020204" pitchFamily="34" charset="0"/>
              <a:buAutoNum type="alphaUcPeriod"/>
              <a:tabLst/>
              <a:defRPr/>
            </a:pPr>
            <a:r>
              <a:rPr kumimoji="0" lang="es-ES" sz="2000" b="1"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rPr>
              <a:t>AMOR</a:t>
            </a:r>
            <a:r>
              <a:rPr kumimoji="0" lang="es-ES" sz="2000" b="0"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rPr>
              <a:t> — Romanos 15:30. </a:t>
            </a:r>
          </a:p>
          <a:p>
            <a:pPr marL="538163" marR="0" lvl="2" indent="-358775" algn="just" defTabSz="914400" rtl="0" eaLnBrk="1" fontAlgn="auto" latinLnBrk="0" hangingPunct="1">
              <a:lnSpc>
                <a:spcPct val="120000"/>
              </a:lnSpc>
              <a:spcBef>
                <a:spcPts val="500"/>
              </a:spcBef>
              <a:spcAft>
                <a:spcPts val="0"/>
              </a:spcAft>
              <a:buClrTx/>
              <a:buSzTx/>
              <a:buFont typeface="Wingdings" panose="05000000000000000000" pitchFamily="2" charset="2"/>
              <a:buChar char="§"/>
              <a:tabLst/>
              <a:defRPr/>
            </a:pPr>
            <a:r>
              <a:rPr kumimoji="0" lang="es-ES" sz="2000" b="0"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rPr>
              <a:t>“Pero os ruego, hermanos, por nuestro Señor Jesucristo </a:t>
            </a:r>
            <a:r>
              <a:rPr kumimoji="0" lang="es-ES" sz="2000" b="1" i="0" u="sng"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rPr>
              <a:t>y por el amor del Espíritu</a:t>
            </a:r>
            <a:r>
              <a:rPr kumimoji="0" lang="es-ES" sz="2000" b="0"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rPr>
              <a:t>, que me ayudéis orando por mí a Dios...”</a:t>
            </a:r>
          </a:p>
        </p:txBody>
      </p:sp>
      <p:grpSp>
        <p:nvGrpSpPr>
          <p:cNvPr id="5" name="Grupo 4">
            <a:extLst>
              <a:ext uri="{FF2B5EF4-FFF2-40B4-BE49-F238E27FC236}">
                <a16:creationId xmlns:a16="http://schemas.microsoft.com/office/drawing/2014/main" id="{A65DA27F-6E56-970D-741B-94F7C97FA452}"/>
              </a:ext>
            </a:extLst>
          </p:cNvPr>
          <p:cNvGrpSpPr/>
          <p:nvPr/>
        </p:nvGrpSpPr>
        <p:grpSpPr>
          <a:xfrm>
            <a:off x="34410" y="1498705"/>
            <a:ext cx="400933" cy="4129014"/>
            <a:chOff x="34410" y="1498705"/>
            <a:chExt cx="400933" cy="4129014"/>
          </a:xfrm>
        </p:grpSpPr>
        <p:sp>
          <p:nvSpPr>
            <p:cNvPr id="10" name="Forma en L 12">
              <a:extLst>
                <a:ext uri="{FF2B5EF4-FFF2-40B4-BE49-F238E27FC236}">
                  <a16:creationId xmlns:a16="http://schemas.microsoft.com/office/drawing/2014/main" id="{7A2D3D38-00FC-BC4D-1DC4-FEB35C1CCA0B}"/>
                </a:ext>
              </a:extLst>
            </p:cNvPr>
            <p:cNvSpPr/>
            <p:nvPr/>
          </p:nvSpPr>
          <p:spPr>
            <a:xfrm rot="16200000">
              <a:off x="-662457" y="2668350"/>
              <a:ext cx="1792292" cy="398558"/>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CuadroTexto 2">
              <a:extLst>
                <a:ext uri="{FF2B5EF4-FFF2-40B4-BE49-F238E27FC236}">
                  <a16:creationId xmlns:a16="http://schemas.microsoft.com/office/drawing/2014/main" id="{E4F895E8-25D0-9E8A-260A-D81F31BF6D79}"/>
                </a:ext>
              </a:extLst>
            </p:cNvPr>
            <p:cNvSpPr txBox="1"/>
            <p:nvPr/>
          </p:nvSpPr>
          <p:spPr>
            <a:xfrm rot="16200000">
              <a:off x="-706580" y="2669256"/>
              <a:ext cx="1850483"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err="1">
                  <a:ln>
                    <a:noFill/>
                  </a:ln>
                  <a:solidFill>
                    <a:prstClr val="white"/>
                  </a:solidFill>
                  <a:effectLst/>
                  <a:uLnTx/>
                  <a:uFillTx/>
                  <a:latin typeface="Century Gothic" panose="020B0502020202020204" pitchFamily="34" charset="0"/>
                  <a:ea typeface="+mn-ea"/>
                  <a:cs typeface="Arial" panose="020B0604020202020204" pitchFamily="34" charset="0"/>
                </a:rPr>
                <a:t>Apoyo</a:t>
              </a: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 doctrinal </a:t>
              </a:r>
            </a:p>
          </p:txBody>
        </p:sp>
        <p:sp>
          <p:nvSpPr>
            <p:cNvPr id="12" name="Forma en L 12">
              <a:extLst>
                <a:ext uri="{FF2B5EF4-FFF2-40B4-BE49-F238E27FC236}">
                  <a16:creationId xmlns:a16="http://schemas.microsoft.com/office/drawing/2014/main" id="{923EB731-0C2F-5291-57F0-8DA1EE58B26C}"/>
                </a:ext>
              </a:extLst>
            </p:cNvPr>
            <p:cNvSpPr/>
            <p:nvPr/>
          </p:nvSpPr>
          <p:spPr>
            <a:xfrm rot="16200000">
              <a:off x="33356" y="1500581"/>
              <a:ext cx="403863" cy="400111"/>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 name="Forma en L 12">
              <a:extLst>
                <a:ext uri="{FF2B5EF4-FFF2-40B4-BE49-F238E27FC236}">
                  <a16:creationId xmlns:a16="http://schemas.microsoft.com/office/drawing/2014/main" id="{1A3CC719-6388-DDEF-B6ED-C57EBFE75328}"/>
                </a:ext>
              </a:extLst>
            </p:cNvPr>
            <p:cNvSpPr/>
            <p:nvPr/>
          </p:nvSpPr>
          <p:spPr>
            <a:xfrm rot="16200000">
              <a:off x="-601910" y="4466596"/>
              <a:ext cx="1672750" cy="400110"/>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5" name="CuadroTexto 2">
              <a:extLst>
                <a:ext uri="{FF2B5EF4-FFF2-40B4-BE49-F238E27FC236}">
                  <a16:creationId xmlns:a16="http://schemas.microsoft.com/office/drawing/2014/main" id="{03104C23-4CD7-E1CA-FE17-65FA12B06F4C}"/>
                </a:ext>
              </a:extLst>
            </p:cNvPr>
            <p:cNvSpPr txBox="1"/>
            <p:nvPr/>
          </p:nvSpPr>
          <p:spPr>
            <a:xfrm rot="16200000">
              <a:off x="-737518" y="4501531"/>
              <a:ext cx="1913822"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err="1">
                  <a:ln>
                    <a:noFill/>
                  </a:ln>
                  <a:solidFill>
                    <a:prstClr val="white"/>
                  </a:solidFill>
                  <a:effectLst/>
                  <a:uLnTx/>
                  <a:uFillTx/>
                  <a:latin typeface="Century Gothic" panose="020B0502020202020204" pitchFamily="34" charset="0"/>
                  <a:ea typeface="+mn-ea"/>
                  <a:cs typeface="Arial" panose="020B0604020202020204" pitchFamily="34" charset="0"/>
                </a:rPr>
                <a:t>Espíritu</a:t>
              </a: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 Santo</a:t>
              </a:r>
            </a:p>
          </p:txBody>
        </p:sp>
      </p:grpSp>
      <p:sp>
        <p:nvSpPr>
          <p:cNvPr id="4" name="Marcador de número de diapositiva 3">
            <a:extLst>
              <a:ext uri="{FF2B5EF4-FFF2-40B4-BE49-F238E27FC236}">
                <a16:creationId xmlns:a16="http://schemas.microsoft.com/office/drawing/2014/main" id="{DB7F1EDC-706E-4EDD-8F64-E00073B350AA}"/>
              </a:ext>
            </a:extLst>
          </p:cNvPr>
          <p:cNvSpPr>
            <a:spLocks noGrp="1"/>
          </p:cNvSpPr>
          <p:nvPr>
            <p:ph type="sldNum" sz="quarter" idx="12"/>
          </p:nvPr>
        </p:nvSpPr>
        <p:spPr>
          <a:xfrm rot="16200000">
            <a:off x="-14409" y="1514413"/>
            <a:ext cx="496196" cy="372446"/>
          </a:xfrm>
        </p:spPr>
        <p:txBody>
          <a:bodyPr/>
          <a:lstStyle/>
          <a:p>
            <a:pPr algn="ctr">
              <a:defRPr/>
            </a:pPr>
            <a:r>
              <a:rPr lang="es-SV" sz="1600" b="1" dirty="0">
                <a:solidFill>
                  <a:prstClr val="white"/>
                </a:solidFill>
                <a:latin typeface="Century Gothic" panose="020B0502020202020204" pitchFamily="34" charset="0"/>
                <a:cs typeface="Arial" panose="020B0604020202020204" pitchFamily="34" charset="0"/>
              </a:rPr>
              <a:t>27</a:t>
            </a:r>
          </a:p>
        </p:txBody>
      </p:sp>
    </p:spTree>
    <p:extLst>
      <p:ext uri="{BB962C8B-B14F-4D97-AF65-F5344CB8AC3E}">
        <p14:creationId xmlns:p14="http://schemas.microsoft.com/office/powerpoint/2010/main" val="277983192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DB878FE-0963-E23E-47A8-37D7EA7F6BB1}"/>
              </a:ext>
            </a:extLst>
          </p:cNvPr>
          <p:cNvSpPr txBox="1"/>
          <p:nvPr/>
        </p:nvSpPr>
        <p:spPr>
          <a:xfrm>
            <a:off x="385110" y="73500"/>
            <a:ext cx="11722848" cy="369332"/>
          </a:xfrm>
          <a:prstGeom prst="rect">
            <a:avLst/>
          </a:prstGeom>
          <a:noFill/>
          <a:ln>
            <a:solidFill>
              <a:schemeClr val="tx1"/>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s-ES" b="1" dirty="0">
                <a:solidFill>
                  <a:prstClr val="black"/>
                </a:solidFill>
                <a:latin typeface="Century Gothic" panose="020B0502020202020204" pitchFamily="34" charset="0"/>
                <a:ea typeface="+mj-ea"/>
                <a:cs typeface="+mj-cs"/>
              </a:rPr>
              <a:t>EL ESPÍRITU SANTO HACE LAS OBRAS DE DIOS</a:t>
            </a:r>
            <a:endParaRPr kumimoji="0" lang="es-SV" sz="2000" b="1" i="0" u="none" strike="noStrike" kern="1200" cap="none" spc="0" normalizeH="0" baseline="0" noProof="0" dirty="0">
              <a:ln>
                <a:noFill/>
              </a:ln>
              <a:solidFill>
                <a:prstClr val="black"/>
              </a:solidFill>
              <a:effectLst/>
              <a:uLnTx/>
              <a:uFillTx/>
              <a:latin typeface="Century Gothic" panose="020B0502020202020204" pitchFamily="34" charset="0"/>
            </a:endParaRPr>
          </a:p>
        </p:txBody>
      </p:sp>
      <p:sp>
        <p:nvSpPr>
          <p:cNvPr id="3" name="Marcador de contenido 2">
            <a:extLst>
              <a:ext uri="{FF2B5EF4-FFF2-40B4-BE49-F238E27FC236}">
                <a16:creationId xmlns:a16="http://schemas.microsoft.com/office/drawing/2014/main" id="{13F50B78-7AC7-6951-D737-613A42D69F81}"/>
              </a:ext>
            </a:extLst>
          </p:cNvPr>
          <p:cNvSpPr txBox="1">
            <a:spLocks/>
          </p:cNvSpPr>
          <p:nvPr/>
        </p:nvSpPr>
        <p:spPr>
          <a:xfrm>
            <a:off x="489326" y="585694"/>
            <a:ext cx="11514416" cy="6127787"/>
          </a:xfrm>
          <a:prstGeom prst="rect">
            <a:avLst/>
          </a:prstGeom>
          <a:ln w="38100">
            <a:solidFill>
              <a:schemeClr val="tx1"/>
            </a:solidFill>
          </a:ln>
        </p:spPr>
        <p:txBody>
          <a:bodyPr vert="horz" lIns="91440" tIns="45720" rIns="91440" bIns="45720" rtlCol="0">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68288" marR="0" lvl="1" indent="-268288" algn="just" defTabSz="914400" rtl="0" eaLnBrk="1" fontAlgn="auto" latinLnBrk="0" hangingPunct="1">
              <a:lnSpc>
                <a:spcPct val="120000"/>
              </a:lnSpc>
              <a:spcBef>
                <a:spcPts val="500"/>
              </a:spcBef>
              <a:spcAft>
                <a:spcPts val="0"/>
              </a:spcAft>
              <a:buClrTx/>
              <a:buSzTx/>
              <a:buFont typeface="Arial" panose="020B0604020202020204" pitchFamily="34" charset="0"/>
              <a:buAutoNum type="alphaUcPeriod"/>
              <a:tabLst/>
              <a:defRPr/>
            </a:pPr>
            <a:r>
              <a:rPr kumimoji="0" lang="es-ES" sz="2000" b="1"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rPr>
              <a:t>ÉL ES EL CREADOR</a:t>
            </a:r>
            <a:r>
              <a:rPr kumimoji="0" lang="es-ES" sz="2000" b="0"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rPr>
              <a:t>: </a:t>
            </a:r>
          </a:p>
          <a:p>
            <a:pPr marL="268288" marR="0" lvl="1" indent="-268288" algn="just" defTabSz="914400" rtl="0" eaLnBrk="1" fontAlgn="auto" latinLnBrk="0" hangingPunct="1">
              <a:lnSpc>
                <a:spcPct val="120000"/>
              </a:lnSpc>
              <a:spcBef>
                <a:spcPts val="500"/>
              </a:spcBef>
              <a:spcAft>
                <a:spcPts val="0"/>
              </a:spcAft>
              <a:buClrTx/>
              <a:buSzTx/>
              <a:buFont typeface="Arial" panose="020B0604020202020204" pitchFamily="34" charset="0"/>
              <a:buAutoNum type="alphaUcPeriod"/>
              <a:tabLst/>
              <a:defRPr/>
            </a:pPr>
            <a:endParaRPr kumimoji="0" lang="es-ES" sz="2000" b="0"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endParaRPr>
          </a:p>
          <a:p>
            <a:pPr marL="342900" marR="0" lvl="2" indent="-342900" algn="just" defTabSz="914400" rtl="0" eaLnBrk="1" fontAlgn="auto" latinLnBrk="0" hangingPunct="1">
              <a:lnSpc>
                <a:spcPct val="120000"/>
              </a:lnSpc>
              <a:spcBef>
                <a:spcPts val="500"/>
              </a:spcBef>
              <a:spcAft>
                <a:spcPts val="0"/>
              </a:spcAft>
              <a:buClrTx/>
              <a:buSzTx/>
              <a:buFont typeface="Wingdings" panose="05000000000000000000" pitchFamily="2" charset="2"/>
              <a:buChar char="§"/>
              <a:tabLst/>
              <a:defRPr/>
            </a:pPr>
            <a:r>
              <a:rPr kumimoji="0" lang="es-ES" sz="2000" b="0"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rPr>
              <a:t>Génesis 1:2 — “Y la tierra estaba desordenada y vacía, y las tinieblas estaban sobre la faz del abismo, </a:t>
            </a:r>
            <a:r>
              <a:rPr kumimoji="0" lang="es-ES" sz="2000" b="1" i="0" u="sng"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rPr>
              <a:t>y el Espíritu de Dios se movía sobre la faz de las aguas</a:t>
            </a:r>
            <a:r>
              <a:rPr kumimoji="0" lang="es-ES" sz="2000" b="0"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rPr>
              <a:t>.” </a:t>
            </a:r>
          </a:p>
          <a:p>
            <a:pPr marL="342900" marR="0" lvl="2" indent="-342900" algn="just" defTabSz="914400" rtl="0" eaLnBrk="1" fontAlgn="auto" latinLnBrk="0" hangingPunct="1">
              <a:lnSpc>
                <a:spcPct val="120000"/>
              </a:lnSpc>
              <a:spcBef>
                <a:spcPts val="500"/>
              </a:spcBef>
              <a:spcAft>
                <a:spcPts val="0"/>
              </a:spcAft>
              <a:buClrTx/>
              <a:buSzTx/>
              <a:buFont typeface="Wingdings" panose="05000000000000000000" pitchFamily="2" charset="2"/>
              <a:buChar char="§"/>
              <a:tabLst/>
              <a:defRPr/>
            </a:pPr>
            <a:r>
              <a:rPr kumimoji="0" lang="es-ES" sz="2000" b="0"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rPr>
              <a:t>Génesis 1:26 — “Entonces dijo Dios: Hagamos al hombre a nuestra imagen, conforme a nuestra semejanza...” </a:t>
            </a:r>
          </a:p>
          <a:p>
            <a:pPr marL="342900" marR="0" lvl="2" indent="-342900" algn="just" defTabSz="914400" rtl="0" eaLnBrk="1" fontAlgn="auto" latinLnBrk="0" hangingPunct="1">
              <a:lnSpc>
                <a:spcPct val="120000"/>
              </a:lnSpc>
              <a:spcBef>
                <a:spcPts val="500"/>
              </a:spcBef>
              <a:spcAft>
                <a:spcPts val="0"/>
              </a:spcAft>
              <a:buClrTx/>
              <a:buSzTx/>
              <a:buFont typeface="Wingdings" panose="05000000000000000000" pitchFamily="2" charset="2"/>
              <a:buChar char="§"/>
              <a:tabLst/>
              <a:defRPr/>
            </a:pPr>
            <a:r>
              <a:rPr kumimoji="0" lang="es-ES" sz="2000" b="0"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rPr>
              <a:t>Job 33:4 — “</a:t>
            </a:r>
            <a:r>
              <a:rPr kumimoji="0" lang="es-ES" sz="2000" b="1" i="0" u="sng"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rPr>
              <a:t>El espíritu de Dios me hizo</a:t>
            </a:r>
            <a:r>
              <a:rPr kumimoji="0" lang="es-ES" sz="2000" b="1"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rPr>
              <a:t>, Y el soplo del Omnipotente me dio vida</a:t>
            </a:r>
            <a:r>
              <a:rPr kumimoji="0" lang="es-ES" sz="2000" b="0"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rPr>
              <a:t>.” </a:t>
            </a:r>
          </a:p>
          <a:p>
            <a:pPr marL="342900" marR="0" lvl="2" indent="-342900" algn="just" defTabSz="914400" rtl="0" eaLnBrk="1" fontAlgn="auto" latinLnBrk="0" hangingPunct="1">
              <a:lnSpc>
                <a:spcPct val="120000"/>
              </a:lnSpc>
              <a:spcBef>
                <a:spcPts val="500"/>
              </a:spcBef>
              <a:spcAft>
                <a:spcPts val="0"/>
              </a:spcAft>
              <a:buClrTx/>
              <a:buSzTx/>
              <a:buFont typeface="Wingdings" panose="05000000000000000000" pitchFamily="2" charset="2"/>
              <a:buChar char="§"/>
              <a:tabLst/>
              <a:defRPr/>
            </a:pPr>
            <a:r>
              <a:rPr kumimoji="0" lang="es-ES" sz="2000" b="0"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rPr>
              <a:t>Salmo 104:30 — “</a:t>
            </a:r>
            <a:r>
              <a:rPr kumimoji="0" lang="es-ES" sz="2000" b="1" i="0" u="sng"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rPr>
              <a:t>Envías tu Espíritu, son creados</a:t>
            </a:r>
            <a:r>
              <a:rPr kumimoji="0" lang="es-ES" sz="2000" b="0"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rPr>
              <a:t>, Y renuevas la faz de la tierra.” </a:t>
            </a:r>
          </a:p>
          <a:p>
            <a:pPr marL="268288" marR="0" lvl="2" indent="-268288" algn="just" defTabSz="914400" rtl="0" eaLnBrk="1" fontAlgn="auto" latinLnBrk="0" hangingPunct="1">
              <a:lnSpc>
                <a:spcPct val="120000"/>
              </a:lnSpc>
              <a:spcBef>
                <a:spcPts val="500"/>
              </a:spcBef>
              <a:spcAft>
                <a:spcPts val="0"/>
              </a:spcAft>
              <a:buClrTx/>
              <a:buSzTx/>
              <a:buFont typeface="Arial" panose="020B0604020202020204" pitchFamily="34" charset="0"/>
              <a:buNone/>
              <a:tabLst/>
              <a:defRPr/>
            </a:pPr>
            <a:endParaRPr kumimoji="0" lang="es-ES" sz="2000" b="0"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endParaRPr>
          </a:p>
          <a:p>
            <a:pPr marL="268288" marR="0" lvl="1" indent="-268288" algn="just" defTabSz="914400" rtl="0" eaLnBrk="1" fontAlgn="auto" latinLnBrk="0" hangingPunct="1">
              <a:lnSpc>
                <a:spcPct val="120000"/>
              </a:lnSpc>
              <a:spcBef>
                <a:spcPts val="500"/>
              </a:spcBef>
              <a:spcAft>
                <a:spcPts val="0"/>
              </a:spcAft>
              <a:buClrTx/>
              <a:buSzTx/>
              <a:buFont typeface="Arial" panose="020B0604020202020204" pitchFamily="34" charset="0"/>
              <a:buAutoNum type="alphaUcPeriod"/>
              <a:tabLst/>
              <a:defRPr/>
            </a:pPr>
            <a:r>
              <a:rPr kumimoji="0" lang="es-ES" sz="2000" b="1"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rPr>
              <a:t>ÉL ES EL DADOR DE VIDA ETERNA</a:t>
            </a:r>
            <a:r>
              <a:rPr kumimoji="0" lang="es-ES" sz="2000" b="0"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rPr>
              <a:t>: </a:t>
            </a:r>
          </a:p>
          <a:p>
            <a:pPr marL="268288" marR="0" lvl="1" indent="-268288" algn="just" defTabSz="914400" rtl="0" eaLnBrk="1" fontAlgn="auto" latinLnBrk="0" hangingPunct="1">
              <a:lnSpc>
                <a:spcPct val="120000"/>
              </a:lnSpc>
              <a:spcBef>
                <a:spcPts val="500"/>
              </a:spcBef>
              <a:spcAft>
                <a:spcPts val="0"/>
              </a:spcAft>
              <a:buClrTx/>
              <a:buSzTx/>
              <a:buFont typeface="Arial" panose="020B0604020202020204" pitchFamily="34" charset="0"/>
              <a:buAutoNum type="alphaUcPeriod"/>
              <a:tabLst/>
              <a:defRPr/>
            </a:pPr>
            <a:endParaRPr kumimoji="0" lang="es-ES" sz="2000" b="0"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endParaRPr>
          </a:p>
          <a:p>
            <a:pPr marL="342900" marR="0" lvl="2" indent="-342900" algn="just" defTabSz="914400" rtl="0" eaLnBrk="1" fontAlgn="auto" latinLnBrk="0" hangingPunct="1">
              <a:lnSpc>
                <a:spcPct val="120000"/>
              </a:lnSpc>
              <a:spcBef>
                <a:spcPts val="500"/>
              </a:spcBef>
              <a:spcAft>
                <a:spcPts val="0"/>
              </a:spcAft>
              <a:buClrTx/>
              <a:buSzTx/>
              <a:buFont typeface="Wingdings" panose="05000000000000000000" pitchFamily="2" charset="2"/>
              <a:buChar char="§"/>
              <a:tabLst/>
              <a:defRPr/>
            </a:pPr>
            <a:r>
              <a:rPr kumimoji="0" lang="es-ES" sz="2000" b="0"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rPr>
              <a:t>Juan 3:6 — “Lo que es nacido de la carne, carne es; </a:t>
            </a:r>
            <a:r>
              <a:rPr kumimoji="0" lang="es-ES" sz="2000" b="1" i="0" u="sng"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rPr>
              <a:t>y lo que es nacido del Espíritu, espíritu es</a:t>
            </a:r>
            <a:r>
              <a:rPr kumimoji="0" lang="es-ES" sz="2000" b="0"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rPr>
              <a:t>.” </a:t>
            </a:r>
          </a:p>
          <a:p>
            <a:pPr marL="342900" marR="0" lvl="2" indent="-342900" algn="just" defTabSz="914400" rtl="0" eaLnBrk="1" fontAlgn="auto" latinLnBrk="0" hangingPunct="1">
              <a:lnSpc>
                <a:spcPct val="120000"/>
              </a:lnSpc>
              <a:spcBef>
                <a:spcPts val="500"/>
              </a:spcBef>
              <a:spcAft>
                <a:spcPts val="0"/>
              </a:spcAft>
              <a:buClrTx/>
              <a:buSzTx/>
              <a:buFont typeface="Wingdings" panose="05000000000000000000" pitchFamily="2" charset="2"/>
              <a:buChar char="§"/>
              <a:tabLst/>
              <a:defRPr/>
            </a:pPr>
            <a:r>
              <a:rPr kumimoji="0" lang="es-ES" sz="2000" b="0"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rPr>
              <a:t>Tito 3:5 — “...nos salvó, no por obras de justicia que nosotros hubiéramos hecho, sino por su misericordia, por el lavamiento de la regeneración </a:t>
            </a:r>
            <a:r>
              <a:rPr kumimoji="0" lang="es-ES" sz="2000" b="1" i="0" u="sng"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rPr>
              <a:t>y por la renovación en el Espíritu Santo</a:t>
            </a:r>
            <a:r>
              <a:rPr kumimoji="0" lang="es-ES" sz="2000" b="0"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rPr>
              <a:t>...”</a:t>
            </a:r>
          </a:p>
          <a:p>
            <a:pPr marL="342900" marR="0" lvl="2" indent="-342900" algn="just" defTabSz="914400" rtl="0" eaLnBrk="1" fontAlgn="auto" latinLnBrk="0" hangingPunct="1">
              <a:lnSpc>
                <a:spcPct val="120000"/>
              </a:lnSpc>
              <a:spcBef>
                <a:spcPts val="500"/>
              </a:spcBef>
              <a:spcAft>
                <a:spcPts val="0"/>
              </a:spcAft>
              <a:buClrTx/>
              <a:buSzTx/>
              <a:buFont typeface="Wingdings" panose="05000000000000000000" pitchFamily="2" charset="2"/>
              <a:buChar char="§"/>
              <a:tabLst/>
              <a:defRPr/>
            </a:pPr>
            <a:r>
              <a:rPr kumimoji="0" lang="es-ES" sz="2000" b="1"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rPr>
              <a:t>Nota</a:t>
            </a:r>
            <a:r>
              <a:rPr kumimoji="0" lang="es-ES" sz="2000" b="0"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rPr>
              <a:t>: La salvación ... PROVIENE del PADRE,  a través del HIJO … por el ESPÍRITU SANTO.</a:t>
            </a:r>
          </a:p>
        </p:txBody>
      </p:sp>
      <p:grpSp>
        <p:nvGrpSpPr>
          <p:cNvPr id="5" name="Grupo 4">
            <a:extLst>
              <a:ext uri="{FF2B5EF4-FFF2-40B4-BE49-F238E27FC236}">
                <a16:creationId xmlns:a16="http://schemas.microsoft.com/office/drawing/2014/main" id="{A65DA27F-6E56-970D-741B-94F7C97FA452}"/>
              </a:ext>
            </a:extLst>
          </p:cNvPr>
          <p:cNvGrpSpPr/>
          <p:nvPr/>
        </p:nvGrpSpPr>
        <p:grpSpPr>
          <a:xfrm>
            <a:off x="34410" y="1498705"/>
            <a:ext cx="400933" cy="4129014"/>
            <a:chOff x="34410" y="1498705"/>
            <a:chExt cx="400933" cy="4129014"/>
          </a:xfrm>
        </p:grpSpPr>
        <p:sp>
          <p:nvSpPr>
            <p:cNvPr id="10" name="Forma en L 12">
              <a:extLst>
                <a:ext uri="{FF2B5EF4-FFF2-40B4-BE49-F238E27FC236}">
                  <a16:creationId xmlns:a16="http://schemas.microsoft.com/office/drawing/2014/main" id="{7A2D3D38-00FC-BC4D-1DC4-FEB35C1CCA0B}"/>
                </a:ext>
              </a:extLst>
            </p:cNvPr>
            <p:cNvSpPr/>
            <p:nvPr/>
          </p:nvSpPr>
          <p:spPr>
            <a:xfrm rot="16200000">
              <a:off x="-662457" y="2668350"/>
              <a:ext cx="1792292" cy="398558"/>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CuadroTexto 2">
              <a:extLst>
                <a:ext uri="{FF2B5EF4-FFF2-40B4-BE49-F238E27FC236}">
                  <a16:creationId xmlns:a16="http://schemas.microsoft.com/office/drawing/2014/main" id="{E4F895E8-25D0-9E8A-260A-D81F31BF6D79}"/>
                </a:ext>
              </a:extLst>
            </p:cNvPr>
            <p:cNvSpPr txBox="1"/>
            <p:nvPr/>
          </p:nvSpPr>
          <p:spPr>
            <a:xfrm rot="16200000">
              <a:off x="-706580" y="2669256"/>
              <a:ext cx="1850483"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err="1">
                  <a:ln>
                    <a:noFill/>
                  </a:ln>
                  <a:solidFill>
                    <a:prstClr val="white"/>
                  </a:solidFill>
                  <a:effectLst/>
                  <a:uLnTx/>
                  <a:uFillTx/>
                  <a:latin typeface="Century Gothic" panose="020B0502020202020204" pitchFamily="34" charset="0"/>
                  <a:ea typeface="+mn-ea"/>
                  <a:cs typeface="Arial" panose="020B0604020202020204" pitchFamily="34" charset="0"/>
                </a:rPr>
                <a:t>Apoyo</a:t>
              </a: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 doctrinal </a:t>
              </a:r>
            </a:p>
          </p:txBody>
        </p:sp>
        <p:sp>
          <p:nvSpPr>
            <p:cNvPr id="12" name="Forma en L 12">
              <a:extLst>
                <a:ext uri="{FF2B5EF4-FFF2-40B4-BE49-F238E27FC236}">
                  <a16:creationId xmlns:a16="http://schemas.microsoft.com/office/drawing/2014/main" id="{923EB731-0C2F-5291-57F0-8DA1EE58B26C}"/>
                </a:ext>
              </a:extLst>
            </p:cNvPr>
            <p:cNvSpPr/>
            <p:nvPr/>
          </p:nvSpPr>
          <p:spPr>
            <a:xfrm rot="16200000">
              <a:off x="33356" y="1500581"/>
              <a:ext cx="403863" cy="400111"/>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 name="Forma en L 12">
              <a:extLst>
                <a:ext uri="{FF2B5EF4-FFF2-40B4-BE49-F238E27FC236}">
                  <a16:creationId xmlns:a16="http://schemas.microsoft.com/office/drawing/2014/main" id="{1A3CC719-6388-DDEF-B6ED-C57EBFE75328}"/>
                </a:ext>
              </a:extLst>
            </p:cNvPr>
            <p:cNvSpPr/>
            <p:nvPr/>
          </p:nvSpPr>
          <p:spPr>
            <a:xfrm rot="16200000">
              <a:off x="-601910" y="4466596"/>
              <a:ext cx="1672750" cy="400110"/>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5" name="CuadroTexto 2">
              <a:extLst>
                <a:ext uri="{FF2B5EF4-FFF2-40B4-BE49-F238E27FC236}">
                  <a16:creationId xmlns:a16="http://schemas.microsoft.com/office/drawing/2014/main" id="{03104C23-4CD7-E1CA-FE17-65FA12B06F4C}"/>
                </a:ext>
              </a:extLst>
            </p:cNvPr>
            <p:cNvSpPr txBox="1"/>
            <p:nvPr/>
          </p:nvSpPr>
          <p:spPr>
            <a:xfrm rot="16200000">
              <a:off x="-737518" y="4501531"/>
              <a:ext cx="1913822"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err="1">
                  <a:ln>
                    <a:noFill/>
                  </a:ln>
                  <a:solidFill>
                    <a:prstClr val="white"/>
                  </a:solidFill>
                  <a:effectLst/>
                  <a:uLnTx/>
                  <a:uFillTx/>
                  <a:latin typeface="Century Gothic" panose="020B0502020202020204" pitchFamily="34" charset="0"/>
                  <a:ea typeface="+mn-ea"/>
                  <a:cs typeface="Arial" panose="020B0604020202020204" pitchFamily="34" charset="0"/>
                </a:rPr>
                <a:t>Espíritu</a:t>
              </a: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 Santo</a:t>
              </a:r>
            </a:p>
          </p:txBody>
        </p:sp>
      </p:grpSp>
      <p:sp>
        <p:nvSpPr>
          <p:cNvPr id="4" name="Marcador de número de diapositiva 3">
            <a:extLst>
              <a:ext uri="{FF2B5EF4-FFF2-40B4-BE49-F238E27FC236}">
                <a16:creationId xmlns:a16="http://schemas.microsoft.com/office/drawing/2014/main" id="{DB7F1EDC-706E-4EDD-8F64-E00073B350AA}"/>
              </a:ext>
            </a:extLst>
          </p:cNvPr>
          <p:cNvSpPr>
            <a:spLocks noGrp="1"/>
          </p:cNvSpPr>
          <p:nvPr>
            <p:ph type="sldNum" sz="quarter" idx="12"/>
          </p:nvPr>
        </p:nvSpPr>
        <p:spPr>
          <a:xfrm rot="16200000">
            <a:off x="-14409" y="1514413"/>
            <a:ext cx="496196" cy="372446"/>
          </a:xfrm>
        </p:spPr>
        <p:txBody>
          <a:bodyPr/>
          <a:lstStyle/>
          <a:p>
            <a:pPr algn="ctr">
              <a:defRPr/>
            </a:pPr>
            <a:r>
              <a:rPr lang="es-SV" sz="1600" b="1" dirty="0">
                <a:solidFill>
                  <a:prstClr val="white"/>
                </a:solidFill>
                <a:latin typeface="Century Gothic" panose="020B0502020202020204" pitchFamily="34" charset="0"/>
                <a:cs typeface="Arial" panose="020B0604020202020204" pitchFamily="34" charset="0"/>
              </a:rPr>
              <a:t>28</a:t>
            </a:r>
          </a:p>
        </p:txBody>
      </p:sp>
    </p:spTree>
    <p:extLst>
      <p:ext uri="{BB962C8B-B14F-4D97-AF65-F5344CB8AC3E}">
        <p14:creationId xmlns:p14="http://schemas.microsoft.com/office/powerpoint/2010/main" val="107989858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DB878FE-0963-E23E-47A8-37D7EA7F6BB1}"/>
              </a:ext>
            </a:extLst>
          </p:cNvPr>
          <p:cNvSpPr txBox="1"/>
          <p:nvPr/>
        </p:nvSpPr>
        <p:spPr>
          <a:xfrm>
            <a:off x="385110" y="73500"/>
            <a:ext cx="11722848" cy="369332"/>
          </a:xfrm>
          <a:prstGeom prst="rect">
            <a:avLst/>
          </a:prstGeom>
          <a:noFill/>
          <a:ln>
            <a:solidFill>
              <a:schemeClr val="tx1"/>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s-ES" b="1" dirty="0">
                <a:solidFill>
                  <a:prstClr val="black"/>
                </a:solidFill>
                <a:latin typeface="Century Gothic" panose="020B0502020202020204" pitchFamily="34" charset="0"/>
                <a:ea typeface="+mj-ea"/>
                <a:cs typeface="+mj-cs"/>
              </a:rPr>
              <a:t>EL ESPÍRITU SANTO HACE LAS OBRAS DE DIOS</a:t>
            </a:r>
            <a:endParaRPr kumimoji="0" lang="es-SV" sz="2000" b="1" i="0" u="none" strike="noStrike" kern="1200" cap="none" spc="0" normalizeH="0" baseline="0" noProof="0" dirty="0">
              <a:ln>
                <a:noFill/>
              </a:ln>
              <a:solidFill>
                <a:prstClr val="black"/>
              </a:solidFill>
              <a:effectLst/>
              <a:uLnTx/>
              <a:uFillTx/>
              <a:latin typeface="Century Gothic" panose="020B0502020202020204" pitchFamily="34" charset="0"/>
            </a:endParaRPr>
          </a:p>
        </p:txBody>
      </p:sp>
      <p:sp>
        <p:nvSpPr>
          <p:cNvPr id="3" name="Marcador de contenido 2">
            <a:extLst>
              <a:ext uri="{FF2B5EF4-FFF2-40B4-BE49-F238E27FC236}">
                <a16:creationId xmlns:a16="http://schemas.microsoft.com/office/drawing/2014/main" id="{13F50B78-7AC7-6951-D737-613A42D69F81}"/>
              </a:ext>
            </a:extLst>
          </p:cNvPr>
          <p:cNvSpPr txBox="1">
            <a:spLocks/>
          </p:cNvSpPr>
          <p:nvPr/>
        </p:nvSpPr>
        <p:spPr>
          <a:xfrm>
            <a:off x="489326" y="585694"/>
            <a:ext cx="11514416" cy="6127787"/>
          </a:xfrm>
          <a:prstGeom prst="rect">
            <a:avLst/>
          </a:prstGeom>
          <a:ln w="38100">
            <a:solidFill>
              <a:schemeClr val="tx1"/>
            </a:solidFill>
          </a:ln>
        </p:spPr>
        <p:txBody>
          <a:bodyPr vert="horz" lIns="91440" tIns="45720" rIns="91440" bIns="45720" rtlCol="0">
            <a:normAutofit fontScale="77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68288" marR="0" lvl="1" indent="-268288" algn="just" defTabSz="914400" rtl="0" eaLnBrk="1" fontAlgn="auto" latinLnBrk="0" hangingPunct="1">
              <a:lnSpc>
                <a:spcPct val="120000"/>
              </a:lnSpc>
              <a:spcBef>
                <a:spcPts val="500"/>
              </a:spcBef>
              <a:spcAft>
                <a:spcPts val="0"/>
              </a:spcAft>
              <a:buClrTx/>
              <a:buSzTx/>
              <a:buFont typeface="+mj-lt"/>
              <a:buAutoNum type="alphaUcPeriod" startAt="3"/>
              <a:tabLst/>
              <a:defRPr/>
            </a:pPr>
            <a:r>
              <a:rPr kumimoji="0" lang="es-ES" b="1"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rPr>
              <a:t> ÉL ES EL AUTOR DE LAS ESCRITURAS</a:t>
            </a:r>
            <a:r>
              <a:rPr kumimoji="0" lang="es-ES" b="0"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rPr>
              <a:t>: </a:t>
            </a:r>
          </a:p>
          <a:p>
            <a:pPr marL="268288" marR="0" lvl="2" indent="-268288" algn="just" defTabSz="914400" rtl="0" eaLnBrk="1" fontAlgn="auto" latinLnBrk="0" hangingPunct="1">
              <a:lnSpc>
                <a:spcPct val="120000"/>
              </a:lnSpc>
              <a:spcBef>
                <a:spcPts val="500"/>
              </a:spcBef>
              <a:spcAft>
                <a:spcPts val="0"/>
              </a:spcAft>
              <a:buClrTx/>
              <a:buSzTx/>
              <a:buFont typeface="Arial" panose="020B0604020202020204" pitchFamily="34" charset="0"/>
              <a:buNone/>
              <a:tabLst/>
              <a:defRPr/>
            </a:pPr>
            <a:endParaRPr kumimoji="0" lang="es-ES" sz="2400" b="0"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endParaRPr>
          </a:p>
          <a:p>
            <a:pPr marL="342900" marR="0" lvl="2" indent="-342900" algn="just" defTabSz="914400" rtl="0" eaLnBrk="1" fontAlgn="auto" latinLnBrk="0" hangingPunct="1">
              <a:lnSpc>
                <a:spcPct val="120000"/>
              </a:lnSpc>
              <a:spcBef>
                <a:spcPts val="500"/>
              </a:spcBef>
              <a:spcAft>
                <a:spcPts val="0"/>
              </a:spcAft>
              <a:buClrTx/>
              <a:buSzTx/>
              <a:buFont typeface="Wingdings" panose="05000000000000000000" pitchFamily="2" charset="2"/>
              <a:buChar char="§"/>
              <a:tabLst/>
              <a:defRPr/>
            </a:pPr>
            <a:r>
              <a:rPr kumimoji="0" lang="es-ES" sz="2400" b="0"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rPr>
              <a:t>2 Pedro 1:21 — “porque nunca la profecía fue traída por voluntad humana, sino que los santos hombres de Dios hablaron siendo </a:t>
            </a:r>
            <a:r>
              <a:rPr kumimoji="0" lang="es-ES" sz="2400" b="1" i="0" u="sng"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rPr>
              <a:t>INSPIRADOS por el Espíritu Santo</a:t>
            </a:r>
            <a:r>
              <a:rPr kumimoji="0" lang="es-ES" sz="2400" b="0"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rPr>
              <a:t>.”</a:t>
            </a:r>
          </a:p>
          <a:p>
            <a:pPr marL="342900" marR="0" lvl="2" indent="-342900" algn="just" defTabSz="914400" rtl="0" eaLnBrk="1" fontAlgn="auto" latinLnBrk="0" hangingPunct="1">
              <a:lnSpc>
                <a:spcPct val="120000"/>
              </a:lnSpc>
              <a:spcBef>
                <a:spcPts val="500"/>
              </a:spcBef>
              <a:spcAft>
                <a:spcPts val="0"/>
              </a:spcAft>
              <a:buClrTx/>
              <a:buSzTx/>
              <a:buFont typeface="Wingdings" panose="05000000000000000000" pitchFamily="2" charset="2"/>
              <a:buChar char="§"/>
              <a:tabLst/>
              <a:defRPr/>
            </a:pPr>
            <a:endParaRPr kumimoji="0" lang="es-ES" sz="2400" b="0"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endParaRPr>
          </a:p>
          <a:p>
            <a:pPr marL="342900" marR="0" lvl="2" indent="-342900" algn="just" defTabSz="914400" rtl="0" eaLnBrk="1" fontAlgn="auto" latinLnBrk="0" hangingPunct="1">
              <a:lnSpc>
                <a:spcPct val="120000"/>
              </a:lnSpc>
              <a:spcBef>
                <a:spcPts val="500"/>
              </a:spcBef>
              <a:spcAft>
                <a:spcPts val="0"/>
              </a:spcAft>
              <a:buClrTx/>
              <a:buSzTx/>
              <a:buFont typeface="Wingdings" panose="05000000000000000000" pitchFamily="2" charset="2"/>
              <a:buChar char="§"/>
              <a:tabLst/>
              <a:defRPr/>
            </a:pPr>
            <a:r>
              <a:rPr kumimoji="0" lang="es-ES" sz="2400" b="0"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rPr>
              <a:t>2 Samuel 23:2 — “</a:t>
            </a:r>
            <a:r>
              <a:rPr kumimoji="0" lang="es-ES" sz="2400" b="1" i="0" u="sng"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rPr>
              <a:t>El Espíritu de Jehová ha hablado por mí</a:t>
            </a:r>
            <a:r>
              <a:rPr kumimoji="0" lang="es-ES" sz="2400" b="0"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rPr>
              <a:t>, Y su palabra ha estado en mi lengua.” </a:t>
            </a:r>
          </a:p>
          <a:p>
            <a:pPr marL="342900" marR="0" lvl="2" indent="-342900" algn="just" defTabSz="914400" rtl="0" eaLnBrk="1" fontAlgn="auto" latinLnBrk="0" hangingPunct="1">
              <a:lnSpc>
                <a:spcPct val="120000"/>
              </a:lnSpc>
              <a:spcBef>
                <a:spcPts val="500"/>
              </a:spcBef>
              <a:spcAft>
                <a:spcPts val="0"/>
              </a:spcAft>
              <a:buClrTx/>
              <a:buSzTx/>
              <a:buFont typeface="Wingdings" panose="05000000000000000000" pitchFamily="2" charset="2"/>
              <a:buChar char="§"/>
              <a:tabLst/>
              <a:defRPr/>
            </a:pPr>
            <a:endParaRPr kumimoji="0" lang="es-ES" sz="2400" b="0"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endParaRPr>
          </a:p>
          <a:p>
            <a:pPr marL="342900" marR="0" lvl="2" indent="-342900" algn="just" defTabSz="914400" rtl="0" eaLnBrk="1" fontAlgn="auto" latinLnBrk="0" hangingPunct="1">
              <a:lnSpc>
                <a:spcPct val="120000"/>
              </a:lnSpc>
              <a:spcBef>
                <a:spcPts val="500"/>
              </a:spcBef>
              <a:spcAft>
                <a:spcPts val="0"/>
              </a:spcAft>
              <a:buClrTx/>
              <a:buSzTx/>
              <a:buFont typeface="Wingdings" panose="05000000000000000000" pitchFamily="2" charset="2"/>
              <a:buChar char="§"/>
              <a:tabLst/>
              <a:defRPr/>
            </a:pPr>
            <a:r>
              <a:rPr kumimoji="0" lang="es-ES" sz="2400" b="0"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rPr>
              <a:t>1Pe 1:10  </a:t>
            </a:r>
            <a:r>
              <a:rPr kumimoji="0" lang="es-ES" sz="2400" b="1" i="0" u="sng"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rPr>
              <a:t>Los profetas que profetizaron</a:t>
            </a:r>
            <a:r>
              <a:rPr kumimoji="0" lang="es-ES" sz="2400" b="0"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rPr>
              <a:t> de la gracia destinada a vosotros, inquirieron y diligentemente indagaron acerca de esta salvación,</a:t>
            </a:r>
          </a:p>
          <a:p>
            <a:pPr marL="342900" marR="0" lvl="2" indent="-342900" algn="just" defTabSz="914400" rtl="0" eaLnBrk="1" fontAlgn="auto" latinLnBrk="0" hangingPunct="1">
              <a:lnSpc>
                <a:spcPct val="120000"/>
              </a:lnSpc>
              <a:spcBef>
                <a:spcPts val="500"/>
              </a:spcBef>
              <a:spcAft>
                <a:spcPts val="0"/>
              </a:spcAft>
              <a:buClrTx/>
              <a:buSzTx/>
              <a:buFont typeface="Wingdings" panose="05000000000000000000" pitchFamily="2" charset="2"/>
              <a:buChar char="§"/>
              <a:tabLst/>
              <a:defRPr/>
            </a:pPr>
            <a:r>
              <a:rPr kumimoji="0" lang="es-ES" sz="2400" b="0"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rPr>
              <a:t>1Pe 1:11  escudriñando qué persona y qué tiempo indicaba </a:t>
            </a:r>
            <a:r>
              <a:rPr kumimoji="0" lang="es-ES" sz="2400" b="1" i="0" u="sng"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rPr>
              <a:t>el Espíritu de Cristo que estaba en ellos</a:t>
            </a:r>
            <a:r>
              <a:rPr kumimoji="0" lang="es-ES" sz="2400" b="0"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rPr>
              <a:t>, el cual anunciaba de antemano los sufrimientos de Cristo, y las glorias que vendrían tras ellos. </a:t>
            </a:r>
          </a:p>
          <a:p>
            <a:pPr marL="342900" marR="0" lvl="2" indent="-342900" algn="just" defTabSz="914400" rtl="0" eaLnBrk="1" fontAlgn="auto" latinLnBrk="0" hangingPunct="1">
              <a:lnSpc>
                <a:spcPct val="120000"/>
              </a:lnSpc>
              <a:spcBef>
                <a:spcPts val="500"/>
              </a:spcBef>
              <a:spcAft>
                <a:spcPts val="0"/>
              </a:spcAft>
              <a:buClrTx/>
              <a:buSzTx/>
              <a:buFont typeface="Wingdings" panose="05000000000000000000" pitchFamily="2" charset="2"/>
              <a:buChar char="§"/>
              <a:tabLst/>
              <a:defRPr/>
            </a:pPr>
            <a:endParaRPr kumimoji="0" lang="es-ES" sz="2400" b="0"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endParaRPr>
          </a:p>
          <a:p>
            <a:pPr marL="268288" marR="0" lvl="2" indent="-268288" algn="just" defTabSz="914400" rtl="0" eaLnBrk="1" fontAlgn="auto" latinLnBrk="0" hangingPunct="1">
              <a:lnSpc>
                <a:spcPct val="120000"/>
              </a:lnSpc>
              <a:spcBef>
                <a:spcPts val="500"/>
              </a:spcBef>
              <a:spcAft>
                <a:spcPts val="0"/>
              </a:spcAft>
              <a:buClrTx/>
              <a:buSzTx/>
              <a:buFont typeface="Arial" panose="020B0604020202020204" pitchFamily="34" charset="0"/>
              <a:buNone/>
              <a:tabLst/>
              <a:defRPr/>
            </a:pPr>
            <a:endParaRPr kumimoji="0" lang="es-ES" sz="2400" b="0"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endParaRPr>
          </a:p>
          <a:p>
            <a:pPr marL="268288" marR="0" lvl="1" indent="-268288" algn="just" defTabSz="914400" rtl="0" eaLnBrk="1" fontAlgn="auto" latinLnBrk="0" hangingPunct="1">
              <a:lnSpc>
                <a:spcPct val="120000"/>
              </a:lnSpc>
              <a:spcBef>
                <a:spcPts val="500"/>
              </a:spcBef>
              <a:spcAft>
                <a:spcPts val="0"/>
              </a:spcAft>
              <a:buClrTx/>
              <a:buSzTx/>
              <a:buFont typeface="+mj-lt"/>
              <a:buAutoNum type="alphaUcPeriod" startAt="3"/>
              <a:tabLst/>
              <a:defRPr/>
            </a:pPr>
            <a:r>
              <a:rPr kumimoji="0" lang="es-ES" b="1"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rPr>
              <a:t> ÉL ES EL QUE EJECUTA LA RESURRECCIÓN</a:t>
            </a:r>
            <a:r>
              <a:rPr kumimoji="0" lang="es-ES" b="0"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rPr>
              <a:t>: </a:t>
            </a:r>
          </a:p>
          <a:p>
            <a:pPr marL="268288" marR="0" lvl="2" indent="-268288" algn="just" defTabSz="914400" rtl="0" eaLnBrk="1" fontAlgn="auto" latinLnBrk="0" hangingPunct="1">
              <a:lnSpc>
                <a:spcPct val="120000"/>
              </a:lnSpc>
              <a:spcBef>
                <a:spcPts val="500"/>
              </a:spcBef>
              <a:spcAft>
                <a:spcPts val="0"/>
              </a:spcAft>
              <a:buClrTx/>
              <a:buSzTx/>
              <a:buFont typeface="Arial" panose="020B0604020202020204" pitchFamily="34" charset="0"/>
              <a:buNone/>
              <a:tabLst/>
              <a:defRPr/>
            </a:pPr>
            <a:endParaRPr kumimoji="0" lang="es-ES" sz="2400" b="0"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endParaRPr>
          </a:p>
          <a:p>
            <a:pPr marL="342900" marR="0" lvl="2" indent="-342900" algn="just" defTabSz="914400" rtl="0" eaLnBrk="1" fontAlgn="auto" latinLnBrk="0" hangingPunct="1">
              <a:lnSpc>
                <a:spcPct val="120000"/>
              </a:lnSpc>
              <a:spcBef>
                <a:spcPts val="500"/>
              </a:spcBef>
              <a:spcAft>
                <a:spcPts val="0"/>
              </a:spcAft>
              <a:buClrTx/>
              <a:buSzTx/>
              <a:buFont typeface="Wingdings" panose="05000000000000000000" pitchFamily="2" charset="2"/>
              <a:buChar char="§"/>
              <a:tabLst/>
              <a:defRPr/>
            </a:pPr>
            <a:r>
              <a:rPr kumimoji="0" lang="es-ES" sz="2400" b="0"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rPr>
              <a:t>Romanos 8:11 — “</a:t>
            </a:r>
            <a:r>
              <a:rPr kumimoji="0" lang="es-ES" sz="2400" b="1" i="0" u="sng"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rPr>
              <a:t>Y si el Espíritu de aquel que levantó de los muertos a Jesús</a:t>
            </a:r>
            <a:r>
              <a:rPr kumimoji="0" lang="es-ES" sz="2400" b="0"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rPr>
              <a:t> mora en vosotros, el que levantó de los muertos a Cristo Jesús </a:t>
            </a:r>
            <a:r>
              <a:rPr kumimoji="0" lang="es-ES" sz="2400" b="1"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rPr>
              <a:t>vivificará también vuestros cuerpos mortales </a:t>
            </a:r>
            <a:r>
              <a:rPr kumimoji="0" lang="es-ES" sz="2400" b="1" i="0" u="sng"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rPr>
              <a:t>por su Espíritu que mora en vosotros</a:t>
            </a:r>
            <a:r>
              <a:rPr kumimoji="0" lang="es-ES" sz="2400" b="0"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rPr>
              <a:t>.” </a:t>
            </a:r>
          </a:p>
        </p:txBody>
      </p:sp>
      <p:grpSp>
        <p:nvGrpSpPr>
          <p:cNvPr id="5" name="Grupo 4">
            <a:extLst>
              <a:ext uri="{FF2B5EF4-FFF2-40B4-BE49-F238E27FC236}">
                <a16:creationId xmlns:a16="http://schemas.microsoft.com/office/drawing/2014/main" id="{A65DA27F-6E56-970D-741B-94F7C97FA452}"/>
              </a:ext>
            </a:extLst>
          </p:cNvPr>
          <p:cNvGrpSpPr/>
          <p:nvPr/>
        </p:nvGrpSpPr>
        <p:grpSpPr>
          <a:xfrm>
            <a:off x="34410" y="1498705"/>
            <a:ext cx="400933" cy="4129014"/>
            <a:chOff x="34410" y="1498705"/>
            <a:chExt cx="400933" cy="4129014"/>
          </a:xfrm>
        </p:grpSpPr>
        <p:sp>
          <p:nvSpPr>
            <p:cNvPr id="10" name="Forma en L 12">
              <a:extLst>
                <a:ext uri="{FF2B5EF4-FFF2-40B4-BE49-F238E27FC236}">
                  <a16:creationId xmlns:a16="http://schemas.microsoft.com/office/drawing/2014/main" id="{7A2D3D38-00FC-BC4D-1DC4-FEB35C1CCA0B}"/>
                </a:ext>
              </a:extLst>
            </p:cNvPr>
            <p:cNvSpPr/>
            <p:nvPr/>
          </p:nvSpPr>
          <p:spPr>
            <a:xfrm rot="16200000">
              <a:off x="-662457" y="2668350"/>
              <a:ext cx="1792292" cy="398558"/>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CuadroTexto 2">
              <a:extLst>
                <a:ext uri="{FF2B5EF4-FFF2-40B4-BE49-F238E27FC236}">
                  <a16:creationId xmlns:a16="http://schemas.microsoft.com/office/drawing/2014/main" id="{E4F895E8-25D0-9E8A-260A-D81F31BF6D79}"/>
                </a:ext>
              </a:extLst>
            </p:cNvPr>
            <p:cNvSpPr txBox="1"/>
            <p:nvPr/>
          </p:nvSpPr>
          <p:spPr>
            <a:xfrm rot="16200000">
              <a:off x="-706580" y="2669256"/>
              <a:ext cx="1850483"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err="1">
                  <a:ln>
                    <a:noFill/>
                  </a:ln>
                  <a:solidFill>
                    <a:prstClr val="white"/>
                  </a:solidFill>
                  <a:effectLst/>
                  <a:uLnTx/>
                  <a:uFillTx/>
                  <a:latin typeface="Century Gothic" panose="020B0502020202020204" pitchFamily="34" charset="0"/>
                  <a:ea typeface="+mn-ea"/>
                  <a:cs typeface="Arial" panose="020B0604020202020204" pitchFamily="34" charset="0"/>
                </a:rPr>
                <a:t>Apoyo</a:t>
              </a: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 doctrinal </a:t>
              </a:r>
            </a:p>
          </p:txBody>
        </p:sp>
        <p:sp>
          <p:nvSpPr>
            <p:cNvPr id="12" name="Forma en L 12">
              <a:extLst>
                <a:ext uri="{FF2B5EF4-FFF2-40B4-BE49-F238E27FC236}">
                  <a16:creationId xmlns:a16="http://schemas.microsoft.com/office/drawing/2014/main" id="{923EB731-0C2F-5291-57F0-8DA1EE58B26C}"/>
                </a:ext>
              </a:extLst>
            </p:cNvPr>
            <p:cNvSpPr/>
            <p:nvPr/>
          </p:nvSpPr>
          <p:spPr>
            <a:xfrm rot="16200000">
              <a:off x="33356" y="1500581"/>
              <a:ext cx="403863" cy="400111"/>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 name="Forma en L 12">
              <a:extLst>
                <a:ext uri="{FF2B5EF4-FFF2-40B4-BE49-F238E27FC236}">
                  <a16:creationId xmlns:a16="http://schemas.microsoft.com/office/drawing/2014/main" id="{1A3CC719-6388-DDEF-B6ED-C57EBFE75328}"/>
                </a:ext>
              </a:extLst>
            </p:cNvPr>
            <p:cNvSpPr/>
            <p:nvPr/>
          </p:nvSpPr>
          <p:spPr>
            <a:xfrm rot="16200000">
              <a:off x="-601910" y="4466596"/>
              <a:ext cx="1672750" cy="400110"/>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5" name="CuadroTexto 2">
              <a:extLst>
                <a:ext uri="{FF2B5EF4-FFF2-40B4-BE49-F238E27FC236}">
                  <a16:creationId xmlns:a16="http://schemas.microsoft.com/office/drawing/2014/main" id="{03104C23-4CD7-E1CA-FE17-65FA12B06F4C}"/>
                </a:ext>
              </a:extLst>
            </p:cNvPr>
            <p:cNvSpPr txBox="1"/>
            <p:nvPr/>
          </p:nvSpPr>
          <p:spPr>
            <a:xfrm rot="16200000">
              <a:off x="-737518" y="4501531"/>
              <a:ext cx="1913822"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err="1">
                  <a:ln>
                    <a:noFill/>
                  </a:ln>
                  <a:solidFill>
                    <a:prstClr val="white"/>
                  </a:solidFill>
                  <a:effectLst/>
                  <a:uLnTx/>
                  <a:uFillTx/>
                  <a:latin typeface="Century Gothic" panose="020B0502020202020204" pitchFamily="34" charset="0"/>
                  <a:ea typeface="+mn-ea"/>
                  <a:cs typeface="Arial" panose="020B0604020202020204" pitchFamily="34" charset="0"/>
                </a:rPr>
                <a:t>Espíritu</a:t>
              </a: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 Santo</a:t>
              </a:r>
            </a:p>
          </p:txBody>
        </p:sp>
      </p:grpSp>
      <p:sp>
        <p:nvSpPr>
          <p:cNvPr id="4" name="Marcador de número de diapositiva 3">
            <a:extLst>
              <a:ext uri="{FF2B5EF4-FFF2-40B4-BE49-F238E27FC236}">
                <a16:creationId xmlns:a16="http://schemas.microsoft.com/office/drawing/2014/main" id="{DB7F1EDC-706E-4EDD-8F64-E00073B350AA}"/>
              </a:ext>
            </a:extLst>
          </p:cNvPr>
          <p:cNvSpPr>
            <a:spLocks noGrp="1"/>
          </p:cNvSpPr>
          <p:nvPr>
            <p:ph type="sldNum" sz="quarter" idx="12"/>
          </p:nvPr>
        </p:nvSpPr>
        <p:spPr>
          <a:xfrm rot="16200000">
            <a:off x="-14409" y="1514413"/>
            <a:ext cx="496196" cy="372446"/>
          </a:xfrm>
        </p:spPr>
        <p:txBody>
          <a:bodyPr/>
          <a:lstStyle/>
          <a:p>
            <a:pPr algn="ctr">
              <a:defRPr/>
            </a:pPr>
            <a:r>
              <a:rPr lang="es-SV" sz="1600" b="1" dirty="0">
                <a:solidFill>
                  <a:prstClr val="white"/>
                </a:solidFill>
                <a:latin typeface="Century Gothic" panose="020B0502020202020204" pitchFamily="34" charset="0"/>
                <a:cs typeface="Arial" panose="020B0604020202020204" pitchFamily="34" charset="0"/>
              </a:rPr>
              <a:t>29</a:t>
            </a:r>
          </a:p>
        </p:txBody>
      </p:sp>
    </p:spTree>
    <p:extLst>
      <p:ext uri="{BB962C8B-B14F-4D97-AF65-F5344CB8AC3E}">
        <p14:creationId xmlns:p14="http://schemas.microsoft.com/office/powerpoint/2010/main" val="247560288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ángulo 3">
            <a:extLst>
              <a:ext uri="{FF2B5EF4-FFF2-40B4-BE49-F238E27FC236}">
                <a16:creationId xmlns:a16="http://schemas.microsoft.com/office/drawing/2014/main" id="{25D4A264-E1D1-4E6A-B2E9-83EC51DD4921}"/>
              </a:ext>
            </a:extLst>
          </p:cNvPr>
          <p:cNvSpPr/>
          <p:nvPr/>
        </p:nvSpPr>
        <p:spPr>
          <a:xfrm>
            <a:off x="194275" y="125111"/>
            <a:ext cx="11803450" cy="6127772"/>
          </a:xfrm>
          <a:prstGeom prst="rect">
            <a:avLst/>
          </a:prstGeom>
          <a:ln w="28575">
            <a:solidFill>
              <a:schemeClr val="tx1"/>
            </a:solidFill>
          </a:ln>
        </p:spPr>
        <p:txBody>
          <a:bodyPr wrap="square">
            <a:normAutofit/>
          </a:bodyPr>
          <a:lstStyle/>
          <a:p>
            <a:pPr marL="0" marR="0" lvl="0" indent="0" algn="ctr" defTabSz="914400" rtl="0" eaLnBrk="1" fontAlgn="auto" latinLnBrk="0" hangingPunct="1">
              <a:lnSpc>
                <a:spcPct val="100000"/>
              </a:lnSpc>
              <a:spcBef>
                <a:spcPts val="0"/>
              </a:spcBef>
              <a:spcAft>
                <a:spcPts val="0"/>
              </a:spcAft>
              <a:buClr>
                <a:srgbClr val="5B9BD5"/>
              </a:buClr>
              <a:buSzTx/>
              <a:buFontTx/>
              <a:buNone/>
              <a:tabLst/>
              <a:defRPr/>
            </a:pPr>
            <a:r>
              <a:rPr kumimoji="0" lang="es-ES" sz="3200" b="1" i="0" u="none" strike="noStrike" kern="1200" cap="none" spc="0" normalizeH="0" baseline="0" noProof="0" dirty="0">
                <a:ln w="0"/>
                <a:solidFill>
                  <a:prstClr val="black"/>
                </a:solidFill>
                <a:effectLst>
                  <a:outerShdw blurRad="38100" dist="19050" dir="2700000" algn="tl" rotWithShape="0">
                    <a:prstClr val="black">
                      <a:alpha val="40000"/>
                    </a:prstClr>
                  </a:outerShdw>
                </a:effectLst>
                <a:uLnTx/>
                <a:uFillTx/>
                <a:latin typeface="Calibri" panose="020F0502020204030204" pitchFamily="34" charset="0"/>
                <a:cs typeface="Calibri" panose="020F0502020204030204" pitchFamily="34" charset="0"/>
              </a:rPr>
              <a:t>ESTE MATERIAL ES PARA CUMPLIR MATEO 28:19 </a:t>
            </a:r>
          </a:p>
          <a:p>
            <a:pPr marL="0" marR="0" lvl="0" indent="0" algn="ctr" defTabSz="914400" rtl="0" eaLnBrk="1" fontAlgn="auto" latinLnBrk="0" hangingPunct="1">
              <a:lnSpc>
                <a:spcPct val="100000"/>
              </a:lnSpc>
              <a:spcBef>
                <a:spcPts val="0"/>
              </a:spcBef>
              <a:spcAft>
                <a:spcPts val="0"/>
              </a:spcAft>
              <a:buClr>
                <a:srgbClr val="5B9BD5"/>
              </a:buClr>
              <a:buSzTx/>
              <a:buFontTx/>
              <a:buNone/>
              <a:tabLst/>
              <a:defRPr/>
            </a:pPr>
            <a:endParaRPr kumimoji="0" lang="es-ES" sz="3200" b="1" i="0" u="none" strike="noStrike" kern="1200" cap="none" spc="0" normalizeH="0" baseline="0" noProof="0" dirty="0">
              <a:ln w="0"/>
              <a:solidFill>
                <a:prstClr val="black"/>
              </a:solidFill>
              <a:effectLst>
                <a:outerShdw blurRad="38100" dist="19050" dir="2700000" algn="tl" rotWithShape="0">
                  <a:prstClr val="black">
                    <a:alpha val="40000"/>
                  </a:prstClr>
                </a:outerShdw>
              </a:effectLst>
              <a:uLnTx/>
              <a:uFillTx/>
              <a:latin typeface="Calibri" panose="020F0502020204030204" pitchFamily="34" charset="0"/>
              <a:cs typeface="Calibri" panose="020F0502020204030204" pitchFamily="34" charset="0"/>
            </a:endParaRPr>
          </a:p>
          <a:p>
            <a:pPr marL="0" marR="0" lvl="0" indent="0" algn="ctr" defTabSz="914400" rtl="0" eaLnBrk="1" fontAlgn="auto" latinLnBrk="0" hangingPunct="1">
              <a:lnSpc>
                <a:spcPct val="100000"/>
              </a:lnSpc>
              <a:spcBef>
                <a:spcPts val="0"/>
              </a:spcBef>
              <a:spcAft>
                <a:spcPts val="0"/>
              </a:spcAft>
              <a:buClr>
                <a:srgbClr val="5B9BD5"/>
              </a:buClr>
              <a:buSzTx/>
              <a:buFontTx/>
              <a:buNone/>
              <a:tabLst/>
              <a:defRPr/>
            </a:pPr>
            <a:r>
              <a:rPr kumimoji="0" lang="es-ES" sz="3200" b="1" i="0" u="none" strike="noStrike" kern="1200" cap="none" spc="0" normalizeH="0" baseline="0" noProof="0" dirty="0">
                <a:ln w="0"/>
                <a:solidFill>
                  <a:prstClr val="black"/>
                </a:solidFill>
                <a:effectLst>
                  <a:outerShdw blurRad="38100" dist="19050" dir="2700000" algn="tl" rotWithShape="0">
                    <a:prstClr val="black">
                      <a:alpha val="40000"/>
                    </a:prstClr>
                  </a:outerShdw>
                </a:effectLst>
                <a:uLnTx/>
                <a:uFillTx/>
                <a:latin typeface="Calibri" panose="020F0502020204030204" pitchFamily="34" charset="0"/>
                <a:cs typeface="Calibri" panose="020F0502020204030204" pitchFamily="34" charset="0"/>
              </a:rPr>
              <a:t>Por tanto, id, y </a:t>
            </a:r>
            <a:r>
              <a:rPr kumimoji="0" lang="es-ES" sz="3200" b="1" i="0" u="sng" strike="noStrike" kern="1200" cap="none" spc="0" normalizeH="0" baseline="0" noProof="0" dirty="0">
                <a:ln w="0"/>
                <a:solidFill>
                  <a:prstClr val="black"/>
                </a:solidFill>
                <a:effectLst>
                  <a:outerShdw blurRad="38100" dist="19050" dir="2700000" algn="tl" rotWithShape="0">
                    <a:prstClr val="black">
                      <a:alpha val="40000"/>
                    </a:prstClr>
                  </a:outerShdw>
                </a:effectLst>
                <a:uLnTx/>
                <a:uFillTx/>
                <a:latin typeface="Calibri" panose="020F0502020204030204" pitchFamily="34" charset="0"/>
                <a:cs typeface="Calibri" panose="020F0502020204030204" pitchFamily="34" charset="0"/>
              </a:rPr>
              <a:t>haced discípulos</a:t>
            </a:r>
            <a:r>
              <a:rPr kumimoji="0" lang="es-ES" sz="3200" b="1" i="0" u="none" strike="noStrike" kern="1200" cap="none" spc="0" normalizeH="0" baseline="0" noProof="0" dirty="0">
                <a:ln w="0"/>
                <a:solidFill>
                  <a:prstClr val="black"/>
                </a:solidFill>
                <a:effectLst>
                  <a:outerShdw blurRad="38100" dist="19050" dir="2700000" algn="tl" rotWithShape="0">
                    <a:prstClr val="black">
                      <a:alpha val="40000"/>
                    </a:prstClr>
                  </a:outerShdw>
                </a:effectLst>
                <a:uLnTx/>
                <a:uFillTx/>
                <a:latin typeface="Calibri" panose="020F0502020204030204" pitchFamily="34" charset="0"/>
                <a:cs typeface="Calibri" panose="020F0502020204030204" pitchFamily="34" charset="0"/>
              </a:rPr>
              <a:t> a todas las naciones, bautizándolos en el nombre del Padre, y del Hijo, y del Espíritu Santo;</a:t>
            </a:r>
          </a:p>
          <a:p>
            <a:pPr marL="0" marR="0" lvl="0" indent="0" algn="ctr" defTabSz="914400" rtl="0" eaLnBrk="1" fontAlgn="auto" latinLnBrk="0" hangingPunct="1">
              <a:lnSpc>
                <a:spcPct val="100000"/>
              </a:lnSpc>
              <a:spcBef>
                <a:spcPts val="0"/>
              </a:spcBef>
              <a:spcAft>
                <a:spcPts val="0"/>
              </a:spcAft>
              <a:buClr>
                <a:srgbClr val="5B9BD5"/>
              </a:buClr>
              <a:buSzTx/>
              <a:buFontTx/>
              <a:buNone/>
              <a:tabLst/>
              <a:defRPr/>
            </a:pPr>
            <a:endParaRPr kumimoji="0" lang="es-ES" sz="3200" b="1" i="0" u="none" strike="noStrike" kern="1200" cap="none" spc="0" normalizeH="0" baseline="0" noProof="0" dirty="0">
              <a:ln w="0"/>
              <a:solidFill>
                <a:prstClr val="black"/>
              </a:solidFill>
              <a:effectLst>
                <a:outerShdw blurRad="38100" dist="19050" dir="2700000" algn="tl" rotWithShape="0">
                  <a:prstClr val="black">
                    <a:alpha val="40000"/>
                  </a:prstClr>
                </a:outerShdw>
              </a:effectLst>
              <a:uLnTx/>
              <a:uFillTx/>
              <a:latin typeface="Calibri" panose="020F0502020204030204" pitchFamily="34" charset="0"/>
              <a:cs typeface="Calibri" panose="020F0502020204030204" pitchFamily="34" charset="0"/>
            </a:endParaRPr>
          </a:p>
          <a:p>
            <a:pPr marL="0" marR="0" lvl="0" indent="0" algn="ctr" defTabSz="914400" rtl="0" eaLnBrk="1" fontAlgn="auto" latinLnBrk="0" hangingPunct="1">
              <a:lnSpc>
                <a:spcPct val="100000"/>
              </a:lnSpc>
              <a:spcBef>
                <a:spcPts val="0"/>
              </a:spcBef>
              <a:spcAft>
                <a:spcPts val="0"/>
              </a:spcAft>
              <a:buClr>
                <a:srgbClr val="5B9BD5"/>
              </a:buClr>
              <a:buSzTx/>
              <a:buFontTx/>
              <a:buNone/>
              <a:tabLst/>
              <a:defRPr/>
            </a:pPr>
            <a:r>
              <a:rPr kumimoji="0" lang="es-ES" sz="3200" b="1" i="0" u="none" strike="noStrike" kern="1200" cap="none" spc="0" normalizeH="0" baseline="0" noProof="0" dirty="0">
                <a:ln w="0"/>
                <a:solidFill>
                  <a:prstClr val="black"/>
                </a:solidFill>
                <a:effectLst>
                  <a:outerShdw blurRad="38100" dist="19050" dir="2700000" algn="tl" rotWithShape="0">
                    <a:prstClr val="black">
                      <a:alpha val="40000"/>
                    </a:prstClr>
                  </a:outerShdw>
                </a:effectLst>
                <a:uLnTx/>
                <a:uFillTx/>
                <a:latin typeface="Calibri" panose="020F0502020204030204" pitchFamily="34" charset="0"/>
                <a:cs typeface="Calibri" panose="020F0502020204030204" pitchFamily="34" charset="0"/>
              </a:rPr>
              <a:t>2Ti 4:2  que prediques la palabra; que instes a tiempo y fuera de tiempo; redarguye, reprende, exhorta con toda paciencia </a:t>
            </a:r>
            <a:r>
              <a:rPr kumimoji="0" lang="es-ES" sz="3200" b="1" i="0" u="sng" strike="noStrike" kern="1200" cap="none" spc="0" normalizeH="0" baseline="0" noProof="0" dirty="0">
                <a:ln w="0"/>
                <a:solidFill>
                  <a:prstClr val="black"/>
                </a:solidFill>
                <a:effectLst>
                  <a:outerShdw blurRad="38100" dist="19050" dir="2700000" algn="tl" rotWithShape="0">
                    <a:prstClr val="black">
                      <a:alpha val="40000"/>
                    </a:prstClr>
                  </a:outerShdw>
                </a:effectLst>
                <a:uLnTx/>
                <a:uFillTx/>
                <a:latin typeface="Calibri" panose="020F0502020204030204" pitchFamily="34" charset="0"/>
                <a:cs typeface="Calibri" panose="020F0502020204030204" pitchFamily="34" charset="0"/>
              </a:rPr>
              <a:t>y doctrina</a:t>
            </a:r>
            <a:r>
              <a:rPr kumimoji="0" lang="es-ES" sz="3200" b="1" i="0" u="none" strike="noStrike" kern="1200" cap="none" spc="0" normalizeH="0" baseline="0" noProof="0" dirty="0">
                <a:ln w="0"/>
                <a:solidFill>
                  <a:prstClr val="black"/>
                </a:solidFill>
                <a:effectLst>
                  <a:outerShdw blurRad="38100" dist="19050" dir="2700000" algn="tl" rotWithShape="0">
                    <a:prstClr val="black">
                      <a:alpha val="40000"/>
                    </a:prstClr>
                  </a:outerShdw>
                </a:effectLst>
                <a:uLnTx/>
                <a:uFillTx/>
                <a:latin typeface="Calibri" panose="020F0502020204030204" pitchFamily="34" charset="0"/>
                <a:cs typeface="Calibri" panose="020F0502020204030204" pitchFamily="34" charset="0"/>
              </a:rPr>
              <a:t>. </a:t>
            </a:r>
          </a:p>
          <a:p>
            <a:pPr marL="0" marR="0" lvl="0" indent="0" algn="ctr" defTabSz="914400" rtl="0" eaLnBrk="1" fontAlgn="auto" latinLnBrk="0" hangingPunct="1">
              <a:lnSpc>
                <a:spcPct val="100000"/>
              </a:lnSpc>
              <a:spcBef>
                <a:spcPts val="0"/>
              </a:spcBef>
              <a:spcAft>
                <a:spcPts val="0"/>
              </a:spcAft>
              <a:buClr>
                <a:srgbClr val="5B9BD5"/>
              </a:buClr>
              <a:buSzTx/>
              <a:buFontTx/>
              <a:buNone/>
              <a:tabLst/>
              <a:defRPr/>
            </a:pPr>
            <a:endParaRPr kumimoji="0" lang="es-ES" sz="3200" b="1" i="0" u="none" strike="noStrike" kern="1200" cap="none" spc="0" normalizeH="0" baseline="0" noProof="0" dirty="0">
              <a:ln w="0"/>
              <a:solidFill>
                <a:prstClr val="black"/>
              </a:solidFill>
              <a:effectLst>
                <a:outerShdw blurRad="38100" dist="19050" dir="2700000" algn="tl" rotWithShape="0">
                  <a:prstClr val="black">
                    <a:alpha val="40000"/>
                  </a:prstClr>
                </a:outerShdw>
              </a:effectLst>
              <a:uLnTx/>
              <a:uFillTx/>
              <a:latin typeface="Calibri" panose="020F0502020204030204" pitchFamily="34" charset="0"/>
              <a:cs typeface="Calibri" panose="020F0502020204030204" pitchFamily="34" charset="0"/>
            </a:endParaRPr>
          </a:p>
          <a:p>
            <a:pPr marL="0" marR="0" lvl="0" indent="0" algn="ctr" defTabSz="914400" rtl="0" eaLnBrk="1" fontAlgn="auto" latinLnBrk="0" hangingPunct="1">
              <a:lnSpc>
                <a:spcPct val="100000"/>
              </a:lnSpc>
              <a:spcBef>
                <a:spcPts val="0"/>
              </a:spcBef>
              <a:spcAft>
                <a:spcPts val="0"/>
              </a:spcAft>
              <a:buClr>
                <a:srgbClr val="5B9BD5"/>
              </a:buClr>
              <a:buSzTx/>
              <a:buFontTx/>
              <a:buNone/>
              <a:tabLst/>
              <a:defRPr/>
            </a:pPr>
            <a:r>
              <a:rPr kumimoji="0" lang="es-ES" sz="3200" b="1" i="0" u="none" strike="noStrike" kern="1200" cap="none" spc="0" normalizeH="0" baseline="0" noProof="0" dirty="0">
                <a:ln w="0"/>
                <a:solidFill>
                  <a:prstClr val="black"/>
                </a:solidFill>
                <a:effectLst>
                  <a:outerShdw blurRad="38100" dist="19050" dir="2700000" algn="tl" rotWithShape="0">
                    <a:prstClr val="black">
                      <a:alpha val="40000"/>
                    </a:prstClr>
                  </a:outerShdw>
                </a:effectLst>
                <a:uLnTx/>
                <a:uFillTx/>
                <a:latin typeface="Calibri" panose="020F0502020204030204" pitchFamily="34" charset="0"/>
                <a:cs typeface="Calibri" panose="020F0502020204030204" pitchFamily="34" charset="0"/>
              </a:rPr>
              <a:t>Este material es para enseñar doctrina: en la Iglesia, a la familia, en el trabajo, en el vecindario, a las amistades, etc.</a:t>
            </a:r>
          </a:p>
        </p:txBody>
      </p:sp>
    </p:spTree>
    <p:extLst>
      <p:ext uri="{BB962C8B-B14F-4D97-AF65-F5344CB8AC3E}">
        <p14:creationId xmlns:p14="http://schemas.microsoft.com/office/powerpoint/2010/main" val="1011150680"/>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ángulo 3">
            <a:extLst>
              <a:ext uri="{FF2B5EF4-FFF2-40B4-BE49-F238E27FC236}">
                <a16:creationId xmlns:a16="http://schemas.microsoft.com/office/drawing/2014/main" id="{25D4A264-E1D1-4E6A-B2E9-83EC51DD4921}"/>
              </a:ext>
            </a:extLst>
          </p:cNvPr>
          <p:cNvSpPr/>
          <p:nvPr/>
        </p:nvSpPr>
        <p:spPr>
          <a:xfrm>
            <a:off x="194275" y="125110"/>
            <a:ext cx="11803450" cy="6186309"/>
          </a:xfrm>
          <a:prstGeom prst="rect">
            <a:avLst/>
          </a:prstGeom>
          <a:ln w="28575">
            <a:solidFill>
              <a:schemeClr val="tx1"/>
            </a:solidFill>
          </a:ln>
        </p:spPr>
        <p:txBody>
          <a:bodyPr wrap="square">
            <a:spAutoFit/>
          </a:bodyPr>
          <a:lstStyle/>
          <a:p>
            <a:pPr marL="0" marR="0" lvl="0" indent="0" algn="ctr" defTabSz="914400" rtl="0" eaLnBrk="1" fontAlgn="auto" latinLnBrk="0" hangingPunct="1">
              <a:lnSpc>
                <a:spcPct val="100000"/>
              </a:lnSpc>
              <a:spcBef>
                <a:spcPts val="0"/>
              </a:spcBef>
              <a:spcAft>
                <a:spcPts val="0"/>
              </a:spcAft>
              <a:buClr>
                <a:srgbClr val="5B9BD5"/>
              </a:buClr>
              <a:buSzTx/>
              <a:buFontTx/>
              <a:buNone/>
              <a:tabLst/>
              <a:defRPr/>
            </a:pPr>
            <a:r>
              <a:rPr kumimoji="0" lang="es-ES" sz="3600" b="1" i="0" u="none" strike="noStrike" kern="1200" cap="none" spc="0" normalizeH="0" baseline="0" noProof="0" dirty="0">
                <a:ln w="0"/>
                <a:solidFill>
                  <a:prstClr val="black"/>
                </a:solidFill>
                <a:effectLst>
                  <a:outerShdw blurRad="38100" dist="19050" dir="2700000" algn="tl" rotWithShape="0">
                    <a:prstClr val="black">
                      <a:alpha val="40000"/>
                    </a:prstClr>
                  </a:outerShdw>
                </a:effectLst>
                <a:uLnTx/>
                <a:uFillTx/>
                <a:latin typeface="Calibri" panose="020F0502020204030204" pitchFamily="34" charset="0"/>
                <a:cs typeface="Calibri" panose="020F0502020204030204" pitchFamily="34" charset="0"/>
              </a:rPr>
              <a:t>SEÑOR JESUCRISTO</a:t>
            </a:r>
          </a:p>
          <a:p>
            <a:pPr marL="0" marR="0" lvl="0" indent="0" algn="ctr" defTabSz="914400" rtl="0" eaLnBrk="1" fontAlgn="auto" latinLnBrk="0" hangingPunct="1">
              <a:lnSpc>
                <a:spcPct val="100000"/>
              </a:lnSpc>
              <a:spcBef>
                <a:spcPts val="0"/>
              </a:spcBef>
              <a:spcAft>
                <a:spcPts val="0"/>
              </a:spcAft>
              <a:buClr>
                <a:srgbClr val="5B9BD5"/>
              </a:buClr>
              <a:buSzTx/>
              <a:buFontTx/>
              <a:buNone/>
              <a:tabLst/>
              <a:defRPr/>
            </a:pPr>
            <a:r>
              <a:rPr kumimoji="0" lang="es-ES" sz="3600" b="1" i="0" u="none" strike="noStrike" kern="1200" cap="none" spc="0" normalizeH="0" baseline="0" noProof="0" dirty="0">
                <a:ln w="0"/>
                <a:solidFill>
                  <a:prstClr val="black"/>
                </a:solidFill>
                <a:effectLst>
                  <a:outerShdw blurRad="38100" dist="19050" dir="2700000" algn="tl" rotWithShape="0">
                    <a:prstClr val="black">
                      <a:alpha val="40000"/>
                    </a:prstClr>
                  </a:outerShdw>
                </a:effectLst>
                <a:uLnTx/>
                <a:uFillTx/>
                <a:latin typeface="Calibri" panose="020F0502020204030204" pitchFamily="34" charset="0"/>
                <a:cs typeface="Calibri" panose="020F0502020204030204" pitchFamily="34" charset="0"/>
              </a:rPr>
              <a:t>TE ACEPTO COMO MI DIOS Y MI SALVADOR</a:t>
            </a:r>
          </a:p>
          <a:p>
            <a:pPr marL="0" marR="0" lvl="0" indent="0" algn="ctr" defTabSz="914400" rtl="0" eaLnBrk="1" fontAlgn="auto" latinLnBrk="0" hangingPunct="1">
              <a:lnSpc>
                <a:spcPct val="100000"/>
              </a:lnSpc>
              <a:spcBef>
                <a:spcPts val="0"/>
              </a:spcBef>
              <a:spcAft>
                <a:spcPts val="0"/>
              </a:spcAft>
              <a:buClr>
                <a:srgbClr val="5B9BD5"/>
              </a:buClr>
              <a:buSzTx/>
              <a:buFontTx/>
              <a:buNone/>
              <a:tabLst/>
              <a:defRPr/>
            </a:pPr>
            <a:r>
              <a:rPr kumimoji="0" lang="es-ES" sz="3600" b="1" i="0" u="none" strike="noStrike" kern="1200" cap="none" spc="0" normalizeH="0" baseline="0" noProof="0" dirty="0">
                <a:ln w="0"/>
                <a:solidFill>
                  <a:prstClr val="black"/>
                </a:solidFill>
                <a:effectLst>
                  <a:outerShdw blurRad="38100" dist="19050" dir="2700000" algn="tl" rotWithShape="0">
                    <a:prstClr val="black">
                      <a:alpha val="40000"/>
                    </a:prstClr>
                  </a:outerShdw>
                </a:effectLst>
                <a:uLnTx/>
                <a:uFillTx/>
                <a:latin typeface="Calibri" panose="020F0502020204030204" pitchFamily="34" charset="0"/>
                <a:cs typeface="Calibri" panose="020F0502020204030204" pitchFamily="34" charset="0"/>
              </a:rPr>
              <a:t>CREO QUE ERES DIOS, QUE MORISTE EN LA CRUZ Y</a:t>
            </a:r>
          </a:p>
          <a:p>
            <a:pPr marL="0" marR="0" lvl="0" indent="0" algn="ctr" defTabSz="914400" rtl="0" eaLnBrk="1" fontAlgn="auto" latinLnBrk="0" hangingPunct="1">
              <a:lnSpc>
                <a:spcPct val="100000"/>
              </a:lnSpc>
              <a:spcBef>
                <a:spcPts val="0"/>
              </a:spcBef>
              <a:spcAft>
                <a:spcPts val="0"/>
              </a:spcAft>
              <a:buClr>
                <a:srgbClr val="5B9BD5"/>
              </a:buClr>
              <a:buSzTx/>
              <a:buFontTx/>
              <a:buNone/>
              <a:tabLst/>
              <a:defRPr/>
            </a:pPr>
            <a:r>
              <a:rPr kumimoji="0" lang="es-ES" sz="3600" b="1" i="0" u="none" strike="noStrike" kern="1200" cap="none" spc="0" normalizeH="0" baseline="0" noProof="0" dirty="0">
                <a:ln w="0"/>
                <a:solidFill>
                  <a:prstClr val="black"/>
                </a:solidFill>
                <a:effectLst>
                  <a:outerShdw blurRad="38100" dist="19050" dir="2700000" algn="tl" rotWithShape="0">
                    <a:prstClr val="black">
                      <a:alpha val="40000"/>
                    </a:prstClr>
                  </a:outerShdw>
                </a:effectLst>
                <a:uLnTx/>
                <a:uFillTx/>
                <a:latin typeface="Calibri" panose="020F0502020204030204" pitchFamily="34" charset="0"/>
                <a:cs typeface="Calibri" panose="020F0502020204030204" pitchFamily="34" charset="0"/>
              </a:rPr>
              <a:t>QUE RESUCITASTE AL TERCER DIA </a:t>
            </a:r>
          </a:p>
          <a:p>
            <a:pPr marL="0" marR="0" lvl="0" indent="0" algn="ctr" defTabSz="914400" rtl="0" eaLnBrk="1" fontAlgn="auto" latinLnBrk="0" hangingPunct="1">
              <a:lnSpc>
                <a:spcPct val="100000"/>
              </a:lnSpc>
              <a:spcBef>
                <a:spcPts val="0"/>
              </a:spcBef>
              <a:spcAft>
                <a:spcPts val="0"/>
              </a:spcAft>
              <a:buClr>
                <a:srgbClr val="5B9BD5"/>
              </a:buClr>
              <a:buSzTx/>
              <a:buFontTx/>
              <a:buNone/>
              <a:tabLst/>
              <a:defRPr/>
            </a:pPr>
            <a:r>
              <a:rPr kumimoji="0" lang="es-ES" sz="3600" b="1" i="0" u="none" strike="noStrike" kern="1200" cap="none" spc="0" normalizeH="0" baseline="0" noProof="0" dirty="0">
                <a:ln w="0"/>
                <a:solidFill>
                  <a:prstClr val="black"/>
                </a:solidFill>
                <a:effectLst>
                  <a:outerShdw blurRad="38100" dist="19050" dir="2700000" algn="tl" rotWithShape="0">
                    <a:prstClr val="black">
                      <a:alpha val="40000"/>
                    </a:prstClr>
                  </a:outerShdw>
                </a:effectLst>
                <a:uLnTx/>
                <a:uFillTx/>
                <a:latin typeface="Calibri" panose="020F0502020204030204" pitchFamily="34" charset="0"/>
                <a:cs typeface="Calibri" panose="020F0502020204030204" pitchFamily="34" charset="0"/>
              </a:rPr>
              <a:t>ME ARREPIENTO DE MIS PECADOS</a:t>
            </a:r>
          </a:p>
          <a:p>
            <a:pPr marL="0" marR="0" lvl="0" indent="0" algn="ctr" defTabSz="914400" rtl="0" eaLnBrk="1" fontAlgn="auto" latinLnBrk="0" hangingPunct="1">
              <a:lnSpc>
                <a:spcPct val="100000"/>
              </a:lnSpc>
              <a:spcBef>
                <a:spcPts val="0"/>
              </a:spcBef>
              <a:spcAft>
                <a:spcPts val="0"/>
              </a:spcAft>
              <a:buClr>
                <a:srgbClr val="5B9BD5"/>
              </a:buClr>
              <a:buSzTx/>
              <a:buFontTx/>
              <a:buNone/>
              <a:tabLst/>
              <a:defRPr/>
            </a:pPr>
            <a:endParaRPr kumimoji="0" lang="es-ES" sz="3600" b="1" i="0" u="none" strike="noStrike" kern="1200" cap="none" spc="0" normalizeH="0" baseline="0" noProof="0" dirty="0">
              <a:ln w="0"/>
              <a:solidFill>
                <a:prstClr val="black"/>
              </a:solidFill>
              <a:effectLst>
                <a:outerShdw blurRad="38100" dist="19050" dir="2700000" algn="tl" rotWithShape="0">
                  <a:prstClr val="black">
                    <a:alpha val="40000"/>
                  </a:prstClr>
                </a:outerShdw>
              </a:effectLst>
              <a:uLnTx/>
              <a:uFillTx/>
              <a:latin typeface="Calibri" panose="020F0502020204030204" pitchFamily="34" charset="0"/>
              <a:cs typeface="Calibri" panose="020F0502020204030204" pitchFamily="34" charset="0"/>
            </a:endParaRPr>
          </a:p>
          <a:p>
            <a:pPr marL="0" marR="0" lvl="0" indent="0" algn="ctr" defTabSz="914400" rtl="0" eaLnBrk="1" fontAlgn="auto" latinLnBrk="0" hangingPunct="1">
              <a:lnSpc>
                <a:spcPct val="100000"/>
              </a:lnSpc>
              <a:spcBef>
                <a:spcPts val="0"/>
              </a:spcBef>
              <a:spcAft>
                <a:spcPts val="0"/>
              </a:spcAft>
              <a:buClr>
                <a:srgbClr val="5B9BD5"/>
              </a:buClr>
              <a:buSzTx/>
              <a:buFontTx/>
              <a:buNone/>
              <a:tabLst/>
              <a:defRPr/>
            </a:pPr>
            <a:r>
              <a:rPr kumimoji="0" lang="es-ES" sz="3600" b="1" i="0" u="none" strike="noStrike" kern="1200" cap="none" spc="0" normalizeH="0" baseline="0" noProof="0" dirty="0">
                <a:ln w="0"/>
                <a:solidFill>
                  <a:prstClr val="black"/>
                </a:solidFill>
                <a:effectLst>
                  <a:outerShdw blurRad="38100" dist="19050" dir="2700000" algn="tl" rotWithShape="0">
                    <a:prstClr val="black">
                      <a:alpha val="40000"/>
                    </a:prstClr>
                  </a:outerShdw>
                </a:effectLst>
                <a:uLnTx/>
                <a:uFillTx/>
                <a:latin typeface="Calibri" panose="020F0502020204030204" pitchFamily="34" charset="0"/>
                <a:cs typeface="Calibri" panose="020F0502020204030204" pitchFamily="34" charset="0"/>
              </a:rPr>
              <a:t>QUIERO ESTAR SEGURO DE MI SALVACIÓN</a:t>
            </a:r>
          </a:p>
          <a:p>
            <a:pPr marL="0" marR="0" lvl="0" indent="0" algn="ctr" defTabSz="914400" rtl="0" eaLnBrk="1" fontAlgn="auto" latinLnBrk="0" hangingPunct="1">
              <a:lnSpc>
                <a:spcPct val="100000"/>
              </a:lnSpc>
              <a:spcBef>
                <a:spcPts val="0"/>
              </a:spcBef>
              <a:spcAft>
                <a:spcPts val="0"/>
              </a:spcAft>
              <a:buClr>
                <a:srgbClr val="5B9BD5"/>
              </a:buClr>
              <a:buSzTx/>
              <a:buFontTx/>
              <a:buNone/>
              <a:tabLst/>
              <a:defRPr/>
            </a:pPr>
            <a:r>
              <a:rPr kumimoji="0" lang="es-ES" sz="3600" b="1" i="0" u="none" strike="noStrike" kern="1200" cap="none" spc="0" normalizeH="0" baseline="0" noProof="0" dirty="0">
                <a:ln w="0"/>
                <a:solidFill>
                  <a:prstClr val="black"/>
                </a:solidFill>
                <a:effectLst>
                  <a:outerShdw blurRad="38100" dist="19050" dir="2700000" algn="tl" rotWithShape="0">
                    <a:prstClr val="black">
                      <a:alpha val="40000"/>
                    </a:prstClr>
                  </a:outerShdw>
                </a:effectLst>
                <a:uLnTx/>
                <a:uFillTx/>
                <a:latin typeface="Calibri" panose="020F0502020204030204" pitchFamily="34" charset="0"/>
                <a:cs typeface="Calibri" panose="020F0502020204030204" pitchFamily="34" charset="0"/>
              </a:rPr>
              <a:t>POR LO QUE TE RUEGO </a:t>
            </a:r>
            <a:r>
              <a:rPr kumimoji="0" lang="es-ES" sz="3600" b="1" i="0" u="sng" strike="noStrike" kern="1200" cap="none" spc="0" normalizeH="0" baseline="0" noProof="0" dirty="0">
                <a:ln w="0"/>
                <a:solidFill>
                  <a:prstClr val="black"/>
                </a:solidFill>
                <a:effectLst>
                  <a:outerShdw blurRad="38100" dist="19050" dir="2700000" algn="tl" rotWithShape="0">
                    <a:prstClr val="black">
                      <a:alpha val="40000"/>
                    </a:prstClr>
                  </a:outerShdw>
                </a:effectLst>
                <a:uLnTx/>
                <a:uFillTx/>
                <a:latin typeface="Calibri" panose="020F0502020204030204" pitchFamily="34" charset="0"/>
                <a:cs typeface="Calibri" panose="020F0502020204030204" pitchFamily="34" charset="0"/>
              </a:rPr>
              <a:t>ME BAUTICES CON EL ESPIRITU SANTO</a:t>
            </a:r>
          </a:p>
          <a:p>
            <a:pPr marL="0" marR="0" lvl="0" indent="0" algn="ctr" defTabSz="914400" rtl="0" eaLnBrk="1" fontAlgn="auto" latinLnBrk="0" hangingPunct="1">
              <a:lnSpc>
                <a:spcPct val="100000"/>
              </a:lnSpc>
              <a:spcBef>
                <a:spcPts val="0"/>
              </a:spcBef>
              <a:spcAft>
                <a:spcPts val="0"/>
              </a:spcAft>
              <a:buClr>
                <a:srgbClr val="5B9BD5"/>
              </a:buClr>
              <a:buSzTx/>
              <a:buFontTx/>
              <a:buNone/>
              <a:tabLst/>
              <a:defRPr/>
            </a:pPr>
            <a:endParaRPr kumimoji="0" lang="es-ES" sz="3600" b="0" i="0" u="none" strike="noStrike" kern="1200" cap="none" spc="0" normalizeH="0" baseline="0" noProof="0" dirty="0">
              <a:ln w="0"/>
              <a:solidFill>
                <a:prstClr val="black"/>
              </a:solidFill>
              <a:effectLst>
                <a:outerShdw blurRad="38100" dist="19050" dir="2700000" algn="tl" rotWithShape="0">
                  <a:prstClr val="black">
                    <a:alpha val="40000"/>
                  </a:prstClr>
                </a:outerShdw>
              </a:effectLst>
              <a:uLnTx/>
              <a:uFillTx/>
              <a:latin typeface="Calibri" panose="020F0502020204030204" pitchFamily="34" charset="0"/>
              <a:cs typeface="Calibri" panose="020F0502020204030204" pitchFamily="34" charset="0"/>
            </a:endParaRPr>
          </a:p>
          <a:p>
            <a:pPr marL="0" marR="0" lvl="0" indent="0" algn="ctr" defTabSz="914400" rtl="0" eaLnBrk="1" fontAlgn="auto" latinLnBrk="0" hangingPunct="1">
              <a:lnSpc>
                <a:spcPct val="100000"/>
              </a:lnSpc>
              <a:spcBef>
                <a:spcPts val="0"/>
              </a:spcBef>
              <a:spcAft>
                <a:spcPts val="0"/>
              </a:spcAft>
              <a:buClr>
                <a:srgbClr val="5B9BD5"/>
              </a:buClr>
              <a:buSzTx/>
              <a:buFontTx/>
              <a:buNone/>
              <a:tabLst/>
              <a:defRPr/>
            </a:pPr>
            <a:r>
              <a:rPr kumimoji="0" lang="es-ES" sz="3600" b="1" i="0" u="none" strike="noStrike" kern="1200" cap="none" spc="0" normalizeH="0" baseline="0" noProof="0" dirty="0">
                <a:ln w="0"/>
                <a:solidFill>
                  <a:prstClr val="black"/>
                </a:solidFill>
                <a:effectLst>
                  <a:outerShdw blurRad="38100" dist="19050" dir="2700000" algn="tl" rotWithShape="0">
                    <a:prstClr val="black">
                      <a:alpha val="40000"/>
                    </a:prstClr>
                  </a:outerShdw>
                </a:effectLst>
                <a:uLnTx/>
                <a:uFillTx/>
                <a:latin typeface="Calibri" panose="020F0502020204030204" pitchFamily="34" charset="0"/>
                <a:cs typeface="Calibri" panose="020F0502020204030204" pitchFamily="34" charset="0"/>
              </a:rPr>
              <a:t>AMÉN</a:t>
            </a:r>
          </a:p>
        </p:txBody>
      </p:sp>
      <p:sp>
        <p:nvSpPr>
          <p:cNvPr id="2" name="CuadroTexto 1">
            <a:extLst>
              <a:ext uri="{FF2B5EF4-FFF2-40B4-BE49-F238E27FC236}">
                <a16:creationId xmlns:a16="http://schemas.microsoft.com/office/drawing/2014/main" id="{428BDA6A-6E63-358E-CD35-9A2739F79BD1}"/>
              </a:ext>
            </a:extLst>
          </p:cNvPr>
          <p:cNvSpPr txBox="1"/>
          <p:nvPr/>
        </p:nvSpPr>
        <p:spPr>
          <a:xfrm>
            <a:off x="357447" y="6350924"/>
            <a:ext cx="11521440" cy="369332"/>
          </a:xfrm>
          <a:prstGeom prst="rect">
            <a:avLst/>
          </a:prstGeom>
          <a:noFill/>
          <a:ln w="28575">
            <a:solidFill>
              <a:schemeClr val="tx1"/>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err="1">
                <a:ln>
                  <a:noFill/>
                </a:ln>
                <a:solidFill>
                  <a:prstClr val="black"/>
                </a:solidFill>
                <a:effectLst/>
                <a:uLnTx/>
                <a:uFillTx/>
                <a:latin typeface="Calibri" panose="020F0502020204030204" pitchFamily="34" charset="0"/>
                <a:cs typeface="Calibri" panose="020F0502020204030204" pitchFamily="34" charset="0"/>
              </a:rPr>
              <a:t>Esta</a:t>
            </a:r>
            <a:r>
              <a:rPr kumimoji="0" lang="en-US" sz="1800" b="0"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rPr>
              <a:t> </a:t>
            </a:r>
            <a:r>
              <a:rPr kumimoji="0" lang="en-US" sz="1800" b="0" i="0" u="none" strike="noStrike" kern="1200" cap="none" spc="0" normalizeH="0" baseline="0" noProof="0" dirty="0" err="1">
                <a:ln>
                  <a:noFill/>
                </a:ln>
                <a:solidFill>
                  <a:prstClr val="black"/>
                </a:solidFill>
                <a:effectLst/>
                <a:uLnTx/>
                <a:uFillTx/>
                <a:latin typeface="Calibri" panose="020F0502020204030204" pitchFamily="34" charset="0"/>
                <a:cs typeface="Calibri" panose="020F0502020204030204" pitchFamily="34" charset="0"/>
              </a:rPr>
              <a:t>oración</a:t>
            </a:r>
            <a:r>
              <a:rPr kumimoji="0" lang="en-US" sz="1800" b="0"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rPr>
              <a:t> hay que </a:t>
            </a:r>
            <a:r>
              <a:rPr kumimoji="0" lang="en-US" sz="1800" b="0" i="0" u="none" strike="noStrike" kern="1200" cap="none" spc="0" normalizeH="0" baseline="0" noProof="0" dirty="0" err="1">
                <a:ln>
                  <a:noFill/>
                </a:ln>
                <a:solidFill>
                  <a:prstClr val="black"/>
                </a:solidFill>
                <a:effectLst/>
                <a:uLnTx/>
                <a:uFillTx/>
                <a:latin typeface="Calibri" panose="020F0502020204030204" pitchFamily="34" charset="0"/>
                <a:cs typeface="Calibri" panose="020F0502020204030204" pitchFamily="34" charset="0"/>
              </a:rPr>
              <a:t>repetirla</a:t>
            </a:r>
            <a:r>
              <a:rPr kumimoji="0" lang="en-US" sz="1800" b="0"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rPr>
              <a:t> hasta </a:t>
            </a:r>
            <a:r>
              <a:rPr kumimoji="0" lang="en-US" sz="1800" b="0" i="0" u="none" strike="noStrike" kern="1200" cap="none" spc="0" normalizeH="0" baseline="0" noProof="0" dirty="0" err="1">
                <a:ln>
                  <a:noFill/>
                </a:ln>
                <a:solidFill>
                  <a:prstClr val="black"/>
                </a:solidFill>
                <a:effectLst/>
                <a:uLnTx/>
                <a:uFillTx/>
                <a:latin typeface="Calibri" panose="020F0502020204030204" pitchFamily="34" charset="0"/>
                <a:cs typeface="Calibri" panose="020F0502020204030204" pitchFamily="34" charset="0"/>
              </a:rPr>
              <a:t>estar</a:t>
            </a:r>
            <a:r>
              <a:rPr kumimoji="0" lang="en-US" sz="1800" b="0"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rPr>
              <a:t> </a:t>
            </a:r>
            <a:r>
              <a:rPr kumimoji="0" lang="en-US" sz="1800" b="0" i="0" u="none" strike="noStrike" kern="1200" cap="none" spc="0" normalizeH="0" baseline="0" noProof="0" dirty="0" err="1">
                <a:ln>
                  <a:noFill/>
                </a:ln>
                <a:solidFill>
                  <a:prstClr val="black"/>
                </a:solidFill>
                <a:effectLst/>
                <a:uLnTx/>
                <a:uFillTx/>
                <a:latin typeface="Calibri" panose="020F0502020204030204" pitchFamily="34" charset="0"/>
                <a:cs typeface="Calibri" panose="020F0502020204030204" pitchFamily="34" charset="0"/>
              </a:rPr>
              <a:t>seguros</a:t>
            </a:r>
            <a:r>
              <a:rPr kumimoji="0" lang="en-US" sz="1800" b="0"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rPr>
              <a:t> de que </a:t>
            </a:r>
            <a:r>
              <a:rPr kumimoji="0" lang="en-US" sz="1800" b="0" i="0" u="none" strike="noStrike" kern="1200" cap="none" spc="0" normalizeH="0" baseline="0" noProof="0" dirty="0" err="1">
                <a:ln>
                  <a:noFill/>
                </a:ln>
                <a:solidFill>
                  <a:prstClr val="black"/>
                </a:solidFill>
                <a:effectLst/>
                <a:uLnTx/>
                <a:uFillTx/>
                <a:latin typeface="Calibri" panose="020F0502020204030204" pitchFamily="34" charset="0"/>
                <a:cs typeface="Calibri" panose="020F0502020204030204" pitchFamily="34" charset="0"/>
              </a:rPr>
              <a:t>hemos</a:t>
            </a:r>
            <a:r>
              <a:rPr kumimoji="0" lang="en-US" sz="1800" b="0"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rPr>
              <a:t> </a:t>
            </a:r>
            <a:r>
              <a:rPr kumimoji="0" lang="en-US" sz="1800" b="0" i="0" u="none" strike="noStrike" kern="1200" cap="none" spc="0" normalizeH="0" baseline="0" noProof="0" dirty="0" err="1">
                <a:ln>
                  <a:noFill/>
                </a:ln>
                <a:solidFill>
                  <a:prstClr val="black"/>
                </a:solidFill>
                <a:effectLst/>
                <a:uLnTx/>
                <a:uFillTx/>
                <a:latin typeface="Calibri" panose="020F0502020204030204" pitchFamily="34" charset="0"/>
                <a:cs typeface="Calibri" panose="020F0502020204030204" pitchFamily="34" charset="0"/>
              </a:rPr>
              <a:t>sido</a:t>
            </a:r>
            <a:r>
              <a:rPr kumimoji="0" lang="en-US" sz="1800" b="0"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rPr>
              <a:t> </a:t>
            </a:r>
            <a:r>
              <a:rPr kumimoji="0" lang="en-US" sz="1800" b="0" i="0" u="none" strike="noStrike" kern="1200" cap="none" spc="0" normalizeH="0" baseline="0" noProof="0" dirty="0" err="1">
                <a:ln>
                  <a:noFill/>
                </a:ln>
                <a:solidFill>
                  <a:prstClr val="black"/>
                </a:solidFill>
                <a:effectLst/>
                <a:uLnTx/>
                <a:uFillTx/>
                <a:latin typeface="Calibri" panose="020F0502020204030204" pitchFamily="34" charset="0"/>
                <a:cs typeface="Calibri" panose="020F0502020204030204" pitchFamily="34" charset="0"/>
              </a:rPr>
              <a:t>bautizados</a:t>
            </a:r>
            <a:r>
              <a:rPr kumimoji="0" lang="en-US" sz="1800" b="0"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rPr>
              <a:t> con </a:t>
            </a:r>
            <a:r>
              <a:rPr kumimoji="0" lang="en-US" sz="1800" b="0" i="0" u="none" strike="noStrike" kern="1200" cap="none" spc="0" normalizeH="0" baseline="0" noProof="0" dirty="0" err="1">
                <a:ln>
                  <a:noFill/>
                </a:ln>
                <a:solidFill>
                  <a:prstClr val="black"/>
                </a:solidFill>
                <a:effectLst/>
                <a:uLnTx/>
                <a:uFillTx/>
                <a:latin typeface="Calibri" panose="020F0502020204030204" pitchFamily="34" charset="0"/>
                <a:cs typeface="Calibri" panose="020F0502020204030204" pitchFamily="34" charset="0"/>
              </a:rPr>
              <a:t>el</a:t>
            </a:r>
            <a:r>
              <a:rPr kumimoji="0" lang="en-US" sz="1800" b="0"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rPr>
              <a:t> </a:t>
            </a:r>
            <a:r>
              <a:rPr kumimoji="0" lang="en-US" sz="1800" b="0" i="0" u="none" strike="noStrike" kern="1200" cap="none" spc="0" normalizeH="0" baseline="0" noProof="0" dirty="0" err="1">
                <a:ln>
                  <a:noFill/>
                </a:ln>
                <a:solidFill>
                  <a:prstClr val="black"/>
                </a:solidFill>
                <a:effectLst/>
                <a:uLnTx/>
                <a:uFillTx/>
                <a:latin typeface="Calibri" panose="020F0502020204030204" pitchFamily="34" charset="0"/>
                <a:cs typeface="Calibri" panose="020F0502020204030204" pitchFamily="34" charset="0"/>
              </a:rPr>
              <a:t>Espíritu</a:t>
            </a:r>
            <a:r>
              <a:rPr kumimoji="0" lang="en-US" sz="1800" b="0"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rPr>
              <a:t> Santo</a:t>
            </a:r>
            <a:endParaRPr kumimoji="0" lang="es-SV" sz="1800" b="0"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459793322"/>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ángulo 3">
            <a:extLst>
              <a:ext uri="{FF2B5EF4-FFF2-40B4-BE49-F238E27FC236}">
                <a16:creationId xmlns:a16="http://schemas.microsoft.com/office/drawing/2014/main" id="{25D4A264-E1D1-4E6A-B2E9-83EC51DD4921}"/>
              </a:ext>
            </a:extLst>
          </p:cNvPr>
          <p:cNvSpPr/>
          <p:nvPr/>
        </p:nvSpPr>
        <p:spPr>
          <a:xfrm>
            <a:off x="194275" y="181957"/>
            <a:ext cx="11803450" cy="6494085"/>
          </a:xfrm>
          <a:prstGeom prst="rect">
            <a:avLst/>
          </a:prstGeom>
          <a:ln w="28575">
            <a:solidFill>
              <a:schemeClr val="tx1"/>
            </a:solidFill>
          </a:ln>
        </p:spPr>
        <p:txBody>
          <a:bodyPr wrap="square">
            <a:spAutoFit/>
          </a:bodyPr>
          <a:lstStyle/>
          <a:p>
            <a:pPr marL="571500" marR="0" lvl="0" indent="-571500" algn="just" defTabSz="914400" rtl="0" eaLnBrk="1" fontAlgn="auto" latinLnBrk="0" hangingPunct="1">
              <a:lnSpc>
                <a:spcPct val="100000"/>
              </a:lnSpc>
              <a:spcBef>
                <a:spcPts val="0"/>
              </a:spcBef>
              <a:spcAft>
                <a:spcPts val="0"/>
              </a:spcAft>
              <a:buClr>
                <a:srgbClr val="5B9BD5"/>
              </a:buClr>
              <a:buSzTx/>
              <a:buFont typeface="Wingdings" panose="05000000000000000000" pitchFamily="2" charset="2"/>
              <a:buChar char="ü"/>
              <a:tabLst/>
              <a:defRPr/>
            </a:pPr>
            <a:r>
              <a:rPr kumimoji="0" lang="es-ES" sz="3200" b="1"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rPr>
              <a:t>EL TIEMPO DE DESARROLLO DE ESTA PRESENTACIÓN, DEPENDE DEL CADA EXPOSITOR </a:t>
            </a:r>
          </a:p>
          <a:p>
            <a:pPr marL="571500" marR="0" lvl="0" indent="-571500" algn="just" defTabSz="914400" rtl="0" eaLnBrk="1" fontAlgn="auto" latinLnBrk="0" hangingPunct="1">
              <a:lnSpc>
                <a:spcPct val="100000"/>
              </a:lnSpc>
              <a:spcBef>
                <a:spcPts val="0"/>
              </a:spcBef>
              <a:spcAft>
                <a:spcPts val="0"/>
              </a:spcAft>
              <a:buClr>
                <a:srgbClr val="5B9BD5"/>
              </a:buClr>
              <a:buSzTx/>
              <a:buFont typeface="Wingdings" panose="05000000000000000000" pitchFamily="2" charset="2"/>
              <a:buChar char="ü"/>
              <a:tabLst/>
              <a:defRPr/>
            </a:pPr>
            <a:endParaRPr kumimoji="0" lang="es-ES" sz="3200" b="1"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endParaRPr>
          </a:p>
          <a:p>
            <a:pPr marL="571500" marR="0" lvl="0" indent="-571500" algn="just" defTabSz="914400" rtl="0" eaLnBrk="1" fontAlgn="auto" latinLnBrk="0" hangingPunct="1">
              <a:lnSpc>
                <a:spcPct val="100000"/>
              </a:lnSpc>
              <a:spcBef>
                <a:spcPts val="0"/>
              </a:spcBef>
              <a:spcAft>
                <a:spcPts val="0"/>
              </a:spcAft>
              <a:buClr>
                <a:srgbClr val="5B9BD5"/>
              </a:buClr>
              <a:buSzTx/>
              <a:buFont typeface="Wingdings" panose="05000000000000000000" pitchFamily="2" charset="2"/>
              <a:buChar char="ü"/>
              <a:tabLst/>
              <a:defRPr/>
            </a:pPr>
            <a:r>
              <a:rPr kumimoji="0" lang="es-ES" sz="3200" b="1"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rPr>
              <a:t>EL TIEMPO DE EXPOSICION PUEDE SER DE DOS HORAS O MUCHO MAS</a:t>
            </a:r>
          </a:p>
          <a:p>
            <a:pPr marL="571500" marR="0" lvl="0" indent="-571500" algn="just" defTabSz="914400" rtl="0" eaLnBrk="1" fontAlgn="auto" latinLnBrk="0" hangingPunct="1">
              <a:lnSpc>
                <a:spcPct val="100000"/>
              </a:lnSpc>
              <a:spcBef>
                <a:spcPts val="0"/>
              </a:spcBef>
              <a:spcAft>
                <a:spcPts val="0"/>
              </a:spcAft>
              <a:buClr>
                <a:srgbClr val="5B9BD5"/>
              </a:buClr>
              <a:buSzTx/>
              <a:buFont typeface="Wingdings" panose="05000000000000000000" pitchFamily="2" charset="2"/>
              <a:buChar char="ü"/>
              <a:tabLst/>
              <a:defRPr/>
            </a:pPr>
            <a:endParaRPr kumimoji="0" lang="es-ES" sz="3200" b="1"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endParaRPr>
          </a:p>
          <a:p>
            <a:pPr marL="571500" marR="0" lvl="0" indent="-571500" algn="just" defTabSz="914400" rtl="0" eaLnBrk="1" fontAlgn="auto" latinLnBrk="0" hangingPunct="1">
              <a:lnSpc>
                <a:spcPct val="100000"/>
              </a:lnSpc>
              <a:spcBef>
                <a:spcPts val="0"/>
              </a:spcBef>
              <a:spcAft>
                <a:spcPts val="0"/>
              </a:spcAft>
              <a:buClr>
                <a:srgbClr val="5B9BD5"/>
              </a:buClr>
              <a:buSzTx/>
              <a:buFont typeface="Wingdings" panose="05000000000000000000" pitchFamily="2" charset="2"/>
              <a:buChar char="ü"/>
              <a:tabLst/>
              <a:defRPr/>
            </a:pPr>
            <a:r>
              <a:rPr kumimoji="0" lang="es-ES" sz="3200" b="1"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rPr>
              <a:t>ESTA PRESENTACIÓN PUEDE EFECTUARSE EN DOS REUNIONES DE DOS HORAS, PERO DEPENDE DEL CONOCIMIENTO BIBLICO DEL EXPOSITOR, PARA EXPLICAR CON MAYOR PROFUNDIDAD CADA TEMA.</a:t>
            </a:r>
          </a:p>
          <a:p>
            <a:pPr marL="571500" marR="0" lvl="0" indent="-571500" algn="just" defTabSz="914400" rtl="0" eaLnBrk="1" fontAlgn="auto" latinLnBrk="0" hangingPunct="1">
              <a:lnSpc>
                <a:spcPct val="100000"/>
              </a:lnSpc>
              <a:spcBef>
                <a:spcPts val="0"/>
              </a:spcBef>
              <a:spcAft>
                <a:spcPts val="0"/>
              </a:spcAft>
              <a:buClr>
                <a:srgbClr val="5B9BD5"/>
              </a:buClr>
              <a:buSzTx/>
              <a:buFont typeface="Wingdings" panose="05000000000000000000" pitchFamily="2" charset="2"/>
              <a:buChar char="ü"/>
              <a:tabLst/>
              <a:defRPr/>
            </a:pPr>
            <a:endParaRPr kumimoji="0" lang="es-ES" sz="3200" b="1"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endParaRPr>
          </a:p>
          <a:p>
            <a:pPr marL="571500" marR="0" lvl="0" indent="-571500" algn="just" defTabSz="914400" rtl="0" eaLnBrk="1" fontAlgn="auto" latinLnBrk="0" hangingPunct="1">
              <a:lnSpc>
                <a:spcPct val="100000"/>
              </a:lnSpc>
              <a:spcBef>
                <a:spcPts val="0"/>
              </a:spcBef>
              <a:spcAft>
                <a:spcPts val="0"/>
              </a:spcAft>
              <a:buClr>
                <a:srgbClr val="5B9BD5"/>
              </a:buClr>
              <a:buSzTx/>
              <a:buFont typeface="Wingdings" panose="05000000000000000000" pitchFamily="2" charset="2"/>
              <a:buChar char="ü"/>
              <a:tabLst/>
              <a:defRPr/>
            </a:pPr>
            <a:r>
              <a:rPr kumimoji="0" lang="es-ES" sz="3200" b="1"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rPr>
              <a:t>SE SUGIEREN ENTRE 15 O 30 MINUTOS DE RECESO, DEPENDIENDO DEL NÚMERO DE LA AUDIENCIA. </a:t>
            </a:r>
          </a:p>
        </p:txBody>
      </p:sp>
    </p:spTree>
    <p:extLst>
      <p:ext uri="{BB962C8B-B14F-4D97-AF65-F5344CB8AC3E}">
        <p14:creationId xmlns:p14="http://schemas.microsoft.com/office/powerpoint/2010/main" val="3509455807"/>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ángulo 3">
            <a:extLst>
              <a:ext uri="{FF2B5EF4-FFF2-40B4-BE49-F238E27FC236}">
                <a16:creationId xmlns:a16="http://schemas.microsoft.com/office/drawing/2014/main" id="{25D4A264-E1D1-4E6A-B2E9-83EC51DD4921}"/>
              </a:ext>
            </a:extLst>
          </p:cNvPr>
          <p:cNvSpPr/>
          <p:nvPr/>
        </p:nvSpPr>
        <p:spPr>
          <a:xfrm>
            <a:off x="264322" y="181958"/>
            <a:ext cx="11663355" cy="6272400"/>
          </a:xfrm>
          <a:prstGeom prst="rect">
            <a:avLst/>
          </a:prstGeom>
          <a:ln>
            <a:solidFill>
              <a:schemeClr val="tx1"/>
            </a:solidFill>
          </a:ln>
        </p:spPr>
        <p:txBody>
          <a:bodyPr wrap="square">
            <a:normAutofit/>
          </a:bodyPr>
          <a:lstStyle/>
          <a:p>
            <a:pPr marL="571500" marR="0" lvl="0" indent="-571500" algn="just" defTabSz="914400" rtl="0" eaLnBrk="1" fontAlgn="auto" latinLnBrk="0" hangingPunct="1">
              <a:lnSpc>
                <a:spcPct val="150000"/>
              </a:lnSpc>
              <a:spcBef>
                <a:spcPts val="0"/>
              </a:spcBef>
              <a:spcAft>
                <a:spcPts val="0"/>
              </a:spcAft>
              <a:buClr>
                <a:srgbClr val="5B9BD5"/>
              </a:buClr>
              <a:buSzTx/>
              <a:buFont typeface="Wingdings" panose="05000000000000000000" pitchFamily="2" charset="2"/>
              <a:buChar char="ü"/>
              <a:tabLst/>
              <a:defRPr/>
            </a:pPr>
            <a:r>
              <a:rPr kumimoji="0" lang="es-ES" sz="3200" b="0" i="0" u="none" strike="noStrike" kern="1200" cap="none" spc="0" normalizeH="0" baseline="0" noProof="0">
                <a:ln>
                  <a:noFill/>
                </a:ln>
                <a:solidFill>
                  <a:prstClr val="black"/>
                </a:solidFill>
                <a:effectLst/>
                <a:uLnTx/>
                <a:uFillTx/>
                <a:latin typeface="Calibri" panose="020F0502020204030204" pitchFamily="34" charset="0"/>
                <a:cs typeface="Calibri" panose="020F0502020204030204" pitchFamily="34" charset="0"/>
              </a:rPr>
              <a:t>ESTA </a:t>
            </a:r>
            <a:r>
              <a:rPr kumimoji="0" lang="es-ES" sz="3200" b="0"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rPr>
              <a:t>PRESENTACION ES GRATIS</a:t>
            </a:r>
          </a:p>
          <a:p>
            <a:pPr marL="571500" marR="0" lvl="0" indent="-571500" algn="just" defTabSz="914400" rtl="0" eaLnBrk="1" fontAlgn="auto" latinLnBrk="0" hangingPunct="1">
              <a:lnSpc>
                <a:spcPct val="150000"/>
              </a:lnSpc>
              <a:spcBef>
                <a:spcPts val="0"/>
              </a:spcBef>
              <a:spcAft>
                <a:spcPts val="0"/>
              </a:spcAft>
              <a:buClr>
                <a:srgbClr val="5B9BD5"/>
              </a:buClr>
              <a:buSzTx/>
              <a:buFont typeface="Wingdings" panose="05000000000000000000" pitchFamily="2" charset="2"/>
              <a:buChar char="ü"/>
              <a:tabLst/>
              <a:defRPr/>
            </a:pPr>
            <a:r>
              <a:rPr kumimoji="0" lang="es-ES" sz="3200" b="0"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rPr>
              <a:t>SE PUEDE COMPARTIR GRATUITAMENTE</a:t>
            </a:r>
          </a:p>
          <a:p>
            <a:pPr marL="571500" marR="0" lvl="0" indent="-571500" algn="just" defTabSz="914400" rtl="0" eaLnBrk="1" fontAlgn="auto" latinLnBrk="0" hangingPunct="1">
              <a:lnSpc>
                <a:spcPct val="150000"/>
              </a:lnSpc>
              <a:spcBef>
                <a:spcPts val="0"/>
              </a:spcBef>
              <a:spcAft>
                <a:spcPts val="0"/>
              </a:spcAft>
              <a:buClr>
                <a:srgbClr val="5B9BD5"/>
              </a:buClr>
              <a:buSzTx/>
              <a:buFont typeface="Wingdings" panose="05000000000000000000" pitchFamily="2" charset="2"/>
              <a:buChar char="ü"/>
              <a:tabLst/>
              <a:defRPr/>
            </a:pPr>
            <a:r>
              <a:rPr kumimoji="0" lang="es-ES" sz="3200" b="0"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rPr>
              <a:t>ES TOTALMENTE EDITABLE A CRITERIO DEL USUARIO QUE UTILIZARA LA PRESENTACIÓN EN EL DISCIPULADO </a:t>
            </a:r>
          </a:p>
          <a:p>
            <a:pPr marL="571500" marR="0" lvl="0" indent="-571500" algn="just" defTabSz="914400" rtl="0" eaLnBrk="1" fontAlgn="auto" latinLnBrk="0" hangingPunct="1">
              <a:lnSpc>
                <a:spcPct val="150000"/>
              </a:lnSpc>
              <a:spcBef>
                <a:spcPts val="0"/>
              </a:spcBef>
              <a:spcAft>
                <a:spcPts val="0"/>
              </a:spcAft>
              <a:buClr>
                <a:srgbClr val="4472C4"/>
              </a:buClr>
              <a:buSzTx/>
              <a:buFont typeface="Calibri" panose="020F0502020204030204" pitchFamily="34" charset="0"/>
              <a:buChar char="†"/>
              <a:tabLst/>
              <a:defRPr/>
            </a:pPr>
            <a:r>
              <a:rPr kumimoji="0" lang="es-ES" sz="3200" b="0"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rPr>
              <a:t>SOLO SE SUGIERE QUE SE ORE AL SEÑOR JESUCRISTO Y PEDIR LA DIRECCIÓN DEL ESPIRITU SANTO, PARA QUE LAS EDICIONES SEAN PARA ENRIQUECER ESTE MATERIAL DOCTRINAL</a:t>
            </a:r>
          </a:p>
        </p:txBody>
      </p:sp>
    </p:spTree>
    <p:extLst>
      <p:ext uri="{BB962C8B-B14F-4D97-AF65-F5344CB8AC3E}">
        <p14:creationId xmlns:p14="http://schemas.microsoft.com/office/powerpoint/2010/main" val="4149345044"/>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181" name="Rectangle 119">
            <a:extLst>
              <a:ext uri="{FF2B5EF4-FFF2-40B4-BE49-F238E27FC236}">
                <a16:creationId xmlns:a16="http://schemas.microsoft.com/office/drawing/2014/main" id="{47942995-B07F-4636-9A06-C6A104B260A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79" name="TextBox 178"/>
          <p:cNvSpPr txBox="1"/>
          <p:nvPr/>
        </p:nvSpPr>
        <p:spPr>
          <a:xfrm>
            <a:off x="1113810" y="2127922"/>
            <a:ext cx="4036334" cy="2387600"/>
          </a:xfrm>
          <a:prstGeom prst="rect">
            <a:avLst/>
          </a:prstGeom>
        </p:spPr>
        <p:txBody>
          <a:bodyPr vert="horz" lIns="91440" tIns="45720" rIns="91440" bIns="45720" rtlCol="0" anchor="t">
            <a:normAutofit/>
          </a:bodyPr>
          <a:lstStyle/>
          <a:p>
            <a:pPr marL="0" marR="0" lvl="0" indent="0" algn="l" defTabSz="914400" rtl="0" eaLnBrk="1" fontAlgn="auto" latinLnBrk="0" hangingPunct="1">
              <a:lnSpc>
                <a:spcPct val="90000"/>
              </a:lnSpc>
              <a:spcBef>
                <a:spcPct val="0"/>
              </a:spcBef>
              <a:spcAft>
                <a:spcPts val="600"/>
              </a:spcAft>
              <a:buClrTx/>
              <a:buSzTx/>
              <a:buFontTx/>
              <a:buNone/>
              <a:tabLst/>
              <a:defRPr/>
            </a:pPr>
            <a:r>
              <a:rPr kumimoji="0" lang="en-US" sz="5000" b="1" i="0" u="none" strike="noStrike" kern="1200" cap="none" spc="0" normalizeH="0" baseline="0" noProof="0" dirty="0">
                <a:ln>
                  <a:noFill/>
                </a:ln>
                <a:solidFill>
                  <a:prstClr val="black"/>
                </a:solidFill>
                <a:effectLst/>
                <a:uLnTx/>
                <a:uFillTx/>
                <a:latin typeface="Calibri Light" panose="020F0302020204030204"/>
                <a:ea typeface="+mn-ea"/>
                <a:cs typeface="+mn-cs"/>
              </a:rPr>
              <a:t>TEOLOGIAS SISTEMATICAS CONSULTADAS</a:t>
            </a:r>
          </a:p>
        </p:txBody>
      </p:sp>
      <p:grpSp>
        <p:nvGrpSpPr>
          <p:cNvPr id="182" name="Group 121">
            <a:extLst>
              <a:ext uri="{FF2B5EF4-FFF2-40B4-BE49-F238E27FC236}">
                <a16:creationId xmlns:a16="http://schemas.microsoft.com/office/drawing/2014/main" id="{032D8612-31EB-44CF-A1D0-14FD4C70542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2984992"/>
            <a:ext cx="731521" cy="673460"/>
            <a:chOff x="3940602" y="308034"/>
            <a:chExt cx="2116791" cy="3428999"/>
          </a:xfrm>
          <a:solidFill>
            <a:schemeClr val="accent4"/>
          </a:solidFill>
        </p:grpSpPr>
        <p:sp>
          <p:nvSpPr>
            <p:cNvPr id="183" name="Rectangle 122">
              <a:extLst>
                <a:ext uri="{FF2B5EF4-FFF2-40B4-BE49-F238E27FC236}">
                  <a16:creationId xmlns:a16="http://schemas.microsoft.com/office/drawing/2014/main" id="{F19A4A0F-1B59-4DB0-9764-D10936E9877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940602"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84" name="Rectangle 123">
              <a:extLst>
                <a:ext uri="{FF2B5EF4-FFF2-40B4-BE49-F238E27FC236}">
                  <a16:creationId xmlns:a16="http://schemas.microsoft.com/office/drawing/2014/main" id="{F399A70F-F8CD-4992-9EF5-6CF15472E73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715626"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85" name="Rectangle 124">
              <a:extLst>
                <a:ext uri="{FF2B5EF4-FFF2-40B4-BE49-F238E27FC236}">
                  <a16:creationId xmlns:a16="http://schemas.microsoft.com/office/drawing/2014/main" id="{48F4FEDC-6D80-458C-A665-075D9B9500F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490650"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186" name="Rectangle 126">
            <a:extLst>
              <a:ext uri="{FF2B5EF4-FFF2-40B4-BE49-F238E27FC236}">
                <a16:creationId xmlns:a16="http://schemas.microsoft.com/office/drawing/2014/main" id="{B81933D1-5615-42C7-9C0B-4EB7105CCE2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0697670" y="0"/>
            <a:ext cx="1494330" cy="6858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87" name="Rectangle 186">
            <a:extLst>
              <a:ext uri="{FF2B5EF4-FFF2-40B4-BE49-F238E27FC236}">
                <a16:creationId xmlns:a16="http://schemas.microsoft.com/office/drawing/2014/main" id="{19C9EAEA-39D0-4B0E-A0EB-51E7B26740B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685810" y="391886"/>
            <a:ext cx="6009366" cy="6017078"/>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14" name="Imagen 13">
            <a:extLst>
              <a:ext uri="{FF2B5EF4-FFF2-40B4-BE49-F238E27FC236}">
                <a16:creationId xmlns:a16="http://schemas.microsoft.com/office/drawing/2014/main" id="{01098E96-1F45-EE69-49DA-01E71961DF61}"/>
              </a:ext>
            </a:extLst>
          </p:cNvPr>
          <p:cNvPicPr>
            <a:picLocks noChangeAspect="1"/>
          </p:cNvPicPr>
          <p:nvPr/>
        </p:nvPicPr>
        <p:blipFill>
          <a:blip r:embed="rId2"/>
          <a:stretch>
            <a:fillRect/>
          </a:stretch>
        </p:blipFill>
        <p:spPr>
          <a:xfrm>
            <a:off x="6401693" y="666728"/>
            <a:ext cx="4577599" cy="5465791"/>
          </a:xfrm>
          <a:prstGeom prst="rect">
            <a:avLst/>
          </a:prstGeom>
        </p:spPr>
      </p:pic>
    </p:spTree>
    <p:extLst>
      <p:ext uri="{BB962C8B-B14F-4D97-AF65-F5344CB8AC3E}">
        <p14:creationId xmlns:p14="http://schemas.microsoft.com/office/powerpoint/2010/main" val="3776267253"/>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sld>
</file>

<file path=ppt/theme/theme1.xml><?xml version="1.0" encoding="utf-8"?>
<a:theme xmlns:a="http://schemas.openxmlformats.org/drawingml/2006/main" name="1_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CRISTIANO">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2_Office Theme">
  <a:themeElements>
    <a:clrScheme name="Tema de 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Tema de 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Tema de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3_Office Theme">
  <a:themeElements>
    <a:clrScheme name="Custom 951">
      <a:dk1>
        <a:sysClr val="windowText" lastClr="000000"/>
      </a:dk1>
      <a:lt1>
        <a:sysClr val="window" lastClr="FFFFFF"/>
      </a:lt1>
      <a:dk2>
        <a:srgbClr val="FFFFFF"/>
      </a:dk2>
      <a:lt2>
        <a:srgbClr val="000000"/>
      </a:lt2>
      <a:accent1>
        <a:srgbClr val="0397B5"/>
      </a:accent1>
      <a:accent2>
        <a:srgbClr val="2E4B68"/>
      </a:accent2>
      <a:accent3>
        <a:srgbClr val="21364B"/>
      </a:accent3>
      <a:accent4>
        <a:srgbClr val="434343"/>
      </a:accent4>
      <a:accent5>
        <a:srgbClr val="2C2C2C"/>
      </a:accent5>
      <a:accent6>
        <a:srgbClr val="9A9A9A"/>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25047</TotalTime>
  <Words>6175</Words>
  <Application>Microsoft Office PowerPoint</Application>
  <PresentationFormat>Widescreen</PresentationFormat>
  <Paragraphs>470</Paragraphs>
  <Slides>37</Slides>
  <Notes>6</Notes>
  <HiddenSlides>0</HiddenSlides>
  <MMClips>0</MMClips>
  <ScaleCrop>false</ScaleCrop>
  <HeadingPairs>
    <vt:vector size="6" baseType="variant">
      <vt:variant>
        <vt:lpstr>Fonts Used</vt:lpstr>
      </vt:variant>
      <vt:variant>
        <vt:i4>7</vt:i4>
      </vt:variant>
      <vt:variant>
        <vt:lpstr>Theme</vt:lpstr>
      </vt:variant>
      <vt:variant>
        <vt:i4>5</vt:i4>
      </vt:variant>
      <vt:variant>
        <vt:lpstr>Slide Titles</vt:lpstr>
      </vt:variant>
      <vt:variant>
        <vt:i4>37</vt:i4>
      </vt:variant>
    </vt:vector>
  </HeadingPairs>
  <TitlesOfParts>
    <vt:vector size="49" baseType="lpstr">
      <vt:lpstr>Arial</vt:lpstr>
      <vt:lpstr>ArialLight (Headings)</vt:lpstr>
      <vt:lpstr>Calibri</vt:lpstr>
      <vt:lpstr>Calibri Light</vt:lpstr>
      <vt:lpstr>Century Gothic</vt:lpstr>
      <vt:lpstr>Georgia</vt:lpstr>
      <vt:lpstr>Wingdings</vt:lpstr>
      <vt:lpstr>1_Tema de Office</vt:lpstr>
      <vt:lpstr>1_Office Theme</vt:lpstr>
      <vt:lpstr>CRISTIANO</vt:lpstr>
      <vt:lpstr>2_Office Theme</vt:lpstr>
      <vt:lpstr>3_Office Theme</vt:lpstr>
      <vt:lpstr>PowerPoint Presentation</vt:lpstr>
      <vt:lpstr>DOCTRINA DEL ESPÍRITU SANTO - CONTENIDO</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La Biblia: Generalidades</dc:title>
  <dc:creator>Ricardo Hernandez</dc:creator>
  <cp:lastModifiedBy>Ricardo Hernandez</cp:lastModifiedBy>
  <cp:revision>3579</cp:revision>
  <cp:lastPrinted>2024-01-06T02:38:28Z</cp:lastPrinted>
  <dcterms:created xsi:type="dcterms:W3CDTF">2017-10-23T23:04:17Z</dcterms:created>
  <dcterms:modified xsi:type="dcterms:W3CDTF">2024-11-27T19:20:38Z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a42304aa-e72d-450f-bbb5-96348bf7644c_Enabled">
    <vt:lpwstr>True</vt:lpwstr>
  </property>
  <property fmtid="{D5CDD505-2E9C-101B-9397-08002B2CF9AE}" pid="3" name="MSIP_Label_a42304aa-e72d-450f-bbb5-96348bf7644c_SiteId">
    <vt:lpwstr>7c5437cb-1f95-4268-96ec-e7c338e3c423</vt:lpwstr>
  </property>
  <property fmtid="{D5CDD505-2E9C-101B-9397-08002B2CF9AE}" pid="4" name="MSIP_Label_a42304aa-e72d-450f-bbb5-96348bf7644c_Ref">
    <vt:lpwstr>https://api.informationprotection.azure.com/api/7c5437cb-1f95-4268-96ec-e7c338e3c423</vt:lpwstr>
  </property>
  <property fmtid="{D5CDD505-2E9C-101B-9397-08002B2CF9AE}" pid="5" name="MSIP_Label_a42304aa-e72d-450f-bbb5-96348bf7644c_Owner">
    <vt:lpwstr>ricardo.hernandez@grupopoma.com</vt:lpwstr>
  </property>
  <property fmtid="{D5CDD505-2E9C-101B-9397-08002B2CF9AE}" pid="6" name="MSIP_Label_a42304aa-e72d-450f-bbb5-96348bf7644c_SetDate">
    <vt:lpwstr>2018-01-22T17:22:04.7416906-06:00</vt:lpwstr>
  </property>
  <property fmtid="{D5CDD505-2E9C-101B-9397-08002B2CF9AE}" pid="7" name="MSIP_Label_a42304aa-e72d-450f-bbb5-96348bf7644c_Name">
    <vt:lpwstr>Personal</vt:lpwstr>
  </property>
  <property fmtid="{D5CDD505-2E9C-101B-9397-08002B2CF9AE}" pid="8" name="MSIP_Label_a42304aa-e72d-450f-bbb5-96348bf7644c_Application">
    <vt:lpwstr>Microsoft Azure Information Protection</vt:lpwstr>
  </property>
  <property fmtid="{D5CDD505-2E9C-101B-9397-08002B2CF9AE}" pid="9" name="MSIP_Label_a42304aa-e72d-450f-bbb5-96348bf7644c_Extended_MSFT_Method">
    <vt:lpwstr>Automatic</vt:lpwstr>
  </property>
  <property fmtid="{D5CDD505-2E9C-101B-9397-08002B2CF9AE}" pid="10" name="Sensitivity">
    <vt:lpwstr>Personal</vt:lpwstr>
  </property>
</Properties>
</file>