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73" r:id="rId1"/>
    <p:sldMasterId id="2147484787" r:id="rId2"/>
    <p:sldMasterId id="2147484799" r:id="rId3"/>
    <p:sldMasterId id="2147484802" r:id="rId4"/>
    <p:sldMasterId id="2147484808" r:id="rId5"/>
    <p:sldMasterId id="2147484820" r:id="rId6"/>
  </p:sldMasterIdLst>
  <p:notesMasterIdLst>
    <p:notesMasterId r:id="rId40"/>
  </p:notesMasterIdLst>
  <p:sldIdLst>
    <p:sldId id="1478" r:id="rId7"/>
    <p:sldId id="1816" r:id="rId8"/>
    <p:sldId id="1817" r:id="rId9"/>
    <p:sldId id="1818" r:id="rId10"/>
    <p:sldId id="1834" r:id="rId11"/>
    <p:sldId id="1835" r:id="rId12"/>
    <p:sldId id="1836" r:id="rId13"/>
    <p:sldId id="1837" r:id="rId14"/>
    <p:sldId id="1833" r:id="rId15"/>
    <p:sldId id="1838" r:id="rId16"/>
    <p:sldId id="1839" r:id="rId17"/>
    <p:sldId id="1840" r:id="rId18"/>
    <p:sldId id="1841" r:id="rId19"/>
    <p:sldId id="1842" r:id="rId20"/>
    <p:sldId id="256" r:id="rId21"/>
    <p:sldId id="1843" r:id="rId22"/>
    <p:sldId id="1819" r:id="rId23"/>
    <p:sldId id="1821" r:id="rId24"/>
    <p:sldId id="1823" r:id="rId25"/>
    <p:sldId id="1824" r:id="rId26"/>
    <p:sldId id="1844" r:id="rId27"/>
    <p:sldId id="1825" r:id="rId28"/>
    <p:sldId id="1826" r:id="rId29"/>
    <p:sldId id="1845" r:id="rId30"/>
    <p:sldId id="1830" r:id="rId31"/>
    <p:sldId id="1846" r:id="rId32"/>
    <p:sldId id="1829" r:id="rId33"/>
    <p:sldId id="1847" r:id="rId34"/>
    <p:sldId id="1713" r:id="rId35"/>
    <p:sldId id="1782" r:id="rId36"/>
    <p:sldId id="1712" r:id="rId37"/>
    <p:sldId id="1477" r:id="rId38"/>
    <p:sldId id="257" r:id="rId39"/>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4660"/>
  </p:normalViewPr>
  <p:slideViewPr>
    <p:cSldViewPr snapToGrid="0">
      <p:cViewPr varScale="1">
        <p:scale>
          <a:sx n="138" d="100"/>
          <a:sy n="138" d="100"/>
        </p:scale>
        <p:origin x="126" y="6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0" Type="http://schemas.openxmlformats.org/officeDocument/2006/relationships/slide" Target="slides/slide14.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2"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27/11/2024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6"/>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2"/>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2" y="8829972"/>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6881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950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7703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726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5E225A27-240F-40B7-B16D-F9899C5AB4C2}" type="datetime1">
              <a:rPr lang="es-SV" smtClean="0"/>
              <a:t>27/11/2024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7997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A101DA37-1F76-4EBE-9874-645C54887514}" type="datetime1">
              <a:rPr lang="es-SV" smtClean="0"/>
              <a:t>27/11/2024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616555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AA7388B5-E724-4414-A251-1287C73DC10E}" type="datetime1">
              <a:rPr lang="es-SV" smtClean="0"/>
              <a:t>27/11/2024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674542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9CE85018-93AE-49D5-82CF-491950263F1E}" type="datetime1">
              <a:rPr lang="es-SV" smtClean="0"/>
              <a:t>27/11/2024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139844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DC317BC3-B49A-41DB-A658-4016968BFF3B}" type="datetime1">
              <a:rPr lang="es-SV" smtClean="0"/>
              <a:t>27/11/2024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016008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C7901EAD-4083-417F-B1C8-DB69F2FAE85C}" type="datetime1">
              <a:rPr lang="es-SV" smtClean="0"/>
              <a:t>27/11/2024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770439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96FEC9C4-809A-4D3C-8098-192D71C9429E}" type="datetime1">
              <a:rPr lang="es-SV" smtClean="0"/>
              <a:t>27/11/2024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114418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E296401F-BA2C-48E2-A30E-637E2B805581}" type="datetime1">
              <a:rPr lang="es-SV" smtClean="0"/>
              <a:t>27/11/2024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952695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98B4ED6E-0BBA-4A56-986D-F976F4A49F51}" type="datetime1">
              <a:rPr lang="es-SV" smtClean="0"/>
              <a:t>27/11/2024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042990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A837B7D8-1154-4122-B257-D0A40D8B11D3}" type="datetime1">
              <a:rPr lang="es-SV" smtClean="0"/>
              <a:t>27/11/2024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743700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B0A66652-41F3-490D-8116-7D2AE3B70EFB}" type="datetime1">
              <a:rPr lang="es-SV" smtClean="0"/>
              <a:t>27/11/2024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143268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7181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27/11/2024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80238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9080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05533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19324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61407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1019578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102581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2525635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189266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27/11/2024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684974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27/11/2024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5544466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27/11/2024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9868309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27/11/2024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18826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27/11/2024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160402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27/11/2024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137444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2891546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7814880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599F8-EC40-69D3-3C99-03A3C6283A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SV"/>
          </a:p>
        </p:txBody>
      </p:sp>
      <p:sp>
        <p:nvSpPr>
          <p:cNvPr id="3" name="Subtitle 2">
            <a:extLst>
              <a:ext uri="{FF2B5EF4-FFF2-40B4-BE49-F238E27FC236}">
                <a16:creationId xmlns:a16="http://schemas.microsoft.com/office/drawing/2014/main" id="{7268603D-C900-D14B-CCB9-B06EBEF25C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SV"/>
          </a:p>
        </p:txBody>
      </p:sp>
      <p:sp>
        <p:nvSpPr>
          <p:cNvPr id="4" name="Date Placeholder 3">
            <a:extLst>
              <a:ext uri="{FF2B5EF4-FFF2-40B4-BE49-F238E27FC236}">
                <a16:creationId xmlns:a16="http://schemas.microsoft.com/office/drawing/2014/main" id="{6BFD4538-C3FD-ECDF-106B-71652184688B}"/>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5" name="Footer Placeholder 4">
            <a:extLst>
              <a:ext uri="{FF2B5EF4-FFF2-40B4-BE49-F238E27FC236}">
                <a16:creationId xmlns:a16="http://schemas.microsoft.com/office/drawing/2014/main" id="{29BD0171-4C90-0ADC-E078-FFAC1EA86B4F}"/>
              </a:ext>
            </a:extLst>
          </p:cNvPr>
          <p:cNvSpPr>
            <a:spLocks noGrp="1"/>
          </p:cNvSpPr>
          <p:nvPr>
            <p:ph type="ftr" sz="quarter" idx="11"/>
          </p:nvPr>
        </p:nvSpPr>
        <p:spPr/>
        <p:txBody>
          <a:bodyPr/>
          <a:lstStyle/>
          <a:p>
            <a:endParaRPr lang="es-SV"/>
          </a:p>
        </p:txBody>
      </p:sp>
      <p:sp>
        <p:nvSpPr>
          <p:cNvPr id="6" name="Slide Number Placeholder 5">
            <a:extLst>
              <a:ext uri="{FF2B5EF4-FFF2-40B4-BE49-F238E27FC236}">
                <a16:creationId xmlns:a16="http://schemas.microsoft.com/office/drawing/2014/main" id="{0AA09D7D-1762-573E-D88D-A6B2625A835D}"/>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7045913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0E122-D346-FF74-3FB4-6D77BCEB43A9}"/>
              </a:ext>
            </a:extLst>
          </p:cNvPr>
          <p:cNvSpPr>
            <a:spLocks noGrp="1"/>
          </p:cNvSpPr>
          <p:nvPr>
            <p:ph type="title"/>
          </p:nvPr>
        </p:nvSpPr>
        <p:spPr/>
        <p:txBody>
          <a:bodyPr/>
          <a:lstStyle/>
          <a:p>
            <a:r>
              <a:rPr lang="en-US"/>
              <a:t>Click to edit Master title style</a:t>
            </a:r>
            <a:endParaRPr lang="es-SV"/>
          </a:p>
        </p:txBody>
      </p:sp>
      <p:sp>
        <p:nvSpPr>
          <p:cNvPr id="3" name="Content Placeholder 2">
            <a:extLst>
              <a:ext uri="{FF2B5EF4-FFF2-40B4-BE49-F238E27FC236}">
                <a16:creationId xmlns:a16="http://schemas.microsoft.com/office/drawing/2014/main" id="{09B5B64B-6ADB-87AD-C872-9E141CDDB6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4" name="Date Placeholder 3">
            <a:extLst>
              <a:ext uri="{FF2B5EF4-FFF2-40B4-BE49-F238E27FC236}">
                <a16:creationId xmlns:a16="http://schemas.microsoft.com/office/drawing/2014/main" id="{919EF118-78F4-BEC0-D700-5AE50D75ACBF}"/>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5" name="Footer Placeholder 4">
            <a:extLst>
              <a:ext uri="{FF2B5EF4-FFF2-40B4-BE49-F238E27FC236}">
                <a16:creationId xmlns:a16="http://schemas.microsoft.com/office/drawing/2014/main" id="{0A16EE72-0ADB-7DD0-3F38-11906A4385FF}"/>
              </a:ext>
            </a:extLst>
          </p:cNvPr>
          <p:cNvSpPr>
            <a:spLocks noGrp="1"/>
          </p:cNvSpPr>
          <p:nvPr>
            <p:ph type="ftr" sz="quarter" idx="11"/>
          </p:nvPr>
        </p:nvSpPr>
        <p:spPr/>
        <p:txBody>
          <a:bodyPr/>
          <a:lstStyle/>
          <a:p>
            <a:endParaRPr lang="es-SV"/>
          </a:p>
        </p:txBody>
      </p:sp>
      <p:sp>
        <p:nvSpPr>
          <p:cNvPr id="6" name="Slide Number Placeholder 5">
            <a:extLst>
              <a:ext uri="{FF2B5EF4-FFF2-40B4-BE49-F238E27FC236}">
                <a16:creationId xmlns:a16="http://schemas.microsoft.com/office/drawing/2014/main" id="{5247F2FB-582F-91E8-179F-E93706E8DEA5}"/>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5770653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44A37-D90C-7F44-AC29-A18A405615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SV"/>
          </a:p>
        </p:txBody>
      </p:sp>
      <p:sp>
        <p:nvSpPr>
          <p:cNvPr id="3" name="Text Placeholder 2">
            <a:extLst>
              <a:ext uri="{FF2B5EF4-FFF2-40B4-BE49-F238E27FC236}">
                <a16:creationId xmlns:a16="http://schemas.microsoft.com/office/drawing/2014/main" id="{4091BB43-7CD9-CD53-B230-CA325008E5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D07372-5FDF-4DC4-A2EC-989248B500ED}"/>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5" name="Footer Placeholder 4">
            <a:extLst>
              <a:ext uri="{FF2B5EF4-FFF2-40B4-BE49-F238E27FC236}">
                <a16:creationId xmlns:a16="http://schemas.microsoft.com/office/drawing/2014/main" id="{086E6959-850F-9397-6D8A-A287F3863329}"/>
              </a:ext>
            </a:extLst>
          </p:cNvPr>
          <p:cNvSpPr>
            <a:spLocks noGrp="1"/>
          </p:cNvSpPr>
          <p:nvPr>
            <p:ph type="ftr" sz="quarter" idx="11"/>
          </p:nvPr>
        </p:nvSpPr>
        <p:spPr/>
        <p:txBody>
          <a:bodyPr/>
          <a:lstStyle/>
          <a:p>
            <a:endParaRPr lang="es-SV"/>
          </a:p>
        </p:txBody>
      </p:sp>
      <p:sp>
        <p:nvSpPr>
          <p:cNvPr id="6" name="Slide Number Placeholder 5">
            <a:extLst>
              <a:ext uri="{FF2B5EF4-FFF2-40B4-BE49-F238E27FC236}">
                <a16:creationId xmlns:a16="http://schemas.microsoft.com/office/drawing/2014/main" id="{DB0BCFF2-564E-099A-7CDE-96257C1F92F0}"/>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18931862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46841-DA5B-1324-DB5F-926C7F75F6B3}"/>
              </a:ext>
            </a:extLst>
          </p:cNvPr>
          <p:cNvSpPr>
            <a:spLocks noGrp="1"/>
          </p:cNvSpPr>
          <p:nvPr>
            <p:ph type="title"/>
          </p:nvPr>
        </p:nvSpPr>
        <p:spPr/>
        <p:txBody>
          <a:bodyPr/>
          <a:lstStyle/>
          <a:p>
            <a:r>
              <a:rPr lang="en-US"/>
              <a:t>Click to edit Master title style</a:t>
            </a:r>
            <a:endParaRPr lang="es-SV"/>
          </a:p>
        </p:txBody>
      </p:sp>
      <p:sp>
        <p:nvSpPr>
          <p:cNvPr id="3" name="Content Placeholder 2">
            <a:extLst>
              <a:ext uri="{FF2B5EF4-FFF2-40B4-BE49-F238E27FC236}">
                <a16:creationId xmlns:a16="http://schemas.microsoft.com/office/drawing/2014/main" id="{C4186BCF-E54C-713D-7AC2-83BAFAB3BC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4" name="Content Placeholder 3">
            <a:extLst>
              <a:ext uri="{FF2B5EF4-FFF2-40B4-BE49-F238E27FC236}">
                <a16:creationId xmlns:a16="http://schemas.microsoft.com/office/drawing/2014/main" id="{B5D9BB9C-0EC2-1A99-6FB8-8CB5D0937C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5" name="Date Placeholder 4">
            <a:extLst>
              <a:ext uri="{FF2B5EF4-FFF2-40B4-BE49-F238E27FC236}">
                <a16:creationId xmlns:a16="http://schemas.microsoft.com/office/drawing/2014/main" id="{8348BFCF-3746-A2C2-CB27-1130EC129629}"/>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6" name="Footer Placeholder 5">
            <a:extLst>
              <a:ext uri="{FF2B5EF4-FFF2-40B4-BE49-F238E27FC236}">
                <a16:creationId xmlns:a16="http://schemas.microsoft.com/office/drawing/2014/main" id="{4654A2AF-B74D-299E-A496-2C8B7955DDB2}"/>
              </a:ext>
            </a:extLst>
          </p:cNvPr>
          <p:cNvSpPr>
            <a:spLocks noGrp="1"/>
          </p:cNvSpPr>
          <p:nvPr>
            <p:ph type="ftr" sz="quarter" idx="11"/>
          </p:nvPr>
        </p:nvSpPr>
        <p:spPr/>
        <p:txBody>
          <a:bodyPr/>
          <a:lstStyle/>
          <a:p>
            <a:endParaRPr lang="es-SV"/>
          </a:p>
        </p:txBody>
      </p:sp>
      <p:sp>
        <p:nvSpPr>
          <p:cNvPr id="7" name="Slide Number Placeholder 6">
            <a:extLst>
              <a:ext uri="{FF2B5EF4-FFF2-40B4-BE49-F238E27FC236}">
                <a16:creationId xmlns:a16="http://schemas.microsoft.com/office/drawing/2014/main" id="{51990DAB-794E-DEAB-DBFC-9BD5B744B427}"/>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24824541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FC89B-861D-D167-DF27-C6B690A79F9B}"/>
              </a:ext>
            </a:extLst>
          </p:cNvPr>
          <p:cNvSpPr>
            <a:spLocks noGrp="1"/>
          </p:cNvSpPr>
          <p:nvPr>
            <p:ph type="title"/>
          </p:nvPr>
        </p:nvSpPr>
        <p:spPr>
          <a:xfrm>
            <a:off x="839788" y="365125"/>
            <a:ext cx="10515600" cy="1325563"/>
          </a:xfrm>
        </p:spPr>
        <p:txBody>
          <a:bodyPr/>
          <a:lstStyle/>
          <a:p>
            <a:r>
              <a:rPr lang="en-US"/>
              <a:t>Click to edit Master title style</a:t>
            </a:r>
            <a:endParaRPr lang="es-SV"/>
          </a:p>
        </p:txBody>
      </p:sp>
      <p:sp>
        <p:nvSpPr>
          <p:cNvPr id="3" name="Text Placeholder 2">
            <a:extLst>
              <a:ext uri="{FF2B5EF4-FFF2-40B4-BE49-F238E27FC236}">
                <a16:creationId xmlns:a16="http://schemas.microsoft.com/office/drawing/2014/main" id="{4FA1E124-614E-5012-A94C-47B67A4B06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D1ECCA-16A9-55B8-BB96-3C12F4BE54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5" name="Text Placeholder 4">
            <a:extLst>
              <a:ext uri="{FF2B5EF4-FFF2-40B4-BE49-F238E27FC236}">
                <a16:creationId xmlns:a16="http://schemas.microsoft.com/office/drawing/2014/main" id="{82393C76-CE62-0142-FB59-DE9E9D18F1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BC1BB9-0C0B-2504-A3CE-59C35E7CBE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7" name="Date Placeholder 6">
            <a:extLst>
              <a:ext uri="{FF2B5EF4-FFF2-40B4-BE49-F238E27FC236}">
                <a16:creationId xmlns:a16="http://schemas.microsoft.com/office/drawing/2014/main" id="{341949E6-3AA5-79E0-47CD-B2C1D640DE49}"/>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8" name="Footer Placeholder 7">
            <a:extLst>
              <a:ext uri="{FF2B5EF4-FFF2-40B4-BE49-F238E27FC236}">
                <a16:creationId xmlns:a16="http://schemas.microsoft.com/office/drawing/2014/main" id="{B2EA83C3-9DC2-E034-426A-3B19CC07752F}"/>
              </a:ext>
            </a:extLst>
          </p:cNvPr>
          <p:cNvSpPr>
            <a:spLocks noGrp="1"/>
          </p:cNvSpPr>
          <p:nvPr>
            <p:ph type="ftr" sz="quarter" idx="11"/>
          </p:nvPr>
        </p:nvSpPr>
        <p:spPr/>
        <p:txBody>
          <a:bodyPr/>
          <a:lstStyle/>
          <a:p>
            <a:endParaRPr lang="es-SV"/>
          </a:p>
        </p:txBody>
      </p:sp>
      <p:sp>
        <p:nvSpPr>
          <p:cNvPr id="9" name="Slide Number Placeholder 8">
            <a:extLst>
              <a:ext uri="{FF2B5EF4-FFF2-40B4-BE49-F238E27FC236}">
                <a16:creationId xmlns:a16="http://schemas.microsoft.com/office/drawing/2014/main" id="{8D784729-FFE9-1D28-F225-2245A5C2A0A9}"/>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15930759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30A97-5BA0-4F26-F9FF-4E97E2E792A3}"/>
              </a:ext>
            </a:extLst>
          </p:cNvPr>
          <p:cNvSpPr>
            <a:spLocks noGrp="1"/>
          </p:cNvSpPr>
          <p:nvPr>
            <p:ph type="title"/>
          </p:nvPr>
        </p:nvSpPr>
        <p:spPr/>
        <p:txBody>
          <a:bodyPr/>
          <a:lstStyle/>
          <a:p>
            <a:r>
              <a:rPr lang="en-US"/>
              <a:t>Click to edit Master title style</a:t>
            </a:r>
            <a:endParaRPr lang="es-SV"/>
          </a:p>
        </p:txBody>
      </p:sp>
      <p:sp>
        <p:nvSpPr>
          <p:cNvPr id="3" name="Date Placeholder 2">
            <a:extLst>
              <a:ext uri="{FF2B5EF4-FFF2-40B4-BE49-F238E27FC236}">
                <a16:creationId xmlns:a16="http://schemas.microsoft.com/office/drawing/2014/main" id="{74DACA59-565C-BFCE-D048-15BBC376EEA3}"/>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4" name="Footer Placeholder 3">
            <a:extLst>
              <a:ext uri="{FF2B5EF4-FFF2-40B4-BE49-F238E27FC236}">
                <a16:creationId xmlns:a16="http://schemas.microsoft.com/office/drawing/2014/main" id="{A3FE162F-F593-4CA6-0434-12CD9682B576}"/>
              </a:ext>
            </a:extLst>
          </p:cNvPr>
          <p:cNvSpPr>
            <a:spLocks noGrp="1"/>
          </p:cNvSpPr>
          <p:nvPr>
            <p:ph type="ftr" sz="quarter" idx="11"/>
          </p:nvPr>
        </p:nvSpPr>
        <p:spPr/>
        <p:txBody>
          <a:bodyPr/>
          <a:lstStyle/>
          <a:p>
            <a:endParaRPr lang="es-SV"/>
          </a:p>
        </p:txBody>
      </p:sp>
      <p:sp>
        <p:nvSpPr>
          <p:cNvPr id="5" name="Slide Number Placeholder 4">
            <a:extLst>
              <a:ext uri="{FF2B5EF4-FFF2-40B4-BE49-F238E27FC236}">
                <a16:creationId xmlns:a16="http://schemas.microsoft.com/office/drawing/2014/main" id="{FEB8B47C-511E-CDF9-9FF9-7728E7BE4F08}"/>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41148559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398C7D-8F09-4365-4C99-0B8829FE51C2}"/>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3" name="Footer Placeholder 2">
            <a:extLst>
              <a:ext uri="{FF2B5EF4-FFF2-40B4-BE49-F238E27FC236}">
                <a16:creationId xmlns:a16="http://schemas.microsoft.com/office/drawing/2014/main" id="{C791510C-203A-68E4-B170-5D5741742E27}"/>
              </a:ext>
            </a:extLst>
          </p:cNvPr>
          <p:cNvSpPr>
            <a:spLocks noGrp="1"/>
          </p:cNvSpPr>
          <p:nvPr>
            <p:ph type="ftr" sz="quarter" idx="11"/>
          </p:nvPr>
        </p:nvSpPr>
        <p:spPr/>
        <p:txBody>
          <a:bodyPr/>
          <a:lstStyle/>
          <a:p>
            <a:endParaRPr lang="es-SV"/>
          </a:p>
        </p:txBody>
      </p:sp>
      <p:sp>
        <p:nvSpPr>
          <p:cNvPr id="4" name="Slide Number Placeholder 3">
            <a:extLst>
              <a:ext uri="{FF2B5EF4-FFF2-40B4-BE49-F238E27FC236}">
                <a16:creationId xmlns:a16="http://schemas.microsoft.com/office/drawing/2014/main" id="{B6819710-926A-D5BA-BD4A-B960CD2E97A8}"/>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28143400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EEC49-94E6-0FC5-B31A-DF2C168FAE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SV"/>
          </a:p>
        </p:txBody>
      </p:sp>
      <p:sp>
        <p:nvSpPr>
          <p:cNvPr id="3" name="Content Placeholder 2">
            <a:extLst>
              <a:ext uri="{FF2B5EF4-FFF2-40B4-BE49-F238E27FC236}">
                <a16:creationId xmlns:a16="http://schemas.microsoft.com/office/drawing/2014/main" id="{76550585-5B35-5478-6F32-94E624A4DA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4" name="Text Placeholder 3">
            <a:extLst>
              <a:ext uri="{FF2B5EF4-FFF2-40B4-BE49-F238E27FC236}">
                <a16:creationId xmlns:a16="http://schemas.microsoft.com/office/drawing/2014/main" id="{694CBF2A-E779-8313-4E5E-FBA038DDC1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C952EE-BF84-2C1E-F7FC-1283B56A6A8E}"/>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6" name="Footer Placeholder 5">
            <a:extLst>
              <a:ext uri="{FF2B5EF4-FFF2-40B4-BE49-F238E27FC236}">
                <a16:creationId xmlns:a16="http://schemas.microsoft.com/office/drawing/2014/main" id="{673A1834-0F95-4114-3C86-6F05145C3131}"/>
              </a:ext>
            </a:extLst>
          </p:cNvPr>
          <p:cNvSpPr>
            <a:spLocks noGrp="1"/>
          </p:cNvSpPr>
          <p:nvPr>
            <p:ph type="ftr" sz="quarter" idx="11"/>
          </p:nvPr>
        </p:nvSpPr>
        <p:spPr/>
        <p:txBody>
          <a:bodyPr/>
          <a:lstStyle/>
          <a:p>
            <a:endParaRPr lang="es-SV"/>
          </a:p>
        </p:txBody>
      </p:sp>
      <p:sp>
        <p:nvSpPr>
          <p:cNvPr id="7" name="Slide Number Placeholder 6">
            <a:extLst>
              <a:ext uri="{FF2B5EF4-FFF2-40B4-BE49-F238E27FC236}">
                <a16:creationId xmlns:a16="http://schemas.microsoft.com/office/drawing/2014/main" id="{AF9AE229-934A-CD9E-BCAD-9E3A6C5D4349}"/>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3182069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DECB4-1008-E15C-6F40-4BBE448A45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SV"/>
          </a:p>
        </p:txBody>
      </p:sp>
      <p:sp>
        <p:nvSpPr>
          <p:cNvPr id="3" name="Picture Placeholder 2">
            <a:extLst>
              <a:ext uri="{FF2B5EF4-FFF2-40B4-BE49-F238E27FC236}">
                <a16:creationId xmlns:a16="http://schemas.microsoft.com/office/drawing/2014/main" id="{DC0BF463-009B-BC70-5159-1764E3F0AB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Text Placeholder 3">
            <a:extLst>
              <a:ext uri="{FF2B5EF4-FFF2-40B4-BE49-F238E27FC236}">
                <a16:creationId xmlns:a16="http://schemas.microsoft.com/office/drawing/2014/main" id="{5B8415F0-91E5-6362-AF23-2BA06ADB51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4A0818-8888-52F5-CC6F-B058EBF241FC}"/>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6" name="Footer Placeholder 5">
            <a:extLst>
              <a:ext uri="{FF2B5EF4-FFF2-40B4-BE49-F238E27FC236}">
                <a16:creationId xmlns:a16="http://schemas.microsoft.com/office/drawing/2014/main" id="{93D31C24-4DA9-AE04-B5EA-884A3132B586}"/>
              </a:ext>
            </a:extLst>
          </p:cNvPr>
          <p:cNvSpPr>
            <a:spLocks noGrp="1"/>
          </p:cNvSpPr>
          <p:nvPr>
            <p:ph type="ftr" sz="quarter" idx="11"/>
          </p:nvPr>
        </p:nvSpPr>
        <p:spPr/>
        <p:txBody>
          <a:bodyPr/>
          <a:lstStyle/>
          <a:p>
            <a:endParaRPr lang="es-SV"/>
          </a:p>
        </p:txBody>
      </p:sp>
      <p:sp>
        <p:nvSpPr>
          <p:cNvPr id="7" name="Slide Number Placeholder 6">
            <a:extLst>
              <a:ext uri="{FF2B5EF4-FFF2-40B4-BE49-F238E27FC236}">
                <a16:creationId xmlns:a16="http://schemas.microsoft.com/office/drawing/2014/main" id="{566E774D-553A-56F7-AFE3-3FA91F679E78}"/>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5548585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3E98-6B20-3A6E-745A-7B608A8E90F8}"/>
              </a:ext>
            </a:extLst>
          </p:cNvPr>
          <p:cNvSpPr>
            <a:spLocks noGrp="1"/>
          </p:cNvSpPr>
          <p:nvPr>
            <p:ph type="title"/>
          </p:nvPr>
        </p:nvSpPr>
        <p:spPr/>
        <p:txBody>
          <a:bodyPr/>
          <a:lstStyle/>
          <a:p>
            <a:r>
              <a:rPr lang="en-US"/>
              <a:t>Click to edit Master title style</a:t>
            </a:r>
            <a:endParaRPr lang="es-SV"/>
          </a:p>
        </p:txBody>
      </p:sp>
      <p:sp>
        <p:nvSpPr>
          <p:cNvPr id="3" name="Vertical Text Placeholder 2">
            <a:extLst>
              <a:ext uri="{FF2B5EF4-FFF2-40B4-BE49-F238E27FC236}">
                <a16:creationId xmlns:a16="http://schemas.microsoft.com/office/drawing/2014/main" id="{FAA4367C-D9ED-5049-CF47-E072AF94E9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4" name="Date Placeholder 3">
            <a:extLst>
              <a:ext uri="{FF2B5EF4-FFF2-40B4-BE49-F238E27FC236}">
                <a16:creationId xmlns:a16="http://schemas.microsoft.com/office/drawing/2014/main" id="{314E7D45-EF1E-45E6-CDF8-98C86E06F763}"/>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5" name="Footer Placeholder 4">
            <a:extLst>
              <a:ext uri="{FF2B5EF4-FFF2-40B4-BE49-F238E27FC236}">
                <a16:creationId xmlns:a16="http://schemas.microsoft.com/office/drawing/2014/main" id="{ABF902D2-0807-D20F-D26E-CBA467775E1F}"/>
              </a:ext>
            </a:extLst>
          </p:cNvPr>
          <p:cNvSpPr>
            <a:spLocks noGrp="1"/>
          </p:cNvSpPr>
          <p:nvPr>
            <p:ph type="ftr" sz="quarter" idx="11"/>
          </p:nvPr>
        </p:nvSpPr>
        <p:spPr/>
        <p:txBody>
          <a:bodyPr/>
          <a:lstStyle/>
          <a:p>
            <a:endParaRPr lang="es-SV"/>
          </a:p>
        </p:txBody>
      </p:sp>
      <p:sp>
        <p:nvSpPr>
          <p:cNvPr id="6" name="Slide Number Placeholder 5">
            <a:extLst>
              <a:ext uri="{FF2B5EF4-FFF2-40B4-BE49-F238E27FC236}">
                <a16:creationId xmlns:a16="http://schemas.microsoft.com/office/drawing/2014/main" id="{7F9A8766-23A9-BE7C-F2D8-9D633601ACC3}"/>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3928464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CF9E8D-E765-E54D-C973-4EB8ADA04F0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SV"/>
          </a:p>
        </p:txBody>
      </p:sp>
      <p:sp>
        <p:nvSpPr>
          <p:cNvPr id="3" name="Vertical Text Placeholder 2">
            <a:extLst>
              <a:ext uri="{FF2B5EF4-FFF2-40B4-BE49-F238E27FC236}">
                <a16:creationId xmlns:a16="http://schemas.microsoft.com/office/drawing/2014/main" id="{18F70F49-38D2-D05C-5923-B19C8D716A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4" name="Date Placeholder 3">
            <a:extLst>
              <a:ext uri="{FF2B5EF4-FFF2-40B4-BE49-F238E27FC236}">
                <a16:creationId xmlns:a16="http://schemas.microsoft.com/office/drawing/2014/main" id="{3477B51A-C709-8CE0-76D0-F77D5A7AF358}"/>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5" name="Footer Placeholder 4">
            <a:extLst>
              <a:ext uri="{FF2B5EF4-FFF2-40B4-BE49-F238E27FC236}">
                <a16:creationId xmlns:a16="http://schemas.microsoft.com/office/drawing/2014/main" id="{0EC708FC-52BE-4743-6F06-92F3A1266AFA}"/>
              </a:ext>
            </a:extLst>
          </p:cNvPr>
          <p:cNvSpPr>
            <a:spLocks noGrp="1"/>
          </p:cNvSpPr>
          <p:nvPr>
            <p:ph type="ftr" sz="quarter" idx="11"/>
          </p:nvPr>
        </p:nvSpPr>
        <p:spPr/>
        <p:txBody>
          <a:bodyPr/>
          <a:lstStyle/>
          <a:p>
            <a:endParaRPr lang="es-SV"/>
          </a:p>
        </p:txBody>
      </p:sp>
      <p:sp>
        <p:nvSpPr>
          <p:cNvPr id="6" name="Slide Number Placeholder 5">
            <a:extLst>
              <a:ext uri="{FF2B5EF4-FFF2-40B4-BE49-F238E27FC236}">
                <a16:creationId xmlns:a16="http://schemas.microsoft.com/office/drawing/2014/main" id="{79D5CE14-2266-2AAD-7551-17DAA2188145}"/>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343541254"/>
      </p:ext>
    </p:extLst>
  </p:cSld>
  <p:clrMapOvr>
    <a:masterClrMapping/>
  </p:clrMapOvr>
</p:sldLayout>
</file>

<file path=ppt/slideMasters/_rels/slideMaster1.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video"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video" Target="../media/media1.mp4"/><Relationship Id="rId4" Type="http://schemas.microsoft.com/office/2007/relationships/media" Target="../media/media1.mp4"/></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4.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5.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6.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4"/>
            <p:extLst>
              <p:ext uri="{DAA4B4D4-6D71-4841-9C94-3DE7FCFB9230}">
                <p14:media xmlns:p14="http://schemas.microsoft.com/office/powerpoint/2010/main" r:embed="rId3"/>
              </p:ext>
            </p:extLst>
          </p:nvPr>
        </p:nvPicPr>
        <p:blipFill>
          <a:blip r:embed="rId5"/>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103082972"/>
      </p:ext>
    </p:extLst>
  </p:cSld>
  <p:clrMap bg1="lt1" tx1="dk1" bg2="lt2" tx2="dk2" accent1="accent1" accent2="accent2" accent3="accent3" accent4="accent4" accent5="accent5" accent6="accent6" hlink="hlink" folHlink="folHlink"/>
  <p:sldLayoutIdLst>
    <p:sldLayoutId id="2147484774" r:id="rId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E12FF8-9FF3-4993-A0C9-85070A06CB71}" type="datetime1">
              <a:rPr lang="es-SV" smtClean="0"/>
              <a:t>27/11/2024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a:t>
            </a:fld>
            <a:endParaRPr lang="es-SV"/>
          </a:p>
        </p:txBody>
      </p:sp>
    </p:spTree>
    <p:extLst>
      <p:ext uri="{BB962C8B-B14F-4D97-AF65-F5344CB8AC3E}">
        <p14:creationId xmlns:p14="http://schemas.microsoft.com/office/powerpoint/2010/main" val="2261838793"/>
      </p:ext>
    </p:extLst>
  </p:cSld>
  <p:clrMap bg1="lt1" tx1="dk1" bg2="lt2" tx2="dk2" accent1="accent1" accent2="accent2" accent3="accent3" accent4="accent4" accent5="accent5" accent6="accent6" hlink="hlink" folHlink="folHlink"/>
  <p:sldLayoutIdLst>
    <p:sldLayoutId id="2147484788" r:id="rId1"/>
    <p:sldLayoutId id="2147484789" r:id="rId2"/>
    <p:sldLayoutId id="2147484790" r:id="rId3"/>
    <p:sldLayoutId id="2147484791" r:id="rId4"/>
    <p:sldLayoutId id="2147484792" r:id="rId5"/>
    <p:sldLayoutId id="2147484793" r:id="rId6"/>
    <p:sldLayoutId id="2147484794" r:id="rId7"/>
    <p:sldLayoutId id="2147484795" r:id="rId8"/>
    <p:sldLayoutId id="2147484796" r:id="rId9"/>
    <p:sldLayoutId id="2147484797" r:id="rId10"/>
    <p:sldLayoutId id="214748479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5"/>
            <p:extLst>
              <p:ext uri="{DAA4B4D4-6D71-4841-9C94-3DE7FCFB9230}">
                <p14:media xmlns:p14="http://schemas.microsoft.com/office/powerpoint/2010/main" r:embed="rId4"/>
              </p:ext>
            </p:extLst>
          </p:nvPr>
        </p:nvPicPr>
        <p:blipFill>
          <a:blip r:embed="rId6"/>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941893869"/>
      </p:ext>
    </p:extLst>
  </p:cSld>
  <p:clrMap bg1="lt1" tx1="dk1" bg2="lt2" tx2="dk2" accent1="accent1" accent2="accent2" accent3="accent3" accent4="accent4" accent5="accent5" accent6="accent6" hlink="hlink" folHlink="folHlink"/>
  <p:sldLayoutIdLst>
    <p:sldLayoutId id="2147484800" r:id="rId1"/>
    <p:sldLayoutId id="2147484801"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0149406"/>
      </p:ext>
    </p:extLst>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27/11/2024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a:t>
            </a:fld>
            <a:endParaRPr lang="en-US"/>
          </a:p>
        </p:txBody>
      </p:sp>
    </p:spTree>
    <p:extLst>
      <p:ext uri="{BB962C8B-B14F-4D97-AF65-F5344CB8AC3E}">
        <p14:creationId xmlns:p14="http://schemas.microsoft.com/office/powerpoint/2010/main" val="1092152123"/>
      </p:ext>
    </p:extLst>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 id="2147484813" r:id="rId5"/>
    <p:sldLayoutId id="2147484814" r:id="rId6"/>
    <p:sldLayoutId id="2147484815" r:id="rId7"/>
    <p:sldLayoutId id="2147484816" r:id="rId8"/>
    <p:sldLayoutId id="2147484817" r:id="rId9"/>
    <p:sldLayoutId id="2147484818" r:id="rId10"/>
    <p:sldLayoutId id="214748481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D51EF8-2350-F7D7-FDEC-EED7170E3F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SV"/>
          </a:p>
        </p:txBody>
      </p:sp>
      <p:sp>
        <p:nvSpPr>
          <p:cNvPr id="3" name="Text Placeholder 2">
            <a:extLst>
              <a:ext uri="{FF2B5EF4-FFF2-40B4-BE49-F238E27FC236}">
                <a16:creationId xmlns:a16="http://schemas.microsoft.com/office/drawing/2014/main" id="{F395EAE8-BF8A-00DB-5F95-63205E93A0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4" name="Date Placeholder 3">
            <a:extLst>
              <a:ext uri="{FF2B5EF4-FFF2-40B4-BE49-F238E27FC236}">
                <a16:creationId xmlns:a16="http://schemas.microsoft.com/office/drawing/2014/main" id="{1A17AB74-B4AC-B136-FA8B-6F7E362EB9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C3F438-F481-41BF-88FC-FD9A8A9BDBC9}" type="datetimeFigureOut">
              <a:rPr lang="es-SV" smtClean="0"/>
              <a:t>27/11/2024</a:t>
            </a:fld>
            <a:endParaRPr lang="es-SV"/>
          </a:p>
        </p:txBody>
      </p:sp>
      <p:sp>
        <p:nvSpPr>
          <p:cNvPr id="5" name="Footer Placeholder 4">
            <a:extLst>
              <a:ext uri="{FF2B5EF4-FFF2-40B4-BE49-F238E27FC236}">
                <a16:creationId xmlns:a16="http://schemas.microsoft.com/office/drawing/2014/main" id="{73A51B60-4F79-F0CA-B2E4-9EF2DF1708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Slide Number Placeholder 5">
            <a:extLst>
              <a:ext uri="{FF2B5EF4-FFF2-40B4-BE49-F238E27FC236}">
                <a16:creationId xmlns:a16="http://schemas.microsoft.com/office/drawing/2014/main" id="{7EAA3334-B877-8F77-32FA-6C5D1572C0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2701FF-194A-4CAE-8909-F5E02A0AA747}" type="slidenum">
              <a:rPr lang="es-SV" smtClean="0"/>
              <a:t>‹#›</a:t>
            </a:fld>
            <a:endParaRPr lang="es-SV"/>
          </a:p>
        </p:txBody>
      </p:sp>
    </p:spTree>
    <p:extLst>
      <p:ext uri="{BB962C8B-B14F-4D97-AF65-F5344CB8AC3E}">
        <p14:creationId xmlns:p14="http://schemas.microsoft.com/office/powerpoint/2010/main" val="2373307665"/>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775983"/>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DEL ESPÍRITU SANTO – NEUMATOLOGÍA</a:t>
            </a: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FILMINAS 58 A LA 82</a:t>
            </a:r>
            <a:endParaRPr kumimoji="0" lang="es-E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accent1"/>
            </a:solidFill>
          </a:ln>
        </p:spPr>
        <p:txBody>
          <a:bodyPr>
            <a:noAutofit/>
          </a:bodyPr>
          <a:lstStyle/>
          <a:p>
            <a:pPr algn="ctr"/>
            <a:r>
              <a:rPr lang="es-ES" sz="2800" b="1">
                <a:latin typeface="Bookman Old Style" panose="02050604050505020204" pitchFamily="18" charset="0"/>
              </a:rPr>
              <a:t>CONTENIDO - DOCTRINA </a:t>
            </a:r>
            <a:r>
              <a:rPr lang="es-ES" sz="2800" b="1" dirty="0">
                <a:latin typeface="Bookman Old Style" panose="02050604050505020204" pitchFamily="18" charset="0"/>
              </a:rPr>
              <a:t>DEL ESPIRITU SANTO</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accent1"/>
            </a:solidFill>
          </a:ln>
        </p:spPr>
        <p:txBody>
          <a:bodyPr>
            <a:normAutofit fontScale="70000" lnSpcReduction="20000"/>
          </a:bodyPr>
          <a:lstStyle/>
          <a:p>
            <a:pPr marL="1217613" lvl="2" indent="-857250" algn="just">
              <a:lnSpc>
                <a:spcPct val="150000"/>
              </a:lnSpc>
              <a:spcBef>
                <a:spcPts val="1000"/>
              </a:spcBef>
              <a:buFontTx/>
              <a:buChar char="-"/>
            </a:pPr>
            <a:r>
              <a:rPr lang="es-ES" sz="4900" b="1" dirty="0">
                <a:latin typeface="Bookman Old Style" panose="02050604050505020204" pitchFamily="18" charset="0"/>
              </a:rPr>
              <a:t>EL ESPIRITU SANTO CONVENCE AL MUNDO DE PECADO, DE JUSTICIA Y DE JUICIO</a:t>
            </a:r>
          </a:p>
          <a:p>
            <a:pPr marL="1217613" lvl="2" indent="-857250" algn="just">
              <a:lnSpc>
                <a:spcPct val="150000"/>
              </a:lnSpc>
              <a:spcBef>
                <a:spcPts val="1000"/>
              </a:spcBef>
              <a:buFontTx/>
              <a:buChar char="-"/>
            </a:pPr>
            <a:r>
              <a:rPr lang="es-ES" sz="4900" b="1" dirty="0">
                <a:latin typeface="Bookman Old Style" panose="02050604050505020204" pitchFamily="18" charset="0"/>
              </a:rPr>
              <a:t>EL ESPÍRITU SANTO Y EL NUEVO NACIMIENTO</a:t>
            </a:r>
          </a:p>
          <a:p>
            <a:pPr marL="1217613" lvl="2" indent="-857250" algn="just">
              <a:lnSpc>
                <a:spcPct val="150000"/>
              </a:lnSpc>
              <a:spcBef>
                <a:spcPts val="1000"/>
              </a:spcBef>
              <a:buFontTx/>
              <a:buChar char="-"/>
            </a:pPr>
            <a:r>
              <a:rPr lang="es-ES" sz="4900" b="1" dirty="0">
                <a:latin typeface="Bookman Old Style" panose="02050604050505020204" pitchFamily="18" charset="0"/>
              </a:rPr>
              <a:t>LA REGENERACIÓN OCURRE EN UN INSTANTE</a:t>
            </a:r>
          </a:p>
          <a:p>
            <a:pPr marL="1217613" lvl="2" indent="-857250" algn="just">
              <a:lnSpc>
                <a:spcPct val="150000"/>
              </a:lnSpc>
              <a:spcBef>
                <a:spcPts val="1000"/>
              </a:spcBef>
              <a:buFontTx/>
              <a:buChar char="-"/>
            </a:pPr>
            <a:r>
              <a:rPr lang="es-ES" sz="4900" b="1" dirty="0">
                <a:latin typeface="Bookman Old Style" panose="02050604050505020204" pitchFamily="18" charset="0"/>
              </a:rPr>
              <a:t>LOS RESULTADOS DEL NUEVO NACIMIENTO</a:t>
            </a:r>
          </a:p>
          <a:p>
            <a:pPr marL="1217613" lvl="2" indent="-857250" algn="just">
              <a:lnSpc>
                <a:spcPct val="150000"/>
              </a:lnSpc>
              <a:spcBef>
                <a:spcPts val="1000"/>
              </a:spcBef>
              <a:buFontTx/>
              <a:buChar char="-"/>
            </a:pPr>
            <a:r>
              <a:rPr lang="es-ES" sz="4900" b="1" dirty="0">
                <a:latin typeface="Bookman Old Style" panose="02050604050505020204" pitchFamily="18" charset="0"/>
              </a:rPr>
              <a:t>LA PLENITUD DEL ESPÍRITU SANTO</a:t>
            </a:r>
          </a:p>
          <a:p>
            <a:pPr marL="1217613" lvl="2" indent="-857250" algn="just">
              <a:lnSpc>
                <a:spcPct val="150000"/>
              </a:lnSpc>
              <a:spcBef>
                <a:spcPts val="1000"/>
              </a:spcBef>
              <a:buFontTx/>
              <a:buChar char="-"/>
            </a:pPr>
            <a:endParaRPr lang="es-ES" sz="4900" b="1" dirty="0">
              <a:latin typeface="Bookman Old Style" panose="02050604050505020204" pitchFamily="18" charset="0"/>
            </a:endParaRPr>
          </a:p>
          <a:p>
            <a:pPr marL="1217613" lvl="2" indent="-857250" algn="just">
              <a:lnSpc>
                <a:spcPct val="150000"/>
              </a:lnSpc>
              <a:spcBef>
                <a:spcPts val="1000"/>
              </a:spcBef>
              <a:buFontTx/>
              <a:buChar char="-"/>
            </a:pPr>
            <a:endParaRPr lang="es-ES" sz="4900" b="1" dirty="0">
              <a:latin typeface="Bookman Old Style" panose="02050604050505020204" pitchFamily="18" charset="0"/>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646366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CONVENCE AL MUNDO DE PECADO, DE JUSTICIA Y DE JUICIO</a:t>
            </a:r>
            <a:endParaRPr kumimoji="0" lang="es-SV"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 pecado </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explica el origen, naturaleza, y consecuencia del pecado, y por medio del evangelio ofrece el verdadero arrepentimiento de pecado.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 justicia </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porque Cristo fue al Padre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 donde había salido primero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es otras palabras, es el mismísimo Dios que viene a la tierra en forma de hijo como humano, por eso en Daniel 7:14 se le llama únicamente a Él: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hijo del Hombre</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Daniel 7:14, y que luego de haber dado el regalo de la salvación a toda la humanidad, vuelve al Padre - Juan 16:28.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justicia se refiere a que el mismísimo Dios hace justicia al hacerse personalmente presente en el mundo para arreglar el problema que solo él puede arreglar: EL PECADO.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16:28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Salí del Padre</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he venido al mundo; otra vez dejo el mundo, y voy al Padre.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Dan 7:13  Miraba yo en la visión de la noche, y he aquí con las nubes del cielo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venía uno como un hijo de hombre</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vino hasta el Anciano de días, y le hicieron acercarse delante de él.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Dan 7:14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le fue dado dominio, gloria y reino, para que todos los pueblos, naciones y lenguas le sirvieran;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dominio es dominio eterno, que nunca pasará, y su reino uno que no será destruido</a:t>
            </a:r>
            <a:r>
              <a:rPr kumimoji="0" lang="es-ES" sz="20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58</a:t>
            </a:r>
          </a:p>
        </p:txBody>
      </p:sp>
    </p:spTree>
    <p:extLst>
      <p:ext uri="{BB962C8B-B14F-4D97-AF65-F5344CB8AC3E}">
        <p14:creationId xmlns:p14="http://schemas.microsoft.com/office/powerpoint/2010/main" val="1334023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CONVENCE AL MUNDO DE PECADO, DE JUSTICIA Y DE JUICIO</a:t>
            </a:r>
            <a:endParaRPr kumimoji="0" lang="es-SV"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ejecuta esta justicia a través de Cristo, mediante</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identidad como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es decir Dios mismo hace justicia eliminando dos cosas: el pecado y la muerte, mediante su muerte y resurrección como humano.</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Zac 12:10  Y derramaré sobre la casa de David, y sobre los moradores de Jerusalén, espíritu de gracia y de oración; y mirarán a mí, a quien traspasaron, y llorarán como se llora por hijo unigénito, afligiéndose por él como quien se aflige por el primogénito.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1Jn 5:20  Pero sabemos que el Hijo de Dios ha venido, y nos ha dado entendimiento para conocer al que es verdadero; y estamos en el verdadero, en su Hijo Jesucristo. Este es el verdadero Dios, y la vida eterna.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14350" marR="0" lvl="1" indent="-514350" algn="just" defTabSz="914400" rtl="0" eaLnBrk="1" fontAlgn="auto" latinLnBrk="0" hangingPunct="1">
              <a:lnSpc>
                <a:spcPct val="120000"/>
              </a:lnSpc>
              <a:spcBef>
                <a:spcPts val="500"/>
              </a:spcBef>
              <a:spcAft>
                <a:spcPts val="0"/>
              </a:spcAft>
              <a:buClrTx/>
              <a:buSzTx/>
              <a:buFont typeface="+mj-lt"/>
              <a:buAutoNum type="alphaLcParenR" startAt="2"/>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despojó asimismo como Dios, para convertirse en humano (Fil 2:7)</a:t>
            </a:r>
          </a:p>
          <a:p>
            <a:pPr marL="514350" marR="0" lvl="1" indent="-514350" algn="just" defTabSz="914400" rtl="0" eaLnBrk="1" fontAlgn="auto" latinLnBrk="0" hangingPunct="1">
              <a:lnSpc>
                <a:spcPct val="120000"/>
              </a:lnSpc>
              <a:spcBef>
                <a:spcPts val="500"/>
              </a:spcBef>
              <a:spcAft>
                <a:spcPts val="0"/>
              </a:spcAft>
              <a:buClrTx/>
              <a:buSzTx/>
              <a:buFont typeface="+mj-lt"/>
              <a:buAutoNum type="alphaLcParenR" startAt="2"/>
              <a:tabLst/>
              <a:defRPr/>
            </a:pPr>
            <a:endPar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Fil 2:6  el cual, siendo en forma de Dios, no estimó el ser igual a Dios como cosa a que aferrarse,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Fil 2:7  sino que se despojó a sí mismo, tomando forma de siervo, hecho semejante a los hombres;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Fil 2:8  y estando en la condición de hombre, se humilló a sí mismo, haciéndose obediente hasta la muerte, y muerte de cruz.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59</a:t>
            </a:r>
          </a:p>
        </p:txBody>
      </p:sp>
    </p:spTree>
    <p:extLst>
      <p:ext uri="{BB962C8B-B14F-4D97-AF65-F5344CB8AC3E}">
        <p14:creationId xmlns:p14="http://schemas.microsoft.com/office/powerpoint/2010/main" val="3794908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CONVENCE AL MUNDO DE PECADO, DE JUSTICIA Y DE JUICIO</a:t>
            </a:r>
            <a:endParaRPr kumimoji="0" lang="es-SV"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ejecuta esta justicia a través de Cristo, mediante: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14350" marR="0" lvl="1" indent="-514350" algn="just" defTabSz="914400" rtl="0" eaLnBrk="1" fontAlgn="auto" latinLnBrk="0" hangingPunct="1">
              <a:lnSpc>
                <a:spcPct val="120000"/>
              </a:lnSpc>
              <a:spcBef>
                <a:spcPts val="500"/>
              </a:spcBef>
              <a:spcAft>
                <a:spcPts val="0"/>
              </a:spcAft>
              <a:buClrTx/>
              <a:buSzTx/>
              <a:buFont typeface="+mj-lt"/>
              <a:buAutoNum type="alphaLcParenR" startAt="3"/>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evangelio que revela todo el plan de salvación</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2Ti 1:10  pero que ahora ha sido manifestada por la aparición de nuestro Salvador Jesucristo, el cual quitó la muerte y sacó a luz la vida y la inmortalidad por el evangelio, </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startAt="3"/>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14350" marR="0" lvl="1" indent="-514350" algn="just" defTabSz="914400" rtl="0" eaLnBrk="1" fontAlgn="auto" latinLnBrk="0" hangingPunct="1">
              <a:lnSpc>
                <a:spcPct val="120000"/>
              </a:lnSpc>
              <a:spcBef>
                <a:spcPts val="500"/>
              </a:spcBef>
              <a:spcAft>
                <a:spcPts val="0"/>
              </a:spcAft>
              <a:buClrTx/>
              <a:buSzTx/>
              <a:buFont typeface="+mj-lt"/>
              <a:buAutoNum type="alphaLcParenR" startAt="4"/>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muerte como humano, para derrotar a la muerte en la carne y en espíritu. (Leer Hebreos 2:14)</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Heb</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2:14  Así que, por cuanto los hijos participaron de carne y sangre, él también participó de lo mismo, para destruir por medio de la muerte al que tenía el imperio de la muerte, esto es, al diablo, </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startAt="3"/>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14350" marR="0" lvl="1" indent="-514350" algn="just" defTabSz="914400" rtl="0" eaLnBrk="1" fontAlgn="auto" latinLnBrk="0" hangingPunct="1">
              <a:lnSpc>
                <a:spcPct val="120000"/>
              </a:lnSpc>
              <a:spcBef>
                <a:spcPts val="500"/>
              </a:spcBef>
              <a:spcAft>
                <a:spcPts val="0"/>
              </a:spcAft>
              <a:buClrTx/>
              <a:buSzTx/>
              <a:buFont typeface="+mj-lt"/>
              <a:buAutoNum type="alphaLcParenR" startAt="5"/>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sepultura</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(Para demostrar que los hijos de Dios van a ser sepultados Mat 27:59-60).</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startAt="5"/>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Mat 27:59  Y tomando José el cuerpo, lo envolvió en una sábana limpia,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Mat 27:60  y lo puso en su sepulcro nuevo, que había labrado en la peña; y después de hacer rodar una gran piedra a la entrada del sepulcro, se fue.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60</a:t>
            </a:r>
          </a:p>
        </p:txBody>
      </p:sp>
    </p:spTree>
    <p:extLst>
      <p:ext uri="{BB962C8B-B14F-4D97-AF65-F5344CB8AC3E}">
        <p14:creationId xmlns:p14="http://schemas.microsoft.com/office/powerpoint/2010/main" val="32700736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CONVENCE AL MUNDO DE PECADO, DE JUSTICIA Y DE JUICIO</a:t>
            </a:r>
            <a:endParaRPr kumimoji="0" lang="es-SV"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ejecuta esta justicia a través de Cristo, mediante: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14350" marR="0" lvl="1" indent="-514350" algn="just" defTabSz="914400" rtl="0" eaLnBrk="1" fontAlgn="auto" latinLnBrk="0" hangingPunct="1">
              <a:lnSpc>
                <a:spcPct val="120000"/>
              </a:lnSpc>
              <a:spcBef>
                <a:spcPts val="500"/>
              </a:spcBef>
              <a:spcAft>
                <a:spcPts val="0"/>
              </a:spcAft>
              <a:buClrTx/>
              <a:buSzTx/>
              <a:buFont typeface="+mj-lt"/>
              <a:buAutoNum type="alphaLcParenR" startAt="6"/>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resurrección</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(Para demostrar que los hijos de Dios van a salir de la sepultura – a excepción de los transformados en el rapto 1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Cor</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15:52 y 1 Tes 4:16).</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startAt="6"/>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Mat 28:5  Mas el ángel, respondiendo, dijo a las mujeres: No temáis vosotras; porque yo sé que buscáis a Jesús, el que fue crucificado.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Mat 28:6  No está aquí, pues ha resucitado, como dijo. Venid, ved el lugar donde fue puesto el Señor.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15:52  en un momento, en un abrir y cerrar de ojos, a la final trompeta; porque se tocará la trompeta, y los muertos serán resucitados incorruptibles, y nosotros seremos transformados.</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1Tes 4:16  Porque el Señor mismo con voz de mando, con voz de arcángel, y con trompeta de Dios, descenderá del cielo; y los muertos en Cristo resucitarán primero. </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startAt="3"/>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14350" marR="0" lvl="1" indent="-514350" algn="just" defTabSz="914400" rtl="0" eaLnBrk="1" fontAlgn="auto" latinLnBrk="0" hangingPunct="1">
              <a:lnSpc>
                <a:spcPct val="120000"/>
              </a:lnSpc>
              <a:spcBef>
                <a:spcPts val="500"/>
              </a:spcBef>
              <a:spcAft>
                <a:spcPts val="0"/>
              </a:spcAft>
              <a:buClrTx/>
              <a:buSzTx/>
              <a:buFont typeface="+mj-lt"/>
              <a:buAutoNum type="alphaLcParenR" startAt="7"/>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ascensión</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Hech</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1:9  Y habiendo dicho estas cosas, viéndolo ellos, fue alzado, y le recibió una nube que le ocultó de sus ojos.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Hech</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1:10  Y estando ellos con los ojos puestos en el cielo, entre tanto que él se iba, he aquí se pusieron junto a ellos dos varones con vestiduras blancas,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Hech</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1:11  los cuales también les dijeron: Varones galileos, ¿por qué estáis mirando al cielo? Este mismo Jesús, que ha sido tomado de vosotros al cielo, así vendrá como le habéis visto ir al cielo.</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61</a:t>
            </a:r>
          </a:p>
        </p:txBody>
      </p:sp>
    </p:spTree>
    <p:extLst>
      <p:ext uri="{BB962C8B-B14F-4D97-AF65-F5344CB8AC3E}">
        <p14:creationId xmlns:p14="http://schemas.microsoft.com/office/powerpoint/2010/main" val="1026400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CONVENCE AL MUNDO DE PECADO, DE JUSTICIA Y DE JUICIO</a:t>
            </a:r>
            <a:endParaRPr kumimoji="0" lang="es-SV"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ejecuta esta justicia a través de Cristo, mediante: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14350" marR="0" lvl="1" indent="-514350" algn="just" defTabSz="914400" rtl="0" eaLnBrk="1" fontAlgn="auto" latinLnBrk="0" hangingPunct="1">
              <a:lnSpc>
                <a:spcPct val="120000"/>
              </a:lnSpc>
              <a:spcBef>
                <a:spcPts val="500"/>
              </a:spcBef>
              <a:spcAft>
                <a:spcPts val="0"/>
              </a:spcAft>
              <a:buClrTx/>
              <a:buSzTx/>
              <a:buFont typeface="+mj-lt"/>
              <a:buAutoNum type="alphaLcParenR" startAt="8"/>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expiación </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(derramando su sangre PARA LIMPIARNOS DE PECADO) </a:t>
            </a:r>
          </a:p>
          <a:p>
            <a:pPr marL="514350" marR="0" lvl="1" indent="-514350" algn="just" defTabSz="914400" rtl="0" eaLnBrk="1" fontAlgn="auto" latinLnBrk="0" hangingPunct="1">
              <a:lnSpc>
                <a:spcPct val="120000"/>
              </a:lnSpc>
              <a:spcBef>
                <a:spcPts val="500"/>
              </a:spcBef>
              <a:spcAft>
                <a:spcPts val="0"/>
              </a:spcAft>
              <a:buClrTx/>
              <a:buSzTx/>
              <a:buFont typeface="+mj-lt"/>
              <a:buAutoNum type="alphaLcParenR" startAt="8"/>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3:21  Pero ahora, aparte de la ley,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ha manifestado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justicia de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testificada por la ley y por los profetas;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3:22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justicia de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por medio de la fe en Jesucristo, para todos los que creen en él. Porque no hay diferencia,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3:23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cuanto todos pecaron</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están destituidos de la gloria de Dios,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3:24  siendo justificados gratuitamente por su gracia, mediante la redención que es en Cristo Jesús,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3:25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quien Dios puso como propiciación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medio de la fe en su sangre</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para manifestar su justicia, a causa de haber pasado por alto, en su paciencia, los pecados pasados,</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1:7  en quien tenemos redención por su sangre, el perdón de pecados según las riquezas de su gracia,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Col 1:14  en quien tenemos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redención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su sangre, el perdón de pecados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1Jn 1:7  pero si andamos en luz, como él está en luz, tenemos comunión unos con otros,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la sangre de Jesucristo su Hijo nos limpia de todo pecado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Apoc</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1:5  y de Jesucristo el testigo fiel, el primogénito de los muertos, y el soberano de los reyes de la tierra. Al que nos amó,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nos lavó de nuestros pecados con su sangre,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62</a:t>
            </a:r>
          </a:p>
        </p:txBody>
      </p:sp>
    </p:spTree>
    <p:extLst>
      <p:ext uri="{BB962C8B-B14F-4D97-AF65-F5344CB8AC3E}">
        <p14:creationId xmlns:p14="http://schemas.microsoft.com/office/powerpoint/2010/main" val="3972032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CONVENCE AL MUNDO DE PECADO, DE JUSTICIA Y DE JUICIO</a:t>
            </a:r>
            <a:endParaRPr kumimoji="0" lang="es-SV"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ejecuta esta justicia a través de Cristo, mediante: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14350" marR="0" lvl="1" indent="-514350" algn="just" defTabSz="914400" rtl="0" eaLnBrk="1" fontAlgn="auto" latinLnBrk="0" hangingPunct="1">
              <a:lnSpc>
                <a:spcPct val="120000"/>
              </a:lnSpc>
              <a:spcBef>
                <a:spcPts val="500"/>
              </a:spcBef>
              <a:spcAft>
                <a:spcPts val="0"/>
              </a:spcAft>
              <a:buClrTx/>
              <a:buSzTx/>
              <a:buFont typeface="+mj-lt"/>
              <a:buAutoNum type="alphaLcParenR" startAt="9"/>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ofreciendo salvación y santificación </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startAt="9"/>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Hech</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4:12  Y en ningún otro hay salvación; porque no hay otro nombre bajo el cielo, dado a los hombres, en que podamos ser salvos.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2:5  aun estando nosotros muertos en pecados, nos dio vida juntamente con Cristo (por gracia sois salvos),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2:6  y juntamente con él nos resucitó, y asimismo nos hizo sentar en los lugares celestiales con Cristo Jesús,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2:7  para mostrar en los siglos venideros las abundantes riquezas de su gracia en su bondad para con nosotros en Cristo Jesús.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2:8  Porque por gracia sois salvos por medio de la fe; y esto no de vosotros, pues es don de Dios;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2:9  no por obras, para que nadie se gloríe.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6:11  Y esto erais algunos; mas ya habéis sido lavados,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ya habéis sido santificados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ya habéis sido justificados en el nombre del Señor Jesús, y por el Espíritu de nuestro Dios.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63</a:t>
            </a:r>
          </a:p>
        </p:txBody>
      </p:sp>
    </p:spTree>
    <p:extLst>
      <p:ext uri="{BB962C8B-B14F-4D97-AF65-F5344CB8AC3E}">
        <p14:creationId xmlns:p14="http://schemas.microsoft.com/office/powerpoint/2010/main" val="174990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CONVENCE AL MUNDO DE PECADO, DE JUSTICIA Y DE JUICIO</a:t>
            </a:r>
            <a:endParaRPr kumimoji="0" lang="es-SV"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ejecuta esta justicia a través de Cristo, mediante: </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identidad como Dios,</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despojó asimismo como Dios, para convertirse en humano </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evangelio que revela todo el plan de salvación, </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muerte como humano, (Leer Hebreos 2:14) </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sepultura,  (Para demostrar que los hijos de Dios van a salir de la sepultura)</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resurrección, </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ascensión,</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expiación (derramando su sangre) y</a:t>
            </a:r>
          </a:p>
          <a:p>
            <a:pPr marL="342900" marR="0" lvl="1" indent="-342900" algn="just" defTabSz="914400" rtl="0" eaLnBrk="1" fontAlgn="auto" latinLnBrk="0" hangingPunct="1">
              <a:lnSpc>
                <a:spcPct val="120000"/>
              </a:lnSpc>
              <a:spcBef>
                <a:spcPts val="500"/>
              </a:spcBef>
              <a:spcAft>
                <a:spcPts val="0"/>
              </a:spcAft>
              <a:buClrTx/>
              <a:buSzTx/>
              <a:buFont typeface="+mj-lt"/>
              <a:buAutoNum type="alphaLcParen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ofreciendo salvación y santificación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Todo lo anterior es a través de Cristo, y cuando el dice que </a:t>
            </a: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salió del Padre</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va al Padre</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lo que está diciendo, es que él mismo como Dios hace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justicia más importante</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es la salvación con sangre divina, para ir al cielo</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16:28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Salí del Padre</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he venido al mundo; otra vez dejo el mundo,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voy al Padre</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justicia está revelada en el evangelio - Rom. 1:17, la cual es por fe y para fe.</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1:17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en el evangelio la justicia de Dios se revela por fe y para fe</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como está escrito: Mas el justo por la fe vivirá.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 juicio </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porque (Satanás) ha sido ya juzgado.</a:t>
            </a: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64</a:t>
            </a:r>
          </a:p>
        </p:txBody>
      </p:sp>
    </p:spTree>
    <p:extLst>
      <p:ext uri="{BB962C8B-B14F-4D97-AF65-F5344CB8AC3E}">
        <p14:creationId xmlns:p14="http://schemas.microsoft.com/office/powerpoint/2010/main" val="38876903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ESPÍRITU SANTO Y EL NUEVO NACIMIENTO</a:t>
            </a:r>
            <a:endParaRPr kumimoji="0" lang="es-SV"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 la obra de regeneración del Espíritu Santo nadie puede ver el reino de Dios (Juan 3:3).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3:3  Respondió Jesús y le dijo: De cierto, de cierto te digo, </a:t>
            </a: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el que no naciere de nuevo, no puede ver el reino de Dios.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no puede salvarse por sí mismo, está totalmente corrompido.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puede entender a Dios ni las cosas relacionadas a Dios,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se encuentra en la condición de hombre natural y no espiritual 1 </a:t>
            </a:r>
            <a:r>
              <a:rPr kumimoji="0" lang="es-ES" sz="1600" b="1" i="0" u="sng"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Cor</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2:14.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1Cor 2:14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el hombre natural no percibe</a:t>
            </a: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las cosas que son del Espíritu de Dios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porque para él son locura,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no las puede entender, porque se han de discernir espiritualmente.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no regenerado es totalmente incapaz de buscar a Dios (Ro.3:10 - 12).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3:10  Como está escrito: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hay justo, ni aun uno;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3:11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hay quien entienda</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hay quien busque a Dios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3:12  Todos se desviaron, a una se hicieron inútiles;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hay quien haga lo bueno, no hay ni siquiera uno.</a:t>
            </a: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65</a:t>
            </a:r>
          </a:p>
        </p:txBody>
      </p:sp>
    </p:spTree>
    <p:extLst>
      <p:ext uri="{BB962C8B-B14F-4D97-AF65-F5344CB8AC3E}">
        <p14:creationId xmlns:p14="http://schemas.microsoft.com/office/powerpoint/2010/main" val="5222411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ESPÍRITU SANTO Y EL NUEVO NACIMIENTO</a:t>
            </a:r>
            <a:endParaRPr kumimoji="0" lang="es-SV"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Espiritualmente hablando, el hombre carnal es totalmente rechazado delante de DIOS. </a:t>
            </a:r>
          </a:p>
          <a:p>
            <a:pPr marL="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partir del nuevo nacimiento, si existe delante de DIOS con un nuevo nombre que solo DIOS conoce </a:t>
            </a:r>
            <a:r>
              <a:rPr kumimoji="0" lang="es-E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Apoc</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2:17.</a:t>
            </a:r>
          </a:p>
          <a:p>
            <a:pPr marL="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Apoc</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2:17  El que tiene oído, oiga lo que el Espíritu dice a las iglesias. Al que venciere, daré a comer del maná escondido, y le daré una piedrecita blanca,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en la piedrecita escrito un nombre nuevo</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cual ninguno conoce sino aquel que lo recibe. </a:t>
            </a:r>
          </a:p>
          <a:p>
            <a:pPr marL="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por eso que necesitamos la obra sobrenatural del Espíritu Santo viniendo a nuestras vidas y dándonos vida nueva, resucitando un cuerpo muerto, un alma seca, ajena y alejada de Dios. </a:t>
            </a:r>
          </a:p>
          <a:p>
            <a:pPr marL="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2:1  </a:t>
            </a: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él os dio vida a vosotros</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cuando estabais muertos en vuestros delitos y pecados</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 la obra de regeneración del Espíritu no habría posibilidad para nosotros de salvación  - Tito 3:5:</a:t>
            </a:r>
          </a:p>
          <a:p>
            <a:pPr marL="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Tit</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3:5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nos salvó</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no por obras de justicia que nosotros hubiéramos hecho, sino por su misericordia,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el lavamiento de la regeneración y por la renovación en el Espíritu Santo,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66</a:t>
            </a:r>
          </a:p>
        </p:txBody>
      </p:sp>
    </p:spTree>
    <p:extLst>
      <p:ext uri="{BB962C8B-B14F-4D97-AF65-F5344CB8AC3E}">
        <p14:creationId xmlns:p14="http://schemas.microsoft.com/office/powerpoint/2010/main" val="35400667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REGENERACIÓN OCURRE EN UN INSTANTE</a:t>
            </a:r>
            <a:endParaRPr kumimoji="0" lang="es-SV"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618632" cy="6214117"/>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palabra "regeneración" de Tito 3:5, expresa el concepto de nueva vida, nuevo nacimiento, resurrección espiritual, la nueva creación y, en general, una referencia de la nueva vida sobrenatural que los creyentes reciben como hijos de Dios.</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Tit</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3:5  nos salvó, no por obras de justicia que nosotros hubiéramos hecho, sino por su misericordia, por el lavamiento de la regeneración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por la renovación en el Espíritu Santo,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inicio de esta regeneración es una muestra para el creyente del inicio de la vida eterna en el cielo,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cual se introduce en el creyente en Cristo en el momento de aceptar a Cristo como salvador personal</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es donde inicia el cambio instantáneo de un estado de muerte espiritual a la vida espiritual.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inicio de la regeneración ocurre en un instante, pero le toma tiempo al creyente madurar porque todavía habita en un cuerpo de pecado.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se trata de un proceso lento y gradual.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pasa de muerte a vida en un instante, no hay un punto intermedio, no es un proceso</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67</a:t>
            </a:r>
          </a:p>
        </p:txBody>
      </p:sp>
    </p:spTree>
    <p:extLst>
      <p:ext uri="{BB962C8B-B14F-4D97-AF65-F5344CB8AC3E}">
        <p14:creationId xmlns:p14="http://schemas.microsoft.com/office/powerpoint/2010/main" val="2148424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REGENERACIÓN OCURRE EN UN INSTANTE</a:t>
            </a:r>
            <a:endParaRPr kumimoji="0" lang="es-SV"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regeneración inicia a partir de que somos salvos, y ocurre en un abrir y cerrar de ojos,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no depende del hombre</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sino que se trata de una obra producida por Cristo al bautizarnos con el Espíritu Santo.</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hay mérito humano, no hay responsabilidad humana, es un poder que viene del cielo.</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nuevo nacimiento es una obra de Dios, como lo dice Juan 1:12-13</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1:12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Mas a todos los que le recibieron, a los que creen en su nombre, les dio potestad de ser hechos hijos de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1:13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cuales no son engendrados de sangre, ni de voluntad de carne, ni de voluntad de varón,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sino de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68</a:t>
            </a:r>
          </a:p>
        </p:txBody>
      </p:sp>
    </p:spTree>
    <p:extLst>
      <p:ext uri="{BB962C8B-B14F-4D97-AF65-F5344CB8AC3E}">
        <p14:creationId xmlns:p14="http://schemas.microsoft.com/office/powerpoint/2010/main" val="10583764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RESULTADOS DEL NUEVO NACIMIENTO</a:t>
            </a:r>
            <a:endParaRPr kumimoji="0" lang="es-SV"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Así como no podemos ver el viento, pero sí podemos ver sus efectos, así es el Espíritu en su naturaleza,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ya que se notan los cambios en el verdadero creyente</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Antes de darse la regeneración en nosotros hubiera sido imposible controlar el pecado y dominarlo.</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corazón de piedra ha sido cambiado por un corazón de carne, nuevo, hecho por Dios para buenas obras como dice la Biblia. El cambio es de creación divina: Un nuevo corazón.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viejo desaparece,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he aquí todas las cosas son hechas nuevas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Cuando un creyente recibe a Cristo por la fe, es nacido de nuevo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en el acto del nuevo nacimiento recibe una nueva naturaleza</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Esto es a lo que la Biblia hace referencia como al nuevo hombre –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Ef</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4:24</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4:24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vestíos del nuevo hombre</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creado según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en la justicia y santidad de la verdad.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69</a:t>
            </a:r>
          </a:p>
        </p:txBody>
      </p:sp>
    </p:spTree>
    <p:extLst>
      <p:ext uri="{BB962C8B-B14F-4D97-AF65-F5344CB8AC3E}">
        <p14:creationId xmlns:p14="http://schemas.microsoft.com/office/powerpoint/2010/main" val="1382083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43000">
              <a:schemeClr val="bg1"/>
            </a:gs>
            <a:gs pos="100000">
              <a:schemeClr val="accent5"/>
            </a:gs>
          </a:gsLst>
          <a:lin ang="5400000" scaled="1"/>
        </a:gradFill>
        <a:effectLst/>
      </p:bgPr>
    </p:bg>
    <p:spTree>
      <p:nvGrpSpPr>
        <p:cNvPr id="1" name=""/>
        <p:cNvGrpSpPr/>
        <p:nvPr/>
      </p:nvGrpSpPr>
      <p:grpSpPr>
        <a:xfrm>
          <a:off x="0" y="0"/>
          <a:ext cx="0" cy="0"/>
          <a:chOff x="0" y="0"/>
          <a:chExt cx="0" cy="0"/>
        </a:xfrm>
      </p:grpSpPr>
      <p:pic>
        <p:nvPicPr>
          <p:cNvPr id="6" name="Imagen 5" descr="Logotipo&#10;&#10;Descripción generada automáticamente">
            <a:extLst>
              <a:ext uri="{FF2B5EF4-FFF2-40B4-BE49-F238E27FC236}">
                <a16:creationId xmlns:a16="http://schemas.microsoft.com/office/drawing/2014/main" id="{A74B0DBE-5E77-0044-D688-5CC6AF314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8527" y="-18394"/>
            <a:ext cx="5018183" cy="6858000"/>
          </a:xfrm>
          <a:prstGeom prst="rect">
            <a:avLst/>
          </a:prstGeom>
        </p:spPr>
      </p:pic>
      <p:sp>
        <p:nvSpPr>
          <p:cNvPr id="11" name="Rectangle 5">
            <a:extLst>
              <a:ext uri="{FF2B5EF4-FFF2-40B4-BE49-F238E27FC236}">
                <a16:creationId xmlns:a16="http://schemas.microsoft.com/office/drawing/2014/main" id="{8622DEB4-29E6-8E9E-3BD3-8197B3B4EB90}"/>
              </a:ext>
            </a:extLst>
          </p:cNvPr>
          <p:cNvSpPr/>
          <p:nvPr/>
        </p:nvSpPr>
        <p:spPr>
          <a:xfrm>
            <a:off x="-40774" y="202721"/>
            <a:ext cx="9718174" cy="1323439"/>
          </a:xfrm>
          <a:prstGeom prst="rect">
            <a:avLst/>
          </a:prstGeom>
          <a:noFill/>
          <a:ln w="28575">
            <a:noFill/>
          </a:ln>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solidFill>
                  <a:prstClr val="black"/>
                </a:solidFill>
                <a:effectLst/>
                <a:uLnTx/>
                <a:uFillTx/>
                <a:latin typeface="Calibri" panose="020F0502020204030204"/>
                <a:ea typeface="+mn-ea"/>
                <a:cs typeface="+mn-cs"/>
              </a:rPr>
              <a:t>SINO TENEMOS PAZ DENTRO DE NOSOTROS,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solidFill>
                  <a:prstClr val="black"/>
                </a:solidFill>
                <a:effectLst/>
                <a:uLnTx/>
                <a:uFillTx/>
                <a:latin typeface="Calibri" panose="020F0502020204030204"/>
                <a:ea typeface="+mn-ea"/>
                <a:cs typeface="+mn-cs"/>
              </a:rPr>
              <a:t>DE NADA SIRVE BUSCARLA AFUERA</a:t>
            </a:r>
          </a:p>
        </p:txBody>
      </p:sp>
      <p:sp>
        <p:nvSpPr>
          <p:cNvPr id="7" name="Rectangle 6">
            <a:extLst>
              <a:ext uri="{FF2B5EF4-FFF2-40B4-BE49-F238E27FC236}">
                <a16:creationId xmlns:a16="http://schemas.microsoft.com/office/drawing/2014/main" id="{64A91CDD-437A-E2F1-E846-4DD1F1BE372F}"/>
              </a:ext>
            </a:extLst>
          </p:cNvPr>
          <p:cNvSpPr/>
          <p:nvPr/>
        </p:nvSpPr>
        <p:spPr>
          <a:xfrm>
            <a:off x="4818313" y="2451103"/>
            <a:ext cx="4471544" cy="70788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solidFill>
                  <a:prstClr val="black"/>
                </a:solidFill>
                <a:effectLst/>
                <a:uLnTx/>
                <a:uFillTx/>
                <a:latin typeface="Calibri" panose="020F0502020204030204"/>
                <a:ea typeface="+mn-ea"/>
                <a:cs typeface="+mn-cs"/>
              </a:rPr>
              <a:t>REGRESAMOS A LAS</a:t>
            </a:r>
          </a:p>
        </p:txBody>
      </p:sp>
      <p:sp>
        <p:nvSpPr>
          <p:cNvPr id="8" name="Rectangle 7">
            <a:extLst>
              <a:ext uri="{FF2B5EF4-FFF2-40B4-BE49-F238E27FC236}">
                <a16:creationId xmlns:a16="http://schemas.microsoft.com/office/drawing/2014/main" id="{72F0EC6C-84C0-1962-CD2D-E9EEA4DCB350}"/>
              </a:ext>
            </a:extLst>
          </p:cNvPr>
          <p:cNvSpPr/>
          <p:nvPr/>
        </p:nvSpPr>
        <p:spPr>
          <a:xfrm>
            <a:off x="7922126" y="3319612"/>
            <a:ext cx="2161912" cy="1938992"/>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solidFill>
                  <a:prstClr val="black"/>
                </a:solidFill>
                <a:effectLst/>
                <a:uLnTx/>
                <a:uFillTx/>
                <a:latin typeface="Calibri" panose="020F0502020204030204"/>
                <a:ea typeface="+mn-ea"/>
                <a:cs typeface="+mn-cs"/>
              </a:rPr>
              <a:t>10:30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solidFill>
                  <a:prstClr val="black"/>
                </a:solidFill>
                <a:effectLst/>
                <a:uLnTx/>
                <a:uFillTx/>
                <a:latin typeface="Calibri" panose="020F0502020204030204"/>
                <a:ea typeface="+mn-ea"/>
                <a:cs typeface="+mn-cs"/>
              </a:rPr>
              <a:t> am</a:t>
            </a:r>
            <a:endParaRPr kumimoji="0" lang="en-US" sz="4800" b="1" i="0" u="none" strike="noStrike" kern="1200" cap="none" spc="0" normalizeH="0" baseline="0" noProof="0" dirty="0">
              <a:ln/>
              <a:solidFill>
                <a:prstClr val="black"/>
              </a:solidFill>
              <a:effectLst/>
              <a:uLnTx/>
              <a:uFillTx/>
              <a:latin typeface="Calibri" panose="020F0502020204030204"/>
              <a:ea typeface="+mn-ea"/>
              <a:cs typeface="+mn-cs"/>
            </a:endParaRPr>
          </a:p>
        </p:txBody>
      </p:sp>
      <p:sp>
        <p:nvSpPr>
          <p:cNvPr id="9" name="Rectangle 5">
            <a:extLst>
              <a:ext uri="{FF2B5EF4-FFF2-40B4-BE49-F238E27FC236}">
                <a16:creationId xmlns:a16="http://schemas.microsoft.com/office/drawing/2014/main" id="{59F9E9A5-D5E2-0F0B-9F4A-F07BB86A2864}"/>
              </a:ext>
            </a:extLst>
          </p:cNvPr>
          <p:cNvSpPr/>
          <p:nvPr/>
        </p:nvSpPr>
        <p:spPr>
          <a:xfrm>
            <a:off x="315707" y="3219773"/>
            <a:ext cx="6536340" cy="3170099"/>
          </a:xfrm>
          <a:prstGeom prst="rect">
            <a:avLst/>
          </a:prstGeom>
          <a:noFill/>
          <a:ln w="28575">
            <a:noFill/>
          </a:ln>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VUELVE AHORA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EN AMISTAD CON ÉL,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Y TENDRÁS PAZ;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Y POR ELLO TE VENDRÁ BIEN.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JOB 22:21</a:t>
            </a:r>
          </a:p>
        </p:txBody>
      </p:sp>
      <p:sp>
        <p:nvSpPr>
          <p:cNvPr id="10" name="Rectángulo 13">
            <a:extLst>
              <a:ext uri="{FF2B5EF4-FFF2-40B4-BE49-F238E27FC236}">
                <a16:creationId xmlns:a16="http://schemas.microsoft.com/office/drawing/2014/main" id="{1425738B-4E5E-4031-C8E0-292765C44E63}"/>
              </a:ext>
            </a:extLst>
          </p:cNvPr>
          <p:cNvSpPr/>
          <p:nvPr/>
        </p:nvSpPr>
        <p:spPr>
          <a:xfrm>
            <a:off x="472865" y="6482802"/>
            <a:ext cx="7112845" cy="369332"/>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ea typeface="Ebrima" panose="02000000000000000000" pitchFamily="2" charset="0"/>
                <a:cs typeface="Arial" panose="020B0604020202020204" pitchFamily="34" charset="0"/>
              </a:rPr>
              <a:t>JESUCRISTO TE ACEPTO COMO MI DIOS Y MI SALVADOR, AMÉN</a:t>
            </a:r>
          </a:p>
        </p:txBody>
      </p:sp>
    </p:spTree>
    <p:extLst>
      <p:ext uri="{BB962C8B-B14F-4D97-AF65-F5344CB8AC3E}">
        <p14:creationId xmlns:p14="http://schemas.microsoft.com/office/powerpoint/2010/main" val="139624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6500" fill="hold"/>
                                        <p:tgtEl>
                                          <p:spTgt spid="11"/>
                                        </p:tgtEl>
                                        <p:attrNameLst>
                                          <p:attrName>ppt_w</p:attrName>
                                        </p:attrNameLst>
                                      </p:cBhvr>
                                      <p:tavLst>
                                        <p:tav tm="0">
                                          <p:val>
                                            <p:strVal val="#ppt_w*0.70"/>
                                          </p:val>
                                        </p:tav>
                                        <p:tav tm="100000">
                                          <p:val>
                                            <p:strVal val="#ppt_w"/>
                                          </p:val>
                                        </p:tav>
                                      </p:tavLst>
                                    </p:anim>
                                    <p:anim calcmode="lin" valueType="num">
                                      <p:cBhvr>
                                        <p:cTn id="8" dur="6500" fill="hold"/>
                                        <p:tgtEl>
                                          <p:spTgt spid="11"/>
                                        </p:tgtEl>
                                        <p:attrNameLst>
                                          <p:attrName>ppt_h</p:attrName>
                                        </p:attrNameLst>
                                      </p:cBhvr>
                                      <p:tavLst>
                                        <p:tav tm="0">
                                          <p:val>
                                            <p:strVal val="#ppt_h"/>
                                          </p:val>
                                        </p:tav>
                                        <p:tav tm="100000">
                                          <p:val>
                                            <p:strVal val="#ppt_h"/>
                                          </p:val>
                                        </p:tav>
                                      </p:tavLst>
                                    </p:anim>
                                    <p:animEffect transition="in" filter="fade">
                                      <p:cBhvr>
                                        <p:cTn id="9" dur="6500"/>
                                        <p:tgtEl>
                                          <p:spTgt spid="11"/>
                                        </p:tgtEl>
                                      </p:cBhvr>
                                    </p:animEffect>
                                  </p:childTnLst>
                                </p:cTn>
                              </p:par>
                            </p:childTnLst>
                          </p:cTn>
                        </p:par>
                        <p:par>
                          <p:cTn id="10" fill="hold">
                            <p:stCondLst>
                              <p:cond delay="6500"/>
                            </p:stCondLst>
                            <p:childTnLst>
                              <p:par>
                                <p:cTn id="11" presetID="55"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4000" fill="hold"/>
                                        <p:tgtEl>
                                          <p:spTgt spid="7"/>
                                        </p:tgtEl>
                                        <p:attrNameLst>
                                          <p:attrName>ppt_w</p:attrName>
                                        </p:attrNameLst>
                                      </p:cBhvr>
                                      <p:tavLst>
                                        <p:tav tm="0">
                                          <p:val>
                                            <p:strVal val="#ppt_w*0.70"/>
                                          </p:val>
                                        </p:tav>
                                        <p:tav tm="100000">
                                          <p:val>
                                            <p:strVal val="#ppt_w"/>
                                          </p:val>
                                        </p:tav>
                                      </p:tavLst>
                                    </p:anim>
                                    <p:anim calcmode="lin" valueType="num">
                                      <p:cBhvr>
                                        <p:cTn id="14" dur="4000" fill="hold"/>
                                        <p:tgtEl>
                                          <p:spTgt spid="7"/>
                                        </p:tgtEl>
                                        <p:attrNameLst>
                                          <p:attrName>ppt_h</p:attrName>
                                        </p:attrNameLst>
                                      </p:cBhvr>
                                      <p:tavLst>
                                        <p:tav tm="0">
                                          <p:val>
                                            <p:strVal val="#ppt_h"/>
                                          </p:val>
                                        </p:tav>
                                        <p:tav tm="100000">
                                          <p:val>
                                            <p:strVal val="#ppt_h"/>
                                          </p:val>
                                        </p:tav>
                                      </p:tavLst>
                                    </p:anim>
                                    <p:animEffect transition="in" filter="fade">
                                      <p:cBhvr>
                                        <p:cTn id="15" dur="4000"/>
                                        <p:tgtEl>
                                          <p:spTgt spid="7"/>
                                        </p:tgtEl>
                                      </p:cBhvr>
                                    </p:animEffect>
                                  </p:childTnLst>
                                </p:cTn>
                              </p:par>
                            </p:childTnLst>
                          </p:cTn>
                        </p:par>
                        <p:par>
                          <p:cTn id="16" fill="hold">
                            <p:stCondLst>
                              <p:cond delay="10500"/>
                            </p:stCondLst>
                            <p:childTnLst>
                              <p:par>
                                <p:cTn id="17" presetID="55"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250" fill="hold"/>
                                        <p:tgtEl>
                                          <p:spTgt spid="8"/>
                                        </p:tgtEl>
                                        <p:attrNameLst>
                                          <p:attrName>ppt_w</p:attrName>
                                        </p:attrNameLst>
                                      </p:cBhvr>
                                      <p:tavLst>
                                        <p:tav tm="0">
                                          <p:val>
                                            <p:strVal val="#ppt_w*0.70"/>
                                          </p:val>
                                        </p:tav>
                                        <p:tav tm="100000">
                                          <p:val>
                                            <p:strVal val="#ppt_w"/>
                                          </p:val>
                                        </p:tav>
                                      </p:tavLst>
                                    </p:anim>
                                    <p:anim calcmode="lin" valueType="num">
                                      <p:cBhvr>
                                        <p:cTn id="20" dur="5250" fill="hold"/>
                                        <p:tgtEl>
                                          <p:spTgt spid="8"/>
                                        </p:tgtEl>
                                        <p:attrNameLst>
                                          <p:attrName>ppt_h</p:attrName>
                                        </p:attrNameLst>
                                      </p:cBhvr>
                                      <p:tavLst>
                                        <p:tav tm="0">
                                          <p:val>
                                            <p:strVal val="#ppt_h"/>
                                          </p:val>
                                        </p:tav>
                                        <p:tav tm="100000">
                                          <p:val>
                                            <p:strVal val="#ppt_h"/>
                                          </p:val>
                                        </p:tav>
                                      </p:tavLst>
                                    </p:anim>
                                    <p:animEffect transition="in" filter="fade">
                                      <p:cBhvr>
                                        <p:cTn id="21" dur="5250"/>
                                        <p:tgtEl>
                                          <p:spTgt spid="8"/>
                                        </p:tgtEl>
                                      </p:cBhvr>
                                    </p:animEffect>
                                  </p:childTnLst>
                                </p:cTn>
                              </p:par>
                            </p:childTnLst>
                          </p:cTn>
                        </p:par>
                        <p:par>
                          <p:cTn id="22" fill="hold">
                            <p:stCondLst>
                              <p:cond delay="15750"/>
                            </p:stCondLst>
                            <p:childTnLst>
                              <p:par>
                                <p:cTn id="23" presetID="55" presetClass="entr" presetSubtype="0" fill="hold" grpId="0" nodeType="after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250" fill="hold"/>
                                        <p:tgtEl>
                                          <p:spTgt spid="9"/>
                                        </p:tgtEl>
                                        <p:attrNameLst>
                                          <p:attrName>ppt_w</p:attrName>
                                        </p:attrNameLst>
                                      </p:cBhvr>
                                      <p:tavLst>
                                        <p:tav tm="0">
                                          <p:val>
                                            <p:strVal val="#ppt_w*0.70"/>
                                          </p:val>
                                        </p:tav>
                                        <p:tav tm="100000">
                                          <p:val>
                                            <p:strVal val="#ppt_w"/>
                                          </p:val>
                                        </p:tav>
                                      </p:tavLst>
                                    </p:anim>
                                    <p:anim calcmode="lin" valueType="num">
                                      <p:cBhvr>
                                        <p:cTn id="26" dur="5250" fill="hold"/>
                                        <p:tgtEl>
                                          <p:spTgt spid="9"/>
                                        </p:tgtEl>
                                        <p:attrNameLst>
                                          <p:attrName>ppt_h</p:attrName>
                                        </p:attrNameLst>
                                      </p:cBhvr>
                                      <p:tavLst>
                                        <p:tav tm="0">
                                          <p:val>
                                            <p:strVal val="#ppt_h"/>
                                          </p:val>
                                        </p:tav>
                                        <p:tav tm="100000">
                                          <p:val>
                                            <p:strVal val="#ppt_h"/>
                                          </p:val>
                                        </p:tav>
                                      </p:tavLst>
                                    </p:anim>
                                    <p:animEffect transition="in" filter="fade">
                                      <p:cBhvr>
                                        <p:cTn id="27" dur="5250"/>
                                        <p:tgtEl>
                                          <p:spTgt spid="9"/>
                                        </p:tgtEl>
                                      </p:cBhvr>
                                    </p:animEffect>
                                  </p:childTnLst>
                                </p:cTn>
                              </p:par>
                            </p:childTnLst>
                          </p:cTn>
                        </p:par>
                        <p:par>
                          <p:cTn id="28" fill="hold">
                            <p:stCondLst>
                              <p:cond delay="21250"/>
                            </p:stCondLst>
                            <p:childTnLst>
                              <p:par>
                                <p:cTn id="29" presetID="55"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4500" fill="hold"/>
                                        <p:tgtEl>
                                          <p:spTgt spid="10"/>
                                        </p:tgtEl>
                                        <p:attrNameLst>
                                          <p:attrName>ppt_w</p:attrName>
                                        </p:attrNameLst>
                                      </p:cBhvr>
                                      <p:tavLst>
                                        <p:tav tm="0">
                                          <p:val>
                                            <p:strVal val="#ppt_w*0.70"/>
                                          </p:val>
                                        </p:tav>
                                        <p:tav tm="100000">
                                          <p:val>
                                            <p:strVal val="#ppt_w"/>
                                          </p:val>
                                        </p:tav>
                                      </p:tavLst>
                                    </p:anim>
                                    <p:anim calcmode="lin" valueType="num">
                                      <p:cBhvr>
                                        <p:cTn id="32" dur="4500" fill="hold"/>
                                        <p:tgtEl>
                                          <p:spTgt spid="10"/>
                                        </p:tgtEl>
                                        <p:attrNameLst>
                                          <p:attrName>ppt_h</p:attrName>
                                        </p:attrNameLst>
                                      </p:cBhvr>
                                      <p:tavLst>
                                        <p:tav tm="0">
                                          <p:val>
                                            <p:strVal val="#ppt_h"/>
                                          </p:val>
                                        </p:tav>
                                        <p:tav tm="100000">
                                          <p:val>
                                            <p:strVal val="#ppt_h"/>
                                          </p:val>
                                        </p:tav>
                                      </p:tavLst>
                                    </p:anim>
                                    <p:animEffect transition="in" filter="fade">
                                      <p:cBhvr>
                                        <p:cTn id="33" dur="4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 grpId="0"/>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94641"/>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PLENITUD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40328"/>
            <a:ext cx="11618632" cy="6259484"/>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morar del Espíritu no es lo mismo que la plenitud del Espíritu.</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Todos los verdaderos cristianos son morada del Espíritu Santo, pero no todos están llenos del Espíritu Santo.</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Todos los verdaderos cristianos contristamos al  Espíritu Santo,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no dejamos de ser morada del Espíritu Santo.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Además,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morar del Espíritu sucede una vez y para siempre</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mientras que la plenitud o llenura del Espíritu puede ocurrir muchas veces en la experiencia cristiana.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morar del Espíritu es lo mismo que la unción del Espíritu, el sellamiento con el Espíritu Santo y el bautismo con el Espíritu Santo,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 cual sucede solo una vez y es para siempre, y esto es nuestra seguridad de que somos salvos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70</a:t>
            </a:r>
          </a:p>
        </p:txBody>
      </p:sp>
    </p:spTree>
    <p:extLst>
      <p:ext uri="{BB962C8B-B14F-4D97-AF65-F5344CB8AC3E}">
        <p14:creationId xmlns:p14="http://schemas.microsoft.com/office/powerpoint/2010/main" val="523391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PLENITUD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persona que ha nacido de nuevo sigue pecando en la carne, porque tiene un cuerpo mortal, pero poco a poco se irá renovando porque el Espíritu Santo ya mora en él.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Al inicio de su conversión a veces peca tanto que parece que no hubiera sido regenerado,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no está condenado, sino que sus debilidades poco a poco irán desapareciendo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Cuanto más santo y más santificado se encuentra un cristiano, tiene mayor conciencia para identificar su propio pecado.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Esto nos lleva a enfrentar una realidad, ¿Cómo puedo dominar a ira, el mal genio, el odio, la envidia, los deseos sexuales desordenados y otros males que moran en mí?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estando cerca de Dios mediante la oración y la lectura de la Biblia.</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71</a:t>
            </a:r>
          </a:p>
        </p:txBody>
      </p:sp>
    </p:spTree>
    <p:extLst>
      <p:ext uri="{BB962C8B-B14F-4D97-AF65-F5344CB8AC3E}">
        <p14:creationId xmlns:p14="http://schemas.microsoft.com/office/powerpoint/2010/main" val="40315591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PLENITUD DEL ESPÍRITU SANTO (Leer los versículos bíblicos)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el Bautista tuvo la experiencia excepcional de ser llenado con el Espíritu desde que estaba en la matriz de su madre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Lc</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1:15), y ambos, su madre Elizabet y su padre Zacarías, fueron temporalmente llenos del Espíritu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Lc</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1:41, 67). Estos ejemplos están en el Antiguo Testamento, en el cual la plenitud del Espíritu era una obra soberana de Dios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moraba temporalmente</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en los creyentes porque estaban bajo la dispensación de la Ley y no de la Gracia.</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partir de pentecostés el Señor Jesucristo bautiza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siempre</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con el Espíritu Santo a aquellos que aceptan a Jesucristo como salvador personal y se arrepientes de sus pecados.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Algunos se caracterizan por estar en un continuo estado de plenitud del Espíritu, como se ilustra en los primeros diáconos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Hch</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6:3), Esteban el mártir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Hch</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7:55) y Bernabé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Hch</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11:24). Pablo fue lleno con el Espíritu repetidas veces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Hch</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13:9), y así lo fueron otros discípulos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Hch</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13:52). Se observa que sólo los cristianos rendidos a Dios fueron llenados con el Espíritu.</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72</a:t>
            </a:r>
          </a:p>
        </p:txBody>
      </p:sp>
    </p:spTree>
    <p:extLst>
      <p:ext uri="{BB962C8B-B14F-4D97-AF65-F5344CB8AC3E}">
        <p14:creationId xmlns:p14="http://schemas.microsoft.com/office/powerpoint/2010/main" val="3935815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PLENITUD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han señalado tres sencillos mandamientos como ejemplos para ser llenos con el Espíritu Santo.</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14350" marR="0" lvl="1" indent="-514350" algn="just" defTabSz="914400" rtl="0" eaLnBrk="1" fontAlgn="auto" latinLnBrk="0" hangingPunct="1">
              <a:lnSpc>
                <a:spcPct val="120000"/>
              </a:lnSpc>
              <a:spcBef>
                <a:spcPts val="500"/>
              </a:spcBef>
              <a:spcAft>
                <a:spcPts val="0"/>
              </a:spcAft>
              <a:buClrTx/>
              <a:buSzTx/>
              <a:buFont typeface="+mj-lt"/>
              <a:buAutoNum type="arabicPeriod"/>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 Tes 5: 19 se da el mandamiento: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apaguéis al Espíritu</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514350" marR="0" lvl="1" indent="-514350" algn="just" defTabSz="914400" rtl="0" eaLnBrk="1" fontAlgn="auto" latinLnBrk="0" hangingPunct="1">
              <a:lnSpc>
                <a:spcPct val="120000"/>
              </a:lnSpc>
              <a:spcBef>
                <a:spcPts val="500"/>
              </a:spcBef>
              <a:spcAft>
                <a:spcPts val="0"/>
              </a:spcAft>
              <a:buClrTx/>
              <a:buSzTx/>
              <a:buFont typeface="+mj-lt"/>
              <a:buAutoNum type="arabicPeriod"/>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14350" marR="0" lvl="1" indent="-514350" algn="just" defTabSz="914400" rtl="0" eaLnBrk="1" fontAlgn="auto" latinLnBrk="0" hangingPunct="1">
              <a:lnSpc>
                <a:spcPct val="120000"/>
              </a:lnSpc>
              <a:spcBef>
                <a:spcPts val="500"/>
              </a:spcBef>
              <a:spcAft>
                <a:spcPts val="0"/>
              </a:spcAft>
              <a:buClrTx/>
              <a:buSzTx/>
              <a:buFont typeface="+mj-lt"/>
              <a:buAutoNum type="arabicPeriod"/>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Efesios 4:30 se instruye a los cristianos: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no contristéis al Espíritu Santo de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con el cual fuisteis sellados para el día de la redención.”</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14350" marR="0" lvl="1" indent="-514350" algn="just" defTabSz="914400" rtl="0" eaLnBrk="1" fontAlgn="auto" latinLnBrk="0" hangingPunct="1">
              <a:lnSpc>
                <a:spcPct val="120000"/>
              </a:lnSpc>
              <a:spcBef>
                <a:spcPts val="500"/>
              </a:spcBef>
              <a:spcAft>
                <a:spcPts val="0"/>
              </a:spcAft>
              <a:buClrTx/>
              <a:buSzTx/>
              <a:buFont typeface="+mj-lt"/>
              <a:buAutoNum type="arabicPeriod" startAt="3"/>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En Gálatas 5:16: "Digo, pues: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Andad en el Espíritu</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no satisfagáis los deseos de la carne.”</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Hay muchos pasajes que iluminan sobre estas básicas condiciones para ser llenados con el Espíritu, pero estos tres pasajes resumen la idea principal.</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73</a:t>
            </a:r>
          </a:p>
        </p:txBody>
      </p:sp>
    </p:spTree>
    <p:extLst>
      <p:ext uri="{BB962C8B-B14F-4D97-AF65-F5344CB8AC3E}">
        <p14:creationId xmlns:p14="http://schemas.microsoft.com/office/powerpoint/2010/main" val="2065748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PLENITUD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Apagar el Espíritu significa ahogar su obra en medio de nosotros, limitarlo y estorbarlo.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pecado apaga al Espíritu cuando: las tradiciones lo apagan, las malas amistades lo apagan, la desunión lo apaga, etc.</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resultado de apagar el Espíritu es un comportamiento como los del mundo: miradas frías, palabras despreciativas, silencio, indiferencia, críticas,  murmuraciones,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etc</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tanto a hermanos en Cristo como a inconversos.</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experimentar la plenitud del Espíritu es necesario seguirlo todos los días y rendir nuestra vida al Señor</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Cristo indicó que un hombre no puede servir a dos señores (Mt. 6:24), y a los cristianos se les exhorta constantemente a que se rindan a sí mismos a Dios.</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Mat 6:24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Ninguno puede servir a dos señores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porque o aborrecerá al uno y amará al otro, o estimará al uno y menospreciará al otro. No podéis servir a Dios y a las riquezas.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Luc 9:23  Y decía a todos: Si alguno quiere venir en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pos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 mí, niéguese a sí mismo,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tome su cruz cada día, y sígame</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74</a:t>
            </a:r>
          </a:p>
        </p:txBody>
      </p:sp>
    </p:spTree>
    <p:extLst>
      <p:ext uri="{BB962C8B-B14F-4D97-AF65-F5344CB8AC3E}">
        <p14:creationId xmlns:p14="http://schemas.microsoft.com/office/powerpoint/2010/main" val="2447069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PLENITUD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Contristamos al Espíritu Santo cuando: descuidamos la santidad, tenemos tiempo disponible para ver novelas, series del mundo, partidos de futbol, para nuestros quehaceres , pero no tenemos tiempo para orar ni leer la Biblia.</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Luc 10:41  Respondiendo Jesús, le dijo: Marta, Marta,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afanada y turbada estás con muchas cosas.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Luc 10:42  Pero sólo una cosa es necesaria;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María ha escogido la buena parte, la cual no le será quitada.</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Contristamos al Espíritu Santo cuando somos activos para las cosas del mundo, y no para las cosas de Dios, para los negocios del mundo y no para los negocios de nuestro Padre, teniendo muchas horas de sobra en relajación y diversión y no para dedicarle tiempo a nuestro Señor.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Santg</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4:4  ¡Oh almas adúlteras!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sabéis que la amistad del mundo es enemistad contra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Cualquiera, pues, que quiera ser amigo del mundo, se constituye enemigo de Dios.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75</a:t>
            </a:r>
          </a:p>
        </p:txBody>
      </p:sp>
    </p:spTree>
    <p:extLst>
      <p:ext uri="{BB962C8B-B14F-4D97-AF65-F5344CB8AC3E}">
        <p14:creationId xmlns:p14="http://schemas.microsoft.com/office/powerpoint/2010/main" val="32586806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PLENITUD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Andad en el Espíritu significa evitar las obras de la carne</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Gal 5:19  Y manifiestas son las obras de la carne, que son: adulterio, fornicación, inmundicia, lascivia,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Gal 5:20  idolatría, hechicerías, enemistades, pleitos, celos, iras, contiendas, disensiones, herejías,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Gal 5:21  envidias, homicidios, borracheras, orgías, y cosas semejantes a estas; acerca de las cuales os amonesto, como ya os lo he dicho antes, que los que practican tales cosas no heredarán el reino de Dios.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Andad en el Espíritu</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Gal 5:22  Mas el fruto del Espíritu es amor, gozo, paz, paciencia, benignidad, bondad, fe,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Gal 5:23  mansedumbre, templanza; contra tales cosas no hay ley.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Gal 5:24  Pero los que son de Cristo han crucificado la carne con sus pasiones y deseos.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Gal 5:25  Si vivimos por el Espíritu, andemos también por el Espíritu.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Gal 5:26  No nos hagamos vanagloriosos, irritándonos unos a otros, envidiándonos unos a otros. </a:t>
            </a: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76</a:t>
            </a:r>
          </a:p>
        </p:txBody>
      </p:sp>
    </p:spTree>
    <p:extLst>
      <p:ext uri="{BB962C8B-B14F-4D97-AF65-F5344CB8AC3E}">
        <p14:creationId xmlns:p14="http://schemas.microsoft.com/office/powerpoint/2010/main" val="326649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PLENITUD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cosas profundas de Dios son verdades que sólo pueden ser comprendidas por un hombre enseñado por el Espíritu Santo </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 Co. 2:9 - 2:14).</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2:9  Antes bien, como está escrito: </a:t>
            </a:r>
          </a:p>
          <a:p>
            <a:pPr marL="457200" marR="0" lvl="1" indent="-457200" algn="just"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Cosas que ojo no vio, ni oído oyó, </a:t>
            </a:r>
          </a:p>
          <a:p>
            <a:pPr marL="457200" marR="0" lvl="1" indent="-457200" algn="just"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Ni han subido en corazón de hombre, </a:t>
            </a:r>
          </a:p>
          <a:p>
            <a:pPr marL="457200" marR="0" lvl="1" indent="-457200" algn="just"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Son las que Dios ha preparado para los que le aman</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2:10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Dios nos las reveló a nosotros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el Espíritu</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porque el Espíritu todo lo escudriña, aun lo profundo de Dios.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2:12  Y nosotros no hemos recibido el espíritu del mundo,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sino el Espíritu que proviene de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que sepamos lo que Dios nos ha concedido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2:13  lo cual también hablamos, no con palabras enseñadas por sabiduría humana,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sino con las que enseña el Espíritu</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acomodando lo espiritual a lo espiritual.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2:14  Pero el hombre natural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percibe las cosas que son del Espíritu de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porque para él son locura, y no las puede entender,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se han de discernir espiritualmente</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77</a:t>
            </a:r>
          </a:p>
        </p:txBody>
      </p:sp>
    </p:spTree>
    <p:extLst>
      <p:ext uri="{BB962C8B-B14F-4D97-AF65-F5344CB8AC3E}">
        <p14:creationId xmlns:p14="http://schemas.microsoft.com/office/powerpoint/2010/main" val="31511154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PLENITUD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Espíritu Santo guía al creyente a aplicar la Palabra de Dios en cada situación particular. Lo que habla el Padre hablan sus hijos, y lo que hace el Padre eso hacen sus hijos, es por eso que los hijos de Dios debemos andar como él anduvo.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8:14  Porque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todos los que son guiados por el Espíritu de Dios, éstos son hijos de Dios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andar en el Espíritu permite al creyente toda expresión de amor y adoración genuina a Dios. En el contexto de la exhortación de Efesios 5: 18 los versículos siguientes describen la vida normal de adoración y comunión con Dios: hablando Salmos, cantando himnos y cánticos espirituales y alabando al Señor en vuestros corazones. El que hace estas cosas para Dios tiene sin duda la plenitud del Espíritu Santo.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5:18  No os embriaguéis con vino, en lo cual hay disolución;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antes bien sed llenos del Espíritu</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5:19  hablando entre vosotros con salmos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con himnos y cánticos espirituales,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cantando y alabando al Señor en vuestros corazones;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5:20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dando siempre gracias por todo al Dios y Padre</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en el nombre de nuestro Señor Jesucristo.</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Una persona fuera de la comunión con Dios </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puede adorarlo verdaderamente aun cuando asista a los servicios de la iglesia en bellos templos y cumpla con el ritual de la adoración. La adoración es un asunto del corazón, y como Cristo le dijo a la mujer samaritana:</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Espíritu; y los que le adoran, en espíritu y en verdad es necesario que adoren” (Jn. 4:24).</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78</a:t>
            </a:r>
          </a:p>
        </p:txBody>
      </p:sp>
    </p:spTree>
    <p:extLst>
      <p:ext uri="{BB962C8B-B14F-4D97-AF65-F5344CB8AC3E}">
        <p14:creationId xmlns:p14="http://schemas.microsoft.com/office/powerpoint/2010/main" val="2063630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PLENITUD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oración verdadera cobra una vital importancia en la vida del creyente en su comunión con Dios, y muestra la plenitud en el Espíritu Santo al momento de interceder por el creyente.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Espíritu de Dios nos ayuda en nuestra debilidad para pedir como conviene, pues nosotros no sabemos, pero el Espíritu Santo si lo sabe.</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8:26 revela que el Espíritu intercede por el creyente. Por lo tanto, la participación del Espíritu Santo durante la oración es clave.</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8:26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de igual manera el Espíritu nos ayuda en nuestra debilidad</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pues qué hemos de pedir como conviene, no lo sabemos,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el Espíritu mismo intercede por nosotros con gemidos indecibles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8:27  Mas el que escudriña los corazones sabe cuál es la intención del Espíritu, porque conforme a la voluntad de Dios intercede por los santos.</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79</a:t>
            </a:r>
          </a:p>
        </p:txBody>
      </p:sp>
    </p:spTree>
    <p:extLst>
      <p:ext uri="{BB962C8B-B14F-4D97-AF65-F5344CB8AC3E}">
        <p14:creationId xmlns:p14="http://schemas.microsoft.com/office/powerpoint/2010/main" val="3825732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PLENITUD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ejercicio de los dones espirituales del creyente depende del poder del Espíritu y muestra que el creyente anda en la plenitud del Espíritu Santo.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1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Cor</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12:4 y en 1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Cor</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12: 7-11 se indica que hay diversidad de dones, y que a cada uno le es dada la manifestación del Espíritu Santo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provecho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12:4  Ahora bien,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hay diversidad de dones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pero el Espíritu es el mismo.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12:7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a cada uno le es dada la manifestación del Espíritu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provecho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12:8  Porque a éste es dada por el Espíritu palabra de sabiduría; a otro, palabra de ciencia según el mismo Espíritu;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12:9  a otro, fe por el mismo Espíritu; y a otro, dones de sanidades por el mismo Espíritu.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12:10  A otro, el hacer milagros; a otro, profecía; a otro, discernimiento de espíritus; a otro, diversos géneros de lenguas; y a otro, interpretación de lenguas.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12:11  Pero todas estas cosas las hace uno y el mismo Espíritu, repartiendo a cada uno en particular como él quiere.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 acuerdo a estos versículos, un cristiano puede tener grandes dones espirituales y no usarlos por no tener la plenitud del Espíritu Santo.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80</a:t>
            </a:r>
          </a:p>
        </p:txBody>
      </p:sp>
    </p:spTree>
    <p:extLst>
      <p:ext uri="{BB962C8B-B14F-4D97-AF65-F5344CB8AC3E}">
        <p14:creationId xmlns:p14="http://schemas.microsoft.com/office/powerpoint/2010/main" val="1246083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PLENITUD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Nuestro Señor Jesucristo les indicó a sus apóstoles que el Espíritu Santo les enseñaría todas las cosas y les recordaría todo lo que él les había dicho, para dejarlo escrito en los 4 evangelios y en el resto del Nuevo Testamento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14:26  Mas el Consolador, el Espíritu Santo, a quien el Padre enviará en mi nombre,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él os enseñará todas las cosas, y os recordará todo lo que yo os he dicho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Palabra de Dios fue revelada a los creyentes por el Espíritu Santo (1 Co. 2:9 - 3:2).</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2:9  Antes bien, como está escrito: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Cosas que ojo no vio, ni oído oyó,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Ni han subido en corazón de hombre,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Son las que Dios ha preparado para los que le aman.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2:10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Dios nos las reveló a nosotros por el Espíritu</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porque el Espíritu todo lo escudriña, aun lo profundo de Dios.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palabra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reveló</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en 1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Cor</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2:10 indica claramente que se refiere a la revelación de la Biblia, y no a la iluminación.</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81</a:t>
            </a:r>
          </a:p>
        </p:txBody>
      </p:sp>
    </p:spTree>
    <p:extLst>
      <p:ext uri="{BB962C8B-B14F-4D97-AF65-F5344CB8AC3E}">
        <p14:creationId xmlns:p14="http://schemas.microsoft.com/office/powerpoint/2010/main" val="3268129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PLENITUD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verdades profundas de la Palabra de Dios sólo pueden ser comprendidas por un hombre enseñado por el Espíritu Santo, (1 Co. 2:12 - 14).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2:12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nosotros no hemos recibido el espíritu del mundo, sino el Espíritu que proviene de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que sepamos lo que Dios nos ha concedido,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2:13  lo cual también hablamos,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con palabras enseñadas por sabiduría humana</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sino con las que enseña el Espíritu</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acomodando lo espiritual a lo espiritual.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2:14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el hombre natural no percibe las cosas que son del Espíritu de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porque para él son locura, y no las puede entender,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se han de discernir espiritualmente</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si algún creyente tiene la plenitud del Espíritu Santo tendrá denuedo (energía para lograr algo) en la palabra de Dios para ganar almas, ejemplo: Pablo, Pedro, Esteban, etc.</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Hech</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4:31  Cuando hubieron orado, el lugar en que estaban congregados tembló;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todos fueron llenos del Espíritu Santo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hablaban con denuedo la palabra de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82</a:t>
            </a:r>
          </a:p>
        </p:txBody>
      </p:sp>
    </p:spTree>
    <p:extLst>
      <p:ext uri="{BB962C8B-B14F-4D97-AF65-F5344CB8AC3E}">
        <p14:creationId xmlns:p14="http://schemas.microsoft.com/office/powerpoint/2010/main" val="1983870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1"/>
            <a:ext cx="11803450" cy="6127772"/>
          </a:xfrm>
          <a:prstGeom prst="rect">
            <a:avLst/>
          </a:prstGeom>
          <a:ln w="28575">
            <a:solidFill>
              <a:schemeClr val="tx1"/>
            </a:solidFill>
          </a:ln>
        </p:spPr>
        <p:txBody>
          <a:bodyPr wrap="square">
            <a:normAutofit lnSpcReduction="10000"/>
          </a:bodyPr>
          <a:lstStyle/>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ESTE MATERIAL ES PARA CUMPLIR MATEO 28:19 </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Por tanto, id, y </a:t>
            </a:r>
            <a:r>
              <a:rPr kumimoji="0" lang="es-ES" sz="32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haced discípulos</a:t>
            </a: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 a todas las naciones, bautizándolos en el nombre del Padre, y del Hijo, y del Espíritu Santo;</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2Ti 4:2  que prediques la palabra; que instes a tiempo y fuera de tiempo; redarguye, reprende, exhorta con toda paciencia </a:t>
            </a:r>
            <a:r>
              <a:rPr kumimoji="0" lang="es-ES" sz="32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y doctrina</a:t>
            </a: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Este material es para enseñar doctrina: en la Iglesia, a la familia, en el trabajo, en el vecindario, a las amistades, etc.</a:t>
            </a:r>
          </a:p>
        </p:txBody>
      </p:sp>
    </p:spTree>
    <p:extLst>
      <p:ext uri="{BB962C8B-B14F-4D97-AF65-F5344CB8AC3E}">
        <p14:creationId xmlns:p14="http://schemas.microsoft.com/office/powerpoint/2010/main" val="10111506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0"/>
            <a:ext cx="11803450" cy="6186309"/>
          </a:xfrm>
          <a:prstGeom prst="rect">
            <a:avLst/>
          </a:prstGeom>
          <a:ln w="28575">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SEÑOR JESUCRISTO</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TE ACEPTO COMO MI DIOS Y MI SALVADOR</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CREO QUE ERES DIOS, QUE MORISTE EN LA CRUZ Y</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QUE RESUCITASTE AL TERCER DIA </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ME ARREPIENTO DE MIS PECADOS</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QUIERO ESTAR SEGURO DE MI SALVACIÓN</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POR LO QUE TE RUEGO </a:t>
            </a:r>
            <a:r>
              <a:rPr kumimoji="0" lang="es-ES" sz="36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ME BAUTICES CON EL ESPIRITU SANTO</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AMÉN</a:t>
            </a:r>
          </a:p>
        </p:txBody>
      </p:sp>
      <p:sp>
        <p:nvSpPr>
          <p:cNvPr id="2" name="CuadroTexto 1">
            <a:extLst>
              <a:ext uri="{FF2B5EF4-FFF2-40B4-BE49-F238E27FC236}">
                <a16:creationId xmlns:a16="http://schemas.microsoft.com/office/drawing/2014/main" id="{428BDA6A-6E63-358E-CD35-9A2739F79BD1}"/>
              </a:ext>
            </a:extLst>
          </p:cNvPr>
          <p:cNvSpPr txBox="1"/>
          <p:nvPr/>
        </p:nvSpPr>
        <p:spPr>
          <a:xfrm>
            <a:off x="357447" y="6350924"/>
            <a:ext cx="11521440" cy="369332"/>
          </a:xfrm>
          <a:prstGeom prst="rect">
            <a:avLst/>
          </a:prstGeom>
          <a:noFill/>
          <a:ln w="28575">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Esta</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oración</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hay que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repetirla</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hasta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estar</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seguros</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 que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hemos</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sido</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bautizados</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con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el</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Espíritu</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Santo</a:t>
            </a:r>
            <a:endParaRPr kumimoji="0" lang="es-SV"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4597933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35094558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Imagen 13">
            <a:extLst>
              <a:ext uri="{FF2B5EF4-FFF2-40B4-BE49-F238E27FC236}">
                <a16:creationId xmlns:a16="http://schemas.microsoft.com/office/drawing/2014/main" id="{C55F9AD6-AFF6-0E49-D7BA-4D796A1573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24881</TotalTime>
  <Words>5573</Words>
  <Application>Microsoft Office PowerPoint</Application>
  <PresentationFormat>Widescreen</PresentationFormat>
  <Paragraphs>603</Paragraphs>
  <Slides>33</Slides>
  <Notes>6</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33</vt:i4>
      </vt:variant>
    </vt:vector>
  </HeadingPairs>
  <TitlesOfParts>
    <vt:vector size="46" baseType="lpstr">
      <vt:lpstr>Arial</vt:lpstr>
      <vt:lpstr>Bookman Old Style</vt:lpstr>
      <vt:lpstr>Calibri</vt:lpstr>
      <vt:lpstr>Calibri Light</vt:lpstr>
      <vt:lpstr>Century Gothic</vt:lpstr>
      <vt:lpstr>Georgia</vt:lpstr>
      <vt:lpstr>Wingdings</vt:lpstr>
      <vt:lpstr>Office Theme</vt:lpstr>
      <vt:lpstr>1_Tema de Office</vt:lpstr>
      <vt:lpstr>1_Office Theme</vt:lpstr>
      <vt:lpstr>CRISTIANO</vt:lpstr>
      <vt:lpstr>2_Office Theme</vt:lpstr>
      <vt:lpstr>3_Office Theme</vt:lpstr>
      <vt:lpstr>PowerPoint Presentation</vt:lpstr>
      <vt:lpstr>CONTENIDO - DOCTRINA DEL ESPIRITU SANTO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3606</cp:revision>
  <cp:lastPrinted>2024-01-27T00:52:02Z</cp:lastPrinted>
  <dcterms:created xsi:type="dcterms:W3CDTF">2017-10-23T23:04:17Z</dcterms:created>
  <dcterms:modified xsi:type="dcterms:W3CDTF">2024-11-27T19:24:07Z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