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73" r:id="rId1"/>
    <p:sldMasterId id="2147484799" r:id="rId2"/>
    <p:sldMasterId id="2147484802" r:id="rId3"/>
    <p:sldMasterId id="2147484808" r:id="rId4"/>
    <p:sldMasterId id="2147484820" r:id="rId5"/>
    <p:sldMasterId id="2147484832" r:id="rId6"/>
  </p:sldMasterIdLst>
  <p:notesMasterIdLst>
    <p:notesMasterId r:id="rId44"/>
  </p:notesMasterIdLst>
  <p:sldIdLst>
    <p:sldId id="1478" r:id="rId7"/>
    <p:sldId id="1816" r:id="rId8"/>
    <p:sldId id="1828" r:id="rId9"/>
    <p:sldId id="1853" r:id="rId10"/>
    <p:sldId id="1843" r:id="rId11"/>
    <p:sldId id="1849" r:id="rId12"/>
    <p:sldId id="1844" r:id="rId13"/>
    <p:sldId id="1845" r:id="rId14"/>
    <p:sldId id="1846" r:id="rId15"/>
    <p:sldId id="1847" r:id="rId16"/>
    <p:sldId id="1848" r:id="rId17"/>
    <p:sldId id="1850" r:id="rId18"/>
    <p:sldId id="1795" r:id="rId19"/>
    <p:sldId id="1796" r:id="rId20"/>
    <p:sldId id="1851" r:id="rId21"/>
    <p:sldId id="1797" r:id="rId22"/>
    <p:sldId id="1798" r:id="rId23"/>
    <p:sldId id="1878" r:id="rId24"/>
    <p:sldId id="256" r:id="rId25"/>
    <p:sldId id="1840" r:id="rId26"/>
    <p:sldId id="1807" r:id="rId27"/>
    <p:sldId id="1790" r:id="rId28"/>
    <p:sldId id="1791" r:id="rId29"/>
    <p:sldId id="1793" r:id="rId30"/>
    <p:sldId id="1794" r:id="rId31"/>
    <p:sldId id="1792" r:id="rId32"/>
    <p:sldId id="1852" r:id="rId33"/>
    <p:sldId id="1879" r:id="rId34"/>
    <p:sldId id="1854" r:id="rId35"/>
    <p:sldId id="1856" r:id="rId36"/>
    <p:sldId id="1857" r:id="rId37"/>
    <p:sldId id="1859" r:id="rId38"/>
    <p:sldId id="1713" r:id="rId39"/>
    <p:sldId id="1782" r:id="rId40"/>
    <p:sldId id="1712" r:id="rId41"/>
    <p:sldId id="1477" r:id="rId42"/>
    <p:sldId id="257" r:id="rId43"/>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4660"/>
  </p:normalViewPr>
  <p:slideViewPr>
    <p:cSldViewPr snapToGrid="0">
      <p:cViewPr varScale="1">
        <p:scale>
          <a:sx n="138" d="100"/>
          <a:sy n="138" d="100"/>
        </p:scale>
        <p:origin x="126" y="6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CBD714-FE41-4D83-AD4C-BA09452652E3}"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s-SV"/>
        </a:p>
      </dgm:t>
    </dgm:pt>
    <dgm:pt modelId="{78A414F5-B2FE-4A20-BDBA-933E19AC7773}">
      <dgm:prSet phldrT="[Texto]" custT="1"/>
      <dgm:spPr>
        <a:ln w="38100">
          <a:solidFill>
            <a:schemeClr val="tx1"/>
          </a:solidFill>
        </a:ln>
      </dgm:spPr>
      <dgm:t>
        <a:bodyPr/>
        <a:lstStyle/>
        <a:p>
          <a:r>
            <a:rPr lang="en-US" sz="3200" b="1" kern="1200" dirty="0">
              <a:solidFill>
                <a:prstClr val="black"/>
              </a:solidFill>
              <a:latin typeface="Calibri" panose="020F0502020204030204"/>
              <a:ea typeface="+mn-ea"/>
              <a:cs typeface="+mn-cs"/>
            </a:rPr>
            <a:t>FRUTOS</a:t>
          </a:r>
          <a:r>
            <a:rPr lang="en-US" sz="3200" b="1" kern="1200" dirty="0">
              <a:solidFill>
                <a:schemeClr val="tx1"/>
              </a:solidFill>
            </a:rPr>
            <a:t> DEL ESPÍRITU SANTO  </a:t>
          </a:r>
          <a:endParaRPr lang="es-SV" sz="3200" b="1" kern="1200" dirty="0">
            <a:solidFill>
              <a:schemeClr val="tx1"/>
            </a:solidFill>
          </a:endParaRPr>
        </a:p>
      </dgm:t>
    </dgm:pt>
    <dgm:pt modelId="{211FD29C-DF5E-4C60-8D85-53A33329864D}" type="parTrans" cxnId="{8B159A9E-ADD1-4E40-B10D-D64C530DD77F}">
      <dgm:prSet/>
      <dgm:spPr/>
      <dgm:t>
        <a:bodyPr/>
        <a:lstStyle/>
        <a:p>
          <a:endParaRPr lang="es-SV"/>
        </a:p>
      </dgm:t>
    </dgm:pt>
    <dgm:pt modelId="{4600D609-2B50-45B3-A8C9-D7978AD371CF}" type="sibTrans" cxnId="{8B159A9E-ADD1-4E40-B10D-D64C530DD77F}">
      <dgm:prSet/>
      <dgm:spPr/>
      <dgm:t>
        <a:bodyPr/>
        <a:lstStyle/>
        <a:p>
          <a:endParaRPr lang="es-SV"/>
        </a:p>
      </dgm:t>
    </dgm:pt>
    <dgm:pt modelId="{314C1C16-E5DE-4BC3-B49B-C920F492F981}">
      <dgm:prSet phldrT="[Texto]"/>
      <dgm:spPr>
        <a:ln w="38100">
          <a:solidFill>
            <a:schemeClr val="tx1"/>
          </a:solidFill>
        </a:ln>
      </dgm:spPr>
      <dgm:t>
        <a:bodyPr/>
        <a:lstStyle/>
        <a:p>
          <a:pPr algn="ctr"/>
          <a:r>
            <a:rPr lang="en-US" b="1" dirty="0">
              <a:solidFill>
                <a:schemeClr val="tx1"/>
              </a:solidFill>
            </a:rPr>
            <a:t>AMOR</a:t>
          </a:r>
          <a:endParaRPr lang="es-SV" b="1" dirty="0">
            <a:solidFill>
              <a:schemeClr val="tx1"/>
            </a:solidFill>
          </a:endParaRPr>
        </a:p>
      </dgm:t>
    </dgm:pt>
    <dgm:pt modelId="{C79C0522-EA2B-46BB-9B25-12ED6AF46D2B}" type="parTrans" cxnId="{D4324013-1D1F-4224-AD8F-2501395BDABD}">
      <dgm:prSet/>
      <dgm:spPr/>
      <dgm:t>
        <a:bodyPr/>
        <a:lstStyle/>
        <a:p>
          <a:endParaRPr lang="es-SV"/>
        </a:p>
      </dgm:t>
    </dgm:pt>
    <dgm:pt modelId="{85BB649B-1A33-45E5-825E-CBF6AEEACC37}" type="sibTrans" cxnId="{D4324013-1D1F-4224-AD8F-2501395BDABD}">
      <dgm:prSet/>
      <dgm:spPr/>
      <dgm:t>
        <a:bodyPr/>
        <a:lstStyle/>
        <a:p>
          <a:endParaRPr lang="es-SV"/>
        </a:p>
      </dgm:t>
    </dgm:pt>
    <dgm:pt modelId="{9C834AD4-78A7-41DA-8C2C-CFCF9C129B68}">
      <dgm:prSet phldrT="[Texto]"/>
      <dgm:spPr>
        <a:ln w="38100">
          <a:solidFill>
            <a:schemeClr val="tx1"/>
          </a:solidFill>
        </a:ln>
      </dgm:spPr>
      <dgm:t>
        <a:bodyPr/>
        <a:lstStyle/>
        <a:p>
          <a:pPr algn="ctr"/>
          <a:r>
            <a:rPr lang="en-US" b="1" dirty="0">
              <a:solidFill>
                <a:schemeClr val="tx1"/>
              </a:solidFill>
            </a:rPr>
            <a:t>GOZO</a:t>
          </a:r>
          <a:endParaRPr lang="es-SV" b="1" dirty="0">
            <a:solidFill>
              <a:schemeClr val="tx1"/>
            </a:solidFill>
          </a:endParaRPr>
        </a:p>
      </dgm:t>
    </dgm:pt>
    <dgm:pt modelId="{92207157-F071-46AC-9416-2EF311EB0929}" type="parTrans" cxnId="{92CD4486-C27A-4B12-A0AA-D3F98F610F56}">
      <dgm:prSet/>
      <dgm:spPr/>
      <dgm:t>
        <a:bodyPr/>
        <a:lstStyle/>
        <a:p>
          <a:endParaRPr lang="es-SV"/>
        </a:p>
      </dgm:t>
    </dgm:pt>
    <dgm:pt modelId="{410C08ED-BC1B-4CD2-A63C-BC148A89347B}" type="sibTrans" cxnId="{92CD4486-C27A-4B12-A0AA-D3F98F610F56}">
      <dgm:prSet/>
      <dgm:spPr/>
      <dgm:t>
        <a:bodyPr/>
        <a:lstStyle/>
        <a:p>
          <a:endParaRPr lang="es-SV"/>
        </a:p>
      </dgm:t>
    </dgm:pt>
    <dgm:pt modelId="{1253FE3F-4C0A-47FA-82C5-F0060174A72C}">
      <dgm:prSet phldrT="[Texto]" custT="1"/>
      <dgm:spPr>
        <a:ln w="38100">
          <a:solidFill>
            <a:schemeClr val="tx1"/>
          </a:solidFill>
        </a:ln>
      </dgm:spPr>
      <dgm:t>
        <a:bodyPr/>
        <a:lstStyle/>
        <a:p>
          <a:pPr marL="0" lvl="0" indent="0" algn="ctr" defTabSz="889000">
            <a:lnSpc>
              <a:spcPct val="90000"/>
            </a:lnSpc>
            <a:spcBef>
              <a:spcPct val="0"/>
            </a:spcBef>
            <a:spcAft>
              <a:spcPct val="35000"/>
            </a:spcAft>
            <a:buNone/>
          </a:pPr>
          <a:r>
            <a:rPr lang="en-US" sz="2000" b="1" kern="1200" dirty="0">
              <a:solidFill>
                <a:prstClr val="black"/>
              </a:solidFill>
              <a:latin typeface="Calibri" panose="020F0502020204030204"/>
              <a:ea typeface="+mn-ea"/>
              <a:cs typeface="+mn-cs"/>
            </a:rPr>
            <a:t>TEMPLANZA</a:t>
          </a:r>
          <a:endParaRPr lang="es-SV" sz="2000" b="1" kern="1200" dirty="0">
            <a:solidFill>
              <a:prstClr val="black"/>
            </a:solidFill>
            <a:latin typeface="Calibri" panose="020F0502020204030204"/>
            <a:ea typeface="+mn-ea"/>
            <a:cs typeface="+mn-cs"/>
          </a:endParaRPr>
        </a:p>
      </dgm:t>
    </dgm:pt>
    <dgm:pt modelId="{956EF6A5-3382-4EFD-9867-D57820D2F630}" type="parTrans" cxnId="{EDE00ADC-8C1F-4F99-A0A2-2C3AEFFAD99D}">
      <dgm:prSet/>
      <dgm:spPr/>
      <dgm:t>
        <a:bodyPr/>
        <a:lstStyle/>
        <a:p>
          <a:endParaRPr lang="es-SV"/>
        </a:p>
      </dgm:t>
    </dgm:pt>
    <dgm:pt modelId="{B2D49F3F-29D6-4BAA-94B5-2DD322EA4C30}" type="sibTrans" cxnId="{EDE00ADC-8C1F-4F99-A0A2-2C3AEFFAD99D}">
      <dgm:prSet/>
      <dgm:spPr/>
      <dgm:t>
        <a:bodyPr/>
        <a:lstStyle/>
        <a:p>
          <a:endParaRPr lang="es-SV"/>
        </a:p>
      </dgm:t>
    </dgm:pt>
    <dgm:pt modelId="{EB880DCF-61D7-4738-915D-94DE023ABA6B}">
      <dgm:prSet/>
      <dgm:spPr>
        <a:ln w="38100">
          <a:solidFill>
            <a:schemeClr val="tx1"/>
          </a:solidFill>
        </a:ln>
      </dgm:spPr>
      <dgm:t>
        <a:bodyPr/>
        <a:lstStyle/>
        <a:p>
          <a:pPr algn="ctr"/>
          <a:r>
            <a:rPr lang="en-US" b="1" dirty="0">
              <a:solidFill>
                <a:schemeClr val="tx1"/>
              </a:solidFill>
            </a:rPr>
            <a:t>MANSEDUMBRE</a:t>
          </a:r>
          <a:endParaRPr lang="es-SV" b="1" dirty="0">
            <a:solidFill>
              <a:schemeClr val="tx1"/>
            </a:solidFill>
          </a:endParaRPr>
        </a:p>
      </dgm:t>
    </dgm:pt>
    <dgm:pt modelId="{CAEE8A77-3C40-4E87-B33B-37C0BF597A5D}" type="parTrans" cxnId="{7C3B8D34-6074-463D-BD20-BDDC1287EF12}">
      <dgm:prSet/>
      <dgm:spPr/>
      <dgm:t>
        <a:bodyPr/>
        <a:lstStyle/>
        <a:p>
          <a:endParaRPr lang="es-SV"/>
        </a:p>
      </dgm:t>
    </dgm:pt>
    <dgm:pt modelId="{5DDB191D-CBEC-4E6B-AD07-D4FEEE4E2279}" type="sibTrans" cxnId="{7C3B8D34-6074-463D-BD20-BDDC1287EF12}">
      <dgm:prSet/>
      <dgm:spPr/>
      <dgm:t>
        <a:bodyPr/>
        <a:lstStyle/>
        <a:p>
          <a:endParaRPr lang="es-SV"/>
        </a:p>
      </dgm:t>
    </dgm:pt>
    <dgm:pt modelId="{D07EC20E-986C-4A15-A179-77160DD04217}">
      <dgm:prSet/>
      <dgm:spPr>
        <a:ln w="38100">
          <a:solidFill>
            <a:schemeClr val="tx1"/>
          </a:solidFill>
        </a:ln>
      </dgm:spPr>
      <dgm:t>
        <a:bodyPr/>
        <a:lstStyle/>
        <a:p>
          <a:pPr algn="ctr"/>
          <a:r>
            <a:rPr lang="en-US" b="1" dirty="0">
              <a:solidFill>
                <a:schemeClr val="tx1"/>
              </a:solidFill>
            </a:rPr>
            <a:t>PAZ</a:t>
          </a:r>
          <a:endParaRPr lang="es-SV" b="1" dirty="0">
            <a:solidFill>
              <a:schemeClr val="tx1"/>
            </a:solidFill>
          </a:endParaRPr>
        </a:p>
      </dgm:t>
    </dgm:pt>
    <dgm:pt modelId="{7524E3D5-004F-4D9A-B7F3-7AE172442C17}" type="parTrans" cxnId="{EED7B387-77C0-442B-A6D1-83C5880B0B7D}">
      <dgm:prSet/>
      <dgm:spPr/>
      <dgm:t>
        <a:bodyPr/>
        <a:lstStyle/>
        <a:p>
          <a:endParaRPr lang="es-SV"/>
        </a:p>
      </dgm:t>
    </dgm:pt>
    <dgm:pt modelId="{609E59DF-33CE-4D0F-85D3-E97B7E2DD1FC}" type="sibTrans" cxnId="{EED7B387-77C0-442B-A6D1-83C5880B0B7D}">
      <dgm:prSet/>
      <dgm:spPr/>
      <dgm:t>
        <a:bodyPr/>
        <a:lstStyle/>
        <a:p>
          <a:endParaRPr lang="es-SV"/>
        </a:p>
      </dgm:t>
    </dgm:pt>
    <dgm:pt modelId="{61E26F9D-47E2-4014-90C8-6F15F5DB2730}">
      <dgm:prSet/>
      <dgm:spPr>
        <a:ln w="38100">
          <a:solidFill>
            <a:schemeClr val="tx1"/>
          </a:solidFill>
        </a:ln>
      </dgm:spPr>
      <dgm:t>
        <a:bodyPr/>
        <a:lstStyle/>
        <a:p>
          <a:pPr algn="ctr"/>
          <a:r>
            <a:rPr lang="en-US" b="1" dirty="0">
              <a:solidFill>
                <a:schemeClr val="tx1"/>
              </a:solidFill>
            </a:rPr>
            <a:t>PACIENCIA</a:t>
          </a:r>
          <a:endParaRPr lang="es-SV" b="1" dirty="0">
            <a:solidFill>
              <a:schemeClr val="tx1"/>
            </a:solidFill>
          </a:endParaRPr>
        </a:p>
      </dgm:t>
    </dgm:pt>
    <dgm:pt modelId="{D3ACDBBB-ABDE-4045-BA2A-338E3C194B38}" type="parTrans" cxnId="{C3CA0F25-2470-482C-87ED-06F8AB15F8C6}">
      <dgm:prSet/>
      <dgm:spPr/>
      <dgm:t>
        <a:bodyPr/>
        <a:lstStyle/>
        <a:p>
          <a:endParaRPr lang="es-SV"/>
        </a:p>
      </dgm:t>
    </dgm:pt>
    <dgm:pt modelId="{D643DE7F-0986-4500-9F32-147A4F14DCAD}" type="sibTrans" cxnId="{C3CA0F25-2470-482C-87ED-06F8AB15F8C6}">
      <dgm:prSet/>
      <dgm:spPr/>
      <dgm:t>
        <a:bodyPr/>
        <a:lstStyle/>
        <a:p>
          <a:endParaRPr lang="es-SV"/>
        </a:p>
      </dgm:t>
    </dgm:pt>
    <dgm:pt modelId="{CEF7DCEE-7D06-4D2D-A9EA-B25EDC9B6601}">
      <dgm:prSet/>
      <dgm:spPr>
        <a:ln w="38100">
          <a:solidFill>
            <a:schemeClr val="tx1"/>
          </a:solidFill>
        </a:ln>
      </dgm:spPr>
      <dgm:t>
        <a:bodyPr/>
        <a:lstStyle/>
        <a:p>
          <a:pPr algn="ctr"/>
          <a:r>
            <a:rPr lang="en-US" b="1" dirty="0">
              <a:solidFill>
                <a:schemeClr val="tx1"/>
              </a:solidFill>
            </a:rPr>
            <a:t>BONDAD</a:t>
          </a:r>
          <a:endParaRPr lang="es-SV" b="1" dirty="0">
            <a:solidFill>
              <a:schemeClr val="tx1"/>
            </a:solidFill>
          </a:endParaRPr>
        </a:p>
      </dgm:t>
    </dgm:pt>
    <dgm:pt modelId="{A5A9C216-D307-4C17-B350-26AECC216AAA}" type="parTrans" cxnId="{D54CD3E5-B2CE-45E2-B3AF-5B4B5DC9E111}">
      <dgm:prSet/>
      <dgm:spPr/>
      <dgm:t>
        <a:bodyPr/>
        <a:lstStyle/>
        <a:p>
          <a:endParaRPr lang="es-SV"/>
        </a:p>
      </dgm:t>
    </dgm:pt>
    <dgm:pt modelId="{EB53EFB8-EF49-4294-993E-06CA576F9563}" type="sibTrans" cxnId="{D54CD3E5-B2CE-45E2-B3AF-5B4B5DC9E111}">
      <dgm:prSet/>
      <dgm:spPr/>
      <dgm:t>
        <a:bodyPr/>
        <a:lstStyle/>
        <a:p>
          <a:endParaRPr lang="es-SV"/>
        </a:p>
      </dgm:t>
    </dgm:pt>
    <dgm:pt modelId="{25CED5BE-D1EB-471B-8C2A-E0E1E47A0C59}">
      <dgm:prSet/>
      <dgm:spPr>
        <a:ln w="38100">
          <a:solidFill>
            <a:schemeClr val="tx1"/>
          </a:solidFill>
        </a:ln>
      </dgm:spPr>
      <dgm:t>
        <a:bodyPr/>
        <a:lstStyle/>
        <a:p>
          <a:pPr algn="ctr"/>
          <a:r>
            <a:rPr lang="en-US" b="1" dirty="0">
              <a:solidFill>
                <a:schemeClr val="tx1"/>
              </a:solidFill>
            </a:rPr>
            <a:t>FE</a:t>
          </a:r>
          <a:endParaRPr lang="es-SV" b="1" dirty="0">
            <a:solidFill>
              <a:schemeClr val="tx1"/>
            </a:solidFill>
          </a:endParaRPr>
        </a:p>
      </dgm:t>
    </dgm:pt>
    <dgm:pt modelId="{8B956241-B943-4B6E-9642-B9FF72F7F8D9}" type="parTrans" cxnId="{B2D9816A-4F68-46E6-B4E2-3E79F7F2F80F}">
      <dgm:prSet/>
      <dgm:spPr/>
      <dgm:t>
        <a:bodyPr/>
        <a:lstStyle/>
        <a:p>
          <a:endParaRPr lang="es-SV"/>
        </a:p>
      </dgm:t>
    </dgm:pt>
    <dgm:pt modelId="{843F4B3D-762C-4ED5-92B4-3E5165CBD60A}" type="sibTrans" cxnId="{B2D9816A-4F68-46E6-B4E2-3E79F7F2F80F}">
      <dgm:prSet/>
      <dgm:spPr/>
      <dgm:t>
        <a:bodyPr/>
        <a:lstStyle/>
        <a:p>
          <a:endParaRPr lang="es-SV"/>
        </a:p>
      </dgm:t>
    </dgm:pt>
    <dgm:pt modelId="{E5F88516-E87E-4FAA-9EB7-C4960A18C6E2}">
      <dgm:prSet/>
      <dgm:spPr>
        <a:ln w="38100">
          <a:solidFill>
            <a:schemeClr val="tx1"/>
          </a:solidFill>
        </a:ln>
      </dgm:spPr>
      <dgm:t>
        <a:bodyPr/>
        <a:lstStyle/>
        <a:p>
          <a:pPr algn="ctr"/>
          <a:r>
            <a:rPr lang="en-US" b="1" dirty="0">
              <a:solidFill>
                <a:schemeClr val="tx1"/>
              </a:solidFill>
            </a:rPr>
            <a:t>BENIGNIDAD</a:t>
          </a:r>
          <a:endParaRPr lang="es-SV" b="1" dirty="0">
            <a:solidFill>
              <a:schemeClr val="tx1"/>
            </a:solidFill>
          </a:endParaRPr>
        </a:p>
      </dgm:t>
    </dgm:pt>
    <dgm:pt modelId="{2556C2A9-6613-4BAC-926D-4C2AA6E8588D}" type="parTrans" cxnId="{57558BAA-EA62-4CBF-AD16-33AF440AADB9}">
      <dgm:prSet/>
      <dgm:spPr/>
      <dgm:t>
        <a:bodyPr/>
        <a:lstStyle/>
        <a:p>
          <a:endParaRPr lang="es-SV"/>
        </a:p>
      </dgm:t>
    </dgm:pt>
    <dgm:pt modelId="{E46F986E-7C33-4874-A317-4D5ABD0B1F2F}" type="sibTrans" cxnId="{57558BAA-EA62-4CBF-AD16-33AF440AADB9}">
      <dgm:prSet/>
      <dgm:spPr/>
      <dgm:t>
        <a:bodyPr/>
        <a:lstStyle/>
        <a:p>
          <a:endParaRPr lang="es-SV"/>
        </a:p>
      </dgm:t>
    </dgm:pt>
    <dgm:pt modelId="{47A121F2-95B0-448E-BBFD-E7E912323202}" type="pres">
      <dgm:prSet presAssocID="{DDCBD714-FE41-4D83-AD4C-BA09452652E3}" presName="Name0" presStyleCnt="0">
        <dgm:presLayoutVars>
          <dgm:chPref val="1"/>
          <dgm:dir/>
          <dgm:animOne val="branch"/>
          <dgm:animLvl val="lvl"/>
          <dgm:resizeHandles val="exact"/>
        </dgm:presLayoutVars>
      </dgm:prSet>
      <dgm:spPr/>
    </dgm:pt>
    <dgm:pt modelId="{EDD890B4-4536-43AD-A965-0D11DB676F79}" type="pres">
      <dgm:prSet presAssocID="{78A414F5-B2FE-4A20-BDBA-933E19AC7773}" presName="root1" presStyleCnt="0"/>
      <dgm:spPr/>
    </dgm:pt>
    <dgm:pt modelId="{071A5EAA-B51F-4695-AB23-C7C01753A0E4}" type="pres">
      <dgm:prSet presAssocID="{78A414F5-B2FE-4A20-BDBA-933E19AC7773}" presName="LevelOneTextNode" presStyleLbl="node0" presStyleIdx="0" presStyleCnt="1" custScaleY="113695" custLinFactNeighborX="13915" custLinFactNeighborY="0">
        <dgm:presLayoutVars>
          <dgm:chPref val="3"/>
        </dgm:presLayoutVars>
      </dgm:prSet>
      <dgm:spPr/>
    </dgm:pt>
    <dgm:pt modelId="{3B8C2404-57E8-4B43-8213-BA4512FCA421}" type="pres">
      <dgm:prSet presAssocID="{78A414F5-B2FE-4A20-BDBA-933E19AC7773}" presName="level2hierChild" presStyleCnt="0"/>
      <dgm:spPr/>
    </dgm:pt>
    <dgm:pt modelId="{C62AF110-9573-4B99-A088-C07C4B8CB6F2}" type="pres">
      <dgm:prSet presAssocID="{C79C0522-EA2B-46BB-9B25-12ED6AF46D2B}" presName="conn2-1" presStyleLbl="parChTrans1D2" presStyleIdx="0" presStyleCnt="9"/>
      <dgm:spPr/>
    </dgm:pt>
    <dgm:pt modelId="{7B3F0732-705C-4AB0-A21F-4966F636B6EC}" type="pres">
      <dgm:prSet presAssocID="{C79C0522-EA2B-46BB-9B25-12ED6AF46D2B}" presName="connTx" presStyleLbl="parChTrans1D2" presStyleIdx="0" presStyleCnt="9"/>
      <dgm:spPr/>
    </dgm:pt>
    <dgm:pt modelId="{C3872418-3EF6-4786-A81A-3B556925FE83}" type="pres">
      <dgm:prSet presAssocID="{314C1C16-E5DE-4BC3-B49B-C920F492F981}" presName="root2" presStyleCnt="0"/>
      <dgm:spPr/>
    </dgm:pt>
    <dgm:pt modelId="{E55905E1-F9C7-4CA4-B60D-F65DDD65973A}" type="pres">
      <dgm:prSet presAssocID="{314C1C16-E5DE-4BC3-B49B-C920F492F981}" presName="LevelTwoTextNode" presStyleLbl="node2" presStyleIdx="0" presStyleCnt="9" custScaleX="129822" custScaleY="36650" custLinFactNeighborY="4595">
        <dgm:presLayoutVars>
          <dgm:chPref val="3"/>
        </dgm:presLayoutVars>
      </dgm:prSet>
      <dgm:spPr/>
    </dgm:pt>
    <dgm:pt modelId="{65ABE082-4432-431D-BAF8-A5A64FF07157}" type="pres">
      <dgm:prSet presAssocID="{314C1C16-E5DE-4BC3-B49B-C920F492F981}" presName="level3hierChild" presStyleCnt="0"/>
      <dgm:spPr/>
    </dgm:pt>
    <dgm:pt modelId="{5D79C2A6-C58B-4999-AE0F-09B4BE5BE3C0}" type="pres">
      <dgm:prSet presAssocID="{92207157-F071-46AC-9416-2EF311EB0929}" presName="conn2-1" presStyleLbl="parChTrans1D2" presStyleIdx="1" presStyleCnt="9"/>
      <dgm:spPr/>
    </dgm:pt>
    <dgm:pt modelId="{AD6F20BC-9B6D-4243-B31A-FD07E90E8D38}" type="pres">
      <dgm:prSet presAssocID="{92207157-F071-46AC-9416-2EF311EB0929}" presName="connTx" presStyleLbl="parChTrans1D2" presStyleIdx="1" presStyleCnt="9"/>
      <dgm:spPr/>
    </dgm:pt>
    <dgm:pt modelId="{7C1D0BB6-A8F5-48AD-AEB0-27BF186A921E}" type="pres">
      <dgm:prSet presAssocID="{9C834AD4-78A7-41DA-8C2C-CFCF9C129B68}" presName="root2" presStyleCnt="0"/>
      <dgm:spPr/>
    </dgm:pt>
    <dgm:pt modelId="{9A9FD479-7693-4AEB-84B8-2678F3F81C3E}" type="pres">
      <dgm:prSet presAssocID="{9C834AD4-78A7-41DA-8C2C-CFCF9C129B68}" presName="LevelTwoTextNode" presStyleLbl="node2" presStyleIdx="1" presStyleCnt="9" custScaleX="130383" custScaleY="39019" custLinFactNeighborY="4595">
        <dgm:presLayoutVars>
          <dgm:chPref val="3"/>
        </dgm:presLayoutVars>
      </dgm:prSet>
      <dgm:spPr/>
    </dgm:pt>
    <dgm:pt modelId="{123B5E42-F6A5-404B-9D59-A10C59E58DB5}" type="pres">
      <dgm:prSet presAssocID="{9C834AD4-78A7-41DA-8C2C-CFCF9C129B68}" presName="level3hierChild" presStyleCnt="0"/>
      <dgm:spPr/>
    </dgm:pt>
    <dgm:pt modelId="{606796D1-7F99-4122-AD5E-152381A8DC7A}" type="pres">
      <dgm:prSet presAssocID="{7524E3D5-004F-4D9A-B7F3-7AE172442C17}" presName="conn2-1" presStyleLbl="parChTrans1D2" presStyleIdx="2" presStyleCnt="9"/>
      <dgm:spPr/>
    </dgm:pt>
    <dgm:pt modelId="{1293A396-C8E0-44A0-88AE-BA3A4BBC0D4A}" type="pres">
      <dgm:prSet presAssocID="{7524E3D5-004F-4D9A-B7F3-7AE172442C17}" presName="connTx" presStyleLbl="parChTrans1D2" presStyleIdx="2" presStyleCnt="9"/>
      <dgm:spPr/>
    </dgm:pt>
    <dgm:pt modelId="{09264946-D891-4227-B1B3-7FC0458076D0}" type="pres">
      <dgm:prSet presAssocID="{D07EC20E-986C-4A15-A179-77160DD04217}" presName="root2" presStyleCnt="0"/>
      <dgm:spPr/>
    </dgm:pt>
    <dgm:pt modelId="{67F0E5AE-0919-478E-902C-7EF4C5AC0D8F}" type="pres">
      <dgm:prSet presAssocID="{D07EC20E-986C-4A15-A179-77160DD04217}" presName="LevelTwoTextNode" presStyleLbl="node2" presStyleIdx="2" presStyleCnt="9" custScaleX="129194" custScaleY="38146" custLinFactNeighborY="4595">
        <dgm:presLayoutVars>
          <dgm:chPref val="3"/>
        </dgm:presLayoutVars>
      </dgm:prSet>
      <dgm:spPr/>
    </dgm:pt>
    <dgm:pt modelId="{BAA42FBF-E1E1-4274-84A5-23BDD8D8C287}" type="pres">
      <dgm:prSet presAssocID="{D07EC20E-986C-4A15-A179-77160DD04217}" presName="level3hierChild" presStyleCnt="0"/>
      <dgm:spPr/>
    </dgm:pt>
    <dgm:pt modelId="{977F3B8D-5293-4C5A-8D24-A03F4EDD0418}" type="pres">
      <dgm:prSet presAssocID="{D3ACDBBB-ABDE-4045-BA2A-338E3C194B38}" presName="conn2-1" presStyleLbl="parChTrans1D2" presStyleIdx="3" presStyleCnt="9"/>
      <dgm:spPr/>
    </dgm:pt>
    <dgm:pt modelId="{1F1DA7D8-F5B8-4C0D-80FB-65900F849CF8}" type="pres">
      <dgm:prSet presAssocID="{D3ACDBBB-ABDE-4045-BA2A-338E3C194B38}" presName="connTx" presStyleLbl="parChTrans1D2" presStyleIdx="3" presStyleCnt="9"/>
      <dgm:spPr/>
    </dgm:pt>
    <dgm:pt modelId="{C71140D3-3820-42A3-9CE3-6B8996A44B04}" type="pres">
      <dgm:prSet presAssocID="{61E26F9D-47E2-4014-90C8-6F15F5DB2730}" presName="root2" presStyleCnt="0"/>
      <dgm:spPr/>
    </dgm:pt>
    <dgm:pt modelId="{6FBBD773-7672-44AA-AF51-FF69CB8436AD}" type="pres">
      <dgm:prSet presAssocID="{61E26F9D-47E2-4014-90C8-6F15F5DB2730}" presName="LevelTwoTextNode" presStyleLbl="node2" presStyleIdx="3" presStyleCnt="9" custScaleX="129461" custScaleY="45863" custLinFactNeighborY="4595">
        <dgm:presLayoutVars>
          <dgm:chPref val="3"/>
        </dgm:presLayoutVars>
      </dgm:prSet>
      <dgm:spPr/>
    </dgm:pt>
    <dgm:pt modelId="{32218B93-B7D5-4277-A6E1-A66222D3A2ED}" type="pres">
      <dgm:prSet presAssocID="{61E26F9D-47E2-4014-90C8-6F15F5DB2730}" presName="level3hierChild" presStyleCnt="0"/>
      <dgm:spPr/>
    </dgm:pt>
    <dgm:pt modelId="{338D40BA-9DB9-41D5-A59B-1CD63A6716CC}" type="pres">
      <dgm:prSet presAssocID="{2556C2A9-6613-4BAC-926D-4C2AA6E8588D}" presName="conn2-1" presStyleLbl="parChTrans1D2" presStyleIdx="4" presStyleCnt="9"/>
      <dgm:spPr/>
    </dgm:pt>
    <dgm:pt modelId="{237463C8-C804-41EF-98AF-BAC5CD05BC40}" type="pres">
      <dgm:prSet presAssocID="{2556C2A9-6613-4BAC-926D-4C2AA6E8588D}" presName="connTx" presStyleLbl="parChTrans1D2" presStyleIdx="4" presStyleCnt="9"/>
      <dgm:spPr/>
    </dgm:pt>
    <dgm:pt modelId="{EDE92663-31A1-43E1-B09F-9FC26451DF11}" type="pres">
      <dgm:prSet presAssocID="{E5F88516-E87E-4FAA-9EB7-C4960A18C6E2}" presName="root2" presStyleCnt="0"/>
      <dgm:spPr/>
    </dgm:pt>
    <dgm:pt modelId="{E257826A-2D1A-43A8-9CA0-BA82F5F95A70}" type="pres">
      <dgm:prSet presAssocID="{E5F88516-E87E-4FAA-9EB7-C4960A18C6E2}" presName="LevelTwoTextNode" presStyleLbl="node2" presStyleIdx="4" presStyleCnt="9" custScaleX="128899" custScaleY="53971" custLinFactNeighborY="4595">
        <dgm:presLayoutVars>
          <dgm:chPref val="3"/>
        </dgm:presLayoutVars>
      </dgm:prSet>
      <dgm:spPr/>
    </dgm:pt>
    <dgm:pt modelId="{A95E06C4-456F-49AB-B031-A12620730F86}" type="pres">
      <dgm:prSet presAssocID="{E5F88516-E87E-4FAA-9EB7-C4960A18C6E2}" presName="level3hierChild" presStyleCnt="0"/>
      <dgm:spPr/>
    </dgm:pt>
    <dgm:pt modelId="{C5A9898E-1DB9-452D-91A9-E48967DF18B9}" type="pres">
      <dgm:prSet presAssocID="{A5A9C216-D307-4C17-B350-26AECC216AAA}" presName="conn2-1" presStyleLbl="parChTrans1D2" presStyleIdx="5" presStyleCnt="9"/>
      <dgm:spPr/>
    </dgm:pt>
    <dgm:pt modelId="{A518D294-95D2-4439-B547-536715FE4A7C}" type="pres">
      <dgm:prSet presAssocID="{A5A9C216-D307-4C17-B350-26AECC216AAA}" presName="connTx" presStyleLbl="parChTrans1D2" presStyleIdx="5" presStyleCnt="9"/>
      <dgm:spPr/>
    </dgm:pt>
    <dgm:pt modelId="{27F1603C-88A4-476C-8B40-42FEE39EDADE}" type="pres">
      <dgm:prSet presAssocID="{CEF7DCEE-7D06-4D2D-A9EA-B25EDC9B6601}" presName="root2" presStyleCnt="0"/>
      <dgm:spPr/>
    </dgm:pt>
    <dgm:pt modelId="{AC27F231-7C79-49C4-98BE-475886D10387}" type="pres">
      <dgm:prSet presAssocID="{CEF7DCEE-7D06-4D2D-A9EA-B25EDC9B6601}" presName="LevelTwoTextNode" presStyleLbl="node2" presStyleIdx="5" presStyleCnt="9" custScaleX="129193" custScaleY="38558" custLinFactNeighborY="4595">
        <dgm:presLayoutVars>
          <dgm:chPref val="3"/>
        </dgm:presLayoutVars>
      </dgm:prSet>
      <dgm:spPr/>
    </dgm:pt>
    <dgm:pt modelId="{02D720F6-81E6-4027-BC44-FDC3DC2A9C4B}" type="pres">
      <dgm:prSet presAssocID="{CEF7DCEE-7D06-4D2D-A9EA-B25EDC9B6601}" presName="level3hierChild" presStyleCnt="0"/>
      <dgm:spPr/>
    </dgm:pt>
    <dgm:pt modelId="{9AB03485-7FB6-405C-AA58-AEBEEB659FB6}" type="pres">
      <dgm:prSet presAssocID="{8B956241-B943-4B6E-9642-B9FF72F7F8D9}" presName="conn2-1" presStyleLbl="parChTrans1D2" presStyleIdx="6" presStyleCnt="9"/>
      <dgm:spPr/>
    </dgm:pt>
    <dgm:pt modelId="{32D5F115-7DB2-43C0-BC92-9F346AE7A1A7}" type="pres">
      <dgm:prSet presAssocID="{8B956241-B943-4B6E-9642-B9FF72F7F8D9}" presName="connTx" presStyleLbl="parChTrans1D2" presStyleIdx="6" presStyleCnt="9"/>
      <dgm:spPr/>
    </dgm:pt>
    <dgm:pt modelId="{09F492DB-766D-42F3-8DF7-8962330507A7}" type="pres">
      <dgm:prSet presAssocID="{25CED5BE-D1EB-471B-8C2A-E0E1E47A0C59}" presName="root2" presStyleCnt="0"/>
      <dgm:spPr/>
    </dgm:pt>
    <dgm:pt modelId="{70F0DB72-2DDB-49B1-85C2-B43F82D43F52}" type="pres">
      <dgm:prSet presAssocID="{25CED5BE-D1EB-471B-8C2A-E0E1E47A0C59}" presName="LevelTwoTextNode" presStyleLbl="node2" presStyleIdx="6" presStyleCnt="9" custScaleX="128313" custScaleY="41551" custLinFactNeighborY="4595">
        <dgm:presLayoutVars>
          <dgm:chPref val="3"/>
        </dgm:presLayoutVars>
      </dgm:prSet>
      <dgm:spPr/>
    </dgm:pt>
    <dgm:pt modelId="{3C84E895-6080-43A2-B930-32DD62F2AFBA}" type="pres">
      <dgm:prSet presAssocID="{25CED5BE-D1EB-471B-8C2A-E0E1E47A0C59}" presName="level3hierChild" presStyleCnt="0"/>
      <dgm:spPr/>
    </dgm:pt>
    <dgm:pt modelId="{DB2D238D-0C4D-4350-BC2E-8A1FC3C9A802}" type="pres">
      <dgm:prSet presAssocID="{CAEE8A77-3C40-4E87-B33B-37C0BF597A5D}" presName="conn2-1" presStyleLbl="parChTrans1D2" presStyleIdx="7" presStyleCnt="9"/>
      <dgm:spPr/>
    </dgm:pt>
    <dgm:pt modelId="{6C9048B4-899E-4A03-93BC-E6B00C01EE7F}" type="pres">
      <dgm:prSet presAssocID="{CAEE8A77-3C40-4E87-B33B-37C0BF597A5D}" presName="connTx" presStyleLbl="parChTrans1D2" presStyleIdx="7" presStyleCnt="9"/>
      <dgm:spPr/>
    </dgm:pt>
    <dgm:pt modelId="{06BB3F58-1F05-469F-B4AB-7D0FC764A451}" type="pres">
      <dgm:prSet presAssocID="{EB880DCF-61D7-4738-915D-94DE023ABA6B}" presName="root2" presStyleCnt="0"/>
      <dgm:spPr/>
    </dgm:pt>
    <dgm:pt modelId="{B7D5662E-F493-4FE6-B566-898F86C73BF0}" type="pres">
      <dgm:prSet presAssocID="{EB880DCF-61D7-4738-915D-94DE023ABA6B}" presName="LevelTwoTextNode" presStyleLbl="node2" presStyleIdx="7" presStyleCnt="9" custScaleX="128537" custScaleY="42063" custLinFactNeighborY="4595">
        <dgm:presLayoutVars>
          <dgm:chPref val="3"/>
        </dgm:presLayoutVars>
      </dgm:prSet>
      <dgm:spPr/>
    </dgm:pt>
    <dgm:pt modelId="{0BEF5F1F-EC54-4D92-9390-63A6B92925AA}" type="pres">
      <dgm:prSet presAssocID="{EB880DCF-61D7-4738-915D-94DE023ABA6B}" presName="level3hierChild" presStyleCnt="0"/>
      <dgm:spPr/>
    </dgm:pt>
    <dgm:pt modelId="{6E72C79A-9F68-4F46-A52C-884555FE8748}" type="pres">
      <dgm:prSet presAssocID="{956EF6A5-3382-4EFD-9867-D57820D2F630}" presName="conn2-1" presStyleLbl="parChTrans1D2" presStyleIdx="8" presStyleCnt="9"/>
      <dgm:spPr/>
    </dgm:pt>
    <dgm:pt modelId="{0C4D1C04-B122-45E1-ACD5-0BD82B0DE64B}" type="pres">
      <dgm:prSet presAssocID="{956EF6A5-3382-4EFD-9867-D57820D2F630}" presName="connTx" presStyleLbl="parChTrans1D2" presStyleIdx="8" presStyleCnt="9"/>
      <dgm:spPr/>
    </dgm:pt>
    <dgm:pt modelId="{0CAF09DF-655A-4E2F-9214-B2E7FBF2CBC2}" type="pres">
      <dgm:prSet presAssocID="{1253FE3F-4C0A-47FA-82C5-F0060174A72C}" presName="root2" presStyleCnt="0"/>
      <dgm:spPr/>
    </dgm:pt>
    <dgm:pt modelId="{4EBE142D-710C-4916-867D-98D6747FF5AD}" type="pres">
      <dgm:prSet presAssocID="{1253FE3F-4C0A-47FA-82C5-F0060174A72C}" presName="LevelTwoTextNode" presStyleLbl="node2" presStyleIdx="8" presStyleCnt="9" custScaleX="129117" custScaleY="47575" custLinFactNeighborY="4595">
        <dgm:presLayoutVars>
          <dgm:chPref val="3"/>
        </dgm:presLayoutVars>
      </dgm:prSet>
      <dgm:spPr/>
    </dgm:pt>
    <dgm:pt modelId="{D93A37BF-F8CA-4BB1-8464-695E6EBD87B9}" type="pres">
      <dgm:prSet presAssocID="{1253FE3F-4C0A-47FA-82C5-F0060174A72C}" presName="level3hierChild" presStyleCnt="0"/>
      <dgm:spPr/>
    </dgm:pt>
  </dgm:ptLst>
  <dgm:cxnLst>
    <dgm:cxn modelId="{AAFAAF01-385C-4D52-A6F6-0B131C91E6CF}" type="presOf" srcId="{1253FE3F-4C0A-47FA-82C5-F0060174A72C}" destId="{4EBE142D-710C-4916-867D-98D6747FF5AD}" srcOrd="0" destOrd="0" presId="urn:microsoft.com/office/officeart/2008/layout/HorizontalMultiLevelHierarchy"/>
    <dgm:cxn modelId="{D4324013-1D1F-4224-AD8F-2501395BDABD}" srcId="{78A414F5-B2FE-4A20-BDBA-933E19AC7773}" destId="{314C1C16-E5DE-4BC3-B49B-C920F492F981}" srcOrd="0" destOrd="0" parTransId="{C79C0522-EA2B-46BB-9B25-12ED6AF46D2B}" sibTransId="{85BB649B-1A33-45E5-825E-CBF6AEEACC37}"/>
    <dgm:cxn modelId="{A00B2A14-EC54-4081-8ED5-50D841B11BAD}" type="presOf" srcId="{314C1C16-E5DE-4BC3-B49B-C920F492F981}" destId="{E55905E1-F9C7-4CA4-B60D-F65DDD65973A}" srcOrd="0" destOrd="0" presId="urn:microsoft.com/office/officeart/2008/layout/HorizontalMultiLevelHierarchy"/>
    <dgm:cxn modelId="{6693941E-70C9-4574-872D-0453440B0478}" type="presOf" srcId="{D07EC20E-986C-4A15-A179-77160DD04217}" destId="{67F0E5AE-0919-478E-902C-7EF4C5AC0D8F}" srcOrd="0" destOrd="0" presId="urn:microsoft.com/office/officeart/2008/layout/HorizontalMultiLevelHierarchy"/>
    <dgm:cxn modelId="{E47C1A1F-5F4D-4D10-8A90-AE2E7BB06815}" type="presOf" srcId="{DDCBD714-FE41-4D83-AD4C-BA09452652E3}" destId="{47A121F2-95B0-448E-BBFD-E7E912323202}" srcOrd="0" destOrd="0" presId="urn:microsoft.com/office/officeart/2008/layout/HorizontalMultiLevelHierarchy"/>
    <dgm:cxn modelId="{C3CA0F25-2470-482C-87ED-06F8AB15F8C6}" srcId="{78A414F5-B2FE-4A20-BDBA-933E19AC7773}" destId="{61E26F9D-47E2-4014-90C8-6F15F5DB2730}" srcOrd="3" destOrd="0" parTransId="{D3ACDBBB-ABDE-4045-BA2A-338E3C194B38}" sibTransId="{D643DE7F-0986-4500-9F32-147A4F14DCAD}"/>
    <dgm:cxn modelId="{41F19625-0783-49C5-9560-591C6B6CAE35}" type="presOf" srcId="{61E26F9D-47E2-4014-90C8-6F15F5DB2730}" destId="{6FBBD773-7672-44AA-AF51-FF69CB8436AD}" srcOrd="0" destOrd="0" presId="urn:microsoft.com/office/officeart/2008/layout/HorizontalMultiLevelHierarchy"/>
    <dgm:cxn modelId="{5AA81D28-3788-4028-A2DE-B6987A3AFDF1}" type="presOf" srcId="{A5A9C216-D307-4C17-B350-26AECC216AAA}" destId="{A518D294-95D2-4439-B547-536715FE4A7C}" srcOrd="1" destOrd="0" presId="urn:microsoft.com/office/officeart/2008/layout/HorizontalMultiLevelHierarchy"/>
    <dgm:cxn modelId="{7C3B8D34-6074-463D-BD20-BDDC1287EF12}" srcId="{78A414F5-B2FE-4A20-BDBA-933E19AC7773}" destId="{EB880DCF-61D7-4738-915D-94DE023ABA6B}" srcOrd="7" destOrd="0" parTransId="{CAEE8A77-3C40-4E87-B33B-37C0BF597A5D}" sibTransId="{5DDB191D-CBEC-4E6B-AD07-D4FEEE4E2279}"/>
    <dgm:cxn modelId="{73129E36-17B1-43CC-B707-8FBF858463DA}" type="presOf" srcId="{92207157-F071-46AC-9416-2EF311EB0929}" destId="{AD6F20BC-9B6D-4243-B31A-FD07E90E8D38}" srcOrd="1" destOrd="0" presId="urn:microsoft.com/office/officeart/2008/layout/HorizontalMultiLevelHierarchy"/>
    <dgm:cxn modelId="{D10DEC37-813C-47DA-93EF-9316A3D73D80}" type="presOf" srcId="{CAEE8A77-3C40-4E87-B33B-37C0BF597A5D}" destId="{DB2D238D-0C4D-4350-BC2E-8A1FC3C9A802}" srcOrd="0" destOrd="0" presId="urn:microsoft.com/office/officeart/2008/layout/HorizontalMultiLevelHierarchy"/>
    <dgm:cxn modelId="{E249313A-4CEC-447D-B6A1-F2DC0C9BD806}" type="presOf" srcId="{2556C2A9-6613-4BAC-926D-4C2AA6E8588D}" destId="{237463C8-C804-41EF-98AF-BAC5CD05BC40}" srcOrd="1" destOrd="0" presId="urn:microsoft.com/office/officeart/2008/layout/HorizontalMultiLevelHierarchy"/>
    <dgm:cxn modelId="{2F8EC33A-2E6F-4359-AE6D-FC063B679273}" type="presOf" srcId="{D3ACDBBB-ABDE-4045-BA2A-338E3C194B38}" destId="{1F1DA7D8-F5B8-4C0D-80FB-65900F849CF8}" srcOrd="1" destOrd="0" presId="urn:microsoft.com/office/officeart/2008/layout/HorizontalMultiLevelHierarchy"/>
    <dgm:cxn modelId="{B222323C-9F5E-4D1B-9FC8-5E2AB5E566D0}" type="presOf" srcId="{92207157-F071-46AC-9416-2EF311EB0929}" destId="{5D79C2A6-C58B-4999-AE0F-09B4BE5BE3C0}" srcOrd="0" destOrd="0" presId="urn:microsoft.com/office/officeart/2008/layout/HorizontalMultiLevelHierarchy"/>
    <dgm:cxn modelId="{F5C9E442-733F-4A72-B842-F1C0F2E7B0C4}" type="presOf" srcId="{7524E3D5-004F-4D9A-B7F3-7AE172442C17}" destId="{606796D1-7F99-4122-AD5E-152381A8DC7A}" srcOrd="0" destOrd="0" presId="urn:microsoft.com/office/officeart/2008/layout/HorizontalMultiLevelHierarchy"/>
    <dgm:cxn modelId="{72721F46-F808-4186-9E15-8FC694237BD3}" type="presOf" srcId="{EB880DCF-61D7-4738-915D-94DE023ABA6B}" destId="{B7D5662E-F493-4FE6-B566-898F86C73BF0}" srcOrd="0" destOrd="0" presId="urn:microsoft.com/office/officeart/2008/layout/HorizontalMultiLevelHierarchy"/>
    <dgm:cxn modelId="{B2D9816A-4F68-46E6-B4E2-3E79F7F2F80F}" srcId="{78A414F5-B2FE-4A20-BDBA-933E19AC7773}" destId="{25CED5BE-D1EB-471B-8C2A-E0E1E47A0C59}" srcOrd="6" destOrd="0" parTransId="{8B956241-B943-4B6E-9642-B9FF72F7F8D9}" sibTransId="{843F4B3D-762C-4ED5-92B4-3E5165CBD60A}"/>
    <dgm:cxn modelId="{E64E814D-26FE-4425-91B5-CD34DA229D92}" type="presOf" srcId="{956EF6A5-3382-4EFD-9867-D57820D2F630}" destId="{6E72C79A-9F68-4F46-A52C-884555FE8748}" srcOrd="0" destOrd="0" presId="urn:microsoft.com/office/officeart/2008/layout/HorizontalMultiLevelHierarchy"/>
    <dgm:cxn modelId="{1307DF7E-AFA1-4A5F-8E9C-8B115D4B0DC1}" type="presOf" srcId="{D3ACDBBB-ABDE-4045-BA2A-338E3C194B38}" destId="{977F3B8D-5293-4C5A-8D24-A03F4EDD0418}" srcOrd="0" destOrd="0" presId="urn:microsoft.com/office/officeart/2008/layout/HorizontalMultiLevelHierarchy"/>
    <dgm:cxn modelId="{6C8B8682-D8F5-4509-AF4C-D9CDA515B8C8}" type="presOf" srcId="{8B956241-B943-4B6E-9642-B9FF72F7F8D9}" destId="{32D5F115-7DB2-43C0-BC92-9F346AE7A1A7}" srcOrd="1" destOrd="0" presId="urn:microsoft.com/office/officeart/2008/layout/HorizontalMultiLevelHierarchy"/>
    <dgm:cxn modelId="{95667883-EA60-43AB-A02D-9BC0F495385B}" type="presOf" srcId="{CEF7DCEE-7D06-4D2D-A9EA-B25EDC9B6601}" destId="{AC27F231-7C79-49C4-98BE-475886D10387}" srcOrd="0" destOrd="0" presId="urn:microsoft.com/office/officeart/2008/layout/HorizontalMultiLevelHierarchy"/>
    <dgm:cxn modelId="{92CD4486-C27A-4B12-A0AA-D3F98F610F56}" srcId="{78A414F5-B2FE-4A20-BDBA-933E19AC7773}" destId="{9C834AD4-78A7-41DA-8C2C-CFCF9C129B68}" srcOrd="1" destOrd="0" parTransId="{92207157-F071-46AC-9416-2EF311EB0929}" sibTransId="{410C08ED-BC1B-4CD2-A63C-BC148A89347B}"/>
    <dgm:cxn modelId="{EED7B387-77C0-442B-A6D1-83C5880B0B7D}" srcId="{78A414F5-B2FE-4A20-BDBA-933E19AC7773}" destId="{D07EC20E-986C-4A15-A179-77160DD04217}" srcOrd="2" destOrd="0" parTransId="{7524E3D5-004F-4D9A-B7F3-7AE172442C17}" sibTransId="{609E59DF-33CE-4D0F-85D3-E97B7E2DD1FC}"/>
    <dgm:cxn modelId="{44FDFA8C-E384-4212-864B-EB437D8711B7}" type="presOf" srcId="{A5A9C216-D307-4C17-B350-26AECC216AAA}" destId="{C5A9898E-1DB9-452D-91A9-E48967DF18B9}" srcOrd="0" destOrd="0" presId="urn:microsoft.com/office/officeart/2008/layout/HorizontalMultiLevelHierarchy"/>
    <dgm:cxn modelId="{1F35758D-0DED-495F-A970-14AE9BD7669D}" type="presOf" srcId="{CAEE8A77-3C40-4E87-B33B-37C0BF597A5D}" destId="{6C9048B4-899E-4A03-93BC-E6B00C01EE7F}" srcOrd="1" destOrd="0" presId="urn:microsoft.com/office/officeart/2008/layout/HorizontalMultiLevelHierarchy"/>
    <dgm:cxn modelId="{9D631F94-0932-4E20-B85F-D6F392B479CB}" type="presOf" srcId="{78A414F5-B2FE-4A20-BDBA-933E19AC7773}" destId="{071A5EAA-B51F-4695-AB23-C7C01753A0E4}" srcOrd="0" destOrd="0" presId="urn:microsoft.com/office/officeart/2008/layout/HorizontalMultiLevelHierarchy"/>
    <dgm:cxn modelId="{38FA739D-85D9-44A5-9048-F19D57E5DDF3}" type="presOf" srcId="{2556C2A9-6613-4BAC-926D-4C2AA6E8588D}" destId="{338D40BA-9DB9-41D5-A59B-1CD63A6716CC}" srcOrd="0" destOrd="0" presId="urn:microsoft.com/office/officeart/2008/layout/HorizontalMultiLevelHierarchy"/>
    <dgm:cxn modelId="{8B159A9E-ADD1-4E40-B10D-D64C530DD77F}" srcId="{DDCBD714-FE41-4D83-AD4C-BA09452652E3}" destId="{78A414F5-B2FE-4A20-BDBA-933E19AC7773}" srcOrd="0" destOrd="0" parTransId="{211FD29C-DF5E-4C60-8D85-53A33329864D}" sibTransId="{4600D609-2B50-45B3-A8C9-D7978AD371CF}"/>
    <dgm:cxn modelId="{F37049AA-8CCC-472A-8DEA-7E6A802D6077}" type="presOf" srcId="{8B956241-B943-4B6E-9642-B9FF72F7F8D9}" destId="{9AB03485-7FB6-405C-AA58-AEBEEB659FB6}" srcOrd="0" destOrd="0" presId="urn:microsoft.com/office/officeart/2008/layout/HorizontalMultiLevelHierarchy"/>
    <dgm:cxn modelId="{57558BAA-EA62-4CBF-AD16-33AF440AADB9}" srcId="{78A414F5-B2FE-4A20-BDBA-933E19AC7773}" destId="{E5F88516-E87E-4FAA-9EB7-C4960A18C6E2}" srcOrd="4" destOrd="0" parTransId="{2556C2A9-6613-4BAC-926D-4C2AA6E8588D}" sibTransId="{E46F986E-7C33-4874-A317-4D5ABD0B1F2F}"/>
    <dgm:cxn modelId="{B0C346C5-AF10-4EE1-B265-80A41FDBC532}" type="presOf" srcId="{C79C0522-EA2B-46BB-9B25-12ED6AF46D2B}" destId="{7B3F0732-705C-4AB0-A21F-4966F636B6EC}" srcOrd="1" destOrd="0" presId="urn:microsoft.com/office/officeart/2008/layout/HorizontalMultiLevelHierarchy"/>
    <dgm:cxn modelId="{09BF66CC-B78D-4486-9086-8DA3308EAB0D}" type="presOf" srcId="{956EF6A5-3382-4EFD-9867-D57820D2F630}" destId="{0C4D1C04-B122-45E1-ACD5-0BD82B0DE64B}" srcOrd="1" destOrd="0" presId="urn:microsoft.com/office/officeart/2008/layout/HorizontalMultiLevelHierarchy"/>
    <dgm:cxn modelId="{4B6CA3D6-C84F-4F17-9369-32194654FE0D}" type="presOf" srcId="{25CED5BE-D1EB-471B-8C2A-E0E1E47A0C59}" destId="{70F0DB72-2DDB-49B1-85C2-B43F82D43F52}" srcOrd="0" destOrd="0" presId="urn:microsoft.com/office/officeart/2008/layout/HorizontalMultiLevelHierarchy"/>
    <dgm:cxn modelId="{EDE00ADC-8C1F-4F99-A0A2-2C3AEFFAD99D}" srcId="{78A414F5-B2FE-4A20-BDBA-933E19AC7773}" destId="{1253FE3F-4C0A-47FA-82C5-F0060174A72C}" srcOrd="8" destOrd="0" parTransId="{956EF6A5-3382-4EFD-9867-D57820D2F630}" sibTransId="{B2D49F3F-29D6-4BAA-94B5-2DD322EA4C30}"/>
    <dgm:cxn modelId="{08CDF5DC-1D05-4D2E-AB52-24A0652404DF}" type="presOf" srcId="{C79C0522-EA2B-46BB-9B25-12ED6AF46D2B}" destId="{C62AF110-9573-4B99-A088-C07C4B8CB6F2}" srcOrd="0" destOrd="0" presId="urn:microsoft.com/office/officeart/2008/layout/HorizontalMultiLevelHierarchy"/>
    <dgm:cxn modelId="{D54CD3E5-B2CE-45E2-B3AF-5B4B5DC9E111}" srcId="{78A414F5-B2FE-4A20-BDBA-933E19AC7773}" destId="{CEF7DCEE-7D06-4D2D-A9EA-B25EDC9B6601}" srcOrd="5" destOrd="0" parTransId="{A5A9C216-D307-4C17-B350-26AECC216AAA}" sibTransId="{EB53EFB8-EF49-4294-993E-06CA576F9563}"/>
    <dgm:cxn modelId="{FA470BF0-44FA-400C-9348-12BB03BD4089}" type="presOf" srcId="{7524E3D5-004F-4D9A-B7F3-7AE172442C17}" destId="{1293A396-C8E0-44A0-88AE-BA3A4BBC0D4A}" srcOrd="1" destOrd="0" presId="urn:microsoft.com/office/officeart/2008/layout/HorizontalMultiLevelHierarchy"/>
    <dgm:cxn modelId="{C65EECF4-EF8F-4521-B63F-00A58482F90C}" type="presOf" srcId="{E5F88516-E87E-4FAA-9EB7-C4960A18C6E2}" destId="{E257826A-2D1A-43A8-9CA0-BA82F5F95A70}" srcOrd="0" destOrd="0" presId="urn:microsoft.com/office/officeart/2008/layout/HorizontalMultiLevelHierarchy"/>
    <dgm:cxn modelId="{84FD50FA-1D0F-469E-B32D-7E63049CBA5A}" type="presOf" srcId="{9C834AD4-78A7-41DA-8C2C-CFCF9C129B68}" destId="{9A9FD479-7693-4AEB-84B8-2678F3F81C3E}" srcOrd="0" destOrd="0" presId="urn:microsoft.com/office/officeart/2008/layout/HorizontalMultiLevelHierarchy"/>
    <dgm:cxn modelId="{9F5DA33C-B3D2-43B5-918A-25E9BFCF44DF}" type="presParOf" srcId="{47A121F2-95B0-448E-BBFD-E7E912323202}" destId="{EDD890B4-4536-43AD-A965-0D11DB676F79}" srcOrd="0" destOrd="0" presId="urn:microsoft.com/office/officeart/2008/layout/HorizontalMultiLevelHierarchy"/>
    <dgm:cxn modelId="{89702E82-39F8-4DA8-9AE7-77ABDFB40A97}" type="presParOf" srcId="{EDD890B4-4536-43AD-A965-0D11DB676F79}" destId="{071A5EAA-B51F-4695-AB23-C7C01753A0E4}" srcOrd="0" destOrd="0" presId="urn:microsoft.com/office/officeart/2008/layout/HorizontalMultiLevelHierarchy"/>
    <dgm:cxn modelId="{076196E8-5B15-4A5D-8F51-E86AD22C6DB0}" type="presParOf" srcId="{EDD890B4-4536-43AD-A965-0D11DB676F79}" destId="{3B8C2404-57E8-4B43-8213-BA4512FCA421}" srcOrd="1" destOrd="0" presId="urn:microsoft.com/office/officeart/2008/layout/HorizontalMultiLevelHierarchy"/>
    <dgm:cxn modelId="{E13EA9BA-306B-4A74-84D0-9B81F36EF4D3}" type="presParOf" srcId="{3B8C2404-57E8-4B43-8213-BA4512FCA421}" destId="{C62AF110-9573-4B99-A088-C07C4B8CB6F2}" srcOrd="0" destOrd="0" presId="urn:microsoft.com/office/officeart/2008/layout/HorizontalMultiLevelHierarchy"/>
    <dgm:cxn modelId="{A89874FB-A7FB-40A5-8A97-9B7BD19D8604}" type="presParOf" srcId="{C62AF110-9573-4B99-A088-C07C4B8CB6F2}" destId="{7B3F0732-705C-4AB0-A21F-4966F636B6EC}" srcOrd="0" destOrd="0" presId="urn:microsoft.com/office/officeart/2008/layout/HorizontalMultiLevelHierarchy"/>
    <dgm:cxn modelId="{21C6555E-E3F2-4A91-8F8E-8C70B712D388}" type="presParOf" srcId="{3B8C2404-57E8-4B43-8213-BA4512FCA421}" destId="{C3872418-3EF6-4786-A81A-3B556925FE83}" srcOrd="1" destOrd="0" presId="urn:microsoft.com/office/officeart/2008/layout/HorizontalMultiLevelHierarchy"/>
    <dgm:cxn modelId="{50E823AE-6670-44E5-88A3-F2B8D9B5BAE4}" type="presParOf" srcId="{C3872418-3EF6-4786-A81A-3B556925FE83}" destId="{E55905E1-F9C7-4CA4-B60D-F65DDD65973A}" srcOrd="0" destOrd="0" presId="urn:microsoft.com/office/officeart/2008/layout/HorizontalMultiLevelHierarchy"/>
    <dgm:cxn modelId="{28C4CB5E-E707-4362-B56F-3C0A3FCF2B60}" type="presParOf" srcId="{C3872418-3EF6-4786-A81A-3B556925FE83}" destId="{65ABE082-4432-431D-BAF8-A5A64FF07157}" srcOrd="1" destOrd="0" presId="urn:microsoft.com/office/officeart/2008/layout/HorizontalMultiLevelHierarchy"/>
    <dgm:cxn modelId="{240CDC89-894A-44F5-87C2-4B7C2F81239B}" type="presParOf" srcId="{3B8C2404-57E8-4B43-8213-BA4512FCA421}" destId="{5D79C2A6-C58B-4999-AE0F-09B4BE5BE3C0}" srcOrd="2" destOrd="0" presId="urn:microsoft.com/office/officeart/2008/layout/HorizontalMultiLevelHierarchy"/>
    <dgm:cxn modelId="{5922630C-4EC5-4B4F-A62D-3D0119540622}" type="presParOf" srcId="{5D79C2A6-C58B-4999-AE0F-09B4BE5BE3C0}" destId="{AD6F20BC-9B6D-4243-B31A-FD07E90E8D38}" srcOrd="0" destOrd="0" presId="urn:microsoft.com/office/officeart/2008/layout/HorizontalMultiLevelHierarchy"/>
    <dgm:cxn modelId="{3DA89731-B343-4E04-A925-3BEBEA1CE116}" type="presParOf" srcId="{3B8C2404-57E8-4B43-8213-BA4512FCA421}" destId="{7C1D0BB6-A8F5-48AD-AEB0-27BF186A921E}" srcOrd="3" destOrd="0" presId="urn:microsoft.com/office/officeart/2008/layout/HorizontalMultiLevelHierarchy"/>
    <dgm:cxn modelId="{C268CB68-7A99-46D4-8D55-77817C6CBE57}" type="presParOf" srcId="{7C1D0BB6-A8F5-48AD-AEB0-27BF186A921E}" destId="{9A9FD479-7693-4AEB-84B8-2678F3F81C3E}" srcOrd="0" destOrd="0" presId="urn:microsoft.com/office/officeart/2008/layout/HorizontalMultiLevelHierarchy"/>
    <dgm:cxn modelId="{1C96144F-3A2F-4EB3-9EB3-B9C06EF28E93}" type="presParOf" srcId="{7C1D0BB6-A8F5-48AD-AEB0-27BF186A921E}" destId="{123B5E42-F6A5-404B-9D59-A10C59E58DB5}" srcOrd="1" destOrd="0" presId="urn:microsoft.com/office/officeart/2008/layout/HorizontalMultiLevelHierarchy"/>
    <dgm:cxn modelId="{30BC2879-BDAD-4877-97F0-8D3A6B3D60E0}" type="presParOf" srcId="{3B8C2404-57E8-4B43-8213-BA4512FCA421}" destId="{606796D1-7F99-4122-AD5E-152381A8DC7A}" srcOrd="4" destOrd="0" presId="urn:microsoft.com/office/officeart/2008/layout/HorizontalMultiLevelHierarchy"/>
    <dgm:cxn modelId="{7C46B777-C4A5-4E7D-BE19-7A327552F075}" type="presParOf" srcId="{606796D1-7F99-4122-AD5E-152381A8DC7A}" destId="{1293A396-C8E0-44A0-88AE-BA3A4BBC0D4A}" srcOrd="0" destOrd="0" presId="urn:microsoft.com/office/officeart/2008/layout/HorizontalMultiLevelHierarchy"/>
    <dgm:cxn modelId="{AE45F50A-ABB8-40E9-8021-4E8E12220B79}" type="presParOf" srcId="{3B8C2404-57E8-4B43-8213-BA4512FCA421}" destId="{09264946-D891-4227-B1B3-7FC0458076D0}" srcOrd="5" destOrd="0" presId="urn:microsoft.com/office/officeart/2008/layout/HorizontalMultiLevelHierarchy"/>
    <dgm:cxn modelId="{A6820CB3-6DFB-4798-BBFA-E80A6342D1A7}" type="presParOf" srcId="{09264946-D891-4227-B1B3-7FC0458076D0}" destId="{67F0E5AE-0919-478E-902C-7EF4C5AC0D8F}" srcOrd="0" destOrd="0" presId="urn:microsoft.com/office/officeart/2008/layout/HorizontalMultiLevelHierarchy"/>
    <dgm:cxn modelId="{926186A6-1773-4E01-A129-2700D40BD1F6}" type="presParOf" srcId="{09264946-D891-4227-B1B3-7FC0458076D0}" destId="{BAA42FBF-E1E1-4274-84A5-23BDD8D8C287}" srcOrd="1" destOrd="0" presId="urn:microsoft.com/office/officeart/2008/layout/HorizontalMultiLevelHierarchy"/>
    <dgm:cxn modelId="{348CEEDB-6CAC-4607-A4F1-91E8F7053C3F}" type="presParOf" srcId="{3B8C2404-57E8-4B43-8213-BA4512FCA421}" destId="{977F3B8D-5293-4C5A-8D24-A03F4EDD0418}" srcOrd="6" destOrd="0" presId="urn:microsoft.com/office/officeart/2008/layout/HorizontalMultiLevelHierarchy"/>
    <dgm:cxn modelId="{79A25123-B7B0-432B-8050-D18EC2FDC641}" type="presParOf" srcId="{977F3B8D-5293-4C5A-8D24-A03F4EDD0418}" destId="{1F1DA7D8-F5B8-4C0D-80FB-65900F849CF8}" srcOrd="0" destOrd="0" presId="urn:microsoft.com/office/officeart/2008/layout/HorizontalMultiLevelHierarchy"/>
    <dgm:cxn modelId="{8CFB3A79-74EB-4691-9194-DBB6BD76AC19}" type="presParOf" srcId="{3B8C2404-57E8-4B43-8213-BA4512FCA421}" destId="{C71140D3-3820-42A3-9CE3-6B8996A44B04}" srcOrd="7" destOrd="0" presId="urn:microsoft.com/office/officeart/2008/layout/HorizontalMultiLevelHierarchy"/>
    <dgm:cxn modelId="{EA7AABA4-D03C-475F-BD77-DDD42C49BA37}" type="presParOf" srcId="{C71140D3-3820-42A3-9CE3-6B8996A44B04}" destId="{6FBBD773-7672-44AA-AF51-FF69CB8436AD}" srcOrd="0" destOrd="0" presId="urn:microsoft.com/office/officeart/2008/layout/HorizontalMultiLevelHierarchy"/>
    <dgm:cxn modelId="{BA5A0872-D5DE-4DB1-BE10-1CCC0F034633}" type="presParOf" srcId="{C71140D3-3820-42A3-9CE3-6B8996A44B04}" destId="{32218B93-B7D5-4277-A6E1-A66222D3A2ED}" srcOrd="1" destOrd="0" presId="urn:microsoft.com/office/officeart/2008/layout/HorizontalMultiLevelHierarchy"/>
    <dgm:cxn modelId="{FE942CA1-DB05-4E1F-92B4-87412F5878EA}" type="presParOf" srcId="{3B8C2404-57E8-4B43-8213-BA4512FCA421}" destId="{338D40BA-9DB9-41D5-A59B-1CD63A6716CC}" srcOrd="8" destOrd="0" presId="urn:microsoft.com/office/officeart/2008/layout/HorizontalMultiLevelHierarchy"/>
    <dgm:cxn modelId="{5122760B-69A0-415E-A816-51D50E0011B6}" type="presParOf" srcId="{338D40BA-9DB9-41D5-A59B-1CD63A6716CC}" destId="{237463C8-C804-41EF-98AF-BAC5CD05BC40}" srcOrd="0" destOrd="0" presId="urn:microsoft.com/office/officeart/2008/layout/HorizontalMultiLevelHierarchy"/>
    <dgm:cxn modelId="{25810B46-5AB6-4FE6-9924-6DED1C37BA36}" type="presParOf" srcId="{3B8C2404-57E8-4B43-8213-BA4512FCA421}" destId="{EDE92663-31A1-43E1-B09F-9FC26451DF11}" srcOrd="9" destOrd="0" presId="urn:microsoft.com/office/officeart/2008/layout/HorizontalMultiLevelHierarchy"/>
    <dgm:cxn modelId="{CBE20C5B-0F0C-4D2E-84A2-270ABE853552}" type="presParOf" srcId="{EDE92663-31A1-43E1-B09F-9FC26451DF11}" destId="{E257826A-2D1A-43A8-9CA0-BA82F5F95A70}" srcOrd="0" destOrd="0" presId="urn:microsoft.com/office/officeart/2008/layout/HorizontalMultiLevelHierarchy"/>
    <dgm:cxn modelId="{1FDB49DB-376F-4DCC-9F03-D78E0F6E916A}" type="presParOf" srcId="{EDE92663-31A1-43E1-B09F-9FC26451DF11}" destId="{A95E06C4-456F-49AB-B031-A12620730F86}" srcOrd="1" destOrd="0" presId="urn:microsoft.com/office/officeart/2008/layout/HorizontalMultiLevelHierarchy"/>
    <dgm:cxn modelId="{BA63925F-EACC-4A64-B78E-EC28DCA28D1D}" type="presParOf" srcId="{3B8C2404-57E8-4B43-8213-BA4512FCA421}" destId="{C5A9898E-1DB9-452D-91A9-E48967DF18B9}" srcOrd="10" destOrd="0" presId="urn:microsoft.com/office/officeart/2008/layout/HorizontalMultiLevelHierarchy"/>
    <dgm:cxn modelId="{6E89F00D-5390-4E90-A668-84F6BADEB41E}" type="presParOf" srcId="{C5A9898E-1DB9-452D-91A9-E48967DF18B9}" destId="{A518D294-95D2-4439-B547-536715FE4A7C}" srcOrd="0" destOrd="0" presId="urn:microsoft.com/office/officeart/2008/layout/HorizontalMultiLevelHierarchy"/>
    <dgm:cxn modelId="{D1C231DF-BAA2-4C46-A294-AF51C9899C34}" type="presParOf" srcId="{3B8C2404-57E8-4B43-8213-BA4512FCA421}" destId="{27F1603C-88A4-476C-8B40-42FEE39EDADE}" srcOrd="11" destOrd="0" presId="urn:microsoft.com/office/officeart/2008/layout/HorizontalMultiLevelHierarchy"/>
    <dgm:cxn modelId="{79B4592F-8331-4331-89FB-03A1B3029E5F}" type="presParOf" srcId="{27F1603C-88A4-476C-8B40-42FEE39EDADE}" destId="{AC27F231-7C79-49C4-98BE-475886D10387}" srcOrd="0" destOrd="0" presId="urn:microsoft.com/office/officeart/2008/layout/HorizontalMultiLevelHierarchy"/>
    <dgm:cxn modelId="{BF35CD3E-DB9F-4497-B4A6-56BA5B14332D}" type="presParOf" srcId="{27F1603C-88A4-476C-8B40-42FEE39EDADE}" destId="{02D720F6-81E6-4027-BC44-FDC3DC2A9C4B}" srcOrd="1" destOrd="0" presId="urn:microsoft.com/office/officeart/2008/layout/HorizontalMultiLevelHierarchy"/>
    <dgm:cxn modelId="{ECA3FFED-50F3-4BEA-B423-4EFFC795A293}" type="presParOf" srcId="{3B8C2404-57E8-4B43-8213-BA4512FCA421}" destId="{9AB03485-7FB6-405C-AA58-AEBEEB659FB6}" srcOrd="12" destOrd="0" presId="urn:microsoft.com/office/officeart/2008/layout/HorizontalMultiLevelHierarchy"/>
    <dgm:cxn modelId="{79008D2A-56EA-443B-82B5-7C9D3A92731E}" type="presParOf" srcId="{9AB03485-7FB6-405C-AA58-AEBEEB659FB6}" destId="{32D5F115-7DB2-43C0-BC92-9F346AE7A1A7}" srcOrd="0" destOrd="0" presId="urn:microsoft.com/office/officeart/2008/layout/HorizontalMultiLevelHierarchy"/>
    <dgm:cxn modelId="{32FDFBC8-19CF-46BC-BE4E-DDAAF3E56309}" type="presParOf" srcId="{3B8C2404-57E8-4B43-8213-BA4512FCA421}" destId="{09F492DB-766D-42F3-8DF7-8962330507A7}" srcOrd="13" destOrd="0" presId="urn:microsoft.com/office/officeart/2008/layout/HorizontalMultiLevelHierarchy"/>
    <dgm:cxn modelId="{70851A72-0B05-4F5E-8472-215E2BAAF3D8}" type="presParOf" srcId="{09F492DB-766D-42F3-8DF7-8962330507A7}" destId="{70F0DB72-2DDB-49B1-85C2-B43F82D43F52}" srcOrd="0" destOrd="0" presId="urn:microsoft.com/office/officeart/2008/layout/HorizontalMultiLevelHierarchy"/>
    <dgm:cxn modelId="{BD506E89-EFC8-45EC-A3CD-9D0AA51CC5D6}" type="presParOf" srcId="{09F492DB-766D-42F3-8DF7-8962330507A7}" destId="{3C84E895-6080-43A2-B930-32DD62F2AFBA}" srcOrd="1" destOrd="0" presId="urn:microsoft.com/office/officeart/2008/layout/HorizontalMultiLevelHierarchy"/>
    <dgm:cxn modelId="{DB8AEF18-3F8E-4627-A748-96B8D73E3645}" type="presParOf" srcId="{3B8C2404-57E8-4B43-8213-BA4512FCA421}" destId="{DB2D238D-0C4D-4350-BC2E-8A1FC3C9A802}" srcOrd="14" destOrd="0" presId="urn:microsoft.com/office/officeart/2008/layout/HorizontalMultiLevelHierarchy"/>
    <dgm:cxn modelId="{C0139D82-AA46-486A-A0C1-656D1195519F}" type="presParOf" srcId="{DB2D238D-0C4D-4350-BC2E-8A1FC3C9A802}" destId="{6C9048B4-899E-4A03-93BC-E6B00C01EE7F}" srcOrd="0" destOrd="0" presId="urn:microsoft.com/office/officeart/2008/layout/HorizontalMultiLevelHierarchy"/>
    <dgm:cxn modelId="{B52930D8-367D-46C8-A3F9-0D5AB4FEF601}" type="presParOf" srcId="{3B8C2404-57E8-4B43-8213-BA4512FCA421}" destId="{06BB3F58-1F05-469F-B4AB-7D0FC764A451}" srcOrd="15" destOrd="0" presId="urn:microsoft.com/office/officeart/2008/layout/HorizontalMultiLevelHierarchy"/>
    <dgm:cxn modelId="{F7E5009C-6F76-4C68-97C4-91CFD2FB9E5D}" type="presParOf" srcId="{06BB3F58-1F05-469F-B4AB-7D0FC764A451}" destId="{B7D5662E-F493-4FE6-B566-898F86C73BF0}" srcOrd="0" destOrd="0" presId="urn:microsoft.com/office/officeart/2008/layout/HorizontalMultiLevelHierarchy"/>
    <dgm:cxn modelId="{76C47052-B4B9-4E2D-99C3-36C363A3EB30}" type="presParOf" srcId="{06BB3F58-1F05-469F-B4AB-7D0FC764A451}" destId="{0BEF5F1F-EC54-4D92-9390-63A6B92925AA}" srcOrd="1" destOrd="0" presId="urn:microsoft.com/office/officeart/2008/layout/HorizontalMultiLevelHierarchy"/>
    <dgm:cxn modelId="{D4C76843-1966-45E8-B9B3-75A454CC84F5}" type="presParOf" srcId="{3B8C2404-57E8-4B43-8213-BA4512FCA421}" destId="{6E72C79A-9F68-4F46-A52C-884555FE8748}" srcOrd="16" destOrd="0" presId="urn:microsoft.com/office/officeart/2008/layout/HorizontalMultiLevelHierarchy"/>
    <dgm:cxn modelId="{A9917362-B58D-46AA-BD74-1D4E21E352A4}" type="presParOf" srcId="{6E72C79A-9F68-4F46-A52C-884555FE8748}" destId="{0C4D1C04-B122-45E1-ACD5-0BD82B0DE64B}" srcOrd="0" destOrd="0" presId="urn:microsoft.com/office/officeart/2008/layout/HorizontalMultiLevelHierarchy"/>
    <dgm:cxn modelId="{E5B2FF9C-7389-4C16-8FC4-7AAB1B9D977E}" type="presParOf" srcId="{3B8C2404-57E8-4B43-8213-BA4512FCA421}" destId="{0CAF09DF-655A-4E2F-9214-B2E7FBF2CBC2}" srcOrd="17" destOrd="0" presId="urn:microsoft.com/office/officeart/2008/layout/HorizontalMultiLevelHierarchy"/>
    <dgm:cxn modelId="{2F36669D-0224-4873-90E9-9ABB0EBFC399}" type="presParOf" srcId="{0CAF09DF-655A-4E2F-9214-B2E7FBF2CBC2}" destId="{4EBE142D-710C-4916-867D-98D6747FF5AD}" srcOrd="0" destOrd="0" presId="urn:microsoft.com/office/officeart/2008/layout/HorizontalMultiLevelHierarchy"/>
    <dgm:cxn modelId="{059A5D9A-A67F-4841-BBFA-31DEC1CCA26A}" type="presParOf" srcId="{0CAF09DF-655A-4E2F-9214-B2E7FBF2CBC2}" destId="{D93A37BF-F8CA-4BB1-8464-695E6EBD87B9}"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CBD714-FE41-4D83-AD4C-BA09452652E3}"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s-SV"/>
        </a:p>
      </dgm:t>
    </dgm:pt>
    <dgm:pt modelId="{78A414F5-B2FE-4A20-BDBA-933E19AC7773}">
      <dgm:prSet phldrT="[Texto]" custT="1"/>
      <dgm:spPr>
        <a:ln w="38100">
          <a:solidFill>
            <a:schemeClr val="tx1"/>
          </a:solidFill>
        </a:ln>
      </dgm:spPr>
      <dgm:t>
        <a:bodyPr/>
        <a:lstStyle/>
        <a:p>
          <a:r>
            <a:rPr lang="en-US" sz="3200" b="1" dirty="0">
              <a:solidFill>
                <a:schemeClr val="tx1"/>
              </a:solidFill>
            </a:rPr>
            <a:t>Llenura del Espíritu Santo  </a:t>
          </a:r>
          <a:endParaRPr lang="es-SV" sz="3200" b="1" dirty="0">
            <a:solidFill>
              <a:schemeClr val="tx1"/>
            </a:solidFill>
          </a:endParaRPr>
        </a:p>
      </dgm:t>
    </dgm:pt>
    <dgm:pt modelId="{211FD29C-DF5E-4C60-8D85-53A33329864D}" type="parTrans" cxnId="{8B159A9E-ADD1-4E40-B10D-D64C530DD77F}">
      <dgm:prSet/>
      <dgm:spPr/>
      <dgm:t>
        <a:bodyPr/>
        <a:lstStyle/>
        <a:p>
          <a:endParaRPr lang="es-SV"/>
        </a:p>
      </dgm:t>
    </dgm:pt>
    <dgm:pt modelId="{4600D609-2B50-45B3-A8C9-D7978AD371CF}" type="sibTrans" cxnId="{8B159A9E-ADD1-4E40-B10D-D64C530DD77F}">
      <dgm:prSet/>
      <dgm:spPr/>
      <dgm:t>
        <a:bodyPr/>
        <a:lstStyle/>
        <a:p>
          <a:endParaRPr lang="es-SV"/>
        </a:p>
      </dgm:t>
    </dgm:pt>
    <dgm:pt modelId="{314C1C16-E5DE-4BC3-B49B-C920F492F981}">
      <dgm:prSet phldrT="[Texto]"/>
      <dgm:spPr>
        <a:ln w="38100">
          <a:solidFill>
            <a:schemeClr val="tx1"/>
          </a:solidFill>
        </a:ln>
      </dgm:spPr>
      <dgm:t>
        <a:bodyPr/>
        <a:lstStyle/>
        <a:p>
          <a:pPr algn="ctr"/>
          <a:r>
            <a:rPr lang="en-US" b="1" dirty="0">
              <a:solidFill>
                <a:schemeClr val="tx1"/>
              </a:solidFill>
            </a:rPr>
            <a:t>PALABRAS DE SABIDURÍA</a:t>
          </a:r>
          <a:endParaRPr lang="es-SV" b="1" dirty="0">
            <a:solidFill>
              <a:schemeClr val="tx1"/>
            </a:solidFill>
          </a:endParaRPr>
        </a:p>
      </dgm:t>
    </dgm:pt>
    <dgm:pt modelId="{C79C0522-EA2B-46BB-9B25-12ED6AF46D2B}" type="parTrans" cxnId="{D4324013-1D1F-4224-AD8F-2501395BDABD}">
      <dgm:prSet/>
      <dgm:spPr/>
      <dgm:t>
        <a:bodyPr/>
        <a:lstStyle/>
        <a:p>
          <a:endParaRPr lang="es-SV"/>
        </a:p>
      </dgm:t>
    </dgm:pt>
    <dgm:pt modelId="{85BB649B-1A33-45E5-825E-CBF6AEEACC37}" type="sibTrans" cxnId="{D4324013-1D1F-4224-AD8F-2501395BDABD}">
      <dgm:prSet/>
      <dgm:spPr/>
      <dgm:t>
        <a:bodyPr/>
        <a:lstStyle/>
        <a:p>
          <a:endParaRPr lang="es-SV"/>
        </a:p>
      </dgm:t>
    </dgm:pt>
    <dgm:pt modelId="{9C834AD4-78A7-41DA-8C2C-CFCF9C129B68}">
      <dgm:prSet phldrT="[Texto]"/>
      <dgm:spPr>
        <a:ln w="38100">
          <a:solidFill>
            <a:schemeClr val="tx1"/>
          </a:solidFill>
        </a:ln>
      </dgm:spPr>
      <dgm:t>
        <a:bodyPr/>
        <a:lstStyle/>
        <a:p>
          <a:pPr algn="ctr"/>
          <a:r>
            <a:rPr lang="en-US" b="1" dirty="0">
              <a:solidFill>
                <a:schemeClr val="tx1"/>
              </a:solidFill>
            </a:rPr>
            <a:t>PALABRAS DE CIENCIA</a:t>
          </a:r>
          <a:endParaRPr lang="es-SV" b="1" dirty="0">
            <a:solidFill>
              <a:schemeClr val="tx1"/>
            </a:solidFill>
          </a:endParaRPr>
        </a:p>
      </dgm:t>
    </dgm:pt>
    <dgm:pt modelId="{92207157-F071-46AC-9416-2EF311EB0929}" type="parTrans" cxnId="{92CD4486-C27A-4B12-A0AA-D3F98F610F56}">
      <dgm:prSet/>
      <dgm:spPr/>
      <dgm:t>
        <a:bodyPr/>
        <a:lstStyle/>
        <a:p>
          <a:endParaRPr lang="es-SV"/>
        </a:p>
      </dgm:t>
    </dgm:pt>
    <dgm:pt modelId="{410C08ED-BC1B-4CD2-A63C-BC148A89347B}" type="sibTrans" cxnId="{92CD4486-C27A-4B12-A0AA-D3F98F610F56}">
      <dgm:prSet/>
      <dgm:spPr/>
      <dgm:t>
        <a:bodyPr/>
        <a:lstStyle/>
        <a:p>
          <a:endParaRPr lang="es-SV"/>
        </a:p>
      </dgm:t>
    </dgm:pt>
    <dgm:pt modelId="{1253FE3F-4C0A-47FA-82C5-F0060174A72C}">
      <dgm:prSet phldrT="[Texto]" custT="1"/>
      <dgm:spPr>
        <a:ln w="38100">
          <a:solidFill>
            <a:schemeClr val="tx1"/>
          </a:solidFill>
        </a:ln>
      </dgm:spPr>
      <dgm:t>
        <a:bodyPr/>
        <a:lstStyle/>
        <a:p>
          <a:pPr marL="0" lvl="0" indent="0" algn="ctr" defTabSz="889000">
            <a:lnSpc>
              <a:spcPct val="90000"/>
            </a:lnSpc>
            <a:spcBef>
              <a:spcPct val="0"/>
            </a:spcBef>
            <a:spcAft>
              <a:spcPct val="35000"/>
            </a:spcAft>
            <a:buNone/>
          </a:pPr>
          <a:r>
            <a:rPr lang="en-US" sz="2000" b="1" kern="1200" dirty="0">
              <a:solidFill>
                <a:prstClr val="black"/>
              </a:solidFill>
              <a:latin typeface="Calibri" panose="020F0502020204030204"/>
              <a:ea typeface="+mn-ea"/>
              <a:cs typeface="+mn-cs"/>
            </a:rPr>
            <a:t>INTERPRETACIÓN DE LENGUAS</a:t>
          </a:r>
          <a:endParaRPr lang="es-SV" sz="2000" b="1" kern="1200" dirty="0">
            <a:solidFill>
              <a:prstClr val="black"/>
            </a:solidFill>
            <a:latin typeface="Calibri" panose="020F0502020204030204"/>
            <a:ea typeface="+mn-ea"/>
            <a:cs typeface="+mn-cs"/>
          </a:endParaRPr>
        </a:p>
      </dgm:t>
    </dgm:pt>
    <dgm:pt modelId="{956EF6A5-3382-4EFD-9867-D57820D2F630}" type="parTrans" cxnId="{EDE00ADC-8C1F-4F99-A0A2-2C3AEFFAD99D}">
      <dgm:prSet/>
      <dgm:spPr/>
      <dgm:t>
        <a:bodyPr/>
        <a:lstStyle/>
        <a:p>
          <a:endParaRPr lang="es-SV"/>
        </a:p>
      </dgm:t>
    </dgm:pt>
    <dgm:pt modelId="{B2D49F3F-29D6-4BAA-94B5-2DD322EA4C30}" type="sibTrans" cxnId="{EDE00ADC-8C1F-4F99-A0A2-2C3AEFFAD99D}">
      <dgm:prSet/>
      <dgm:spPr/>
      <dgm:t>
        <a:bodyPr/>
        <a:lstStyle/>
        <a:p>
          <a:endParaRPr lang="es-SV"/>
        </a:p>
      </dgm:t>
    </dgm:pt>
    <dgm:pt modelId="{EB880DCF-61D7-4738-915D-94DE023ABA6B}">
      <dgm:prSet/>
      <dgm:spPr>
        <a:ln w="38100">
          <a:solidFill>
            <a:schemeClr val="tx1"/>
          </a:solidFill>
        </a:ln>
      </dgm:spPr>
      <dgm:t>
        <a:bodyPr/>
        <a:lstStyle/>
        <a:p>
          <a:pPr algn="ctr"/>
          <a:r>
            <a:rPr lang="en-US" b="1" dirty="0">
              <a:solidFill>
                <a:schemeClr val="tx1"/>
              </a:solidFill>
            </a:rPr>
            <a:t>DIVERSOS GÉNEROS DE LENGUAS</a:t>
          </a:r>
          <a:endParaRPr lang="es-SV" b="1" dirty="0">
            <a:solidFill>
              <a:schemeClr val="tx1"/>
            </a:solidFill>
          </a:endParaRPr>
        </a:p>
      </dgm:t>
    </dgm:pt>
    <dgm:pt modelId="{CAEE8A77-3C40-4E87-B33B-37C0BF597A5D}" type="parTrans" cxnId="{7C3B8D34-6074-463D-BD20-BDDC1287EF12}">
      <dgm:prSet/>
      <dgm:spPr/>
      <dgm:t>
        <a:bodyPr/>
        <a:lstStyle/>
        <a:p>
          <a:endParaRPr lang="es-SV"/>
        </a:p>
      </dgm:t>
    </dgm:pt>
    <dgm:pt modelId="{5DDB191D-CBEC-4E6B-AD07-D4FEEE4E2279}" type="sibTrans" cxnId="{7C3B8D34-6074-463D-BD20-BDDC1287EF12}">
      <dgm:prSet/>
      <dgm:spPr/>
      <dgm:t>
        <a:bodyPr/>
        <a:lstStyle/>
        <a:p>
          <a:endParaRPr lang="es-SV"/>
        </a:p>
      </dgm:t>
    </dgm:pt>
    <dgm:pt modelId="{D07EC20E-986C-4A15-A179-77160DD04217}">
      <dgm:prSet/>
      <dgm:spPr>
        <a:ln w="38100">
          <a:solidFill>
            <a:schemeClr val="tx1"/>
          </a:solidFill>
        </a:ln>
      </dgm:spPr>
      <dgm:t>
        <a:bodyPr/>
        <a:lstStyle/>
        <a:p>
          <a:pPr algn="ctr"/>
          <a:r>
            <a:rPr lang="en-US" b="1" dirty="0">
              <a:solidFill>
                <a:schemeClr val="tx1"/>
              </a:solidFill>
            </a:rPr>
            <a:t>FE</a:t>
          </a:r>
          <a:endParaRPr lang="es-SV" b="1" dirty="0">
            <a:solidFill>
              <a:schemeClr val="tx1"/>
            </a:solidFill>
          </a:endParaRPr>
        </a:p>
      </dgm:t>
    </dgm:pt>
    <dgm:pt modelId="{7524E3D5-004F-4D9A-B7F3-7AE172442C17}" type="parTrans" cxnId="{EED7B387-77C0-442B-A6D1-83C5880B0B7D}">
      <dgm:prSet/>
      <dgm:spPr/>
      <dgm:t>
        <a:bodyPr/>
        <a:lstStyle/>
        <a:p>
          <a:endParaRPr lang="es-SV"/>
        </a:p>
      </dgm:t>
    </dgm:pt>
    <dgm:pt modelId="{609E59DF-33CE-4D0F-85D3-E97B7E2DD1FC}" type="sibTrans" cxnId="{EED7B387-77C0-442B-A6D1-83C5880B0B7D}">
      <dgm:prSet/>
      <dgm:spPr/>
      <dgm:t>
        <a:bodyPr/>
        <a:lstStyle/>
        <a:p>
          <a:endParaRPr lang="es-SV"/>
        </a:p>
      </dgm:t>
    </dgm:pt>
    <dgm:pt modelId="{61E26F9D-47E2-4014-90C8-6F15F5DB2730}">
      <dgm:prSet/>
      <dgm:spPr>
        <a:ln w="38100">
          <a:solidFill>
            <a:schemeClr val="tx1"/>
          </a:solidFill>
        </a:ln>
      </dgm:spPr>
      <dgm:t>
        <a:bodyPr/>
        <a:lstStyle/>
        <a:p>
          <a:pPr algn="ctr"/>
          <a:r>
            <a:rPr lang="en-US" b="1" dirty="0"/>
            <a:t> </a:t>
          </a:r>
          <a:r>
            <a:rPr lang="en-US" b="1" dirty="0">
              <a:solidFill>
                <a:schemeClr val="tx1"/>
              </a:solidFill>
            </a:rPr>
            <a:t>DONES DE SANIDADES</a:t>
          </a:r>
          <a:endParaRPr lang="es-SV" b="1" dirty="0"/>
        </a:p>
      </dgm:t>
    </dgm:pt>
    <dgm:pt modelId="{D3ACDBBB-ABDE-4045-BA2A-338E3C194B38}" type="parTrans" cxnId="{C3CA0F25-2470-482C-87ED-06F8AB15F8C6}">
      <dgm:prSet/>
      <dgm:spPr/>
      <dgm:t>
        <a:bodyPr/>
        <a:lstStyle/>
        <a:p>
          <a:endParaRPr lang="es-SV"/>
        </a:p>
      </dgm:t>
    </dgm:pt>
    <dgm:pt modelId="{D643DE7F-0986-4500-9F32-147A4F14DCAD}" type="sibTrans" cxnId="{C3CA0F25-2470-482C-87ED-06F8AB15F8C6}">
      <dgm:prSet/>
      <dgm:spPr/>
      <dgm:t>
        <a:bodyPr/>
        <a:lstStyle/>
        <a:p>
          <a:endParaRPr lang="es-SV"/>
        </a:p>
      </dgm:t>
    </dgm:pt>
    <dgm:pt modelId="{CEF7DCEE-7D06-4D2D-A9EA-B25EDC9B6601}">
      <dgm:prSet/>
      <dgm:spPr>
        <a:ln w="38100">
          <a:solidFill>
            <a:schemeClr val="tx1"/>
          </a:solidFill>
        </a:ln>
      </dgm:spPr>
      <dgm:t>
        <a:bodyPr/>
        <a:lstStyle/>
        <a:p>
          <a:pPr algn="ctr"/>
          <a:r>
            <a:rPr lang="en-US" b="1" dirty="0">
              <a:solidFill>
                <a:schemeClr val="tx1"/>
              </a:solidFill>
            </a:rPr>
            <a:t>PROFECÍA</a:t>
          </a:r>
          <a:endParaRPr lang="es-SV" b="1" dirty="0">
            <a:solidFill>
              <a:schemeClr val="tx1"/>
            </a:solidFill>
          </a:endParaRPr>
        </a:p>
      </dgm:t>
    </dgm:pt>
    <dgm:pt modelId="{A5A9C216-D307-4C17-B350-26AECC216AAA}" type="parTrans" cxnId="{D54CD3E5-B2CE-45E2-B3AF-5B4B5DC9E111}">
      <dgm:prSet/>
      <dgm:spPr/>
      <dgm:t>
        <a:bodyPr/>
        <a:lstStyle/>
        <a:p>
          <a:endParaRPr lang="es-SV"/>
        </a:p>
      </dgm:t>
    </dgm:pt>
    <dgm:pt modelId="{EB53EFB8-EF49-4294-993E-06CA576F9563}" type="sibTrans" cxnId="{D54CD3E5-B2CE-45E2-B3AF-5B4B5DC9E111}">
      <dgm:prSet/>
      <dgm:spPr/>
      <dgm:t>
        <a:bodyPr/>
        <a:lstStyle/>
        <a:p>
          <a:endParaRPr lang="es-SV"/>
        </a:p>
      </dgm:t>
    </dgm:pt>
    <dgm:pt modelId="{25CED5BE-D1EB-471B-8C2A-E0E1E47A0C59}">
      <dgm:prSet/>
      <dgm:spPr>
        <a:ln w="38100">
          <a:solidFill>
            <a:schemeClr val="tx1"/>
          </a:solidFill>
        </a:ln>
      </dgm:spPr>
      <dgm:t>
        <a:bodyPr/>
        <a:lstStyle/>
        <a:p>
          <a:pPr algn="ctr"/>
          <a:r>
            <a:rPr lang="en-US" b="1" dirty="0">
              <a:solidFill>
                <a:schemeClr val="tx1"/>
              </a:solidFill>
            </a:rPr>
            <a:t>DISCERNIMIENTO DE ESPÍRITUS</a:t>
          </a:r>
          <a:endParaRPr lang="es-SV" b="1" dirty="0">
            <a:solidFill>
              <a:schemeClr val="tx1"/>
            </a:solidFill>
          </a:endParaRPr>
        </a:p>
      </dgm:t>
    </dgm:pt>
    <dgm:pt modelId="{8B956241-B943-4B6E-9642-B9FF72F7F8D9}" type="parTrans" cxnId="{B2D9816A-4F68-46E6-B4E2-3E79F7F2F80F}">
      <dgm:prSet/>
      <dgm:spPr/>
      <dgm:t>
        <a:bodyPr/>
        <a:lstStyle/>
        <a:p>
          <a:endParaRPr lang="es-SV"/>
        </a:p>
      </dgm:t>
    </dgm:pt>
    <dgm:pt modelId="{843F4B3D-762C-4ED5-92B4-3E5165CBD60A}" type="sibTrans" cxnId="{B2D9816A-4F68-46E6-B4E2-3E79F7F2F80F}">
      <dgm:prSet/>
      <dgm:spPr/>
      <dgm:t>
        <a:bodyPr/>
        <a:lstStyle/>
        <a:p>
          <a:endParaRPr lang="es-SV"/>
        </a:p>
      </dgm:t>
    </dgm:pt>
    <dgm:pt modelId="{E5F88516-E87E-4FAA-9EB7-C4960A18C6E2}">
      <dgm:prSet/>
      <dgm:spPr>
        <a:ln w="38100">
          <a:solidFill>
            <a:schemeClr val="tx1"/>
          </a:solidFill>
        </a:ln>
      </dgm:spPr>
      <dgm:t>
        <a:bodyPr/>
        <a:lstStyle/>
        <a:p>
          <a:pPr algn="ctr"/>
          <a:r>
            <a:rPr lang="en-US" b="1" dirty="0">
              <a:solidFill>
                <a:schemeClr val="tx1"/>
              </a:solidFill>
            </a:rPr>
            <a:t>EL HACER MILAGROS</a:t>
          </a:r>
          <a:endParaRPr lang="es-SV" b="1" dirty="0">
            <a:solidFill>
              <a:schemeClr val="tx1"/>
            </a:solidFill>
          </a:endParaRPr>
        </a:p>
      </dgm:t>
    </dgm:pt>
    <dgm:pt modelId="{2556C2A9-6613-4BAC-926D-4C2AA6E8588D}" type="parTrans" cxnId="{57558BAA-EA62-4CBF-AD16-33AF440AADB9}">
      <dgm:prSet/>
      <dgm:spPr/>
      <dgm:t>
        <a:bodyPr/>
        <a:lstStyle/>
        <a:p>
          <a:endParaRPr lang="es-SV"/>
        </a:p>
      </dgm:t>
    </dgm:pt>
    <dgm:pt modelId="{E46F986E-7C33-4874-A317-4D5ABD0B1F2F}" type="sibTrans" cxnId="{57558BAA-EA62-4CBF-AD16-33AF440AADB9}">
      <dgm:prSet/>
      <dgm:spPr/>
      <dgm:t>
        <a:bodyPr/>
        <a:lstStyle/>
        <a:p>
          <a:endParaRPr lang="es-SV"/>
        </a:p>
      </dgm:t>
    </dgm:pt>
    <dgm:pt modelId="{47A121F2-95B0-448E-BBFD-E7E912323202}" type="pres">
      <dgm:prSet presAssocID="{DDCBD714-FE41-4D83-AD4C-BA09452652E3}" presName="Name0" presStyleCnt="0">
        <dgm:presLayoutVars>
          <dgm:chPref val="1"/>
          <dgm:dir/>
          <dgm:animOne val="branch"/>
          <dgm:animLvl val="lvl"/>
          <dgm:resizeHandles val="exact"/>
        </dgm:presLayoutVars>
      </dgm:prSet>
      <dgm:spPr/>
    </dgm:pt>
    <dgm:pt modelId="{EDD890B4-4536-43AD-A965-0D11DB676F79}" type="pres">
      <dgm:prSet presAssocID="{78A414F5-B2FE-4A20-BDBA-933E19AC7773}" presName="root1" presStyleCnt="0"/>
      <dgm:spPr/>
    </dgm:pt>
    <dgm:pt modelId="{071A5EAA-B51F-4695-AB23-C7C01753A0E4}" type="pres">
      <dgm:prSet presAssocID="{78A414F5-B2FE-4A20-BDBA-933E19AC7773}" presName="LevelOneTextNode" presStyleLbl="node0" presStyleIdx="0" presStyleCnt="1" custScaleY="113695" custLinFactNeighborX="15617" custLinFactNeighborY="-41">
        <dgm:presLayoutVars>
          <dgm:chPref val="3"/>
        </dgm:presLayoutVars>
      </dgm:prSet>
      <dgm:spPr/>
    </dgm:pt>
    <dgm:pt modelId="{3B8C2404-57E8-4B43-8213-BA4512FCA421}" type="pres">
      <dgm:prSet presAssocID="{78A414F5-B2FE-4A20-BDBA-933E19AC7773}" presName="level2hierChild" presStyleCnt="0"/>
      <dgm:spPr/>
    </dgm:pt>
    <dgm:pt modelId="{C62AF110-9573-4B99-A088-C07C4B8CB6F2}" type="pres">
      <dgm:prSet presAssocID="{C79C0522-EA2B-46BB-9B25-12ED6AF46D2B}" presName="conn2-1" presStyleLbl="parChTrans1D2" presStyleIdx="0" presStyleCnt="9"/>
      <dgm:spPr/>
    </dgm:pt>
    <dgm:pt modelId="{7B3F0732-705C-4AB0-A21F-4966F636B6EC}" type="pres">
      <dgm:prSet presAssocID="{C79C0522-EA2B-46BB-9B25-12ED6AF46D2B}" presName="connTx" presStyleLbl="parChTrans1D2" presStyleIdx="0" presStyleCnt="9"/>
      <dgm:spPr/>
    </dgm:pt>
    <dgm:pt modelId="{C3872418-3EF6-4786-A81A-3B556925FE83}" type="pres">
      <dgm:prSet presAssocID="{314C1C16-E5DE-4BC3-B49B-C920F492F981}" presName="root2" presStyleCnt="0"/>
      <dgm:spPr/>
    </dgm:pt>
    <dgm:pt modelId="{E55905E1-F9C7-4CA4-B60D-F65DDD65973A}" type="pres">
      <dgm:prSet presAssocID="{314C1C16-E5DE-4BC3-B49B-C920F492F981}" presName="LevelTwoTextNode" presStyleLbl="node2" presStyleIdx="0" presStyleCnt="9" custScaleX="129822" custScaleY="36650" custLinFactNeighborY="4595">
        <dgm:presLayoutVars>
          <dgm:chPref val="3"/>
        </dgm:presLayoutVars>
      </dgm:prSet>
      <dgm:spPr/>
    </dgm:pt>
    <dgm:pt modelId="{65ABE082-4432-431D-BAF8-A5A64FF07157}" type="pres">
      <dgm:prSet presAssocID="{314C1C16-E5DE-4BC3-B49B-C920F492F981}" presName="level3hierChild" presStyleCnt="0"/>
      <dgm:spPr/>
    </dgm:pt>
    <dgm:pt modelId="{5D79C2A6-C58B-4999-AE0F-09B4BE5BE3C0}" type="pres">
      <dgm:prSet presAssocID="{92207157-F071-46AC-9416-2EF311EB0929}" presName="conn2-1" presStyleLbl="parChTrans1D2" presStyleIdx="1" presStyleCnt="9"/>
      <dgm:spPr/>
    </dgm:pt>
    <dgm:pt modelId="{AD6F20BC-9B6D-4243-B31A-FD07E90E8D38}" type="pres">
      <dgm:prSet presAssocID="{92207157-F071-46AC-9416-2EF311EB0929}" presName="connTx" presStyleLbl="parChTrans1D2" presStyleIdx="1" presStyleCnt="9"/>
      <dgm:spPr/>
    </dgm:pt>
    <dgm:pt modelId="{7C1D0BB6-A8F5-48AD-AEB0-27BF186A921E}" type="pres">
      <dgm:prSet presAssocID="{9C834AD4-78A7-41DA-8C2C-CFCF9C129B68}" presName="root2" presStyleCnt="0"/>
      <dgm:spPr/>
    </dgm:pt>
    <dgm:pt modelId="{9A9FD479-7693-4AEB-84B8-2678F3F81C3E}" type="pres">
      <dgm:prSet presAssocID="{9C834AD4-78A7-41DA-8C2C-CFCF9C129B68}" presName="LevelTwoTextNode" presStyleLbl="node2" presStyleIdx="1" presStyleCnt="9" custScaleX="130383" custScaleY="39019" custLinFactNeighborY="4595">
        <dgm:presLayoutVars>
          <dgm:chPref val="3"/>
        </dgm:presLayoutVars>
      </dgm:prSet>
      <dgm:spPr/>
    </dgm:pt>
    <dgm:pt modelId="{123B5E42-F6A5-404B-9D59-A10C59E58DB5}" type="pres">
      <dgm:prSet presAssocID="{9C834AD4-78A7-41DA-8C2C-CFCF9C129B68}" presName="level3hierChild" presStyleCnt="0"/>
      <dgm:spPr/>
    </dgm:pt>
    <dgm:pt modelId="{606796D1-7F99-4122-AD5E-152381A8DC7A}" type="pres">
      <dgm:prSet presAssocID="{7524E3D5-004F-4D9A-B7F3-7AE172442C17}" presName="conn2-1" presStyleLbl="parChTrans1D2" presStyleIdx="2" presStyleCnt="9"/>
      <dgm:spPr/>
    </dgm:pt>
    <dgm:pt modelId="{1293A396-C8E0-44A0-88AE-BA3A4BBC0D4A}" type="pres">
      <dgm:prSet presAssocID="{7524E3D5-004F-4D9A-B7F3-7AE172442C17}" presName="connTx" presStyleLbl="parChTrans1D2" presStyleIdx="2" presStyleCnt="9"/>
      <dgm:spPr/>
    </dgm:pt>
    <dgm:pt modelId="{09264946-D891-4227-B1B3-7FC0458076D0}" type="pres">
      <dgm:prSet presAssocID="{D07EC20E-986C-4A15-A179-77160DD04217}" presName="root2" presStyleCnt="0"/>
      <dgm:spPr/>
    </dgm:pt>
    <dgm:pt modelId="{67F0E5AE-0919-478E-902C-7EF4C5AC0D8F}" type="pres">
      <dgm:prSet presAssocID="{D07EC20E-986C-4A15-A179-77160DD04217}" presName="LevelTwoTextNode" presStyleLbl="node2" presStyleIdx="2" presStyleCnt="9" custScaleX="129194" custScaleY="38146" custLinFactNeighborY="4595">
        <dgm:presLayoutVars>
          <dgm:chPref val="3"/>
        </dgm:presLayoutVars>
      </dgm:prSet>
      <dgm:spPr/>
    </dgm:pt>
    <dgm:pt modelId="{BAA42FBF-E1E1-4274-84A5-23BDD8D8C287}" type="pres">
      <dgm:prSet presAssocID="{D07EC20E-986C-4A15-A179-77160DD04217}" presName="level3hierChild" presStyleCnt="0"/>
      <dgm:spPr/>
    </dgm:pt>
    <dgm:pt modelId="{977F3B8D-5293-4C5A-8D24-A03F4EDD0418}" type="pres">
      <dgm:prSet presAssocID="{D3ACDBBB-ABDE-4045-BA2A-338E3C194B38}" presName="conn2-1" presStyleLbl="parChTrans1D2" presStyleIdx="3" presStyleCnt="9"/>
      <dgm:spPr/>
    </dgm:pt>
    <dgm:pt modelId="{1F1DA7D8-F5B8-4C0D-80FB-65900F849CF8}" type="pres">
      <dgm:prSet presAssocID="{D3ACDBBB-ABDE-4045-BA2A-338E3C194B38}" presName="connTx" presStyleLbl="parChTrans1D2" presStyleIdx="3" presStyleCnt="9"/>
      <dgm:spPr/>
    </dgm:pt>
    <dgm:pt modelId="{C71140D3-3820-42A3-9CE3-6B8996A44B04}" type="pres">
      <dgm:prSet presAssocID="{61E26F9D-47E2-4014-90C8-6F15F5DB2730}" presName="root2" presStyleCnt="0"/>
      <dgm:spPr/>
    </dgm:pt>
    <dgm:pt modelId="{6FBBD773-7672-44AA-AF51-FF69CB8436AD}" type="pres">
      <dgm:prSet presAssocID="{61E26F9D-47E2-4014-90C8-6F15F5DB2730}" presName="LevelTwoTextNode" presStyleLbl="node2" presStyleIdx="3" presStyleCnt="9" custScaleX="129461" custScaleY="45863" custLinFactNeighborY="4595">
        <dgm:presLayoutVars>
          <dgm:chPref val="3"/>
        </dgm:presLayoutVars>
      </dgm:prSet>
      <dgm:spPr/>
    </dgm:pt>
    <dgm:pt modelId="{32218B93-B7D5-4277-A6E1-A66222D3A2ED}" type="pres">
      <dgm:prSet presAssocID="{61E26F9D-47E2-4014-90C8-6F15F5DB2730}" presName="level3hierChild" presStyleCnt="0"/>
      <dgm:spPr/>
    </dgm:pt>
    <dgm:pt modelId="{338D40BA-9DB9-41D5-A59B-1CD63A6716CC}" type="pres">
      <dgm:prSet presAssocID="{2556C2A9-6613-4BAC-926D-4C2AA6E8588D}" presName="conn2-1" presStyleLbl="parChTrans1D2" presStyleIdx="4" presStyleCnt="9"/>
      <dgm:spPr/>
    </dgm:pt>
    <dgm:pt modelId="{237463C8-C804-41EF-98AF-BAC5CD05BC40}" type="pres">
      <dgm:prSet presAssocID="{2556C2A9-6613-4BAC-926D-4C2AA6E8588D}" presName="connTx" presStyleLbl="parChTrans1D2" presStyleIdx="4" presStyleCnt="9"/>
      <dgm:spPr/>
    </dgm:pt>
    <dgm:pt modelId="{EDE92663-31A1-43E1-B09F-9FC26451DF11}" type="pres">
      <dgm:prSet presAssocID="{E5F88516-E87E-4FAA-9EB7-C4960A18C6E2}" presName="root2" presStyleCnt="0"/>
      <dgm:spPr/>
    </dgm:pt>
    <dgm:pt modelId="{E257826A-2D1A-43A8-9CA0-BA82F5F95A70}" type="pres">
      <dgm:prSet presAssocID="{E5F88516-E87E-4FAA-9EB7-C4960A18C6E2}" presName="LevelTwoTextNode" presStyleLbl="node2" presStyleIdx="4" presStyleCnt="9" custScaleX="128899" custScaleY="53971" custLinFactNeighborY="4595">
        <dgm:presLayoutVars>
          <dgm:chPref val="3"/>
        </dgm:presLayoutVars>
      </dgm:prSet>
      <dgm:spPr/>
    </dgm:pt>
    <dgm:pt modelId="{A95E06C4-456F-49AB-B031-A12620730F86}" type="pres">
      <dgm:prSet presAssocID="{E5F88516-E87E-4FAA-9EB7-C4960A18C6E2}" presName="level3hierChild" presStyleCnt="0"/>
      <dgm:spPr/>
    </dgm:pt>
    <dgm:pt modelId="{C5A9898E-1DB9-452D-91A9-E48967DF18B9}" type="pres">
      <dgm:prSet presAssocID="{A5A9C216-D307-4C17-B350-26AECC216AAA}" presName="conn2-1" presStyleLbl="parChTrans1D2" presStyleIdx="5" presStyleCnt="9"/>
      <dgm:spPr/>
    </dgm:pt>
    <dgm:pt modelId="{A518D294-95D2-4439-B547-536715FE4A7C}" type="pres">
      <dgm:prSet presAssocID="{A5A9C216-D307-4C17-B350-26AECC216AAA}" presName="connTx" presStyleLbl="parChTrans1D2" presStyleIdx="5" presStyleCnt="9"/>
      <dgm:spPr/>
    </dgm:pt>
    <dgm:pt modelId="{27F1603C-88A4-476C-8B40-42FEE39EDADE}" type="pres">
      <dgm:prSet presAssocID="{CEF7DCEE-7D06-4D2D-A9EA-B25EDC9B6601}" presName="root2" presStyleCnt="0"/>
      <dgm:spPr/>
    </dgm:pt>
    <dgm:pt modelId="{AC27F231-7C79-49C4-98BE-475886D10387}" type="pres">
      <dgm:prSet presAssocID="{CEF7DCEE-7D06-4D2D-A9EA-B25EDC9B6601}" presName="LevelTwoTextNode" presStyleLbl="node2" presStyleIdx="5" presStyleCnt="9" custScaleX="129193" custScaleY="38558" custLinFactNeighborY="4595">
        <dgm:presLayoutVars>
          <dgm:chPref val="3"/>
        </dgm:presLayoutVars>
      </dgm:prSet>
      <dgm:spPr/>
    </dgm:pt>
    <dgm:pt modelId="{02D720F6-81E6-4027-BC44-FDC3DC2A9C4B}" type="pres">
      <dgm:prSet presAssocID="{CEF7DCEE-7D06-4D2D-A9EA-B25EDC9B6601}" presName="level3hierChild" presStyleCnt="0"/>
      <dgm:spPr/>
    </dgm:pt>
    <dgm:pt modelId="{9AB03485-7FB6-405C-AA58-AEBEEB659FB6}" type="pres">
      <dgm:prSet presAssocID="{8B956241-B943-4B6E-9642-B9FF72F7F8D9}" presName="conn2-1" presStyleLbl="parChTrans1D2" presStyleIdx="6" presStyleCnt="9"/>
      <dgm:spPr/>
    </dgm:pt>
    <dgm:pt modelId="{32D5F115-7DB2-43C0-BC92-9F346AE7A1A7}" type="pres">
      <dgm:prSet presAssocID="{8B956241-B943-4B6E-9642-B9FF72F7F8D9}" presName="connTx" presStyleLbl="parChTrans1D2" presStyleIdx="6" presStyleCnt="9"/>
      <dgm:spPr/>
    </dgm:pt>
    <dgm:pt modelId="{09F492DB-766D-42F3-8DF7-8962330507A7}" type="pres">
      <dgm:prSet presAssocID="{25CED5BE-D1EB-471B-8C2A-E0E1E47A0C59}" presName="root2" presStyleCnt="0"/>
      <dgm:spPr/>
    </dgm:pt>
    <dgm:pt modelId="{70F0DB72-2DDB-49B1-85C2-B43F82D43F52}" type="pres">
      <dgm:prSet presAssocID="{25CED5BE-D1EB-471B-8C2A-E0E1E47A0C59}" presName="LevelTwoTextNode" presStyleLbl="node2" presStyleIdx="6" presStyleCnt="9" custScaleX="128313" custScaleY="41551" custLinFactNeighborY="4595">
        <dgm:presLayoutVars>
          <dgm:chPref val="3"/>
        </dgm:presLayoutVars>
      </dgm:prSet>
      <dgm:spPr/>
    </dgm:pt>
    <dgm:pt modelId="{3C84E895-6080-43A2-B930-32DD62F2AFBA}" type="pres">
      <dgm:prSet presAssocID="{25CED5BE-D1EB-471B-8C2A-E0E1E47A0C59}" presName="level3hierChild" presStyleCnt="0"/>
      <dgm:spPr/>
    </dgm:pt>
    <dgm:pt modelId="{DB2D238D-0C4D-4350-BC2E-8A1FC3C9A802}" type="pres">
      <dgm:prSet presAssocID="{CAEE8A77-3C40-4E87-B33B-37C0BF597A5D}" presName="conn2-1" presStyleLbl="parChTrans1D2" presStyleIdx="7" presStyleCnt="9"/>
      <dgm:spPr/>
    </dgm:pt>
    <dgm:pt modelId="{6C9048B4-899E-4A03-93BC-E6B00C01EE7F}" type="pres">
      <dgm:prSet presAssocID="{CAEE8A77-3C40-4E87-B33B-37C0BF597A5D}" presName="connTx" presStyleLbl="parChTrans1D2" presStyleIdx="7" presStyleCnt="9"/>
      <dgm:spPr/>
    </dgm:pt>
    <dgm:pt modelId="{06BB3F58-1F05-469F-B4AB-7D0FC764A451}" type="pres">
      <dgm:prSet presAssocID="{EB880DCF-61D7-4738-915D-94DE023ABA6B}" presName="root2" presStyleCnt="0"/>
      <dgm:spPr/>
    </dgm:pt>
    <dgm:pt modelId="{B7D5662E-F493-4FE6-B566-898F86C73BF0}" type="pres">
      <dgm:prSet presAssocID="{EB880DCF-61D7-4738-915D-94DE023ABA6B}" presName="LevelTwoTextNode" presStyleLbl="node2" presStyleIdx="7" presStyleCnt="9" custScaleX="128537" custScaleY="42063" custLinFactNeighborY="4595">
        <dgm:presLayoutVars>
          <dgm:chPref val="3"/>
        </dgm:presLayoutVars>
      </dgm:prSet>
      <dgm:spPr/>
    </dgm:pt>
    <dgm:pt modelId="{0BEF5F1F-EC54-4D92-9390-63A6B92925AA}" type="pres">
      <dgm:prSet presAssocID="{EB880DCF-61D7-4738-915D-94DE023ABA6B}" presName="level3hierChild" presStyleCnt="0"/>
      <dgm:spPr/>
    </dgm:pt>
    <dgm:pt modelId="{6E72C79A-9F68-4F46-A52C-884555FE8748}" type="pres">
      <dgm:prSet presAssocID="{956EF6A5-3382-4EFD-9867-D57820D2F630}" presName="conn2-1" presStyleLbl="parChTrans1D2" presStyleIdx="8" presStyleCnt="9"/>
      <dgm:spPr/>
    </dgm:pt>
    <dgm:pt modelId="{0C4D1C04-B122-45E1-ACD5-0BD82B0DE64B}" type="pres">
      <dgm:prSet presAssocID="{956EF6A5-3382-4EFD-9867-D57820D2F630}" presName="connTx" presStyleLbl="parChTrans1D2" presStyleIdx="8" presStyleCnt="9"/>
      <dgm:spPr/>
    </dgm:pt>
    <dgm:pt modelId="{0CAF09DF-655A-4E2F-9214-B2E7FBF2CBC2}" type="pres">
      <dgm:prSet presAssocID="{1253FE3F-4C0A-47FA-82C5-F0060174A72C}" presName="root2" presStyleCnt="0"/>
      <dgm:spPr/>
    </dgm:pt>
    <dgm:pt modelId="{4EBE142D-710C-4916-867D-98D6747FF5AD}" type="pres">
      <dgm:prSet presAssocID="{1253FE3F-4C0A-47FA-82C5-F0060174A72C}" presName="LevelTwoTextNode" presStyleLbl="node2" presStyleIdx="8" presStyleCnt="9" custScaleX="129117" custScaleY="47575" custLinFactNeighborY="4595">
        <dgm:presLayoutVars>
          <dgm:chPref val="3"/>
        </dgm:presLayoutVars>
      </dgm:prSet>
      <dgm:spPr/>
    </dgm:pt>
    <dgm:pt modelId="{D93A37BF-F8CA-4BB1-8464-695E6EBD87B9}" type="pres">
      <dgm:prSet presAssocID="{1253FE3F-4C0A-47FA-82C5-F0060174A72C}" presName="level3hierChild" presStyleCnt="0"/>
      <dgm:spPr/>
    </dgm:pt>
  </dgm:ptLst>
  <dgm:cxnLst>
    <dgm:cxn modelId="{AAFAAF01-385C-4D52-A6F6-0B131C91E6CF}" type="presOf" srcId="{1253FE3F-4C0A-47FA-82C5-F0060174A72C}" destId="{4EBE142D-710C-4916-867D-98D6747FF5AD}" srcOrd="0" destOrd="0" presId="urn:microsoft.com/office/officeart/2008/layout/HorizontalMultiLevelHierarchy"/>
    <dgm:cxn modelId="{D4324013-1D1F-4224-AD8F-2501395BDABD}" srcId="{78A414F5-B2FE-4A20-BDBA-933E19AC7773}" destId="{314C1C16-E5DE-4BC3-B49B-C920F492F981}" srcOrd="0" destOrd="0" parTransId="{C79C0522-EA2B-46BB-9B25-12ED6AF46D2B}" sibTransId="{85BB649B-1A33-45E5-825E-CBF6AEEACC37}"/>
    <dgm:cxn modelId="{A00B2A14-EC54-4081-8ED5-50D841B11BAD}" type="presOf" srcId="{314C1C16-E5DE-4BC3-B49B-C920F492F981}" destId="{E55905E1-F9C7-4CA4-B60D-F65DDD65973A}" srcOrd="0" destOrd="0" presId="urn:microsoft.com/office/officeart/2008/layout/HorizontalMultiLevelHierarchy"/>
    <dgm:cxn modelId="{6693941E-70C9-4574-872D-0453440B0478}" type="presOf" srcId="{D07EC20E-986C-4A15-A179-77160DD04217}" destId="{67F0E5AE-0919-478E-902C-7EF4C5AC0D8F}" srcOrd="0" destOrd="0" presId="urn:microsoft.com/office/officeart/2008/layout/HorizontalMultiLevelHierarchy"/>
    <dgm:cxn modelId="{E47C1A1F-5F4D-4D10-8A90-AE2E7BB06815}" type="presOf" srcId="{DDCBD714-FE41-4D83-AD4C-BA09452652E3}" destId="{47A121F2-95B0-448E-BBFD-E7E912323202}" srcOrd="0" destOrd="0" presId="urn:microsoft.com/office/officeart/2008/layout/HorizontalMultiLevelHierarchy"/>
    <dgm:cxn modelId="{C3CA0F25-2470-482C-87ED-06F8AB15F8C6}" srcId="{78A414F5-B2FE-4A20-BDBA-933E19AC7773}" destId="{61E26F9D-47E2-4014-90C8-6F15F5DB2730}" srcOrd="3" destOrd="0" parTransId="{D3ACDBBB-ABDE-4045-BA2A-338E3C194B38}" sibTransId="{D643DE7F-0986-4500-9F32-147A4F14DCAD}"/>
    <dgm:cxn modelId="{41F19625-0783-49C5-9560-591C6B6CAE35}" type="presOf" srcId="{61E26F9D-47E2-4014-90C8-6F15F5DB2730}" destId="{6FBBD773-7672-44AA-AF51-FF69CB8436AD}" srcOrd="0" destOrd="0" presId="urn:microsoft.com/office/officeart/2008/layout/HorizontalMultiLevelHierarchy"/>
    <dgm:cxn modelId="{5AA81D28-3788-4028-A2DE-B6987A3AFDF1}" type="presOf" srcId="{A5A9C216-D307-4C17-B350-26AECC216AAA}" destId="{A518D294-95D2-4439-B547-536715FE4A7C}" srcOrd="1" destOrd="0" presId="urn:microsoft.com/office/officeart/2008/layout/HorizontalMultiLevelHierarchy"/>
    <dgm:cxn modelId="{7C3B8D34-6074-463D-BD20-BDDC1287EF12}" srcId="{78A414F5-B2FE-4A20-BDBA-933E19AC7773}" destId="{EB880DCF-61D7-4738-915D-94DE023ABA6B}" srcOrd="7" destOrd="0" parTransId="{CAEE8A77-3C40-4E87-B33B-37C0BF597A5D}" sibTransId="{5DDB191D-CBEC-4E6B-AD07-D4FEEE4E2279}"/>
    <dgm:cxn modelId="{73129E36-17B1-43CC-B707-8FBF858463DA}" type="presOf" srcId="{92207157-F071-46AC-9416-2EF311EB0929}" destId="{AD6F20BC-9B6D-4243-B31A-FD07E90E8D38}" srcOrd="1" destOrd="0" presId="urn:microsoft.com/office/officeart/2008/layout/HorizontalMultiLevelHierarchy"/>
    <dgm:cxn modelId="{D10DEC37-813C-47DA-93EF-9316A3D73D80}" type="presOf" srcId="{CAEE8A77-3C40-4E87-B33B-37C0BF597A5D}" destId="{DB2D238D-0C4D-4350-BC2E-8A1FC3C9A802}" srcOrd="0" destOrd="0" presId="urn:microsoft.com/office/officeart/2008/layout/HorizontalMultiLevelHierarchy"/>
    <dgm:cxn modelId="{E249313A-4CEC-447D-B6A1-F2DC0C9BD806}" type="presOf" srcId="{2556C2A9-6613-4BAC-926D-4C2AA6E8588D}" destId="{237463C8-C804-41EF-98AF-BAC5CD05BC40}" srcOrd="1" destOrd="0" presId="urn:microsoft.com/office/officeart/2008/layout/HorizontalMultiLevelHierarchy"/>
    <dgm:cxn modelId="{2F8EC33A-2E6F-4359-AE6D-FC063B679273}" type="presOf" srcId="{D3ACDBBB-ABDE-4045-BA2A-338E3C194B38}" destId="{1F1DA7D8-F5B8-4C0D-80FB-65900F849CF8}" srcOrd="1" destOrd="0" presId="urn:microsoft.com/office/officeart/2008/layout/HorizontalMultiLevelHierarchy"/>
    <dgm:cxn modelId="{B222323C-9F5E-4D1B-9FC8-5E2AB5E566D0}" type="presOf" srcId="{92207157-F071-46AC-9416-2EF311EB0929}" destId="{5D79C2A6-C58B-4999-AE0F-09B4BE5BE3C0}" srcOrd="0" destOrd="0" presId="urn:microsoft.com/office/officeart/2008/layout/HorizontalMultiLevelHierarchy"/>
    <dgm:cxn modelId="{F5C9E442-733F-4A72-B842-F1C0F2E7B0C4}" type="presOf" srcId="{7524E3D5-004F-4D9A-B7F3-7AE172442C17}" destId="{606796D1-7F99-4122-AD5E-152381A8DC7A}" srcOrd="0" destOrd="0" presId="urn:microsoft.com/office/officeart/2008/layout/HorizontalMultiLevelHierarchy"/>
    <dgm:cxn modelId="{72721F46-F808-4186-9E15-8FC694237BD3}" type="presOf" srcId="{EB880DCF-61D7-4738-915D-94DE023ABA6B}" destId="{B7D5662E-F493-4FE6-B566-898F86C73BF0}" srcOrd="0" destOrd="0" presId="urn:microsoft.com/office/officeart/2008/layout/HorizontalMultiLevelHierarchy"/>
    <dgm:cxn modelId="{B2D9816A-4F68-46E6-B4E2-3E79F7F2F80F}" srcId="{78A414F5-B2FE-4A20-BDBA-933E19AC7773}" destId="{25CED5BE-D1EB-471B-8C2A-E0E1E47A0C59}" srcOrd="6" destOrd="0" parTransId="{8B956241-B943-4B6E-9642-B9FF72F7F8D9}" sibTransId="{843F4B3D-762C-4ED5-92B4-3E5165CBD60A}"/>
    <dgm:cxn modelId="{E64E814D-26FE-4425-91B5-CD34DA229D92}" type="presOf" srcId="{956EF6A5-3382-4EFD-9867-D57820D2F630}" destId="{6E72C79A-9F68-4F46-A52C-884555FE8748}" srcOrd="0" destOrd="0" presId="urn:microsoft.com/office/officeart/2008/layout/HorizontalMultiLevelHierarchy"/>
    <dgm:cxn modelId="{1307DF7E-AFA1-4A5F-8E9C-8B115D4B0DC1}" type="presOf" srcId="{D3ACDBBB-ABDE-4045-BA2A-338E3C194B38}" destId="{977F3B8D-5293-4C5A-8D24-A03F4EDD0418}" srcOrd="0" destOrd="0" presId="urn:microsoft.com/office/officeart/2008/layout/HorizontalMultiLevelHierarchy"/>
    <dgm:cxn modelId="{6C8B8682-D8F5-4509-AF4C-D9CDA515B8C8}" type="presOf" srcId="{8B956241-B943-4B6E-9642-B9FF72F7F8D9}" destId="{32D5F115-7DB2-43C0-BC92-9F346AE7A1A7}" srcOrd="1" destOrd="0" presId="urn:microsoft.com/office/officeart/2008/layout/HorizontalMultiLevelHierarchy"/>
    <dgm:cxn modelId="{95667883-EA60-43AB-A02D-9BC0F495385B}" type="presOf" srcId="{CEF7DCEE-7D06-4D2D-A9EA-B25EDC9B6601}" destId="{AC27F231-7C79-49C4-98BE-475886D10387}" srcOrd="0" destOrd="0" presId="urn:microsoft.com/office/officeart/2008/layout/HorizontalMultiLevelHierarchy"/>
    <dgm:cxn modelId="{92CD4486-C27A-4B12-A0AA-D3F98F610F56}" srcId="{78A414F5-B2FE-4A20-BDBA-933E19AC7773}" destId="{9C834AD4-78A7-41DA-8C2C-CFCF9C129B68}" srcOrd="1" destOrd="0" parTransId="{92207157-F071-46AC-9416-2EF311EB0929}" sibTransId="{410C08ED-BC1B-4CD2-A63C-BC148A89347B}"/>
    <dgm:cxn modelId="{EED7B387-77C0-442B-A6D1-83C5880B0B7D}" srcId="{78A414F5-B2FE-4A20-BDBA-933E19AC7773}" destId="{D07EC20E-986C-4A15-A179-77160DD04217}" srcOrd="2" destOrd="0" parTransId="{7524E3D5-004F-4D9A-B7F3-7AE172442C17}" sibTransId="{609E59DF-33CE-4D0F-85D3-E97B7E2DD1FC}"/>
    <dgm:cxn modelId="{44FDFA8C-E384-4212-864B-EB437D8711B7}" type="presOf" srcId="{A5A9C216-D307-4C17-B350-26AECC216AAA}" destId="{C5A9898E-1DB9-452D-91A9-E48967DF18B9}" srcOrd="0" destOrd="0" presId="urn:microsoft.com/office/officeart/2008/layout/HorizontalMultiLevelHierarchy"/>
    <dgm:cxn modelId="{1F35758D-0DED-495F-A970-14AE9BD7669D}" type="presOf" srcId="{CAEE8A77-3C40-4E87-B33B-37C0BF597A5D}" destId="{6C9048B4-899E-4A03-93BC-E6B00C01EE7F}" srcOrd="1" destOrd="0" presId="urn:microsoft.com/office/officeart/2008/layout/HorizontalMultiLevelHierarchy"/>
    <dgm:cxn modelId="{9D631F94-0932-4E20-B85F-D6F392B479CB}" type="presOf" srcId="{78A414F5-B2FE-4A20-BDBA-933E19AC7773}" destId="{071A5EAA-B51F-4695-AB23-C7C01753A0E4}" srcOrd="0" destOrd="0" presId="urn:microsoft.com/office/officeart/2008/layout/HorizontalMultiLevelHierarchy"/>
    <dgm:cxn modelId="{38FA739D-85D9-44A5-9048-F19D57E5DDF3}" type="presOf" srcId="{2556C2A9-6613-4BAC-926D-4C2AA6E8588D}" destId="{338D40BA-9DB9-41D5-A59B-1CD63A6716CC}" srcOrd="0" destOrd="0" presId="urn:microsoft.com/office/officeart/2008/layout/HorizontalMultiLevelHierarchy"/>
    <dgm:cxn modelId="{8B159A9E-ADD1-4E40-B10D-D64C530DD77F}" srcId="{DDCBD714-FE41-4D83-AD4C-BA09452652E3}" destId="{78A414F5-B2FE-4A20-BDBA-933E19AC7773}" srcOrd="0" destOrd="0" parTransId="{211FD29C-DF5E-4C60-8D85-53A33329864D}" sibTransId="{4600D609-2B50-45B3-A8C9-D7978AD371CF}"/>
    <dgm:cxn modelId="{F37049AA-8CCC-472A-8DEA-7E6A802D6077}" type="presOf" srcId="{8B956241-B943-4B6E-9642-B9FF72F7F8D9}" destId="{9AB03485-7FB6-405C-AA58-AEBEEB659FB6}" srcOrd="0" destOrd="0" presId="urn:microsoft.com/office/officeart/2008/layout/HorizontalMultiLevelHierarchy"/>
    <dgm:cxn modelId="{57558BAA-EA62-4CBF-AD16-33AF440AADB9}" srcId="{78A414F5-B2FE-4A20-BDBA-933E19AC7773}" destId="{E5F88516-E87E-4FAA-9EB7-C4960A18C6E2}" srcOrd="4" destOrd="0" parTransId="{2556C2A9-6613-4BAC-926D-4C2AA6E8588D}" sibTransId="{E46F986E-7C33-4874-A317-4D5ABD0B1F2F}"/>
    <dgm:cxn modelId="{B0C346C5-AF10-4EE1-B265-80A41FDBC532}" type="presOf" srcId="{C79C0522-EA2B-46BB-9B25-12ED6AF46D2B}" destId="{7B3F0732-705C-4AB0-A21F-4966F636B6EC}" srcOrd="1" destOrd="0" presId="urn:microsoft.com/office/officeart/2008/layout/HorizontalMultiLevelHierarchy"/>
    <dgm:cxn modelId="{09BF66CC-B78D-4486-9086-8DA3308EAB0D}" type="presOf" srcId="{956EF6A5-3382-4EFD-9867-D57820D2F630}" destId="{0C4D1C04-B122-45E1-ACD5-0BD82B0DE64B}" srcOrd="1" destOrd="0" presId="urn:microsoft.com/office/officeart/2008/layout/HorizontalMultiLevelHierarchy"/>
    <dgm:cxn modelId="{4B6CA3D6-C84F-4F17-9369-32194654FE0D}" type="presOf" srcId="{25CED5BE-D1EB-471B-8C2A-E0E1E47A0C59}" destId="{70F0DB72-2DDB-49B1-85C2-B43F82D43F52}" srcOrd="0" destOrd="0" presId="urn:microsoft.com/office/officeart/2008/layout/HorizontalMultiLevelHierarchy"/>
    <dgm:cxn modelId="{EDE00ADC-8C1F-4F99-A0A2-2C3AEFFAD99D}" srcId="{78A414F5-B2FE-4A20-BDBA-933E19AC7773}" destId="{1253FE3F-4C0A-47FA-82C5-F0060174A72C}" srcOrd="8" destOrd="0" parTransId="{956EF6A5-3382-4EFD-9867-D57820D2F630}" sibTransId="{B2D49F3F-29D6-4BAA-94B5-2DD322EA4C30}"/>
    <dgm:cxn modelId="{08CDF5DC-1D05-4D2E-AB52-24A0652404DF}" type="presOf" srcId="{C79C0522-EA2B-46BB-9B25-12ED6AF46D2B}" destId="{C62AF110-9573-4B99-A088-C07C4B8CB6F2}" srcOrd="0" destOrd="0" presId="urn:microsoft.com/office/officeart/2008/layout/HorizontalMultiLevelHierarchy"/>
    <dgm:cxn modelId="{D54CD3E5-B2CE-45E2-B3AF-5B4B5DC9E111}" srcId="{78A414F5-B2FE-4A20-BDBA-933E19AC7773}" destId="{CEF7DCEE-7D06-4D2D-A9EA-B25EDC9B6601}" srcOrd="5" destOrd="0" parTransId="{A5A9C216-D307-4C17-B350-26AECC216AAA}" sibTransId="{EB53EFB8-EF49-4294-993E-06CA576F9563}"/>
    <dgm:cxn modelId="{FA470BF0-44FA-400C-9348-12BB03BD4089}" type="presOf" srcId="{7524E3D5-004F-4D9A-B7F3-7AE172442C17}" destId="{1293A396-C8E0-44A0-88AE-BA3A4BBC0D4A}" srcOrd="1" destOrd="0" presId="urn:microsoft.com/office/officeart/2008/layout/HorizontalMultiLevelHierarchy"/>
    <dgm:cxn modelId="{C65EECF4-EF8F-4521-B63F-00A58482F90C}" type="presOf" srcId="{E5F88516-E87E-4FAA-9EB7-C4960A18C6E2}" destId="{E257826A-2D1A-43A8-9CA0-BA82F5F95A70}" srcOrd="0" destOrd="0" presId="urn:microsoft.com/office/officeart/2008/layout/HorizontalMultiLevelHierarchy"/>
    <dgm:cxn modelId="{84FD50FA-1D0F-469E-B32D-7E63049CBA5A}" type="presOf" srcId="{9C834AD4-78A7-41DA-8C2C-CFCF9C129B68}" destId="{9A9FD479-7693-4AEB-84B8-2678F3F81C3E}" srcOrd="0" destOrd="0" presId="urn:microsoft.com/office/officeart/2008/layout/HorizontalMultiLevelHierarchy"/>
    <dgm:cxn modelId="{9F5DA33C-B3D2-43B5-918A-25E9BFCF44DF}" type="presParOf" srcId="{47A121F2-95B0-448E-BBFD-E7E912323202}" destId="{EDD890B4-4536-43AD-A965-0D11DB676F79}" srcOrd="0" destOrd="0" presId="urn:microsoft.com/office/officeart/2008/layout/HorizontalMultiLevelHierarchy"/>
    <dgm:cxn modelId="{89702E82-39F8-4DA8-9AE7-77ABDFB40A97}" type="presParOf" srcId="{EDD890B4-4536-43AD-A965-0D11DB676F79}" destId="{071A5EAA-B51F-4695-AB23-C7C01753A0E4}" srcOrd="0" destOrd="0" presId="urn:microsoft.com/office/officeart/2008/layout/HorizontalMultiLevelHierarchy"/>
    <dgm:cxn modelId="{076196E8-5B15-4A5D-8F51-E86AD22C6DB0}" type="presParOf" srcId="{EDD890B4-4536-43AD-A965-0D11DB676F79}" destId="{3B8C2404-57E8-4B43-8213-BA4512FCA421}" srcOrd="1" destOrd="0" presId="urn:microsoft.com/office/officeart/2008/layout/HorizontalMultiLevelHierarchy"/>
    <dgm:cxn modelId="{E13EA9BA-306B-4A74-84D0-9B81F36EF4D3}" type="presParOf" srcId="{3B8C2404-57E8-4B43-8213-BA4512FCA421}" destId="{C62AF110-9573-4B99-A088-C07C4B8CB6F2}" srcOrd="0" destOrd="0" presId="urn:microsoft.com/office/officeart/2008/layout/HorizontalMultiLevelHierarchy"/>
    <dgm:cxn modelId="{A89874FB-A7FB-40A5-8A97-9B7BD19D8604}" type="presParOf" srcId="{C62AF110-9573-4B99-A088-C07C4B8CB6F2}" destId="{7B3F0732-705C-4AB0-A21F-4966F636B6EC}" srcOrd="0" destOrd="0" presId="urn:microsoft.com/office/officeart/2008/layout/HorizontalMultiLevelHierarchy"/>
    <dgm:cxn modelId="{21C6555E-E3F2-4A91-8F8E-8C70B712D388}" type="presParOf" srcId="{3B8C2404-57E8-4B43-8213-BA4512FCA421}" destId="{C3872418-3EF6-4786-A81A-3B556925FE83}" srcOrd="1" destOrd="0" presId="urn:microsoft.com/office/officeart/2008/layout/HorizontalMultiLevelHierarchy"/>
    <dgm:cxn modelId="{50E823AE-6670-44E5-88A3-F2B8D9B5BAE4}" type="presParOf" srcId="{C3872418-3EF6-4786-A81A-3B556925FE83}" destId="{E55905E1-F9C7-4CA4-B60D-F65DDD65973A}" srcOrd="0" destOrd="0" presId="urn:microsoft.com/office/officeart/2008/layout/HorizontalMultiLevelHierarchy"/>
    <dgm:cxn modelId="{28C4CB5E-E707-4362-B56F-3C0A3FCF2B60}" type="presParOf" srcId="{C3872418-3EF6-4786-A81A-3B556925FE83}" destId="{65ABE082-4432-431D-BAF8-A5A64FF07157}" srcOrd="1" destOrd="0" presId="urn:microsoft.com/office/officeart/2008/layout/HorizontalMultiLevelHierarchy"/>
    <dgm:cxn modelId="{240CDC89-894A-44F5-87C2-4B7C2F81239B}" type="presParOf" srcId="{3B8C2404-57E8-4B43-8213-BA4512FCA421}" destId="{5D79C2A6-C58B-4999-AE0F-09B4BE5BE3C0}" srcOrd="2" destOrd="0" presId="urn:microsoft.com/office/officeart/2008/layout/HorizontalMultiLevelHierarchy"/>
    <dgm:cxn modelId="{5922630C-4EC5-4B4F-A62D-3D0119540622}" type="presParOf" srcId="{5D79C2A6-C58B-4999-AE0F-09B4BE5BE3C0}" destId="{AD6F20BC-9B6D-4243-B31A-FD07E90E8D38}" srcOrd="0" destOrd="0" presId="urn:microsoft.com/office/officeart/2008/layout/HorizontalMultiLevelHierarchy"/>
    <dgm:cxn modelId="{3DA89731-B343-4E04-A925-3BEBEA1CE116}" type="presParOf" srcId="{3B8C2404-57E8-4B43-8213-BA4512FCA421}" destId="{7C1D0BB6-A8F5-48AD-AEB0-27BF186A921E}" srcOrd="3" destOrd="0" presId="urn:microsoft.com/office/officeart/2008/layout/HorizontalMultiLevelHierarchy"/>
    <dgm:cxn modelId="{C268CB68-7A99-46D4-8D55-77817C6CBE57}" type="presParOf" srcId="{7C1D0BB6-A8F5-48AD-AEB0-27BF186A921E}" destId="{9A9FD479-7693-4AEB-84B8-2678F3F81C3E}" srcOrd="0" destOrd="0" presId="urn:microsoft.com/office/officeart/2008/layout/HorizontalMultiLevelHierarchy"/>
    <dgm:cxn modelId="{1C96144F-3A2F-4EB3-9EB3-B9C06EF28E93}" type="presParOf" srcId="{7C1D0BB6-A8F5-48AD-AEB0-27BF186A921E}" destId="{123B5E42-F6A5-404B-9D59-A10C59E58DB5}" srcOrd="1" destOrd="0" presId="urn:microsoft.com/office/officeart/2008/layout/HorizontalMultiLevelHierarchy"/>
    <dgm:cxn modelId="{30BC2879-BDAD-4877-97F0-8D3A6B3D60E0}" type="presParOf" srcId="{3B8C2404-57E8-4B43-8213-BA4512FCA421}" destId="{606796D1-7F99-4122-AD5E-152381A8DC7A}" srcOrd="4" destOrd="0" presId="urn:microsoft.com/office/officeart/2008/layout/HorizontalMultiLevelHierarchy"/>
    <dgm:cxn modelId="{7C46B777-C4A5-4E7D-BE19-7A327552F075}" type="presParOf" srcId="{606796D1-7F99-4122-AD5E-152381A8DC7A}" destId="{1293A396-C8E0-44A0-88AE-BA3A4BBC0D4A}" srcOrd="0" destOrd="0" presId="urn:microsoft.com/office/officeart/2008/layout/HorizontalMultiLevelHierarchy"/>
    <dgm:cxn modelId="{AE45F50A-ABB8-40E9-8021-4E8E12220B79}" type="presParOf" srcId="{3B8C2404-57E8-4B43-8213-BA4512FCA421}" destId="{09264946-D891-4227-B1B3-7FC0458076D0}" srcOrd="5" destOrd="0" presId="urn:microsoft.com/office/officeart/2008/layout/HorizontalMultiLevelHierarchy"/>
    <dgm:cxn modelId="{A6820CB3-6DFB-4798-BBFA-E80A6342D1A7}" type="presParOf" srcId="{09264946-D891-4227-B1B3-7FC0458076D0}" destId="{67F0E5AE-0919-478E-902C-7EF4C5AC0D8F}" srcOrd="0" destOrd="0" presId="urn:microsoft.com/office/officeart/2008/layout/HorizontalMultiLevelHierarchy"/>
    <dgm:cxn modelId="{926186A6-1773-4E01-A129-2700D40BD1F6}" type="presParOf" srcId="{09264946-D891-4227-B1B3-7FC0458076D0}" destId="{BAA42FBF-E1E1-4274-84A5-23BDD8D8C287}" srcOrd="1" destOrd="0" presId="urn:microsoft.com/office/officeart/2008/layout/HorizontalMultiLevelHierarchy"/>
    <dgm:cxn modelId="{348CEEDB-6CAC-4607-A4F1-91E8F7053C3F}" type="presParOf" srcId="{3B8C2404-57E8-4B43-8213-BA4512FCA421}" destId="{977F3B8D-5293-4C5A-8D24-A03F4EDD0418}" srcOrd="6" destOrd="0" presId="urn:microsoft.com/office/officeart/2008/layout/HorizontalMultiLevelHierarchy"/>
    <dgm:cxn modelId="{79A25123-B7B0-432B-8050-D18EC2FDC641}" type="presParOf" srcId="{977F3B8D-5293-4C5A-8D24-A03F4EDD0418}" destId="{1F1DA7D8-F5B8-4C0D-80FB-65900F849CF8}" srcOrd="0" destOrd="0" presId="urn:microsoft.com/office/officeart/2008/layout/HorizontalMultiLevelHierarchy"/>
    <dgm:cxn modelId="{8CFB3A79-74EB-4691-9194-DBB6BD76AC19}" type="presParOf" srcId="{3B8C2404-57E8-4B43-8213-BA4512FCA421}" destId="{C71140D3-3820-42A3-9CE3-6B8996A44B04}" srcOrd="7" destOrd="0" presId="urn:microsoft.com/office/officeart/2008/layout/HorizontalMultiLevelHierarchy"/>
    <dgm:cxn modelId="{EA7AABA4-D03C-475F-BD77-DDD42C49BA37}" type="presParOf" srcId="{C71140D3-3820-42A3-9CE3-6B8996A44B04}" destId="{6FBBD773-7672-44AA-AF51-FF69CB8436AD}" srcOrd="0" destOrd="0" presId="urn:microsoft.com/office/officeart/2008/layout/HorizontalMultiLevelHierarchy"/>
    <dgm:cxn modelId="{BA5A0872-D5DE-4DB1-BE10-1CCC0F034633}" type="presParOf" srcId="{C71140D3-3820-42A3-9CE3-6B8996A44B04}" destId="{32218B93-B7D5-4277-A6E1-A66222D3A2ED}" srcOrd="1" destOrd="0" presId="urn:microsoft.com/office/officeart/2008/layout/HorizontalMultiLevelHierarchy"/>
    <dgm:cxn modelId="{FE942CA1-DB05-4E1F-92B4-87412F5878EA}" type="presParOf" srcId="{3B8C2404-57E8-4B43-8213-BA4512FCA421}" destId="{338D40BA-9DB9-41D5-A59B-1CD63A6716CC}" srcOrd="8" destOrd="0" presId="urn:microsoft.com/office/officeart/2008/layout/HorizontalMultiLevelHierarchy"/>
    <dgm:cxn modelId="{5122760B-69A0-415E-A816-51D50E0011B6}" type="presParOf" srcId="{338D40BA-9DB9-41D5-A59B-1CD63A6716CC}" destId="{237463C8-C804-41EF-98AF-BAC5CD05BC40}" srcOrd="0" destOrd="0" presId="urn:microsoft.com/office/officeart/2008/layout/HorizontalMultiLevelHierarchy"/>
    <dgm:cxn modelId="{25810B46-5AB6-4FE6-9924-6DED1C37BA36}" type="presParOf" srcId="{3B8C2404-57E8-4B43-8213-BA4512FCA421}" destId="{EDE92663-31A1-43E1-B09F-9FC26451DF11}" srcOrd="9" destOrd="0" presId="urn:microsoft.com/office/officeart/2008/layout/HorizontalMultiLevelHierarchy"/>
    <dgm:cxn modelId="{CBE20C5B-0F0C-4D2E-84A2-270ABE853552}" type="presParOf" srcId="{EDE92663-31A1-43E1-B09F-9FC26451DF11}" destId="{E257826A-2D1A-43A8-9CA0-BA82F5F95A70}" srcOrd="0" destOrd="0" presId="urn:microsoft.com/office/officeart/2008/layout/HorizontalMultiLevelHierarchy"/>
    <dgm:cxn modelId="{1FDB49DB-376F-4DCC-9F03-D78E0F6E916A}" type="presParOf" srcId="{EDE92663-31A1-43E1-B09F-9FC26451DF11}" destId="{A95E06C4-456F-49AB-B031-A12620730F86}" srcOrd="1" destOrd="0" presId="urn:microsoft.com/office/officeart/2008/layout/HorizontalMultiLevelHierarchy"/>
    <dgm:cxn modelId="{BA63925F-EACC-4A64-B78E-EC28DCA28D1D}" type="presParOf" srcId="{3B8C2404-57E8-4B43-8213-BA4512FCA421}" destId="{C5A9898E-1DB9-452D-91A9-E48967DF18B9}" srcOrd="10" destOrd="0" presId="urn:microsoft.com/office/officeart/2008/layout/HorizontalMultiLevelHierarchy"/>
    <dgm:cxn modelId="{6E89F00D-5390-4E90-A668-84F6BADEB41E}" type="presParOf" srcId="{C5A9898E-1DB9-452D-91A9-E48967DF18B9}" destId="{A518D294-95D2-4439-B547-536715FE4A7C}" srcOrd="0" destOrd="0" presId="urn:microsoft.com/office/officeart/2008/layout/HorizontalMultiLevelHierarchy"/>
    <dgm:cxn modelId="{D1C231DF-BAA2-4C46-A294-AF51C9899C34}" type="presParOf" srcId="{3B8C2404-57E8-4B43-8213-BA4512FCA421}" destId="{27F1603C-88A4-476C-8B40-42FEE39EDADE}" srcOrd="11" destOrd="0" presId="urn:microsoft.com/office/officeart/2008/layout/HorizontalMultiLevelHierarchy"/>
    <dgm:cxn modelId="{79B4592F-8331-4331-89FB-03A1B3029E5F}" type="presParOf" srcId="{27F1603C-88A4-476C-8B40-42FEE39EDADE}" destId="{AC27F231-7C79-49C4-98BE-475886D10387}" srcOrd="0" destOrd="0" presId="urn:microsoft.com/office/officeart/2008/layout/HorizontalMultiLevelHierarchy"/>
    <dgm:cxn modelId="{BF35CD3E-DB9F-4497-B4A6-56BA5B14332D}" type="presParOf" srcId="{27F1603C-88A4-476C-8B40-42FEE39EDADE}" destId="{02D720F6-81E6-4027-BC44-FDC3DC2A9C4B}" srcOrd="1" destOrd="0" presId="urn:microsoft.com/office/officeart/2008/layout/HorizontalMultiLevelHierarchy"/>
    <dgm:cxn modelId="{ECA3FFED-50F3-4BEA-B423-4EFFC795A293}" type="presParOf" srcId="{3B8C2404-57E8-4B43-8213-BA4512FCA421}" destId="{9AB03485-7FB6-405C-AA58-AEBEEB659FB6}" srcOrd="12" destOrd="0" presId="urn:microsoft.com/office/officeart/2008/layout/HorizontalMultiLevelHierarchy"/>
    <dgm:cxn modelId="{79008D2A-56EA-443B-82B5-7C9D3A92731E}" type="presParOf" srcId="{9AB03485-7FB6-405C-AA58-AEBEEB659FB6}" destId="{32D5F115-7DB2-43C0-BC92-9F346AE7A1A7}" srcOrd="0" destOrd="0" presId="urn:microsoft.com/office/officeart/2008/layout/HorizontalMultiLevelHierarchy"/>
    <dgm:cxn modelId="{32FDFBC8-19CF-46BC-BE4E-DDAAF3E56309}" type="presParOf" srcId="{3B8C2404-57E8-4B43-8213-BA4512FCA421}" destId="{09F492DB-766D-42F3-8DF7-8962330507A7}" srcOrd="13" destOrd="0" presId="urn:microsoft.com/office/officeart/2008/layout/HorizontalMultiLevelHierarchy"/>
    <dgm:cxn modelId="{70851A72-0B05-4F5E-8472-215E2BAAF3D8}" type="presParOf" srcId="{09F492DB-766D-42F3-8DF7-8962330507A7}" destId="{70F0DB72-2DDB-49B1-85C2-B43F82D43F52}" srcOrd="0" destOrd="0" presId="urn:microsoft.com/office/officeart/2008/layout/HorizontalMultiLevelHierarchy"/>
    <dgm:cxn modelId="{BD506E89-EFC8-45EC-A3CD-9D0AA51CC5D6}" type="presParOf" srcId="{09F492DB-766D-42F3-8DF7-8962330507A7}" destId="{3C84E895-6080-43A2-B930-32DD62F2AFBA}" srcOrd="1" destOrd="0" presId="urn:microsoft.com/office/officeart/2008/layout/HorizontalMultiLevelHierarchy"/>
    <dgm:cxn modelId="{DB8AEF18-3F8E-4627-A748-96B8D73E3645}" type="presParOf" srcId="{3B8C2404-57E8-4B43-8213-BA4512FCA421}" destId="{DB2D238D-0C4D-4350-BC2E-8A1FC3C9A802}" srcOrd="14" destOrd="0" presId="urn:microsoft.com/office/officeart/2008/layout/HorizontalMultiLevelHierarchy"/>
    <dgm:cxn modelId="{C0139D82-AA46-486A-A0C1-656D1195519F}" type="presParOf" srcId="{DB2D238D-0C4D-4350-BC2E-8A1FC3C9A802}" destId="{6C9048B4-899E-4A03-93BC-E6B00C01EE7F}" srcOrd="0" destOrd="0" presId="urn:microsoft.com/office/officeart/2008/layout/HorizontalMultiLevelHierarchy"/>
    <dgm:cxn modelId="{B52930D8-367D-46C8-A3F9-0D5AB4FEF601}" type="presParOf" srcId="{3B8C2404-57E8-4B43-8213-BA4512FCA421}" destId="{06BB3F58-1F05-469F-B4AB-7D0FC764A451}" srcOrd="15" destOrd="0" presId="urn:microsoft.com/office/officeart/2008/layout/HorizontalMultiLevelHierarchy"/>
    <dgm:cxn modelId="{F7E5009C-6F76-4C68-97C4-91CFD2FB9E5D}" type="presParOf" srcId="{06BB3F58-1F05-469F-B4AB-7D0FC764A451}" destId="{B7D5662E-F493-4FE6-B566-898F86C73BF0}" srcOrd="0" destOrd="0" presId="urn:microsoft.com/office/officeart/2008/layout/HorizontalMultiLevelHierarchy"/>
    <dgm:cxn modelId="{76C47052-B4B9-4E2D-99C3-36C363A3EB30}" type="presParOf" srcId="{06BB3F58-1F05-469F-B4AB-7D0FC764A451}" destId="{0BEF5F1F-EC54-4D92-9390-63A6B92925AA}" srcOrd="1" destOrd="0" presId="urn:microsoft.com/office/officeart/2008/layout/HorizontalMultiLevelHierarchy"/>
    <dgm:cxn modelId="{D4C76843-1966-45E8-B9B3-75A454CC84F5}" type="presParOf" srcId="{3B8C2404-57E8-4B43-8213-BA4512FCA421}" destId="{6E72C79A-9F68-4F46-A52C-884555FE8748}" srcOrd="16" destOrd="0" presId="urn:microsoft.com/office/officeart/2008/layout/HorizontalMultiLevelHierarchy"/>
    <dgm:cxn modelId="{A9917362-B58D-46AA-BD74-1D4E21E352A4}" type="presParOf" srcId="{6E72C79A-9F68-4F46-A52C-884555FE8748}" destId="{0C4D1C04-B122-45E1-ACD5-0BD82B0DE64B}" srcOrd="0" destOrd="0" presId="urn:microsoft.com/office/officeart/2008/layout/HorizontalMultiLevelHierarchy"/>
    <dgm:cxn modelId="{E5B2FF9C-7389-4C16-8FC4-7AAB1B9D977E}" type="presParOf" srcId="{3B8C2404-57E8-4B43-8213-BA4512FCA421}" destId="{0CAF09DF-655A-4E2F-9214-B2E7FBF2CBC2}" srcOrd="17" destOrd="0" presId="urn:microsoft.com/office/officeart/2008/layout/HorizontalMultiLevelHierarchy"/>
    <dgm:cxn modelId="{2F36669D-0224-4873-90E9-9ABB0EBFC399}" type="presParOf" srcId="{0CAF09DF-655A-4E2F-9214-B2E7FBF2CBC2}" destId="{4EBE142D-710C-4916-867D-98D6747FF5AD}" srcOrd="0" destOrd="0" presId="urn:microsoft.com/office/officeart/2008/layout/HorizontalMultiLevelHierarchy"/>
    <dgm:cxn modelId="{059A5D9A-A67F-4841-BBFA-31DEC1CCA26A}" type="presParOf" srcId="{0CAF09DF-655A-4E2F-9214-B2E7FBF2CBC2}" destId="{D93A37BF-F8CA-4BB1-8464-695E6EBD87B9}"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72C79A-9F68-4F46-A52C-884555FE8748}">
      <dsp:nvSpPr>
        <dsp:cNvPr id="0" name=""/>
        <dsp:cNvSpPr/>
      </dsp:nvSpPr>
      <dsp:spPr>
        <a:xfrm>
          <a:off x="2412289" y="2709333"/>
          <a:ext cx="467227" cy="2463426"/>
        </a:xfrm>
        <a:custGeom>
          <a:avLst/>
          <a:gdLst/>
          <a:ahLst/>
          <a:cxnLst/>
          <a:rect l="0" t="0" r="0" b="0"/>
          <a:pathLst>
            <a:path>
              <a:moveTo>
                <a:pt x="0" y="0"/>
              </a:moveTo>
              <a:lnTo>
                <a:pt x="233613" y="0"/>
              </a:lnTo>
              <a:lnTo>
                <a:pt x="233613" y="2463426"/>
              </a:lnTo>
              <a:lnTo>
                <a:pt x="467227" y="246342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SV" sz="800" kern="1200"/>
        </a:p>
      </dsp:txBody>
      <dsp:txXfrm>
        <a:off x="2583219" y="3878363"/>
        <a:ext cx="125367" cy="125367"/>
      </dsp:txXfrm>
    </dsp:sp>
    <dsp:sp modelId="{DB2D238D-0C4D-4350-BC2E-8A1FC3C9A802}">
      <dsp:nvSpPr>
        <dsp:cNvPr id="0" name=""/>
        <dsp:cNvSpPr/>
      </dsp:nvSpPr>
      <dsp:spPr>
        <a:xfrm>
          <a:off x="2412289" y="2709333"/>
          <a:ext cx="467227" cy="1832268"/>
        </a:xfrm>
        <a:custGeom>
          <a:avLst/>
          <a:gdLst/>
          <a:ahLst/>
          <a:cxnLst/>
          <a:rect l="0" t="0" r="0" b="0"/>
          <a:pathLst>
            <a:path>
              <a:moveTo>
                <a:pt x="0" y="0"/>
              </a:moveTo>
              <a:lnTo>
                <a:pt x="233613" y="0"/>
              </a:lnTo>
              <a:lnTo>
                <a:pt x="233613" y="1832268"/>
              </a:lnTo>
              <a:lnTo>
                <a:pt x="467227" y="183226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SV" sz="600" kern="1200"/>
        </a:p>
      </dsp:txBody>
      <dsp:txXfrm>
        <a:off x="2598630" y="3578195"/>
        <a:ext cx="94545" cy="94545"/>
      </dsp:txXfrm>
    </dsp:sp>
    <dsp:sp modelId="{9AB03485-7FB6-405C-AA58-AEBEEB659FB6}">
      <dsp:nvSpPr>
        <dsp:cNvPr id="0" name=""/>
        <dsp:cNvSpPr/>
      </dsp:nvSpPr>
      <dsp:spPr>
        <a:xfrm>
          <a:off x="2412289" y="2709333"/>
          <a:ext cx="467227" cy="1228338"/>
        </a:xfrm>
        <a:custGeom>
          <a:avLst/>
          <a:gdLst/>
          <a:ahLst/>
          <a:cxnLst/>
          <a:rect l="0" t="0" r="0" b="0"/>
          <a:pathLst>
            <a:path>
              <a:moveTo>
                <a:pt x="0" y="0"/>
              </a:moveTo>
              <a:lnTo>
                <a:pt x="233613" y="0"/>
              </a:lnTo>
              <a:lnTo>
                <a:pt x="233613" y="1228338"/>
              </a:lnTo>
              <a:lnTo>
                <a:pt x="467227" y="122833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SV" sz="500" kern="1200"/>
        </a:p>
      </dsp:txBody>
      <dsp:txXfrm>
        <a:off x="2613048" y="3290648"/>
        <a:ext cx="65709" cy="65709"/>
      </dsp:txXfrm>
    </dsp:sp>
    <dsp:sp modelId="{C5A9898E-1DB9-452D-91A9-E48967DF18B9}">
      <dsp:nvSpPr>
        <dsp:cNvPr id="0" name=""/>
        <dsp:cNvSpPr/>
      </dsp:nvSpPr>
      <dsp:spPr>
        <a:xfrm>
          <a:off x="2412289" y="2709333"/>
          <a:ext cx="467227" cy="640251"/>
        </a:xfrm>
        <a:custGeom>
          <a:avLst/>
          <a:gdLst/>
          <a:ahLst/>
          <a:cxnLst/>
          <a:rect l="0" t="0" r="0" b="0"/>
          <a:pathLst>
            <a:path>
              <a:moveTo>
                <a:pt x="0" y="0"/>
              </a:moveTo>
              <a:lnTo>
                <a:pt x="233613" y="0"/>
              </a:lnTo>
              <a:lnTo>
                <a:pt x="233613" y="640251"/>
              </a:lnTo>
              <a:lnTo>
                <a:pt x="467227" y="6402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SV" sz="500" kern="1200"/>
        </a:p>
      </dsp:txBody>
      <dsp:txXfrm>
        <a:off x="2626087" y="3009644"/>
        <a:ext cx="39630" cy="39630"/>
      </dsp:txXfrm>
    </dsp:sp>
    <dsp:sp modelId="{338D40BA-9DB9-41D5-A59B-1CD63A6716CC}">
      <dsp:nvSpPr>
        <dsp:cNvPr id="0" name=""/>
        <dsp:cNvSpPr/>
      </dsp:nvSpPr>
      <dsp:spPr>
        <a:xfrm>
          <a:off x="2412289" y="2659640"/>
          <a:ext cx="467227" cy="91440"/>
        </a:xfrm>
        <a:custGeom>
          <a:avLst/>
          <a:gdLst/>
          <a:ahLst/>
          <a:cxnLst/>
          <a:rect l="0" t="0" r="0" b="0"/>
          <a:pathLst>
            <a:path>
              <a:moveTo>
                <a:pt x="0" y="49693"/>
              </a:moveTo>
              <a:lnTo>
                <a:pt x="233613" y="49693"/>
              </a:lnTo>
              <a:lnTo>
                <a:pt x="233613" y="45720"/>
              </a:lnTo>
              <a:lnTo>
                <a:pt x="467227" y="45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SV" sz="500" kern="1200"/>
        </a:p>
      </dsp:txBody>
      <dsp:txXfrm>
        <a:off x="2634221" y="2693679"/>
        <a:ext cx="23362" cy="23362"/>
      </dsp:txXfrm>
    </dsp:sp>
    <dsp:sp modelId="{977F3B8D-5293-4C5A-8D24-A03F4EDD0418}">
      <dsp:nvSpPr>
        <dsp:cNvPr id="0" name=""/>
        <dsp:cNvSpPr/>
      </dsp:nvSpPr>
      <dsp:spPr>
        <a:xfrm>
          <a:off x="2412289" y="2028117"/>
          <a:ext cx="467227" cy="681216"/>
        </a:xfrm>
        <a:custGeom>
          <a:avLst/>
          <a:gdLst/>
          <a:ahLst/>
          <a:cxnLst/>
          <a:rect l="0" t="0" r="0" b="0"/>
          <a:pathLst>
            <a:path>
              <a:moveTo>
                <a:pt x="0" y="681216"/>
              </a:moveTo>
              <a:lnTo>
                <a:pt x="233613" y="681216"/>
              </a:lnTo>
              <a:lnTo>
                <a:pt x="233613" y="0"/>
              </a:lnTo>
              <a:lnTo>
                <a:pt x="467227"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SV" sz="500" kern="1200"/>
        </a:p>
      </dsp:txBody>
      <dsp:txXfrm>
        <a:off x="2625251" y="2348074"/>
        <a:ext cx="41302" cy="41302"/>
      </dsp:txXfrm>
    </dsp:sp>
    <dsp:sp modelId="{606796D1-7F99-4122-AD5E-152381A8DC7A}">
      <dsp:nvSpPr>
        <dsp:cNvPr id="0" name=""/>
        <dsp:cNvSpPr/>
      </dsp:nvSpPr>
      <dsp:spPr>
        <a:xfrm>
          <a:off x="2412289" y="1422402"/>
          <a:ext cx="467227" cy="1286931"/>
        </a:xfrm>
        <a:custGeom>
          <a:avLst/>
          <a:gdLst/>
          <a:ahLst/>
          <a:cxnLst/>
          <a:rect l="0" t="0" r="0" b="0"/>
          <a:pathLst>
            <a:path>
              <a:moveTo>
                <a:pt x="0" y="1286931"/>
              </a:moveTo>
              <a:lnTo>
                <a:pt x="233613" y="1286931"/>
              </a:lnTo>
              <a:lnTo>
                <a:pt x="233613" y="0"/>
              </a:lnTo>
              <a:lnTo>
                <a:pt x="467227"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SV" sz="500" kern="1200"/>
        </a:p>
      </dsp:txBody>
      <dsp:txXfrm>
        <a:off x="2611675" y="2031639"/>
        <a:ext cx="68456" cy="68456"/>
      </dsp:txXfrm>
    </dsp:sp>
    <dsp:sp modelId="{5D79C2A6-C58B-4999-AE0F-09B4BE5BE3C0}">
      <dsp:nvSpPr>
        <dsp:cNvPr id="0" name=""/>
        <dsp:cNvSpPr/>
      </dsp:nvSpPr>
      <dsp:spPr>
        <a:xfrm>
          <a:off x="2412289" y="847621"/>
          <a:ext cx="467227" cy="1861711"/>
        </a:xfrm>
        <a:custGeom>
          <a:avLst/>
          <a:gdLst/>
          <a:ahLst/>
          <a:cxnLst/>
          <a:rect l="0" t="0" r="0" b="0"/>
          <a:pathLst>
            <a:path>
              <a:moveTo>
                <a:pt x="0" y="1861711"/>
              </a:moveTo>
              <a:lnTo>
                <a:pt x="233613" y="1861711"/>
              </a:lnTo>
              <a:lnTo>
                <a:pt x="233613" y="0"/>
              </a:lnTo>
              <a:lnTo>
                <a:pt x="467227"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SV" sz="600" kern="1200"/>
        </a:p>
      </dsp:txBody>
      <dsp:txXfrm>
        <a:off x="2597916" y="1730491"/>
        <a:ext cx="95972" cy="95972"/>
      </dsp:txXfrm>
    </dsp:sp>
    <dsp:sp modelId="{C62AF110-9573-4B99-A088-C07C4B8CB6F2}">
      <dsp:nvSpPr>
        <dsp:cNvPr id="0" name=""/>
        <dsp:cNvSpPr/>
      </dsp:nvSpPr>
      <dsp:spPr>
        <a:xfrm>
          <a:off x="2412289" y="279603"/>
          <a:ext cx="467227" cy="2429729"/>
        </a:xfrm>
        <a:custGeom>
          <a:avLst/>
          <a:gdLst/>
          <a:ahLst/>
          <a:cxnLst/>
          <a:rect l="0" t="0" r="0" b="0"/>
          <a:pathLst>
            <a:path>
              <a:moveTo>
                <a:pt x="0" y="2429729"/>
              </a:moveTo>
              <a:lnTo>
                <a:pt x="233613" y="2429729"/>
              </a:lnTo>
              <a:lnTo>
                <a:pt x="233613" y="0"/>
              </a:lnTo>
              <a:lnTo>
                <a:pt x="467227"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SV" sz="800" kern="1200"/>
        </a:p>
      </dsp:txBody>
      <dsp:txXfrm>
        <a:off x="2584046" y="1432612"/>
        <a:ext cx="123712" cy="123712"/>
      </dsp:txXfrm>
    </dsp:sp>
    <dsp:sp modelId="{071A5EAA-B51F-4695-AB23-C7C01753A0E4}">
      <dsp:nvSpPr>
        <dsp:cNvPr id="0" name=""/>
        <dsp:cNvSpPr/>
      </dsp:nvSpPr>
      <dsp:spPr>
        <a:xfrm rot="16200000">
          <a:off x="-744425" y="2257337"/>
          <a:ext cx="5409436" cy="903991"/>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prstClr val="black"/>
              </a:solidFill>
              <a:latin typeface="Calibri" panose="020F0502020204030204"/>
              <a:ea typeface="+mn-ea"/>
              <a:cs typeface="+mn-cs"/>
            </a:rPr>
            <a:t>FRUTOS</a:t>
          </a:r>
          <a:r>
            <a:rPr lang="en-US" sz="3200" b="1" kern="1200" dirty="0">
              <a:solidFill>
                <a:schemeClr val="tx1"/>
              </a:solidFill>
            </a:rPr>
            <a:t> DEL ESPÍRITU SANTO  </a:t>
          </a:r>
          <a:endParaRPr lang="es-SV" sz="3200" b="1" kern="1200" dirty="0">
            <a:solidFill>
              <a:schemeClr val="tx1"/>
            </a:solidFill>
          </a:endParaRPr>
        </a:p>
      </dsp:txBody>
      <dsp:txXfrm>
        <a:off x="-744425" y="2257337"/>
        <a:ext cx="5409436" cy="903991"/>
      </dsp:txXfrm>
    </dsp:sp>
    <dsp:sp modelId="{E55905E1-F9C7-4CA4-B60D-F65DDD65973A}">
      <dsp:nvSpPr>
        <dsp:cNvPr id="0" name=""/>
        <dsp:cNvSpPr/>
      </dsp:nvSpPr>
      <dsp:spPr>
        <a:xfrm>
          <a:off x="2879517" y="113947"/>
          <a:ext cx="3849341" cy="331312"/>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AMOR</a:t>
          </a:r>
          <a:endParaRPr lang="es-SV" sz="2100" b="1" kern="1200" dirty="0">
            <a:solidFill>
              <a:schemeClr val="tx1"/>
            </a:solidFill>
          </a:endParaRPr>
        </a:p>
      </dsp:txBody>
      <dsp:txXfrm>
        <a:off x="2879517" y="113947"/>
        <a:ext cx="3849341" cy="331312"/>
      </dsp:txXfrm>
    </dsp:sp>
    <dsp:sp modelId="{9A9FD479-7693-4AEB-84B8-2678F3F81C3E}">
      <dsp:nvSpPr>
        <dsp:cNvPr id="0" name=""/>
        <dsp:cNvSpPr/>
      </dsp:nvSpPr>
      <dsp:spPr>
        <a:xfrm>
          <a:off x="2879517" y="671257"/>
          <a:ext cx="3865975" cy="352728"/>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GOZO</a:t>
          </a:r>
          <a:endParaRPr lang="es-SV" sz="2100" b="1" kern="1200" dirty="0">
            <a:solidFill>
              <a:schemeClr val="tx1"/>
            </a:solidFill>
          </a:endParaRPr>
        </a:p>
      </dsp:txBody>
      <dsp:txXfrm>
        <a:off x="2879517" y="671257"/>
        <a:ext cx="3865975" cy="352728"/>
      </dsp:txXfrm>
    </dsp:sp>
    <dsp:sp modelId="{67F0E5AE-0919-478E-902C-7EF4C5AC0D8F}">
      <dsp:nvSpPr>
        <dsp:cNvPr id="0" name=""/>
        <dsp:cNvSpPr/>
      </dsp:nvSpPr>
      <dsp:spPr>
        <a:xfrm>
          <a:off x="2879517" y="1249984"/>
          <a:ext cx="3830720" cy="344836"/>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PAZ</a:t>
          </a:r>
          <a:endParaRPr lang="es-SV" sz="2100" b="1" kern="1200" dirty="0">
            <a:solidFill>
              <a:schemeClr val="tx1"/>
            </a:solidFill>
          </a:endParaRPr>
        </a:p>
      </dsp:txBody>
      <dsp:txXfrm>
        <a:off x="2879517" y="1249984"/>
        <a:ext cx="3830720" cy="344836"/>
      </dsp:txXfrm>
    </dsp:sp>
    <dsp:sp modelId="{6FBBD773-7672-44AA-AF51-FF69CB8436AD}">
      <dsp:nvSpPr>
        <dsp:cNvPr id="0" name=""/>
        <dsp:cNvSpPr/>
      </dsp:nvSpPr>
      <dsp:spPr>
        <a:xfrm>
          <a:off x="2879517" y="1820818"/>
          <a:ext cx="3838637" cy="414597"/>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PACIENCIA</a:t>
          </a:r>
          <a:endParaRPr lang="es-SV" sz="2100" b="1" kern="1200" dirty="0">
            <a:solidFill>
              <a:schemeClr val="tx1"/>
            </a:solidFill>
          </a:endParaRPr>
        </a:p>
      </dsp:txBody>
      <dsp:txXfrm>
        <a:off x="2879517" y="1820818"/>
        <a:ext cx="3838637" cy="414597"/>
      </dsp:txXfrm>
    </dsp:sp>
    <dsp:sp modelId="{E257826A-2D1A-43A8-9CA0-BA82F5F95A70}">
      <dsp:nvSpPr>
        <dsp:cNvPr id="0" name=""/>
        <dsp:cNvSpPr/>
      </dsp:nvSpPr>
      <dsp:spPr>
        <a:xfrm>
          <a:off x="2879517" y="2461413"/>
          <a:ext cx="3821973" cy="487893"/>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BENIGNIDAD</a:t>
          </a:r>
          <a:endParaRPr lang="es-SV" sz="2100" b="1" kern="1200" dirty="0">
            <a:solidFill>
              <a:schemeClr val="tx1"/>
            </a:solidFill>
          </a:endParaRPr>
        </a:p>
      </dsp:txBody>
      <dsp:txXfrm>
        <a:off x="2879517" y="2461413"/>
        <a:ext cx="3821973" cy="487893"/>
      </dsp:txXfrm>
    </dsp:sp>
    <dsp:sp modelId="{AC27F231-7C79-49C4-98BE-475886D10387}">
      <dsp:nvSpPr>
        <dsp:cNvPr id="0" name=""/>
        <dsp:cNvSpPr/>
      </dsp:nvSpPr>
      <dsp:spPr>
        <a:xfrm>
          <a:off x="2879517" y="3175304"/>
          <a:ext cx="3830690" cy="348560"/>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BONDAD</a:t>
          </a:r>
          <a:endParaRPr lang="es-SV" sz="2100" b="1" kern="1200" dirty="0">
            <a:solidFill>
              <a:schemeClr val="tx1"/>
            </a:solidFill>
          </a:endParaRPr>
        </a:p>
      </dsp:txBody>
      <dsp:txXfrm>
        <a:off x="2879517" y="3175304"/>
        <a:ext cx="3830690" cy="348560"/>
      </dsp:txXfrm>
    </dsp:sp>
    <dsp:sp modelId="{70F0DB72-2DDB-49B1-85C2-B43F82D43F52}">
      <dsp:nvSpPr>
        <dsp:cNvPr id="0" name=""/>
        <dsp:cNvSpPr/>
      </dsp:nvSpPr>
      <dsp:spPr>
        <a:xfrm>
          <a:off x="2879517" y="3749863"/>
          <a:ext cx="3804598" cy="375617"/>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FE</a:t>
          </a:r>
          <a:endParaRPr lang="es-SV" sz="2100" b="1" kern="1200" dirty="0">
            <a:solidFill>
              <a:schemeClr val="tx1"/>
            </a:solidFill>
          </a:endParaRPr>
        </a:p>
      </dsp:txBody>
      <dsp:txXfrm>
        <a:off x="2879517" y="3749863"/>
        <a:ext cx="3804598" cy="375617"/>
      </dsp:txXfrm>
    </dsp:sp>
    <dsp:sp modelId="{B7D5662E-F493-4FE6-B566-898F86C73BF0}">
      <dsp:nvSpPr>
        <dsp:cNvPr id="0" name=""/>
        <dsp:cNvSpPr/>
      </dsp:nvSpPr>
      <dsp:spPr>
        <a:xfrm>
          <a:off x="2879517" y="4351479"/>
          <a:ext cx="3811239" cy="380245"/>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MANSEDUMBRE</a:t>
          </a:r>
          <a:endParaRPr lang="es-SV" sz="2100" b="1" kern="1200" dirty="0">
            <a:solidFill>
              <a:schemeClr val="tx1"/>
            </a:solidFill>
          </a:endParaRPr>
        </a:p>
      </dsp:txBody>
      <dsp:txXfrm>
        <a:off x="2879517" y="4351479"/>
        <a:ext cx="3811239" cy="380245"/>
      </dsp:txXfrm>
    </dsp:sp>
    <dsp:sp modelId="{4EBE142D-710C-4916-867D-98D6747FF5AD}">
      <dsp:nvSpPr>
        <dsp:cNvPr id="0" name=""/>
        <dsp:cNvSpPr/>
      </dsp:nvSpPr>
      <dsp:spPr>
        <a:xfrm>
          <a:off x="2879517" y="4957722"/>
          <a:ext cx="3828437" cy="430073"/>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prstClr val="black"/>
              </a:solidFill>
              <a:latin typeface="Calibri" panose="020F0502020204030204"/>
              <a:ea typeface="+mn-ea"/>
              <a:cs typeface="+mn-cs"/>
            </a:rPr>
            <a:t>TEMPLANZA</a:t>
          </a:r>
          <a:endParaRPr lang="es-SV" sz="2000" b="1" kern="1200" dirty="0">
            <a:solidFill>
              <a:prstClr val="black"/>
            </a:solidFill>
            <a:latin typeface="Calibri" panose="020F0502020204030204"/>
            <a:ea typeface="+mn-ea"/>
            <a:cs typeface="+mn-cs"/>
          </a:endParaRPr>
        </a:p>
      </dsp:txBody>
      <dsp:txXfrm>
        <a:off x="2879517" y="4957722"/>
        <a:ext cx="3828437" cy="4300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72C79A-9F68-4F46-A52C-884555FE8748}">
      <dsp:nvSpPr>
        <dsp:cNvPr id="0" name=""/>
        <dsp:cNvSpPr/>
      </dsp:nvSpPr>
      <dsp:spPr>
        <a:xfrm>
          <a:off x="2426075" y="2707380"/>
          <a:ext cx="452283" cy="2467786"/>
        </a:xfrm>
        <a:custGeom>
          <a:avLst/>
          <a:gdLst/>
          <a:ahLst/>
          <a:cxnLst/>
          <a:rect l="0" t="0" r="0" b="0"/>
          <a:pathLst>
            <a:path>
              <a:moveTo>
                <a:pt x="0" y="0"/>
              </a:moveTo>
              <a:lnTo>
                <a:pt x="226141" y="0"/>
              </a:lnTo>
              <a:lnTo>
                <a:pt x="226141" y="2467786"/>
              </a:lnTo>
              <a:lnTo>
                <a:pt x="452283" y="246778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SV" sz="800" kern="1200"/>
        </a:p>
      </dsp:txBody>
      <dsp:txXfrm>
        <a:off x="2589495" y="3878552"/>
        <a:ext cx="125444" cy="125444"/>
      </dsp:txXfrm>
    </dsp:sp>
    <dsp:sp modelId="{DB2D238D-0C4D-4350-BC2E-8A1FC3C9A802}">
      <dsp:nvSpPr>
        <dsp:cNvPr id="0" name=""/>
        <dsp:cNvSpPr/>
      </dsp:nvSpPr>
      <dsp:spPr>
        <a:xfrm>
          <a:off x="2426075" y="2707380"/>
          <a:ext cx="452283" cy="1836012"/>
        </a:xfrm>
        <a:custGeom>
          <a:avLst/>
          <a:gdLst/>
          <a:ahLst/>
          <a:cxnLst/>
          <a:rect l="0" t="0" r="0" b="0"/>
          <a:pathLst>
            <a:path>
              <a:moveTo>
                <a:pt x="0" y="0"/>
              </a:moveTo>
              <a:lnTo>
                <a:pt x="226141" y="0"/>
              </a:lnTo>
              <a:lnTo>
                <a:pt x="226141" y="1836012"/>
              </a:lnTo>
              <a:lnTo>
                <a:pt x="452283" y="183601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SV" sz="600" kern="1200"/>
        </a:p>
      </dsp:txBody>
      <dsp:txXfrm>
        <a:off x="2604944" y="3578114"/>
        <a:ext cx="94544" cy="94544"/>
      </dsp:txXfrm>
    </dsp:sp>
    <dsp:sp modelId="{9AB03485-7FB6-405C-AA58-AEBEEB659FB6}">
      <dsp:nvSpPr>
        <dsp:cNvPr id="0" name=""/>
        <dsp:cNvSpPr/>
      </dsp:nvSpPr>
      <dsp:spPr>
        <a:xfrm>
          <a:off x="2426075" y="2707380"/>
          <a:ext cx="452283" cy="1231492"/>
        </a:xfrm>
        <a:custGeom>
          <a:avLst/>
          <a:gdLst/>
          <a:ahLst/>
          <a:cxnLst/>
          <a:rect l="0" t="0" r="0" b="0"/>
          <a:pathLst>
            <a:path>
              <a:moveTo>
                <a:pt x="0" y="0"/>
              </a:moveTo>
              <a:lnTo>
                <a:pt x="226141" y="0"/>
              </a:lnTo>
              <a:lnTo>
                <a:pt x="226141" y="1231492"/>
              </a:lnTo>
              <a:lnTo>
                <a:pt x="452283" y="123149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SV" sz="500" kern="1200"/>
        </a:p>
      </dsp:txBody>
      <dsp:txXfrm>
        <a:off x="2619419" y="3290329"/>
        <a:ext cx="65595" cy="65595"/>
      </dsp:txXfrm>
    </dsp:sp>
    <dsp:sp modelId="{C5A9898E-1DB9-452D-91A9-E48967DF18B9}">
      <dsp:nvSpPr>
        <dsp:cNvPr id="0" name=""/>
        <dsp:cNvSpPr/>
      </dsp:nvSpPr>
      <dsp:spPr>
        <a:xfrm>
          <a:off x="2426075" y="2707380"/>
          <a:ext cx="452283" cy="642830"/>
        </a:xfrm>
        <a:custGeom>
          <a:avLst/>
          <a:gdLst/>
          <a:ahLst/>
          <a:cxnLst/>
          <a:rect l="0" t="0" r="0" b="0"/>
          <a:pathLst>
            <a:path>
              <a:moveTo>
                <a:pt x="0" y="0"/>
              </a:moveTo>
              <a:lnTo>
                <a:pt x="226141" y="0"/>
              </a:lnTo>
              <a:lnTo>
                <a:pt x="226141" y="642830"/>
              </a:lnTo>
              <a:lnTo>
                <a:pt x="452283" y="6428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SV" sz="500" kern="1200"/>
        </a:p>
      </dsp:txBody>
      <dsp:txXfrm>
        <a:off x="2632567" y="3009146"/>
        <a:ext cx="39299" cy="39299"/>
      </dsp:txXfrm>
    </dsp:sp>
    <dsp:sp modelId="{338D40BA-9DB9-41D5-A59B-1CD63A6716CC}">
      <dsp:nvSpPr>
        <dsp:cNvPr id="0" name=""/>
        <dsp:cNvSpPr/>
      </dsp:nvSpPr>
      <dsp:spPr>
        <a:xfrm>
          <a:off x="2426075" y="2659636"/>
          <a:ext cx="452283" cy="91440"/>
        </a:xfrm>
        <a:custGeom>
          <a:avLst/>
          <a:gdLst/>
          <a:ahLst/>
          <a:cxnLst/>
          <a:rect l="0" t="0" r="0" b="0"/>
          <a:pathLst>
            <a:path>
              <a:moveTo>
                <a:pt x="0" y="47744"/>
              </a:moveTo>
              <a:lnTo>
                <a:pt x="226141" y="47744"/>
              </a:lnTo>
              <a:lnTo>
                <a:pt x="226141" y="45720"/>
              </a:lnTo>
              <a:lnTo>
                <a:pt x="452283" y="45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SV" sz="500" kern="1200"/>
        </a:p>
      </dsp:txBody>
      <dsp:txXfrm>
        <a:off x="2640910" y="2694049"/>
        <a:ext cx="22614" cy="22614"/>
      </dsp:txXfrm>
    </dsp:sp>
    <dsp:sp modelId="{977F3B8D-5293-4C5A-8D24-A03F4EDD0418}">
      <dsp:nvSpPr>
        <dsp:cNvPr id="0" name=""/>
        <dsp:cNvSpPr/>
      </dsp:nvSpPr>
      <dsp:spPr>
        <a:xfrm>
          <a:off x="2426075" y="2027451"/>
          <a:ext cx="452283" cy="679929"/>
        </a:xfrm>
        <a:custGeom>
          <a:avLst/>
          <a:gdLst/>
          <a:ahLst/>
          <a:cxnLst/>
          <a:rect l="0" t="0" r="0" b="0"/>
          <a:pathLst>
            <a:path>
              <a:moveTo>
                <a:pt x="0" y="679929"/>
              </a:moveTo>
              <a:lnTo>
                <a:pt x="226141" y="679929"/>
              </a:lnTo>
              <a:lnTo>
                <a:pt x="226141" y="0"/>
              </a:lnTo>
              <a:lnTo>
                <a:pt x="45228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SV" sz="500" kern="1200"/>
        </a:p>
      </dsp:txBody>
      <dsp:txXfrm>
        <a:off x="2631801" y="2347000"/>
        <a:ext cx="40830" cy="40830"/>
      </dsp:txXfrm>
    </dsp:sp>
    <dsp:sp modelId="{606796D1-7F99-4122-AD5E-152381A8DC7A}">
      <dsp:nvSpPr>
        <dsp:cNvPr id="0" name=""/>
        <dsp:cNvSpPr/>
      </dsp:nvSpPr>
      <dsp:spPr>
        <a:xfrm>
          <a:off x="2426075" y="1421144"/>
          <a:ext cx="452283" cy="1286236"/>
        </a:xfrm>
        <a:custGeom>
          <a:avLst/>
          <a:gdLst/>
          <a:ahLst/>
          <a:cxnLst/>
          <a:rect l="0" t="0" r="0" b="0"/>
          <a:pathLst>
            <a:path>
              <a:moveTo>
                <a:pt x="0" y="1286236"/>
              </a:moveTo>
              <a:lnTo>
                <a:pt x="226141" y="1286236"/>
              </a:lnTo>
              <a:lnTo>
                <a:pt x="226141" y="0"/>
              </a:lnTo>
              <a:lnTo>
                <a:pt x="45228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SV" sz="500" kern="1200"/>
        </a:p>
      </dsp:txBody>
      <dsp:txXfrm>
        <a:off x="2618131" y="2030176"/>
        <a:ext cx="68171" cy="68171"/>
      </dsp:txXfrm>
    </dsp:sp>
    <dsp:sp modelId="{5D79C2A6-C58B-4999-AE0F-09B4BE5BE3C0}">
      <dsp:nvSpPr>
        <dsp:cNvPr id="0" name=""/>
        <dsp:cNvSpPr/>
      </dsp:nvSpPr>
      <dsp:spPr>
        <a:xfrm>
          <a:off x="2426075" y="845802"/>
          <a:ext cx="452283" cy="1861578"/>
        </a:xfrm>
        <a:custGeom>
          <a:avLst/>
          <a:gdLst/>
          <a:ahLst/>
          <a:cxnLst/>
          <a:rect l="0" t="0" r="0" b="0"/>
          <a:pathLst>
            <a:path>
              <a:moveTo>
                <a:pt x="0" y="1861578"/>
              </a:moveTo>
              <a:lnTo>
                <a:pt x="226141" y="1861578"/>
              </a:lnTo>
              <a:lnTo>
                <a:pt x="226141" y="0"/>
              </a:lnTo>
              <a:lnTo>
                <a:pt x="45228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SV" sz="600" kern="1200"/>
        </a:p>
      </dsp:txBody>
      <dsp:txXfrm>
        <a:off x="2604324" y="1728698"/>
        <a:ext cx="95786" cy="95786"/>
      </dsp:txXfrm>
    </dsp:sp>
    <dsp:sp modelId="{C62AF110-9573-4B99-A088-C07C4B8CB6F2}">
      <dsp:nvSpPr>
        <dsp:cNvPr id="0" name=""/>
        <dsp:cNvSpPr/>
      </dsp:nvSpPr>
      <dsp:spPr>
        <a:xfrm>
          <a:off x="2426075" y="277228"/>
          <a:ext cx="452283" cy="2430152"/>
        </a:xfrm>
        <a:custGeom>
          <a:avLst/>
          <a:gdLst/>
          <a:ahLst/>
          <a:cxnLst/>
          <a:rect l="0" t="0" r="0" b="0"/>
          <a:pathLst>
            <a:path>
              <a:moveTo>
                <a:pt x="0" y="2430152"/>
              </a:moveTo>
              <a:lnTo>
                <a:pt x="226141" y="2430152"/>
              </a:lnTo>
              <a:lnTo>
                <a:pt x="226141" y="0"/>
              </a:lnTo>
              <a:lnTo>
                <a:pt x="45228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SV" sz="800" kern="1200"/>
        </a:p>
      </dsp:txBody>
      <dsp:txXfrm>
        <a:off x="2590420" y="1430507"/>
        <a:ext cx="123594" cy="123594"/>
      </dsp:txXfrm>
    </dsp:sp>
    <dsp:sp modelId="{071A5EAA-B51F-4695-AB23-C7C01753A0E4}">
      <dsp:nvSpPr>
        <dsp:cNvPr id="0" name=""/>
        <dsp:cNvSpPr/>
      </dsp:nvSpPr>
      <dsp:spPr>
        <a:xfrm rot="16200000">
          <a:off x="-733724" y="2254943"/>
          <a:ext cx="5414724" cy="904875"/>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chemeClr val="tx1"/>
              </a:solidFill>
            </a:rPr>
            <a:t>Llenura del Espíritu Santo  </a:t>
          </a:r>
          <a:endParaRPr lang="es-SV" sz="3200" b="1" kern="1200" dirty="0">
            <a:solidFill>
              <a:schemeClr val="tx1"/>
            </a:solidFill>
          </a:endParaRPr>
        </a:p>
      </dsp:txBody>
      <dsp:txXfrm>
        <a:off x="-733724" y="2254943"/>
        <a:ext cx="5414724" cy="904875"/>
      </dsp:txXfrm>
    </dsp:sp>
    <dsp:sp modelId="{E55905E1-F9C7-4CA4-B60D-F65DDD65973A}">
      <dsp:nvSpPr>
        <dsp:cNvPr id="0" name=""/>
        <dsp:cNvSpPr/>
      </dsp:nvSpPr>
      <dsp:spPr>
        <a:xfrm>
          <a:off x="2878359" y="111410"/>
          <a:ext cx="3853104" cy="331636"/>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PALABRAS DE SABIDURÍA</a:t>
          </a:r>
          <a:endParaRPr lang="es-SV" sz="2100" b="1" kern="1200" dirty="0">
            <a:solidFill>
              <a:schemeClr val="tx1"/>
            </a:solidFill>
          </a:endParaRPr>
        </a:p>
      </dsp:txBody>
      <dsp:txXfrm>
        <a:off x="2878359" y="111410"/>
        <a:ext cx="3853104" cy="331636"/>
      </dsp:txXfrm>
    </dsp:sp>
    <dsp:sp modelId="{9A9FD479-7693-4AEB-84B8-2678F3F81C3E}">
      <dsp:nvSpPr>
        <dsp:cNvPr id="0" name=""/>
        <dsp:cNvSpPr/>
      </dsp:nvSpPr>
      <dsp:spPr>
        <a:xfrm>
          <a:off x="2878359" y="669265"/>
          <a:ext cx="3869754" cy="353073"/>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PALABRAS DE CIENCIA</a:t>
          </a:r>
          <a:endParaRPr lang="es-SV" sz="2100" b="1" kern="1200" dirty="0">
            <a:solidFill>
              <a:schemeClr val="tx1"/>
            </a:solidFill>
          </a:endParaRPr>
        </a:p>
      </dsp:txBody>
      <dsp:txXfrm>
        <a:off x="2878359" y="669265"/>
        <a:ext cx="3869754" cy="353073"/>
      </dsp:txXfrm>
    </dsp:sp>
    <dsp:sp modelId="{67F0E5AE-0919-478E-902C-7EF4C5AC0D8F}">
      <dsp:nvSpPr>
        <dsp:cNvPr id="0" name=""/>
        <dsp:cNvSpPr/>
      </dsp:nvSpPr>
      <dsp:spPr>
        <a:xfrm>
          <a:off x="2878359" y="1248557"/>
          <a:ext cx="3834465" cy="345173"/>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FE</a:t>
          </a:r>
          <a:endParaRPr lang="es-SV" sz="2100" b="1" kern="1200" dirty="0">
            <a:solidFill>
              <a:schemeClr val="tx1"/>
            </a:solidFill>
          </a:endParaRPr>
        </a:p>
      </dsp:txBody>
      <dsp:txXfrm>
        <a:off x="2878359" y="1248557"/>
        <a:ext cx="3834465" cy="345173"/>
      </dsp:txXfrm>
    </dsp:sp>
    <dsp:sp modelId="{6FBBD773-7672-44AA-AF51-FF69CB8436AD}">
      <dsp:nvSpPr>
        <dsp:cNvPr id="0" name=""/>
        <dsp:cNvSpPr/>
      </dsp:nvSpPr>
      <dsp:spPr>
        <a:xfrm>
          <a:off x="2878359" y="1819949"/>
          <a:ext cx="3842389" cy="415002"/>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t> </a:t>
          </a:r>
          <a:r>
            <a:rPr lang="en-US" sz="2100" b="1" kern="1200" dirty="0">
              <a:solidFill>
                <a:schemeClr val="tx1"/>
              </a:solidFill>
            </a:rPr>
            <a:t>DONES DE SANIDADES</a:t>
          </a:r>
          <a:endParaRPr lang="es-SV" sz="2100" b="1" kern="1200" dirty="0"/>
        </a:p>
      </dsp:txBody>
      <dsp:txXfrm>
        <a:off x="2878359" y="1819949"/>
        <a:ext cx="3842389" cy="415002"/>
      </dsp:txXfrm>
    </dsp:sp>
    <dsp:sp modelId="{E257826A-2D1A-43A8-9CA0-BA82F5F95A70}">
      <dsp:nvSpPr>
        <dsp:cNvPr id="0" name=""/>
        <dsp:cNvSpPr/>
      </dsp:nvSpPr>
      <dsp:spPr>
        <a:xfrm>
          <a:off x="2878359" y="2461171"/>
          <a:ext cx="3825709" cy="488370"/>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EL HACER MILAGROS</a:t>
          </a:r>
          <a:endParaRPr lang="es-SV" sz="2100" b="1" kern="1200" dirty="0">
            <a:solidFill>
              <a:schemeClr val="tx1"/>
            </a:solidFill>
          </a:endParaRPr>
        </a:p>
      </dsp:txBody>
      <dsp:txXfrm>
        <a:off x="2878359" y="2461171"/>
        <a:ext cx="3825709" cy="488370"/>
      </dsp:txXfrm>
    </dsp:sp>
    <dsp:sp modelId="{AC27F231-7C79-49C4-98BE-475886D10387}">
      <dsp:nvSpPr>
        <dsp:cNvPr id="0" name=""/>
        <dsp:cNvSpPr/>
      </dsp:nvSpPr>
      <dsp:spPr>
        <a:xfrm>
          <a:off x="2878359" y="3175760"/>
          <a:ext cx="3834435" cy="348901"/>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PROFECÍA</a:t>
          </a:r>
          <a:endParaRPr lang="es-SV" sz="2100" b="1" kern="1200" dirty="0">
            <a:solidFill>
              <a:schemeClr val="tx1"/>
            </a:solidFill>
          </a:endParaRPr>
        </a:p>
      </dsp:txBody>
      <dsp:txXfrm>
        <a:off x="2878359" y="3175760"/>
        <a:ext cx="3834435" cy="348901"/>
      </dsp:txXfrm>
    </dsp:sp>
    <dsp:sp modelId="{70F0DB72-2DDB-49B1-85C2-B43F82D43F52}">
      <dsp:nvSpPr>
        <dsp:cNvPr id="0" name=""/>
        <dsp:cNvSpPr/>
      </dsp:nvSpPr>
      <dsp:spPr>
        <a:xfrm>
          <a:off x="2878359" y="3750880"/>
          <a:ext cx="3808317" cy="375984"/>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DISCERNIMIENTO DE ESPÍRITUS</a:t>
          </a:r>
          <a:endParaRPr lang="es-SV" sz="2100" b="1" kern="1200" dirty="0">
            <a:solidFill>
              <a:schemeClr val="tx1"/>
            </a:solidFill>
          </a:endParaRPr>
        </a:p>
      </dsp:txBody>
      <dsp:txXfrm>
        <a:off x="2878359" y="3750880"/>
        <a:ext cx="3808317" cy="375984"/>
      </dsp:txXfrm>
    </dsp:sp>
    <dsp:sp modelId="{B7D5662E-F493-4FE6-B566-898F86C73BF0}">
      <dsp:nvSpPr>
        <dsp:cNvPr id="0" name=""/>
        <dsp:cNvSpPr/>
      </dsp:nvSpPr>
      <dsp:spPr>
        <a:xfrm>
          <a:off x="2878359" y="4353084"/>
          <a:ext cx="3814965" cy="380617"/>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DIVERSOS GÉNEROS DE LENGUAS</a:t>
          </a:r>
          <a:endParaRPr lang="es-SV" sz="2100" b="1" kern="1200" dirty="0">
            <a:solidFill>
              <a:schemeClr val="tx1"/>
            </a:solidFill>
          </a:endParaRPr>
        </a:p>
      </dsp:txBody>
      <dsp:txXfrm>
        <a:off x="2878359" y="4353084"/>
        <a:ext cx="3814965" cy="380617"/>
      </dsp:txXfrm>
    </dsp:sp>
    <dsp:sp modelId="{4EBE142D-710C-4916-867D-98D6747FF5AD}">
      <dsp:nvSpPr>
        <dsp:cNvPr id="0" name=""/>
        <dsp:cNvSpPr/>
      </dsp:nvSpPr>
      <dsp:spPr>
        <a:xfrm>
          <a:off x="2878359" y="4959920"/>
          <a:ext cx="3832179" cy="430494"/>
        </a:xfrm>
        <a:prstGeom prst="rect">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prstClr val="black"/>
              </a:solidFill>
              <a:latin typeface="Calibri" panose="020F0502020204030204"/>
              <a:ea typeface="+mn-ea"/>
              <a:cs typeface="+mn-cs"/>
            </a:rPr>
            <a:t>INTERPRETACIÓN DE LENGUAS</a:t>
          </a:r>
          <a:endParaRPr lang="es-SV" sz="2000" b="1" kern="1200" dirty="0">
            <a:solidFill>
              <a:prstClr val="black"/>
            </a:solidFill>
            <a:latin typeface="Calibri" panose="020F0502020204030204"/>
            <a:ea typeface="+mn-ea"/>
            <a:cs typeface="+mn-cs"/>
          </a:endParaRPr>
        </a:p>
      </dsp:txBody>
      <dsp:txXfrm>
        <a:off x="2878359" y="4959920"/>
        <a:ext cx="3832179" cy="430494"/>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2"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27/11/2024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6"/>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2"/>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2" y="8829972"/>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6881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2950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7703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7265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718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27/11/2024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80238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9080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055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1932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6140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3101957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10258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252563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189266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27/11/2024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684974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27/11/2024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5544466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27/11/2024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9868309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27/11/2024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188263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27/11/2024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160402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27/11/2024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137444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2891546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781488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5E225A27-240F-40B7-B16D-F9899C5AB4C2}" type="datetime1">
              <a:rPr lang="es-SV" smtClean="0"/>
              <a:t>27/11/2024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1472041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A101DA37-1F76-4EBE-9874-645C54887514}" type="datetime1">
              <a:rPr lang="es-SV" smtClean="0"/>
              <a:t>27/11/2024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5275581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AA7388B5-E724-4414-A251-1287C73DC10E}" type="datetime1">
              <a:rPr lang="es-SV" smtClean="0"/>
              <a:t>27/11/2024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611257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9CE85018-93AE-49D5-82CF-491950263F1E}" type="datetime1">
              <a:rPr lang="es-SV" smtClean="0"/>
              <a:t>27/11/2024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5549091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DC317BC3-B49A-41DB-A658-4016968BFF3B}" type="datetime1">
              <a:rPr lang="es-SV" smtClean="0"/>
              <a:t>27/11/2024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3574159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C7901EAD-4083-417F-B1C8-DB69F2FAE85C}" type="datetime1">
              <a:rPr lang="es-SV" smtClean="0"/>
              <a:t>27/11/2024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7596845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96FEC9C4-809A-4D3C-8098-192D71C9429E}" type="datetime1">
              <a:rPr lang="es-SV" smtClean="0"/>
              <a:t>27/11/2024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708211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E296401F-BA2C-48E2-A30E-637E2B805581}" type="datetime1">
              <a:rPr lang="es-SV" smtClean="0"/>
              <a:t>27/11/2024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5488467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98B4ED6E-0BBA-4A56-986D-F976F4A49F51}" type="datetime1">
              <a:rPr lang="es-SV" smtClean="0"/>
              <a:t>27/11/2024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3636689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A837B7D8-1154-4122-B257-D0A40D8B11D3}" type="datetime1">
              <a:rPr lang="es-SV" smtClean="0"/>
              <a:t>27/11/2024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4929449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B0A66652-41F3-490D-8116-7D2AE3B70EFB}" type="datetime1">
              <a:rPr lang="es-SV" smtClean="0"/>
              <a:t>27/11/2024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7957126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599F8-EC40-69D3-3C99-03A3C6283A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SV"/>
          </a:p>
        </p:txBody>
      </p:sp>
      <p:sp>
        <p:nvSpPr>
          <p:cNvPr id="3" name="Subtitle 2">
            <a:extLst>
              <a:ext uri="{FF2B5EF4-FFF2-40B4-BE49-F238E27FC236}">
                <a16:creationId xmlns:a16="http://schemas.microsoft.com/office/drawing/2014/main" id="{7268603D-C900-D14B-CCB9-B06EBEF25C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SV"/>
          </a:p>
        </p:txBody>
      </p:sp>
      <p:sp>
        <p:nvSpPr>
          <p:cNvPr id="4" name="Date Placeholder 3">
            <a:extLst>
              <a:ext uri="{FF2B5EF4-FFF2-40B4-BE49-F238E27FC236}">
                <a16:creationId xmlns:a16="http://schemas.microsoft.com/office/drawing/2014/main" id="{6BFD4538-C3FD-ECDF-106B-71652184688B}"/>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5" name="Footer Placeholder 4">
            <a:extLst>
              <a:ext uri="{FF2B5EF4-FFF2-40B4-BE49-F238E27FC236}">
                <a16:creationId xmlns:a16="http://schemas.microsoft.com/office/drawing/2014/main" id="{29BD0171-4C90-0ADC-E078-FFAC1EA86B4F}"/>
              </a:ext>
            </a:extLst>
          </p:cNvPr>
          <p:cNvSpPr>
            <a:spLocks noGrp="1"/>
          </p:cNvSpPr>
          <p:nvPr>
            <p:ph type="ftr" sz="quarter" idx="11"/>
          </p:nvPr>
        </p:nvSpPr>
        <p:spPr/>
        <p:txBody>
          <a:bodyPr/>
          <a:lstStyle/>
          <a:p>
            <a:endParaRPr lang="es-SV"/>
          </a:p>
        </p:txBody>
      </p:sp>
      <p:sp>
        <p:nvSpPr>
          <p:cNvPr id="6" name="Slide Number Placeholder 5">
            <a:extLst>
              <a:ext uri="{FF2B5EF4-FFF2-40B4-BE49-F238E27FC236}">
                <a16:creationId xmlns:a16="http://schemas.microsoft.com/office/drawing/2014/main" id="{0AA09D7D-1762-573E-D88D-A6B2625A835D}"/>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24345806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0E122-D346-FF74-3FB4-6D77BCEB43A9}"/>
              </a:ext>
            </a:extLst>
          </p:cNvPr>
          <p:cNvSpPr>
            <a:spLocks noGrp="1"/>
          </p:cNvSpPr>
          <p:nvPr>
            <p:ph type="title"/>
          </p:nvPr>
        </p:nvSpPr>
        <p:spPr/>
        <p:txBody>
          <a:bodyPr/>
          <a:lstStyle/>
          <a:p>
            <a:r>
              <a:rPr lang="en-US"/>
              <a:t>Click to edit Master title style</a:t>
            </a:r>
            <a:endParaRPr lang="es-SV"/>
          </a:p>
        </p:txBody>
      </p:sp>
      <p:sp>
        <p:nvSpPr>
          <p:cNvPr id="3" name="Content Placeholder 2">
            <a:extLst>
              <a:ext uri="{FF2B5EF4-FFF2-40B4-BE49-F238E27FC236}">
                <a16:creationId xmlns:a16="http://schemas.microsoft.com/office/drawing/2014/main" id="{09B5B64B-6ADB-87AD-C872-9E141CDDB6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4" name="Date Placeholder 3">
            <a:extLst>
              <a:ext uri="{FF2B5EF4-FFF2-40B4-BE49-F238E27FC236}">
                <a16:creationId xmlns:a16="http://schemas.microsoft.com/office/drawing/2014/main" id="{919EF118-78F4-BEC0-D700-5AE50D75ACBF}"/>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5" name="Footer Placeholder 4">
            <a:extLst>
              <a:ext uri="{FF2B5EF4-FFF2-40B4-BE49-F238E27FC236}">
                <a16:creationId xmlns:a16="http://schemas.microsoft.com/office/drawing/2014/main" id="{0A16EE72-0ADB-7DD0-3F38-11906A4385FF}"/>
              </a:ext>
            </a:extLst>
          </p:cNvPr>
          <p:cNvSpPr>
            <a:spLocks noGrp="1"/>
          </p:cNvSpPr>
          <p:nvPr>
            <p:ph type="ftr" sz="quarter" idx="11"/>
          </p:nvPr>
        </p:nvSpPr>
        <p:spPr/>
        <p:txBody>
          <a:bodyPr/>
          <a:lstStyle/>
          <a:p>
            <a:endParaRPr lang="es-SV"/>
          </a:p>
        </p:txBody>
      </p:sp>
      <p:sp>
        <p:nvSpPr>
          <p:cNvPr id="6" name="Slide Number Placeholder 5">
            <a:extLst>
              <a:ext uri="{FF2B5EF4-FFF2-40B4-BE49-F238E27FC236}">
                <a16:creationId xmlns:a16="http://schemas.microsoft.com/office/drawing/2014/main" id="{5247F2FB-582F-91E8-179F-E93706E8DEA5}"/>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19071124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44A37-D90C-7F44-AC29-A18A405615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SV"/>
          </a:p>
        </p:txBody>
      </p:sp>
      <p:sp>
        <p:nvSpPr>
          <p:cNvPr id="3" name="Text Placeholder 2">
            <a:extLst>
              <a:ext uri="{FF2B5EF4-FFF2-40B4-BE49-F238E27FC236}">
                <a16:creationId xmlns:a16="http://schemas.microsoft.com/office/drawing/2014/main" id="{4091BB43-7CD9-CD53-B230-CA325008E5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D07372-5FDF-4DC4-A2EC-989248B500ED}"/>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5" name="Footer Placeholder 4">
            <a:extLst>
              <a:ext uri="{FF2B5EF4-FFF2-40B4-BE49-F238E27FC236}">
                <a16:creationId xmlns:a16="http://schemas.microsoft.com/office/drawing/2014/main" id="{086E6959-850F-9397-6D8A-A287F3863329}"/>
              </a:ext>
            </a:extLst>
          </p:cNvPr>
          <p:cNvSpPr>
            <a:spLocks noGrp="1"/>
          </p:cNvSpPr>
          <p:nvPr>
            <p:ph type="ftr" sz="quarter" idx="11"/>
          </p:nvPr>
        </p:nvSpPr>
        <p:spPr/>
        <p:txBody>
          <a:bodyPr/>
          <a:lstStyle/>
          <a:p>
            <a:endParaRPr lang="es-SV"/>
          </a:p>
        </p:txBody>
      </p:sp>
      <p:sp>
        <p:nvSpPr>
          <p:cNvPr id="6" name="Slide Number Placeholder 5">
            <a:extLst>
              <a:ext uri="{FF2B5EF4-FFF2-40B4-BE49-F238E27FC236}">
                <a16:creationId xmlns:a16="http://schemas.microsoft.com/office/drawing/2014/main" id="{DB0BCFF2-564E-099A-7CDE-96257C1F92F0}"/>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14316732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46841-DA5B-1324-DB5F-926C7F75F6B3}"/>
              </a:ext>
            </a:extLst>
          </p:cNvPr>
          <p:cNvSpPr>
            <a:spLocks noGrp="1"/>
          </p:cNvSpPr>
          <p:nvPr>
            <p:ph type="title"/>
          </p:nvPr>
        </p:nvSpPr>
        <p:spPr/>
        <p:txBody>
          <a:bodyPr/>
          <a:lstStyle/>
          <a:p>
            <a:r>
              <a:rPr lang="en-US"/>
              <a:t>Click to edit Master title style</a:t>
            </a:r>
            <a:endParaRPr lang="es-SV"/>
          </a:p>
        </p:txBody>
      </p:sp>
      <p:sp>
        <p:nvSpPr>
          <p:cNvPr id="3" name="Content Placeholder 2">
            <a:extLst>
              <a:ext uri="{FF2B5EF4-FFF2-40B4-BE49-F238E27FC236}">
                <a16:creationId xmlns:a16="http://schemas.microsoft.com/office/drawing/2014/main" id="{C4186BCF-E54C-713D-7AC2-83BAFAB3BC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4" name="Content Placeholder 3">
            <a:extLst>
              <a:ext uri="{FF2B5EF4-FFF2-40B4-BE49-F238E27FC236}">
                <a16:creationId xmlns:a16="http://schemas.microsoft.com/office/drawing/2014/main" id="{B5D9BB9C-0EC2-1A99-6FB8-8CB5D0937C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5" name="Date Placeholder 4">
            <a:extLst>
              <a:ext uri="{FF2B5EF4-FFF2-40B4-BE49-F238E27FC236}">
                <a16:creationId xmlns:a16="http://schemas.microsoft.com/office/drawing/2014/main" id="{8348BFCF-3746-A2C2-CB27-1130EC129629}"/>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6" name="Footer Placeholder 5">
            <a:extLst>
              <a:ext uri="{FF2B5EF4-FFF2-40B4-BE49-F238E27FC236}">
                <a16:creationId xmlns:a16="http://schemas.microsoft.com/office/drawing/2014/main" id="{4654A2AF-B74D-299E-A496-2C8B7955DDB2}"/>
              </a:ext>
            </a:extLst>
          </p:cNvPr>
          <p:cNvSpPr>
            <a:spLocks noGrp="1"/>
          </p:cNvSpPr>
          <p:nvPr>
            <p:ph type="ftr" sz="quarter" idx="11"/>
          </p:nvPr>
        </p:nvSpPr>
        <p:spPr/>
        <p:txBody>
          <a:bodyPr/>
          <a:lstStyle/>
          <a:p>
            <a:endParaRPr lang="es-SV"/>
          </a:p>
        </p:txBody>
      </p:sp>
      <p:sp>
        <p:nvSpPr>
          <p:cNvPr id="7" name="Slide Number Placeholder 6">
            <a:extLst>
              <a:ext uri="{FF2B5EF4-FFF2-40B4-BE49-F238E27FC236}">
                <a16:creationId xmlns:a16="http://schemas.microsoft.com/office/drawing/2014/main" id="{51990DAB-794E-DEAB-DBFC-9BD5B744B427}"/>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11051023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FC89B-861D-D167-DF27-C6B690A79F9B}"/>
              </a:ext>
            </a:extLst>
          </p:cNvPr>
          <p:cNvSpPr>
            <a:spLocks noGrp="1"/>
          </p:cNvSpPr>
          <p:nvPr>
            <p:ph type="title"/>
          </p:nvPr>
        </p:nvSpPr>
        <p:spPr>
          <a:xfrm>
            <a:off x="839788" y="365125"/>
            <a:ext cx="10515600" cy="1325563"/>
          </a:xfrm>
        </p:spPr>
        <p:txBody>
          <a:bodyPr/>
          <a:lstStyle/>
          <a:p>
            <a:r>
              <a:rPr lang="en-US"/>
              <a:t>Click to edit Master title style</a:t>
            </a:r>
            <a:endParaRPr lang="es-SV"/>
          </a:p>
        </p:txBody>
      </p:sp>
      <p:sp>
        <p:nvSpPr>
          <p:cNvPr id="3" name="Text Placeholder 2">
            <a:extLst>
              <a:ext uri="{FF2B5EF4-FFF2-40B4-BE49-F238E27FC236}">
                <a16:creationId xmlns:a16="http://schemas.microsoft.com/office/drawing/2014/main" id="{4FA1E124-614E-5012-A94C-47B67A4B06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D1ECCA-16A9-55B8-BB96-3C12F4BE54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5" name="Text Placeholder 4">
            <a:extLst>
              <a:ext uri="{FF2B5EF4-FFF2-40B4-BE49-F238E27FC236}">
                <a16:creationId xmlns:a16="http://schemas.microsoft.com/office/drawing/2014/main" id="{82393C76-CE62-0142-FB59-DE9E9D18F1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6BC1BB9-0C0B-2504-A3CE-59C35E7CBE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7" name="Date Placeholder 6">
            <a:extLst>
              <a:ext uri="{FF2B5EF4-FFF2-40B4-BE49-F238E27FC236}">
                <a16:creationId xmlns:a16="http://schemas.microsoft.com/office/drawing/2014/main" id="{341949E6-3AA5-79E0-47CD-B2C1D640DE49}"/>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8" name="Footer Placeholder 7">
            <a:extLst>
              <a:ext uri="{FF2B5EF4-FFF2-40B4-BE49-F238E27FC236}">
                <a16:creationId xmlns:a16="http://schemas.microsoft.com/office/drawing/2014/main" id="{B2EA83C3-9DC2-E034-426A-3B19CC07752F}"/>
              </a:ext>
            </a:extLst>
          </p:cNvPr>
          <p:cNvSpPr>
            <a:spLocks noGrp="1"/>
          </p:cNvSpPr>
          <p:nvPr>
            <p:ph type="ftr" sz="quarter" idx="11"/>
          </p:nvPr>
        </p:nvSpPr>
        <p:spPr/>
        <p:txBody>
          <a:bodyPr/>
          <a:lstStyle/>
          <a:p>
            <a:endParaRPr lang="es-SV"/>
          </a:p>
        </p:txBody>
      </p:sp>
      <p:sp>
        <p:nvSpPr>
          <p:cNvPr id="9" name="Slide Number Placeholder 8">
            <a:extLst>
              <a:ext uri="{FF2B5EF4-FFF2-40B4-BE49-F238E27FC236}">
                <a16:creationId xmlns:a16="http://schemas.microsoft.com/office/drawing/2014/main" id="{8D784729-FFE9-1D28-F225-2245A5C2A0A9}"/>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24544419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30A97-5BA0-4F26-F9FF-4E97E2E792A3}"/>
              </a:ext>
            </a:extLst>
          </p:cNvPr>
          <p:cNvSpPr>
            <a:spLocks noGrp="1"/>
          </p:cNvSpPr>
          <p:nvPr>
            <p:ph type="title"/>
          </p:nvPr>
        </p:nvSpPr>
        <p:spPr/>
        <p:txBody>
          <a:bodyPr/>
          <a:lstStyle/>
          <a:p>
            <a:r>
              <a:rPr lang="en-US"/>
              <a:t>Click to edit Master title style</a:t>
            </a:r>
            <a:endParaRPr lang="es-SV"/>
          </a:p>
        </p:txBody>
      </p:sp>
      <p:sp>
        <p:nvSpPr>
          <p:cNvPr id="3" name="Date Placeholder 2">
            <a:extLst>
              <a:ext uri="{FF2B5EF4-FFF2-40B4-BE49-F238E27FC236}">
                <a16:creationId xmlns:a16="http://schemas.microsoft.com/office/drawing/2014/main" id="{74DACA59-565C-BFCE-D048-15BBC376EEA3}"/>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4" name="Footer Placeholder 3">
            <a:extLst>
              <a:ext uri="{FF2B5EF4-FFF2-40B4-BE49-F238E27FC236}">
                <a16:creationId xmlns:a16="http://schemas.microsoft.com/office/drawing/2014/main" id="{A3FE162F-F593-4CA6-0434-12CD9682B576}"/>
              </a:ext>
            </a:extLst>
          </p:cNvPr>
          <p:cNvSpPr>
            <a:spLocks noGrp="1"/>
          </p:cNvSpPr>
          <p:nvPr>
            <p:ph type="ftr" sz="quarter" idx="11"/>
          </p:nvPr>
        </p:nvSpPr>
        <p:spPr/>
        <p:txBody>
          <a:bodyPr/>
          <a:lstStyle/>
          <a:p>
            <a:endParaRPr lang="es-SV"/>
          </a:p>
        </p:txBody>
      </p:sp>
      <p:sp>
        <p:nvSpPr>
          <p:cNvPr id="5" name="Slide Number Placeholder 4">
            <a:extLst>
              <a:ext uri="{FF2B5EF4-FFF2-40B4-BE49-F238E27FC236}">
                <a16:creationId xmlns:a16="http://schemas.microsoft.com/office/drawing/2014/main" id="{FEB8B47C-511E-CDF9-9FF9-7728E7BE4F08}"/>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25397232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398C7D-8F09-4365-4C99-0B8829FE51C2}"/>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3" name="Footer Placeholder 2">
            <a:extLst>
              <a:ext uri="{FF2B5EF4-FFF2-40B4-BE49-F238E27FC236}">
                <a16:creationId xmlns:a16="http://schemas.microsoft.com/office/drawing/2014/main" id="{C791510C-203A-68E4-B170-5D5741742E27}"/>
              </a:ext>
            </a:extLst>
          </p:cNvPr>
          <p:cNvSpPr>
            <a:spLocks noGrp="1"/>
          </p:cNvSpPr>
          <p:nvPr>
            <p:ph type="ftr" sz="quarter" idx="11"/>
          </p:nvPr>
        </p:nvSpPr>
        <p:spPr/>
        <p:txBody>
          <a:bodyPr/>
          <a:lstStyle/>
          <a:p>
            <a:endParaRPr lang="es-SV"/>
          </a:p>
        </p:txBody>
      </p:sp>
      <p:sp>
        <p:nvSpPr>
          <p:cNvPr id="4" name="Slide Number Placeholder 3">
            <a:extLst>
              <a:ext uri="{FF2B5EF4-FFF2-40B4-BE49-F238E27FC236}">
                <a16:creationId xmlns:a16="http://schemas.microsoft.com/office/drawing/2014/main" id="{B6819710-926A-D5BA-BD4A-B960CD2E97A8}"/>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30185863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EEC49-94E6-0FC5-B31A-DF2C168FAE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SV"/>
          </a:p>
        </p:txBody>
      </p:sp>
      <p:sp>
        <p:nvSpPr>
          <p:cNvPr id="3" name="Content Placeholder 2">
            <a:extLst>
              <a:ext uri="{FF2B5EF4-FFF2-40B4-BE49-F238E27FC236}">
                <a16:creationId xmlns:a16="http://schemas.microsoft.com/office/drawing/2014/main" id="{76550585-5B35-5478-6F32-94E624A4DA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4" name="Text Placeholder 3">
            <a:extLst>
              <a:ext uri="{FF2B5EF4-FFF2-40B4-BE49-F238E27FC236}">
                <a16:creationId xmlns:a16="http://schemas.microsoft.com/office/drawing/2014/main" id="{694CBF2A-E779-8313-4E5E-FBA038DDC1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C952EE-BF84-2C1E-F7FC-1283B56A6A8E}"/>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6" name="Footer Placeholder 5">
            <a:extLst>
              <a:ext uri="{FF2B5EF4-FFF2-40B4-BE49-F238E27FC236}">
                <a16:creationId xmlns:a16="http://schemas.microsoft.com/office/drawing/2014/main" id="{673A1834-0F95-4114-3C86-6F05145C3131}"/>
              </a:ext>
            </a:extLst>
          </p:cNvPr>
          <p:cNvSpPr>
            <a:spLocks noGrp="1"/>
          </p:cNvSpPr>
          <p:nvPr>
            <p:ph type="ftr" sz="quarter" idx="11"/>
          </p:nvPr>
        </p:nvSpPr>
        <p:spPr/>
        <p:txBody>
          <a:bodyPr/>
          <a:lstStyle/>
          <a:p>
            <a:endParaRPr lang="es-SV"/>
          </a:p>
        </p:txBody>
      </p:sp>
      <p:sp>
        <p:nvSpPr>
          <p:cNvPr id="7" name="Slide Number Placeholder 6">
            <a:extLst>
              <a:ext uri="{FF2B5EF4-FFF2-40B4-BE49-F238E27FC236}">
                <a16:creationId xmlns:a16="http://schemas.microsoft.com/office/drawing/2014/main" id="{AF9AE229-934A-CD9E-BCAD-9E3A6C5D4349}"/>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24385393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DECB4-1008-E15C-6F40-4BBE448A45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SV"/>
          </a:p>
        </p:txBody>
      </p:sp>
      <p:sp>
        <p:nvSpPr>
          <p:cNvPr id="3" name="Picture Placeholder 2">
            <a:extLst>
              <a:ext uri="{FF2B5EF4-FFF2-40B4-BE49-F238E27FC236}">
                <a16:creationId xmlns:a16="http://schemas.microsoft.com/office/drawing/2014/main" id="{DC0BF463-009B-BC70-5159-1764E3F0AB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Text Placeholder 3">
            <a:extLst>
              <a:ext uri="{FF2B5EF4-FFF2-40B4-BE49-F238E27FC236}">
                <a16:creationId xmlns:a16="http://schemas.microsoft.com/office/drawing/2014/main" id="{5B8415F0-91E5-6362-AF23-2BA06ADB51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4A0818-8888-52F5-CC6F-B058EBF241FC}"/>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6" name="Footer Placeholder 5">
            <a:extLst>
              <a:ext uri="{FF2B5EF4-FFF2-40B4-BE49-F238E27FC236}">
                <a16:creationId xmlns:a16="http://schemas.microsoft.com/office/drawing/2014/main" id="{93D31C24-4DA9-AE04-B5EA-884A3132B586}"/>
              </a:ext>
            </a:extLst>
          </p:cNvPr>
          <p:cNvSpPr>
            <a:spLocks noGrp="1"/>
          </p:cNvSpPr>
          <p:nvPr>
            <p:ph type="ftr" sz="quarter" idx="11"/>
          </p:nvPr>
        </p:nvSpPr>
        <p:spPr/>
        <p:txBody>
          <a:bodyPr/>
          <a:lstStyle/>
          <a:p>
            <a:endParaRPr lang="es-SV"/>
          </a:p>
        </p:txBody>
      </p:sp>
      <p:sp>
        <p:nvSpPr>
          <p:cNvPr id="7" name="Slide Number Placeholder 6">
            <a:extLst>
              <a:ext uri="{FF2B5EF4-FFF2-40B4-BE49-F238E27FC236}">
                <a16:creationId xmlns:a16="http://schemas.microsoft.com/office/drawing/2014/main" id="{566E774D-553A-56F7-AFE3-3FA91F679E78}"/>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33895714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3E98-6B20-3A6E-745A-7B608A8E90F8}"/>
              </a:ext>
            </a:extLst>
          </p:cNvPr>
          <p:cNvSpPr>
            <a:spLocks noGrp="1"/>
          </p:cNvSpPr>
          <p:nvPr>
            <p:ph type="title"/>
          </p:nvPr>
        </p:nvSpPr>
        <p:spPr/>
        <p:txBody>
          <a:bodyPr/>
          <a:lstStyle/>
          <a:p>
            <a:r>
              <a:rPr lang="en-US"/>
              <a:t>Click to edit Master title style</a:t>
            </a:r>
            <a:endParaRPr lang="es-SV"/>
          </a:p>
        </p:txBody>
      </p:sp>
      <p:sp>
        <p:nvSpPr>
          <p:cNvPr id="3" name="Vertical Text Placeholder 2">
            <a:extLst>
              <a:ext uri="{FF2B5EF4-FFF2-40B4-BE49-F238E27FC236}">
                <a16:creationId xmlns:a16="http://schemas.microsoft.com/office/drawing/2014/main" id="{FAA4367C-D9ED-5049-CF47-E072AF94E9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4" name="Date Placeholder 3">
            <a:extLst>
              <a:ext uri="{FF2B5EF4-FFF2-40B4-BE49-F238E27FC236}">
                <a16:creationId xmlns:a16="http://schemas.microsoft.com/office/drawing/2014/main" id="{314E7D45-EF1E-45E6-CDF8-98C86E06F763}"/>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5" name="Footer Placeholder 4">
            <a:extLst>
              <a:ext uri="{FF2B5EF4-FFF2-40B4-BE49-F238E27FC236}">
                <a16:creationId xmlns:a16="http://schemas.microsoft.com/office/drawing/2014/main" id="{ABF902D2-0807-D20F-D26E-CBA467775E1F}"/>
              </a:ext>
            </a:extLst>
          </p:cNvPr>
          <p:cNvSpPr>
            <a:spLocks noGrp="1"/>
          </p:cNvSpPr>
          <p:nvPr>
            <p:ph type="ftr" sz="quarter" idx="11"/>
          </p:nvPr>
        </p:nvSpPr>
        <p:spPr/>
        <p:txBody>
          <a:bodyPr/>
          <a:lstStyle/>
          <a:p>
            <a:endParaRPr lang="es-SV"/>
          </a:p>
        </p:txBody>
      </p:sp>
      <p:sp>
        <p:nvSpPr>
          <p:cNvPr id="6" name="Slide Number Placeholder 5">
            <a:extLst>
              <a:ext uri="{FF2B5EF4-FFF2-40B4-BE49-F238E27FC236}">
                <a16:creationId xmlns:a16="http://schemas.microsoft.com/office/drawing/2014/main" id="{7F9A8766-23A9-BE7C-F2D8-9D633601ACC3}"/>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8324854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CF9E8D-E765-E54D-C973-4EB8ADA04F0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SV"/>
          </a:p>
        </p:txBody>
      </p:sp>
      <p:sp>
        <p:nvSpPr>
          <p:cNvPr id="3" name="Vertical Text Placeholder 2">
            <a:extLst>
              <a:ext uri="{FF2B5EF4-FFF2-40B4-BE49-F238E27FC236}">
                <a16:creationId xmlns:a16="http://schemas.microsoft.com/office/drawing/2014/main" id="{18F70F49-38D2-D05C-5923-B19C8D716A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4" name="Date Placeholder 3">
            <a:extLst>
              <a:ext uri="{FF2B5EF4-FFF2-40B4-BE49-F238E27FC236}">
                <a16:creationId xmlns:a16="http://schemas.microsoft.com/office/drawing/2014/main" id="{3477B51A-C709-8CE0-76D0-F77D5A7AF358}"/>
              </a:ext>
            </a:extLst>
          </p:cNvPr>
          <p:cNvSpPr>
            <a:spLocks noGrp="1"/>
          </p:cNvSpPr>
          <p:nvPr>
            <p:ph type="dt" sz="half" idx="10"/>
          </p:nvPr>
        </p:nvSpPr>
        <p:spPr/>
        <p:txBody>
          <a:bodyPr/>
          <a:lstStyle/>
          <a:p>
            <a:fld id="{44C3F438-F481-41BF-88FC-FD9A8A9BDBC9}" type="datetimeFigureOut">
              <a:rPr lang="es-SV" smtClean="0"/>
              <a:t>27/11/2024</a:t>
            </a:fld>
            <a:endParaRPr lang="es-SV"/>
          </a:p>
        </p:txBody>
      </p:sp>
      <p:sp>
        <p:nvSpPr>
          <p:cNvPr id="5" name="Footer Placeholder 4">
            <a:extLst>
              <a:ext uri="{FF2B5EF4-FFF2-40B4-BE49-F238E27FC236}">
                <a16:creationId xmlns:a16="http://schemas.microsoft.com/office/drawing/2014/main" id="{0EC708FC-52BE-4743-6F06-92F3A1266AFA}"/>
              </a:ext>
            </a:extLst>
          </p:cNvPr>
          <p:cNvSpPr>
            <a:spLocks noGrp="1"/>
          </p:cNvSpPr>
          <p:nvPr>
            <p:ph type="ftr" sz="quarter" idx="11"/>
          </p:nvPr>
        </p:nvSpPr>
        <p:spPr/>
        <p:txBody>
          <a:bodyPr/>
          <a:lstStyle/>
          <a:p>
            <a:endParaRPr lang="es-SV"/>
          </a:p>
        </p:txBody>
      </p:sp>
      <p:sp>
        <p:nvSpPr>
          <p:cNvPr id="6" name="Slide Number Placeholder 5">
            <a:extLst>
              <a:ext uri="{FF2B5EF4-FFF2-40B4-BE49-F238E27FC236}">
                <a16:creationId xmlns:a16="http://schemas.microsoft.com/office/drawing/2014/main" id="{79D5CE14-2266-2AAD-7551-17DAA2188145}"/>
              </a:ext>
            </a:extLst>
          </p:cNvPr>
          <p:cNvSpPr>
            <a:spLocks noGrp="1"/>
          </p:cNvSpPr>
          <p:nvPr>
            <p:ph type="sldNum" sz="quarter" idx="12"/>
          </p:nvPr>
        </p:nvSpPr>
        <p:spPr/>
        <p:txBody>
          <a:bodyPr/>
          <a:lstStyle/>
          <a:p>
            <a:fld id="{562701FF-194A-4CAE-8909-F5E02A0AA747}" type="slidenum">
              <a:rPr lang="es-SV" smtClean="0"/>
              <a:t>‹#›</a:t>
            </a:fld>
            <a:endParaRPr lang="es-SV"/>
          </a:p>
        </p:txBody>
      </p:sp>
    </p:spTree>
    <p:extLst>
      <p:ext uri="{BB962C8B-B14F-4D97-AF65-F5344CB8AC3E}">
        <p14:creationId xmlns:p14="http://schemas.microsoft.com/office/powerpoint/2010/main" val="1056859288"/>
      </p:ext>
    </p:extLst>
  </p:cSld>
  <p:clrMapOvr>
    <a:masterClrMapping/>
  </p:clrMapOvr>
</p:sldLayout>
</file>

<file path=ppt/slideMasters/_rels/slideMaster1.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video" Target="../media/media1.mp4"/></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video" Target="../media/media1.mp4"/><Relationship Id="rId4" Type="http://schemas.microsoft.com/office/2007/relationships/media" Target="../media/media1.mp4"/></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3.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4.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5.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6.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4"/>
            <p:extLst>
              <p:ext uri="{DAA4B4D4-6D71-4841-9C94-3DE7FCFB9230}">
                <p14:media xmlns:p14="http://schemas.microsoft.com/office/powerpoint/2010/main" r:embed="rId3"/>
              </p:ext>
            </p:extLst>
          </p:nvPr>
        </p:nvPicPr>
        <p:blipFill>
          <a:blip r:embed="rId5"/>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2103082972"/>
      </p:ext>
    </p:extLst>
  </p:cSld>
  <p:clrMap bg1="lt1" tx1="dk1" bg2="lt2" tx2="dk2" accent1="accent1" accent2="accent2" accent3="accent3" accent4="accent4" accent5="accent5" accent6="accent6" hlink="hlink" folHlink="folHlink"/>
  <p:sldLayoutIdLst>
    <p:sldLayoutId id="2147484774" r:id="rId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5"/>
            <p:extLst>
              <p:ext uri="{DAA4B4D4-6D71-4841-9C94-3DE7FCFB9230}">
                <p14:media xmlns:p14="http://schemas.microsoft.com/office/powerpoint/2010/main" r:embed="rId4"/>
              </p:ext>
            </p:extLst>
          </p:nvPr>
        </p:nvPicPr>
        <p:blipFill>
          <a:blip r:embed="rId6"/>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2941893869"/>
      </p:ext>
    </p:extLst>
  </p:cSld>
  <p:clrMap bg1="lt1" tx1="dk1" bg2="lt2" tx2="dk2" accent1="accent1" accent2="accent2" accent3="accent3" accent4="accent4" accent5="accent5" accent6="accent6" hlink="hlink" folHlink="folHlink"/>
  <p:sldLayoutIdLst>
    <p:sldLayoutId id="2147484800" r:id="rId1"/>
    <p:sldLayoutId id="2147484801" r:id="rId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0149406"/>
      </p:ext>
    </p:extLst>
  </p:cSld>
  <p:clrMap bg1="lt1" tx1="dk1" bg2="lt2" tx2="dk2" accent1="accent1" accent2="accent2" accent3="accent3" accent4="accent4" accent5="accent5" accent6="accent6" hlink="hlink" folHlink="folHlink"/>
  <p:sldLayoutIdLst>
    <p:sldLayoutId id="2147484803" r:id="rId1"/>
    <p:sldLayoutId id="2147484804" r:id="rId2"/>
    <p:sldLayoutId id="2147484805" r:id="rId3"/>
    <p:sldLayoutId id="2147484806" r:id="rId4"/>
    <p:sldLayoutId id="2147484807"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27/11/2024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a:t>
            </a:fld>
            <a:endParaRPr lang="en-US"/>
          </a:p>
        </p:txBody>
      </p:sp>
    </p:spTree>
    <p:extLst>
      <p:ext uri="{BB962C8B-B14F-4D97-AF65-F5344CB8AC3E}">
        <p14:creationId xmlns:p14="http://schemas.microsoft.com/office/powerpoint/2010/main" val="1092152123"/>
      </p:ext>
    </p:extLst>
  </p:cSld>
  <p:clrMap bg1="lt1" tx1="dk1" bg2="lt2" tx2="dk2" accent1="accent1" accent2="accent2" accent3="accent3" accent4="accent4" accent5="accent5" accent6="accent6" hlink="hlink" folHlink="folHlink"/>
  <p:sldLayoutIdLst>
    <p:sldLayoutId id="2147484809" r:id="rId1"/>
    <p:sldLayoutId id="2147484810" r:id="rId2"/>
    <p:sldLayoutId id="2147484811" r:id="rId3"/>
    <p:sldLayoutId id="2147484812" r:id="rId4"/>
    <p:sldLayoutId id="2147484813" r:id="rId5"/>
    <p:sldLayoutId id="2147484814" r:id="rId6"/>
    <p:sldLayoutId id="2147484815" r:id="rId7"/>
    <p:sldLayoutId id="2147484816" r:id="rId8"/>
    <p:sldLayoutId id="2147484817" r:id="rId9"/>
    <p:sldLayoutId id="2147484818" r:id="rId10"/>
    <p:sldLayoutId id="214748481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E12FF8-9FF3-4993-A0C9-85070A06CB71}" type="datetime1">
              <a:rPr lang="es-SV" smtClean="0"/>
              <a:t>27/11/2024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a:t>
            </a:fld>
            <a:endParaRPr lang="es-SV"/>
          </a:p>
        </p:txBody>
      </p:sp>
    </p:spTree>
    <p:extLst>
      <p:ext uri="{BB962C8B-B14F-4D97-AF65-F5344CB8AC3E}">
        <p14:creationId xmlns:p14="http://schemas.microsoft.com/office/powerpoint/2010/main" val="3712537702"/>
      </p:ext>
    </p:extLst>
  </p:cSld>
  <p:clrMap bg1="lt1" tx1="dk1" bg2="lt2" tx2="dk2" accent1="accent1" accent2="accent2" accent3="accent3" accent4="accent4" accent5="accent5" accent6="accent6" hlink="hlink" folHlink="folHlink"/>
  <p:sldLayoutIdLst>
    <p:sldLayoutId id="2147484821" r:id="rId1"/>
    <p:sldLayoutId id="2147484822" r:id="rId2"/>
    <p:sldLayoutId id="2147484823" r:id="rId3"/>
    <p:sldLayoutId id="2147484824" r:id="rId4"/>
    <p:sldLayoutId id="2147484825" r:id="rId5"/>
    <p:sldLayoutId id="2147484826" r:id="rId6"/>
    <p:sldLayoutId id="2147484827" r:id="rId7"/>
    <p:sldLayoutId id="2147484828" r:id="rId8"/>
    <p:sldLayoutId id="2147484829" r:id="rId9"/>
    <p:sldLayoutId id="2147484830" r:id="rId10"/>
    <p:sldLayoutId id="214748483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D51EF8-2350-F7D7-FDEC-EED7170E3F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SV"/>
          </a:p>
        </p:txBody>
      </p:sp>
      <p:sp>
        <p:nvSpPr>
          <p:cNvPr id="3" name="Text Placeholder 2">
            <a:extLst>
              <a:ext uri="{FF2B5EF4-FFF2-40B4-BE49-F238E27FC236}">
                <a16:creationId xmlns:a16="http://schemas.microsoft.com/office/drawing/2014/main" id="{F395EAE8-BF8A-00DB-5F95-63205E93A0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4" name="Date Placeholder 3">
            <a:extLst>
              <a:ext uri="{FF2B5EF4-FFF2-40B4-BE49-F238E27FC236}">
                <a16:creationId xmlns:a16="http://schemas.microsoft.com/office/drawing/2014/main" id="{1A17AB74-B4AC-B136-FA8B-6F7E362EB9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C3F438-F481-41BF-88FC-FD9A8A9BDBC9}" type="datetimeFigureOut">
              <a:rPr lang="es-SV" smtClean="0"/>
              <a:t>27/11/2024</a:t>
            </a:fld>
            <a:endParaRPr lang="es-SV"/>
          </a:p>
        </p:txBody>
      </p:sp>
      <p:sp>
        <p:nvSpPr>
          <p:cNvPr id="5" name="Footer Placeholder 4">
            <a:extLst>
              <a:ext uri="{FF2B5EF4-FFF2-40B4-BE49-F238E27FC236}">
                <a16:creationId xmlns:a16="http://schemas.microsoft.com/office/drawing/2014/main" id="{73A51B60-4F79-F0CA-B2E4-9EF2DF1708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Slide Number Placeholder 5">
            <a:extLst>
              <a:ext uri="{FF2B5EF4-FFF2-40B4-BE49-F238E27FC236}">
                <a16:creationId xmlns:a16="http://schemas.microsoft.com/office/drawing/2014/main" id="{7EAA3334-B877-8F77-32FA-6C5D1572C0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2701FF-194A-4CAE-8909-F5E02A0AA747}" type="slidenum">
              <a:rPr lang="es-SV" smtClean="0"/>
              <a:t>‹#›</a:t>
            </a:fld>
            <a:endParaRPr lang="es-SV"/>
          </a:p>
        </p:txBody>
      </p:sp>
    </p:spTree>
    <p:extLst>
      <p:ext uri="{BB962C8B-B14F-4D97-AF65-F5344CB8AC3E}">
        <p14:creationId xmlns:p14="http://schemas.microsoft.com/office/powerpoint/2010/main" val="2089586006"/>
      </p:ext>
    </p:extLst>
  </p:cSld>
  <p:clrMap bg1="lt1" tx1="dk1" bg2="lt2" tx2="dk2" accent1="accent1" accent2="accent2" accent3="accent3" accent4="accent4" accent5="accent5" accent6="accent6" hlink="hlink" folHlink="folHlink"/>
  <p:sldLayoutIdLst>
    <p:sldLayoutId id="2147484833" r:id="rId1"/>
    <p:sldLayoutId id="2147484834" r:id="rId2"/>
    <p:sldLayoutId id="2147484835" r:id="rId3"/>
    <p:sldLayoutId id="2147484836" r:id="rId4"/>
    <p:sldLayoutId id="2147484837" r:id="rId5"/>
    <p:sldLayoutId id="2147484838" r:id="rId6"/>
    <p:sldLayoutId id="2147484839" r:id="rId7"/>
    <p:sldLayoutId id="2147484840" r:id="rId8"/>
    <p:sldLayoutId id="2147484841" r:id="rId9"/>
    <p:sldLayoutId id="2147484842" r:id="rId10"/>
    <p:sldLayoutId id="21474848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0.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487959" y="69092"/>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3168" y="775983"/>
            <a:ext cx="11216081"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DEL ESPÍRITU SANTO – NEUMATOLOGÍA</a:t>
            </a: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 – VER EN MODO DE PRESENTACIÓN O SLIDE SHOW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FILMINAS 83 A LA 111</a:t>
            </a:r>
            <a:endParaRPr kumimoji="0" lang="es-E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18596"/>
            <a:ext cx="11862033" cy="397751"/>
          </a:xfrm>
          <a:prstGeom prst="rect">
            <a:avLst/>
          </a:prstGeom>
          <a:ln>
            <a:solidFill>
              <a:schemeClr val="accent1"/>
            </a:solidFill>
          </a:ln>
        </p:spPr>
        <p:txBody>
          <a:bodyPr>
            <a:noAutofit/>
          </a:bodyPr>
          <a:lstStyle/>
          <a:p>
            <a:pPr algn="ctr"/>
            <a:r>
              <a:rPr lang="es-ES" sz="2800" b="1" dirty="0">
                <a:latin typeface="Bookman Old Style" panose="02050604050505020204" pitchFamily="18" charset="0"/>
              </a:rPr>
              <a:t>CONTENIDO - DOCTRINA DEL ESPIRITU SANTO</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432974"/>
            <a:ext cx="12027056" cy="6398117"/>
          </a:xfrm>
          <a:prstGeom prst="rect">
            <a:avLst/>
          </a:prstGeom>
          <a:ln>
            <a:solidFill>
              <a:schemeClr val="accent1"/>
            </a:solidFill>
          </a:ln>
        </p:spPr>
        <p:txBody>
          <a:bodyPr>
            <a:normAutofit fontScale="32500" lnSpcReduction="20000"/>
          </a:bodyPr>
          <a:lstStyle/>
          <a:p>
            <a:pPr marL="1217613" lvl="2" indent="-857250" algn="just">
              <a:lnSpc>
                <a:spcPct val="150000"/>
              </a:lnSpc>
              <a:spcBef>
                <a:spcPts val="1000"/>
              </a:spcBef>
              <a:buFontTx/>
              <a:buChar char="-"/>
            </a:pPr>
            <a:r>
              <a:rPr lang="es-ES" sz="4900" b="1" dirty="0">
                <a:latin typeface="Bookman Old Style" panose="02050604050505020204" pitchFamily="18" charset="0"/>
              </a:rPr>
              <a:t>LOS FRUTOS DE UNA VIDA PLENA DEL ESPÍRITU</a:t>
            </a:r>
          </a:p>
          <a:p>
            <a:pPr marL="1217613" lvl="2" indent="-857250" algn="just">
              <a:lnSpc>
                <a:spcPct val="150000"/>
              </a:lnSpc>
              <a:spcBef>
                <a:spcPts val="1000"/>
              </a:spcBef>
              <a:buFontTx/>
              <a:buChar char="-"/>
            </a:pPr>
            <a:r>
              <a:rPr lang="es-ES" sz="4900" b="1" dirty="0">
                <a:latin typeface="Bookman Old Style" panose="02050604050505020204" pitchFamily="18" charset="0"/>
              </a:rPr>
              <a:t>OBJETIVOS DE NUESTRO LLAMADO DE SER SANTOS CON EL ESPIRITU SANTO</a:t>
            </a:r>
          </a:p>
          <a:p>
            <a:pPr marL="1217613" lvl="2" indent="-857250" algn="just">
              <a:lnSpc>
                <a:spcPct val="150000"/>
              </a:lnSpc>
              <a:spcBef>
                <a:spcPts val="1000"/>
              </a:spcBef>
              <a:buFontTx/>
              <a:buChar char="-"/>
            </a:pPr>
            <a:r>
              <a:rPr lang="es-ES" sz="4900" b="1" dirty="0">
                <a:latin typeface="Bookman Old Style" panose="02050604050505020204" pitchFamily="18" charset="0"/>
              </a:rPr>
              <a:t>4 PASOS DE LA SANTIFICACION DEL ESPÍRITU SANTO</a:t>
            </a:r>
          </a:p>
          <a:p>
            <a:pPr marL="1217613" lvl="2" indent="-857250" algn="just">
              <a:lnSpc>
                <a:spcPct val="150000"/>
              </a:lnSpc>
              <a:spcBef>
                <a:spcPts val="1000"/>
              </a:spcBef>
              <a:buFontTx/>
              <a:buChar char="-"/>
            </a:pPr>
            <a:r>
              <a:rPr lang="es-ES" sz="4900" b="1" dirty="0">
                <a:latin typeface="Bookman Old Style" panose="02050604050505020204" pitchFamily="18" charset="0"/>
              </a:rPr>
              <a:t>LOS DONES ESPIRITUALES</a:t>
            </a:r>
          </a:p>
          <a:p>
            <a:pPr marL="1217613" lvl="2" indent="-857250" algn="just">
              <a:lnSpc>
                <a:spcPct val="150000"/>
              </a:lnSpc>
              <a:spcBef>
                <a:spcPts val="1000"/>
              </a:spcBef>
              <a:buFontTx/>
              <a:buChar char="-"/>
            </a:pPr>
            <a:r>
              <a:rPr lang="es-ES" sz="4900" b="1" dirty="0">
                <a:latin typeface="Bookman Old Style" panose="02050604050505020204" pitchFamily="18" charset="0"/>
              </a:rPr>
              <a:t>DIVERSIDAD DE LOS DONES DEL ESPIRITU SANTO</a:t>
            </a:r>
          </a:p>
          <a:p>
            <a:pPr marL="1217613" lvl="2" indent="-857250" algn="just">
              <a:lnSpc>
                <a:spcPct val="150000"/>
              </a:lnSpc>
              <a:spcBef>
                <a:spcPts val="1000"/>
              </a:spcBef>
              <a:buFontTx/>
              <a:buChar char="-"/>
            </a:pPr>
            <a:r>
              <a:rPr lang="es-ES" sz="4900" b="1" dirty="0">
                <a:latin typeface="Bookman Old Style" panose="02050604050505020204" pitchFamily="18" charset="0"/>
              </a:rPr>
              <a:t>LOS DONES ESPIRITUALES SON HABILIDADES DADAS POR DIOS PARA SERVIR</a:t>
            </a:r>
          </a:p>
          <a:p>
            <a:pPr marL="1217613" lvl="2" indent="-857250" algn="just">
              <a:lnSpc>
                <a:spcPct val="150000"/>
              </a:lnSpc>
              <a:spcBef>
                <a:spcPts val="1000"/>
              </a:spcBef>
              <a:buFontTx/>
              <a:buChar char="-"/>
            </a:pPr>
            <a:r>
              <a:rPr lang="es-ES" sz="4900" b="1" dirty="0">
                <a:latin typeface="Bookman Old Style" panose="02050604050505020204" pitchFamily="18" charset="0"/>
              </a:rPr>
              <a:t>LOS DONES ESPIRITUALES SON OTORGADOS SOBERAMENTE E INDIVIDUALMENTE</a:t>
            </a:r>
          </a:p>
          <a:p>
            <a:pPr marL="1217613" lvl="2" indent="-857250" algn="just">
              <a:lnSpc>
                <a:spcPct val="150000"/>
              </a:lnSpc>
              <a:spcBef>
                <a:spcPts val="1000"/>
              </a:spcBef>
              <a:buFontTx/>
              <a:buChar char="-"/>
            </a:pPr>
            <a:r>
              <a:rPr lang="es-ES" sz="4900" b="1" dirty="0">
                <a:latin typeface="Bookman Old Style" panose="02050604050505020204" pitchFamily="18" charset="0"/>
              </a:rPr>
              <a:t>NO TODOS LOS MIEMBROS TIENEN EL MISMO DON</a:t>
            </a:r>
          </a:p>
          <a:p>
            <a:pPr marL="1217613" lvl="2" indent="-857250" algn="just">
              <a:lnSpc>
                <a:spcPct val="150000"/>
              </a:lnSpc>
              <a:spcBef>
                <a:spcPts val="1000"/>
              </a:spcBef>
              <a:buFontTx/>
              <a:buChar char="-"/>
            </a:pPr>
            <a:r>
              <a:rPr lang="es-ES" sz="4900" b="1" dirty="0">
                <a:latin typeface="Bookman Old Style" panose="02050604050505020204" pitchFamily="18" charset="0"/>
              </a:rPr>
              <a:t>TODOS LOS DONES SON NECESARIOS</a:t>
            </a:r>
          </a:p>
          <a:p>
            <a:pPr marL="1217613" lvl="2" indent="-857250" algn="just">
              <a:lnSpc>
                <a:spcPct val="150000"/>
              </a:lnSpc>
              <a:spcBef>
                <a:spcPts val="1000"/>
              </a:spcBef>
              <a:buFontTx/>
              <a:buChar char="-"/>
            </a:pPr>
            <a:r>
              <a:rPr lang="es-ES" sz="4900" b="1" dirty="0">
                <a:latin typeface="Bookman Old Style" panose="02050604050505020204" pitchFamily="18" charset="0"/>
              </a:rPr>
              <a:t>EL PROPÓSITO DE LOS DONES ESPIRITUALES ES EDIFICAR A LA IGLESIA</a:t>
            </a:r>
          </a:p>
          <a:p>
            <a:pPr marL="1217613" lvl="2" indent="-857250" algn="just">
              <a:lnSpc>
                <a:spcPct val="150000"/>
              </a:lnSpc>
              <a:spcBef>
                <a:spcPts val="1000"/>
              </a:spcBef>
              <a:buFontTx/>
              <a:buChar char="-"/>
            </a:pPr>
            <a:r>
              <a:rPr lang="es-ES" sz="4900" b="1" dirty="0">
                <a:latin typeface="Bookman Old Style" panose="02050604050505020204" pitchFamily="18" charset="0"/>
              </a:rPr>
              <a:t>LOS DONES DEL ESPÍRITU SANTO, SON MANIFESTADOS DESDE PENTECOSTÉS HASTA EL RAPTO</a:t>
            </a:r>
          </a:p>
          <a:p>
            <a:pPr marL="1217613" lvl="2" indent="-857250" algn="just">
              <a:lnSpc>
                <a:spcPct val="150000"/>
              </a:lnSpc>
              <a:spcBef>
                <a:spcPts val="1000"/>
              </a:spcBef>
              <a:buFontTx/>
              <a:buChar char="-"/>
            </a:pPr>
            <a:r>
              <a:rPr lang="es-ES" sz="4900" b="1" dirty="0">
                <a:latin typeface="Bookman Old Style" panose="02050604050505020204" pitchFamily="18" charset="0"/>
              </a:rPr>
              <a:t>TRES CONSIDERACIONES AL ESTUDIAR LOS DONES ESPIRITUALES</a:t>
            </a:r>
          </a:p>
          <a:p>
            <a:pPr marL="1217613" lvl="2" indent="-857250" algn="just">
              <a:lnSpc>
                <a:spcPct val="150000"/>
              </a:lnSpc>
              <a:spcBef>
                <a:spcPts val="1000"/>
              </a:spcBef>
              <a:buFontTx/>
              <a:buChar char="-"/>
            </a:pPr>
            <a:r>
              <a:rPr lang="es-ES" sz="4900" b="1" dirty="0">
                <a:latin typeface="Bookman Old Style" panose="02050604050505020204" pitchFamily="18" charset="0"/>
              </a:rPr>
              <a:t>LA POSESIÓN DE UN DON ESPIRITUAL NO SIGNIFICA NECESARIAMENTE “ESPIRITUALIDAD”</a:t>
            </a:r>
          </a:p>
          <a:p>
            <a:pPr marL="1217613" lvl="2" indent="-857250" algn="just">
              <a:lnSpc>
                <a:spcPct val="150000"/>
              </a:lnSpc>
              <a:spcBef>
                <a:spcPts val="1000"/>
              </a:spcBef>
              <a:buFontTx/>
              <a:buChar char="-"/>
            </a:pPr>
            <a:r>
              <a:rPr lang="es-ES" sz="4900" b="1" dirty="0">
                <a:latin typeface="Bookman Old Style" panose="02050604050505020204" pitchFamily="18" charset="0"/>
              </a:rPr>
              <a:t>LOS DONES ESPIRITUALES DEBEN SER AVIVADOS PARA NO SER DESCUIDADOS</a:t>
            </a: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646366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FRUTOS DE UNA VIDA PLENA DEL ESPÍRITU</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Cuando estamos rendidos a Dios y llenos con el Espíritu Santo vienen gloriosos resultados.</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Experimenta una santificación progresiva como consecuencia de andar en el Espíritu, una santidad de vida en la cual los frutos del Espíritu se manifiestan en el creyente (</a:t>
            </a: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Gá</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5:22-23).</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Gal 5:22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Mas el fruto del Espíritu es amor, gozo, paz, paciencia, benignidad, bondad, fe</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Gal 5:23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mansedumbre, templanza; contra tales cosas no hay ley.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es la suprema manifestación del poder del Espíritu y es la preparación terrenal para el tiempo cuando el creyente, en los cielos  será completamente transformado a la imagen de Cristo.</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83</a:t>
            </a:r>
          </a:p>
        </p:txBody>
      </p:sp>
    </p:spTree>
    <p:extLst>
      <p:ext uri="{BB962C8B-B14F-4D97-AF65-F5344CB8AC3E}">
        <p14:creationId xmlns:p14="http://schemas.microsoft.com/office/powerpoint/2010/main" val="30715323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FRUTOS DE UNA VIDA PLENA DEL ESPÍRITU</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5715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84</a:t>
            </a:r>
          </a:p>
        </p:txBody>
      </p:sp>
      <p:graphicFrame>
        <p:nvGraphicFramePr>
          <p:cNvPr id="6" name="Diagrama 5">
            <a:extLst>
              <a:ext uri="{FF2B5EF4-FFF2-40B4-BE49-F238E27FC236}">
                <a16:creationId xmlns:a16="http://schemas.microsoft.com/office/drawing/2014/main" id="{735754B2-F3E3-14B2-E2AA-26DFE29F70E4}"/>
              </a:ext>
            </a:extLst>
          </p:cNvPr>
          <p:cNvGraphicFramePr/>
          <p:nvPr/>
        </p:nvGraphicFramePr>
        <p:xfrm>
          <a:off x="3835858"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154EB79A-5CB9-0A8B-DA0A-F1E65696418D}"/>
              </a:ext>
            </a:extLst>
          </p:cNvPr>
          <p:cNvSpPr txBox="1"/>
          <p:nvPr/>
        </p:nvSpPr>
        <p:spPr>
          <a:xfrm>
            <a:off x="1053620" y="2674946"/>
            <a:ext cx="3518380" cy="1508105"/>
          </a:xfrm>
          <a:prstGeom prst="rect">
            <a:avLst/>
          </a:prstGeom>
          <a:solidFill>
            <a:schemeClr val="accent1"/>
          </a:solidFill>
          <a:ln w="5715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FRUTOS PARA LOS QUE ESTAN LLENOS DEL ESPÍRITU SANTO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GAL 5:22 - 23</a:t>
            </a:r>
            <a:endParaRPr kumimoji="0" lang="es-SV" sz="3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9955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plus(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plus(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OBJETIVOS DE NUESTRO LLAMADO DE SER SANTOS CON EL ESPIRITU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1" indent="-514350" algn="just" defTabSz="914400" rtl="0" eaLnBrk="1" fontAlgn="auto" latinLnBrk="0" hangingPunct="1">
              <a:lnSpc>
                <a:spcPct val="120000"/>
              </a:lnSpc>
              <a:spcBef>
                <a:spcPts val="500"/>
              </a:spcBef>
              <a:spcAft>
                <a:spcPts val="0"/>
              </a:spcAft>
              <a:buClrTx/>
              <a:buSzTx/>
              <a:buFont typeface="+mj-lt"/>
              <a:buAutoNum type="alphaLcParen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que participemos de su santidad</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tiene muchos atributos, pero en su palabra enfatiza su santidad tanto en el  Antiguo Testamento y el Nuevo Testamento.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Espíritu Santo ha venido a vivir en nosotros. Y a través de su vida en nosotros, el desea purificar nuestro cuerpo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hacer de ellos templos santos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(I Corintios 6:19).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6:19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 ignoráis que vuestro cuerpo es templo del Espíritu Santo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cual está en vosotros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el cual tenéis de Dios, y que no sois vuestros?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85</a:t>
            </a:r>
          </a:p>
        </p:txBody>
      </p:sp>
    </p:spTree>
    <p:extLst>
      <p:ext uri="{BB962C8B-B14F-4D97-AF65-F5344CB8AC3E}">
        <p14:creationId xmlns:p14="http://schemas.microsoft.com/office/powerpoint/2010/main" val="3486695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OBJETIVOS DE NUESTRO LLAMADO DE SER SANTOS CON EL ESPIRITU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1" indent="-514350" algn="just" defTabSz="914400" rtl="0" eaLnBrk="1" fontAlgn="auto" latinLnBrk="0" hangingPunct="1">
              <a:lnSpc>
                <a:spcPct val="120000"/>
              </a:lnSpc>
              <a:spcBef>
                <a:spcPts val="500"/>
              </a:spcBef>
              <a:spcAft>
                <a:spcPts val="0"/>
              </a:spcAft>
              <a:buClrTx/>
              <a:buSzTx/>
              <a:buFont typeface="+mj-lt"/>
              <a:buAutoNum type="alphaLcParen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que participemos de su santidad</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Debemos seguir la santidad para participar de ella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Heb 12:14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Seguid</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paz con todos,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la santidad</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sin la cual nadie verá al Señor.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Ser santo no es una cuestión cultural.</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existen normas distintas de santidad para, chinos, Latinoamericanos, norteamericanos, Africanos, etc.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Hay un solo Dios quien es santo, el tiene una sola norma para todo el mundo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esta norma transciende las culturas.</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Recuerde que no importa de donde sea alguien ya que: es una persona, es de carne y hueso y tiene un alma al igual que todos los demás, por lo tanto, necesita ser salvo y ser bautizado con el Espíritu Santo, y luego mostrar los frutos de la santidad de Dios.</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86</a:t>
            </a:r>
          </a:p>
        </p:txBody>
      </p:sp>
    </p:spTree>
    <p:extLst>
      <p:ext uri="{BB962C8B-B14F-4D97-AF65-F5344CB8AC3E}">
        <p14:creationId xmlns:p14="http://schemas.microsoft.com/office/powerpoint/2010/main" val="3186169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OBJETIVOS DE NUESTRO LLAMADO DE SER SANTOS CON EL ESPIRITU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10000"/>
              </a:lnSpc>
              <a:spcBef>
                <a:spcPts val="1000"/>
              </a:spcBef>
              <a:spcAft>
                <a:spcPts val="0"/>
              </a:spcAft>
              <a:buClrTx/>
              <a:buSzTx/>
              <a:buFont typeface="+mj-lt"/>
              <a:buAutoNum type="alphaLcParenR" startAt="2"/>
              <a:tabLst/>
              <a:defRPr/>
            </a:pPr>
            <a:r>
              <a:rPr kumimoji="0" lang="fr-FR" sz="26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Es un </a:t>
            </a:r>
            <a:r>
              <a:rPr kumimoji="0" lang="es-ES" sz="26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llamamiento Esencial porque tenemos la naturaleza divina  - 2 </a:t>
            </a:r>
            <a:r>
              <a:rPr kumimoji="0" lang="es-ES" sz="2600" b="1" i="0" u="none" strike="noStrike" kern="1200" cap="none" spc="0" normalizeH="0" baseline="0" noProof="0" dirty="0" err="1">
                <a:ln>
                  <a:noFill/>
                </a:ln>
                <a:solidFill>
                  <a:srgbClr val="000000"/>
                </a:solidFill>
                <a:effectLst/>
                <a:uLnTx/>
                <a:uFillTx/>
                <a:latin typeface="Century Gothic" panose="020B0502020202020204" pitchFamily="34" charset="0"/>
                <a:ea typeface="+mn-ea"/>
                <a:cs typeface="+mn-cs"/>
              </a:rPr>
              <a:t>Ped</a:t>
            </a:r>
            <a:r>
              <a:rPr kumimoji="0" lang="es-ES" sz="26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1:3-4</a:t>
            </a:r>
            <a:endParaRPr kumimoji="0" lang="fr-FR" sz="26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6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Pedro nos hace recordar de este alto privilegio de la naturaleza divina que tiene todo creyente:</a:t>
            </a:r>
          </a:p>
          <a:p>
            <a:pPr marL="457200" marR="0" lvl="1" indent="-457200" algn="just"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2Pe 1:3  Como todas las cosas que pertenecen a la vida y a la piedad nos han sido dadas por su divino poder, mediante el conocimiento de aquel que nos llamó por su gloria y excelencia, </a:t>
            </a:r>
          </a:p>
          <a:p>
            <a:pPr marL="457200" marR="0" lvl="1" indent="-457200" algn="just"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2Pe 1:4  por medio de las cuales nos ha dado preciosas y grandísimas promesas,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que por ellas llegaseis a ser participantes de la naturaleza divina</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habiendo huido de la corrupción que hay en el mundo a causa de la concupiscencia; </a:t>
            </a:r>
          </a:p>
          <a:p>
            <a:pPr marL="457200" marR="0" lvl="1" indent="-457200" algn="just"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como tenemos esa naturaleza divina de Dios, debemos ser santos</a:t>
            </a:r>
          </a:p>
          <a:p>
            <a:pPr marL="457200" marR="0" lvl="1" indent="-457200" algn="just"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 eso dice Dios en 1Pe 1:16  porque escrito está: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Sed santos, porque yo soy santo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ya el creyente lo puede hacer porque esta bautizado con el Espíritu Santo.</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87</a:t>
            </a:r>
          </a:p>
        </p:txBody>
      </p:sp>
    </p:spTree>
    <p:extLst>
      <p:ext uri="{BB962C8B-B14F-4D97-AF65-F5344CB8AC3E}">
        <p14:creationId xmlns:p14="http://schemas.microsoft.com/office/powerpoint/2010/main" val="3730085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4 PASOS DE LA SANTIFICACION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20000"/>
              </a:lnSpc>
              <a:spcBef>
                <a:spcPts val="1000"/>
              </a:spcBef>
              <a:spcAft>
                <a:spcPts val="0"/>
              </a:spcAft>
              <a:buClrTx/>
              <a:buSzTx/>
              <a:buFont typeface="+mj-lt"/>
              <a:buAutoNum type="arabicParenR"/>
              <a:tabLst/>
              <a:defRPr/>
            </a:pPr>
            <a:r>
              <a:rPr kumimoji="0" lang="es-ES" sz="2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La Santificación </a:t>
            </a:r>
            <a:r>
              <a:rPr kumimoji="0" lang="pt-BR" sz="2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Posicional:</a:t>
            </a:r>
            <a:endParaRPr kumimoji="0" lang="en-U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En el momento de conversión y regeneración, </a:t>
            </a:r>
            <a:r>
              <a:rPr kumimoji="0" lang="es-ES" sz="2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Dios considera a cada nuevo creyente </a:t>
            </a:r>
            <a:r>
              <a:rPr kumimoji="0" lang="es-ES" sz="2900" b="1" i="0" u="sng"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SALVO</a:t>
            </a: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lo que significa apartado del pecado y separado para la santidad.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Por esta razón a los creyentes en Corinto son "llamados a ser santos." (I Corintios 1:2).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1Co 1:2  a la iglesia de Dios que está en Corinto, </a:t>
            </a:r>
            <a:r>
              <a:rPr kumimoji="0" lang="es-ES" sz="2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a los santificados en Cristo Jesús, </a:t>
            </a:r>
            <a:r>
              <a:rPr kumimoji="0" lang="es-ES" sz="2400" b="1" i="0" u="sng"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llamados a ser santos</a:t>
            </a:r>
            <a:r>
              <a:rPr kumimoji="0" lang="es-ES" sz="2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con todos los que en cualquier lugar invocan el nombre de nuestro Señor Jesucristo</a:t>
            </a: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Señor de ellos y nuestro: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Esta es gente renacida a los cuales Pablo los describió como "nuevas criaturas en Cristo Jesús" (2 Corintios 5:17).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2Co 5:17  De modo que si alguno está en Cristo, </a:t>
            </a:r>
            <a:r>
              <a:rPr kumimoji="0" lang="es-ES" sz="2400" b="1" i="0" u="sng"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nueva criatura es</a:t>
            </a: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las cosas viejas pasaron; he aquí todas son hechas nuevas.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Han sido transformados de "hombres naturales" (1 Corintios 2:14) a "nuevos hombres“ Efe 4:24</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1Co 2:14  </a:t>
            </a:r>
            <a:r>
              <a:rPr kumimoji="0" lang="es-ES" sz="2400" b="1" i="0" u="sng"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Pero el hombre natural</a:t>
            </a: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no percibe las cosas que son del Espíritu de Dios, porque para él son locura, y no las puede entender, porque se han de discernir espiritualmente.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Efes 4:24  </a:t>
            </a:r>
            <a:r>
              <a:rPr kumimoji="0" lang="es-ES" sz="2400" b="1" i="0" u="sng"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y vestíos del nuevo hombre</a:t>
            </a: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creado según Dios en la justicia y santidad de la verdad.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88</a:t>
            </a:r>
          </a:p>
        </p:txBody>
      </p:sp>
    </p:spTree>
    <p:extLst>
      <p:ext uri="{BB962C8B-B14F-4D97-AF65-F5344CB8AC3E}">
        <p14:creationId xmlns:p14="http://schemas.microsoft.com/office/powerpoint/2010/main" val="20792089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4 PASOS DE LA SANTIFICACION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20000"/>
              </a:lnSpc>
              <a:spcBef>
                <a:spcPts val="1000"/>
              </a:spcBef>
              <a:spcAft>
                <a:spcPts val="0"/>
              </a:spcAft>
              <a:buClrTx/>
              <a:buSzTx/>
              <a:buFont typeface="+mj-lt"/>
              <a:buAutoNum type="arabicPeriod" startAt="2"/>
              <a:tabLst/>
              <a:defRPr/>
            </a:pPr>
            <a:r>
              <a:rPr kumimoji="0" lang="es-ES" sz="2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La santificación </a:t>
            </a:r>
            <a:r>
              <a:rPr lang="es-ES" sz="2400" b="1" dirty="0">
                <a:solidFill>
                  <a:srgbClr val="000000"/>
                </a:solidFill>
                <a:latin typeface="Century Gothic" panose="020B0502020202020204" pitchFamily="34" charset="0"/>
              </a:rPr>
              <a:t>de la </a:t>
            </a:r>
            <a:r>
              <a:rPr kumimoji="0" lang="es-ES" sz="2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Experiencia del Nuevo Nacimiento:</a:t>
            </a:r>
          </a:p>
          <a:p>
            <a:pPr marL="457200" marR="0" lvl="0" indent="-457200" algn="l" defTabSz="914400" rtl="0" eaLnBrk="1" fontAlgn="auto" latinLnBrk="0" hangingPunct="1">
              <a:lnSpc>
                <a:spcPct val="120000"/>
              </a:lnSpc>
              <a:spcBef>
                <a:spcPts val="1000"/>
              </a:spcBef>
              <a:spcAft>
                <a:spcPts val="0"/>
              </a:spcAft>
              <a:buClrTx/>
              <a:buSzTx/>
              <a:buFont typeface="+mj-lt"/>
              <a:buAutoNum type="arabicPeriod" startAt="2"/>
              <a:tabLst/>
              <a:defRPr/>
            </a:pPr>
            <a:endParaRPr kumimoji="0" lang="en-U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Este es el paso que dura desde el nuevo nacimiento hasta la muerte física del cuerpo carnal.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El nuevo creyente pronto descubre que hay alguien dentro de él que se opone a sus nuevos deseos espirituales, y ese alguien es el Espíritu Santo.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La Biblia describe con nombres a este opositor: el viejo hombre, el cuerpo mortal, cuerpo de muerte etc.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Efes 4:22  En cuanto a la pasada manera de vivir, </a:t>
            </a:r>
            <a:r>
              <a:rPr kumimoji="0" lang="es-ES" sz="2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despojaos del </a:t>
            </a:r>
            <a:r>
              <a:rPr kumimoji="0" lang="es-ES" sz="2400" b="1" i="0" u="sng"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viejo hombre</a:t>
            </a: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que está viciado conforme a los deseos engañosos,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Rom 6:12  No reine, pues, el pecado en </a:t>
            </a:r>
            <a:r>
              <a:rPr kumimoji="0" lang="es-ES" sz="2400" b="1" i="0" u="sng"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vuestro cuerpo mortal</a:t>
            </a: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de modo que lo obedezcáis en sus concupiscencias;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Esta lucha entre lo nuevo y lo viejo produce lo que Pablo llama, "el hombre miserable" (Romanos 7:24) que batalla contra el alma (1 </a:t>
            </a:r>
            <a:r>
              <a:rPr kumimoji="0" lang="es-ES" sz="2400" b="0" i="0" u="none" strike="noStrike" kern="1200" cap="none" spc="0" normalizeH="0" baseline="0" noProof="0" dirty="0" err="1">
                <a:ln>
                  <a:noFill/>
                </a:ln>
                <a:solidFill>
                  <a:srgbClr val="000000"/>
                </a:solidFill>
                <a:effectLst/>
                <a:uLnTx/>
                <a:uFillTx/>
                <a:latin typeface="Century Gothic" panose="020B0502020202020204" pitchFamily="34" charset="0"/>
                <a:ea typeface="+mn-ea"/>
                <a:cs typeface="+mn-cs"/>
              </a:rPr>
              <a:t>Ped</a:t>
            </a: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2:11)</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5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Rom 7:24  ¡</a:t>
            </a:r>
            <a:r>
              <a:rPr kumimoji="0" lang="es-ES" sz="2500" b="1" i="0" u="sng"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Miserable de mí</a:t>
            </a:r>
            <a:r>
              <a:rPr kumimoji="0" lang="es-ES" sz="25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a:t>
            </a:r>
            <a:r>
              <a:rPr kumimoji="0" lang="es-ES" sz="2500" b="1" i="0" u="sng"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quién me librará de este cuerpo de muerte</a:t>
            </a:r>
            <a:r>
              <a:rPr kumimoji="0" lang="es-ES" sz="25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lang="es-ES" dirty="0">
                <a:solidFill>
                  <a:srgbClr val="000000"/>
                </a:solidFill>
                <a:latin typeface="Century Gothic" panose="020B0502020202020204" pitchFamily="34" charset="0"/>
              </a:rPr>
              <a:t>1Pe 2:11  Amados, yo os ruego como a extranjeros y peregrinos, que os abstengáis de los deseos carnales que batallan contra el alma, </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89</a:t>
            </a:r>
          </a:p>
        </p:txBody>
      </p:sp>
    </p:spTree>
    <p:extLst>
      <p:ext uri="{BB962C8B-B14F-4D97-AF65-F5344CB8AC3E}">
        <p14:creationId xmlns:p14="http://schemas.microsoft.com/office/powerpoint/2010/main" val="1115225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4 PASOS DE LA SANTIFICACION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20000"/>
              </a:lnSpc>
              <a:spcBef>
                <a:spcPts val="1000"/>
              </a:spcBef>
              <a:spcAft>
                <a:spcPts val="0"/>
              </a:spcAft>
              <a:buClrTx/>
              <a:buSzTx/>
              <a:buFont typeface="+mj-lt"/>
              <a:buAutoNum type="arabicParenR" startAt="3"/>
              <a:tabLst/>
              <a:defRPr/>
            </a:pPr>
            <a:r>
              <a:rPr kumimoji="0" lang="es-ES" sz="2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La Santificación Progresiva</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Mediante una experiencia de crisis, el creyente recibe el poder para vivir una vida victoriosa, ya que la crisis es para probar nuestra FE y salir victoriosos.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También, la crisis provoca el inicio de la santificación. Las epístolas lo describen como, "andar en el Espíritu" (Gálatas 5:16).</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Gal 5:16  Digo, pues: Andad en el Espíritu, y no satisfagáis los deseos de la carne.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Pablo nos amonesta que, "sigamos siendo llenos del Espíritu" (Efesios 5:18).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Efes 5:18  No os embriaguéis con vino, en lo cual hay disolución; </a:t>
            </a:r>
            <a:r>
              <a:rPr kumimoji="0" lang="es-ES" sz="2400" b="1" i="0" u="sng"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antes bien sed llenos del Espíritu,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Esto requiere que continuamente volvamos a la cruz, reconociendo que hemos sido crucificados con Cristo.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Rom 6:6  sabiendo esto, que nuestro viejo hombre fue crucificado juntamente con él, para que el cuerpo del pecado sea destruido, a fin de que no sirvamos más al pecado.</a:t>
            </a: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90</a:t>
            </a:r>
          </a:p>
        </p:txBody>
      </p:sp>
    </p:spTree>
    <p:extLst>
      <p:ext uri="{BB962C8B-B14F-4D97-AF65-F5344CB8AC3E}">
        <p14:creationId xmlns:p14="http://schemas.microsoft.com/office/powerpoint/2010/main" val="8364486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4 PASOS DE LA SANTIFICACION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1000"/>
              </a:spcBef>
              <a:spcAft>
                <a:spcPts val="0"/>
              </a:spcAft>
              <a:buClrTx/>
              <a:buSzTx/>
              <a:buFont typeface="+mj-lt"/>
              <a:buAutoNum type="arabicParenR" startAt="4"/>
              <a:tabLst/>
              <a:defRPr/>
            </a:pPr>
            <a:r>
              <a:rPr kumimoji="0" lang="es-ES" sz="2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La Santificación consumada</a:t>
            </a:r>
          </a:p>
          <a:p>
            <a:pPr marL="228600" marR="0" lvl="0" indent="-228600" algn="just" defTabSz="914400" rtl="0" eaLnBrk="1" fontAlgn="auto" latinLnBrk="0" hangingPunct="1">
              <a:lnSpc>
                <a:spcPct val="100000"/>
              </a:lnSpc>
              <a:spcBef>
                <a:spcPts val="1000"/>
              </a:spcBef>
              <a:spcAft>
                <a:spcPts val="0"/>
              </a:spcAft>
              <a:buClrTx/>
              <a:buSzTx/>
              <a:buFont typeface="Wingdings" panose="05000000000000000000" pitchFamily="2" charset="2"/>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00000"/>
              </a:lnSpc>
              <a:spcBef>
                <a:spcPts val="100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Por fin un día estaremos libres de esta lucha con el "yo" y con el pecado que está presente en la carne del cuerpo mortal, ya que el hombre interior (el alma) tiene al Consolador al Espíritu Santo ( Juan 14:16-17) </a:t>
            </a:r>
            <a:r>
              <a:rPr kumimoji="0" lang="es-ES" sz="2400" b="1" i="0" u="sng"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el cual mora en el creyente para siempre.</a:t>
            </a:r>
          </a:p>
          <a:p>
            <a:pPr marL="228600" marR="0" lvl="0" indent="-228600" algn="just" defTabSz="914400" rtl="0" eaLnBrk="1" fontAlgn="auto" latinLnBrk="0" hangingPunct="1">
              <a:lnSpc>
                <a:spcPct val="100000"/>
              </a:lnSpc>
              <a:spcBef>
                <a:spcPts val="1000"/>
              </a:spcBef>
              <a:spcAft>
                <a:spcPts val="0"/>
              </a:spcAft>
              <a:buClrTx/>
              <a:buSzTx/>
              <a:buFont typeface="Wingdings" panose="05000000000000000000" pitchFamily="2" charset="2"/>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00000"/>
              </a:lnSpc>
              <a:spcBef>
                <a:spcPts val="100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Juan 14:16  Y yo rogaré al Padre, y os dará otro Consolador, </a:t>
            </a:r>
            <a:r>
              <a:rPr kumimoji="0" lang="es-ES" sz="2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para que esté con vosotros </a:t>
            </a:r>
            <a:r>
              <a:rPr kumimoji="0" lang="es-ES" sz="2400" b="1" i="0" u="sng"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para siempre</a:t>
            </a: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a:t>
            </a:r>
          </a:p>
          <a:p>
            <a:pPr marL="228600" marR="0" lvl="0" indent="-228600" algn="just" defTabSz="914400" rtl="0" eaLnBrk="1" fontAlgn="auto" latinLnBrk="0" hangingPunct="1">
              <a:lnSpc>
                <a:spcPct val="100000"/>
              </a:lnSpc>
              <a:spcBef>
                <a:spcPts val="100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Juan 14:17  </a:t>
            </a:r>
            <a:r>
              <a:rPr kumimoji="0" lang="es-ES" sz="2400" b="1" i="0" u="sng"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el Espíritu de verdad</a:t>
            </a: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al cual el mundo no puede recibir, porque no le ve, ni le conoce; pero vosotros le conocéis, porque mora con vosotros, y estará en vosotros.</a:t>
            </a: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91</a:t>
            </a:r>
          </a:p>
        </p:txBody>
      </p:sp>
    </p:spTree>
    <p:extLst>
      <p:ext uri="{BB962C8B-B14F-4D97-AF65-F5344CB8AC3E}">
        <p14:creationId xmlns:p14="http://schemas.microsoft.com/office/powerpoint/2010/main" val="11681371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4 PASOS DE LA SANTIFICACION DEL ESPÍRITU SANTO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20000"/>
              </a:lnSpc>
              <a:spcBef>
                <a:spcPts val="1000"/>
              </a:spcBef>
              <a:spcAft>
                <a:spcPts val="0"/>
              </a:spcAft>
              <a:buClrTx/>
              <a:buSzTx/>
              <a:buFont typeface="+mj-lt"/>
              <a:buAutoNum type="arabicParenR" startAt="4"/>
              <a:tabLst/>
              <a:defRPr/>
            </a:pPr>
            <a:r>
              <a:rPr kumimoji="0" lang="es-ES" sz="2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La Santificación consumada</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La santificación completa que incluye la transformación del cuerpo, se realizará en el momento del Rapto de la Iglesia en donde todos los cristianos vivos y muertos seremos transformados, con la condición de que hayan sido bautizados con el Espíritu Santo por el Señor Jesucristo.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1Tes 4:16  Porque el Señor mismo con voz de mando, con voz de arcángel, y con trompeta de Dios, descenderá del cielo; </a:t>
            </a:r>
            <a:r>
              <a:rPr kumimoji="0" lang="es-ES" sz="2400" b="1" i="0" u="sng"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y los muertos en Cristo resucitarán primero</a:t>
            </a: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1Tes 4:17  Luego nosotros los que vivimos, los que hayamos quedado, </a:t>
            </a:r>
            <a:r>
              <a:rPr kumimoji="0" lang="es-ES" sz="2400" b="1" i="0" u="sng"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seremos arrebatados juntamente con ellos en las nubes para recibir al Señor en el aire, y así estaremos siempre con el Señor.</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La victoria será completa. Este es el propósito final de Dios para el cristiano (Juan 14:3).</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Juan 14:3  Y si me fuere y os preparare lugar, vendré otra vez, y os tomaré a mí mismo, </a:t>
            </a:r>
            <a:r>
              <a:rPr kumimoji="0" lang="es-ES" sz="2400" b="1" i="0" u="sng"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para que donde yo estoy, vosotros también estéis.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354974"/>
            <a:ext cx="400933" cy="4272745"/>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92286" y="1436537"/>
            <a:ext cx="651950"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92</a:t>
            </a:r>
          </a:p>
        </p:txBody>
      </p:sp>
    </p:spTree>
    <p:extLst>
      <p:ext uri="{BB962C8B-B14F-4D97-AF65-F5344CB8AC3E}">
        <p14:creationId xmlns:p14="http://schemas.microsoft.com/office/powerpoint/2010/main" val="26977533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ESPIRITUALES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9263" marR="0" lvl="3" indent="-449263"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palabra DON significa, regalo, dádiva, presente.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Son regalos que Dios da a cada uno de los creyentes.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muchos se preguntarán ¿para qué quiero o para que me sirven los dones?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1 </a:t>
            </a:r>
            <a:r>
              <a:rPr kumimoji="0" lang="es-ES" sz="2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corintios 12:7 </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dice: Pero a cada uno le es dada la manifestación del Espíritu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a:t>
            </a:r>
            <a:r>
              <a:rPr kumimoji="0" lang="es-SV"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provecho</a:t>
            </a:r>
            <a:r>
              <a:rPr kumimoji="0" lang="es-SV"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SV"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Tenemos claro que la manifestación del Espíritu no es para mi provecho, sino más bien para el provecho de los demás,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 sea de la iglesia.</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63191" y="1515509"/>
            <a:ext cx="593760"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93</a:t>
            </a:r>
          </a:p>
        </p:txBody>
      </p:sp>
    </p:spTree>
    <p:extLst>
      <p:ext uri="{BB962C8B-B14F-4D97-AF65-F5344CB8AC3E}">
        <p14:creationId xmlns:p14="http://schemas.microsoft.com/office/powerpoint/2010/main" val="38587279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ESPIRITUALES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Una cosa es un talento, otra, un don.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Tú naces con tus talentos, los heredas de tus padres;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los recibes cuando naces de nuevo al ser bautizado por el Señor Jesucristo con el Espíritu Santo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Un talento es una habilidad natural para la cual puedes prepararte, educarte hacia ella;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puedes estudiarlos, puedes prepararte, pero son un regalo de Dios; Él te los asigna y te los da.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Pablo hablaba de que todos estos dones tienen que manifestarse con orden y no en medio del desorden de tal manera, cuando la gente salga y vea estos dones sepan lo que hace Dios en los nacidos de nuevo que son los verdaderos creyentes.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63191" y="1523822"/>
            <a:ext cx="593760"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94</a:t>
            </a:r>
          </a:p>
        </p:txBody>
      </p:sp>
    </p:spTree>
    <p:extLst>
      <p:ext uri="{BB962C8B-B14F-4D97-AF65-F5344CB8AC3E}">
        <p14:creationId xmlns:p14="http://schemas.microsoft.com/office/powerpoint/2010/main" val="26674004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ESPIRITUALES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Pablo decía que él prefería hablar cinco palabras con el entendimiento que mil en lenguas; decía que prefería hablar en la iglesia de manera que todos entiendan, que hablar en otras lenguas que nadie entienda.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14:19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en la iglesia prefiero hablar cinco palabras con mi entendimiento</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para enseñar también a otros,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diez mil palabras en lengua desconocida</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trae personas a la Iglesia para que nosotros les ministremos, y si salen sin entender lo que pasó, entonces no recibieron ministración. Estaríamos perdiendo el enfoque de ganar almas para el Señor.</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63191" y="1515509"/>
            <a:ext cx="593760"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95</a:t>
            </a:r>
          </a:p>
        </p:txBody>
      </p:sp>
    </p:spTree>
    <p:extLst>
      <p:ext uri="{BB962C8B-B14F-4D97-AF65-F5344CB8AC3E}">
        <p14:creationId xmlns:p14="http://schemas.microsoft.com/office/powerpoint/2010/main" val="1276281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ESPIRITUALES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65266"/>
            <a:ext cx="11514416" cy="6234546"/>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 eso la Biblia nos anima  de la importancia de administrar nuestros dones.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quiere que tengamos autoridad sobre nuestras vidas, y que aprendamos a manejar los dones y las habilidades que Él nos ha dado. Si somos capaces de administrarlos, Dios puede confiar más en nosotros, pero se requiere fidelidad. 1 </a:t>
            </a: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Cor</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4:1-2</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 Corintios 4:1-2 “Así, pues, téngannos los hombres por servidores de Cristo, y administradores de los misterios de Dios. 2 Ahora bien, se requiere de los administradores,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cada uno sea hallado fiel</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verso dice que se requiere que seamos hallado fieles en cuanto a la administración de los dones. No es una opción, es un requisito. Todo el que administra algo para Dios  – un don, una habilidad, una iglesia, una familia  –  debe ser hallado fiel,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que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tenga el carácter que Dios quiere</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al momento de desarrollar los dones. </a:t>
            </a: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63191" y="1515509"/>
            <a:ext cx="593760"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96</a:t>
            </a:r>
          </a:p>
        </p:txBody>
      </p:sp>
    </p:spTree>
    <p:extLst>
      <p:ext uri="{BB962C8B-B14F-4D97-AF65-F5344CB8AC3E}">
        <p14:creationId xmlns:p14="http://schemas.microsoft.com/office/powerpoint/2010/main" val="2767568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ESPIRITUALES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618632" cy="6214117"/>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Aún si fallamos en nuestro carácter y fidelidad a Dios, siempre cumple su propósito en nosotros.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Pasó con Sansón, quien ha sido único en la fuerza que Dios le dio: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Jueces 16:3  Mas Sansón durmió hasta la medianoche; y a la medianoche se levantó,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tomando las puertas de la ciudad con sus dos pilares y su cerrojo, se las echó al hombro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se fue y las subió a la cumbre del monte que está delante de Hebrón.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Falló, y Dios lo castigó, pero no permitió su muerte porque lo iba a utilizar mas adelante.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Jueces 16:21  Mas los filisteos le echaron mano,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le sacaron los ojos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le llevaron a Gaza; y le ataron con cadenas para que moliese en la cárcel</a:t>
            </a:r>
            <a:r>
              <a:rPr kumimoji="0" lang="es-ES" sz="2800" b="1"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rPr>
              <a:t>.</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97</a:t>
            </a:r>
          </a:p>
        </p:txBody>
      </p:sp>
    </p:spTree>
    <p:extLst>
      <p:ext uri="{BB962C8B-B14F-4D97-AF65-F5344CB8AC3E}">
        <p14:creationId xmlns:p14="http://schemas.microsoft.com/office/powerpoint/2010/main" val="195102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ESPIRITUALES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618632" cy="6214117"/>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a pesar de todo Dios usó a Sansón y eliminó a todos los enemigos de Israel,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fue para lo que lo enviaron a la tierra.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Al final Dios cumple su propósito con Sansón quien aun estando ciego y trabajando como burro, y murió cumpliendo su llamado Dios y lo usó por su gracia para con su pueblo.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Jueces 16:28  Entonces clamó Sansón a Jehová, y dijo: Señor Jehová, acuérdate ahora de mí, y fortaléceme, te ruego,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solamente esta vez</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oh Dios, para que de una vez tome venganza de los filisteos por mis dos ojos.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Jueces16:30  Y dijo Sansón: Muera yo con los filisteos.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Entonces se inclinó con toda su fuerza, y cayó la casa sobre los principales, y sobre todo el pueblo que estaba en ella</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los que mató al morir fueron muchos más que los que había matado durante su vida.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 falta de carácter hizo que no reinara por más tiempo. Por eso, tenemos que mantener la constancia en nuestro carácter cristiano para mantener nuestros habilidades y dones.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i="0"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Aunque Sansón es del Antiguo Testamento, recibió su fuerza de parte del Espíritu Santo : Jueces 15:14  Y así que vino hasta Lehi, los filisteos salieron gritando a su encuentro;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el Espíritu de Jehová vino sobre él</a:t>
            </a:r>
            <a:r>
              <a:rPr kumimoji="0" lang="es-ES" sz="2800" i="0"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800" b="1" i="0"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las cuerdas que estaban en sus brazos se volvieron como lino quemado con fuego, y las ataduras se cayeron de sus manos</a:t>
            </a:r>
            <a:r>
              <a:rPr kumimoji="0" lang="es-ES" sz="2800" i="0"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i="0"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el AT el Espíritu Santo venía y se iba, en el NT el Espíritu Santo mora en el creyente para siempre.</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98</a:t>
            </a:r>
          </a:p>
        </p:txBody>
      </p:sp>
    </p:spTree>
    <p:extLst>
      <p:ext uri="{BB962C8B-B14F-4D97-AF65-F5344CB8AC3E}">
        <p14:creationId xmlns:p14="http://schemas.microsoft.com/office/powerpoint/2010/main" val="14619746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23000">
              <a:schemeClr val="bg1"/>
            </a:gs>
            <a:gs pos="100000">
              <a:srgbClr val="FBCE8D"/>
            </a:gs>
          </a:gsLst>
          <a:lin ang="5400000" scaled="1"/>
        </a:gradFill>
        <a:effectLst/>
      </p:bgPr>
    </p:bg>
    <p:spTree>
      <p:nvGrpSpPr>
        <p:cNvPr id="1" name=""/>
        <p:cNvGrpSpPr/>
        <p:nvPr/>
      </p:nvGrpSpPr>
      <p:grpSpPr>
        <a:xfrm>
          <a:off x="0" y="0"/>
          <a:ext cx="0" cy="0"/>
          <a:chOff x="0" y="0"/>
          <a:chExt cx="0" cy="0"/>
        </a:xfrm>
      </p:grpSpPr>
      <p:pic>
        <p:nvPicPr>
          <p:cNvPr id="10" name="Imagen 9" descr="Logotipo&#10;&#10;Descripción generada automáticamente">
            <a:extLst>
              <a:ext uri="{FF2B5EF4-FFF2-40B4-BE49-F238E27FC236}">
                <a16:creationId xmlns:a16="http://schemas.microsoft.com/office/drawing/2014/main" id="{0C7E5340-E7A4-8843-CFA5-AE8FB8C967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8828" y="-175143"/>
            <a:ext cx="5046870" cy="6858000"/>
          </a:xfrm>
          <a:prstGeom prst="rect">
            <a:avLst/>
          </a:prstGeom>
        </p:spPr>
      </p:pic>
      <p:sp>
        <p:nvSpPr>
          <p:cNvPr id="11" name="Rectangle 5">
            <a:extLst>
              <a:ext uri="{FF2B5EF4-FFF2-40B4-BE49-F238E27FC236}">
                <a16:creationId xmlns:a16="http://schemas.microsoft.com/office/drawing/2014/main" id="{8622DEB4-29E6-8E9E-3BD3-8197B3B4EB90}"/>
              </a:ext>
            </a:extLst>
          </p:cNvPr>
          <p:cNvSpPr/>
          <p:nvPr/>
        </p:nvSpPr>
        <p:spPr>
          <a:xfrm>
            <a:off x="177681" y="66073"/>
            <a:ext cx="9605308" cy="2246769"/>
          </a:xfrm>
          <a:prstGeom prst="rect">
            <a:avLst/>
          </a:prstGeom>
          <a:noFill/>
          <a:ln w="28575">
            <a:noFill/>
          </a:ln>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solidFill>
                  <a:srgbClr val="ED7D31">
                    <a:lumMod val="50000"/>
                  </a:srgbClr>
                </a:solidFill>
                <a:effectLst/>
                <a:uLnTx/>
                <a:uFillTx/>
                <a:latin typeface="Calibri" panose="020F0502020204030204"/>
                <a:ea typeface="+mn-ea"/>
                <a:cs typeface="+mn-cs"/>
              </a:rPr>
              <a:t>CUIDEMOS NUESTRO MINISTERIO CRISTIANO, PORQUE SI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solidFill>
                  <a:srgbClr val="ED7D31">
                    <a:lumMod val="50000"/>
                  </a:srgbClr>
                </a:solidFill>
                <a:effectLst/>
                <a:uLnTx/>
                <a:uFillTx/>
                <a:latin typeface="Calibri" panose="020F0502020204030204"/>
                <a:ea typeface="+mn-ea"/>
                <a:cs typeface="+mn-cs"/>
              </a:rPr>
              <a:t>PECAMOS CONTRA CUALQUIER HOMBRE, SE ARREGLA EN LOS TRIBUNALES TERRENALES, PERO SI PECAMOS CONTRA DIOS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solidFill>
                  <a:srgbClr val="ED7D31">
                    <a:lumMod val="50000"/>
                  </a:srgbClr>
                </a:solidFill>
                <a:effectLst/>
                <a:uLnTx/>
                <a:uFillTx/>
                <a:latin typeface="Calibri" panose="020F0502020204030204"/>
                <a:ea typeface="+mn-ea"/>
                <a:cs typeface="+mn-cs"/>
              </a:rPr>
              <a:t>¿QUIÉN ROGARÁ POR NOSOTROS? Y LO PEOR ES QUE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solidFill>
                  <a:srgbClr val="ED7D31">
                    <a:lumMod val="50000"/>
                  </a:srgbClr>
                </a:solidFill>
                <a:effectLst/>
                <a:uLnTx/>
                <a:uFillTx/>
                <a:latin typeface="Calibri" panose="020F0502020204030204"/>
                <a:ea typeface="+mn-ea"/>
                <a:cs typeface="+mn-cs"/>
              </a:rPr>
              <a:t>A ESTA HORA PODRÍAMOS ESTAR YA SENTENCIADOS</a:t>
            </a:r>
          </a:p>
        </p:txBody>
      </p:sp>
      <p:sp>
        <p:nvSpPr>
          <p:cNvPr id="7" name="Rectangle 6">
            <a:extLst>
              <a:ext uri="{FF2B5EF4-FFF2-40B4-BE49-F238E27FC236}">
                <a16:creationId xmlns:a16="http://schemas.microsoft.com/office/drawing/2014/main" id="{64A91CDD-437A-E2F1-E846-4DD1F1BE372F}"/>
              </a:ext>
            </a:extLst>
          </p:cNvPr>
          <p:cNvSpPr/>
          <p:nvPr/>
        </p:nvSpPr>
        <p:spPr>
          <a:xfrm>
            <a:off x="6446551" y="2669082"/>
            <a:ext cx="3616054" cy="58477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solidFill>
                  <a:srgbClr val="ED7D31">
                    <a:lumMod val="50000"/>
                  </a:srgbClr>
                </a:solidFill>
                <a:effectLst/>
                <a:uLnTx/>
                <a:uFillTx/>
                <a:latin typeface="Calibri" panose="020F0502020204030204"/>
                <a:ea typeface="+mn-ea"/>
                <a:cs typeface="+mn-cs"/>
              </a:rPr>
              <a:t>REGRESAMOS A LAS</a:t>
            </a:r>
          </a:p>
        </p:txBody>
      </p:sp>
      <p:sp>
        <p:nvSpPr>
          <p:cNvPr id="9" name="Rectangle 5">
            <a:extLst>
              <a:ext uri="{FF2B5EF4-FFF2-40B4-BE49-F238E27FC236}">
                <a16:creationId xmlns:a16="http://schemas.microsoft.com/office/drawing/2014/main" id="{59F9E9A5-D5E2-0F0B-9F4A-F07BB86A2864}"/>
              </a:ext>
            </a:extLst>
          </p:cNvPr>
          <p:cNvSpPr/>
          <p:nvPr/>
        </p:nvSpPr>
        <p:spPr>
          <a:xfrm>
            <a:off x="89748" y="3481981"/>
            <a:ext cx="8390630" cy="2554545"/>
          </a:xfrm>
          <a:prstGeom prst="rect">
            <a:avLst/>
          </a:prstGeom>
          <a:noFill/>
          <a:ln w="28575">
            <a:noFill/>
          </a:ln>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solidFill>
                  <a:srgbClr val="ED7D31">
                    <a:lumMod val="50000"/>
                  </a:srgbClr>
                </a:solidFill>
                <a:effectLst>
                  <a:outerShdw blurRad="38100" dist="38100" dir="2700000" algn="tl">
                    <a:srgbClr val="000000">
                      <a:alpha val="43137"/>
                    </a:srgbClr>
                  </a:outerShdw>
                </a:effectLst>
                <a:uLnTx/>
                <a:uFillTx/>
                <a:latin typeface="Calibri" panose="020F0502020204030204"/>
                <a:ea typeface="+mn-ea"/>
                <a:cs typeface="+mn-cs"/>
              </a:rPr>
              <a:t>MAS SI ALGUNO PECARE CONTRA JEHOVÁ,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solidFill>
                  <a:srgbClr val="ED7D31">
                    <a:lumMod val="50000"/>
                  </a:srgbClr>
                </a:solidFill>
                <a:effectLst>
                  <a:outerShdw blurRad="38100" dist="38100" dir="2700000" algn="tl">
                    <a:srgbClr val="000000">
                      <a:alpha val="43137"/>
                    </a:srgbClr>
                  </a:outerShdw>
                </a:effectLst>
                <a:uLnTx/>
                <a:uFillTx/>
                <a:latin typeface="Calibri" panose="020F0502020204030204"/>
                <a:ea typeface="+mn-ea"/>
                <a:cs typeface="+mn-cs"/>
              </a:rPr>
              <a:t>¿QUIÉN ROGARÁ POR ÉL? PERO ELLOS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solidFill>
                  <a:srgbClr val="ED7D31">
                    <a:lumMod val="50000"/>
                  </a:srgbClr>
                </a:solidFill>
                <a:effectLst>
                  <a:outerShdw blurRad="38100" dist="38100" dir="2700000" algn="tl">
                    <a:srgbClr val="000000">
                      <a:alpha val="43137"/>
                    </a:srgbClr>
                  </a:outerShdw>
                </a:effectLst>
                <a:uLnTx/>
                <a:uFillTx/>
                <a:latin typeface="Calibri" panose="020F0502020204030204"/>
                <a:ea typeface="+mn-ea"/>
                <a:cs typeface="+mn-cs"/>
              </a:rPr>
              <a:t>NO OYERON LA VOZ DE SU PADRE,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solidFill>
                  <a:srgbClr val="ED7D31">
                    <a:lumMod val="50000"/>
                  </a:srgbClr>
                </a:solidFill>
                <a:effectLst>
                  <a:outerShdw blurRad="38100" dist="38100" dir="2700000" algn="tl">
                    <a:srgbClr val="000000">
                      <a:alpha val="43137"/>
                    </a:srgbClr>
                  </a:outerShdw>
                </a:effectLst>
                <a:uLnTx/>
                <a:uFillTx/>
                <a:latin typeface="Calibri" panose="020F0502020204030204"/>
                <a:ea typeface="+mn-ea"/>
                <a:cs typeface="+mn-cs"/>
              </a:rPr>
              <a:t>PORQUE JEHOVÁ HABÍA RESUELTO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solidFill>
                  <a:srgbClr val="ED7D31">
                    <a:lumMod val="50000"/>
                  </a:srgbClr>
                </a:solidFill>
                <a:effectLst>
                  <a:outerShdw blurRad="38100" dist="38100" dir="2700000" algn="tl">
                    <a:srgbClr val="000000">
                      <a:alpha val="43137"/>
                    </a:srgbClr>
                  </a:outerShdw>
                </a:effectLst>
                <a:uLnTx/>
                <a:uFillTx/>
                <a:latin typeface="Calibri" panose="020F0502020204030204"/>
                <a:ea typeface="+mn-ea"/>
                <a:cs typeface="+mn-cs"/>
              </a:rPr>
              <a:t>HACERLOS MORIR. 1 SAM 2:25</a:t>
            </a:r>
          </a:p>
        </p:txBody>
      </p:sp>
      <p:sp>
        <p:nvSpPr>
          <p:cNvPr id="4" name="Rectangle 3">
            <a:extLst>
              <a:ext uri="{FF2B5EF4-FFF2-40B4-BE49-F238E27FC236}">
                <a16:creationId xmlns:a16="http://schemas.microsoft.com/office/drawing/2014/main" id="{8064F3A3-D9DA-0F9F-C2DB-C75EA913E5D1}"/>
              </a:ext>
            </a:extLst>
          </p:cNvPr>
          <p:cNvSpPr/>
          <p:nvPr/>
        </p:nvSpPr>
        <p:spPr>
          <a:xfrm>
            <a:off x="9018087" y="3079586"/>
            <a:ext cx="2948352"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solidFill>
                  <a:srgbClr val="FFFF00"/>
                </a:solidFill>
                <a:effectLst/>
                <a:uLnTx/>
                <a:uFillTx/>
                <a:latin typeface="Calibri" panose="020F0502020204030204"/>
                <a:ea typeface="+mn-ea"/>
                <a:cs typeface="+mn-cs"/>
              </a:rPr>
              <a:t>10:30 AM</a:t>
            </a:r>
            <a:endParaRPr kumimoji="0" lang="es-SV" sz="5400" b="1" i="0" u="none" strike="noStrike" kern="1200" cap="none" spc="0" normalizeH="0" baseline="0" noProof="0" dirty="0">
              <a:ln/>
              <a:solidFill>
                <a:srgbClr val="FFFF00"/>
              </a:solidFill>
              <a:effectLst/>
              <a:uLnTx/>
              <a:uFillTx/>
              <a:latin typeface="Calibri" panose="020F0502020204030204"/>
              <a:ea typeface="+mn-ea"/>
              <a:cs typeface="+mn-cs"/>
            </a:endParaRPr>
          </a:p>
        </p:txBody>
      </p:sp>
      <p:sp>
        <p:nvSpPr>
          <p:cNvPr id="8" name="Rectángulo 13">
            <a:extLst>
              <a:ext uri="{FF2B5EF4-FFF2-40B4-BE49-F238E27FC236}">
                <a16:creationId xmlns:a16="http://schemas.microsoft.com/office/drawing/2014/main" id="{71CA8750-2642-DB61-C6D7-40528CDD04EA}"/>
              </a:ext>
            </a:extLst>
          </p:cNvPr>
          <p:cNvSpPr/>
          <p:nvPr/>
        </p:nvSpPr>
        <p:spPr>
          <a:xfrm>
            <a:off x="147919" y="6396809"/>
            <a:ext cx="7879080" cy="40011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ED7D31">
                    <a:lumMod val="50000"/>
                  </a:srgbClr>
                </a:solidFill>
                <a:effectLst/>
                <a:uLnTx/>
                <a:uFillTx/>
                <a:latin typeface="Century Gothic" panose="020B0502020202020204" pitchFamily="34" charset="0"/>
                <a:ea typeface="Ebrima" panose="02000000000000000000" pitchFamily="2" charset="0"/>
                <a:cs typeface="Arial" panose="020B0604020202020204" pitchFamily="34" charset="0"/>
              </a:rPr>
              <a:t>JESUCRISTO TE ACEPTO COMO MI DIOS Y MI SALVADOR, AMÉN</a:t>
            </a:r>
          </a:p>
        </p:txBody>
      </p:sp>
    </p:spTree>
    <p:extLst>
      <p:ext uri="{BB962C8B-B14F-4D97-AF65-F5344CB8AC3E}">
        <p14:creationId xmlns:p14="http://schemas.microsoft.com/office/powerpoint/2010/main" val="139624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8500" fill="hold"/>
                                        <p:tgtEl>
                                          <p:spTgt spid="11"/>
                                        </p:tgtEl>
                                        <p:attrNameLst>
                                          <p:attrName>ppt_w</p:attrName>
                                        </p:attrNameLst>
                                      </p:cBhvr>
                                      <p:tavLst>
                                        <p:tav tm="0">
                                          <p:val>
                                            <p:strVal val="#ppt_w*0.70"/>
                                          </p:val>
                                        </p:tav>
                                        <p:tav tm="100000">
                                          <p:val>
                                            <p:strVal val="#ppt_w"/>
                                          </p:val>
                                        </p:tav>
                                      </p:tavLst>
                                    </p:anim>
                                    <p:anim calcmode="lin" valueType="num">
                                      <p:cBhvr>
                                        <p:cTn id="8" dur="8500" fill="hold"/>
                                        <p:tgtEl>
                                          <p:spTgt spid="11"/>
                                        </p:tgtEl>
                                        <p:attrNameLst>
                                          <p:attrName>ppt_h</p:attrName>
                                        </p:attrNameLst>
                                      </p:cBhvr>
                                      <p:tavLst>
                                        <p:tav tm="0">
                                          <p:val>
                                            <p:strVal val="#ppt_h"/>
                                          </p:val>
                                        </p:tav>
                                        <p:tav tm="100000">
                                          <p:val>
                                            <p:strVal val="#ppt_h"/>
                                          </p:val>
                                        </p:tav>
                                      </p:tavLst>
                                    </p:anim>
                                    <p:animEffect transition="in" filter="fade">
                                      <p:cBhvr>
                                        <p:cTn id="9" dur="8500"/>
                                        <p:tgtEl>
                                          <p:spTgt spid="11"/>
                                        </p:tgtEl>
                                      </p:cBhvr>
                                    </p:animEffect>
                                  </p:childTnLst>
                                </p:cTn>
                              </p:par>
                            </p:childTnLst>
                          </p:cTn>
                        </p:par>
                        <p:par>
                          <p:cTn id="10" fill="hold">
                            <p:stCondLst>
                              <p:cond delay="8500"/>
                            </p:stCondLst>
                            <p:childTnLst>
                              <p:par>
                                <p:cTn id="11" presetID="55" presetClass="entr" presetSubtype="0" fill="hold" grpId="0" nodeType="afterEffect">
                                  <p:stCondLst>
                                    <p:cond delay="250"/>
                                  </p:stCondLst>
                                  <p:childTnLst>
                                    <p:set>
                                      <p:cBhvr>
                                        <p:cTn id="12" dur="1" fill="hold">
                                          <p:stCondLst>
                                            <p:cond delay="0"/>
                                          </p:stCondLst>
                                        </p:cTn>
                                        <p:tgtEl>
                                          <p:spTgt spid="7"/>
                                        </p:tgtEl>
                                        <p:attrNameLst>
                                          <p:attrName>style.visibility</p:attrName>
                                        </p:attrNameLst>
                                      </p:cBhvr>
                                      <p:to>
                                        <p:strVal val="visible"/>
                                      </p:to>
                                    </p:set>
                                    <p:anim calcmode="lin" valueType="num">
                                      <p:cBhvr>
                                        <p:cTn id="13" dur="4000" fill="hold"/>
                                        <p:tgtEl>
                                          <p:spTgt spid="7"/>
                                        </p:tgtEl>
                                        <p:attrNameLst>
                                          <p:attrName>ppt_w</p:attrName>
                                        </p:attrNameLst>
                                      </p:cBhvr>
                                      <p:tavLst>
                                        <p:tav tm="0">
                                          <p:val>
                                            <p:strVal val="#ppt_w*0.70"/>
                                          </p:val>
                                        </p:tav>
                                        <p:tav tm="100000">
                                          <p:val>
                                            <p:strVal val="#ppt_w"/>
                                          </p:val>
                                        </p:tav>
                                      </p:tavLst>
                                    </p:anim>
                                    <p:anim calcmode="lin" valueType="num">
                                      <p:cBhvr>
                                        <p:cTn id="14" dur="4000" fill="hold"/>
                                        <p:tgtEl>
                                          <p:spTgt spid="7"/>
                                        </p:tgtEl>
                                        <p:attrNameLst>
                                          <p:attrName>ppt_h</p:attrName>
                                        </p:attrNameLst>
                                      </p:cBhvr>
                                      <p:tavLst>
                                        <p:tav tm="0">
                                          <p:val>
                                            <p:strVal val="#ppt_h"/>
                                          </p:val>
                                        </p:tav>
                                        <p:tav tm="100000">
                                          <p:val>
                                            <p:strVal val="#ppt_h"/>
                                          </p:val>
                                        </p:tav>
                                      </p:tavLst>
                                    </p:anim>
                                    <p:animEffect transition="in" filter="fade">
                                      <p:cBhvr>
                                        <p:cTn id="15" dur="4000"/>
                                        <p:tgtEl>
                                          <p:spTgt spid="7"/>
                                        </p:tgtEl>
                                      </p:cBhvr>
                                    </p:animEffect>
                                  </p:childTnLst>
                                </p:cTn>
                              </p:par>
                            </p:childTnLst>
                          </p:cTn>
                        </p:par>
                        <p:par>
                          <p:cTn id="16" fill="hold">
                            <p:stCondLst>
                              <p:cond delay="12750"/>
                            </p:stCondLst>
                            <p:childTnLst>
                              <p:par>
                                <p:cTn id="17" presetID="55" presetClass="entr" presetSubtype="0" fill="hold" grpId="0" nodeType="afterEffect">
                                  <p:stCondLst>
                                    <p:cond delay="250"/>
                                  </p:stCondLst>
                                  <p:childTnLst>
                                    <p:set>
                                      <p:cBhvr>
                                        <p:cTn id="18" dur="1" fill="hold">
                                          <p:stCondLst>
                                            <p:cond delay="0"/>
                                          </p:stCondLst>
                                        </p:cTn>
                                        <p:tgtEl>
                                          <p:spTgt spid="4"/>
                                        </p:tgtEl>
                                        <p:attrNameLst>
                                          <p:attrName>style.visibility</p:attrName>
                                        </p:attrNameLst>
                                      </p:cBhvr>
                                      <p:to>
                                        <p:strVal val="visible"/>
                                      </p:to>
                                    </p:set>
                                    <p:anim calcmode="lin" valueType="num">
                                      <p:cBhvr>
                                        <p:cTn id="19" dur="3250" fill="hold"/>
                                        <p:tgtEl>
                                          <p:spTgt spid="4"/>
                                        </p:tgtEl>
                                        <p:attrNameLst>
                                          <p:attrName>ppt_w</p:attrName>
                                        </p:attrNameLst>
                                      </p:cBhvr>
                                      <p:tavLst>
                                        <p:tav tm="0">
                                          <p:val>
                                            <p:strVal val="#ppt_w*0.70"/>
                                          </p:val>
                                        </p:tav>
                                        <p:tav tm="100000">
                                          <p:val>
                                            <p:strVal val="#ppt_w"/>
                                          </p:val>
                                        </p:tav>
                                      </p:tavLst>
                                    </p:anim>
                                    <p:anim calcmode="lin" valueType="num">
                                      <p:cBhvr>
                                        <p:cTn id="20" dur="3250" fill="hold"/>
                                        <p:tgtEl>
                                          <p:spTgt spid="4"/>
                                        </p:tgtEl>
                                        <p:attrNameLst>
                                          <p:attrName>ppt_h</p:attrName>
                                        </p:attrNameLst>
                                      </p:cBhvr>
                                      <p:tavLst>
                                        <p:tav tm="0">
                                          <p:val>
                                            <p:strVal val="#ppt_h"/>
                                          </p:val>
                                        </p:tav>
                                        <p:tav tm="100000">
                                          <p:val>
                                            <p:strVal val="#ppt_h"/>
                                          </p:val>
                                        </p:tav>
                                      </p:tavLst>
                                    </p:anim>
                                    <p:animEffect transition="in" filter="fade">
                                      <p:cBhvr>
                                        <p:cTn id="21" dur="3250"/>
                                        <p:tgtEl>
                                          <p:spTgt spid="4"/>
                                        </p:tgtEl>
                                      </p:cBhvr>
                                    </p:animEffect>
                                  </p:childTnLst>
                                </p:cTn>
                              </p:par>
                            </p:childTnLst>
                          </p:cTn>
                        </p:par>
                        <p:par>
                          <p:cTn id="22" fill="hold">
                            <p:stCondLst>
                              <p:cond delay="16250"/>
                            </p:stCondLst>
                            <p:childTnLst>
                              <p:par>
                                <p:cTn id="23" presetID="55" presetClass="entr" presetSubtype="0" fill="hold" grpId="0" nodeType="after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7500" fill="hold"/>
                                        <p:tgtEl>
                                          <p:spTgt spid="9"/>
                                        </p:tgtEl>
                                        <p:attrNameLst>
                                          <p:attrName>ppt_w</p:attrName>
                                        </p:attrNameLst>
                                      </p:cBhvr>
                                      <p:tavLst>
                                        <p:tav tm="0">
                                          <p:val>
                                            <p:strVal val="#ppt_w*0.70"/>
                                          </p:val>
                                        </p:tav>
                                        <p:tav tm="100000">
                                          <p:val>
                                            <p:strVal val="#ppt_w"/>
                                          </p:val>
                                        </p:tav>
                                      </p:tavLst>
                                    </p:anim>
                                    <p:anim calcmode="lin" valueType="num">
                                      <p:cBhvr>
                                        <p:cTn id="26" dur="7500" fill="hold"/>
                                        <p:tgtEl>
                                          <p:spTgt spid="9"/>
                                        </p:tgtEl>
                                        <p:attrNameLst>
                                          <p:attrName>ppt_h</p:attrName>
                                        </p:attrNameLst>
                                      </p:cBhvr>
                                      <p:tavLst>
                                        <p:tav tm="0">
                                          <p:val>
                                            <p:strVal val="#ppt_h"/>
                                          </p:val>
                                        </p:tav>
                                        <p:tav tm="100000">
                                          <p:val>
                                            <p:strVal val="#ppt_h"/>
                                          </p:val>
                                        </p:tav>
                                      </p:tavLst>
                                    </p:anim>
                                    <p:animEffect transition="in" filter="fade">
                                      <p:cBhvr>
                                        <p:cTn id="27" dur="7500"/>
                                        <p:tgtEl>
                                          <p:spTgt spid="9"/>
                                        </p:tgtEl>
                                      </p:cBhvr>
                                    </p:animEffect>
                                  </p:childTnLst>
                                </p:cTn>
                              </p:par>
                            </p:childTnLst>
                          </p:cTn>
                        </p:par>
                        <p:par>
                          <p:cTn id="28" fill="hold">
                            <p:stCondLst>
                              <p:cond delay="24000"/>
                            </p:stCondLst>
                            <p:childTnLst>
                              <p:par>
                                <p:cTn id="29" presetID="55"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4500" fill="hold"/>
                                        <p:tgtEl>
                                          <p:spTgt spid="8"/>
                                        </p:tgtEl>
                                        <p:attrNameLst>
                                          <p:attrName>ppt_w</p:attrName>
                                        </p:attrNameLst>
                                      </p:cBhvr>
                                      <p:tavLst>
                                        <p:tav tm="0">
                                          <p:val>
                                            <p:strVal val="#ppt_w*0.70"/>
                                          </p:val>
                                        </p:tav>
                                        <p:tav tm="100000">
                                          <p:val>
                                            <p:strVal val="#ppt_w"/>
                                          </p:val>
                                        </p:tav>
                                      </p:tavLst>
                                    </p:anim>
                                    <p:anim calcmode="lin" valueType="num">
                                      <p:cBhvr>
                                        <p:cTn id="32" dur="4500" fill="hold"/>
                                        <p:tgtEl>
                                          <p:spTgt spid="8"/>
                                        </p:tgtEl>
                                        <p:attrNameLst>
                                          <p:attrName>ppt_h</p:attrName>
                                        </p:attrNameLst>
                                      </p:cBhvr>
                                      <p:tavLst>
                                        <p:tav tm="0">
                                          <p:val>
                                            <p:strVal val="#ppt_h"/>
                                          </p:val>
                                        </p:tav>
                                        <p:tav tm="100000">
                                          <p:val>
                                            <p:strVal val="#ppt_h"/>
                                          </p:val>
                                        </p:tav>
                                      </p:tavLst>
                                    </p:anim>
                                    <p:animEffect transition="in" filter="fade">
                                      <p:cBhvr>
                                        <p:cTn id="33" dur="4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7" grpId="0"/>
      <p:bldP spid="9" grpId="0"/>
      <p:bldP spid="4"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1" dirty="0">
                <a:solidFill>
                  <a:prstClr val="black"/>
                </a:solidFill>
                <a:latin typeface="Century Gothic" panose="020B0502020202020204" pitchFamily="34" charset="0"/>
              </a:rPr>
              <a:t>DIVERSIDAD DE </a:t>
            </a: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a:t>
            </a:r>
            <a:r>
              <a:rPr lang="es-ES" sz="1600" b="1" dirty="0">
                <a:solidFill>
                  <a:prstClr val="black"/>
                </a:solidFill>
                <a:latin typeface="Century Gothic" panose="020B0502020202020204" pitchFamily="34" charset="0"/>
              </a:rPr>
              <a:t>DEL ESPIRITU SANTO</a:t>
            </a:r>
            <a:endPar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5715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57200" marR="0" lvl="1" indent="-4572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1"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63191" y="1523822"/>
            <a:ext cx="593760"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99</a:t>
            </a:r>
          </a:p>
        </p:txBody>
      </p:sp>
      <p:graphicFrame>
        <p:nvGraphicFramePr>
          <p:cNvPr id="6" name="Diagrama 5">
            <a:extLst>
              <a:ext uri="{FF2B5EF4-FFF2-40B4-BE49-F238E27FC236}">
                <a16:creationId xmlns:a16="http://schemas.microsoft.com/office/drawing/2014/main" id="{735754B2-F3E3-14B2-E2AA-26DFE29F70E4}"/>
              </a:ext>
            </a:extLst>
          </p:cNvPr>
          <p:cNvGraphicFramePr/>
          <p:nvPr/>
        </p:nvGraphicFramePr>
        <p:xfrm>
          <a:off x="3835858"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154EB79A-5CB9-0A8B-DA0A-F1E65696418D}"/>
              </a:ext>
            </a:extLst>
          </p:cNvPr>
          <p:cNvSpPr txBox="1"/>
          <p:nvPr/>
        </p:nvSpPr>
        <p:spPr>
          <a:xfrm>
            <a:off x="1053620" y="2674946"/>
            <a:ext cx="3518380" cy="1508105"/>
          </a:xfrm>
          <a:prstGeom prst="rect">
            <a:avLst/>
          </a:prstGeom>
          <a:solidFill>
            <a:schemeClr val="accent1"/>
          </a:solidFill>
          <a:ln w="5715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DONES PARA LOS QUE ESTAN LLENOS DEL ESPÍRITU SANTO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1 COR 12:4 - 11</a:t>
            </a:r>
            <a:endParaRPr kumimoji="0" lang="es-SV" sz="3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6083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plus(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plus(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59329"/>
          </a:xfrm>
          <a:prstGeom prst="rect">
            <a:avLst/>
          </a:prstGeom>
          <a:noFill/>
          <a:ln>
            <a:solidFill>
              <a:schemeClr val="tx1"/>
            </a:solidFill>
          </a:ln>
        </p:spPr>
        <p:txBody>
          <a:bodyPr wrap="square" rtlCol="0">
            <a:spAutoFit/>
          </a:bodyPr>
          <a:lstStyle/>
          <a:p>
            <a:pPr marL="0" marR="0" lvl="1" algn="ctr" defTabSz="914400" rtl="0" eaLnBrk="1" fontAlgn="auto" latinLnBrk="0" hangingPunct="1">
              <a:lnSpc>
                <a:spcPct val="120000"/>
              </a:lnSpc>
              <a:spcBef>
                <a:spcPts val="500"/>
              </a:spcBef>
              <a:spcAft>
                <a:spcPts val="0"/>
              </a:spcAft>
              <a:buClrTx/>
              <a:buSzTx/>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ESPIRITUALES SON HABILIDADES DADAS POR DIOS PARA SERVIR</a:t>
            </a: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7188" marR="0" lvl="2"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2"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Efesios 4:7, 8 — “Pero a cada uno de nosotros fue dada la gracia conforme a la medida del don de Cristo. Por lo cual dice: Subiendo a lo alto, llevó cautiva la cautividad,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dio dones a los hombres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357188" marR="0" lvl="2" indent="-357188"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3"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espirituales son habilidades dadas por Dios para servir al Señor en la iglesia por medio del Espíritu Santo — 1 Corintios 12:7-11. </a:t>
            </a:r>
          </a:p>
          <a:p>
            <a:pPr marL="357188" marR="0" lvl="3"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3"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12:7  Pero a cada uno le es dada la manifestación del Espíritu para provecho. </a:t>
            </a:r>
          </a:p>
          <a:p>
            <a:pPr marL="357188" marR="0" lvl="3"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12:8  </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Porque a éste es dada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 el Espíritu palabra de sabiduría</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otro,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palabra de ciencia según el mismo Espíritu; </a:t>
            </a:r>
          </a:p>
          <a:p>
            <a:pPr marL="357188" marR="0" lvl="3"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12:9  </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otro,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fe por el mismo Espíritu</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a otro,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dones de sanidades por el mismo Espíritu</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357188" marR="0" lvl="3"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12:10  </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otro,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hacer milagros</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 otro,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profecía</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 otro,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discernimiento de espíritus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otro,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diversos géneros de lenguas</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a otro,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interpretación de lenguas</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357188" marR="0" lvl="3"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12:11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todas estas cosas las hace uno y el mismo Espíritu</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repartiendo a cada uno en particular como él quiere. </a:t>
            </a:r>
          </a:p>
          <a:p>
            <a:pPr marL="357188" marR="0" lvl="3"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3"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ministerio del Espíritu Santo es esencial para el servicio Cristiano efectivo, y estos dones son una manifestación del Espíritu Santo en el creyente.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63191" y="1523822"/>
            <a:ext cx="593760"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100</a:t>
            </a:r>
          </a:p>
        </p:txBody>
      </p:sp>
    </p:spTree>
    <p:extLst>
      <p:ext uri="{BB962C8B-B14F-4D97-AF65-F5344CB8AC3E}">
        <p14:creationId xmlns:p14="http://schemas.microsoft.com/office/powerpoint/2010/main" val="2585491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ESPIRITUALES SON OTORGADOS SOBERAMENTE E INDIVIDUALMENTE</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2075" marR="0" lvl="1" indent="0" algn="just" defTabSz="914400" rtl="0" eaLnBrk="1" fontAlgn="auto" latinLnBrk="0" hangingPunct="1">
              <a:lnSpc>
                <a:spcPct val="120000"/>
              </a:lnSpc>
              <a:spcBef>
                <a:spcPts val="500"/>
              </a:spcBef>
              <a:spcAft>
                <a:spcPts val="0"/>
              </a:spcAft>
              <a:buClrTx/>
              <a:buSzTx/>
              <a:buNone/>
              <a:tabLst/>
              <a:defRPr/>
            </a:pP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ESPIRITUALES SON OTORGADOS SOBERANAMENTE</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49263" marR="0" lvl="1" indent="-357188" algn="just" defTabSz="914400" rtl="0" eaLnBrk="1" fontAlgn="auto" latinLnBrk="0" hangingPunct="1">
              <a:lnSpc>
                <a:spcPct val="120000"/>
              </a:lnSpc>
              <a:spcBef>
                <a:spcPts val="500"/>
              </a:spcBef>
              <a:spcAft>
                <a:spcPts val="0"/>
              </a:spcAft>
              <a:buClrTx/>
              <a:buSzTx/>
              <a:buFont typeface="+mj-lt"/>
              <a:buAutoNum type="alphaUcPeriod" startAt="2"/>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49263" marR="0" lvl="2"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 Corintios 12:11 — “Pero todas estas cosas las hace uno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el mismo Espíritu, REPARTIENDO</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cada uno</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en particular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COMO ÉL QUIERE</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49263" marR="0" lvl="2"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49263" marR="0" lvl="2"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por lo anterior que los dones se pueden recibir de un solo o buscarlos y tratar de desarrollarlos, y si el Espíritu Santo quiere los reparte para la obra de Dios.</a:t>
            </a:r>
          </a:p>
          <a:p>
            <a:pPr marL="449263" marR="0" lvl="1" indent="-357188" algn="just" defTabSz="914400" rtl="0" eaLnBrk="1" fontAlgn="auto" latinLnBrk="0" hangingPunct="1">
              <a:lnSpc>
                <a:spcPct val="120000"/>
              </a:lnSpc>
              <a:spcBef>
                <a:spcPts val="500"/>
              </a:spcBef>
              <a:spcAft>
                <a:spcPts val="0"/>
              </a:spcAft>
              <a:buClrTx/>
              <a:buSzTx/>
              <a:buFont typeface="+mj-lt"/>
              <a:buAutoNum type="alphaUcPeriod" startAt="2"/>
              <a:tabLst/>
              <a:defRPr/>
            </a:pPr>
            <a:endPar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92075" marR="0" lvl="1" indent="0" algn="just" defTabSz="914400" rtl="0" eaLnBrk="1" fontAlgn="auto" latinLnBrk="0" hangingPunct="1">
              <a:lnSpc>
                <a:spcPct val="120000"/>
              </a:lnSpc>
              <a:spcBef>
                <a:spcPts val="500"/>
              </a:spcBef>
              <a:spcAft>
                <a:spcPts val="0"/>
              </a:spcAft>
              <a:buClrTx/>
              <a:buSzTx/>
              <a:buNone/>
              <a:tabLst/>
              <a:defRPr/>
            </a:pP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CADA UNO DE LOS MIEMBROS DE LAS IGLESIAS TIENE DONES ESPIRITUALES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92075"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49263" marR="0" lvl="2"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Note el uso de las palabras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cada uno</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en 1 Corintios 12:11 y en 1 </a:t>
            </a:r>
            <a:r>
              <a:rPr kumimoji="0" lang="es-ES" sz="22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Ped</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4:10. </a:t>
            </a:r>
          </a:p>
          <a:p>
            <a:pPr marL="449263" marR="0" lvl="2"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49263" marR="0" lvl="2"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1Pe 4:10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Cada uno según el don que ha recibido</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minístrelo a los otros, como buenos administradores de la multiforme gracia de Dios. </a:t>
            </a:r>
          </a:p>
          <a:p>
            <a:pPr marL="449263" marR="0" lvl="2"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49263" marR="0" lvl="2"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rabicPeriod"/>
              <a:tabLst/>
              <a:defRPr/>
            </a:pPr>
            <a:r>
              <a:rPr kumimoji="0" lang="es-ES" sz="22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Cada uno de los creyentes ya ha recibido un don espiritual</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49263" marR="0" lvl="2" indent="-357188" algn="just" defTabSz="914400" rtl="0" eaLnBrk="1" fontAlgn="auto" latinLnBrk="0" hangingPunct="1">
              <a:lnSpc>
                <a:spcPct val="120000"/>
              </a:lnSpc>
              <a:spcBef>
                <a:spcPts val="500"/>
              </a:spcBef>
              <a:spcAft>
                <a:spcPts val="0"/>
              </a:spcAft>
              <a:buClrTx/>
              <a:buSzTx/>
              <a:buFont typeface="Arial" panose="020B0604020202020204" pitchFamily="34" charset="0"/>
              <a:buAutoNum type="arabicPeriod"/>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49263" marR="0" lvl="3" indent="-357188"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1 Corintios 12:7 indica que los dones pueden ser recibidos una vez estemos bautizados con el Espíritu Santo por medio de nuestro Señor Jesucristo — es decir, al instante de la salvación. </a:t>
            </a:r>
            <a:endParaRPr kumimoji="0" lang="es-SV"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38592" y="1503037"/>
            <a:ext cx="718453"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101</a:t>
            </a:r>
          </a:p>
        </p:txBody>
      </p:sp>
    </p:spTree>
    <p:extLst>
      <p:ext uri="{BB962C8B-B14F-4D97-AF65-F5344CB8AC3E}">
        <p14:creationId xmlns:p14="http://schemas.microsoft.com/office/powerpoint/2010/main" val="2137160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TODOS LOS MIEMBROS TIENEN EL MISMO DON</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9263" marR="0" lvl="3" indent="-449263"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12:28  Y a unos puso Dios en la iglesia, primeramente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apóstoles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luego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profetas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lo tercero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maestros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luego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que hacen milagros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después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que sanan</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que ayudan</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que administran</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que tienen don de lenguas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49263" marR="0" lvl="3" indent="-449263"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49263" marR="0" lvl="3" indent="-449263"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12:29  ¿Son todos apóstoles? ¿son todos profetas? ¿todos maestros? ¿hacen todos milagros? </a:t>
            </a:r>
          </a:p>
          <a:p>
            <a:pPr marL="449263" marR="0" lvl="3" indent="-449263"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49263" marR="0" lvl="3" indent="-449263"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12:30  ¿Tienen todos dones de sanidad? ¿hablan todos lenguas? ¿interpretan todos? </a:t>
            </a:r>
          </a:p>
          <a:p>
            <a:pPr marL="449263" marR="0" lvl="3" indent="-449263"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49263" marR="0" lvl="3" indent="-449263"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12:31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Procurad, pues, los dones mejores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Mas yo os muestro un camino aun más excelente.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354974"/>
            <a:ext cx="400933" cy="4272745"/>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61415" y="1389039"/>
            <a:ext cx="590207"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102</a:t>
            </a:r>
          </a:p>
        </p:txBody>
      </p:sp>
    </p:spTree>
    <p:extLst>
      <p:ext uri="{BB962C8B-B14F-4D97-AF65-F5344CB8AC3E}">
        <p14:creationId xmlns:p14="http://schemas.microsoft.com/office/powerpoint/2010/main" val="1129342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7939" y="58189"/>
            <a:ext cx="11722848" cy="386644"/>
          </a:xfrm>
          <a:prstGeom prst="rect">
            <a:avLst/>
          </a:prstGeom>
          <a:noFill/>
          <a:ln>
            <a:solidFill>
              <a:schemeClr val="tx1"/>
            </a:solidFill>
          </a:ln>
        </p:spPr>
        <p:txBody>
          <a:bodyPr wrap="square" rtlCol="0">
            <a:spAutoFit/>
          </a:bodyPr>
          <a:lstStyle/>
          <a:p>
            <a:pPr marL="0" marR="0" lvl="2" indent="0" algn="ctr" defTabSz="914400" rtl="0" eaLnBrk="1" fontAlgn="auto" latinLnBrk="0" hangingPunct="1">
              <a:lnSpc>
                <a:spcPct val="110000"/>
              </a:lnSpc>
              <a:spcBef>
                <a:spcPts val="500"/>
              </a:spcBef>
              <a:spcAft>
                <a:spcPts val="0"/>
              </a:spcAft>
              <a:buClrTx/>
              <a:buSzTx/>
              <a:buFontTx/>
              <a:buNone/>
              <a:tabLst/>
              <a:defRPr/>
            </a:pPr>
            <a:r>
              <a:rPr lang="es-ES" sz="1900" b="1" dirty="0">
                <a:solidFill>
                  <a:prstClr val="black"/>
                </a:solidFill>
                <a:latin typeface="Century Gothic" panose="020B0502020202020204" pitchFamily="34" charset="0"/>
              </a:rPr>
              <a:t>TODOS LOS DONES SON NECESARIOS </a:t>
            </a:r>
            <a:r>
              <a:rPr kumimoji="0" lang="es-ES" sz="19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 CORINTIOS 12:14-26.</a:t>
            </a:r>
            <a:endPar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486399"/>
            <a:ext cx="11514416" cy="6354978"/>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2" indent="0" algn="just" defTabSz="914400" rtl="0" eaLnBrk="1" fontAlgn="auto" latinLnBrk="0" hangingPunct="1">
              <a:lnSpc>
                <a:spcPct val="120000"/>
              </a:lnSpc>
              <a:spcBef>
                <a:spcPts val="500"/>
              </a:spcBef>
              <a:spcAft>
                <a:spcPts val="0"/>
              </a:spcAft>
              <a:buClrTx/>
              <a:buSzTx/>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Algunos dones parecieran ser más notables, y hasta más deseables —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todos son igualmente necesarios.</a:t>
            </a:r>
          </a:p>
          <a:p>
            <a:pPr marL="0" marR="0" lvl="2" indent="0" algn="just" defTabSz="914400" rtl="0" eaLnBrk="1" fontAlgn="auto" latinLnBrk="0" hangingPunct="1">
              <a:lnSpc>
                <a:spcPct val="120000"/>
              </a:lnSpc>
              <a:spcBef>
                <a:spcPts val="5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449263" marR="0" lvl="3"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12:12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Porque así como el cuerpo es uno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tiene muchos miembros,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todos los miembros del cuerpo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siendo muchos,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son un solo cuerpo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así también Cristo. </a:t>
            </a:r>
          </a:p>
          <a:p>
            <a:pPr marL="449263" marR="0" lvl="3"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12:13  Porque por un solo Espíritu fuimos todos bautizados en un cuerpo, sean judíos o griegos, sean esclavos o libres; y a todos se nos dio a beber de un mismo Espíritu. </a:t>
            </a:r>
          </a:p>
          <a:p>
            <a:pPr marL="449263" marR="0" lvl="3"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12:14  Además,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cuerpo no es un solo miembro,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sino muchos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449263" marR="0" lvl="3"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12:15  Si dijere el pie: Porque no soy mano, no soy del cuerpo, ¿por eso no será del cuerpo? </a:t>
            </a:r>
          </a:p>
          <a:p>
            <a:pPr marL="449263" marR="0" lvl="3"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12:16  Y si dijere la oreja: Porque no soy ojo, no soy del cuerpo, ¿por eso no será del cuerpo? </a:t>
            </a:r>
          </a:p>
          <a:p>
            <a:pPr marL="449263" marR="0" lvl="3"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12:17  Si todo el cuerpo fuese ojo, ¿dónde estaría el oído? Si todo fuese oído, ¿dónde estaría el olfato? </a:t>
            </a:r>
          </a:p>
          <a:p>
            <a:pPr marL="449263" marR="0" lvl="3"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12:18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Mas ahora Dios ha colocado los miembros cada uno de ellos en el cuerpo, como él quiso. </a:t>
            </a:r>
          </a:p>
          <a:p>
            <a:pPr marL="449263" marR="0" lvl="3"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12:19  Porque si todos fueran un solo miembro, ¿dónde estaría el cuerpo? </a:t>
            </a:r>
          </a:p>
          <a:p>
            <a:pPr marL="449263" marR="0" lvl="3"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12:20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ahora son muchos los miembros, pero el cuerpo es uno solo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449263" marR="0" lvl="3" indent="-449263" algn="just" defTabSz="914400" rtl="0" eaLnBrk="1" fontAlgn="auto" latinLnBrk="0" hangingPunct="1">
              <a:lnSpc>
                <a:spcPct val="11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3" indent="0" algn="just" defTabSz="914400" rtl="0" eaLnBrk="1" fontAlgn="auto" latinLnBrk="0" hangingPunct="1">
              <a:lnSpc>
                <a:spcPct val="110000"/>
              </a:lnSpc>
              <a:spcBef>
                <a:spcPts val="500"/>
              </a:spcBef>
              <a:spcAft>
                <a:spcPts val="0"/>
              </a:spcAft>
              <a:buClrTx/>
              <a:buSzTx/>
              <a:buFont typeface="Arial" panose="020B0604020202020204" pitchFamily="34" charset="0"/>
              <a:buNone/>
              <a:tabLst/>
              <a:defRPr/>
            </a:pP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63192" y="1515509"/>
            <a:ext cx="593761"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103</a:t>
            </a:r>
          </a:p>
        </p:txBody>
      </p:sp>
    </p:spTree>
    <p:extLst>
      <p:ext uri="{BB962C8B-B14F-4D97-AF65-F5344CB8AC3E}">
        <p14:creationId xmlns:p14="http://schemas.microsoft.com/office/powerpoint/2010/main" val="15482751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PROPÓSITO DE LOS DONES ESPIRITUALES ES EDIFICAR A LA IGLESIA</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9263" marR="0" lvl="3" indent="-449263"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 Corintios 12:7; 14:12; Efesios 4:12-16. </a:t>
            </a: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12:7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a cada uno le es dada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manifestación del Espíritu</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provecho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14:12  Así también vosotros;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pues que anheláis dones espirituales, procurad abundar en ellos para edificación de la iglesia.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63191" y="1523822"/>
            <a:ext cx="593760"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104</a:t>
            </a:r>
          </a:p>
        </p:txBody>
      </p:sp>
    </p:spTree>
    <p:extLst>
      <p:ext uri="{BB962C8B-B14F-4D97-AF65-F5344CB8AC3E}">
        <p14:creationId xmlns:p14="http://schemas.microsoft.com/office/powerpoint/2010/main" val="18149644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DEL ESPÍRITU SANTO, SON MANIFESTADOS DESDE PENTECOSTÉS HASTA EL RAPTO DE LA IGLESIA</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6379582" cy="621411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2" indent="0" algn="just" defTabSz="914400" rtl="0" eaLnBrk="1" fontAlgn="auto" latinLnBrk="0" hangingPunct="1">
              <a:lnSpc>
                <a:spcPct val="11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del Espíritu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durarán mientras la iglesia este operando en este mundo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0" marR="0" lvl="2" indent="0" algn="just" defTabSz="914400" rtl="0" eaLnBrk="1" fontAlgn="auto" latinLnBrk="0" hangingPunct="1">
              <a:lnSpc>
                <a:spcPct val="11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2" indent="0" algn="just" defTabSz="914400" rtl="0" eaLnBrk="1" fontAlgn="auto" latinLnBrk="0" hangingPunct="1">
              <a:lnSpc>
                <a:spcPct val="11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Después de que el Señor Jesucristo venga en las nubes por su iglesia en el RAPTO,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estos dones ya no funcionaran según lo que dice 1 Corintios 13: 8-10 </a:t>
            </a:r>
          </a:p>
          <a:p>
            <a:pPr marL="0" marR="0" lvl="2" indent="0" algn="just" defTabSz="914400" rtl="0" eaLnBrk="1" fontAlgn="auto" latinLnBrk="0" hangingPunct="1">
              <a:lnSpc>
                <a:spcPct val="11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2" indent="0" algn="just" defTabSz="914400" rtl="0" eaLnBrk="1" fontAlgn="auto" latinLnBrk="0" hangingPunct="1">
              <a:lnSpc>
                <a:spcPct val="110000"/>
              </a:lnSpc>
              <a:spcBef>
                <a:spcPts val="5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amor nunca deja de ser; pero las profecías se acabarán, y cesaran las lenguas, y la ciencia se acabará. Porque en parte conocemos, y en parte profetizamos;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más cuando venga lo perfecto, lo que es en parte se acabará</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0" marR="0" lvl="2" indent="0" algn="just" defTabSz="914400" rtl="0" eaLnBrk="1" fontAlgn="auto" latinLnBrk="0" hangingPunct="1">
              <a:lnSpc>
                <a:spcPct val="11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2" indent="0" algn="just" defTabSz="914400" rtl="0" eaLnBrk="1" fontAlgn="auto" latinLnBrk="0" hangingPunct="1">
              <a:lnSpc>
                <a:spcPct val="110000"/>
              </a:lnSpc>
              <a:spcBef>
                <a:spcPts val="500"/>
              </a:spcBef>
              <a:spcAft>
                <a:spcPts val="0"/>
              </a:spcAft>
              <a:buClrTx/>
              <a:buSzTx/>
              <a:buFont typeface="Arial" panose="020B0604020202020204" pitchFamily="34" charset="0"/>
              <a:buNone/>
              <a:tabLst/>
              <a:defRPr/>
            </a:pP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del Espíritu Santo son manifestados </a:t>
            </a:r>
            <a:r>
              <a:rPr lang="es-ES" b="1" u="sng" dirty="0">
                <a:solidFill>
                  <a:prstClr val="black"/>
                </a:solidFill>
                <a:latin typeface="Century Gothic" panose="020B0502020202020204" pitchFamily="34" charset="0"/>
              </a:rPr>
              <a:t>en la dispensación de la “GRACIA”,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desde Pentecostés hasta el Rapto de la Iglesia</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63191" y="1523822"/>
            <a:ext cx="593760"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105</a:t>
            </a:r>
          </a:p>
        </p:txBody>
      </p:sp>
      <p:pic>
        <p:nvPicPr>
          <p:cNvPr id="7" name="Imagen 6">
            <a:extLst>
              <a:ext uri="{FF2B5EF4-FFF2-40B4-BE49-F238E27FC236}">
                <a16:creationId xmlns:a16="http://schemas.microsoft.com/office/drawing/2014/main" id="{8F575722-B08C-9DD4-B3C5-479F6ADFC9F2}"/>
              </a:ext>
            </a:extLst>
          </p:cNvPr>
          <p:cNvPicPr>
            <a:picLocks noChangeAspect="1"/>
          </p:cNvPicPr>
          <p:nvPr/>
        </p:nvPicPr>
        <p:blipFill>
          <a:blip r:embed="rId2"/>
          <a:stretch>
            <a:fillRect/>
          </a:stretch>
        </p:blipFill>
        <p:spPr>
          <a:xfrm>
            <a:off x="6979979" y="585694"/>
            <a:ext cx="5161905" cy="3466667"/>
          </a:xfrm>
          <a:prstGeom prst="rect">
            <a:avLst/>
          </a:prstGeom>
        </p:spPr>
      </p:pic>
      <p:sp>
        <p:nvSpPr>
          <p:cNvPr id="6" name="CuadroTexto 5">
            <a:extLst>
              <a:ext uri="{FF2B5EF4-FFF2-40B4-BE49-F238E27FC236}">
                <a16:creationId xmlns:a16="http://schemas.microsoft.com/office/drawing/2014/main" id="{39F34ABF-3182-D530-BB28-503E356532AA}"/>
              </a:ext>
            </a:extLst>
          </p:cNvPr>
          <p:cNvSpPr txBox="1"/>
          <p:nvPr/>
        </p:nvSpPr>
        <p:spPr>
          <a:xfrm>
            <a:off x="6979979" y="4154982"/>
            <a:ext cx="5040225" cy="2246769"/>
          </a:xfrm>
          <a:prstGeom prst="rect">
            <a:avLst/>
          </a:prstGeom>
          <a:noFill/>
          <a:ln>
            <a:solidFill>
              <a:schemeClr val="tx1"/>
            </a:solidFill>
          </a:ln>
        </p:spPr>
        <p:txBody>
          <a:bodyPr wrap="square" rtlCol="0">
            <a:spAutoFit/>
          </a:bodyPr>
          <a:lstStyle/>
          <a:p>
            <a:pPr algn="just"/>
            <a:r>
              <a:rPr lang="en-US" sz="2000" dirty="0" err="1">
                <a:solidFill>
                  <a:prstClr val="black"/>
                </a:solidFill>
                <a:latin typeface="Century Gothic" panose="020B0502020202020204" pitchFamily="34" charset="0"/>
              </a:rPr>
              <a:t>Cuando</a:t>
            </a:r>
            <a:r>
              <a:rPr lang="en-US" sz="2000" dirty="0">
                <a:solidFill>
                  <a:prstClr val="black"/>
                </a:solidFill>
                <a:latin typeface="Century Gothic" panose="020B0502020202020204" pitchFamily="34" charset="0"/>
              </a:rPr>
              <a:t> </a:t>
            </a:r>
            <a:r>
              <a:rPr lang="en-US" sz="2000" dirty="0" err="1">
                <a:solidFill>
                  <a:prstClr val="black"/>
                </a:solidFill>
                <a:latin typeface="Century Gothic" panose="020B0502020202020204" pitchFamily="34" charset="0"/>
              </a:rPr>
              <a:t>el</a:t>
            </a:r>
            <a:r>
              <a:rPr lang="en-US" sz="2000" dirty="0">
                <a:solidFill>
                  <a:prstClr val="black"/>
                </a:solidFill>
                <a:latin typeface="Century Gothic" panose="020B0502020202020204" pitchFamily="34" charset="0"/>
              </a:rPr>
              <a:t> </a:t>
            </a:r>
            <a:r>
              <a:rPr lang="en-US" sz="2000" dirty="0" err="1">
                <a:solidFill>
                  <a:prstClr val="black"/>
                </a:solidFill>
                <a:latin typeface="Century Gothic" panose="020B0502020202020204" pitchFamily="34" charset="0"/>
              </a:rPr>
              <a:t>Espíritu</a:t>
            </a:r>
            <a:r>
              <a:rPr lang="en-US" sz="2000" dirty="0">
                <a:solidFill>
                  <a:prstClr val="black"/>
                </a:solidFill>
                <a:latin typeface="Century Gothic" panose="020B0502020202020204" pitchFamily="34" charset="0"/>
              </a:rPr>
              <a:t> Santo sea </a:t>
            </a:r>
            <a:r>
              <a:rPr lang="en-US" sz="2000" dirty="0" err="1">
                <a:solidFill>
                  <a:prstClr val="black"/>
                </a:solidFill>
                <a:latin typeface="Century Gothic" panose="020B0502020202020204" pitchFamily="34" charset="0"/>
              </a:rPr>
              <a:t>quitado</a:t>
            </a:r>
            <a:r>
              <a:rPr lang="en-US" sz="2000" dirty="0">
                <a:solidFill>
                  <a:prstClr val="black"/>
                </a:solidFill>
                <a:latin typeface="Century Gothic" panose="020B0502020202020204" pitchFamily="34" charset="0"/>
              </a:rPr>
              <a:t> de </a:t>
            </a:r>
            <a:r>
              <a:rPr lang="en-US" sz="2000" dirty="0" err="1">
                <a:solidFill>
                  <a:prstClr val="black"/>
                </a:solidFill>
                <a:latin typeface="Century Gothic" panose="020B0502020202020204" pitchFamily="34" charset="0"/>
              </a:rPr>
              <a:t>en</a:t>
            </a:r>
            <a:r>
              <a:rPr lang="en-US" sz="2000" dirty="0">
                <a:solidFill>
                  <a:prstClr val="black"/>
                </a:solidFill>
                <a:latin typeface="Century Gothic" panose="020B0502020202020204" pitchFamily="34" charset="0"/>
              </a:rPr>
              <a:t> medio (2 </a:t>
            </a:r>
            <a:r>
              <a:rPr lang="en-US" sz="2000" dirty="0" err="1">
                <a:solidFill>
                  <a:prstClr val="black"/>
                </a:solidFill>
                <a:latin typeface="Century Gothic" panose="020B0502020202020204" pitchFamily="34" charset="0"/>
              </a:rPr>
              <a:t>tes</a:t>
            </a:r>
            <a:r>
              <a:rPr lang="en-US" sz="2000" dirty="0">
                <a:solidFill>
                  <a:prstClr val="black"/>
                </a:solidFill>
                <a:latin typeface="Century Gothic" panose="020B0502020202020204" pitchFamily="34" charset="0"/>
              </a:rPr>
              <a:t> 2:7), </a:t>
            </a:r>
            <a:r>
              <a:rPr lang="en-US" sz="2000" dirty="0" err="1">
                <a:solidFill>
                  <a:prstClr val="black"/>
                </a:solidFill>
                <a:latin typeface="Century Gothic" panose="020B0502020202020204" pitchFamily="34" charset="0"/>
              </a:rPr>
              <a:t>finaliza</a:t>
            </a:r>
            <a:r>
              <a:rPr lang="en-US" sz="2000" dirty="0">
                <a:solidFill>
                  <a:prstClr val="black"/>
                </a:solidFill>
                <a:latin typeface="Century Gothic" panose="020B0502020202020204" pitchFamily="34" charset="0"/>
              </a:rPr>
              <a:t> la </a:t>
            </a:r>
            <a:r>
              <a:rPr lang="en-US" sz="2000" dirty="0" err="1">
                <a:solidFill>
                  <a:prstClr val="black"/>
                </a:solidFill>
                <a:latin typeface="Century Gothic" panose="020B0502020202020204" pitchFamily="34" charset="0"/>
              </a:rPr>
              <a:t>Gracia</a:t>
            </a:r>
            <a:r>
              <a:rPr lang="en-US" sz="2000" dirty="0">
                <a:solidFill>
                  <a:prstClr val="black"/>
                </a:solidFill>
                <a:latin typeface="Century Gothic" panose="020B0502020202020204" pitchFamily="34" charset="0"/>
              </a:rPr>
              <a:t>, y </a:t>
            </a:r>
            <a:r>
              <a:rPr lang="en-US" sz="2000" dirty="0" err="1">
                <a:solidFill>
                  <a:prstClr val="black"/>
                </a:solidFill>
                <a:latin typeface="Century Gothic" panose="020B0502020202020204" pitchFamily="34" charset="0"/>
              </a:rPr>
              <a:t>viene</a:t>
            </a:r>
            <a:r>
              <a:rPr lang="en-US" sz="2000" dirty="0">
                <a:solidFill>
                  <a:prstClr val="black"/>
                </a:solidFill>
                <a:latin typeface="Century Gothic" panose="020B0502020202020204" pitchFamily="34" charset="0"/>
              </a:rPr>
              <a:t> la </a:t>
            </a:r>
            <a:r>
              <a:rPr lang="en-US" sz="2000" dirty="0" err="1">
                <a:solidFill>
                  <a:prstClr val="black"/>
                </a:solidFill>
                <a:latin typeface="Century Gothic" panose="020B0502020202020204" pitchFamily="34" charset="0"/>
              </a:rPr>
              <a:t>Tribulación</a:t>
            </a:r>
            <a:r>
              <a:rPr lang="en-US" sz="2000" dirty="0">
                <a:solidFill>
                  <a:prstClr val="black"/>
                </a:solidFill>
                <a:latin typeface="Century Gothic" panose="020B0502020202020204" pitchFamily="34" charset="0"/>
              </a:rPr>
              <a:t>, </a:t>
            </a:r>
            <a:r>
              <a:rPr lang="en-US" sz="2000" dirty="0" err="1">
                <a:solidFill>
                  <a:prstClr val="black"/>
                </a:solidFill>
                <a:latin typeface="Century Gothic" panose="020B0502020202020204" pitchFamily="34" charset="0"/>
              </a:rPr>
              <a:t>período</a:t>
            </a:r>
            <a:r>
              <a:rPr lang="en-US" sz="2000" dirty="0">
                <a:solidFill>
                  <a:prstClr val="black"/>
                </a:solidFill>
                <a:latin typeface="Century Gothic" panose="020B0502020202020204" pitchFamily="34" charset="0"/>
              </a:rPr>
              <a:t> que </a:t>
            </a:r>
            <a:r>
              <a:rPr lang="en-US" sz="2000" dirty="0" err="1">
                <a:solidFill>
                  <a:prstClr val="black"/>
                </a:solidFill>
                <a:latin typeface="Century Gothic" panose="020B0502020202020204" pitchFamily="34" charset="0"/>
              </a:rPr>
              <a:t>corresponde</a:t>
            </a:r>
            <a:r>
              <a:rPr lang="en-US" sz="2000" dirty="0">
                <a:solidFill>
                  <a:prstClr val="black"/>
                </a:solidFill>
                <a:latin typeface="Century Gothic" panose="020B0502020202020204" pitchFamily="34" charset="0"/>
              </a:rPr>
              <a:t> a la </a:t>
            </a:r>
            <a:r>
              <a:rPr lang="en-US" sz="2000" dirty="0" err="1">
                <a:solidFill>
                  <a:prstClr val="black"/>
                </a:solidFill>
                <a:latin typeface="Century Gothic" panose="020B0502020202020204" pitchFamily="34" charset="0"/>
              </a:rPr>
              <a:t>semana</a:t>
            </a:r>
            <a:r>
              <a:rPr lang="en-US" sz="2000" dirty="0">
                <a:solidFill>
                  <a:prstClr val="black"/>
                </a:solidFill>
                <a:latin typeface="Century Gothic" panose="020B0502020202020204" pitchFamily="34" charset="0"/>
              </a:rPr>
              <a:t> 70 del </a:t>
            </a:r>
            <a:r>
              <a:rPr lang="en-US" sz="2000" dirty="0" err="1">
                <a:solidFill>
                  <a:prstClr val="black"/>
                </a:solidFill>
                <a:latin typeface="Century Gothic" panose="020B0502020202020204" pitchFamily="34" charset="0"/>
              </a:rPr>
              <a:t>Antiguo</a:t>
            </a:r>
            <a:r>
              <a:rPr lang="en-US" sz="2000" dirty="0">
                <a:solidFill>
                  <a:prstClr val="black"/>
                </a:solidFill>
                <a:latin typeface="Century Gothic" panose="020B0502020202020204" pitchFamily="34" charset="0"/>
              </a:rPr>
              <a:t> </a:t>
            </a:r>
            <a:r>
              <a:rPr lang="en-US" sz="2000" dirty="0" err="1">
                <a:solidFill>
                  <a:prstClr val="black"/>
                </a:solidFill>
                <a:latin typeface="Century Gothic" panose="020B0502020202020204" pitchFamily="34" charset="0"/>
              </a:rPr>
              <a:t>Testamento</a:t>
            </a:r>
            <a:r>
              <a:rPr lang="en-US" sz="2000" dirty="0">
                <a:solidFill>
                  <a:prstClr val="black"/>
                </a:solidFill>
                <a:latin typeface="Century Gothic" panose="020B0502020202020204" pitchFamily="34" charset="0"/>
              </a:rPr>
              <a:t>. El Espiritu Santo se </a:t>
            </a:r>
            <a:r>
              <a:rPr lang="en-US" sz="2000" dirty="0" err="1">
                <a:solidFill>
                  <a:prstClr val="black"/>
                </a:solidFill>
                <a:latin typeface="Century Gothic" panose="020B0502020202020204" pitchFamily="34" charset="0"/>
              </a:rPr>
              <a:t>va</a:t>
            </a:r>
            <a:r>
              <a:rPr lang="en-US" sz="2000" dirty="0">
                <a:solidFill>
                  <a:prstClr val="black"/>
                </a:solidFill>
                <a:latin typeface="Century Gothic" panose="020B0502020202020204" pitchFamily="34" charset="0"/>
              </a:rPr>
              <a:t> con la </a:t>
            </a:r>
            <a:r>
              <a:rPr lang="en-US" sz="2000" dirty="0" err="1">
                <a:solidFill>
                  <a:prstClr val="black"/>
                </a:solidFill>
                <a:latin typeface="Century Gothic" panose="020B0502020202020204" pitchFamily="34" charset="0"/>
              </a:rPr>
              <a:t>Iglesia</a:t>
            </a:r>
            <a:r>
              <a:rPr lang="en-US" sz="2000" dirty="0">
                <a:solidFill>
                  <a:prstClr val="black"/>
                </a:solidFill>
                <a:latin typeface="Century Gothic" panose="020B0502020202020204" pitchFamily="34" charset="0"/>
              </a:rPr>
              <a:t> </a:t>
            </a:r>
            <a:r>
              <a:rPr lang="en-US" sz="2000" dirty="0" err="1">
                <a:solidFill>
                  <a:prstClr val="black"/>
                </a:solidFill>
                <a:latin typeface="Century Gothic" panose="020B0502020202020204" pitchFamily="34" charset="0"/>
              </a:rPr>
              <a:t>en</a:t>
            </a:r>
            <a:r>
              <a:rPr lang="en-US" sz="2000" dirty="0">
                <a:solidFill>
                  <a:prstClr val="black"/>
                </a:solidFill>
                <a:latin typeface="Century Gothic" panose="020B0502020202020204" pitchFamily="34" charset="0"/>
              </a:rPr>
              <a:t> </a:t>
            </a:r>
            <a:r>
              <a:rPr lang="en-US" sz="2000" dirty="0" err="1">
                <a:solidFill>
                  <a:prstClr val="black"/>
                </a:solidFill>
                <a:latin typeface="Century Gothic" panose="020B0502020202020204" pitchFamily="34" charset="0"/>
              </a:rPr>
              <a:t>el</a:t>
            </a:r>
            <a:r>
              <a:rPr lang="en-US" sz="2000" dirty="0">
                <a:solidFill>
                  <a:prstClr val="black"/>
                </a:solidFill>
                <a:latin typeface="Century Gothic" panose="020B0502020202020204" pitchFamily="34" charset="0"/>
              </a:rPr>
              <a:t> </a:t>
            </a:r>
            <a:r>
              <a:rPr lang="en-US" sz="2000" dirty="0" err="1">
                <a:solidFill>
                  <a:prstClr val="black"/>
                </a:solidFill>
                <a:latin typeface="Century Gothic" panose="020B0502020202020204" pitchFamily="34" charset="0"/>
              </a:rPr>
              <a:t>Rapto</a:t>
            </a:r>
            <a:r>
              <a:rPr lang="en-US" sz="2000" dirty="0">
                <a:solidFill>
                  <a:prstClr val="black"/>
                </a:solidFill>
                <a:latin typeface="Century Gothic" panose="020B0502020202020204" pitchFamily="34" charset="0"/>
              </a:rPr>
              <a:t>, antes de </a:t>
            </a:r>
            <a:r>
              <a:rPr lang="en-US" sz="2000" dirty="0" err="1">
                <a:solidFill>
                  <a:prstClr val="black"/>
                </a:solidFill>
                <a:latin typeface="Century Gothic" panose="020B0502020202020204" pitchFamily="34" charset="0"/>
              </a:rPr>
              <a:t>iniciar</a:t>
            </a:r>
            <a:r>
              <a:rPr lang="en-US" sz="2000" dirty="0">
                <a:solidFill>
                  <a:prstClr val="black"/>
                </a:solidFill>
                <a:latin typeface="Century Gothic" panose="020B0502020202020204" pitchFamily="34" charset="0"/>
              </a:rPr>
              <a:t> la </a:t>
            </a:r>
            <a:r>
              <a:rPr lang="en-US" sz="2000" dirty="0" err="1">
                <a:solidFill>
                  <a:prstClr val="black"/>
                </a:solidFill>
                <a:latin typeface="Century Gothic" panose="020B0502020202020204" pitchFamily="34" charset="0"/>
              </a:rPr>
              <a:t>Tribulación</a:t>
            </a:r>
            <a:r>
              <a:rPr lang="en-US" sz="2000" dirty="0">
                <a:solidFill>
                  <a:prstClr val="black"/>
                </a:solidFill>
                <a:latin typeface="Century Gothic" panose="020B0502020202020204" pitchFamily="34" charset="0"/>
              </a:rPr>
              <a:t>.</a:t>
            </a:r>
            <a:endParaRPr lang="es-SV" sz="20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6036538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TRES CONSIDERACIONES AL ESTUDIAR LOS DONES ESPIRITUALES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12:3  Digo, pues,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 la gracia que me es dada</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cada cual que está entre vosotros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que no tenga más alto concepto de sí que el que debe tener,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sino que piense de sí con cordura</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conforme a la medida de fe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 Dios repartió a cada uno.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12:4  Porque de la manera que en un cuerpo tenemos muchos miembros, pero no todos los miembros tienen la misma función,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12:5  así nosotros, siendo muchos, somos un cuerpo en Cristo, y todos miembros los unos de los otros.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12:6  De manera que,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teniendo diferentes dones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según la gracia que nos es dada, si el de profecía, úsese conforme a la medida de la fe;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12:7  o si de servicio, en servir; o el que enseña, en la enseñanza;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12:8  el que exhorta, en la exhortación; el que reparte, con liberalidad; el que preside, con solicitud; el que hace misericordia, con alegría.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106</a:t>
            </a:r>
          </a:p>
        </p:txBody>
      </p:sp>
      <p:pic>
        <p:nvPicPr>
          <p:cNvPr id="6" name="Imagen 5">
            <a:extLst>
              <a:ext uri="{FF2B5EF4-FFF2-40B4-BE49-F238E27FC236}">
                <a16:creationId xmlns:a16="http://schemas.microsoft.com/office/drawing/2014/main" id="{01267F54-099A-550D-CB3F-C0A1EEA6CD7B}"/>
              </a:ext>
            </a:extLst>
          </p:cNvPr>
          <p:cNvPicPr>
            <a:picLocks noChangeAspect="1"/>
          </p:cNvPicPr>
          <p:nvPr/>
        </p:nvPicPr>
        <p:blipFill>
          <a:blip r:embed="rId2"/>
          <a:stretch>
            <a:fillRect/>
          </a:stretch>
        </p:blipFill>
        <p:spPr>
          <a:xfrm>
            <a:off x="3552825" y="643455"/>
            <a:ext cx="5086350" cy="2257425"/>
          </a:xfrm>
          <a:prstGeom prst="rect">
            <a:avLst/>
          </a:prstGeom>
        </p:spPr>
      </p:pic>
      <p:sp>
        <p:nvSpPr>
          <p:cNvPr id="7" name="Rectángulo 6">
            <a:extLst>
              <a:ext uri="{FF2B5EF4-FFF2-40B4-BE49-F238E27FC236}">
                <a16:creationId xmlns:a16="http://schemas.microsoft.com/office/drawing/2014/main" id="{9BC4EA38-7C35-39A7-0224-3A058D6FFEEA}"/>
              </a:ext>
            </a:extLst>
          </p:cNvPr>
          <p:cNvSpPr/>
          <p:nvPr/>
        </p:nvSpPr>
        <p:spPr>
          <a:xfrm>
            <a:off x="6246534" y="1197032"/>
            <a:ext cx="1130532" cy="2410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2140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TRES CONSIDERACIONES AL ESTUDIAR LOS DONES ESPIRITUALES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4:1  Así, pues, téngannos los hombres por servidores de Cristo,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administradores de los misterios de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12:28  Y a unos puso Dios en la iglesia, primeramente apóstoles, luego profetas, lo tercero maestros, luego los que hacen milagros, después los que sanan, los que ayudan, los que administran, los que tienen don de lenguas.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12:31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Procurad, pues, los dones mejores</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Mas yo os muestro un camino aun más excelente.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4:11  Y él mismo constituyó a unos, apóstoles; a otros, profetas; a otros, evangelistas; a otros, pastores y maestros,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Efes 4:12  a fin de perfeccionar a los santos para la obra del ministerio, para la edificación del cuerpo de Cristo,</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107</a:t>
            </a:r>
          </a:p>
        </p:txBody>
      </p:sp>
      <p:sp>
        <p:nvSpPr>
          <p:cNvPr id="7" name="Rectángulo 6">
            <a:extLst>
              <a:ext uri="{FF2B5EF4-FFF2-40B4-BE49-F238E27FC236}">
                <a16:creationId xmlns:a16="http://schemas.microsoft.com/office/drawing/2014/main" id="{9BC4EA38-7C35-39A7-0224-3A058D6FFEEA}"/>
              </a:ext>
            </a:extLst>
          </p:cNvPr>
          <p:cNvSpPr/>
          <p:nvPr/>
        </p:nvSpPr>
        <p:spPr>
          <a:xfrm>
            <a:off x="6246534" y="1197032"/>
            <a:ext cx="1130532" cy="2410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Imagen 7">
            <a:extLst>
              <a:ext uri="{FF2B5EF4-FFF2-40B4-BE49-F238E27FC236}">
                <a16:creationId xmlns:a16="http://schemas.microsoft.com/office/drawing/2014/main" id="{7E66C1CB-EBFA-B3B3-E17C-589F633C39EA}"/>
              </a:ext>
            </a:extLst>
          </p:cNvPr>
          <p:cNvPicPr>
            <a:picLocks noChangeAspect="1"/>
          </p:cNvPicPr>
          <p:nvPr/>
        </p:nvPicPr>
        <p:blipFill rotWithShape="1">
          <a:blip r:embed="rId2"/>
          <a:srcRect l="4604" t="5835" r="3404" b="22460"/>
          <a:stretch/>
        </p:blipFill>
        <p:spPr>
          <a:xfrm>
            <a:off x="3644391" y="856211"/>
            <a:ext cx="5204285" cy="17872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32989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TRES CONSIDERACIONES AL ESTUDIAR LOS DONES ESPIRITUALES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12:7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cada uno</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le es dada la manifestación del Espíritu</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para provecho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12:8  Porque a éste es dada por el Espíritu palabra de sabiduría; a otro, palabra de ciencia según el mismo Espíritu;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12:9  a otro, fe por el mismo Espíritu; y a otro, dones de sanidades por el mismo Espíritu.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12:10  A otro, el hacer milagros; a otro, profecía; a otro, discernimiento de espíritus; a otro, diversos géneros de lenguas; y a otro, interpretación de lenguas.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12:11  Pero todas estas cosas las hace uno y el mismo Espíritu,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repartiendo a cada uno en particular como él quiere. </a:t>
            </a:r>
            <a:endPar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108</a:t>
            </a:r>
          </a:p>
        </p:txBody>
      </p:sp>
      <p:sp>
        <p:nvSpPr>
          <p:cNvPr id="7" name="Rectángulo 6">
            <a:extLst>
              <a:ext uri="{FF2B5EF4-FFF2-40B4-BE49-F238E27FC236}">
                <a16:creationId xmlns:a16="http://schemas.microsoft.com/office/drawing/2014/main" id="{9BC4EA38-7C35-39A7-0224-3A058D6FFEEA}"/>
              </a:ext>
            </a:extLst>
          </p:cNvPr>
          <p:cNvSpPr/>
          <p:nvPr/>
        </p:nvSpPr>
        <p:spPr>
          <a:xfrm>
            <a:off x="6246534" y="1197032"/>
            <a:ext cx="1130532" cy="2410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agen 5">
            <a:extLst>
              <a:ext uri="{FF2B5EF4-FFF2-40B4-BE49-F238E27FC236}">
                <a16:creationId xmlns:a16="http://schemas.microsoft.com/office/drawing/2014/main" id="{20619A5E-0D5D-8235-9F50-0C5A57D6FD53}"/>
              </a:ext>
            </a:extLst>
          </p:cNvPr>
          <p:cNvPicPr>
            <a:picLocks noChangeAspect="1"/>
          </p:cNvPicPr>
          <p:nvPr/>
        </p:nvPicPr>
        <p:blipFill rotWithShape="1">
          <a:blip r:embed="rId2"/>
          <a:srcRect l="6887" t="5303" r="5854" b="23205"/>
          <a:stretch/>
        </p:blipFill>
        <p:spPr>
          <a:xfrm>
            <a:off x="3782173" y="764770"/>
            <a:ext cx="4928721" cy="17872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486430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TRES CONSIDERACIONES AL ESTUDIAR LOS DONES ESPIRITUALES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109</a:t>
            </a:r>
          </a:p>
        </p:txBody>
      </p:sp>
      <p:sp>
        <p:nvSpPr>
          <p:cNvPr id="7" name="Rectángulo 6">
            <a:extLst>
              <a:ext uri="{FF2B5EF4-FFF2-40B4-BE49-F238E27FC236}">
                <a16:creationId xmlns:a16="http://schemas.microsoft.com/office/drawing/2014/main" id="{9BC4EA38-7C35-39A7-0224-3A058D6FFEEA}"/>
              </a:ext>
            </a:extLst>
          </p:cNvPr>
          <p:cNvSpPr/>
          <p:nvPr/>
        </p:nvSpPr>
        <p:spPr>
          <a:xfrm>
            <a:off x="6246534" y="1197032"/>
            <a:ext cx="1130532" cy="2410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agen 5">
            <a:extLst>
              <a:ext uri="{FF2B5EF4-FFF2-40B4-BE49-F238E27FC236}">
                <a16:creationId xmlns:a16="http://schemas.microsoft.com/office/drawing/2014/main" id="{20619A5E-0D5D-8235-9F50-0C5A57D6FD53}"/>
              </a:ext>
            </a:extLst>
          </p:cNvPr>
          <p:cNvPicPr>
            <a:picLocks noChangeAspect="1"/>
          </p:cNvPicPr>
          <p:nvPr/>
        </p:nvPicPr>
        <p:blipFill rotWithShape="1">
          <a:blip r:embed="rId2"/>
          <a:srcRect l="6887" t="5303" r="5854" b="23205"/>
          <a:stretch/>
        </p:blipFill>
        <p:spPr>
          <a:xfrm>
            <a:off x="881149" y="4666651"/>
            <a:ext cx="4447309" cy="16126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C9CD7720-ED7B-9C3F-1426-21F6AF29F8A7}"/>
              </a:ext>
            </a:extLst>
          </p:cNvPr>
          <p:cNvPicPr>
            <a:picLocks noChangeAspect="1"/>
          </p:cNvPicPr>
          <p:nvPr/>
        </p:nvPicPr>
        <p:blipFill rotWithShape="1">
          <a:blip r:embed="rId3"/>
          <a:srcRect l="4604" t="5835" r="3404" b="22460"/>
          <a:stretch/>
        </p:blipFill>
        <p:spPr>
          <a:xfrm>
            <a:off x="881149" y="2743200"/>
            <a:ext cx="4447309" cy="16043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1A82A9B2-28FA-D292-460F-AAB8BAC679EE}"/>
              </a:ext>
            </a:extLst>
          </p:cNvPr>
          <p:cNvPicPr>
            <a:picLocks noChangeAspect="1"/>
          </p:cNvPicPr>
          <p:nvPr/>
        </p:nvPicPr>
        <p:blipFill rotWithShape="1">
          <a:blip r:embed="rId4"/>
          <a:srcRect l="2242" t="7202" r="2057" b="4680"/>
          <a:stretch/>
        </p:blipFill>
        <p:spPr>
          <a:xfrm>
            <a:off x="881149" y="802168"/>
            <a:ext cx="4447309" cy="16916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51966D68-9CF4-D777-BCE3-6910C33950F9}"/>
              </a:ext>
            </a:extLst>
          </p:cNvPr>
          <p:cNvSpPr txBox="1"/>
          <p:nvPr/>
        </p:nvSpPr>
        <p:spPr>
          <a:xfrm>
            <a:off x="5627716" y="1321724"/>
            <a:ext cx="5860473" cy="4893647"/>
          </a:xfrm>
          <a:prstGeom prst="rect">
            <a:avLst/>
          </a:prstGeom>
          <a:noFill/>
          <a:ln w="38100">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Cuando ponemos en práctica nuestra MOTIVACIÓN a través de nuestro MINISTERIO, el Espíritu Santo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determina cuál MANIFESTACIÓN </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utilizará para beneficiar a los oyentes, de una manera más efectiva: a la iglesia y también a los incrédulos.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Nosotros no debemos buscar estas manifestaciones, sino que Dios las manifiesta en el momento indicado; sin embargo, si se deben procurar los mejores dones.</a:t>
            </a:r>
          </a:p>
        </p:txBody>
      </p:sp>
    </p:spTree>
    <p:extLst>
      <p:ext uri="{BB962C8B-B14F-4D97-AF65-F5344CB8AC3E}">
        <p14:creationId xmlns:p14="http://schemas.microsoft.com/office/powerpoint/2010/main" val="438009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92075" marR="0" lvl="1" indent="0" algn="ctr" defTabSz="914400" rtl="0" eaLnBrk="1" fontAlgn="auto" latinLnBrk="0" hangingPunct="1">
              <a:lnSpc>
                <a:spcPct val="110000"/>
              </a:lnSpc>
              <a:spcBef>
                <a:spcPts val="500"/>
              </a:spcBef>
              <a:spcAft>
                <a:spcPts val="0"/>
              </a:spcAft>
              <a:buClrTx/>
              <a:buSzTx/>
              <a:buFont typeface="Arial" panose="020B0604020202020204" pitchFamily="34" charset="0"/>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POSESIÓN DE UN DON ESPIRITUAL NO SIGNIFICA NECESARIAMENTE “ESPIRITUALIDAD”</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9750" marR="0" lvl="1" indent="-447675" algn="just" defTabSz="914400" rtl="0" eaLnBrk="1" fontAlgn="auto" latinLnBrk="0" hangingPunct="1">
              <a:lnSpc>
                <a:spcPct val="110000"/>
              </a:lnSpc>
              <a:spcBef>
                <a:spcPts val="500"/>
              </a:spcBef>
              <a:spcAft>
                <a:spcPts val="0"/>
              </a:spcAft>
              <a:buClrTx/>
              <a:buSzTx/>
              <a:buFont typeface="+mj-lt"/>
              <a:buAutoNum type="alphaUcPeriod" startAt="6"/>
              <a:tabLst/>
              <a:defRPr/>
            </a:pPr>
            <a:endPar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2" indent="-182563"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iglesia en Corinto tenía entre sus miembros todos los dones espirituales a su disposición (1Corintios 1:7a):</a:t>
            </a:r>
          </a:p>
          <a:p>
            <a:pPr marL="357188" marR="0" lvl="2" indent="-182563"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2" indent="-182563"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1:7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 tal manera que nada os falta en ningún don</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esperando la manifestación de nuestro Señor Jesucristo; </a:t>
            </a:r>
          </a:p>
          <a:p>
            <a:pPr marL="357188" marR="0" lvl="2" indent="-182563"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2" indent="-182563"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en ese momento la Iglesia era carnal y plagada de serios problemas —1 Corintios 1:11; 3:1-4. </a:t>
            </a:r>
          </a:p>
          <a:p>
            <a:pPr marL="357188" marR="0" lvl="2" indent="-182563"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2" indent="-182563"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1:11  Porque he sido informado acerca de vosotros, hermanos míos, por los de </a:t>
            </a:r>
            <a:r>
              <a:rPr kumimoji="0" lang="es-ES" sz="16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Cloé</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que hay entre vosotros contiendas. </a:t>
            </a:r>
          </a:p>
          <a:p>
            <a:pPr marL="357188" marR="0" lvl="2" indent="-182563"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2" indent="-182563"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3:1  De manera que yo, hermanos, no pude hablaros como a espirituales,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sino como a carnales</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como a niños en Cristo. </a:t>
            </a:r>
          </a:p>
          <a:p>
            <a:pPr marL="357188" marR="0" lvl="2" indent="-182563"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3:2  Os di a beber leche, y no vianda; porque aún no erais capaces, ni sois capaces todavía, </a:t>
            </a:r>
          </a:p>
          <a:p>
            <a:pPr marL="357188" marR="0" lvl="2" indent="-182563"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3:3  porque aún sois carnales; pues habiendo entre vosotros celos, contiendas y disensiones, ¿no sois carnales,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andáis como hombres</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357188" marR="0" lvl="2" indent="-182563"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1Co 3:4  Porque diciendo el uno: Yo ciertamente soy de Pablo; y el otro: Yo soy de Apolos,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sois carnales</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357188" marR="0" lvl="2" indent="-182563"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357188" marR="0" lvl="2" indent="-182563"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 bien en cierto que la iglesia tenía todos los dones a su disposición, ninguno de los miembros poseía todos los dones, porque eran carnales 1 </a:t>
            </a:r>
            <a:r>
              <a:rPr kumimoji="0" lang="es-ES" sz="1600" b="1" i="0" u="sng"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Cor</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3:4.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110</a:t>
            </a:r>
          </a:p>
        </p:txBody>
      </p:sp>
    </p:spTree>
    <p:extLst>
      <p:ext uri="{BB962C8B-B14F-4D97-AF65-F5344CB8AC3E}">
        <p14:creationId xmlns:p14="http://schemas.microsoft.com/office/powerpoint/2010/main" val="14303611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144519"/>
            <a:ext cx="11722848" cy="33855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DONES ESPIRITUALES DEBEN SER AVIVADOS PARA NO SER DESCUIDADOS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214117"/>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2075"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 acuerdo con 1 Timoteo 4:14a, un don espiritual puede ser descuidado. </a:t>
            </a:r>
          </a:p>
          <a:p>
            <a:pPr marL="92075"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92075"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1Ti 4:14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 descuides el don que hay en ti,</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que te fue dado mediante profecía con la imposición de las manos del presbiterio. </a:t>
            </a:r>
          </a:p>
          <a:p>
            <a:pPr marL="92075"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92075"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intención de Dios de que sea “avivado” (2 Timoteo 1:6)—a través de escudriñar la Palabra de Dios, “permaneciendo en ellas”, y usándolos para la gloria de Dios (1 Pedro 4:11b). </a:t>
            </a:r>
          </a:p>
          <a:p>
            <a:pPr marL="92075"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92075"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2Ti 1:6  Por lo cual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te aconsejo que avives el fuego del don de Dios que está en ti</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por la imposición de mis manos. </a:t>
            </a:r>
          </a:p>
          <a:p>
            <a:pPr marL="92075"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92075"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1Pe 4:11  Si alguno habla, hable conforme a las palabras de Dios;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 alguno ministra, ministre conforme al poder que Dios da, para que en todo sea Dios glorificado por Jesucristo</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 quien pertenecen la gloria y el imperio por los siglos de los siglos. Amén. </a:t>
            </a:r>
          </a:p>
          <a:p>
            <a:pPr marL="92075"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92075"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 acuerdo con Romanos 12:6-8, Dios espera que nosotros nos concentremos en ejercitar nuestro don en la iglesia. Esto se ve en las palabras “úsese” y “el que...”. </a:t>
            </a:r>
          </a:p>
          <a:p>
            <a:pPr marL="92075"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92075"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12:6  De manera que,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teniendo diferentes dones</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según la gracia que nos es dada, si el de profecía,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úsese conforme a la medida de la fe; </a:t>
            </a:r>
          </a:p>
          <a:p>
            <a:pPr marL="92075"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12:7  o si de servicio, en servir; o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que</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enseña, en la enseñanza; </a:t>
            </a:r>
          </a:p>
          <a:p>
            <a:pPr marL="92075"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12:8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que</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exhorta, en la exhortación;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que</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reparte, con liberalidad;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que</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preside, con solicitud;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que</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hace misericordia, con alegría.</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Espíritu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59035" y="1544602"/>
            <a:ext cx="585448" cy="3724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111</a:t>
            </a:r>
          </a:p>
        </p:txBody>
      </p:sp>
    </p:spTree>
    <p:extLst>
      <p:ext uri="{BB962C8B-B14F-4D97-AF65-F5344CB8AC3E}">
        <p14:creationId xmlns:p14="http://schemas.microsoft.com/office/powerpoint/2010/main" val="39540063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1"/>
            <a:ext cx="11803450" cy="6127772"/>
          </a:xfrm>
          <a:prstGeom prst="rect">
            <a:avLst/>
          </a:prstGeom>
          <a:ln w="28575">
            <a:solidFill>
              <a:schemeClr val="tx1"/>
            </a:solidFill>
          </a:ln>
        </p:spPr>
        <p:txBody>
          <a:bodyPr wrap="square">
            <a:normAutofit lnSpcReduction="10000"/>
          </a:bodyPr>
          <a:lstStyle/>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ESTE MATERIAL ES PARA CUMPLIR MATEO 28:19 </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Por tanto, id, y </a:t>
            </a:r>
            <a:r>
              <a:rPr kumimoji="0" lang="es-ES" sz="32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haced discípulos</a:t>
            </a: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 a todas las naciones, bautizándolos en el nombre del Padre, y del Hijo, y del Espíritu Santo;</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2Ti 4:2  que prediques la palabra; que instes a tiempo y fuera de tiempo; redarguye, reprende, exhorta con toda paciencia </a:t>
            </a:r>
            <a:r>
              <a:rPr kumimoji="0" lang="es-ES" sz="32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y doctrina</a:t>
            </a: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 </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Este material es para enseñar doctrina: en la Iglesia, a la familia, en el trabajo, en el vecindario, a las amistades, etc.</a:t>
            </a:r>
          </a:p>
        </p:txBody>
      </p:sp>
    </p:spTree>
    <p:extLst>
      <p:ext uri="{BB962C8B-B14F-4D97-AF65-F5344CB8AC3E}">
        <p14:creationId xmlns:p14="http://schemas.microsoft.com/office/powerpoint/2010/main" val="10111506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0"/>
            <a:ext cx="11803450" cy="6186309"/>
          </a:xfrm>
          <a:prstGeom prst="rect">
            <a:avLst/>
          </a:prstGeom>
          <a:ln w="28575">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SEÑOR JESUCRISTO</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TE ACEPTO COMO MI DIOS Y MI SALVADOR</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CREO QUE ERES DIOS, QUE MORISTE EN LA CRUZ Y</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QUE RESUCITASTE AL TERCER DIA </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ME ARREPIENTO DE MIS PECADOS</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QUIERO ESTAR SEGURO DE MI SALVACIÓN</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POR LO QUE TE RUEGO </a:t>
            </a:r>
            <a:r>
              <a:rPr kumimoji="0" lang="es-ES" sz="36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ME BAUTICES CON EL ESPIRITU SANTO</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entury Gothic" panose="020B0502020202020204" pitchFamily="34" charset="0"/>
                <a:ea typeface="+mn-ea"/>
                <a:cs typeface="+mn-cs"/>
              </a:rPr>
              <a:t>AMÉN</a:t>
            </a:r>
          </a:p>
        </p:txBody>
      </p:sp>
      <p:sp>
        <p:nvSpPr>
          <p:cNvPr id="2" name="CuadroTexto 1">
            <a:extLst>
              <a:ext uri="{FF2B5EF4-FFF2-40B4-BE49-F238E27FC236}">
                <a16:creationId xmlns:a16="http://schemas.microsoft.com/office/drawing/2014/main" id="{428BDA6A-6E63-358E-CD35-9A2739F79BD1}"/>
              </a:ext>
            </a:extLst>
          </p:cNvPr>
          <p:cNvSpPr txBox="1"/>
          <p:nvPr/>
        </p:nvSpPr>
        <p:spPr>
          <a:xfrm>
            <a:off x="357447" y="6350924"/>
            <a:ext cx="11521440" cy="369332"/>
          </a:xfrm>
          <a:prstGeom prst="rect">
            <a:avLst/>
          </a:prstGeom>
          <a:noFill/>
          <a:ln w="28575">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Esta</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oración</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hay que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repetirla</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hasta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estar</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seguros</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de que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hemos</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sido</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bautizados</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con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el</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Espíritu</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Santo</a:t>
            </a:r>
            <a:endParaRPr kumimoji="0" lang="es-SV"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4597933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SUGIEREN ENTRE 15 O 30 MINUTOS DE RECESO, DEPENDIENDO DEL NÚMERO DE LA AUDIENCIA. </a:t>
            </a:r>
          </a:p>
        </p:txBody>
      </p:sp>
    </p:spTree>
    <p:extLst>
      <p:ext uri="{BB962C8B-B14F-4D97-AF65-F5344CB8AC3E}">
        <p14:creationId xmlns:p14="http://schemas.microsoft.com/office/powerpoint/2010/main" val="35094558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Imagen 13">
            <a:extLst>
              <a:ext uri="{FF2B5EF4-FFF2-40B4-BE49-F238E27FC236}">
                <a16:creationId xmlns:a16="http://schemas.microsoft.com/office/drawing/2014/main" id="{95321252-C5A3-EB17-2CE2-8E3AE60FA4DA}"/>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21304097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25186</TotalTime>
  <Words>5261</Words>
  <Application>Microsoft Office PowerPoint</Application>
  <PresentationFormat>Widescreen</PresentationFormat>
  <Paragraphs>672</Paragraphs>
  <Slides>37</Slides>
  <Notes>6</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37</vt:i4>
      </vt:variant>
    </vt:vector>
  </HeadingPairs>
  <TitlesOfParts>
    <vt:vector size="51" baseType="lpstr">
      <vt:lpstr>Arial</vt:lpstr>
      <vt:lpstr>Bookman Old Style</vt:lpstr>
      <vt:lpstr>Calibri</vt:lpstr>
      <vt:lpstr>Calibri Light</vt:lpstr>
      <vt:lpstr>Century Gothic</vt:lpstr>
      <vt:lpstr>Georgia</vt:lpstr>
      <vt:lpstr>Times New Roman</vt:lpstr>
      <vt:lpstr>Wingdings</vt:lpstr>
      <vt:lpstr>Office Theme</vt:lpstr>
      <vt:lpstr>1_Office Theme</vt:lpstr>
      <vt:lpstr>CRISTIANO</vt:lpstr>
      <vt:lpstr>2_Office Theme</vt:lpstr>
      <vt:lpstr>1_Tema de Office</vt:lpstr>
      <vt:lpstr>3_Office Theme</vt:lpstr>
      <vt:lpstr>PowerPoint Presentation</vt:lpstr>
      <vt:lpstr>CONTENIDO - DOCTRINA DEL ESPIRITU SANTO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3684</cp:revision>
  <cp:lastPrinted>2024-01-27T00:52:02Z</cp:lastPrinted>
  <dcterms:created xsi:type="dcterms:W3CDTF">2017-10-23T23:04:17Z</dcterms:created>
  <dcterms:modified xsi:type="dcterms:W3CDTF">2024-11-27T19:24:46Z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