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73" r:id="rId1"/>
    <p:sldMasterId id="2147484799" r:id="rId2"/>
    <p:sldMasterId id="2147484802" r:id="rId3"/>
    <p:sldMasterId id="2147484808" r:id="rId4"/>
    <p:sldMasterId id="2147484820" r:id="rId5"/>
  </p:sldMasterIdLst>
  <p:notesMasterIdLst>
    <p:notesMasterId r:id="rId37"/>
  </p:notesMasterIdLst>
  <p:sldIdLst>
    <p:sldId id="1478" r:id="rId6"/>
    <p:sldId id="1816" r:id="rId7"/>
    <p:sldId id="1860" r:id="rId8"/>
    <p:sldId id="1889" r:id="rId9"/>
    <p:sldId id="1876" r:id="rId10"/>
    <p:sldId id="1861" r:id="rId11"/>
    <p:sldId id="1879" r:id="rId12"/>
    <p:sldId id="1877" r:id="rId13"/>
    <p:sldId id="1862" r:id="rId14"/>
    <p:sldId id="1863" r:id="rId15"/>
    <p:sldId id="1890" r:id="rId16"/>
    <p:sldId id="1864" r:id="rId17"/>
    <p:sldId id="1866" r:id="rId18"/>
    <p:sldId id="1867" r:id="rId19"/>
    <p:sldId id="1868" r:id="rId20"/>
    <p:sldId id="1869" r:id="rId21"/>
    <p:sldId id="1880" r:id="rId22"/>
    <p:sldId id="1874" r:id="rId23"/>
    <p:sldId id="1882" r:id="rId24"/>
    <p:sldId id="1883" r:id="rId25"/>
    <p:sldId id="1875" r:id="rId26"/>
    <p:sldId id="1884" r:id="rId27"/>
    <p:sldId id="1885" r:id="rId28"/>
    <p:sldId id="1886" r:id="rId29"/>
    <p:sldId id="1887" r:id="rId30"/>
    <p:sldId id="1888" r:id="rId31"/>
    <p:sldId id="1713" r:id="rId32"/>
    <p:sldId id="1782" r:id="rId33"/>
    <p:sldId id="1712" r:id="rId34"/>
    <p:sldId id="1477" r:id="rId35"/>
    <p:sldId id="257" r:id="rId36"/>
  </p:sldIdLst>
  <p:sldSz cx="12192000" cy="6858000"/>
  <p:notesSz cx="7023100" cy="93091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ardo Hernandez" initials="RH" lastIdx="1" clrIdx="0">
    <p:extLst>
      <p:ext uri="{19B8F6BF-5375-455C-9EA6-DF929625EA0E}">
        <p15:presenceInfo xmlns:p15="http://schemas.microsoft.com/office/powerpoint/2012/main" userId="3890efa95130c24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9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40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CBD714-FE41-4D83-AD4C-BA09452652E3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SV"/>
        </a:p>
      </dgm:t>
    </dgm:pt>
    <dgm:pt modelId="{78A414F5-B2FE-4A20-BDBA-933E19AC7773}">
      <dgm:prSet phldrT="[Texto]" custT="1"/>
      <dgm:spPr>
        <a:ln w="38100">
          <a:solidFill>
            <a:schemeClr val="tx1"/>
          </a:solidFill>
        </a:ln>
      </dgm:spPr>
      <dgm:t>
        <a:bodyPr/>
        <a:lstStyle/>
        <a:p>
          <a:r>
            <a:rPr lang="en-US" sz="3200" b="1" dirty="0">
              <a:solidFill>
                <a:schemeClr val="tx1"/>
              </a:solidFill>
            </a:rPr>
            <a:t>Llenura del Espíritu Santo  </a:t>
          </a:r>
          <a:endParaRPr lang="es-SV" sz="3200" b="1" dirty="0">
            <a:solidFill>
              <a:schemeClr val="tx1"/>
            </a:solidFill>
          </a:endParaRPr>
        </a:p>
      </dgm:t>
    </dgm:pt>
    <dgm:pt modelId="{211FD29C-DF5E-4C60-8D85-53A33329864D}" type="parTrans" cxnId="{8B159A9E-ADD1-4E40-B10D-D64C530DD77F}">
      <dgm:prSet/>
      <dgm:spPr/>
      <dgm:t>
        <a:bodyPr/>
        <a:lstStyle/>
        <a:p>
          <a:endParaRPr lang="es-SV"/>
        </a:p>
      </dgm:t>
    </dgm:pt>
    <dgm:pt modelId="{4600D609-2B50-45B3-A8C9-D7978AD371CF}" type="sibTrans" cxnId="{8B159A9E-ADD1-4E40-B10D-D64C530DD77F}">
      <dgm:prSet/>
      <dgm:spPr/>
      <dgm:t>
        <a:bodyPr/>
        <a:lstStyle/>
        <a:p>
          <a:endParaRPr lang="es-SV"/>
        </a:p>
      </dgm:t>
    </dgm:pt>
    <dgm:pt modelId="{314C1C16-E5DE-4BC3-B49B-C920F492F981}">
      <dgm:prSet phldrT="[Texto]"/>
      <dgm:spPr>
        <a:ln w="38100">
          <a:solidFill>
            <a:schemeClr val="tx1"/>
          </a:solidFill>
        </a:ln>
      </dgm:spPr>
      <dgm:t>
        <a:bodyPr/>
        <a:lstStyle/>
        <a:p>
          <a:pPr algn="ctr"/>
          <a:r>
            <a:rPr lang="en-US" b="1" dirty="0">
              <a:solidFill>
                <a:schemeClr val="tx1"/>
              </a:solidFill>
            </a:rPr>
            <a:t>PALABRAS DE SABIDURÍA</a:t>
          </a:r>
          <a:endParaRPr lang="es-SV" b="1" dirty="0">
            <a:solidFill>
              <a:schemeClr val="tx1"/>
            </a:solidFill>
          </a:endParaRPr>
        </a:p>
      </dgm:t>
    </dgm:pt>
    <dgm:pt modelId="{C79C0522-EA2B-46BB-9B25-12ED6AF46D2B}" type="parTrans" cxnId="{D4324013-1D1F-4224-AD8F-2501395BDABD}">
      <dgm:prSet/>
      <dgm:spPr/>
      <dgm:t>
        <a:bodyPr/>
        <a:lstStyle/>
        <a:p>
          <a:endParaRPr lang="es-SV"/>
        </a:p>
      </dgm:t>
    </dgm:pt>
    <dgm:pt modelId="{85BB649B-1A33-45E5-825E-CBF6AEEACC37}" type="sibTrans" cxnId="{D4324013-1D1F-4224-AD8F-2501395BDABD}">
      <dgm:prSet/>
      <dgm:spPr/>
      <dgm:t>
        <a:bodyPr/>
        <a:lstStyle/>
        <a:p>
          <a:endParaRPr lang="es-SV"/>
        </a:p>
      </dgm:t>
    </dgm:pt>
    <dgm:pt modelId="{9C834AD4-78A7-41DA-8C2C-CFCF9C129B68}">
      <dgm:prSet phldrT="[Texto]"/>
      <dgm:spPr>
        <a:ln w="38100">
          <a:solidFill>
            <a:schemeClr val="tx1"/>
          </a:solidFill>
        </a:ln>
      </dgm:spPr>
      <dgm:t>
        <a:bodyPr/>
        <a:lstStyle/>
        <a:p>
          <a:pPr algn="ctr"/>
          <a:r>
            <a:rPr lang="en-US" b="1" dirty="0">
              <a:solidFill>
                <a:schemeClr val="tx1"/>
              </a:solidFill>
            </a:rPr>
            <a:t>PALABRAS DE CIENCIA</a:t>
          </a:r>
          <a:endParaRPr lang="es-SV" b="1" dirty="0">
            <a:solidFill>
              <a:schemeClr val="tx1"/>
            </a:solidFill>
          </a:endParaRPr>
        </a:p>
      </dgm:t>
    </dgm:pt>
    <dgm:pt modelId="{92207157-F071-46AC-9416-2EF311EB0929}" type="parTrans" cxnId="{92CD4486-C27A-4B12-A0AA-D3F98F610F56}">
      <dgm:prSet/>
      <dgm:spPr/>
      <dgm:t>
        <a:bodyPr/>
        <a:lstStyle/>
        <a:p>
          <a:endParaRPr lang="es-SV"/>
        </a:p>
      </dgm:t>
    </dgm:pt>
    <dgm:pt modelId="{410C08ED-BC1B-4CD2-A63C-BC148A89347B}" type="sibTrans" cxnId="{92CD4486-C27A-4B12-A0AA-D3F98F610F56}">
      <dgm:prSet/>
      <dgm:spPr/>
      <dgm:t>
        <a:bodyPr/>
        <a:lstStyle/>
        <a:p>
          <a:endParaRPr lang="es-SV"/>
        </a:p>
      </dgm:t>
    </dgm:pt>
    <dgm:pt modelId="{1253FE3F-4C0A-47FA-82C5-F0060174A72C}">
      <dgm:prSet phldrT="[Texto]" custT="1"/>
      <dgm:spPr>
        <a:ln w="38100">
          <a:solidFill>
            <a:schemeClr val="tx1"/>
          </a:solidFill>
        </a:ln>
      </dgm:spPr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INTERPRETACIÓN DE LENGUAS</a:t>
          </a:r>
          <a:endParaRPr lang="es-SV" sz="2000" b="1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gm:t>
    </dgm:pt>
    <dgm:pt modelId="{956EF6A5-3382-4EFD-9867-D57820D2F630}" type="parTrans" cxnId="{EDE00ADC-8C1F-4F99-A0A2-2C3AEFFAD99D}">
      <dgm:prSet/>
      <dgm:spPr/>
      <dgm:t>
        <a:bodyPr/>
        <a:lstStyle/>
        <a:p>
          <a:endParaRPr lang="es-SV"/>
        </a:p>
      </dgm:t>
    </dgm:pt>
    <dgm:pt modelId="{B2D49F3F-29D6-4BAA-94B5-2DD322EA4C30}" type="sibTrans" cxnId="{EDE00ADC-8C1F-4F99-A0A2-2C3AEFFAD99D}">
      <dgm:prSet/>
      <dgm:spPr/>
      <dgm:t>
        <a:bodyPr/>
        <a:lstStyle/>
        <a:p>
          <a:endParaRPr lang="es-SV"/>
        </a:p>
      </dgm:t>
    </dgm:pt>
    <dgm:pt modelId="{EB880DCF-61D7-4738-915D-94DE023ABA6B}">
      <dgm:prSet/>
      <dgm:spPr>
        <a:ln w="38100">
          <a:solidFill>
            <a:schemeClr val="tx1"/>
          </a:solidFill>
        </a:ln>
      </dgm:spPr>
      <dgm:t>
        <a:bodyPr/>
        <a:lstStyle/>
        <a:p>
          <a:pPr algn="ctr"/>
          <a:r>
            <a:rPr lang="en-US" b="1" dirty="0">
              <a:solidFill>
                <a:schemeClr val="tx1"/>
              </a:solidFill>
            </a:rPr>
            <a:t>DIVERSOS GÉNEROS DE LENGUAS</a:t>
          </a:r>
          <a:endParaRPr lang="es-SV" b="1" dirty="0">
            <a:solidFill>
              <a:schemeClr val="tx1"/>
            </a:solidFill>
          </a:endParaRPr>
        </a:p>
      </dgm:t>
    </dgm:pt>
    <dgm:pt modelId="{CAEE8A77-3C40-4E87-B33B-37C0BF597A5D}" type="parTrans" cxnId="{7C3B8D34-6074-463D-BD20-BDDC1287EF12}">
      <dgm:prSet/>
      <dgm:spPr/>
      <dgm:t>
        <a:bodyPr/>
        <a:lstStyle/>
        <a:p>
          <a:endParaRPr lang="es-SV"/>
        </a:p>
      </dgm:t>
    </dgm:pt>
    <dgm:pt modelId="{5DDB191D-CBEC-4E6B-AD07-D4FEEE4E2279}" type="sibTrans" cxnId="{7C3B8D34-6074-463D-BD20-BDDC1287EF12}">
      <dgm:prSet/>
      <dgm:spPr/>
      <dgm:t>
        <a:bodyPr/>
        <a:lstStyle/>
        <a:p>
          <a:endParaRPr lang="es-SV"/>
        </a:p>
      </dgm:t>
    </dgm:pt>
    <dgm:pt modelId="{D07EC20E-986C-4A15-A179-77160DD04217}">
      <dgm:prSet/>
      <dgm:spPr>
        <a:ln w="38100">
          <a:solidFill>
            <a:schemeClr val="tx1"/>
          </a:solidFill>
        </a:ln>
      </dgm:spPr>
      <dgm:t>
        <a:bodyPr/>
        <a:lstStyle/>
        <a:p>
          <a:pPr algn="ctr"/>
          <a:r>
            <a:rPr lang="en-US" b="1" dirty="0">
              <a:solidFill>
                <a:schemeClr val="tx1"/>
              </a:solidFill>
            </a:rPr>
            <a:t>FE</a:t>
          </a:r>
          <a:endParaRPr lang="es-SV" b="1" dirty="0">
            <a:solidFill>
              <a:schemeClr val="tx1"/>
            </a:solidFill>
          </a:endParaRPr>
        </a:p>
      </dgm:t>
    </dgm:pt>
    <dgm:pt modelId="{7524E3D5-004F-4D9A-B7F3-7AE172442C17}" type="parTrans" cxnId="{EED7B387-77C0-442B-A6D1-83C5880B0B7D}">
      <dgm:prSet/>
      <dgm:spPr/>
      <dgm:t>
        <a:bodyPr/>
        <a:lstStyle/>
        <a:p>
          <a:endParaRPr lang="es-SV"/>
        </a:p>
      </dgm:t>
    </dgm:pt>
    <dgm:pt modelId="{609E59DF-33CE-4D0F-85D3-E97B7E2DD1FC}" type="sibTrans" cxnId="{EED7B387-77C0-442B-A6D1-83C5880B0B7D}">
      <dgm:prSet/>
      <dgm:spPr/>
      <dgm:t>
        <a:bodyPr/>
        <a:lstStyle/>
        <a:p>
          <a:endParaRPr lang="es-SV"/>
        </a:p>
      </dgm:t>
    </dgm:pt>
    <dgm:pt modelId="{61E26F9D-47E2-4014-90C8-6F15F5DB2730}">
      <dgm:prSet/>
      <dgm:spPr>
        <a:ln w="38100">
          <a:solidFill>
            <a:schemeClr val="tx1"/>
          </a:solidFill>
        </a:ln>
      </dgm:spPr>
      <dgm:t>
        <a:bodyPr/>
        <a:lstStyle/>
        <a:p>
          <a:pPr algn="ctr"/>
          <a:r>
            <a:rPr lang="en-US" b="1" dirty="0"/>
            <a:t> </a:t>
          </a:r>
          <a:r>
            <a:rPr lang="en-US" b="1" dirty="0">
              <a:solidFill>
                <a:schemeClr val="tx1"/>
              </a:solidFill>
            </a:rPr>
            <a:t>DONES DE SANIDADES</a:t>
          </a:r>
          <a:endParaRPr lang="es-SV" b="1" dirty="0"/>
        </a:p>
      </dgm:t>
    </dgm:pt>
    <dgm:pt modelId="{D3ACDBBB-ABDE-4045-BA2A-338E3C194B38}" type="parTrans" cxnId="{C3CA0F25-2470-482C-87ED-06F8AB15F8C6}">
      <dgm:prSet/>
      <dgm:spPr/>
      <dgm:t>
        <a:bodyPr/>
        <a:lstStyle/>
        <a:p>
          <a:endParaRPr lang="es-SV"/>
        </a:p>
      </dgm:t>
    </dgm:pt>
    <dgm:pt modelId="{D643DE7F-0986-4500-9F32-147A4F14DCAD}" type="sibTrans" cxnId="{C3CA0F25-2470-482C-87ED-06F8AB15F8C6}">
      <dgm:prSet/>
      <dgm:spPr/>
      <dgm:t>
        <a:bodyPr/>
        <a:lstStyle/>
        <a:p>
          <a:endParaRPr lang="es-SV"/>
        </a:p>
      </dgm:t>
    </dgm:pt>
    <dgm:pt modelId="{CEF7DCEE-7D06-4D2D-A9EA-B25EDC9B6601}">
      <dgm:prSet/>
      <dgm:spPr>
        <a:ln w="38100">
          <a:solidFill>
            <a:schemeClr val="tx1"/>
          </a:solidFill>
        </a:ln>
      </dgm:spPr>
      <dgm:t>
        <a:bodyPr/>
        <a:lstStyle/>
        <a:p>
          <a:pPr algn="ctr"/>
          <a:r>
            <a:rPr lang="en-US" b="1" dirty="0">
              <a:solidFill>
                <a:schemeClr val="tx1"/>
              </a:solidFill>
            </a:rPr>
            <a:t>PROFECÍA</a:t>
          </a:r>
          <a:endParaRPr lang="es-SV" b="1" dirty="0">
            <a:solidFill>
              <a:schemeClr val="tx1"/>
            </a:solidFill>
          </a:endParaRPr>
        </a:p>
      </dgm:t>
    </dgm:pt>
    <dgm:pt modelId="{A5A9C216-D307-4C17-B350-26AECC216AAA}" type="parTrans" cxnId="{D54CD3E5-B2CE-45E2-B3AF-5B4B5DC9E111}">
      <dgm:prSet/>
      <dgm:spPr/>
      <dgm:t>
        <a:bodyPr/>
        <a:lstStyle/>
        <a:p>
          <a:endParaRPr lang="es-SV"/>
        </a:p>
      </dgm:t>
    </dgm:pt>
    <dgm:pt modelId="{EB53EFB8-EF49-4294-993E-06CA576F9563}" type="sibTrans" cxnId="{D54CD3E5-B2CE-45E2-B3AF-5B4B5DC9E111}">
      <dgm:prSet/>
      <dgm:spPr/>
      <dgm:t>
        <a:bodyPr/>
        <a:lstStyle/>
        <a:p>
          <a:endParaRPr lang="es-SV"/>
        </a:p>
      </dgm:t>
    </dgm:pt>
    <dgm:pt modelId="{25CED5BE-D1EB-471B-8C2A-E0E1E47A0C59}">
      <dgm:prSet/>
      <dgm:spPr>
        <a:ln w="38100">
          <a:solidFill>
            <a:schemeClr val="tx1"/>
          </a:solidFill>
        </a:ln>
      </dgm:spPr>
      <dgm:t>
        <a:bodyPr/>
        <a:lstStyle/>
        <a:p>
          <a:pPr algn="ctr"/>
          <a:r>
            <a:rPr lang="en-US" b="1" dirty="0">
              <a:solidFill>
                <a:schemeClr val="tx1"/>
              </a:solidFill>
            </a:rPr>
            <a:t>DISCERNIMIENTO DE ESPÍRITUS</a:t>
          </a:r>
          <a:endParaRPr lang="es-SV" b="1" dirty="0">
            <a:solidFill>
              <a:schemeClr val="tx1"/>
            </a:solidFill>
          </a:endParaRPr>
        </a:p>
      </dgm:t>
    </dgm:pt>
    <dgm:pt modelId="{8B956241-B943-4B6E-9642-B9FF72F7F8D9}" type="parTrans" cxnId="{B2D9816A-4F68-46E6-B4E2-3E79F7F2F80F}">
      <dgm:prSet/>
      <dgm:spPr/>
      <dgm:t>
        <a:bodyPr/>
        <a:lstStyle/>
        <a:p>
          <a:endParaRPr lang="es-SV"/>
        </a:p>
      </dgm:t>
    </dgm:pt>
    <dgm:pt modelId="{843F4B3D-762C-4ED5-92B4-3E5165CBD60A}" type="sibTrans" cxnId="{B2D9816A-4F68-46E6-B4E2-3E79F7F2F80F}">
      <dgm:prSet/>
      <dgm:spPr/>
      <dgm:t>
        <a:bodyPr/>
        <a:lstStyle/>
        <a:p>
          <a:endParaRPr lang="es-SV"/>
        </a:p>
      </dgm:t>
    </dgm:pt>
    <dgm:pt modelId="{E5F88516-E87E-4FAA-9EB7-C4960A18C6E2}">
      <dgm:prSet/>
      <dgm:spPr>
        <a:ln w="38100">
          <a:solidFill>
            <a:schemeClr val="tx1"/>
          </a:solidFill>
        </a:ln>
      </dgm:spPr>
      <dgm:t>
        <a:bodyPr/>
        <a:lstStyle/>
        <a:p>
          <a:pPr algn="ctr"/>
          <a:r>
            <a:rPr lang="en-US" b="1" dirty="0">
              <a:solidFill>
                <a:schemeClr val="tx1"/>
              </a:solidFill>
            </a:rPr>
            <a:t>EL HACER MILAGROS</a:t>
          </a:r>
          <a:endParaRPr lang="es-SV" b="1" dirty="0">
            <a:solidFill>
              <a:schemeClr val="tx1"/>
            </a:solidFill>
          </a:endParaRPr>
        </a:p>
      </dgm:t>
    </dgm:pt>
    <dgm:pt modelId="{2556C2A9-6613-4BAC-926D-4C2AA6E8588D}" type="parTrans" cxnId="{57558BAA-EA62-4CBF-AD16-33AF440AADB9}">
      <dgm:prSet/>
      <dgm:spPr/>
      <dgm:t>
        <a:bodyPr/>
        <a:lstStyle/>
        <a:p>
          <a:endParaRPr lang="es-SV"/>
        </a:p>
      </dgm:t>
    </dgm:pt>
    <dgm:pt modelId="{E46F986E-7C33-4874-A317-4D5ABD0B1F2F}" type="sibTrans" cxnId="{57558BAA-EA62-4CBF-AD16-33AF440AADB9}">
      <dgm:prSet/>
      <dgm:spPr/>
      <dgm:t>
        <a:bodyPr/>
        <a:lstStyle/>
        <a:p>
          <a:endParaRPr lang="es-SV"/>
        </a:p>
      </dgm:t>
    </dgm:pt>
    <dgm:pt modelId="{47A121F2-95B0-448E-BBFD-E7E912323202}" type="pres">
      <dgm:prSet presAssocID="{DDCBD714-FE41-4D83-AD4C-BA09452652E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DD890B4-4536-43AD-A965-0D11DB676F79}" type="pres">
      <dgm:prSet presAssocID="{78A414F5-B2FE-4A20-BDBA-933E19AC7773}" presName="root1" presStyleCnt="0"/>
      <dgm:spPr/>
    </dgm:pt>
    <dgm:pt modelId="{071A5EAA-B51F-4695-AB23-C7C01753A0E4}" type="pres">
      <dgm:prSet presAssocID="{78A414F5-B2FE-4A20-BDBA-933E19AC7773}" presName="LevelOneTextNode" presStyleLbl="node0" presStyleIdx="0" presStyleCnt="1" custScaleY="113695" custLinFactNeighborX="15617" custLinFactNeighborY="-41">
        <dgm:presLayoutVars>
          <dgm:chPref val="3"/>
        </dgm:presLayoutVars>
      </dgm:prSet>
      <dgm:spPr/>
    </dgm:pt>
    <dgm:pt modelId="{3B8C2404-57E8-4B43-8213-BA4512FCA421}" type="pres">
      <dgm:prSet presAssocID="{78A414F5-B2FE-4A20-BDBA-933E19AC7773}" presName="level2hierChild" presStyleCnt="0"/>
      <dgm:spPr/>
    </dgm:pt>
    <dgm:pt modelId="{C62AF110-9573-4B99-A088-C07C4B8CB6F2}" type="pres">
      <dgm:prSet presAssocID="{C79C0522-EA2B-46BB-9B25-12ED6AF46D2B}" presName="conn2-1" presStyleLbl="parChTrans1D2" presStyleIdx="0" presStyleCnt="9"/>
      <dgm:spPr/>
    </dgm:pt>
    <dgm:pt modelId="{7B3F0732-705C-4AB0-A21F-4966F636B6EC}" type="pres">
      <dgm:prSet presAssocID="{C79C0522-EA2B-46BB-9B25-12ED6AF46D2B}" presName="connTx" presStyleLbl="parChTrans1D2" presStyleIdx="0" presStyleCnt="9"/>
      <dgm:spPr/>
    </dgm:pt>
    <dgm:pt modelId="{C3872418-3EF6-4786-A81A-3B556925FE83}" type="pres">
      <dgm:prSet presAssocID="{314C1C16-E5DE-4BC3-B49B-C920F492F981}" presName="root2" presStyleCnt="0"/>
      <dgm:spPr/>
    </dgm:pt>
    <dgm:pt modelId="{E55905E1-F9C7-4CA4-B60D-F65DDD65973A}" type="pres">
      <dgm:prSet presAssocID="{314C1C16-E5DE-4BC3-B49B-C920F492F981}" presName="LevelTwoTextNode" presStyleLbl="node2" presStyleIdx="0" presStyleCnt="9" custScaleX="129822" custScaleY="36650" custLinFactNeighborY="4595">
        <dgm:presLayoutVars>
          <dgm:chPref val="3"/>
        </dgm:presLayoutVars>
      </dgm:prSet>
      <dgm:spPr/>
    </dgm:pt>
    <dgm:pt modelId="{65ABE082-4432-431D-BAF8-A5A64FF07157}" type="pres">
      <dgm:prSet presAssocID="{314C1C16-E5DE-4BC3-B49B-C920F492F981}" presName="level3hierChild" presStyleCnt="0"/>
      <dgm:spPr/>
    </dgm:pt>
    <dgm:pt modelId="{5D79C2A6-C58B-4999-AE0F-09B4BE5BE3C0}" type="pres">
      <dgm:prSet presAssocID="{92207157-F071-46AC-9416-2EF311EB0929}" presName="conn2-1" presStyleLbl="parChTrans1D2" presStyleIdx="1" presStyleCnt="9"/>
      <dgm:spPr/>
    </dgm:pt>
    <dgm:pt modelId="{AD6F20BC-9B6D-4243-B31A-FD07E90E8D38}" type="pres">
      <dgm:prSet presAssocID="{92207157-F071-46AC-9416-2EF311EB0929}" presName="connTx" presStyleLbl="parChTrans1D2" presStyleIdx="1" presStyleCnt="9"/>
      <dgm:spPr/>
    </dgm:pt>
    <dgm:pt modelId="{7C1D0BB6-A8F5-48AD-AEB0-27BF186A921E}" type="pres">
      <dgm:prSet presAssocID="{9C834AD4-78A7-41DA-8C2C-CFCF9C129B68}" presName="root2" presStyleCnt="0"/>
      <dgm:spPr/>
    </dgm:pt>
    <dgm:pt modelId="{9A9FD479-7693-4AEB-84B8-2678F3F81C3E}" type="pres">
      <dgm:prSet presAssocID="{9C834AD4-78A7-41DA-8C2C-CFCF9C129B68}" presName="LevelTwoTextNode" presStyleLbl="node2" presStyleIdx="1" presStyleCnt="9" custScaleX="130383" custScaleY="39019" custLinFactNeighborY="4595">
        <dgm:presLayoutVars>
          <dgm:chPref val="3"/>
        </dgm:presLayoutVars>
      </dgm:prSet>
      <dgm:spPr/>
    </dgm:pt>
    <dgm:pt modelId="{123B5E42-F6A5-404B-9D59-A10C59E58DB5}" type="pres">
      <dgm:prSet presAssocID="{9C834AD4-78A7-41DA-8C2C-CFCF9C129B68}" presName="level3hierChild" presStyleCnt="0"/>
      <dgm:spPr/>
    </dgm:pt>
    <dgm:pt modelId="{606796D1-7F99-4122-AD5E-152381A8DC7A}" type="pres">
      <dgm:prSet presAssocID="{7524E3D5-004F-4D9A-B7F3-7AE172442C17}" presName="conn2-1" presStyleLbl="parChTrans1D2" presStyleIdx="2" presStyleCnt="9"/>
      <dgm:spPr/>
    </dgm:pt>
    <dgm:pt modelId="{1293A396-C8E0-44A0-88AE-BA3A4BBC0D4A}" type="pres">
      <dgm:prSet presAssocID="{7524E3D5-004F-4D9A-B7F3-7AE172442C17}" presName="connTx" presStyleLbl="parChTrans1D2" presStyleIdx="2" presStyleCnt="9"/>
      <dgm:spPr/>
    </dgm:pt>
    <dgm:pt modelId="{09264946-D891-4227-B1B3-7FC0458076D0}" type="pres">
      <dgm:prSet presAssocID="{D07EC20E-986C-4A15-A179-77160DD04217}" presName="root2" presStyleCnt="0"/>
      <dgm:spPr/>
    </dgm:pt>
    <dgm:pt modelId="{67F0E5AE-0919-478E-902C-7EF4C5AC0D8F}" type="pres">
      <dgm:prSet presAssocID="{D07EC20E-986C-4A15-A179-77160DD04217}" presName="LevelTwoTextNode" presStyleLbl="node2" presStyleIdx="2" presStyleCnt="9" custScaleX="129194" custScaleY="38146" custLinFactNeighborY="4595">
        <dgm:presLayoutVars>
          <dgm:chPref val="3"/>
        </dgm:presLayoutVars>
      </dgm:prSet>
      <dgm:spPr/>
    </dgm:pt>
    <dgm:pt modelId="{BAA42FBF-E1E1-4274-84A5-23BDD8D8C287}" type="pres">
      <dgm:prSet presAssocID="{D07EC20E-986C-4A15-A179-77160DD04217}" presName="level3hierChild" presStyleCnt="0"/>
      <dgm:spPr/>
    </dgm:pt>
    <dgm:pt modelId="{977F3B8D-5293-4C5A-8D24-A03F4EDD0418}" type="pres">
      <dgm:prSet presAssocID="{D3ACDBBB-ABDE-4045-BA2A-338E3C194B38}" presName="conn2-1" presStyleLbl="parChTrans1D2" presStyleIdx="3" presStyleCnt="9"/>
      <dgm:spPr/>
    </dgm:pt>
    <dgm:pt modelId="{1F1DA7D8-F5B8-4C0D-80FB-65900F849CF8}" type="pres">
      <dgm:prSet presAssocID="{D3ACDBBB-ABDE-4045-BA2A-338E3C194B38}" presName="connTx" presStyleLbl="parChTrans1D2" presStyleIdx="3" presStyleCnt="9"/>
      <dgm:spPr/>
    </dgm:pt>
    <dgm:pt modelId="{C71140D3-3820-42A3-9CE3-6B8996A44B04}" type="pres">
      <dgm:prSet presAssocID="{61E26F9D-47E2-4014-90C8-6F15F5DB2730}" presName="root2" presStyleCnt="0"/>
      <dgm:spPr/>
    </dgm:pt>
    <dgm:pt modelId="{6FBBD773-7672-44AA-AF51-FF69CB8436AD}" type="pres">
      <dgm:prSet presAssocID="{61E26F9D-47E2-4014-90C8-6F15F5DB2730}" presName="LevelTwoTextNode" presStyleLbl="node2" presStyleIdx="3" presStyleCnt="9" custScaleX="129461" custScaleY="45863" custLinFactNeighborY="4595">
        <dgm:presLayoutVars>
          <dgm:chPref val="3"/>
        </dgm:presLayoutVars>
      </dgm:prSet>
      <dgm:spPr/>
    </dgm:pt>
    <dgm:pt modelId="{32218B93-B7D5-4277-A6E1-A66222D3A2ED}" type="pres">
      <dgm:prSet presAssocID="{61E26F9D-47E2-4014-90C8-6F15F5DB2730}" presName="level3hierChild" presStyleCnt="0"/>
      <dgm:spPr/>
    </dgm:pt>
    <dgm:pt modelId="{338D40BA-9DB9-41D5-A59B-1CD63A6716CC}" type="pres">
      <dgm:prSet presAssocID="{2556C2A9-6613-4BAC-926D-4C2AA6E8588D}" presName="conn2-1" presStyleLbl="parChTrans1D2" presStyleIdx="4" presStyleCnt="9"/>
      <dgm:spPr/>
    </dgm:pt>
    <dgm:pt modelId="{237463C8-C804-41EF-98AF-BAC5CD05BC40}" type="pres">
      <dgm:prSet presAssocID="{2556C2A9-6613-4BAC-926D-4C2AA6E8588D}" presName="connTx" presStyleLbl="parChTrans1D2" presStyleIdx="4" presStyleCnt="9"/>
      <dgm:spPr/>
    </dgm:pt>
    <dgm:pt modelId="{EDE92663-31A1-43E1-B09F-9FC26451DF11}" type="pres">
      <dgm:prSet presAssocID="{E5F88516-E87E-4FAA-9EB7-C4960A18C6E2}" presName="root2" presStyleCnt="0"/>
      <dgm:spPr/>
    </dgm:pt>
    <dgm:pt modelId="{E257826A-2D1A-43A8-9CA0-BA82F5F95A70}" type="pres">
      <dgm:prSet presAssocID="{E5F88516-E87E-4FAA-9EB7-C4960A18C6E2}" presName="LevelTwoTextNode" presStyleLbl="node2" presStyleIdx="4" presStyleCnt="9" custScaleX="128899" custScaleY="53971" custLinFactNeighborY="4595">
        <dgm:presLayoutVars>
          <dgm:chPref val="3"/>
        </dgm:presLayoutVars>
      </dgm:prSet>
      <dgm:spPr/>
    </dgm:pt>
    <dgm:pt modelId="{A95E06C4-456F-49AB-B031-A12620730F86}" type="pres">
      <dgm:prSet presAssocID="{E5F88516-E87E-4FAA-9EB7-C4960A18C6E2}" presName="level3hierChild" presStyleCnt="0"/>
      <dgm:spPr/>
    </dgm:pt>
    <dgm:pt modelId="{C5A9898E-1DB9-452D-91A9-E48967DF18B9}" type="pres">
      <dgm:prSet presAssocID="{A5A9C216-D307-4C17-B350-26AECC216AAA}" presName="conn2-1" presStyleLbl="parChTrans1D2" presStyleIdx="5" presStyleCnt="9"/>
      <dgm:spPr/>
    </dgm:pt>
    <dgm:pt modelId="{A518D294-95D2-4439-B547-536715FE4A7C}" type="pres">
      <dgm:prSet presAssocID="{A5A9C216-D307-4C17-B350-26AECC216AAA}" presName="connTx" presStyleLbl="parChTrans1D2" presStyleIdx="5" presStyleCnt="9"/>
      <dgm:spPr/>
    </dgm:pt>
    <dgm:pt modelId="{27F1603C-88A4-476C-8B40-42FEE39EDADE}" type="pres">
      <dgm:prSet presAssocID="{CEF7DCEE-7D06-4D2D-A9EA-B25EDC9B6601}" presName="root2" presStyleCnt="0"/>
      <dgm:spPr/>
    </dgm:pt>
    <dgm:pt modelId="{AC27F231-7C79-49C4-98BE-475886D10387}" type="pres">
      <dgm:prSet presAssocID="{CEF7DCEE-7D06-4D2D-A9EA-B25EDC9B6601}" presName="LevelTwoTextNode" presStyleLbl="node2" presStyleIdx="5" presStyleCnt="9" custScaleX="129193" custScaleY="38558" custLinFactNeighborY="4595">
        <dgm:presLayoutVars>
          <dgm:chPref val="3"/>
        </dgm:presLayoutVars>
      </dgm:prSet>
      <dgm:spPr/>
    </dgm:pt>
    <dgm:pt modelId="{02D720F6-81E6-4027-BC44-FDC3DC2A9C4B}" type="pres">
      <dgm:prSet presAssocID="{CEF7DCEE-7D06-4D2D-A9EA-B25EDC9B6601}" presName="level3hierChild" presStyleCnt="0"/>
      <dgm:spPr/>
    </dgm:pt>
    <dgm:pt modelId="{9AB03485-7FB6-405C-AA58-AEBEEB659FB6}" type="pres">
      <dgm:prSet presAssocID="{8B956241-B943-4B6E-9642-B9FF72F7F8D9}" presName="conn2-1" presStyleLbl="parChTrans1D2" presStyleIdx="6" presStyleCnt="9"/>
      <dgm:spPr/>
    </dgm:pt>
    <dgm:pt modelId="{32D5F115-7DB2-43C0-BC92-9F346AE7A1A7}" type="pres">
      <dgm:prSet presAssocID="{8B956241-B943-4B6E-9642-B9FF72F7F8D9}" presName="connTx" presStyleLbl="parChTrans1D2" presStyleIdx="6" presStyleCnt="9"/>
      <dgm:spPr/>
    </dgm:pt>
    <dgm:pt modelId="{09F492DB-766D-42F3-8DF7-8962330507A7}" type="pres">
      <dgm:prSet presAssocID="{25CED5BE-D1EB-471B-8C2A-E0E1E47A0C59}" presName="root2" presStyleCnt="0"/>
      <dgm:spPr/>
    </dgm:pt>
    <dgm:pt modelId="{70F0DB72-2DDB-49B1-85C2-B43F82D43F52}" type="pres">
      <dgm:prSet presAssocID="{25CED5BE-D1EB-471B-8C2A-E0E1E47A0C59}" presName="LevelTwoTextNode" presStyleLbl="node2" presStyleIdx="6" presStyleCnt="9" custScaleX="128313" custScaleY="41551" custLinFactNeighborY="4595">
        <dgm:presLayoutVars>
          <dgm:chPref val="3"/>
        </dgm:presLayoutVars>
      </dgm:prSet>
      <dgm:spPr/>
    </dgm:pt>
    <dgm:pt modelId="{3C84E895-6080-43A2-B930-32DD62F2AFBA}" type="pres">
      <dgm:prSet presAssocID="{25CED5BE-D1EB-471B-8C2A-E0E1E47A0C59}" presName="level3hierChild" presStyleCnt="0"/>
      <dgm:spPr/>
    </dgm:pt>
    <dgm:pt modelId="{DB2D238D-0C4D-4350-BC2E-8A1FC3C9A802}" type="pres">
      <dgm:prSet presAssocID="{CAEE8A77-3C40-4E87-B33B-37C0BF597A5D}" presName="conn2-1" presStyleLbl="parChTrans1D2" presStyleIdx="7" presStyleCnt="9"/>
      <dgm:spPr/>
    </dgm:pt>
    <dgm:pt modelId="{6C9048B4-899E-4A03-93BC-E6B00C01EE7F}" type="pres">
      <dgm:prSet presAssocID="{CAEE8A77-3C40-4E87-B33B-37C0BF597A5D}" presName="connTx" presStyleLbl="parChTrans1D2" presStyleIdx="7" presStyleCnt="9"/>
      <dgm:spPr/>
    </dgm:pt>
    <dgm:pt modelId="{06BB3F58-1F05-469F-B4AB-7D0FC764A451}" type="pres">
      <dgm:prSet presAssocID="{EB880DCF-61D7-4738-915D-94DE023ABA6B}" presName="root2" presStyleCnt="0"/>
      <dgm:spPr/>
    </dgm:pt>
    <dgm:pt modelId="{B7D5662E-F493-4FE6-B566-898F86C73BF0}" type="pres">
      <dgm:prSet presAssocID="{EB880DCF-61D7-4738-915D-94DE023ABA6B}" presName="LevelTwoTextNode" presStyleLbl="node2" presStyleIdx="7" presStyleCnt="9" custScaleX="128537" custScaleY="42063" custLinFactNeighborY="4595">
        <dgm:presLayoutVars>
          <dgm:chPref val="3"/>
        </dgm:presLayoutVars>
      </dgm:prSet>
      <dgm:spPr/>
    </dgm:pt>
    <dgm:pt modelId="{0BEF5F1F-EC54-4D92-9390-63A6B92925AA}" type="pres">
      <dgm:prSet presAssocID="{EB880DCF-61D7-4738-915D-94DE023ABA6B}" presName="level3hierChild" presStyleCnt="0"/>
      <dgm:spPr/>
    </dgm:pt>
    <dgm:pt modelId="{6E72C79A-9F68-4F46-A52C-884555FE8748}" type="pres">
      <dgm:prSet presAssocID="{956EF6A5-3382-4EFD-9867-D57820D2F630}" presName="conn2-1" presStyleLbl="parChTrans1D2" presStyleIdx="8" presStyleCnt="9"/>
      <dgm:spPr/>
    </dgm:pt>
    <dgm:pt modelId="{0C4D1C04-B122-45E1-ACD5-0BD82B0DE64B}" type="pres">
      <dgm:prSet presAssocID="{956EF6A5-3382-4EFD-9867-D57820D2F630}" presName="connTx" presStyleLbl="parChTrans1D2" presStyleIdx="8" presStyleCnt="9"/>
      <dgm:spPr/>
    </dgm:pt>
    <dgm:pt modelId="{0CAF09DF-655A-4E2F-9214-B2E7FBF2CBC2}" type="pres">
      <dgm:prSet presAssocID="{1253FE3F-4C0A-47FA-82C5-F0060174A72C}" presName="root2" presStyleCnt="0"/>
      <dgm:spPr/>
    </dgm:pt>
    <dgm:pt modelId="{4EBE142D-710C-4916-867D-98D6747FF5AD}" type="pres">
      <dgm:prSet presAssocID="{1253FE3F-4C0A-47FA-82C5-F0060174A72C}" presName="LevelTwoTextNode" presStyleLbl="node2" presStyleIdx="8" presStyleCnt="9" custScaleX="129117" custScaleY="47575" custLinFactNeighborY="4595">
        <dgm:presLayoutVars>
          <dgm:chPref val="3"/>
        </dgm:presLayoutVars>
      </dgm:prSet>
      <dgm:spPr/>
    </dgm:pt>
    <dgm:pt modelId="{D93A37BF-F8CA-4BB1-8464-695E6EBD87B9}" type="pres">
      <dgm:prSet presAssocID="{1253FE3F-4C0A-47FA-82C5-F0060174A72C}" presName="level3hierChild" presStyleCnt="0"/>
      <dgm:spPr/>
    </dgm:pt>
  </dgm:ptLst>
  <dgm:cxnLst>
    <dgm:cxn modelId="{AAFAAF01-385C-4D52-A6F6-0B131C91E6CF}" type="presOf" srcId="{1253FE3F-4C0A-47FA-82C5-F0060174A72C}" destId="{4EBE142D-710C-4916-867D-98D6747FF5AD}" srcOrd="0" destOrd="0" presId="urn:microsoft.com/office/officeart/2008/layout/HorizontalMultiLevelHierarchy"/>
    <dgm:cxn modelId="{D4324013-1D1F-4224-AD8F-2501395BDABD}" srcId="{78A414F5-B2FE-4A20-BDBA-933E19AC7773}" destId="{314C1C16-E5DE-4BC3-B49B-C920F492F981}" srcOrd="0" destOrd="0" parTransId="{C79C0522-EA2B-46BB-9B25-12ED6AF46D2B}" sibTransId="{85BB649B-1A33-45E5-825E-CBF6AEEACC37}"/>
    <dgm:cxn modelId="{A00B2A14-EC54-4081-8ED5-50D841B11BAD}" type="presOf" srcId="{314C1C16-E5DE-4BC3-B49B-C920F492F981}" destId="{E55905E1-F9C7-4CA4-B60D-F65DDD65973A}" srcOrd="0" destOrd="0" presId="urn:microsoft.com/office/officeart/2008/layout/HorizontalMultiLevelHierarchy"/>
    <dgm:cxn modelId="{6693941E-70C9-4574-872D-0453440B0478}" type="presOf" srcId="{D07EC20E-986C-4A15-A179-77160DD04217}" destId="{67F0E5AE-0919-478E-902C-7EF4C5AC0D8F}" srcOrd="0" destOrd="0" presId="urn:microsoft.com/office/officeart/2008/layout/HorizontalMultiLevelHierarchy"/>
    <dgm:cxn modelId="{E47C1A1F-5F4D-4D10-8A90-AE2E7BB06815}" type="presOf" srcId="{DDCBD714-FE41-4D83-AD4C-BA09452652E3}" destId="{47A121F2-95B0-448E-BBFD-E7E912323202}" srcOrd="0" destOrd="0" presId="urn:microsoft.com/office/officeart/2008/layout/HorizontalMultiLevelHierarchy"/>
    <dgm:cxn modelId="{C3CA0F25-2470-482C-87ED-06F8AB15F8C6}" srcId="{78A414F5-B2FE-4A20-BDBA-933E19AC7773}" destId="{61E26F9D-47E2-4014-90C8-6F15F5DB2730}" srcOrd="3" destOrd="0" parTransId="{D3ACDBBB-ABDE-4045-BA2A-338E3C194B38}" sibTransId="{D643DE7F-0986-4500-9F32-147A4F14DCAD}"/>
    <dgm:cxn modelId="{41F19625-0783-49C5-9560-591C6B6CAE35}" type="presOf" srcId="{61E26F9D-47E2-4014-90C8-6F15F5DB2730}" destId="{6FBBD773-7672-44AA-AF51-FF69CB8436AD}" srcOrd="0" destOrd="0" presId="urn:microsoft.com/office/officeart/2008/layout/HorizontalMultiLevelHierarchy"/>
    <dgm:cxn modelId="{5AA81D28-3788-4028-A2DE-B6987A3AFDF1}" type="presOf" srcId="{A5A9C216-D307-4C17-B350-26AECC216AAA}" destId="{A518D294-95D2-4439-B547-536715FE4A7C}" srcOrd="1" destOrd="0" presId="urn:microsoft.com/office/officeart/2008/layout/HorizontalMultiLevelHierarchy"/>
    <dgm:cxn modelId="{7C3B8D34-6074-463D-BD20-BDDC1287EF12}" srcId="{78A414F5-B2FE-4A20-BDBA-933E19AC7773}" destId="{EB880DCF-61D7-4738-915D-94DE023ABA6B}" srcOrd="7" destOrd="0" parTransId="{CAEE8A77-3C40-4E87-B33B-37C0BF597A5D}" sibTransId="{5DDB191D-CBEC-4E6B-AD07-D4FEEE4E2279}"/>
    <dgm:cxn modelId="{73129E36-17B1-43CC-B707-8FBF858463DA}" type="presOf" srcId="{92207157-F071-46AC-9416-2EF311EB0929}" destId="{AD6F20BC-9B6D-4243-B31A-FD07E90E8D38}" srcOrd="1" destOrd="0" presId="urn:microsoft.com/office/officeart/2008/layout/HorizontalMultiLevelHierarchy"/>
    <dgm:cxn modelId="{D10DEC37-813C-47DA-93EF-9316A3D73D80}" type="presOf" srcId="{CAEE8A77-3C40-4E87-B33B-37C0BF597A5D}" destId="{DB2D238D-0C4D-4350-BC2E-8A1FC3C9A802}" srcOrd="0" destOrd="0" presId="urn:microsoft.com/office/officeart/2008/layout/HorizontalMultiLevelHierarchy"/>
    <dgm:cxn modelId="{E249313A-4CEC-447D-B6A1-F2DC0C9BD806}" type="presOf" srcId="{2556C2A9-6613-4BAC-926D-4C2AA6E8588D}" destId="{237463C8-C804-41EF-98AF-BAC5CD05BC40}" srcOrd="1" destOrd="0" presId="urn:microsoft.com/office/officeart/2008/layout/HorizontalMultiLevelHierarchy"/>
    <dgm:cxn modelId="{2F8EC33A-2E6F-4359-AE6D-FC063B679273}" type="presOf" srcId="{D3ACDBBB-ABDE-4045-BA2A-338E3C194B38}" destId="{1F1DA7D8-F5B8-4C0D-80FB-65900F849CF8}" srcOrd="1" destOrd="0" presId="urn:microsoft.com/office/officeart/2008/layout/HorizontalMultiLevelHierarchy"/>
    <dgm:cxn modelId="{B222323C-9F5E-4D1B-9FC8-5E2AB5E566D0}" type="presOf" srcId="{92207157-F071-46AC-9416-2EF311EB0929}" destId="{5D79C2A6-C58B-4999-AE0F-09B4BE5BE3C0}" srcOrd="0" destOrd="0" presId="urn:microsoft.com/office/officeart/2008/layout/HorizontalMultiLevelHierarchy"/>
    <dgm:cxn modelId="{F5C9E442-733F-4A72-B842-F1C0F2E7B0C4}" type="presOf" srcId="{7524E3D5-004F-4D9A-B7F3-7AE172442C17}" destId="{606796D1-7F99-4122-AD5E-152381A8DC7A}" srcOrd="0" destOrd="0" presId="urn:microsoft.com/office/officeart/2008/layout/HorizontalMultiLevelHierarchy"/>
    <dgm:cxn modelId="{72721F46-F808-4186-9E15-8FC694237BD3}" type="presOf" srcId="{EB880DCF-61D7-4738-915D-94DE023ABA6B}" destId="{B7D5662E-F493-4FE6-B566-898F86C73BF0}" srcOrd="0" destOrd="0" presId="urn:microsoft.com/office/officeart/2008/layout/HorizontalMultiLevelHierarchy"/>
    <dgm:cxn modelId="{B2D9816A-4F68-46E6-B4E2-3E79F7F2F80F}" srcId="{78A414F5-B2FE-4A20-BDBA-933E19AC7773}" destId="{25CED5BE-D1EB-471B-8C2A-E0E1E47A0C59}" srcOrd="6" destOrd="0" parTransId="{8B956241-B943-4B6E-9642-B9FF72F7F8D9}" sibTransId="{843F4B3D-762C-4ED5-92B4-3E5165CBD60A}"/>
    <dgm:cxn modelId="{E64E814D-26FE-4425-91B5-CD34DA229D92}" type="presOf" srcId="{956EF6A5-3382-4EFD-9867-D57820D2F630}" destId="{6E72C79A-9F68-4F46-A52C-884555FE8748}" srcOrd="0" destOrd="0" presId="urn:microsoft.com/office/officeart/2008/layout/HorizontalMultiLevelHierarchy"/>
    <dgm:cxn modelId="{1307DF7E-AFA1-4A5F-8E9C-8B115D4B0DC1}" type="presOf" srcId="{D3ACDBBB-ABDE-4045-BA2A-338E3C194B38}" destId="{977F3B8D-5293-4C5A-8D24-A03F4EDD0418}" srcOrd="0" destOrd="0" presId="urn:microsoft.com/office/officeart/2008/layout/HorizontalMultiLevelHierarchy"/>
    <dgm:cxn modelId="{6C8B8682-D8F5-4509-AF4C-D9CDA515B8C8}" type="presOf" srcId="{8B956241-B943-4B6E-9642-B9FF72F7F8D9}" destId="{32D5F115-7DB2-43C0-BC92-9F346AE7A1A7}" srcOrd="1" destOrd="0" presId="urn:microsoft.com/office/officeart/2008/layout/HorizontalMultiLevelHierarchy"/>
    <dgm:cxn modelId="{95667883-EA60-43AB-A02D-9BC0F495385B}" type="presOf" srcId="{CEF7DCEE-7D06-4D2D-A9EA-B25EDC9B6601}" destId="{AC27F231-7C79-49C4-98BE-475886D10387}" srcOrd="0" destOrd="0" presId="urn:microsoft.com/office/officeart/2008/layout/HorizontalMultiLevelHierarchy"/>
    <dgm:cxn modelId="{92CD4486-C27A-4B12-A0AA-D3F98F610F56}" srcId="{78A414F5-B2FE-4A20-BDBA-933E19AC7773}" destId="{9C834AD4-78A7-41DA-8C2C-CFCF9C129B68}" srcOrd="1" destOrd="0" parTransId="{92207157-F071-46AC-9416-2EF311EB0929}" sibTransId="{410C08ED-BC1B-4CD2-A63C-BC148A89347B}"/>
    <dgm:cxn modelId="{EED7B387-77C0-442B-A6D1-83C5880B0B7D}" srcId="{78A414F5-B2FE-4A20-BDBA-933E19AC7773}" destId="{D07EC20E-986C-4A15-A179-77160DD04217}" srcOrd="2" destOrd="0" parTransId="{7524E3D5-004F-4D9A-B7F3-7AE172442C17}" sibTransId="{609E59DF-33CE-4D0F-85D3-E97B7E2DD1FC}"/>
    <dgm:cxn modelId="{44FDFA8C-E384-4212-864B-EB437D8711B7}" type="presOf" srcId="{A5A9C216-D307-4C17-B350-26AECC216AAA}" destId="{C5A9898E-1DB9-452D-91A9-E48967DF18B9}" srcOrd="0" destOrd="0" presId="urn:microsoft.com/office/officeart/2008/layout/HorizontalMultiLevelHierarchy"/>
    <dgm:cxn modelId="{1F35758D-0DED-495F-A970-14AE9BD7669D}" type="presOf" srcId="{CAEE8A77-3C40-4E87-B33B-37C0BF597A5D}" destId="{6C9048B4-899E-4A03-93BC-E6B00C01EE7F}" srcOrd="1" destOrd="0" presId="urn:microsoft.com/office/officeart/2008/layout/HorizontalMultiLevelHierarchy"/>
    <dgm:cxn modelId="{9D631F94-0932-4E20-B85F-D6F392B479CB}" type="presOf" srcId="{78A414F5-B2FE-4A20-BDBA-933E19AC7773}" destId="{071A5EAA-B51F-4695-AB23-C7C01753A0E4}" srcOrd="0" destOrd="0" presId="urn:microsoft.com/office/officeart/2008/layout/HorizontalMultiLevelHierarchy"/>
    <dgm:cxn modelId="{38FA739D-85D9-44A5-9048-F19D57E5DDF3}" type="presOf" srcId="{2556C2A9-6613-4BAC-926D-4C2AA6E8588D}" destId="{338D40BA-9DB9-41D5-A59B-1CD63A6716CC}" srcOrd="0" destOrd="0" presId="urn:microsoft.com/office/officeart/2008/layout/HorizontalMultiLevelHierarchy"/>
    <dgm:cxn modelId="{8B159A9E-ADD1-4E40-B10D-D64C530DD77F}" srcId="{DDCBD714-FE41-4D83-AD4C-BA09452652E3}" destId="{78A414F5-B2FE-4A20-BDBA-933E19AC7773}" srcOrd="0" destOrd="0" parTransId="{211FD29C-DF5E-4C60-8D85-53A33329864D}" sibTransId="{4600D609-2B50-45B3-A8C9-D7978AD371CF}"/>
    <dgm:cxn modelId="{F37049AA-8CCC-472A-8DEA-7E6A802D6077}" type="presOf" srcId="{8B956241-B943-4B6E-9642-B9FF72F7F8D9}" destId="{9AB03485-7FB6-405C-AA58-AEBEEB659FB6}" srcOrd="0" destOrd="0" presId="urn:microsoft.com/office/officeart/2008/layout/HorizontalMultiLevelHierarchy"/>
    <dgm:cxn modelId="{57558BAA-EA62-4CBF-AD16-33AF440AADB9}" srcId="{78A414F5-B2FE-4A20-BDBA-933E19AC7773}" destId="{E5F88516-E87E-4FAA-9EB7-C4960A18C6E2}" srcOrd="4" destOrd="0" parTransId="{2556C2A9-6613-4BAC-926D-4C2AA6E8588D}" sibTransId="{E46F986E-7C33-4874-A317-4D5ABD0B1F2F}"/>
    <dgm:cxn modelId="{B0C346C5-AF10-4EE1-B265-80A41FDBC532}" type="presOf" srcId="{C79C0522-EA2B-46BB-9B25-12ED6AF46D2B}" destId="{7B3F0732-705C-4AB0-A21F-4966F636B6EC}" srcOrd="1" destOrd="0" presId="urn:microsoft.com/office/officeart/2008/layout/HorizontalMultiLevelHierarchy"/>
    <dgm:cxn modelId="{09BF66CC-B78D-4486-9086-8DA3308EAB0D}" type="presOf" srcId="{956EF6A5-3382-4EFD-9867-D57820D2F630}" destId="{0C4D1C04-B122-45E1-ACD5-0BD82B0DE64B}" srcOrd="1" destOrd="0" presId="urn:microsoft.com/office/officeart/2008/layout/HorizontalMultiLevelHierarchy"/>
    <dgm:cxn modelId="{4B6CA3D6-C84F-4F17-9369-32194654FE0D}" type="presOf" srcId="{25CED5BE-D1EB-471B-8C2A-E0E1E47A0C59}" destId="{70F0DB72-2DDB-49B1-85C2-B43F82D43F52}" srcOrd="0" destOrd="0" presId="urn:microsoft.com/office/officeart/2008/layout/HorizontalMultiLevelHierarchy"/>
    <dgm:cxn modelId="{EDE00ADC-8C1F-4F99-A0A2-2C3AEFFAD99D}" srcId="{78A414F5-B2FE-4A20-BDBA-933E19AC7773}" destId="{1253FE3F-4C0A-47FA-82C5-F0060174A72C}" srcOrd="8" destOrd="0" parTransId="{956EF6A5-3382-4EFD-9867-D57820D2F630}" sibTransId="{B2D49F3F-29D6-4BAA-94B5-2DD322EA4C30}"/>
    <dgm:cxn modelId="{08CDF5DC-1D05-4D2E-AB52-24A0652404DF}" type="presOf" srcId="{C79C0522-EA2B-46BB-9B25-12ED6AF46D2B}" destId="{C62AF110-9573-4B99-A088-C07C4B8CB6F2}" srcOrd="0" destOrd="0" presId="urn:microsoft.com/office/officeart/2008/layout/HorizontalMultiLevelHierarchy"/>
    <dgm:cxn modelId="{D54CD3E5-B2CE-45E2-B3AF-5B4B5DC9E111}" srcId="{78A414F5-B2FE-4A20-BDBA-933E19AC7773}" destId="{CEF7DCEE-7D06-4D2D-A9EA-B25EDC9B6601}" srcOrd="5" destOrd="0" parTransId="{A5A9C216-D307-4C17-B350-26AECC216AAA}" sibTransId="{EB53EFB8-EF49-4294-993E-06CA576F9563}"/>
    <dgm:cxn modelId="{FA470BF0-44FA-400C-9348-12BB03BD4089}" type="presOf" srcId="{7524E3D5-004F-4D9A-B7F3-7AE172442C17}" destId="{1293A396-C8E0-44A0-88AE-BA3A4BBC0D4A}" srcOrd="1" destOrd="0" presId="urn:microsoft.com/office/officeart/2008/layout/HorizontalMultiLevelHierarchy"/>
    <dgm:cxn modelId="{C65EECF4-EF8F-4521-B63F-00A58482F90C}" type="presOf" srcId="{E5F88516-E87E-4FAA-9EB7-C4960A18C6E2}" destId="{E257826A-2D1A-43A8-9CA0-BA82F5F95A70}" srcOrd="0" destOrd="0" presId="urn:microsoft.com/office/officeart/2008/layout/HorizontalMultiLevelHierarchy"/>
    <dgm:cxn modelId="{84FD50FA-1D0F-469E-B32D-7E63049CBA5A}" type="presOf" srcId="{9C834AD4-78A7-41DA-8C2C-CFCF9C129B68}" destId="{9A9FD479-7693-4AEB-84B8-2678F3F81C3E}" srcOrd="0" destOrd="0" presId="urn:microsoft.com/office/officeart/2008/layout/HorizontalMultiLevelHierarchy"/>
    <dgm:cxn modelId="{9F5DA33C-B3D2-43B5-918A-25E9BFCF44DF}" type="presParOf" srcId="{47A121F2-95B0-448E-BBFD-E7E912323202}" destId="{EDD890B4-4536-43AD-A965-0D11DB676F79}" srcOrd="0" destOrd="0" presId="urn:microsoft.com/office/officeart/2008/layout/HorizontalMultiLevelHierarchy"/>
    <dgm:cxn modelId="{89702E82-39F8-4DA8-9AE7-77ABDFB40A97}" type="presParOf" srcId="{EDD890B4-4536-43AD-A965-0D11DB676F79}" destId="{071A5EAA-B51F-4695-AB23-C7C01753A0E4}" srcOrd="0" destOrd="0" presId="urn:microsoft.com/office/officeart/2008/layout/HorizontalMultiLevelHierarchy"/>
    <dgm:cxn modelId="{076196E8-5B15-4A5D-8F51-E86AD22C6DB0}" type="presParOf" srcId="{EDD890B4-4536-43AD-A965-0D11DB676F79}" destId="{3B8C2404-57E8-4B43-8213-BA4512FCA421}" srcOrd="1" destOrd="0" presId="urn:microsoft.com/office/officeart/2008/layout/HorizontalMultiLevelHierarchy"/>
    <dgm:cxn modelId="{E13EA9BA-306B-4A74-84D0-9B81F36EF4D3}" type="presParOf" srcId="{3B8C2404-57E8-4B43-8213-BA4512FCA421}" destId="{C62AF110-9573-4B99-A088-C07C4B8CB6F2}" srcOrd="0" destOrd="0" presId="urn:microsoft.com/office/officeart/2008/layout/HorizontalMultiLevelHierarchy"/>
    <dgm:cxn modelId="{A89874FB-A7FB-40A5-8A97-9B7BD19D8604}" type="presParOf" srcId="{C62AF110-9573-4B99-A088-C07C4B8CB6F2}" destId="{7B3F0732-705C-4AB0-A21F-4966F636B6EC}" srcOrd="0" destOrd="0" presId="urn:microsoft.com/office/officeart/2008/layout/HorizontalMultiLevelHierarchy"/>
    <dgm:cxn modelId="{21C6555E-E3F2-4A91-8F8E-8C70B712D388}" type="presParOf" srcId="{3B8C2404-57E8-4B43-8213-BA4512FCA421}" destId="{C3872418-3EF6-4786-A81A-3B556925FE83}" srcOrd="1" destOrd="0" presId="urn:microsoft.com/office/officeart/2008/layout/HorizontalMultiLevelHierarchy"/>
    <dgm:cxn modelId="{50E823AE-6670-44E5-88A3-F2B8D9B5BAE4}" type="presParOf" srcId="{C3872418-3EF6-4786-A81A-3B556925FE83}" destId="{E55905E1-F9C7-4CA4-B60D-F65DDD65973A}" srcOrd="0" destOrd="0" presId="urn:microsoft.com/office/officeart/2008/layout/HorizontalMultiLevelHierarchy"/>
    <dgm:cxn modelId="{28C4CB5E-E707-4362-B56F-3C0A3FCF2B60}" type="presParOf" srcId="{C3872418-3EF6-4786-A81A-3B556925FE83}" destId="{65ABE082-4432-431D-BAF8-A5A64FF07157}" srcOrd="1" destOrd="0" presId="urn:microsoft.com/office/officeart/2008/layout/HorizontalMultiLevelHierarchy"/>
    <dgm:cxn modelId="{240CDC89-894A-44F5-87C2-4B7C2F81239B}" type="presParOf" srcId="{3B8C2404-57E8-4B43-8213-BA4512FCA421}" destId="{5D79C2A6-C58B-4999-AE0F-09B4BE5BE3C0}" srcOrd="2" destOrd="0" presId="urn:microsoft.com/office/officeart/2008/layout/HorizontalMultiLevelHierarchy"/>
    <dgm:cxn modelId="{5922630C-4EC5-4B4F-A62D-3D0119540622}" type="presParOf" srcId="{5D79C2A6-C58B-4999-AE0F-09B4BE5BE3C0}" destId="{AD6F20BC-9B6D-4243-B31A-FD07E90E8D38}" srcOrd="0" destOrd="0" presId="urn:microsoft.com/office/officeart/2008/layout/HorizontalMultiLevelHierarchy"/>
    <dgm:cxn modelId="{3DA89731-B343-4E04-A925-3BEBEA1CE116}" type="presParOf" srcId="{3B8C2404-57E8-4B43-8213-BA4512FCA421}" destId="{7C1D0BB6-A8F5-48AD-AEB0-27BF186A921E}" srcOrd="3" destOrd="0" presId="urn:microsoft.com/office/officeart/2008/layout/HorizontalMultiLevelHierarchy"/>
    <dgm:cxn modelId="{C268CB68-7A99-46D4-8D55-77817C6CBE57}" type="presParOf" srcId="{7C1D0BB6-A8F5-48AD-AEB0-27BF186A921E}" destId="{9A9FD479-7693-4AEB-84B8-2678F3F81C3E}" srcOrd="0" destOrd="0" presId="urn:microsoft.com/office/officeart/2008/layout/HorizontalMultiLevelHierarchy"/>
    <dgm:cxn modelId="{1C96144F-3A2F-4EB3-9EB3-B9C06EF28E93}" type="presParOf" srcId="{7C1D0BB6-A8F5-48AD-AEB0-27BF186A921E}" destId="{123B5E42-F6A5-404B-9D59-A10C59E58DB5}" srcOrd="1" destOrd="0" presId="urn:microsoft.com/office/officeart/2008/layout/HorizontalMultiLevelHierarchy"/>
    <dgm:cxn modelId="{30BC2879-BDAD-4877-97F0-8D3A6B3D60E0}" type="presParOf" srcId="{3B8C2404-57E8-4B43-8213-BA4512FCA421}" destId="{606796D1-7F99-4122-AD5E-152381A8DC7A}" srcOrd="4" destOrd="0" presId="urn:microsoft.com/office/officeart/2008/layout/HorizontalMultiLevelHierarchy"/>
    <dgm:cxn modelId="{7C46B777-C4A5-4E7D-BE19-7A327552F075}" type="presParOf" srcId="{606796D1-7F99-4122-AD5E-152381A8DC7A}" destId="{1293A396-C8E0-44A0-88AE-BA3A4BBC0D4A}" srcOrd="0" destOrd="0" presId="urn:microsoft.com/office/officeart/2008/layout/HorizontalMultiLevelHierarchy"/>
    <dgm:cxn modelId="{AE45F50A-ABB8-40E9-8021-4E8E12220B79}" type="presParOf" srcId="{3B8C2404-57E8-4B43-8213-BA4512FCA421}" destId="{09264946-D891-4227-B1B3-7FC0458076D0}" srcOrd="5" destOrd="0" presId="urn:microsoft.com/office/officeart/2008/layout/HorizontalMultiLevelHierarchy"/>
    <dgm:cxn modelId="{A6820CB3-6DFB-4798-BBFA-E80A6342D1A7}" type="presParOf" srcId="{09264946-D891-4227-B1B3-7FC0458076D0}" destId="{67F0E5AE-0919-478E-902C-7EF4C5AC0D8F}" srcOrd="0" destOrd="0" presId="urn:microsoft.com/office/officeart/2008/layout/HorizontalMultiLevelHierarchy"/>
    <dgm:cxn modelId="{926186A6-1773-4E01-A129-2700D40BD1F6}" type="presParOf" srcId="{09264946-D891-4227-B1B3-7FC0458076D0}" destId="{BAA42FBF-E1E1-4274-84A5-23BDD8D8C287}" srcOrd="1" destOrd="0" presId="urn:microsoft.com/office/officeart/2008/layout/HorizontalMultiLevelHierarchy"/>
    <dgm:cxn modelId="{348CEEDB-6CAC-4607-A4F1-91E8F7053C3F}" type="presParOf" srcId="{3B8C2404-57E8-4B43-8213-BA4512FCA421}" destId="{977F3B8D-5293-4C5A-8D24-A03F4EDD0418}" srcOrd="6" destOrd="0" presId="urn:microsoft.com/office/officeart/2008/layout/HorizontalMultiLevelHierarchy"/>
    <dgm:cxn modelId="{79A25123-B7B0-432B-8050-D18EC2FDC641}" type="presParOf" srcId="{977F3B8D-5293-4C5A-8D24-A03F4EDD0418}" destId="{1F1DA7D8-F5B8-4C0D-80FB-65900F849CF8}" srcOrd="0" destOrd="0" presId="urn:microsoft.com/office/officeart/2008/layout/HorizontalMultiLevelHierarchy"/>
    <dgm:cxn modelId="{8CFB3A79-74EB-4691-9194-DBB6BD76AC19}" type="presParOf" srcId="{3B8C2404-57E8-4B43-8213-BA4512FCA421}" destId="{C71140D3-3820-42A3-9CE3-6B8996A44B04}" srcOrd="7" destOrd="0" presId="urn:microsoft.com/office/officeart/2008/layout/HorizontalMultiLevelHierarchy"/>
    <dgm:cxn modelId="{EA7AABA4-D03C-475F-BD77-DDD42C49BA37}" type="presParOf" srcId="{C71140D3-3820-42A3-9CE3-6B8996A44B04}" destId="{6FBBD773-7672-44AA-AF51-FF69CB8436AD}" srcOrd="0" destOrd="0" presId="urn:microsoft.com/office/officeart/2008/layout/HorizontalMultiLevelHierarchy"/>
    <dgm:cxn modelId="{BA5A0872-D5DE-4DB1-BE10-1CCC0F034633}" type="presParOf" srcId="{C71140D3-3820-42A3-9CE3-6B8996A44B04}" destId="{32218B93-B7D5-4277-A6E1-A66222D3A2ED}" srcOrd="1" destOrd="0" presId="urn:microsoft.com/office/officeart/2008/layout/HorizontalMultiLevelHierarchy"/>
    <dgm:cxn modelId="{FE942CA1-DB05-4E1F-92B4-87412F5878EA}" type="presParOf" srcId="{3B8C2404-57E8-4B43-8213-BA4512FCA421}" destId="{338D40BA-9DB9-41D5-A59B-1CD63A6716CC}" srcOrd="8" destOrd="0" presId="urn:microsoft.com/office/officeart/2008/layout/HorizontalMultiLevelHierarchy"/>
    <dgm:cxn modelId="{5122760B-69A0-415E-A816-51D50E0011B6}" type="presParOf" srcId="{338D40BA-9DB9-41D5-A59B-1CD63A6716CC}" destId="{237463C8-C804-41EF-98AF-BAC5CD05BC40}" srcOrd="0" destOrd="0" presId="urn:microsoft.com/office/officeart/2008/layout/HorizontalMultiLevelHierarchy"/>
    <dgm:cxn modelId="{25810B46-5AB6-4FE6-9924-6DED1C37BA36}" type="presParOf" srcId="{3B8C2404-57E8-4B43-8213-BA4512FCA421}" destId="{EDE92663-31A1-43E1-B09F-9FC26451DF11}" srcOrd="9" destOrd="0" presId="urn:microsoft.com/office/officeart/2008/layout/HorizontalMultiLevelHierarchy"/>
    <dgm:cxn modelId="{CBE20C5B-0F0C-4D2E-84A2-270ABE853552}" type="presParOf" srcId="{EDE92663-31A1-43E1-B09F-9FC26451DF11}" destId="{E257826A-2D1A-43A8-9CA0-BA82F5F95A70}" srcOrd="0" destOrd="0" presId="urn:microsoft.com/office/officeart/2008/layout/HorizontalMultiLevelHierarchy"/>
    <dgm:cxn modelId="{1FDB49DB-376F-4DCC-9F03-D78E0F6E916A}" type="presParOf" srcId="{EDE92663-31A1-43E1-B09F-9FC26451DF11}" destId="{A95E06C4-456F-49AB-B031-A12620730F86}" srcOrd="1" destOrd="0" presId="urn:microsoft.com/office/officeart/2008/layout/HorizontalMultiLevelHierarchy"/>
    <dgm:cxn modelId="{BA63925F-EACC-4A64-B78E-EC28DCA28D1D}" type="presParOf" srcId="{3B8C2404-57E8-4B43-8213-BA4512FCA421}" destId="{C5A9898E-1DB9-452D-91A9-E48967DF18B9}" srcOrd="10" destOrd="0" presId="urn:microsoft.com/office/officeart/2008/layout/HorizontalMultiLevelHierarchy"/>
    <dgm:cxn modelId="{6E89F00D-5390-4E90-A668-84F6BADEB41E}" type="presParOf" srcId="{C5A9898E-1DB9-452D-91A9-E48967DF18B9}" destId="{A518D294-95D2-4439-B547-536715FE4A7C}" srcOrd="0" destOrd="0" presId="urn:microsoft.com/office/officeart/2008/layout/HorizontalMultiLevelHierarchy"/>
    <dgm:cxn modelId="{D1C231DF-BAA2-4C46-A294-AF51C9899C34}" type="presParOf" srcId="{3B8C2404-57E8-4B43-8213-BA4512FCA421}" destId="{27F1603C-88A4-476C-8B40-42FEE39EDADE}" srcOrd="11" destOrd="0" presId="urn:microsoft.com/office/officeart/2008/layout/HorizontalMultiLevelHierarchy"/>
    <dgm:cxn modelId="{79B4592F-8331-4331-89FB-03A1B3029E5F}" type="presParOf" srcId="{27F1603C-88A4-476C-8B40-42FEE39EDADE}" destId="{AC27F231-7C79-49C4-98BE-475886D10387}" srcOrd="0" destOrd="0" presId="urn:microsoft.com/office/officeart/2008/layout/HorizontalMultiLevelHierarchy"/>
    <dgm:cxn modelId="{BF35CD3E-DB9F-4497-B4A6-56BA5B14332D}" type="presParOf" srcId="{27F1603C-88A4-476C-8B40-42FEE39EDADE}" destId="{02D720F6-81E6-4027-BC44-FDC3DC2A9C4B}" srcOrd="1" destOrd="0" presId="urn:microsoft.com/office/officeart/2008/layout/HorizontalMultiLevelHierarchy"/>
    <dgm:cxn modelId="{ECA3FFED-50F3-4BEA-B423-4EFFC795A293}" type="presParOf" srcId="{3B8C2404-57E8-4B43-8213-BA4512FCA421}" destId="{9AB03485-7FB6-405C-AA58-AEBEEB659FB6}" srcOrd="12" destOrd="0" presId="urn:microsoft.com/office/officeart/2008/layout/HorizontalMultiLevelHierarchy"/>
    <dgm:cxn modelId="{79008D2A-56EA-443B-82B5-7C9D3A92731E}" type="presParOf" srcId="{9AB03485-7FB6-405C-AA58-AEBEEB659FB6}" destId="{32D5F115-7DB2-43C0-BC92-9F346AE7A1A7}" srcOrd="0" destOrd="0" presId="urn:microsoft.com/office/officeart/2008/layout/HorizontalMultiLevelHierarchy"/>
    <dgm:cxn modelId="{32FDFBC8-19CF-46BC-BE4E-DDAAF3E56309}" type="presParOf" srcId="{3B8C2404-57E8-4B43-8213-BA4512FCA421}" destId="{09F492DB-766D-42F3-8DF7-8962330507A7}" srcOrd="13" destOrd="0" presId="urn:microsoft.com/office/officeart/2008/layout/HorizontalMultiLevelHierarchy"/>
    <dgm:cxn modelId="{70851A72-0B05-4F5E-8472-215E2BAAF3D8}" type="presParOf" srcId="{09F492DB-766D-42F3-8DF7-8962330507A7}" destId="{70F0DB72-2DDB-49B1-85C2-B43F82D43F52}" srcOrd="0" destOrd="0" presId="urn:microsoft.com/office/officeart/2008/layout/HorizontalMultiLevelHierarchy"/>
    <dgm:cxn modelId="{BD506E89-EFC8-45EC-A3CD-9D0AA51CC5D6}" type="presParOf" srcId="{09F492DB-766D-42F3-8DF7-8962330507A7}" destId="{3C84E895-6080-43A2-B930-32DD62F2AFBA}" srcOrd="1" destOrd="0" presId="urn:microsoft.com/office/officeart/2008/layout/HorizontalMultiLevelHierarchy"/>
    <dgm:cxn modelId="{DB8AEF18-3F8E-4627-A748-96B8D73E3645}" type="presParOf" srcId="{3B8C2404-57E8-4B43-8213-BA4512FCA421}" destId="{DB2D238D-0C4D-4350-BC2E-8A1FC3C9A802}" srcOrd="14" destOrd="0" presId="urn:microsoft.com/office/officeart/2008/layout/HorizontalMultiLevelHierarchy"/>
    <dgm:cxn modelId="{C0139D82-AA46-486A-A0C1-656D1195519F}" type="presParOf" srcId="{DB2D238D-0C4D-4350-BC2E-8A1FC3C9A802}" destId="{6C9048B4-899E-4A03-93BC-E6B00C01EE7F}" srcOrd="0" destOrd="0" presId="urn:microsoft.com/office/officeart/2008/layout/HorizontalMultiLevelHierarchy"/>
    <dgm:cxn modelId="{B52930D8-367D-46C8-A3F9-0D5AB4FEF601}" type="presParOf" srcId="{3B8C2404-57E8-4B43-8213-BA4512FCA421}" destId="{06BB3F58-1F05-469F-B4AB-7D0FC764A451}" srcOrd="15" destOrd="0" presId="urn:microsoft.com/office/officeart/2008/layout/HorizontalMultiLevelHierarchy"/>
    <dgm:cxn modelId="{F7E5009C-6F76-4C68-97C4-91CFD2FB9E5D}" type="presParOf" srcId="{06BB3F58-1F05-469F-B4AB-7D0FC764A451}" destId="{B7D5662E-F493-4FE6-B566-898F86C73BF0}" srcOrd="0" destOrd="0" presId="urn:microsoft.com/office/officeart/2008/layout/HorizontalMultiLevelHierarchy"/>
    <dgm:cxn modelId="{76C47052-B4B9-4E2D-99C3-36C363A3EB30}" type="presParOf" srcId="{06BB3F58-1F05-469F-B4AB-7D0FC764A451}" destId="{0BEF5F1F-EC54-4D92-9390-63A6B92925AA}" srcOrd="1" destOrd="0" presId="urn:microsoft.com/office/officeart/2008/layout/HorizontalMultiLevelHierarchy"/>
    <dgm:cxn modelId="{D4C76843-1966-45E8-B9B3-75A454CC84F5}" type="presParOf" srcId="{3B8C2404-57E8-4B43-8213-BA4512FCA421}" destId="{6E72C79A-9F68-4F46-A52C-884555FE8748}" srcOrd="16" destOrd="0" presId="urn:microsoft.com/office/officeart/2008/layout/HorizontalMultiLevelHierarchy"/>
    <dgm:cxn modelId="{A9917362-B58D-46AA-BD74-1D4E21E352A4}" type="presParOf" srcId="{6E72C79A-9F68-4F46-A52C-884555FE8748}" destId="{0C4D1C04-B122-45E1-ACD5-0BD82B0DE64B}" srcOrd="0" destOrd="0" presId="urn:microsoft.com/office/officeart/2008/layout/HorizontalMultiLevelHierarchy"/>
    <dgm:cxn modelId="{E5B2FF9C-7389-4C16-8FC4-7AAB1B9D977E}" type="presParOf" srcId="{3B8C2404-57E8-4B43-8213-BA4512FCA421}" destId="{0CAF09DF-655A-4E2F-9214-B2E7FBF2CBC2}" srcOrd="17" destOrd="0" presId="urn:microsoft.com/office/officeart/2008/layout/HorizontalMultiLevelHierarchy"/>
    <dgm:cxn modelId="{2F36669D-0224-4873-90E9-9ABB0EBFC399}" type="presParOf" srcId="{0CAF09DF-655A-4E2F-9214-B2E7FBF2CBC2}" destId="{4EBE142D-710C-4916-867D-98D6747FF5AD}" srcOrd="0" destOrd="0" presId="urn:microsoft.com/office/officeart/2008/layout/HorizontalMultiLevelHierarchy"/>
    <dgm:cxn modelId="{059A5D9A-A67F-4841-BBFA-31DEC1CCA26A}" type="presParOf" srcId="{0CAF09DF-655A-4E2F-9214-B2E7FBF2CBC2}" destId="{D93A37BF-F8CA-4BB1-8464-695E6EBD87B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72C79A-9F68-4F46-A52C-884555FE8748}">
      <dsp:nvSpPr>
        <dsp:cNvPr id="0" name=""/>
        <dsp:cNvSpPr/>
      </dsp:nvSpPr>
      <dsp:spPr>
        <a:xfrm>
          <a:off x="2234970" y="2556334"/>
          <a:ext cx="427050" cy="23301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3525" y="0"/>
              </a:lnTo>
              <a:lnTo>
                <a:pt x="213525" y="2330107"/>
              </a:lnTo>
              <a:lnTo>
                <a:pt x="427050" y="23301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SV" sz="800" kern="1200"/>
        </a:p>
      </dsp:txBody>
      <dsp:txXfrm>
        <a:off x="2389272" y="3662165"/>
        <a:ext cx="118445" cy="118445"/>
      </dsp:txXfrm>
    </dsp:sp>
    <dsp:sp modelId="{DB2D238D-0C4D-4350-BC2E-8A1FC3C9A802}">
      <dsp:nvSpPr>
        <dsp:cNvPr id="0" name=""/>
        <dsp:cNvSpPr/>
      </dsp:nvSpPr>
      <dsp:spPr>
        <a:xfrm>
          <a:off x="2234970" y="2556334"/>
          <a:ext cx="427050" cy="17335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3525" y="0"/>
              </a:lnTo>
              <a:lnTo>
                <a:pt x="213525" y="1733580"/>
              </a:lnTo>
              <a:lnTo>
                <a:pt x="427050" y="173358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SV" sz="600" kern="1200"/>
        </a:p>
      </dsp:txBody>
      <dsp:txXfrm>
        <a:off x="2403860" y="3378489"/>
        <a:ext cx="89270" cy="89270"/>
      </dsp:txXfrm>
    </dsp:sp>
    <dsp:sp modelId="{9AB03485-7FB6-405C-AA58-AEBEEB659FB6}">
      <dsp:nvSpPr>
        <dsp:cNvPr id="0" name=""/>
        <dsp:cNvSpPr/>
      </dsp:nvSpPr>
      <dsp:spPr>
        <a:xfrm>
          <a:off x="2234970" y="2556334"/>
          <a:ext cx="427050" cy="11627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3525" y="0"/>
              </a:lnTo>
              <a:lnTo>
                <a:pt x="213525" y="1162786"/>
              </a:lnTo>
              <a:lnTo>
                <a:pt x="427050" y="116278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SV" sz="500" kern="1200"/>
        </a:p>
      </dsp:txBody>
      <dsp:txXfrm>
        <a:off x="2417527" y="3106760"/>
        <a:ext cx="61936" cy="61936"/>
      </dsp:txXfrm>
    </dsp:sp>
    <dsp:sp modelId="{C5A9898E-1DB9-452D-91A9-E48967DF18B9}">
      <dsp:nvSpPr>
        <dsp:cNvPr id="0" name=""/>
        <dsp:cNvSpPr/>
      </dsp:nvSpPr>
      <dsp:spPr>
        <a:xfrm>
          <a:off x="2234970" y="2556334"/>
          <a:ext cx="427050" cy="6069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3525" y="0"/>
              </a:lnTo>
              <a:lnTo>
                <a:pt x="213525" y="606966"/>
              </a:lnTo>
              <a:lnTo>
                <a:pt x="427050" y="6069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SV" sz="500" kern="1200"/>
        </a:p>
      </dsp:txBody>
      <dsp:txXfrm>
        <a:off x="2429941" y="2841264"/>
        <a:ext cx="37107" cy="37107"/>
      </dsp:txXfrm>
    </dsp:sp>
    <dsp:sp modelId="{338D40BA-9DB9-41D5-A59B-1CD63A6716CC}">
      <dsp:nvSpPr>
        <dsp:cNvPr id="0" name=""/>
        <dsp:cNvSpPr/>
      </dsp:nvSpPr>
      <dsp:spPr>
        <a:xfrm>
          <a:off x="2234970" y="2508703"/>
          <a:ext cx="4270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7631"/>
              </a:moveTo>
              <a:lnTo>
                <a:pt x="213525" y="47631"/>
              </a:lnTo>
              <a:lnTo>
                <a:pt x="213525" y="45720"/>
              </a:lnTo>
              <a:lnTo>
                <a:pt x="427050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SV" sz="500" kern="1200"/>
        </a:p>
      </dsp:txBody>
      <dsp:txXfrm>
        <a:off x="2437819" y="2543747"/>
        <a:ext cx="21352" cy="21352"/>
      </dsp:txXfrm>
    </dsp:sp>
    <dsp:sp modelId="{977F3B8D-5293-4C5A-8D24-A03F4EDD0418}">
      <dsp:nvSpPr>
        <dsp:cNvPr id="0" name=""/>
        <dsp:cNvSpPr/>
      </dsp:nvSpPr>
      <dsp:spPr>
        <a:xfrm>
          <a:off x="2234970" y="1914338"/>
          <a:ext cx="427050" cy="641995"/>
        </a:xfrm>
        <a:custGeom>
          <a:avLst/>
          <a:gdLst/>
          <a:ahLst/>
          <a:cxnLst/>
          <a:rect l="0" t="0" r="0" b="0"/>
          <a:pathLst>
            <a:path>
              <a:moveTo>
                <a:pt x="0" y="641995"/>
              </a:moveTo>
              <a:lnTo>
                <a:pt x="213525" y="641995"/>
              </a:lnTo>
              <a:lnTo>
                <a:pt x="213525" y="0"/>
              </a:lnTo>
              <a:lnTo>
                <a:pt x="42705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SV" sz="500" kern="1200"/>
        </a:p>
      </dsp:txBody>
      <dsp:txXfrm>
        <a:off x="2429218" y="2216060"/>
        <a:ext cx="38552" cy="38552"/>
      </dsp:txXfrm>
    </dsp:sp>
    <dsp:sp modelId="{606796D1-7F99-4122-AD5E-152381A8DC7A}">
      <dsp:nvSpPr>
        <dsp:cNvPr id="0" name=""/>
        <dsp:cNvSpPr/>
      </dsp:nvSpPr>
      <dsp:spPr>
        <a:xfrm>
          <a:off x="2234970" y="1341858"/>
          <a:ext cx="427050" cy="1214476"/>
        </a:xfrm>
        <a:custGeom>
          <a:avLst/>
          <a:gdLst/>
          <a:ahLst/>
          <a:cxnLst/>
          <a:rect l="0" t="0" r="0" b="0"/>
          <a:pathLst>
            <a:path>
              <a:moveTo>
                <a:pt x="0" y="1214476"/>
              </a:moveTo>
              <a:lnTo>
                <a:pt x="213525" y="1214476"/>
              </a:lnTo>
              <a:lnTo>
                <a:pt x="213525" y="0"/>
              </a:lnTo>
              <a:lnTo>
                <a:pt x="42705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SV" sz="500" kern="1200"/>
        </a:p>
      </dsp:txBody>
      <dsp:txXfrm>
        <a:off x="2416311" y="1916912"/>
        <a:ext cx="64368" cy="64368"/>
      </dsp:txXfrm>
    </dsp:sp>
    <dsp:sp modelId="{5D79C2A6-C58B-4999-AE0F-09B4BE5BE3C0}">
      <dsp:nvSpPr>
        <dsp:cNvPr id="0" name=""/>
        <dsp:cNvSpPr/>
      </dsp:nvSpPr>
      <dsp:spPr>
        <a:xfrm>
          <a:off x="2234970" y="798614"/>
          <a:ext cx="427050" cy="1757720"/>
        </a:xfrm>
        <a:custGeom>
          <a:avLst/>
          <a:gdLst/>
          <a:ahLst/>
          <a:cxnLst/>
          <a:rect l="0" t="0" r="0" b="0"/>
          <a:pathLst>
            <a:path>
              <a:moveTo>
                <a:pt x="0" y="1757720"/>
              </a:moveTo>
              <a:lnTo>
                <a:pt x="213525" y="1757720"/>
              </a:lnTo>
              <a:lnTo>
                <a:pt x="213525" y="0"/>
              </a:lnTo>
              <a:lnTo>
                <a:pt x="42705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SV" sz="600" kern="1200"/>
        </a:p>
      </dsp:txBody>
      <dsp:txXfrm>
        <a:off x="2403274" y="1632253"/>
        <a:ext cx="90442" cy="90442"/>
      </dsp:txXfrm>
    </dsp:sp>
    <dsp:sp modelId="{C62AF110-9573-4B99-A088-C07C4B8CB6F2}">
      <dsp:nvSpPr>
        <dsp:cNvPr id="0" name=""/>
        <dsp:cNvSpPr/>
      </dsp:nvSpPr>
      <dsp:spPr>
        <a:xfrm>
          <a:off x="2234970" y="261761"/>
          <a:ext cx="427050" cy="2294573"/>
        </a:xfrm>
        <a:custGeom>
          <a:avLst/>
          <a:gdLst/>
          <a:ahLst/>
          <a:cxnLst/>
          <a:rect l="0" t="0" r="0" b="0"/>
          <a:pathLst>
            <a:path>
              <a:moveTo>
                <a:pt x="0" y="2294573"/>
              </a:moveTo>
              <a:lnTo>
                <a:pt x="213525" y="2294573"/>
              </a:lnTo>
              <a:lnTo>
                <a:pt x="213525" y="0"/>
              </a:lnTo>
              <a:lnTo>
                <a:pt x="42705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SV" sz="800" kern="1200"/>
        </a:p>
      </dsp:txBody>
      <dsp:txXfrm>
        <a:off x="2390146" y="1350698"/>
        <a:ext cx="116698" cy="116698"/>
      </dsp:txXfrm>
    </dsp:sp>
    <dsp:sp modelId="{071A5EAA-B51F-4695-AB23-C7C01753A0E4}">
      <dsp:nvSpPr>
        <dsp:cNvPr id="0" name=""/>
        <dsp:cNvSpPr/>
      </dsp:nvSpPr>
      <dsp:spPr>
        <a:xfrm rot="16200000">
          <a:off x="-748543" y="2129138"/>
          <a:ext cx="5112634" cy="8543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Llenura del Espíritu Santo  </a:t>
          </a:r>
          <a:endParaRPr lang="es-SV" sz="3200" b="1" kern="1200" dirty="0">
            <a:solidFill>
              <a:schemeClr val="tx1"/>
            </a:solidFill>
          </a:endParaRPr>
        </a:p>
      </dsp:txBody>
      <dsp:txXfrm>
        <a:off x="-748543" y="2129138"/>
        <a:ext cx="5112634" cy="854391"/>
      </dsp:txXfrm>
    </dsp:sp>
    <dsp:sp modelId="{E55905E1-F9C7-4CA4-B60D-F65DDD65973A}">
      <dsp:nvSpPr>
        <dsp:cNvPr id="0" name=""/>
        <dsp:cNvSpPr/>
      </dsp:nvSpPr>
      <dsp:spPr>
        <a:xfrm>
          <a:off x="2662020" y="105194"/>
          <a:ext cx="3638137" cy="313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PALABRAS DE SABIDURÍA</a:t>
          </a:r>
          <a:endParaRPr lang="es-SV" sz="2000" b="1" kern="1200" dirty="0">
            <a:solidFill>
              <a:schemeClr val="tx1"/>
            </a:solidFill>
          </a:endParaRPr>
        </a:p>
      </dsp:txBody>
      <dsp:txXfrm>
        <a:off x="2662020" y="105194"/>
        <a:ext cx="3638137" cy="313134"/>
      </dsp:txXfrm>
    </dsp:sp>
    <dsp:sp modelId="{9A9FD479-7693-4AEB-84B8-2678F3F81C3E}">
      <dsp:nvSpPr>
        <dsp:cNvPr id="0" name=""/>
        <dsp:cNvSpPr/>
      </dsp:nvSpPr>
      <dsp:spPr>
        <a:xfrm>
          <a:off x="2662020" y="631926"/>
          <a:ext cx="3653859" cy="3333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PALABRAS DE CIENCIA</a:t>
          </a:r>
          <a:endParaRPr lang="es-SV" sz="2000" b="1" kern="1200" dirty="0">
            <a:solidFill>
              <a:schemeClr val="tx1"/>
            </a:solidFill>
          </a:endParaRPr>
        </a:p>
      </dsp:txBody>
      <dsp:txXfrm>
        <a:off x="2662020" y="631926"/>
        <a:ext cx="3653859" cy="333375"/>
      </dsp:txXfrm>
    </dsp:sp>
    <dsp:sp modelId="{67F0E5AE-0919-478E-902C-7EF4C5AC0D8F}">
      <dsp:nvSpPr>
        <dsp:cNvPr id="0" name=""/>
        <dsp:cNvSpPr/>
      </dsp:nvSpPr>
      <dsp:spPr>
        <a:xfrm>
          <a:off x="2662020" y="1178899"/>
          <a:ext cx="3620538" cy="3259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FE</a:t>
          </a:r>
          <a:endParaRPr lang="es-SV" sz="2000" b="1" kern="1200" dirty="0">
            <a:solidFill>
              <a:schemeClr val="tx1"/>
            </a:solidFill>
          </a:endParaRPr>
        </a:p>
      </dsp:txBody>
      <dsp:txXfrm>
        <a:off x="2662020" y="1178899"/>
        <a:ext cx="3620538" cy="325916"/>
      </dsp:txXfrm>
    </dsp:sp>
    <dsp:sp modelId="{6FBBD773-7672-44AA-AF51-FF69CB8436AD}">
      <dsp:nvSpPr>
        <dsp:cNvPr id="0" name=""/>
        <dsp:cNvSpPr/>
      </dsp:nvSpPr>
      <dsp:spPr>
        <a:xfrm>
          <a:off x="2662020" y="1718414"/>
          <a:ext cx="3628021" cy="391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 </a:t>
          </a:r>
          <a:r>
            <a:rPr lang="en-US" sz="2000" b="1" kern="1200" dirty="0">
              <a:solidFill>
                <a:schemeClr val="tx1"/>
              </a:solidFill>
            </a:rPr>
            <a:t>DONES DE SANIDADES</a:t>
          </a:r>
          <a:endParaRPr lang="es-SV" sz="2000" b="1" kern="1200" dirty="0"/>
        </a:p>
      </dsp:txBody>
      <dsp:txXfrm>
        <a:off x="2662020" y="1718414"/>
        <a:ext cx="3628021" cy="391849"/>
      </dsp:txXfrm>
    </dsp:sp>
    <dsp:sp modelId="{E257826A-2D1A-43A8-9CA0-BA82F5F95A70}">
      <dsp:nvSpPr>
        <dsp:cNvPr id="0" name=""/>
        <dsp:cNvSpPr/>
      </dsp:nvSpPr>
      <dsp:spPr>
        <a:xfrm>
          <a:off x="2662020" y="2323861"/>
          <a:ext cx="3612271" cy="4611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EL HACER MILAGROS</a:t>
          </a:r>
          <a:endParaRPr lang="es-SV" sz="2000" b="1" kern="1200" dirty="0">
            <a:solidFill>
              <a:schemeClr val="tx1"/>
            </a:solidFill>
          </a:endParaRPr>
        </a:p>
      </dsp:txBody>
      <dsp:txXfrm>
        <a:off x="2662020" y="2323861"/>
        <a:ext cx="3612271" cy="461123"/>
      </dsp:txXfrm>
    </dsp:sp>
    <dsp:sp modelId="{AC27F231-7C79-49C4-98BE-475886D10387}">
      <dsp:nvSpPr>
        <dsp:cNvPr id="0" name=""/>
        <dsp:cNvSpPr/>
      </dsp:nvSpPr>
      <dsp:spPr>
        <a:xfrm>
          <a:off x="2662020" y="2998583"/>
          <a:ext cx="3620510" cy="3294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PROFECÍA</a:t>
          </a:r>
          <a:endParaRPr lang="es-SV" sz="2000" b="1" kern="1200" dirty="0">
            <a:solidFill>
              <a:schemeClr val="tx1"/>
            </a:solidFill>
          </a:endParaRPr>
        </a:p>
      </dsp:txBody>
      <dsp:txXfrm>
        <a:off x="2662020" y="2998583"/>
        <a:ext cx="3620510" cy="329436"/>
      </dsp:txXfrm>
    </dsp:sp>
    <dsp:sp modelId="{70F0DB72-2DDB-49B1-85C2-B43F82D43F52}">
      <dsp:nvSpPr>
        <dsp:cNvPr id="0" name=""/>
        <dsp:cNvSpPr/>
      </dsp:nvSpPr>
      <dsp:spPr>
        <a:xfrm>
          <a:off x="2662020" y="3541617"/>
          <a:ext cx="3595849" cy="3550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DISCERNIMIENTO DE ESPÍRITUS</a:t>
          </a:r>
          <a:endParaRPr lang="es-SV" sz="2000" b="1" kern="1200" dirty="0">
            <a:solidFill>
              <a:schemeClr val="tx1"/>
            </a:solidFill>
          </a:endParaRPr>
        </a:p>
      </dsp:txBody>
      <dsp:txXfrm>
        <a:off x="2662020" y="3541617"/>
        <a:ext cx="3595849" cy="355008"/>
      </dsp:txXfrm>
    </dsp:sp>
    <dsp:sp modelId="{B7D5662E-F493-4FE6-B566-898F86C73BF0}">
      <dsp:nvSpPr>
        <dsp:cNvPr id="0" name=""/>
        <dsp:cNvSpPr/>
      </dsp:nvSpPr>
      <dsp:spPr>
        <a:xfrm>
          <a:off x="2662020" y="4110223"/>
          <a:ext cx="3602126" cy="3593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DIVERSOS GÉNEROS DE LENGUAS</a:t>
          </a:r>
          <a:endParaRPr lang="es-SV" sz="2000" b="1" kern="1200" dirty="0">
            <a:solidFill>
              <a:schemeClr val="tx1"/>
            </a:solidFill>
          </a:endParaRPr>
        </a:p>
      </dsp:txBody>
      <dsp:txXfrm>
        <a:off x="2662020" y="4110223"/>
        <a:ext cx="3602126" cy="359382"/>
      </dsp:txXfrm>
    </dsp:sp>
    <dsp:sp modelId="{4EBE142D-710C-4916-867D-98D6747FF5AD}">
      <dsp:nvSpPr>
        <dsp:cNvPr id="0" name=""/>
        <dsp:cNvSpPr/>
      </dsp:nvSpPr>
      <dsp:spPr>
        <a:xfrm>
          <a:off x="2662020" y="4683204"/>
          <a:ext cx="3618380" cy="4064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INTERPRETACIÓN DE LENGUAS</a:t>
          </a:r>
          <a:endParaRPr lang="es-SV" sz="2000" b="1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sp:txBody>
      <dsp:txXfrm>
        <a:off x="2662020" y="4683204"/>
        <a:ext cx="3618380" cy="4064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3043344" cy="4670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6" y="2"/>
            <a:ext cx="3043344" cy="4670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0324D9FE-ABB6-4955-AAE7-311B0BEF6914}" type="datetimeFigureOut">
              <a:rPr lang="es-SV" smtClean="0"/>
              <a:t>27/11/2024</a:t>
            </a:fld>
            <a:endParaRPr lang="es-S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2050"/>
            <a:ext cx="5584825" cy="3141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es-S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80008"/>
            <a:ext cx="5618480" cy="3665460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42035"/>
            <a:ext cx="3043344" cy="467072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6" y="8842035"/>
            <a:ext cx="3043344" cy="467072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9CFAFD28-1A71-4440-A3BB-35BB7A2A0D49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6992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5772">
              <a:defRPr/>
            </a:pPr>
            <a:fld id="{15FAB764-05FB-4C5A-B550-AEDAE83EAC99}" type="slidenum">
              <a:rPr lang="es-ES">
                <a:solidFill>
                  <a:prstClr val="black"/>
                </a:solidFill>
                <a:latin typeface="Calibri" panose="020F0502020204030204"/>
              </a:rPr>
              <a:pPr defTabSz="915772">
                <a:defRPr/>
              </a:pPr>
              <a:t>1</a:t>
            </a:fld>
            <a:endParaRPr lang="es-E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57957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510112">
              <a:defRPr/>
            </a:pPr>
            <a:fld id="{16AEF234-04B0-42EB-8C2C-844F9F6216C5}" type="slidenum">
              <a:rPr lang="es-ES">
                <a:solidFill>
                  <a:prstClr val="black"/>
                </a:solidFill>
                <a:latin typeface="Calibri"/>
              </a:rPr>
              <a:pPr defTabSz="510112">
                <a:defRPr/>
              </a:pPr>
              <a:t>2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8385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5772">
              <a:defRPr/>
            </a:pPr>
            <a:fld id="{15FAB764-05FB-4C5A-B550-AEDAE83EAC99}" type="slidenum">
              <a:rPr lang="es-ES">
                <a:solidFill>
                  <a:prstClr val="black"/>
                </a:solidFill>
                <a:latin typeface="Calibri"/>
              </a:rPr>
              <a:pPr defTabSz="915772">
                <a:defRPr/>
              </a:pPr>
              <a:t>27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6881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5772">
              <a:defRPr/>
            </a:pPr>
            <a:fld id="{15FAB764-05FB-4C5A-B550-AEDAE83EAC99}" type="slidenum">
              <a:rPr lang="es-ES">
                <a:solidFill>
                  <a:prstClr val="black"/>
                </a:solidFill>
                <a:latin typeface="Calibri"/>
              </a:rPr>
              <a:pPr defTabSz="915772">
                <a:defRPr/>
              </a:pPr>
              <a:t>28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2950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5772">
              <a:defRPr/>
            </a:pPr>
            <a:fld id="{15FAB764-05FB-4C5A-B550-AEDAE83EAC99}" type="slidenum">
              <a:rPr lang="es-ES">
                <a:solidFill>
                  <a:prstClr val="black"/>
                </a:solidFill>
                <a:latin typeface="Calibri"/>
              </a:rPr>
              <a:pPr defTabSz="915772">
                <a:defRPr/>
              </a:pPr>
              <a:t>29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7703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5772">
              <a:defRPr/>
            </a:pPr>
            <a:fld id="{15FAB764-05FB-4C5A-B550-AEDAE83EAC99}" type="slidenum">
              <a:rPr lang="es-ES">
                <a:solidFill>
                  <a:prstClr val="black"/>
                </a:solidFill>
                <a:latin typeface="Calibri"/>
              </a:rPr>
              <a:pPr defTabSz="915772">
                <a:defRPr/>
              </a:pPr>
              <a:t>30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5805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265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718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E8A2D-3EB6-4C98-9F96-807A31BC24CD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27/11/2024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0238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9080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055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1932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6140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90DD41-D895-4732-B464-39DB1E396215}"/>
              </a:ext>
            </a:extLst>
          </p:cNvPr>
          <p:cNvSpPr txBox="1"/>
          <p:nvPr userDrawn="1"/>
        </p:nvSpPr>
        <p:spPr>
          <a:xfrm>
            <a:off x="2838734" y="6407624"/>
            <a:ext cx="6121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/>
              <a:t>JESUCRISTO MI DIOS Y MI REY</a:t>
            </a:r>
          </a:p>
        </p:txBody>
      </p:sp>
    </p:spTree>
    <p:extLst>
      <p:ext uri="{BB962C8B-B14F-4D97-AF65-F5344CB8AC3E}">
        <p14:creationId xmlns:p14="http://schemas.microsoft.com/office/powerpoint/2010/main" val="3101957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C188-2FA7-4F6B-B994-F3E0F73FF760}" type="datetime1">
              <a:rPr lang="es-ES" smtClean="0"/>
              <a:t>27/11/2024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8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42B6B-5824-4E5D-BD19-4A89953B2A95}" type="datetime1">
              <a:rPr lang="es-ES" smtClean="0"/>
              <a:t>27/11/2024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63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008DC-A1A8-4AC7-8474-9726C8456571}" type="datetime1">
              <a:rPr lang="es-ES" smtClean="0"/>
              <a:t>27/11/2024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266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781FA-EB5A-405F-940E-55ED753CAC3A}" type="datetime1">
              <a:rPr lang="es-ES" smtClean="0"/>
              <a:t>27/11/2024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97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D9D4-BFAD-4D86-A9BA-3565D1479849}" type="datetime1">
              <a:rPr lang="es-ES" smtClean="0"/>
              <a:t>27/11/2024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446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5484-671F-4145-962F-46755939548E}" type="datetime1">
              <a:rPr lang="es-ES" smtClean="0"/>
              <a:t>27/11/2024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830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959F-2EA6-42B2-B6C2-35F6433B8936}" type="datetime1">
              <a:rPr lang="es-ES" smtClean="0"/>
              <a:t>27/11/2024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26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768CD-7D0A-4152-8CDC-D5E84E5D7754}" type="datetime1">
              <a:rPr lang="es-ES" smtClean="0"/>
              <a:t>27/11/2024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40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C75D-60A6-44C0-B285-B61B717B7B7B}" type="datetime1">
              <a:rPr lang="es-ES" smtClean="0"/>
              <a:t>27/11/2024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4441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3C270-C86C-46B4-8227-3CA78C4DD1FD}" type="datetime1">
              <a:rPr lang="es-ES" smtClean="0"/>
              <a:t>27/11/2024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1546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F89B-F6AC-4C9B-892B-3D43E1D34AAB}" type="datetime1">
              <a:rPr lang="es-ES" smtClean="0"/>
              <a:t>27/11/2024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4880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FDABE6-55EE-15BA-A271-3C6CC4C0E8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7188A8-288E-BC1F-3DDF-58E0C4F9A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EB257E-969E-3390-4DBE-D38141E0B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5A27-240F-40B7-B16D-F9899C5AB4C2}" type="datetime1">
              <a:rPr lang="es-SV" smtClean="0"/>
              <a:t>27/11/2024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21D465-1640-160C-52DD-F43522772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ECD662-52F3-7F6F-95E7-2B00A7DB2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4930630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A20899-10C4-8AA9-F503-F89CECB7D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B861A2-F6CE-3E4F-CABF-2C6A3B40F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13CAAC-0DEC-C8E7-E507-E785979E6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DA37-1F76-4EBE-9874-645C54887514}" type="datetime1">
              <a:rPr lang="es-SV" smtClean="0"/>
              <a:t>27/11/2024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60CCFE-81DA-D395-6172-B781E05F7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3CAD8B-EFDD-5940-8990-A4AAFB02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42780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7CFE41-FD65-7570-8034-97E191FF0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AE4465-01F8-EB32-3F3F-8A1098E95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C22743-F82C-DB17-2E86-C7AFAF4C0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88B5-E724-4414-A251-1287C73DC10E}" type="datetime1">
              <a:rPr lang="es-SV" smtClean="0"/>
              <a:t>27/11/2024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3BF651-784D-3BC2-220D-FEEDFF9F3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033218-5E46-6E93-05B7-6313B3F6E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32922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8B5B0E-7CB9-B355-28EF-184323DFB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E9C486-CD68-7D84-A1C9-0D1FA753F7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08F5B9-AF10-4607-3091-F759C109B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2668DD-147C-3743-D0C0-21CB39D46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85018-93AE-49D5-82CF-491950263F1E}" type="datetime1">
              <a:rPr lang="es-SV" smtClean="0"/>
              <a:t>27/11/2024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20CFA0E-6EEC-25C1-1EC1-A0973CE63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E8EF804-BD65-372B-3D88-7834E82F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3386139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9F04DD-24A7-E806-F342-ACE9D8FD6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9A86B3-AC9B-C1B5-1D27-45F8B1715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8496D0-E810-A120-6703-43172F275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4576E2A-331B-838B-0B1E-EE2A0581F2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D550637-692F-18C0-EB88-D126930CD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2E5BE8-44AF-93D6-ED98-0537D2D72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7BC3-B49A-41DB-A658-4016968BFF3B}" type="datetime1">
              <a:rPr lang="es-SV" smtClean="0"/>
              <a:t>27/11/2024</a:t>
            </a:fld>
            <a:endParaRPr lang="es-SV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1F7FA3B-3769-FD04-0D5E-A2E79C6F0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1D50CC2-B1C9-8ADC-949A-8CB0D5AD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0016623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8C65D-9F44-642C-3497-1D8A4BFF7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E04AF2B-DD9A-B54E-6E08-A3FDE391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EAD-4083-417F-B1C8-DB69F2FAE85C}" type="datetime1">
              <a:rPr lang="es-SV" smtClean="0"/>
              <a:t>27/11/2024</a:t>
            </a:fld>
            <a:endParaRPr lang="es-SV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349B497-699E-74E1-51EF-18F4EAD55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1FE358-D752-CECC-4169-D42BB1835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141891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0E46193-C194-A19D-4FB3-7533E7770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EC9C4-809A-4D3C-8098-192D71C9429E}" type="datetime1">
              <a:rPr lang="es-SV" smtClean="0"/>
              <a:t>27/11/2024</a:t>
            </a:fld>
            <a:endParaRPr lang="es-SV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D6EC723-1160-5FDD-216F-643A8D4F9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9CBE897-22CA-65F6-1032-959645746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92142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0B582-D5CB-9C2C-0CF5-C01171FF0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588320-11A4-3F4C-9986-F8DA87306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0F530F7-7BC9-F455-1049-288FBF0CB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159D18-8AD6-D257-0BA2-9EAA87227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6401F-BA2C-48E2-A30E-637E2B805581}" type="datetime1">
              <a:rPr lang="es-SV" smtClean="0"/>
              <a:t>27/11/2024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CB2051-A875-50A6-FB7B-2571B63B5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B13AC-06D0-AFA0-2F1A-4BD048770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58871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4D5B0-47A4-FA5F-FDDB-6E07CEA2C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3ADC26E-7C70-49FE-9664-8B4919FB0A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73262B7-3130-4B69-A81B-B9BF0C770E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236371-8E4E-842F-36AE-E22D74AE4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ED6E-0BBA-4A56-986D-F976F4A49F51}" type="datetime1">
              <a:rPr lang="es-SV" smtClean="0"/>
              <a:t>27/11/2024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56B0B0-AD3C-E4C0-4AC8-F91467A65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447245-E92C-EA4E-4570-B336688FF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5937224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EB054-D62F-08C1-0F66-2C186A3F0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D4A589-DB07-36D2-BD20-315F3F289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236616-F33F-BAEC-D707-01863C16F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7B7D8-1154-4122-B257-D0A40D8B11D3}" type="datetime1">
              <a:rPr lang="es-SV" smtClean="0"/>
              <a:t>27/11/2024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98FE69-E7C4-BDB6-B21A-835AA0B0A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DECC96-8588-3087-B1DB-A2D6CC168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792629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61EABE-5BDB-6F11-3BE3-41657F068E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9CDA03C-91FF-9E63-E8E4-4E310B159E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F337A2-965F-A276-F49D-98632B7E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66652-41F3-490D-8116-7D2AE3B70EFB}" type="datetime1">
              <a:rPr lang="es-SV" smtClean="0"/>
              <a:t>27/11/2024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F77DCB-9D3F-032D-03B9-B7AB193A2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5A8C1D-9F3E-D4C4-401C-5E6BABAD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73279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video" Target="../media/media1.mp4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video" Target="../media/media1.mp4"/><Relationship Id="rId4" Type="http://schemas.microsoft.com/office/2007/relationships/media" Target="../media/media1.mp4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RAC ACEP CRISTO PARA DOCTRINAS">
            <a:hlinkClick r:id="" action="ppaction://media"/>
            <a:extLst>
              <a:ext uri="{FF2B5EF4-FFF2-40B4-BE49-F238E27FC236}">
                <a16:creationId xmlns:a16="http://schemas.microsoft.com/office/drawing/2014/main" id="{1199AB5B-078E-4BE9-BA46-A480F5411AC5}"/>
              </a:ext>
            </a:extLst>
          </p:cNvPr>
          <p:cNvPicPr>
            <a:picLocks noChangeAspect="1"/>
          </p:cNvPicPr>
          <p:nvPr userDrawn="1"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4534" y="6318607"/>
            <a:ext cx="2870200" cy="38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82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hf hdr="0" ftr="0" dt="0"/>
  <p:txStyles>
    <p:titleStyle>
      <a:lvl1pPr algn="l" defTabSz="91438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6" indent="-228596" algn="l" defTabSz="91438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7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8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9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61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52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43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34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27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1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2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4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65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56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47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9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30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RAC ACEP CRISTO PARA DOCTRINAS">
            <a:hlinkClick r:id="" action="ppaction://media"/>
            <a:extLst>
              <a:ext uri="{FF2B5EF4-FFF2-40B4-BE49-F238E27FC236}">
                <a16:creationId xmlns:a16="http://schemas.microsoft.com/office/drawing/2014/main" id="{1199AB5B-078E-4BE9-BA46-A480F5411AC5}"/>
              </a:ext>
            </a:extLst>
          </p:cNvPr>
          <p:cNvPicPr>
            <a:picLocks noChangeAspect="1"/>
          </p:cNvPicPr>
          <p:nvPr userDrawn="1"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4534" y="6318607"/>
            <a:ext cx="2870200" cy="38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893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0" r:id="rId1"/>
    <p:sldLayoutId id="2147484801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hf hdr="0" ftr="0" dt="0"/>
  <p:txStyles>
    <p:titleStyle>
      <a:lvl1pPr algn="l" defTabSz="91438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6" indent="-228596" algn="l" defTabSz="91438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7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8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9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61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52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43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34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27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1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2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4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65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56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47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9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30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0149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3" r:id="rId1"/>
    <p:sldLayoutId id="2147484804" r:id="rId2"/>
    <p:sldLayoutId id="2147484805" r:id="rId3"/>
    <p:sldLayoutId id="2147484806" r:id="rId4"/>
    <p:sldLayoutId id="2147484807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0F673-4DF3-4801-8C5D-B7524AD673A0}" type="datetime1">
              <a:rPr lang="es-ES" smtClean="0"/>
              <a:t>27/11/2024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52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9" r:id="rId1"/>
    <p:sldLayoutId id="2147484810" r:id="rId2"/>
    <p:sldLayoutId id="2147484811" r:id="rId3"/>
    <p:sldLayoutId id="2147484812" r:id="rId4"/>
    <p:sldLayoutId id="2147484813" r:id="rId5"/>
    <p:sldLayoutId id="2147484814" r:id="rId6"/>
    <p:sldLayoutId id="2147484815" r:id="rId7"/>
    <p:sldLayoutId id="2147484816" r:id="rId8"/>
    <p:sldLayoutId id="2147484817" r:id="rId9"/>
    <p:sldLayoutId id="2147484818" r:id="rId10"/>
    <p:sldLayoutId id="214748481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EB2B5A0-4A9E-0716-39F6-CE0F5076A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363A69-8529-F96D-0BB2-5E410CF31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8E4A4C-097C-9EA0-6F1E-16F4E73FD3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12FF8-9FF3-4993-A0C9-85070A06CB71}" type="datetime1">
              <a:rPr lang="es-SV" smtClean="0"/>
              <a:t>27/11/2024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BEAA30-7D12-CC3D-1103-5A8D0F327D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C4A18D-2D50-B0E2-F43B-5B67FEAC4F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95625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1" r:id="rId1"/>
    <p:sldLayoutId id="2147484822" r:id="rId2"/>
    <p:sldLayoutId id="2147484823" r:id="rId3"/>
    <p:sldLayoutId id="2147484824" r:id="rId4"/>
    <p:sldLayoutId id="2147484825" r:id="rId5"/>
    <p:sldLayoutId id="2147484826" r:id="rId6"/>
    <p:sldLayoutId id="2147484827" r:id="rId7"/>
    <p:sldLayoutId id="2147484828" r:id="rId8"/>
    <p:sldLayoutId id="2147484829" r:id="rId9"/>
    <p:sldLayoutId id="2147484830" r:id="rId10"/>
    <p:sldLayoutId id="21474848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B7126F0-2865-45E3-9F92-9825A4C143D0}"/>
              </a:ext>
            </a:extLst>
          </p:cNvPr>
          <p:cNvSpPr txBox="1"/>
          <p:nvPr/>
        </p:nvSpPr>
        <p:spPr>
          <a:xfrm>
            <a:off x="487959" y="69092"/>
            <a:ext cx="11216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IGLESIA     XXXX </a:t>
            </a:r>
            <a:r>
              <a:rPr kumimoji="0" lang="es-MX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XXXX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5" name="CuadroTexto 5">
            <a:extLst>
              <a:ext uri="{FF2B5EF4-FFF2-40B4-BE49-F238E27FC236}">
                <a16:creationId xmlns:a16="http://schemas.microsoft.com/office/drawing/2014/main" id="{5E183884-0FB6-D27A-167B-05CDDEA21C1C}"/>
              </a:ext>
            </a:extLst>
          </p:cNvPr>
          <p:cNvSpPr txBox="1"/>
          <p:nvPr/>
        </p:nvSpPr>
        <p:spPr>
          <a:xfrm>
            <a:off x="603168" y="775983"/>
            <a:ext cx="11216081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SEMINARIO DE DISCIPULADO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DOCTRINA DEL ESPÍRITU SANTO – NEUMATOLOGÍA</a:t>
            </a: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FECHA:    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PRESENTACIÓN </a:t>
            </a:r>
            <a:r>
              <a:rPr kumimoji="0" lang="es-MX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#: 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MATERIAL TOTALMENTE EDITABLE – VER EN MODO DE PRESENTACIÓN O SLIDE SHOW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FILMINAS 112 A LA 135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439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B03B4-2D1E-4C16-99A4-7B8B890ECAF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4983" y="18596"/>
            <a:ext cx="11862033" cy="39775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es-ES" sz="2800" b="1" dirty="0">
                <a:latin typeface="Bookman Old Style" panose="02050604050505020204" pitchFamily="18" charset="0"/>
              </a:rPr>
              <a:t>CONTENIDO - DOCTRINA DEL ESPIRITU SANTO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B0D2E-6623-4ED3-8642-2A7AD613C06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649" y="493776"/>
            <a:ext cx="12027056" cy="633731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1400" b="1" dirty="0">
                <a:latin typeface="Bookman Old Style" panose="02050604050505020204" pitchFamily="18" charset="0"/>
              </a:rPr>
              <a:t>RESULTADOS ESPIRITUALES DEL BAUTISMO EN EL ESPIRITU SANTO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1400" b="1" dirty="0">
                <a:latin typeface="Bookman Old Style" panose="02050604050505020204" pitchFamily="18" charset="0"/>
              </a:rPr>
              <a:t>NO TODOS LOS MIEMBROS TIENEN EL MISMO DON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1400" b="1" dirty="0">
                <a:latin typeface="Bookman Old Style" panose="02050604050505020204" pitchFamily="18" charset="0"/>
              </a:rPr>
              <a:t>CÓMO SER LLENO CON EL ESPÍRITU SANTO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1400" b="1" dirty="0">
                <a:latin typeface="Bookman Old Style" panose="02050604050505020204" pitchFamily="18" charset="0"/>
              </a:rPr>
              <a:t>LA LLENURA CON EL ESPÍRITU SANTO PERMITE VENCER LAS TENTACIONES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1400" b="1" dirty="0">
                <a:latin typeface="Bookman Old Style" panose="02050604050505020204" pitchFamily="18" charset="0"/>
              </a:rPr>
              <a:t>SATANÁS CIEGA EL ENTENDIMIENTO PARA NO RECIBIR EL ESPIRITU SANTO 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1400" b="1" dirty="0">
                <a:latin typeface="Bookman Old Style" panose="02050604050505020204" pitchFamily="18" charset="0"/>
              </a:rPr>
              <a:t>EL ESPIRITU SANTO ILUMINA AL INCONVERSO A ACEPTAR A CRISTO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1400" b="1" dirty="0">
                <a:latin typeface="Bookman Old Style" panose="02050604050505020204" pitchFamily="18" charset="0"/>
              </a:rPr>
              <a:t>EL ESPÍRITU SANTO PERMITE AL CREYENTE HABLAR CON DENUEDO LA PALABRA DE DIOS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1400" b="1" dirty="0">
                <a:latin typeface="Bookman Old Style" panose="02050604050505020204" pitchFamily="18" charset="0"/>
              </a:rPr>
              <a:t>EL BAUTIZO EN EL ESPÍRITU SANTO PERMITE AL INCONVERSO RECUPERAR LA SEMENJANZA DE DIOS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1400" b="1" dirty="0">
                <a:latin typeface="Bookman Old Style" panose="02050604050505020204" pitchFamily="18" charset="0"/>
              </a:rPr>
              <a:t>LOS VERDADEROS CREYENTES: JUDIOS Y GENTILES, SERÁN BAUTIZADOS CON EL ESPIRITU SANTO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1400" b="1" dirty="0">
                <a:latin typeface="Bookman Old Style" panose="02050604050505020204" pitchFamily="18" charset="0"/>
              </a:rPr>
              <a:t>LOS BAUTIZADOS CON EL ESPIRITU SANTO ESTAN VIVOS DOS VECES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1400" b="1" dirty="0">
                <a:latin typeface="Bookman Old Style" panose="02050604050505020204" pitchFamily="18" charset="0"/>
              </a:rPr>
              <a:t>SOMOS ENGENDRADOS POR DIOS AL ACEPTAR A CRISTO COMO SALVADOR Y SER BAUTIZADOS CON EL ESPIRITU SANTO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1400" b="1" dirty="0">
                <a:latin typeface="Bookman Old Style" panose="02050604050505020204" pitchFamily="18" charset="0"/>
              </a:rPr>
              <a:t>EL ESPÍRITU SANTO ASEGURA AL CRISTIANO QUE ES HIJO DE DIOS Y POR LO TANTO SU HERENCIA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1400" b="1" dirty="0">
                <a:latin typeface="Bookman Old Style" panose="02050604050505020204" pitchFamily="18" charset="0"/>
              </a:rPr>
              <a:t>LA NATURALEZA INICIAL DE ADAN Y EVA, NO ES LA NUEVA NATURALEZA DIVINA DE DIOS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5404A9-9CA7-DFF3-B7E1-93F81C2E5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215" y="6517922"/>
            <a:ext cx="5230821" cy="3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366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B878FE-0963-E23E-47A8-37D7EA7F6BB1}"/>
              </a:ext>
            </a:extLst>
          </p:cNvPr>
          <p:cNvSpPr txBox="1"/>
          <p:nvPr/>
        </p:nvSpPr>
        <p:spPr>
          <a:xfrm>
            <a:off x="385110" y="144519"/>
            <a:ext cx="1172284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RESULTADOS ESPIRITUALES DEL BAUTISMO EN EL ESPIRITU SANTO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F50B78-7AC7-6951-D737-613A42D69F81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9750" marR="0" lvl="1" indent="-4476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bautismo en el Espíritu es un don de Dios y por gracia:</a:t>
            </a:r>
          </a:p>
          <a:p>
            <a:pPr marL="377825" marR="0" lvl="1" indent="-28575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Efes 2:8  Porque </a:t>
            </a:r>
            <a:r>
              <a:rPr kumimoji="0" lang="es-ES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gracia sois salvos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por medio de la fe; y esto no de vosotros, </a:t>
            </a:r>
            <a:r>
              <a:rPr kumimoji="0" lang="es-ES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pues es don de Dios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; </a:t>
            </a:r>
          </a:p>
          <a:p>
            <a:pPr marL="539750" marR="0" lvl="1" indent="-4476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kumimoji="0" lang="es-E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9750" marR="0" lvl="1" indent="-4476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bautismo en el Espíritu Santo regenera y renueva al creyente (En la carne esto es imposible Rom 8:7): </a:t>
            </a:r>
          </a:p>
          <a:p>
            <a:pPr marL="377825" marR="0" lvl="1" indent="-28575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Tit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3:5  nos salvó, no por obras de justicia que nosotros hubiéramos hecho, sino por su misericordia, </a:t>
            </a:r>
            <a:r>
              <a:rPr kumimoji="0" lang="es-ES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el lavamiento de la regeneración y por la renovación en el Espíritu Santo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</a:p>
          <a:p>
            <a:pPr marL="377825" marR="0" lvl="1" indent="-28575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Rom 8:7  Por cuanto los designios de la carne son enemistad contra Dios;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porque no se sujetan a la ley de Dios, </a:t>
            </a:r>
            <a:r>
              <a:rPr kumimoji="0" lang="es-ES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ni tampoco pueden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;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65DA27F-6E56-970D-741B-94F7C97FA45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7A2D3D38-00FC-BC4D-1DC4-FEB35C1CCA0B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E4F895E8-25D0-9E8A-260A-D81F31BF6D79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923EB731-0C2F-5291-57F0-8DA1EE58B26C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1A3CC719-6388-DDEF-B6ED-C57EBFE75328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03104C23-4CD7-E1CA-FE17-65FA12B06F4C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B7F1EDC-706E-4EDD-8F64-E00073B3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112</a:t>
            </a:r>
          </a:p>
        </p:txBody>
      </p:sp>
    </p:spTree>
    <p:extLst>
      <p:ext uri="{BB962C8B-B14F-4D97-AF65-F5344CB8AC3E}">
        <p14:creationId xmlns:p14="http://schemas.microsoft.com/office/powerpoint/2010/main" val="2210982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B878FE-0963-E23E-47A8-37D7EA7F6BB1}"/>
              </a:ext>
            </a:extLst>
          </p:cNvPr>
          <p:cNvSpPr txBox="1"/>
          <p:nvPr/>
        </p:nvSpPr>
        <p:spPr>
          <a:xfrm>
            <a:off x="385110" y="144519"/>
            <a:ext cx="1172284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RESULTADOS ESPIRITUALES DEL BAUTISMO EN EL ESPIRITU SANTO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F50B78-7AC7-6951-D737-613A42D69F81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9750" marR="0" lvl="1" indent="-4476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bautismo en el Espíritu es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</a:t>
            </a:r>
            <a:r>
              <a:rPr kumimoji="0" lang="es-ES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siempre: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  <a:p>
            <a:pPr marL="92075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Juan 14:16  Y yo rogaré al Padre,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os dará otro Consolador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s-ES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que esté con vosotros </a:t>
            </a:r>
            <a:r>
              <a:rPr kumimoji="0" lang="es-ES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siempre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 </a:t>
            </a:r>
          </a:p>
          <a:p>
            <a:pPr marL="92075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Juan 14:17  </a:t>
            </a:r>
            <a:r>
              <a:rPr kumimoji="0" lang="es-ES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Espíritu de verdad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al cual el mundo no puede recibir, porque no le ve, ni le conoce; pero vosotros le conocéis, porque mora con vosotros, y estará en vosotros.</a:t>
            </a:r>
            <a:endParaRPr kumimoji="0" lang="es-SV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9750" marR="0" lvl="1" indent="-4476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kumimoji="0" lang="es-SV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9750" marR="0" lvl="1" indent="-4476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bautismo en el Espíritu es la prueba de la salvación de la persona: </a:t>
            </a:r>
          </a:p>
          <a:p>
            <a:pPr marL="92075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Rom 8:9  Mas vosotros no vivís según la carne, sino según el Espíritu, si es que el Espíritu de Dios mora en vosotros. </a:t>
            </a:r>
            <a:r>
              <a:rPr kumimoji="0" lang="es-ES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si alguno no tiene el Espíritu de Cristo, no es de él.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65DA27F-6E56-970D-741B-94F7C97FA45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7A2D3D38-00FC-BC4D-1DC4-FEB35C1CCA0B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E4F895E8-25D0-9E8A-260A-D81F31BF6D79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923EB731-0C2F-5291-57F0-8DA1EE58B26C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1A3CC719-6388-DDEF-B6ED-C57EBFE75328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03104C23-4CD7-E1CA-FE17-65FA12B06F4C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B7F1EDC-706E-4EDD-8F64-E00073B3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113</a:t>
            </a:r>
          </a:p>
        </p:txBody>
      </p:sp>
    </p:spTree>
    <p:extLst>
      <p:ext uri="{BB962C8B-B14F-4D97-AF65-F5344CB8AC3E}">
        <p14:creationId xmlns:p14="http://schemas.microsoft.com/office/powerpoint/2010/main" val="792929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9EA6E-3930-D3F7-8FCC-78A43DB47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C214FF-5495-24CF-D42B-8345DE507B56}"/>
              </a:ext>
            </a:extLst>
          </p:cNvPr>
          <p:cNvSpPr txBox="1"/>
          <p:nvPr/>
        </p:nvSpPr>
        <p:spPr>
          <a:xfrm>
            <a:off x="385110" y="144519"/>
            <a:ext cx="1172284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RESULTADOS ESPIRITUALES DEL BAUTISMO EN EL ESPIRITU SANTO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15F5F4-F132-D558-35F5-E1FD08943040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9750" marR="0" lvl="1" indent="-4476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Mediante el bautismo en el Espíritu Santo, Dios regala dones a los creyentes, y es por esto que somos más que vencedores en Cristo: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DA3AC0D5-B1C6-C8E5-98B0-CF68829F2E88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202B1E04-259A-E6D6-9549-CC9BF9910F50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D0286E71-B9E2-611E-5F09-D935B441B949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41134008-313A-F784-5155-C82EFBDB7612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E7FB0B43-2C14-2D5C-58F0-94D012846823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FCD3B866-68AE-69E0-EEAB-92CFE2F2E9E7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41C11C9-EA08-62EF-E11C-0D3A8EA10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114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25C62C29-2FC1-CCE2-0436-26274F5D574B}"/>
              </a:ext>
            </a:extLst>
          </p:cNvPr>
          <p:cNvGraphicFramePr/>
          <p:nvPr/>
        </p:nvGraphicFramePr>
        <p:xfrm>
          <a:off x="4091090" y="1438101"/>
          <a:ext cx="7563028" cy="5116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7CBABD3-EDC6-D4D0-370F-730EC2811116}"/>
              </a:ext>
            </a:extLst>
          </p:cNvPr>
          <p:cNvSpPr txBox="1"/>
          <p:nvPr/>
        </p:nvSpPr>
        <p:spPr>
          <a:xfrm>
            <a:off x="1308852" y="3175209"/>
            <a:ext cx="3273820" cy="1508105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DONES PARA LOS QUE ESTAN LLENOS DEL ESPÍRITU SANTO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COR 12:4 - 11</a:t>
            </a:r>
            <a:endParaRPr kumimoji="0" lang="es-SV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7170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B878FE-0963-E23E-47A8-37D7EA7F6BB1}"/>
              </a:ext>
            </a:extLst>
          </p:cNvPr>
          <p:cNvSpPr txBox="1"/>
          <p:nvPr/>
        </p:nvSpPr>
        <p:spPr>
          <a:xfrm>
            <a:off x="385110" y="144519"/>
            <a:ext cx="1172284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RESULTADOS ESPIRITUALES DEL BAUTISMO EN EL ESPIRITU SANTO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F50B78-7AC7-6951-D737-613A42D69F81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7675" marR="0" lvl="1" indent="-4476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bautismo en el Espíritu está inseparablemente vinculado a la salvación; no está desligado de la salvación ni es subsecuente a ella. </a:t>
            </a:r>
          </a:p>
          <a:p>
            <a:pPr marL="9144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Efes 1:13  En él también vosotros, habiendo oído la palabra de verdad, el evangelio de vuestra salvación,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habiendo creído en él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fuisteis sellados con el Espíritu Santo de la promesa, </a:t>
            </a: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Efes 1:14 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 es las arras de nuestra herencia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hasta la redención de la posesión adquirida, para alabanza de su gloria. </a:t>
            </a:r>
          </a:p>
          <a:p>
            <a:pPr marL="9144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447675" marR="0" lvl="1" indent="-4476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 startAt="7"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bautismo en el Espíritu se inicia, de forma soberana, por Cristo; no se obtiene por ningún Hecho del creyente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9144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 startAt="7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Luc 3:16  respondió Juan, diciendo a todos: Yo a la verdad os bautizo en agua; pero viene uno más poderoso que yo, de quien no soy digno de desatar la correa de su calzado;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él os bautizará en Espíritu Santo y fuego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65DA27F-6E56-970D-741B-94F7C97FA45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7A2D3D38-00FC-BC4D-1DC4-FEB35C1CCA0B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E4F895E8-25D0-9E8A-260A-D81F31BF6D79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923EB731-0C2F-5291-57F0-8DA1EE58B26C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1A3CC719-6388-DDEF-B6ED-C57EBFE75328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03104C23-4CD7-E1CA-FE17-65FA12B06F4C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B7F1EDC-706E-4EDD-8F64-E00073B3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115</a:t>
            </a:r>
          </a:p>
        </p:txBody>
      </p:sp>
    </p:spTree>
    <p:extLst>
      <p:ext uri="{BB962C8B-B14F-4D97-AF65-F5344CB8AC3E}">
        <p14:creationId xmlns:p14="http://schemas.microsoft.com/office/powerpoint/2010/main" val="188955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B878FE-0963-E23E-47A8-37D7EA7F6BB1}"/>
              </a:ext>
            </a:extLst>
          </p:cNvPr>
          <p:cNvSpPr txBox="1"/>
          <p:nvPr/>
        </p:nvSpPr>
        <p:spPr>
          <a:xfrm>
            <a:off x="385110" y="144519"/>
            <a:ext cx="1172284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RESULTADOS ESPIRITUALES DEL BAUTISMO EN EL ESPIRITU SANTO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F50B78-7AC7-6951-D737-613A42D69F81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bautismo en el Espíritu es algo que experimentan todos los cristianos desde Pentecostés hasta el día de hoy. Tanto creyentes 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Jud</a:t>
            </a:r>
            <a:r>
              <a:rPr lang="es-ES" sz="18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íos</a:t>
            </a:r>
            <a:r>
              <a:rPr lang="es-ES" sz="18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como Gentiles (</a:t>
            </a:r>
            <a:r>
              <a:rPr lang="es-ES" sz="18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Hch</a:t>
            </a:r>
            <a:r>
              <a:rPr lang="es-ES" sz="18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10:45)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9144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Hech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2:1 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Cuando llegó el día de Pentecostés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estaban todos unánimes juntos. </a:t>
            </a: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Hech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2:4 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fueron todos llenos del Espíritu Santo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comenzaron a hablar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 otras lenguas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según el Espíritu les daba que hablasen. </a:t>
            </a: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Hech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2:5 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Moraban entonces en Jerusalén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judíos, varones piadosos,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todas las naciones bajo el cielo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Hech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2:7  Y estaban atónitos y maravillados, diciendo: Mirad, ¿no son galileos todos estos que hablan? </a:t>
            </a: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Hech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2:8  ¿Cómo, pues, les oímos nosotros hablar cada uno en nuestra lengua en la que hemos nacido? </a:t>
            </a: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Hech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2:11  cretenses y árabes, les oímos hablar en nuestras lenguas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las maravillas de Dios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s-ES" sz="18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Hech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10:45  Y los fieles de la circuncisión que habían venido con Pedro se quedaron atónitos de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 también sobre los gentiles se derramase el don del Espíritu Santo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65DA27F-6E56-970D-741B-94F7C97FA45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7A2D3D38-00FC-BC4D-1DC4-FEB35C1CCA0B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E4F895E8-25D0-9E8A-260A-D81F31BF6D79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923EB731-0C2F-5291-57F0-8DA1EE58B26C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1A3CC719-6388-DDEF-B6ED-C57EBFE75328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03104C23-4CD7-E1CA-FE17-65FA12B06F4C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B7F1EDC-706E-4EDD-8F64-E00073B3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116</a:t>
            </a:r>
          </a:p>
        </p:txBody>
      </p:sp>
    </p:spTree>
    <p:extLst>
      <p:ext uri="{BB962C8B-B14F-4D97-AF65-F5344CB8AC3E}">
        <p14:creationId xmlns:p14="http://schemas.microsoft.com/office/powerpoint/2010/main" val="366545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A0D16-FA5D-F8B8-10E4-7C175D16B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17D39C-44EF-A645-1BAC-8D5C2B12DE90}"/>
              </a:ext>
            </a:extLst>
          </p:cNvPr>
          <p:cNvSpPr txBox="1"/>
          <p:nvPr/>
        </p:nvSpPr>
        <p:spPr>
          <a:xfrm>
            <a:off x="385110" y="144519"/>
            <a:ext cx="1172284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RESULTADOS ESPIRITUALES DEL BAUTISMO EN EL ESPIRITU SANTO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66255-B565-ED74-24F3-1C00D42F2E3F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7675" marR="0" lvl="1" indent="-4476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 startAt="9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bautismo en el Espíritu incluye a todos los creyentes; no se limita a los espiritualmente maduros</a:t>
            </a:r>
            <a:r>
              <a:rPr lang="es-ES" b="1" dirty="0">
                <a:solidFill>
                  <a:prstClr val="black"/>
                </a:solidFill>
                <a:latin typeface="Century Gothic" panose="020B0502020202020204" pitchFamily="34" charset="0"/>
              </a:rPr>
              <a:t>:</a:t>
            </a:r>
          </a:p>
          <a:p>
            <a:pPr marL="9144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 startAt="9"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1Co 3:1  De manera que yo, hermanos, no pude hablaros como a espirituales, sino como a carnales,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 a niños en Cristo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Gal 4:1  Pero también digo: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Entre tanto que el heredero es niño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en nada difiere del esclavo,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aunque es señor de todo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; </a:t>
            </a: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447675" marR="0" lvl="1" indent="-4476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 startAt="10"/>
              <a:tabLst>
                <a:tab pos="0" algn="l"/>
              </a:tabLst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bautismo en el Espíritu concede gratuitamente la entrada al cuerpo universal de Cristo; no se basa en los logros espirituales individuales posteriores. </a:t>
            </a: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Efes 2:8 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Porque por gracia sois salvos por medio de la fe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;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esto no de vosotros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pues es don de Dios; </a:t>
            </a: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Efes 2:9 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 por obras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que nadie se gloríe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56710259-4F02-6407-2C01-0D938CC4043C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9E6385E4-7C24-4D6E-5565-3D5694B57380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EB945BDE-C222-B388-D3AF-9CF7B3AAB483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E6B0288E-C9F7-5CF1-ED2E-87D3695A3E7D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A2919122-810D-258B-5E0C-8302026912B0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1D9F558D-F59F-2B12-AC00-BD1F30D5FA02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57E6552-880E-4B0E-F15A-2F2E232BD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117</a:t>
            </a:r>
          </a:p>
        </p:txBody>
      </p:sp>
    </p:spTree>
    <p:extLst>
      <p:ext uri="{BB962C8B-B14F-4D97-AF65-F5344CB8AC3E}">
        <p14:creationId xmlns:p14="http://schemas.microsoft.com/office/powerpoint/2010/main" val="532552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ADCD3-6B54-A4A5-BA52-ECA9EB7DA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CCCB77B-EC9B-0A7E-599F-68CEBEF9CE60}"/>
              </a:ext>
            </a:extLst>
          </p:cNvPr>
          <p:cNvSpPr txBox="1"/>
          <p:nvPr/>
        </p:nvSpPr>
        <p:spPr>
          <a:xfrm>
            <a:off x="385110" y="144519"/>
            <a:ext cx="1172284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CÓMO SER LLENO CON EL ESPÍRITU SANTO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1E9B55-D59C-E8A3-F6CC-082FD33E6EDF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Pida ser lleno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— Efes 5:18. </a:t>
            </a:r>
          </a:p>
          <a:p>
            <a:pPr marL="538163" marR="0" lvl="3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 no es un proceso de “espera” o “tardanza” larga o agonizante — ¡Dios quiere que seamos llenos! </a:t>
            </a:r>
          </a:p>
          <a:p>
            <a:pPr marL="538163" marR="0" lvl="3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3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Efes 5:18  No os embriaguéis con vino, en lo cual hay disolución;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antes bien sed llenos del Espíritu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</a:p>
          <a:p>
            <a:pPr marL="538163" marR="0" lvl="3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Ríndase al Espíritu Santo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538163" marR="0" lvl="3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Espíritu Santo colocará sus deseos sobre nosotros a través de la Palabra de Dios. Nos convencerá de pecado. </a:t>
            </a:r>
          </a:p>
          <a:p>
            <a:pPr marL="538163" marR="0" lvl="4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ser lleno, confiese todos los pecados conocidos.  </a:t>
            </a:r>
          </a:p>
          <a:p>
            <a:pPr marL="538163" marR="0" lvl="4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ser lleno, abandone todos los pecados conocidos.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principal enemigo del control del Espíritu </a:t>
            </a:r>
            <a:r>
              <a:rPr lang="es-ES" dirty="0">
                <a:solidFill>
                  <a:prstClr val="black"/>
                </a:solidFill>
                <a:latin typeface="Century Gothic" panose="020B0502020202020204" pitchFamily="34" charset="0"/>
              </a:rPr>
              <a:t>Santo 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 la vida del creyente es su propia carne (la vieja naturaleza adámica) — Gálatas 5:16,17; Santiago 4:5.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Gal 5:16  Digo, pues: Andad en el Espíritu, y no satisfagáis los deseos de la carne.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Gal 5:17  Porque el deseo de la carne es contra el Espíritu, y el del Espíritu es contra la carne; y éstos se oponen entre sí, para que no hagáis lo que quisiereis.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Sant 4:5  ¿O pensáis que la Escritura dice en vano: El Espíritu que él ha hecho morar en nosotros nos anhela celosamente?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B04ABACA-C6DB-F5E0-9FF8-651C5E599CC1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7A22E56F-14DA-BD51-C786-41E02273033C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08D1CD62-A11C-FB87-7C24-9E6E2A85C1B5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DC167CEF-9A65-1F3A-5DFF-E4761F19576D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EDC33CB6-35D0-D0DF-C8C4-DD118AEEB75B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F678F8CF-D8EC-E989-CF6A-12A8A28D7272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51245F8-B758-CA3A-0085-B27C12500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118</a:t>
            </a:r>
          </a:p>
        </p:txBody>
      </p:sp>
    </p:spTree>
    <p:extLst>
      <p:ext uri="{BB962C8B-B14F-4D97-AF65-F5344CB8AC3E}">
        <p14:creationId xmlns:p14="http://schemas.microsoft.com/office/powerpoint/2010/main" val="3519108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EC345-398B-C2CA-ADA8-93B7E9032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10AD49-4F15-A49B-78C6-FA0FE384F75F}"/>
              </a:ext>
            </a:extLst>
          </p:cNvPr>
          <p:cNvSpPr txBox="1"/>
          <p:nvPr/>
        </p:nvSpPr>
        <p:spPr>
          <a:xfrm>
            <a:off x="385110" y="144519"/>
            <a:ext cx="1172284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CÓMO SER LLENO CON EL ESPÍRITU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8BC4-17FD-BF2F-465B-69646BC42AAD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acuerdo con Romanos 6:13,16, el asunto es rendirse ante Dios, para no ser esclavo del pecado.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Rom 6:13  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ni tampoco </a:t>
            </a:r>
            <a:r>
              <a:rPr kumimoji="0" lang="es-E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presentéis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vuestros miembros al pecado como instrumentos de iniquidad</a:t>
            </a: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sino presentaos vosotros mismos a Dios como vivos de entre los muertos, y vuestros miembros a Dios como instrumentos de justicia.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Rom 6:16  ¿No sabéis que si os sometéis a alguien como esclavos para obedecerle, sois esclavos de aquel a quien obedecéis, sea del pecado para muerte, o sea de la obediencia para justicia? 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74450BC2-BBE1-391F-CCFC-7442AF8CDADA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B62CE02E-1BA6-1D9D-D607-3AF857C24187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7DEE0348-3D9F-A315-5C95-0D40F6722192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76B5BC7E-4198-69D8-FD43-5C7DE4B467B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C2ECB027-6514-647E-A377-DDD5566EC582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2BBC735D-C105-91C7-0DE9-FD7F527BBE65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7082A79-780D-8C80-E367-DA148B50C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119</a:t>
            </a:r>
          </a:p>
        </p:txBody>
      </p:sp>
    </p:spTree>
    <p:extLst>
      <p:ext uri="{BB962C8B-B14F-4D97-AF65-F5344CB8AC3E}">
        <p14:creationId xmlns:p14="http://schemas.microsoft.com/office/powerpoint/2010/main" val="3388980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EC345-398B-C2CA-ADA8-93B7E9032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10AD49-4F15-A49B-78C6-FA0FE384F75F}"/>
              </a:ext>
            </a:extLst>
          </p:cNvPr>
          <p:cNvSpPr txBox="1"/>
          <p:nvPr/>
        </p:nvSpPr>
        <p:spPr>
          <a:xfrm>
            <a:off x="385110" y="144519"/>
            <a:ext cx="1172284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CÓMO SER LLENO CON EL ESPÍRITU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8BC4-17FD-BF2F-465B-69646BC42AAD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“batalla de la victoria espiritual” se define en la mente al decidir leer la Biblia, la oración y confesar a Dios todos nuestras pecados a cada momento cuando aparezcan.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Proverbios 23:7 — “Porque cual es su pensamiento en su corazón, tal es él...”  </a:t>
            </a:r>
          </a:p>
          <a:p>
            <a:pPr marL="538163" marR="0" lvl="3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mente carnal permite que lo terrenal (“la carne”) controle la vida.  </a:t>
            </a:r>
          </a:p>
          <a:p>
            <a:pPr marL="538163" marR="0" lvl="3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mente mundana permite que el mundo (“el mundo”) controle la vida.  </a:t>
            </a:r>
          </a:p>
          <a:p>
            <a:pPr marL="538163" marR="0" lvl="3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mente espiritual permite que la Palabra de Dios controle la vida.</a:t>
            </a:r>
          </a:p>
          <a:p>
            <a:pPr marL="538163" marR="0" lvl="3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Romanos 8:6-8 — “Porque EL OCUPARSE DE LA CARNE es muerte, pero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OCUPARSE DEL ESPÍRITU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 vida y paz. Por cuanto LOS DESIGNIOS DE LA CARNE son enemistad contra Dios; porque no se sujetan a la ley de Dios,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ni tampoco pueden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; y los que viven según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CARNE NO PUEDEN AGRADAR a Dios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.”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SV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74450BC2-BBE1-391F-CCFC-7442AF8CDADA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B62CE02E-1BA6-1D9D-D607-3AF857C24187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7DEE0348-3D9F-A315-5C95-0D40F6722192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76B5BC7E-4198-69D8-FD43-5C7DE4B467B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C2ECB027-6514-647E-A377-DDD5566EC582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2BBC735D-C105-91C7-0DE9-FD7F527BBE65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7082A79-780D-8C80-E367-DA148B50C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120</a:t>
            </a:r>
          </a:p>
        </p:txBody>
      </p:sp>
    </p:spTree>
    <p:extLst>
      <p:ext uri="{BB962C8B-B14F-4D97-AF65-F5344CB8AC3E}">
        <p14:creationId xmlns:p14="http://schemas.microsoft.com/office/powerpoint/2010/main" val="2123191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2CFA-345E-B299-0868-B9D48DC1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9C01A6-834E-27A5-F200-DEEBDAD1F0EE}"/>
              </a:ext>
            </a:extLst>
          </p:cNvPr>
          <p:cNvSpPr txBox="1"/>
          <p:nvPr/>
        </p:nvSpPr>
        <p:spPr>
          <a:xfrm>
            <a:off x="385110" y="144519"/>
            <a:ext cx="1172284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LLENURA CON EL ESPÍRITU SANTO PERMITE VENCER LAS TENTACIONES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839415-0B86-A423-C912-BAB15FA6342B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Las tentaciones que le son "comunes al hombre" atacan a todos los cristianos (recordemos que Satanás anda todo el día viendo a quien devorar), pero hay un camino de escape divinamente provisto.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1Co 10:13  No os ha sobrevenido ninguna tentación que no sea humana; pero fiel es Dios,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 no os dejará ser tentados más de lo que podéis resistir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sino que dará también juntamente con la tentación la salida, para que podáis soportar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hijo de Dios no tiene que someterse a la tentación. Siempre hay la posibilidad de pecar, pero nunca la necesidad de hacerlo.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Espíritu Santo que mora en el creyente permite vencer las tentaciones, las cuales son de carácter espiritual y solo pueden ser derrotadas espiritualmente. Por eso debemos ser espirituales y no carnales.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FFE05F5-860A-1C6D-C18A-AFC59465939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85F1C4FD-4AB0-1559-6386-6F5729AF9641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22E5AE2B-602C-D422-752F-D64A6468BD10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89E1E945-051F-243A-1591-3BAEED7B3D7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046E425E-D4B0-81B4-EDA6-D78C9BF1988D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5E155C68-4334-E654-FE4C-0D69BF2D231B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40A040-6926-C5C3-60AB-0D0B55EC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121</a:t>
            </a:r>
          </a:p>
        </p:txBody>
      </p:sp>
    </p:spTree>
    <p:extLst>
      <p:ext uri="{BB962C8B-B14F-4D97-AF65-F5344CB8AC3E}">
        <p14:creationId xmlns:p14="http://schemas.microsoft.com/office/powerpoint/2010/main" val="3465093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2CFA-345E-B299-0868-B9D48DC1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9C01A6-834E-27A5-F200-DEEBDAD1F0EE}"/>
              </a:ext>
            </a:extLst>
          </p:cNvPr>
          <p:cNvSpPr txBox="1"/>
          <p:nvPr/>
        </p:nvSpPr>
        <p:spPr>
          <a:xfrm>
            <a:off x="385110" y="144519"/>
            <a:ext cx="1172284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SATANÁS CIEGA EL ENTENDIMIENTO PARA NO RECIBIR EL ESPIRITU SANTO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839415-0B86-A423-C912-BAB15FA6342B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 2 Co. 4:3, 4 se dice que el entendimiento de los incrédulos está cegado por Satanás.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2Co 4:3  Pero si nuestro evangelio está aún encubierto, entre los que se pierden está encubierto;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2Co 4:4  en los cuales el dios de este siglo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cegó el entendimiento de los incrédulos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que no les resplandezca la luz del evangelio de la gloria de Cristo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el cual es la imagen de Dios.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Este velo debe ser quitado, de lo contrario la luz del "glorioso evangelio de Cristo" no llegará.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Del mismo modo, en 1 Co. 2: 14 está escrito que el no regenerado, el hombre natural, no percibe las cosas que son del Espíritu de Dios, ni las puede recibir.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1Co 2:14 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Pero el hombre natural no percibe las cosas que son del Espíritu de Dios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porque para él son locura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no las puede entender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porque se han de discernir espiritualmente.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FFE05F5-860A-1C6D-C18A-AFC59465939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85F1C4FD-4AB0-1559-6386-6F5729AF9641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22E5AE2B-602C-D422-752F-D64A6468BD10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89E1E945-051F-243A-1591-3BAEED7B3D7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046E425E-D4B0-81B4-EDA6-D78C9BF1988D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5E155C68-4334-E654-FE4C-0D69BF2D231B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40A040-6926-C5C3-60AB-0D0B55EC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122</a:t>
            </a:r>
          </a:p>
        </p:txBody>
      </p:sp>
    </p:spTree>
    <p:extLst>
      <p:ext uri="{BB962C8B-B14F-4D97-AF65-F5344CB8AC3E}">
        <p14:creationId xmlns:p14="http://schemas.microsoft.com/office/powerpoint/2010/main" val="1795161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2CFA-345E-B299-0868-B9D48DC1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9C01A6-834E-27A5-F200-DEEBDAD1F0EE}"/>
              </a:ext>
            </a:extLst>
          </p:cNvPr>
          <p:cNvSpPr txBox="1"/>
          <p:nvPr/>
        </p:nvSpPr>
        <p:spPr>
          <a:xfrm>
            <a:off x="385110" y="94641"/>
            <a:ext cx="1172284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SATANÁS CIEGA EL ENTENDIMIENTO PARA NO RECIBIR EL ESPIRITU SANTO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839415-0B86-A423-C912-BAB15FA6342B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 Hechos 26:18 se menciona que el primer efecto del ministerio del Apóstol a los gentiles sería el de "abrir sus ojos",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Cristo declaró a Nicodemo que a menos que él "naciera de arriba" no podría ver el reino de Dios (Jn.3:3)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Hech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26:18 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que abras sus ojos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que se conviertan de las tinieblas a la luz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y de la potestad de Satanás a Dios; para que reciban, por la fe que es en mí, perdón de pecados y herencia entre los santificados.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Juan 3:3  Respondió Jesús y le dijo: De cierto, de cierto te digo, que el que no naciere de nuevo,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 puede ver el reino de Dios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 incapacidad total de los no salvos para entender, para ver, ver para recibir y para creer las cosas de Dios,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 vencida por la divina provisión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cuando el Espíritu Santo alumbra con relación al pecado, justicia y juicio</a:t>
            </a:r>
            <a:r>
              <a:rPr kumimoji="0" lang="es-ES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FFE05F5-860A-1C6D-C18A-AFC59465939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85F1C4FD-4AB0-1559-6386-6F5729AF9641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22E5AE2B-602C-D422-752F-D64A6468BD10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89E1E945-051F-243A-1591-3BAEED7B3D7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046E425E-D4B0-81B4-EDA6-D78C9BF1988D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5E155C68-4334-E654-FE4C-0D69BF2D231B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40A040-6926-C5C3-60AB-0D0B55EC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123</a:t>
            </a:r>
          </a:p>
        </p:txBody>
      </p:sp>
    </p:spTree>
    <p:extLst>
      <p:ext uri="{BB962C8B-B14F-4D97-AF65-F5344CB8AC3E}">
        <p14:creationId xmlns:p14="http://schemas.microsoft.com/office/powerpoint/2010/main" val="2162636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2CFA-345E-B299-0868-B9D48DC1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9C01A6-834E-27A5-F200-DEEBDAD1F0EE}"/>
              </a:ext>
            </a:extLst>
          </p:cNvPr>
          <p:cNvSpPr txBox="1"/>
          <p:nvPr/>
        </p:nvSpPr>
        <p:spPr>
          <a:xfrm>
            <a:off x="385110" y="94641"/>
            <a:ext cx="1172284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ESPIRITU SANTO ILUMINA AL INCONVERSO A ACEPTAR A CRISTO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839415-0B86-A423-C912-BAB15FA6342B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Espíritu Santo convence de pecado (Juan 16:8) al iluminar a los inconversos con respecto de que sus pecados han sido puestos sobre Cristo y que Él ha sufrido el castigo del juicio que ellos merecían, lo cual satisface a Dios por toda la eternidad, y esto es lo que hace el Espíritu Santo, al crear esta conciencia en la mente individual de la persona no regenerada.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Este mensaje es el que el Espíritu Santo promueve y que usa en los labios del predicador; de las buenas nuevas declararas por Dios de que Él lo ha hecho todo, dejando al individuo con la responsabilidad de creer o de no creer lo que Él ha hecho (Juan 3:18).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evangelio se presenta al inconverso por medio del Espíritu Santo que mora en el predicador-creyente, y es en ese momento cuando el inconverso toma la decisión mas importante de su vida: aceptar o rechazar al Señor Jesucristo y se cumple Juan 3:18: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Juan 3:18  El que en él cree, no es condenado; pero el que no cree, ya ha sido condenado, porque no ha creído en el nombre del unigénito Hijo de Dios.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FFE05F5-860A-1C6D-C18A-AFC59465939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85F1C4FD-4AB0-1559-6386-6F5729AF9641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22E5AE2B-602C-D422-752F-D64A6468BD10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89E1E945-051F-243A-1591-3BAEED7B3D7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046E425E-D4B0-81B4-EDA6-D78C9BF1988D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5E155C68-4334-E654-FE4C-0D69BF2D231B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40A040-6926-C5C3-60AB-0D0B55EC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124</a:t>
            </a:r>
          </a:p>
        </p:txBody>
      </p:sp>
    </p:spTree>
    <p:extLst>
      <p:ext uri="{BB962C8B-B14F-4D97-AF65-F5344CB8AC3E}">
        <p14:creationId xmlns:p14="http://schemas.microsoft.com/office/powerpoint/2010/main" val="3704294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2CFA-345E-B299-0868-B9D48DC1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9C01A6-834E-27A5-F200-DEEBDAD1F0EE}"/>
              </a:ext>
            </a:extLst>
          </p:cNvPr>
          <p:cNvSpPr txBox="1"/>
          <p:nvPr/>
        </p:nvSpPr>
        <p:spPr>
          <a:xfrm>
            <a:off x="385110" y="94641"/>
            <a:ext cx="1172284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ESPIRITU SANTO ILUMINA AL INCONVERSO A ACEPTAR A CRISTO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839415-0B86-A423-C912-BAB15FA6342B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 poner su confianza en Cristo el inconverso abandona toda confianza en sí mismo, encomendándose él mismo a Dios, y considerar que todo lo que un pecador condenado necesita para ser salvo, es lo que Dios ha provisto por medio Jesucristo, quien es la misma justicia de Dios.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este convencimiento lo hace el Espíritu Santo que mora en el predicador.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1Co 1:21  Pues ya que en la sabiduría de Dios, el mundo no conoció a Dios mediante la sabiduría,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agradó a Dios salvar a los creyentes por la locura de la predicación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1Co 1:23 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pero nosotros predicamos a Cristo crucificado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para los judíos ciertamente tropezadero, y para los gentiles locura;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1Co 9:16  Pues si anuncio el evangelio, no tengo por qué gloriarme; porque me es impuesta necesidad; y ¡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ay de mí si no anunciare el evangelio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FFE05F5-860A-1C6D-C18A-AFC59465939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85F1C4FD-4AB0-1559-6386-6F5729AF9641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22E5AE2B-602C-D422-752F-D64A6468BD10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89E1E945-051F-243A-1591-3BAEED7B3D7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046E425E-D4B0-81B4-EDA6-D78C9BF1988D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5E155C68-4334-E654-FE4C-0D69BF2D231B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40A040-6926-C5C3-60AB-0D0B55EC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125</a:t>
            </a:r>
          </a:p>
        </p:txBody>
      </p:sp>
    </p:spTree>
    <p:extLst>
      <p:ext uri="{BB962C8B-B14F-4D97-AF65-F5344CB8AC3E}">
        <p14:creationId xmlns:p14="http://schemas.microsoft.com/office/powerpoint/2010/main" val="504030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2CFA-345E-B299-0868-B9D48DC1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9C01A6-834E-27A5-F200-DEEBDAD1F0EE}"/>
              </a:ext>
            </a:extLst>
          </p:cNvPr>
          <p:cNvSpPr txBox="1"/>
          <p:nvPr/>
        </p:nvSpPr>
        <p:spPr>
          <a:xfrm>
            <a:off x="385110" y="94641"/>
            <a:ext cx="1172284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ESPÍRITU SANTO PERMITE AL CREYENTE HABLAR CON DENUEDO LA PALABRA DE DIOS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839415-0B86-A423-C912-BAB15FA6342B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 LA EPOCA DE LA GRACIA LOS ÚNICOS AUTORIZADOS PARA PREDICAR CON DENUEDO EL VERDADERO EVANGELIO SON LOS QUE HAN SIDO BAUTIZADOS CON EL ESPIRITU SANTO: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palabra denuedo significa exponer algo con energía, valor y ánimo,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pesar de la oposición.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Hech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4:31  Cuando hubieron orado, el lugar en que estaban congregados tembló;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todos fueron llenos del Espíritu Santo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hablaban con denuedo la palabra de Dios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Efes 6:19  y por mí, a fin de que al abrir mi boca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 sea dada palabra para dar a conocer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 denuedo el misterio del evangelio,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Efes 6:20  por el cual soy embajador en cadenas;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 con denuedo hable de él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como debo hablar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1Tim 2:2  pues habiendo antes padecido y sido ultrajados en Filipos, como sabéis,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tuvimos denuedo en nuestro Dios para anunciaros el evangelio de Dios en medio de gran oposición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FFE05F5-860A-1C6D-C18A-AFC59465939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85F1C4FD-4AB0-1559-6386-6F5729AF9641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22E5AE2B-602C-D422-752F-D64A6468BD10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89E1E945-051F-243A-1591-3BAEED7B3D7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046E425E-D4B0-81B4-EDA6-D78C9BF1988D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5E155C68-4334-E654-FE4C-0D69BF2D231B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40A040-6926-C5C3-60AB-0D0B55EC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126</a:t>
            </a:r>
          </a:p>
        </p:txBody>
      </p:sp>
    </p:spTree>
    <p:extLst>
      <p:ext uri="{BB962C8B-B14F-4D97-AF65-F5344CB8AC3E}">
        <p14:creationId xmlns:p14="http://schemas.microsoft.com/office/powerpoint/2010/main" val="3365018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2CFA-345E-B299-0868-B9D48DC1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9C01A6-834E-27A5-F200-DEEBDAD1F0EE}"/>
              </a:ext>
            </a:extLst>
          </p:cNvPr>
          <p:cNvSpPr txBox="1"/>
          <p:nvPr/>
        </p:nvSpPr>
        <p:spPr>
          <a:xfrm>
            <a:off x="385110" y="94641"/>
            <a:ext cx="1172284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BAUTIZO EN EL ESPÍRITU SANTO PERMITE AL INCONVERSO RECUPERAR LA SEMEJANZA DE DIOS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839415-0B86-A423-C912-BAB15FA6342B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DIOS CREÓ AL HOMBRE A SU SEMEJANZA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 1:26  Entonces dijo Dios: Hagamos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 hombre a nuestra imagen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conforme a nuestra semejanza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; y señoree en los peces del mar, en las aves de los cielos, en las bestias, en toda la tierra, y en todo animal que se arrastra sobre la tierra.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 5:1  Este es el libro de las generaciones de Adán. El día en que creó Dios al hombre,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semejanza de Dios lo hizo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PERO AL DESOBEDECER PIERDEN LA SEMEJANZA DE DIOS (LA SANTIDAD), Y SOLO SE QUE QUEDAN CON LA IMAGEN.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 2:17  mas del árbol de la ciencia del bien y del mal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 comerás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;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porque el día que de él comieres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ciertamente morirás.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 3:6  Y vio la mujer que el árbol era bueno para comer, y que era agradable a los ojos, y árbol codiciable para alcanzar la sabiduría; </a:t>
            </a:r>
            <a:r>
              <a:rPr kumimoji="0" lang="es-ES" sz="20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tomó de su fruto, y comió; y dio también a su marido, el cual comió así como ella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 3:7  Entonces fueron abiertos los ojos de ambos,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conocieron que estaban desnudos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; entonces cosieron hojas de higuera, y se hicieron delantales.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FFE05F5-860A-1C6D-C18A-AFC59465939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85F1C4FD-4AB0-1559-6386-6F5729AF9641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22E5AE2B-602C-D422-752F-D64A6468BD10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89E1E945-051F-243A-1591-3BAEED7B3D7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046E425E-D4B0-81B4-EDA6-D78C9BF1988D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5E155C68-4334-E654-FE4C-0D69BF2D231B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40A040-6926-C5C3-60AB-0D0B55EC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127</a:t>
            </a:r>
          </a:p>
        </p:txBody>
      </p:sp>
    </p:spTree>
    <p:extLst>
      <p:ext uri="{BB962C8B-B14F-4D97-AF65-F5344CB8AC3E}">
        <p14:creationId xmlns:p14="http://schemas.microsoft.com/office/powerpoint/2010/main" val="980244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2CFA-345E-B299-0868-B9D48DC1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9C01A6-834E-27A5-F200-DEEBDAD1F0EE}"/>
              </a:ext>
            </a:extLst>
          </p:cNvPr>
          <p:cNvSpPr txBox="1"/>
          <p:nvPr/>
        </p:nvSpPr>
        <p:spPr>
          <a:xfrm>
            <a:off x="385110" y="94641"/>
            <a:ext cx="117228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BAUTIZO EN EL ESPÍRITU SANTO PERMITE AL INCONVERSO RECUPERAR LA SEMENJANZA DE DIOS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839415-0B86-A423-C912-BAB15FA6342B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PARTIR DE ESE MOMENTO, TODOS TENEMOS LA SEMEJANZA DE PECADO DE ADAN Y NO LA SEMEJANZA DE DIOS, ES POR ESO QUE EL HIJO QUE LE NACE A ADAN YA NO NACE CON LA SEMEJANZA DE DIOS,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SINO CON LA SEMEJANZA DE PECADO DE ADAN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 5:3  Y vivió Adán ciento treinta años,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engendró un hijo a </a:t>
            </a:r>
            <a:r>
              <a:rPr kumimoji="0" lang="es-E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semejanza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conforme a su imagen, y llamó su nombre Set.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tal como había dicho DIOS sucedió que por el pecado de Adán todos mueren.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 5:5  Y fueron todos los días que vivió Adán novecientos treinta años;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murió.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 5:8  Y fueron todos los días de Set novecientos doce años;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murió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1Co 15:22 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Porque así como en Adán todos mueren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también en Cristo todos serán vivificados. 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FFE05F5-860A-1C6D-C18A-AFC59465939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85F1C4FD-4AB0-1559-6386-6F5729AF9641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22E5AE2B-602C-D422-752F-D64A6468BD10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89E1E945-051F-243A-1591-3BAEED7B3D7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046E425E-D4B0-81B4-EDA6-D78C9BF1988D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5E155C68-4334-E654-FE4C-0D69BF2D231B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40A040-6926-C5C3-60AB-0D0B55EC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128</a:t>
            </a:r>
          </a:p>
        </p:txBody>
      </p:sp>
    </p:spTree>
    <p:extLst>
      <p:ext uri="{BB962C8B-B14F-4D97-AF65-F5344CB8AC3E}">
        <p14:creationId xmlns:p14="http://schemas.microsoft.com/office/powerpoint/2010/main" val="3313187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2CFA-345E-B299-0868-B9D48DC1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9C01A6-834E-27A5-F200-DEEBDAD1F0EE}"/>
              </a:ext>
            </a:extLst>
          </p:cNvPr>
          <p:cNvSpPr txBox="1"/>
          <p:nvPr/>
        </p:nvSpPr>
        <p:spPr>
          <a:xfrm>
            <a:off x="385110" y="94641"/>
            <a:ext cx="117228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BAUTIZO EN EL ESPÍRITU SANTO PERMITE AL INCONVERSO RECUPERAR LA SEMEJANZA DE DIOS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839415-0B86-A423-C912-BAB15FA6342B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SEMEJANZA DE DIOS SE RECUPERA AL ACEPTAR A CRISTO COMO SALVADOR Y SER BAUTIZADOS CON EL ESPIRITU SANTO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DIOS DA LA SALIDA INMEDIATAMENTE A ADAN PARA EL PERDON DE PECADOS, Y LE MENCIONA QUE LA SIMIENTE DE DIOS MEDIANTE CRISTO DERROTARÁ A LA SIMIENTE DE SATANAS (EL PECADO QUE LLEVA A LA MUERTE).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 3:15  Y pondré enemistad entre ti y la mujer, y entre tu simiente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la simiente suya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;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ésta te herirá en la cabeza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y tú le herirás en el calcañar.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Gal 3:16  Ahora bien, a Abraham fueron hechas las promesas, y a su simiente. No dice: Y a las simientes, como si hablase de muchos, sino como de uno: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a tu simiente, la cual es Cristo.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Espíritu Santo por medio del rey David revela que estará satisfecho cuando despierte a la  semejanza de Dios, es decir cuando resucite de los muertos, sin mancha y contaminación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Salmo 17:15  En cuanto a mí, veré tu rostro en justicia;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Estaré satisfecho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cuando despierte a tu semejanza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FFE05F5-860A-1C6D-C18A-AFC59465939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85F1C4FD-4AB0-1559-6386-6F5729AF9641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22E5AE2B-602C-D422-752F-D64A6468BD10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89E1E945-051F-243A-1591-3BAEED7B3D7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046E425E-D4B0-81B4-EDA6-D78C9BF1988D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5E155C68-4334-E654-FE4C-0D69BF2D231B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40A040-6926-C5C3-60AB-0D0B55EC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129</a:t>
            </a:r>
          </a:p>
        </p:txBody>
      </p:sp>
    </p:spTree>
    <p:extLst>
      <p:ext uri="{BB962C8B-B14F-4D97-AF65-F5344CB8AC3E}">
        <p14:creationId xmlns:p14="http://schemas.microsoft.com/office/powerpoint/2010/main" val="332675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2CFA-345E-B299-0868-B9D48DC1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9C01A6-834E-27A5-F200-DEEBDAD1F0EE}"/>
              </a:ext>
            </a:extLst>
          </p:cNvPr>
          <p:cNvSpPr txBox="1"/>
          <p:nvPr/>
        </p:nvSpPr>
        <p:spPr>
          <a:xfrm>
            <a:off x="385110" y="94641"/>
            <a:ext cx="1172284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LOS VERDADEROS CREYENTES: JUDIOS Y GENTILES, SERÁN BAUTIZADOS CON EL ESPIRITU SANTO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839415-0B86-A423-C912-BAB15FA6342B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6588" marR="0" lvl="2" indent="-45720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Judío al igual que el Cristiano serán bautizados con el Espíritu Santo (Ez 36:27), para el caso Judío lo recibirán a la entrada del Milenio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Eze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36:26 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 daré corazón nuevo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y pondré espíritu nuevo dentro de vosotros; y quitaré de vuestra carne el corazón de piedra, y os daré un corazón de carne.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Eze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36:27 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pondré dentro de vosotros mi Espíritu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y haré que andéis en mis estatutos, y guardéis mis preceptos, y los pongáis por obra.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Dan 12:11  Y desde el tiempo que sea quitado el continuo sacrificio hasta la abominación desoladora, habrá mil doscientos noventa días.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Dan 12:12  Bienaventurado el que espere, y llegue a mil trescientos treinta y cinco días.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Dan 12:13 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tú irás hasta el fin, y reposarás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te levantarás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recibir tu heredad al fin de los días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636588" marR="0" lvl="2" indent="-457200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arenR" startAt="2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para el caso del Cristiano es bautizado con el Espíritu Santo cuando recibe a Cristo por medio del evangelio </a:t>
            </a:r>
            <a:r>
              <a:rPr kumimoji="0" lang="es-E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Hech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19:2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Hech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19:2  les dijo: ¿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Recibisteis el Espíritu Santo cuando creísteis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 Y ellos le dijeron: Ni siquiera hemos oído si hay Espíritu Santo. 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FFE05F5-860A-1C6D-C18A-AFC59465939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85F1C4FD-4AB0-1559-6386-6F5729AF9641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22E5AE2B-602C-D422-752F-D64A6468BD10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89E1E945-051F-243A-1591-3BAEED7B3D7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046E425E-D4B0-81B4-EDA6-D78C9BF1988D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5E155C68-4334-E654-FE4C-0D69BF2D231B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40A040-6926-C5C3-60AB-0D0B55EC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130</a:t>
            </a:r>
          </a:p>
        </p:txBody>
      </p:sp>
    </p:spTree>
    <p:extLst>
      <p:ext uri="{BB962C8B-B14F-4D97-AF65-F5344CB8AC3E}">
        <p14:creationId xmlns:p14="http://schemas.microsoft.com/office/powerpoint/2010/main" val="4216493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2CFA-345E-B299-0868-B9D48DC1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9C01A6-834E-27A5-F200-DEEBDAD1F0EE}"/>
              </a:ext>
            </a:extLst>
          </p:cNvPr>
          <p:cNvSpPr txBox="1"/>
          <p:nvPr/>
        </p:nvSpPr>
        <p:spPr>
          <a:xfrm>
            <a:off x="385110" y="94641"/>
            <a:ext cx="1172284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LOS BAUTIZADOS CON EL ESPIRITU SANTO ESTAN VIVOS DOS VECES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839415-0B86-A423-C912-BAB15FA6342B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 el esfuerzo humano no se puede obtener la naturaleza divina, sino con el bautizo efectuado por Cristo con el Espíritu Santo.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¿Dónde empezaría Nicodemo si hubiera intentado la realización de su propio nuevo nacimiento? Ya que sólo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 que es nacido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del Espíritu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- espíritu es.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primer nacimiento es el de la carne (que tiene una naturaleza contaminada, pero está viva):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Juan 3:6 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 que es nacido de la carne, carne es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; y lo que es nacido del Espíritu, espíritu es.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segundo nacimiento es el del Espíritu, el cual se hace real al nacer de nuevo (en la carne que ya está viva)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es entonces cuando el Cristiano está vivo dos veces (carnalmente y espiritualmente):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Una vida en la carne, la cual va a transformarse en el rapto de la Iglesia, y muere con la muerte física.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Una vida obtenida por medio del Espíritu Santo, la cual es la VIDA ETERNA, y al ser vida eterna, nunca muere.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 debido a lo anterior que el cristiano solo muere una vez, para deshacerse de la carne pecaminosa, y luego entra en la vida eterna, para no ver muerte nunca.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Juan 3:7  No te maravilles de que te dije: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 es necesario nacer de nuevo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FFE05F5-860A-1C6D-C18A-AFC59465939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85F1C4FD-4AB0-1559-6386-6F5729AF9641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22E5AE2B-602C-D422-752F-D64A6468BD10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89E1E945-051F-243A-1591-3BAEED7B3D7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046E425E-D4B0-81B4-EDA6-D78C9BF1988D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5E155C68-4334-E654-FE4C-0D69BF2D231B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40A040-6926-C5C3-60AB-0D0B55EC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131</a:t>
            </a:r>
          </a:p>
        </p:txBody>
      </p:sp>
    </p:spTree>
    <p:extLst>
      <p:ext uri="{BB962C8B-B14F-4D97-AF65-F5344CB8AC3E}">
        <p14:creationId xmlns:p14="http://schemas.microsoft.com/office/powerpoint/2010/main" val="1038997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2CFA-345E-B299-0868-B9D48DC1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9C01A6-834E-27A5-F200-DEEBDAD1F0EE}"/>
              </a:ext>
            </a:extLst>
          </p:cNvPr>
          <p:cNvSpPr txBox="1"/>
          <p:nvPr/>
        </p:nvSpPr>
        <p:spPr>
          <a:xfrm>
            <a:off x="307571" y="94641"/>
            <a:ext cx="11800387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SOMOS ENGENDRADOS POR DIOS AL ACEPTAR A CRISTO COMO SALVADOR Y SER BAUTIZADOS CON EL ESPIRITU SANTO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839415-0B86-A423-C912-BAB15FA6342B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558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único que nace engendrado por el Espíritu Santo es nuestro Señor Jesucristo.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Mat 1:20  Y pensando él en esto, he aquí un ángel del Señor le apareció en sueños y le dijo: José, hijo de David, no temas recibir a María tu mujer, porque lo que en ella es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engendrado, del Espíritu Santo es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al ser engendrado por el Espíritu Santo se le llama hijo de Dios</a:t>
            </a:r>
            <a:r>
              <a:rPr lang="es-ES" dirty="0">
                <a:solidFill>
                  <a:prstClr val="black"/>
                </a:solidFill>
                <a:latin typeface="Century Gothic" panose="020B0502020202020204" pitchFamily="34" charset="0"/>
              </a:rPr>
              <a:t>. Y un acto semejante sucede a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los que han sido engendrados por Dios, cuando somos bautizados con el Espíritu Santo - ver Juan 1:12.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paternidad de Dios se debe al hecho absoluto de ser engendrados por Dios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Juan 1:12 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Mas a todos los que le recibieron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 los que creen en su nombre, les dio potestad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ser hechos hijos de Dios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;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Juan 1:13  los cuales no son engendrados de sangre, ni de voluntad de carne, ni de voluntad de varón,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sino de Dios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FFE05F5-860A-1C6D-C18A-AFC59465939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85F1C4FD-4AB0-1559-6386-6F5729AF9641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22E5AE2B-602C-D422-752F-D64A6468BD10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89E1E945-051F-243A-1591-3BAEED7B3D7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046E425E-D4B0-81B4-EDA6-D78C9BF1988D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5E155C68-4334-E654-FE4C-0D69BF2D231B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40A040-6926-C5C3-60AB-0D0B55EC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132</a:t>
            </a:r>
          </a:p>
        </p:txBody>
      </p:sp>
    </p:spTree>
    <p:extLst>
      <p:ext uri="{BB962C8B-B14F-4D97-AF65-F5344CB8AC3E}">
        <p14:creationId xmlns:p14="http://schemas.microsoft.com/office/powerpoint/2010/main" val="2116269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2CFA-345E-B299-0868-B9D48DC1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9C01A6-834E-27A5-F200-DEEBDAD1F0EE}"/>
              </a:ext>
            </a:extLst>
          </p:cNvPr>
          <p:cNvSpPr txBox="1"/>
          <p:nvPr/>
        </p:nvSpPr>
        <p:spPr>
          <a:xfrm>
            <a:off x="385110" y="94641"/>
            <a:ext cx="1172284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ESPÍRITU SANTO ASEGURA AL CRISTIANO QUE ES HIJO DE DIOS Y POR LO TANTO SU HERENCIA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839415-0B86-A423-C912-BAB15FA6342B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Espíritu Santo asegura al cristiano que es hijo de Dios y por lo tanto su herencia.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Rom 8:16 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Espíritu mismo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testimonio a nuestro espíritu,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que somos hijos de Dios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Rom 8:17  Y si hijos, también herederos;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herederos de Dios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coherederos con Cristo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 es que padecemos juntamente con él, para que juntamente con él seamos glorificados.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Una vez bautizados con el Espíritu Santo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comienzan las buenas obras,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pero ordenadas por Dios: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"Porque somos hechura Suya, creados en Cristo Jesús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buenas obras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ordenadas por Dios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que anduviésemos en ellas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" (Ef.2: 10).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buena obra la inicia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Espíritu Santo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(al bautizar el alma espiritual), y la finaliza Jesucristo en su día (que es en el Rapto de la Iglesia), en donde el alma espiritual recibe un cuerpo semejante al de la gloria de Cristo. Y la obra consiste el restituir lo que se perdió con Adán, el alma espiritual y el cuerpo.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 1:6  estando persuadido de esto,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 el que comenzó en vosotros la buena obra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perfeccionará hasta el día de Jesucristo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; 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FFE05F5-860A-1C6D-C18A-AFC59465939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85F1C4FD-4AB0-1559-6386-6F5729AF9641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22E5AE2B-602C-D422-752F-D64A6468BD10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89E1E945-051F-243A-1591-3BAEED7B3D7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046E425E-D4B0-81B4-EDA6-D78C9BF1988D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5E155C68-4334-E654-FE4C-0D69BF2D231B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40A040-6926-C5C3-60AB-0D0B55EC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133</a:t>
            </a:r>
          </a:p>
        </p:txBody>
      </p:sp>
    </p:spTree>
    <p:extLst>
      <p:ext uri="{BB962C8B-B14F-4D97-AF65-F5344CB8AC3E}">
        <p14:creationId xmlns:p14="http://schemas.microsoft.com/office/powerpoint/2010/main" val="1491531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2CFA-345E-B299-0868-B9D48DC1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9C01A6-834E-27A5-F200-DEEBDAD1F0EE}"/>
              </a:ext>
            </a:extLst>
          </p:cNvPr>
          <p:cNvSpPr txBox="1"/>
          <p:nvPr/>
        </p:nvSpPr>
        <p:spPr>
          <a:xfrm>
            <a:off x="385110" y="94641"/>
            <a:ext cx="1172284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NATURALEZA INICIAL DE ADAN Y EVA, NO ES LA NUEVA NATURALEZA DIVINA DE DIOS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839415-0B86-A423-C912-BAB15FA6342B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nueva naturaleza divina que se obtiene cuando el Señor Jesucristo nos bautiza con el Espíritu Santo, no debe confundirse con la naturaleza que tenían Adán y Eva antes de pecar en la caída.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naturaleza inicial de Adán y Eva era una naturaleza humana inocente de pecado, pero con posibilidad de pecar.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 la nueva naturaleza divina de Dios,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 hay posibilidad de pecar para el alma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porque ya ha sido justificada en la sangre de Cristo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naturaleza humana sin pecado de Adán y Eva estaba abierta a la tentación y era accesible al pecado, por lo cual se contaminaron Gen 3:6. Sin embargo, Dios ya les había avisado que morirían sino le obedecían Gen 2:17:.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 3:6  Y vio la mujer que el árbol era bueno para comer, y que era agradable a los ojos, y árbol codiciable para alcanzar la sabiduría; y tomó de su fruto,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comió; y dio también a su marido, el cual comió así como ella.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 2:17  mas del árbol de la ciencia del bien y del mal no comerás;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porque el día que de él comieres,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ciertamente morirás.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FFE05F5-860A-1C6D-C18A-AFC59465939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85F1C4FD-4AB0-1559-6386-6F5729AF9641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22E5AE2B-602C-D422-752F-D64A6468BD10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89E1E945-051F-243A-1591-3BAEED7B3D7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046E425E-D4B0-81B4-EDA6-D78C9BF1988D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5E155C68-4334-E654-FE4C-0D69BF2D231B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40A040-6926-C5C3-60AB-0D0B55EC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134</a:t>
            </a:r>
          </a:p>
        </p:txBody>
      </p:sp>
    </p:spTree>
    <p:extLst>
      <p:ext uri="{BB962C8B-B14F-4D97-AF65-F5344CB8AC3E}">
        <p14:creationId xmlns:p14="http://schemas.microsoft.com/office/powerpoint/2010/main" val="2211571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2CFA-345E-B299-0868-B9D48DC1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9C01A6-834E-27A5-F200-DEEBDAD1F0EE}"/>
              </a:ext>
            </a:extLst>
          </p:cNvPr>
          <p:cNvSpPr txBox="1"/>
          <p:nvPr/>
        </p:nvSpPr>
        <p:spPr>
          <a:xfrm>
            <a:off x="385110" y="94641"/>
            <a:ext cx="1172284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NATURALEZA INICIAL DE ADAN Y EVA, NO ES LA NUEVA NATURALEZA DIVINA DE DIOS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839415-0B86-A423-C912-BAB15FA6342B}"/>
              </a:ext>
            </a:extLst>
          </p:cNvPr>
          <p:cNvSpPr txBox="1">
            <a:spLocks/>
          </p:cNvSpPr>
          <p:nvPr/>
        </p:nvSpPr>
        <p:spPr>
          <a:xfrm>
            <a:off x="489326" y="585694"/>
            <a:ext cx="11514416" cy="621411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Esa naturaleza que tuvieron Adán y Eva antes de pecar ya no existe más, solamente la tuvieron ellos dos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ellos mismos obtuvieron la naturaleza divina al creer en Gen 3:15 y Gen 3:21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 3:15  Y pondré enemistad entre ti y la mujer, y entre tu simiente y la simiente suya; ésta te herirá en la cabeza, y tú le herirás en el calcañar.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 3:21  Y Jehová Dios hizo al hombre y a su mujer túnicas de pieles, y los vistió.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 los que nacieron después de Adán y Eva, nacieron con pecado, y aun cuando estábamos muertos en delitos y pecados, Dios nos dio vida y vida eterna, al ser bautizados con el Espíritu Santo,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obtener una naturaleza divina que ya no se puede quitar, pero si se puede contristar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Efes 2:5 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aun estando nosotros muertos en pecados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 dio vida juntamente con Cristo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(por gracia sois salvos), 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Efes 2:6 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juntamente con él nos resucitó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asimismo nos hizo sentar en los lugares celestiales con Cristo Jesús,</a:t>
            </a: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38163" marR="0" lvl="2" indent="-358775" algn="just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FFE05F5-860A-1C6D-C18A-AFC594659392}"/>
              </a:ext>
            </a:extLst>
          </p:cNvPr>
          <p:cNvGrpSpPr/>
          <p:nvPr/>
        </p:nvGrpSpPr>
        <p:grpSpPr>
          <a:xfrm>
            <a:off x="34410" y="1498705"/>
            <a:ext cx="400933" cy="4129014"/>
            <a:chOff x="34410" y="1498705"/>
            <a:chExt cx="400933" cy="4129014"/>
          </a:xfrm>
        </p:grpSpPr>
        <p:sp>
          <p:nvSpPr>
            <p:cNvPr id="10" name="Forma en L 12">
              <a:extLst>
                <a:ext uri="{FF2B5EF4-FFF2-40B4-BE49-F238E27FC236}">
                  <a16:creationId xmlns:a16="http://schemas.microsoft.com/office/drawing/2014/main" id="{85F1C4FD-4AB0-1559-6386-6F5729AF9641}"/>
                </a:ext>
              </a:extLst>
            </p:cNvPr>
            <p:cNvSpPr/>
            <p:nvPr/>
          </p:nvSpPr>
          <p:spPr>
            <a:xfrm rot="16200000">
              <a:off x="-662457" y="2668350"/>
              <a:ext cx="1792292" cy="398558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CuadroTexto 2">
              <a:extLst>
                <a:ext uri="{FF2B5EF4-FFF2-40B4-BE49-F238E27FC236}">
                  <a16:creationId xmlns:a16="http://schemas.microsoft.com/office/drawing/2014/main" id="{22E5AE2B-602C-D422-752F-D64A6468BD10}"/>
                </a:ext>
              </a:extLst>
            </p:cNvPr>
            <p:cNvSpPr txBox="1"/>
            <p:nvPr/>
          </p:nvSpPr>
          <p:spPr>
            <a:xfrm rot="16200000">
              <a:off x="-706580" y="2669256"/>
              <a:ext cx="18504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Apoyo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 doctrinal </a:t>
              </a:r>
            </a:p>
          </p:txBody>
        </p:sp>
        <p:sp>
          <p:nvSpPr>
            <p:cNvPr id="12" name="Forma en L 12">
              <a:extLst>
                <a:ext uri="{FF2B5EF4-FFF2-40B4-BE49-F238E27FC236}">
                  <a16:creationId xmlns:a16="http://schemas.microsoft.com/office/drawing/2014/main" id="{89E1E945-051F-243A-1591-3BAEED7B3D78}"/>
                </a:ext>
              </a:extLst>
            </p:cNvPr>
            <p:cNvSpPr/>
            <p:nvPr/>
          </p:nvSpPr>
          <p:spPr>
            <a:xfrm rot="16200000">
              <a:off x="33356" y="1500581"/>
              <a:ext cx="403863" cy="400111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a en L 12">
              <a:extLst>
                <a:ext uri="{FF2B5EF4-FFF2-40B4-BE49-F238E27FC236}">
                  <a16:creationId xmlns:a16="http://schemas.microsoft.com/office/drawing/2014/main" id="{046E425E-D4B0-81B4-EDA6-D78C9BF1988D}"/>
                </a:ext>
              </a:extLst>
            </p:cNvPr>
            <p:cNvSpPr/>
            <p:nvPr/>
          </p:nvSpPr>
          <p:spPr>
            <a:xfrm rot="16200000">
              <a:off x="-601910" y="4466596"/>
              <a:ext cx="1672750" cy="400110"/>
            </a:xfrm>
            <a:prstGeom prst="corner">
              <a:avLst>
                <a:gd name="adj1" fmla="val 100000"/>
                <a:gd name="adj2" fmla="val 2056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5E155C68-4334-E654-FE4C-0D69BF2D231B}"/>
                </a:ext>
              </a:extLst>
            </p:cNvPr>
            <p:cNvSpPr txBox="1"/>
            <p:nvPr/>
          </p:nvSpPr>
          <p:spPr>
            <a:xfrm rot="16200000">
              <a:off x="-737518" y="4501531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Espíritu Santo</a:t>
              </a:r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40A040-6926-C5C3-60AB-0D0B55EC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-59035" y="1544602"/>
            <a:ext cx="585448" cy="37244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135</a:t>
            </a:r>
          </a:p>
        </p:txBody>
      </p:sp>
    </p:spTree>
    <p:extLst>
      <p:ext uri="{BB962C8B-B14F-4D97-AF65-F5344CB8AC3E}">
        <p14:creationId xmlns:p14="http://schemas.microsoft.com/office/powerpoint/2010/main" val="4159829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5D4A264-E1D1-4E6A-B2E9-83EC51DD4921}"/>
              </a:ext>
            </a:extLst>
          </p:cNvPr>
          <p:cNvSpPr/>
          <p:nvPr/>
        </p:nvSpPr>
        <p:spPr>
          <a:xfrm>
            <a:off x="194275" y="125111"/>
            <a:ext cx="11803450" cy="6127772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ESTE MATERIAL ES PARA CUMPLIR MATEO 28:19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endParaRPr kumimoji="0" lang="es-E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tanto, id, y </a:t>
            </a:r>
            <a:r>
              <a:rPr kumimoji="0" lang="es-ES" sz="3200" b="1" i="0" u="sng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haced discípulos</a:t>
            </a:r>
            <a:r>
              <a:rPr kumimoji="0" lang="es-E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todas las naciones, bautizándolos en el nombre del Padre, y del Hijo, y del Espíritu Santo;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endParaRPr kumimoji="0" lang="es-E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2Ti 4:2  que prediques la palabra; que instes a tiempo y fuera de tiempo; redarguye, reprende, exhorta con toda paciencia </a:t>
            </a:r>
            <a:r>
              <a:rPr kumimoji="0" lang="es-ES" sz="3200" b="1" i="0" u="sng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 doctrina</a:t>
            </a:r>
            <a:r>
              <a:rPr kumimoji="0" lang="es-E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endParaRPr kumimoji="0" lang="es-E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Este material es para enseñar doctrina: en la Iglesia, a la familia, en el trabajo, en el vecindario, a las amistades, etc.</a:t>
            </a:r>
          </a:p>
        </p:txBody>
      </p:sp>
    </p:spTree>
    <p:extLst>
      <p:ext uri="{BB962C8B-B14F-4D97-AF65-F5344CB8AC3E}">
        <p14:creationId xmlns:p14="http://schemas.microsoft.com/office/powerpoint/2010/main" val="101115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5D4A264-E1D1-4E6A-B2E9-83EC51DD4921}"/>
              </a:ext>
            </a:extLst>
          </p:cNvPr>
          <p:cNvSpPr/>
          <p:nvPr/>
        </p:nvSpPr>
        <p:spPr>
          <a:xfrm>
            <a:off x="194275" y="125110"/>
            <a:ext cx="11803450" cy="6186309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SEÑOR JESUCRISTO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 ACEPTO COMO MI DIOS Y MI SALVADOR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CREO QUE ERES DIOS, QUE MORISTE EN LA CRUZ 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 RESUCITASTE AL TERCER DIA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 ARREPIENTO DE MIS PECADOS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endParaRPr kumimoji="0" lang="es-ES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QUIERO ESTAR SEGURO DE MI SALVACIÓN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LO QUE TE RUEGO </a:t>
            </a:r>
            <a:r>
              <a:rPr kumimoji="0" lang="es-ES" sz="3600" b="1" i="0" u="sng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 BAUTICES CON EL ESPIRITU SANTO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endParaRPr kumimoji="0" lang="es-ES" sz="3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AMÉN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8BDA6A-6E63-358E-CD35-9A2739F79BD1}"/>
              </a:ext>
            </a:extLst>
          </p:cNvPr>
          <p:cNvSpPr txBox="1"/>
          <p:nvPr/>
        </p:nvSpPr>
        <p:spPr>
          <a:xfrm>
            <a:off x="357447" y="6350924"/>
            <a:ext cx="1152144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oración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hay que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repetirla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hasta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seguros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que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hemos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sido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bautizados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con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Espíritu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Santo</a:t>
            </a:r>
            <a:endParaRPr kumimoji="0" lang="es-SV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79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5D4A264-E1D1-4E6A-B2E9-83EC51DD4921}"/>
              </a:ext>
            </a:extLst>
          </p:cNvPr>
          <p:cNvSpPr/>
          <p:nvPr/>
        </p:nvSpPr>
        <p:spPr>
          <a:xfrm>
            <a:off x="194275" y="181957"/>
            <a:ext cx="11803450" cy="649408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TIEMPO DE DESARROLLO DE ESTA PRESENTACIÓN, DEPENDE DEL CADA EXPOSITOR 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TIEMPO DE EXPOSICION PUEDE SER DE DOS HORAS O MUCHO MAS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 PRESENTACIÓN PUEDE EFECTUARSE EN DOS REUNIONES DE DOS HORAS, PERO DEPENDE DEL CONOCIMIENTO BIBLICO DEL EXPOSITOR, PARA EXPLICAR CON MAYOR PROFUNDIDAD CADA TEMA.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SUGIEREN ENTRE 15 O 30 MINUTOS DE RECESO, DEPENDIENDO DEL NÚMERO DE LA AUDIENCIA. </a:t>
            </a:r>
          </a:p>
        </p:txBody>
      </p:sp>
    </p:spTree>
    <p:extLst>
      <p:ext uri="{BB962C8B-B14F-4D97-AF65-F5344CB8AC3E}">
        <p14:creationId xmlns:p14="http://schemas.microsoft.com/office/powerpoint/2010/main" val="350945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5D4A264-E1D1-4E6A-B2E9-83EC51DD4921}"/>
              </a:ext>
            </a:extLst>
          </p:cNvPr>
          <p:cNvSpPr/>
          <p:nvPr/>
        </p:nvSpPr>
        <p:spPr>
          <a:xfrm>
            <a:off x="264322" y="181958"/>
            <a:ext cx="11663355" cy="62724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normAutofit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 </a:t>
            </a: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PRESENTACION ES GRATIS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PUEDE COMPARTIR GRATUITAMENTE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 TOTALMENTE EDITABLE A CRITERIO DEL USUARIO QUE UTILIZARA LA PRESENTACIÓN EN EL DISCIPULADO 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Tx/>
              <a:buFont typeface="Calibri" panose="020F0502020204030204" pitchFamily="34" charset="0"/>
              <a:buChar char="†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SOLO SE SUGIERE QUE SE ORE AL SEÑOR JESUCRISTO Y PEDIR LA DIRECCIÓN DEL ESPIRITU SANTO, PARA QUE LAS EDICIONES SEAN PARA ENRIQUECER ESTE MATERIAL DOCTRINAL</a:t>
            </a:r>
          </a:p>
        </p:txBody>
      </p:sp>
    </p:spTree>
    <p:extLst>
      <p:ext uri="{BB962C8B-B14F-4D97-AF65-F5344CB8AC3E}">
        <p14:creationId xmlns:p14="http://schemas.microsoft.com/office/powerpoint/2010/main" val="414934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1" name="Rectangle 11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1113810" y="2127922"/>
            <a:ext cx="4036334" cy="238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TEOLOGIAS SISTEMATICAS CONSULTADAS</a:t>
            </a:r>
          </a:p>
        </p:txBody>
      </p:sp>
      <p:grpSp>
        <p:nvGrpSpPr>
          <p:cNvPr id="182" name="Group 12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83" name="Rectangle 12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Rectangle 12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Rectangle 12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6" name="Rectangle 12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n 13">
            <a:extLst>
              <a:ext uri="{FF2B5EF4-FFF2-40B4-BE49-F238E27FC236}">
                <a16:creationId xmlns:a16="http://schemas.microsoft.com/office/drawing/2014/main" id="{DA9C0B16-26E0-7621-C8EB-A3C030F0E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1693" y="666728"/>
            <a:ext cx="4577599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0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RISTIAN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25315</TotalTime>
  <Words>4905</Words>
  <Application>Microsoft Office PowerPoint</Application>
  <PresentationFormat>Widescreen</PresentationFormat>
  <Paragraphs>396</Paragraphs>
  <Slides>31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31</vt:i4>
      </vt:variant>
    </vt:vector>
  </HeadingPairs>
  <TitlesOfParts>
    <vt:vector size="43" baseType="lpstr">
      <vt:lpstr>Arial</vt:lpstr>
      <vt:lpstr>Bookman Old Style</vt:lpstr>
      <vt:lpstr>Calibri</vt:lpstr>
      <vt:lpstr>Calibri Light</vt:lpstr>
      <vt:lpstr>Century Gothic</vt:lpstr>
      <vt:lpstr>Georgia</vt:lpstr>
      <vt:lpstr>Wingdings</vt:lpstr>
      <vt:lpstr>Office Theme</vt:lpstr>
      <vt:lpstr>1_Office Theme</vt:lpstr>
      <vt:lpstr>CRISTIANO</vt:lpstr>
      <vt:lpstr>2_Office Theme</vt:lpstr>
      <vt:lpstr>1_Tema de Office</vt:lpstr>
      <vt:lpstr>PowerPoint Presentation</vt:lpstr>
      <vt:lpstr>CONTENIDO - DOCTRINA DEL ESPIRITU SANTO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Biblia: Generalidades</dc:title>
  <dc:creator>Ricardo Hernandez</dc:creator>
  <cp:lastModifiedBy>Ricardo Hernandez</cp:lastModifiedBy>
  <cp:revision>3749</cp:revision>
  <cp:lastPrinted>2024-08-21T21:01:24Z</cp:lastPrinted>
  <dcterms:created xsi:type="dcterms:W3CDTF">2017-10-23T23:04:17Z</dcterms:created>
  <dcterms:modified xsi:type="dcterms:W3CDTF">2024-11-27T19:25:08Z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42304aa-e72d-450f-bbb5-96348bf7644c_Enabled">
    <vt:lpwstr>True</vt:lpwstr>
  </property>
  <property fmtid="{D5CDD505-2E9C-101B-9397-08002B2CF9AE}" pid="3" name="MSIP_Label_a42304aa-e72d-450f-bbb5-96348bf7644c_SiteId">
    <vt:lpwstr>7c5437cb-1f95-4268-96ec-e7c338e3c423</vt:lpwstr>
  </property>
  <property fmtid="{D5CDD505-2E9C-101B-9397-08002B2CF9AE}" pid="4" name="MSIP_Label_a42304aa-e72d-450f-bbb5-96348bf7644c_Ref">
    <vt:lpwstr>https://api.informationprotection.azure.com/api/7c5437cb-1f95-4268-96ec-e7c338e3c423</vt:lpwstr>
  </property>
  <property fmtid="{D5CDD505-2E9C-101B-9397-08002B2CF9AE}" pid="5" name="MSIP_Label_a42304aa-e72d-450f-bbb5-96348bf7644c_Owner">
    <vt:lpwstr>ricardo.hernandez@grupopoma.com</vt:lpwstr>
  </property>
  <property fmtid="{D5CDD505-2E9C-101B-9397-08002B2CF9AE}" pid="6" name="MSIP_Label_a42304aa-e72d-450f-bbb5-96348bf7644c_SetDate">
    <vt:lpwstr>2018-01-22T17:22:04.7416906-06:00</vt:lpwstr>
  </property>
  <property fmtid="{D5CDD505-2E9C-101B-9397-08002B2CF9AE}" pid="7" name="MSIP_Label_a42304aa-e72d-450f-bbb5-96348bf7644c_Name">
    <vt:lpwstr>Personal</vt:lpwstr>
  </property>
  <property fmtid="{D5CDD505-2E9C-101B-9397-08002B2CF9AE}" pid="8" name="MSIP_Label_a42304aa-e72d-450f-bbb5-96348bf7644c_Application">
    <vt:lpwstr>Microsoft Azure Information Protection</vt:lpwstr>
  </property>
  <property fmtid="{D5CDD505-2E9C-101B-9397-08002B2CF9AE}" pid="9" name="MSIP_Label_a42304aa-e72d-450f-bbb5-96348bf7644c_Extended_MSFT_Method">
    <vt:lpwstr>Automatic</vt:lpwstr>
  </property>
  <property fmtid="{D5CDD505-2E9C-101B-9397-08002B2CF9AE}" pid="10" name="Sensitivity">
    <vt:lpwstr>Personal</vt:lpwstr>
  </property>
</Properties>
</file>