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73" r:id="rId1"/>
    <p:sldMasterId id="2147484787" r:id="rId2"/>
    <p:sldMasterId id="2147484801" r:id="rId3"/>
    <p:sldMasterId id="2147484813" r:id="rId4"/>
    <p:sldMasterId id="2147484819" r:id="rId5"/>
    <p:sldMasterId id="2147484831" r:id="rId6"/>
  </p:sldMasterIdLst>
  <p:notesMasterIdLst>
    <p:notesMasterId r:id="rId33"/>
  </p:notesMasterIdLst>
  <p:sldIdLst>
    <p:sldId id="1478" r:id="rId7"/>
    <p:sldId id="1490" r:id="rId8"/>
    <p:sldId id="1614" r:id="rId9"/>
    <p:sldId id="1615" r:id="rId10"/>
    <p:sldId id="1616" r:id="rId11"/>
    <p:sldId id="1617" r:id="rId12"/>
    <p:sldId id="1618" r:id="rId13"/>
    <p:sldId id="1619" r:id="rId14"/>
    <p:sldId id="1620" r:id="rId15"/>
    <p:sldId id="1621" r:id="rId16"/>
    <p:sldId id="1622" r:id="rId17"/>
    <p:sldId id="1623" r:id="rId18"/>
    <p:sldId id="437" r:id="rId19"/>
    <p:sldId id="1624" r:id="rId20"/>
    <p:sldId id="1625" r:id="rId21"/>
    <p:sldId id="1626" r:id="rId22"/>
    <p:sldId id="1627" r:id="rId23"/>
    <p:sldId id="1628" r:id="rId24"/>
    <p:sldId id="1629" r:id="rId25"/>
    <p:sldId id="1630" r:id="rId26"/>
    <p:sldId id="1631" r:id="rId27"/>
    <p:sldId id="1632" r:id="rId28"/>
    <p:sldId id="1633" r:id="rId29"/>
    <p:sldId id="391" r:id="rId30"/>
    <p:sldId id="1477" r:id="rId31"/>
    <p:sldId id="257" r:id="rId32"/>
  </p:sldIdLst>
  <p:sldSz cx="12192000" cy="6858000"/>
  <p:notesSz cx="7010400" cy="9296400"/>
  <p:defaultText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cardo Hernandez" initials="RH" lastIdx="1" clrIdx="0">
    <p:extLst>
      <p:ext uri="{19B8F6BF-5375-455C-9EA6-DF929625EA0E}">
        <p15:presenceInfo xmlns:p15="http://schemas.microsoft.com/office/powerpoint/2012/main" userId="3890efa95130c24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49" autoAdjust="0"/>
    <p:restoredTop sz="94660"/>
  </p:normalViewPr>
  <p:slideViewPr>
    <p:cSldViewPr snapToGrid="0">
      <p:cViewPr varScale="1">
        <p:scale>
          <a:sx n="115" d="100"/>
          <a:sy n="115" d="100"/>
        </p:scale>
        <p:origin x="27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presProps" Target="presProps.xml"/><Relationship Id="rId8" Type="http://schemas.openxmlformats.org/officeDocument/2006/relationships/slide" Target="slides/slide2.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3037841" cy="466436"/>
          </a:xfrm>
          <a:prstGeom prst="rect">
            <a:avLst/>
          </a:prstGeom>
        </p:spPr>
        <p:txBody>
          <a:bodyPr vert="horz" lIns="91440" tIns="45720" rIns="91440" bIns="45720" rtlCol="0"/>
          <a:lstStyle>
            <a:lvl1pPr algn="l">
              <a:defRPr sz="1200"/>
            </a:lvl1pPr>
          </a:lstStyle>
          <a:p>
            <a:endParaRPr lang="es-SV"/>
          </a:p>
        </p:txBody>
      </p:sp>
      <p:sp>
        <p:nvSpPr>
          <p:cNvPr id="3" name="Date Placeholder 2"/>
          <p:cNvSpPr>
            <a:spLocks noGrp="1"/>
          </p:cNvSpPr>
          <p:nvPr>
            <p:ph type="dt" idx="1"/>
          </p:nvPr>
        </p:nvSpPr>
        <p:spPr>
          <a:xfrm>
            <a:off x="3970940" y="2"/>
            <a:ext cx="3037841" cy="466436"/>
          </a:xfrm>
          <a:prstGeom prst="rect">
            <a:avLst/>
          </a:prstGeom>
        </p:spPr>
        <p:txBody>
          <a:bodyPr vert="horz" lIns="91440" tIns="45720" rIns="91440" bIns="45720" rtlCol="0"/>
          <a:lstStyle>
            <a:lvl1pPr algn="r">
              <a:defRPr sz="1200"/>
            </a:lvl1pPr>
          </a:lstStyle>
          <a:p>
            <a:fld id="{0324D9FE-ABB6-4955-AAE7-311B0BEF6914}" type="datetimeFigureOut">
              <a:rPr lang="es-SV" smtClean="0"/>
              <a:t>16/2/2024</a:t>
            </a:fld>
            <a:endParaRPr lang="es-SV"/>
          </a:p>
        </p:txBody>
      </p:sp>
      <p:sp>
        <p:nvSpPr>
          <p:cNvPr id="4" name="Slide Image Placeholder 3"/>
          <p:cNvSpPr>
            <a:spLocks noGrp="1" noRot="1" noChangeAspect="1"/>
          </p:cNvSpPr>
          <p:nvPr>
            <p:ph type="sldImg" idx="2"/>
          </p:nvPr>
        </p:nvSpPr>
        <p:spPr>
          <a:xfrm>
            <a:off x="717550" y="1160463"/>
            <a:ext cx="5575300" cy="3136900"/>
          </a:xfrm>
          <a:prstGeom prst="rect">
            <a:avLst/>
          </a:prstGeom>
          <a:noFill/>
          <a:ln w="12700">
            <a:solidFill>
              <a:prstClr val="black"/>
            </a:solidFill>
          </a:ln>
        </p:spPr>
        <p:txBody>
          <a:bodyPr vert="horz" lIns="91440" tIns="45720" rIns="91440" bIns="45720" rtlCol="0" anchor="ctr"/>
          <a:lstStyle/>
          <a:p>
            <a:endParaRPr lang="es-SV"/>
          </a:p>
        </p:txBody>
      </p:sp>
      <p:sp>
        <p:nvSpPr>
          <p:cNvPr id="5" name="Notes Placeholder 4"/>
          <p:cNvSpPr>
            <a:spLocks noGrp="1"/>
          </p:cNvSpPr>
          <p:nvPr>
            <p:ph type="body" sz="quarter" idx="3"/>
          </p:nvPr>
        </p:nvSpPr>
        <p:spPr>
          <a:xfrm>
            <a:off x="701041" y="4473894"/>
            <a:ext cx="5608320" cy="3660459"/>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SV"/>
          </a:p>
        </p:txBody>
      </p:sp>
      <p:sp>
        <p:nvSpPr>
          <p:cNvPr id="6" name="Footer Placeholder 5"/>
          <p:cNvSpPr>
            <a:spLocks noGrp="1"/>
          </p:cNvSpPr>
          <p:nvPr>
            <p:ph type="ftr" sz="quarter" idx="4"/>
          </p:nvPr>
        </p:nvSpPr>
        <p:spPr>
          <a:xfrm>
            <a:off x="2" y="8829970"/>
            <a:ext cx="3037841" cy="466435"/>
          </a:xfrm>
          <a:prstGeom prst="rect">
            <a:avLst/>
          </a:prstGeom>
        </p:spPr>
        <p:txBody>
          <a:bodyPr vert="horz" lIns="91440" tIns="45720" rIns="91440" bIns="45720" rtlCol="0" anchor="b"/>
          <a:lstStyle>
            <a:lvl1pPr algn="l">
              <a:defRPr sz="1200"/>
            </a:lvl1pPr>
          </a:lstStyle>
          <a:p>
            <a:endParaRPr lang="es-SV"/>
          </a:p>
        </p:txBody>
      </p:sp>
      <p:sp>
        <p:nvSpPr>
          <p:cNvPr id="7" name="Slide Number Placeholder 6"/>
          <p:cNvSpPr>
            <a:spLocks noGrp="1"/>
          </p:cNvSpPr>
          <p:nvPr>
            <p:ph type="sldNum" sz="quarter" idx="5"/>
          </p:nvPr>
        </p:nvSpPr>
        <p:spPr>
          <a:xfrm>
            <a:off x="3970940" y="8829970"/>
            <a:ext cx="3037841" cy="466435"/>
          </a:xfrm>
          <a:prstGeom prst="rect">
            <a:avLst/>
          </a:prstGeom>
        </p:spPr>
        <p:txBody>
          <a:bodyPr vert="horz" lIns="91440" tIns="45720" rIns="91440" bIns="45720" rtlCol="0" anchor="b"/>
          <a:lstStyle>
            <a:lvl1pPr algn="r">
              <a:defRPr sz="1200"/>
            </a:lvl1pPr>
          </a:lstStyle>
          <a:p>
            <a:fld id="{9CFAFD28-1A71-4440-A3BB-35BB7A2A0D49}" type="slidenum">
              <a:rPr lang="es-SV" smtClean="0"/>
              <a:t>‹Nº›</a:t>
            </a:fld>
            <a:endParaRPr lang="es-SV"/>
          </a:p>
        </p:txBody>
      </p:sp>
    </p:spTree>
    <p:extLst>
      <p:ext uri="{BB962C8B-B14F-4D97-AF65-F5344CB8AC3E}">
        <p14:creationId xmlns:p14="http://schemas.microsoft.com/office/powerpoint/2010/main" val="69924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7957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SV" dirty="0"/>
          </a:p>
        </p:txBody>
      </p:sp>
      <p:sp>
        <p:nvSpPr>
          <p:cNvPr id="4" name="Slide Number Placeholder 3"/>
          <p:cNvSpPr>
            <a:spLocks noGrp="1"/>
          </p:cNvSpPr>
          <p:nvPr>
            <p:ph type="sldNum" sz="quarter" idx="5"/>
          </p:nvPr>
        </p:nvSpPr>
        <p:spPr/>
        <p:txBody>
          <a:bodyPr/>
          <a:lstStyle/>
          <a:p>
            <a:pPr marL="0" marR="0" lvl="0" indent="0" algn="r" defTabSz="509348" rtl="0" eaLnBrk="1" fontAlgn="auto" latinLnBrk="0" hangingPunct="1">
              <a:lnSpc>
                <a:spcPct val="100000"/>
              </a:lnSpc>
              <a:spcBef>
                <a:spcPts val="0"/>
              </a:spcBef>
              <a:spcAft>
                <a:spcPts val="0"/>
              </a:spcAft>
              <a:buClrTx/>
              <a:buSzTx/>
              <a:buFontTx/>
              <a:buNone/>
              <a:tabLst/>
              <a:defRPr/>
            </a:pPr>
            <a:fld id="{16AEF234-04B0-42EB-8C2C-844F9F6216C5}" type="slidenum">
              <a:rPr kumimoji="0" lang="es-ES" sz="1200" b="0" i="0" u="none" strike="noStrike" kern="1200" cap="none" spc="0" normalizeH="0" baseline="0" noProof="0">
                <a:ln>
                  <a:noFill/>
                </a:ln>
                <a:solidFill>
                  <a:prstClr val="black"/>
                </a:solidFill>
                <a:effectLst/>
                <a:uLnTx/>
                <a:uFillTx/>
                <a:latin typeface="Calibri"/>
                <a:ea typeface="+mn-ea"/>
                <a:cs typeface="+mn-cs"/>
              </a:rPr>
              <a:pPr marL="0" marR="0" lvl="0" indent="0" algn="r" defTabSz="509348" rtl="0" eaLnBrk="1" fontAlgn="auto" latinLnBrk="0" hangingPunct="1">
                <a:lnSpc>
                  <a:spcPct val="100000"/>
                </a:lnSpc>
                <a:spcBef>
                  <a:spcPts val="0"/>
                </a:spcBef>
                <a:spcAft>
                  <a:spcPts val="0"/>
                </a:spcAft>
                <a:buClrTx/>
                <a:buSzTx/>
                <a:buFontTx/>
                <a:buNone/>
                <a:tabLst/>
                <a:defRPr/>
              </a:pPr>
              <a:t>2</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8385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52467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25805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7265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apositiva de título">
    <p:spTree>
      <p:nvGrpSpPr>
        <p:cNvPr id="1" name=""/>
        <p:cNvGrpSpPr/>
        <p:nvPr/>
      </p:nvGrpSpPr>
      <p:grpSpPr>
        <a:xfrm>
          <a:off x="0" y="0"/>
          <a:ext cx="0" cy="0"/>
          <a:chOff x="0" y="0"/>
          <a:chExt cx="0" cy="0"/>
        </a:xfrm>
      </p:grpSpPr>
      <p:sp>
        <p:nvSpPr>
          <p:cNvPr id="11" name="CuadroTexto 2">
            <a:extLst>
              <a:ext uri="{FF2B5EF4-FFF2-40B4-BE49-F238E27FC236}">
                <a16:creationId xmlns:a16="http://schemas.microsoft.com/office/drawing/2014/main" id="{36881F1A-47E6-08A3-B06E-F99C942F40D5}"/>
              </a:ext>
            </a:extLst>
          </p:cNvPr>
          <p:cNvSpPr txBox="1"/>
          <p:nvPr userDrawn="1"/>
        </p:nvSpPr>
        <p:spPr>
          <a:xfrm>
            <a:off x="175637" y="29483"/>
            <a:ext cx="129262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rPr>
              <a:t>Bibliologַia</a:t>
            </a:r>
          </a:p>
        </p:txBody>
      </p:sp>
      <p:sp>
        <p:nvSpPr>
          <p:cNvPr id="2" name="Triángulo isósceles 1">
            <a:extLst>
              <a:ext uri="{FF2B5EF4-FFF2-40B4-BE49-F238E27FC236}">
                <a16:creationId xmlns:a16="http://schemas.microsoft.com/office/drawing/2014/main" id="{930241DC-EC91-5244-0F8B-08009D893087}"/>
              </a:ext>
            </a:extLst>
          </p:cNvPr>
          <p:cNvSpPr/>
          <p:nvPr userDrawn="1"/>
        </p:nvSpPr>
        <p:spPr>
          <a:xfrm rot="18930075">
            <a:off x="-489211" y="-137957"/>
            <a:ext cx="1634683" cy="837509"/>
          </a:xfrm>
          <a:custGeom>
            <a:avLst/>
            <a:gdLst>
              <a:gd name="connsiteX0" fmla="*/ 0 w 1563089"/>
              <a:gd name="connsiteY0" fmla="*/ 809043 h 809043"/>
              <a:gd name="connsiteX1" fmla="*/ 846256 w 1563089"/>
              <a:gd name="connsiteY1" fmla="*/ 0 h 809043"/>
              <a:gd name="connsiteX2" fmla="*/ 1563089 w 1563089"/>
              <a:gd name="connsiteY2" fmla="*/ 809043 h 809043"/>
              <a:gd name="connsiteX3" fmla="*/ 0 w 1563089"/>
              <a:gd name="connsiteY3" fmla="*/ 809043 h 809043"/>
              <a:gd name="connsiteX0" fmla="*/ 0 w 1681930"/>
              <a:gd name="connsiteY0" fmla="*/ 809043 h 831732"/>
              <a:gd name="connsiteX1" fmla="*/ 846256 w 1681930"/>
              <a:gd name="connsiteY1" fmla="*/ 0 h 831732"/>
              <a:gd name="connsiteX2" fmla="*/ 1681930 w 1681930"/>
              <a:gd name="connsiteY2" fmla="*/ 831732 h 831732"/>
              <a:gd name="connsiteX3" fmla="*/ 0 w 1681930"/>
              <a:gd name="connsiteY3" fmla="*/ 809043 h 831732"/>
              <a:gd name="connsiteX0" fmla="*/ 0 w 1693482"/>
              <a:gd name="connsiteY0" fmla="*/ 844737 h 844737"/>
              <a:gd name="connsiteX1" fmla="*/ 857808 w 1693482"/>
              <a:gd name="connsiteY1" fmla="*/ 0 h 844737"/>
              <a:gd name="connsiteX2" fmla="*/ 1693482 w 1693482"/>
              <a:gd name="connsiteY2" fmla="*/ 831732 h 844737"/>
              <a:gd name="connsiteX3" fmla="*/ 0 w 1693482"/>
              <a:gd name="connsiteY3" fmla="*/ 844737 h 844737"/>
              <a:gd name="connsiteX0" fmla="*/ 0 w 1593213"/>
              <a:gd name="connsiteY0" fmla="*/ 778607 h 831732"/>
              <a:gd name="connsiteX1" fmla="*/ 757539 w 1593213"/>
              <a:gd name="connsiteY1" fmla="*/ 0 h 831732"/>
              <a:gd name="connsiteX2" fmla="*/ 1593213 w 1593213"/>
              <a:gd name="connsiteY2" fmla="*/ 831732 h 831732"/>
              <a:gd name="connsiteX3" fmla="*/ 0 w 1593213"/>
              <a:gd name="connsiteY3" fmla="*/ 778607 h 831732"/>
              <a:gd name="connsiteX0" fmla="*/ 0 w 1628803"/>
              <a:gd name="connsiteY0" fmla="*/ 778919 h 831732"/>
              <a:gd name="connsiteX1" fmla="*/ 793129 w 1628803"/>
              <a:gd name="connsiteY1" fmla="*/ 0 h 831732"/>
              <a:gd name="connsiteX2" fmla="*/ 1628803 w 1628803"/>
              <a:gd name="connsiteY2" fmla="*/ 831732 h 831732"/>
              <a:gd name="connsiteX3" fmla="*/ 0 w 1628803"/>
              <a:gd name="connsiteY3" fmla="*/ 778919 h 831732"/>
              <a:gd name="connsiteX0" fmla="*/ 0 w 1628803"/>
              <a:gd name="connsiteY0" fmla="*/ 784799 h 837612"/>
              <a:gd name="connsiteX1" fmla="*/ 787146 w 1628803"/>
              <a:gd name="connsiteY1" fmla="*/ 0 h 837612"/>
              <a:gd name="connsiteX2" fmla="*/ 1628803 w 1628803"/>
              <a:gd name="connsiteY2" fmla="*/ 837612 h 837612"/>
              <a:gd name="connsiteX3" fmla="*/ 0 w 1628803"/>
              <a:gd name="connsiteY3" fmla="*/ 784799 h 837612"/>
              <a:gd name="connsiteX0" fmla="*/ 0 w 1634683"/>
              <a:gd name="connsiteY0" fmla="*/ 784799 h 831629"/>
              <a:gd name="connsiteX1" fmla="*/ 787146 w 1634683"/>
              <a:gd name="connsiteY1" fmla="*/ 0 h 831629"/>
              <a:gd name="connsiteX2" fmla="*/ 1634683 w 1634683"/>
              <a:gd name="connsiteY2" fmla="*/ 831629 h 831629"/>
              <a:gd name="connsiteX3" fmla="*/ 0 w 1634683"/>
              <a:gd name="connsiteY3" fmla="*/ 784799 h 831629"/>
              <a:gd name="connsiteX0" fmla="*/ 0 w 1634683"/>
              <a:gd name="connsiteY0" fmla="*/ 790679 h 837509"/>
              <a:gd name="connsiteX1" fmla="*/ 781162 w 1634683"/>
              <a:gd name="connsiteY1" fmla="*/ 0 h 837509"/>
              <a:gd name="connsiteX2" fmla="*/ 1634683 w 1634683"/>
              <a:gd name="connsiteY2" fmla="*/ 837509 h 837509"/>
              <a:gd name="connsiteX3" fmla="*/ 0 w 1634683"/>
              <a:gd name="connsiteY3" fmla="*/ 790679 h 837509"/>
            </a:gdLst>
            <a:ahLst/>
            <a:cxnLst>
              <a:cxn ang="0">
                <a:pos x="connsiteX0" y="connsiteY0"/>
              </a:cxn>
              <a:cxn ang="0">
                <a:pos x="connsiteX1" y="connsiteY1"/>
              </a:cxn>
              <a:cxn ang="0">
                <a:pos x="connsiteX2" y="connsiteY2"/>
              </a:cxn>
              <a:cxn ang="0">
                <a:pos x="connsiteX3" y="connsiteY3"/>
              </a:cxn>
            </a:cxnLst>
            <a:rect l="l" t="t" r="r" b="b"/>
            <a:pathLst>
              <a:path w="1634683" h="837509">
                <a:moveTo>
                  <a:pt x="0" y="790679"/>
                </a:moveTo>
                <a:lnTo>
                  <a:pt x="781162" y="0"/>
                </a:lnTo>
                <a:lnTo>
                  <a:pt x="1634683" y="837509"/>
                </a:lnTo>
                <a:lnTo>
                  <a:pt x="0" y="790679"/>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CuadroTexto 3">
            <a:extLst>
              <a:ext uri="{FF2B5EF4-FFF2-40B4-BE49-F238E27FC236}">
                <a16:creationId xmlns:a16="http://schemas.microsoft.com/office/drawing/2014/main" id="{0DF233A3-B3A6-2ABA-D2A3-4D7F10B77B31}"/>
              </a:ext>
            </a:extLst>
          </p:cNvPr>
          <p:cNvSpPr txBox="1"/>
          <p:nvPr userDrawn="1"/>
        </p:nvSpPr>
        <p:spPr>
          <a:xfrm rot="18997798">
            <a:off x="-317267" y="330205"/>
            <a:ext cx="1551964"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BIBLIOLOGIA</a:t>
            </a:r>
            <a:endParaRPr kumimoji="0" lang="es-SV"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19902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9AE8A2D-3EB6-4C98-9F96-807A31BC24CD}"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16/02/2024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8621048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p>
        </p:txBody>
      </p:sp>
      <p:sp>
        <p:nvSpPr>
          <p:cNvPr id="3" name="Marcador de contenido 2"/>
          <p:cNvSpPr>
            <a:spLocks noGrp="1"/>
          </p:cNvSpPr>
          <p:nvPr>
            <p:ph idx="1"/>
          </p:nvPr>
        </p:nvSpPr>
        <p:spPr>
          <a:xfrm>
            <a:off x="838200" y="1825625"/>
            <a:ext cx="10515600" cy="4351338"/>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9420E4A-810D-487E-916F-48725B1DFDAE}"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16/02/2024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055968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a:prstGeom prst="rect">
            <a:avLst/>
          </a:prstGeo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3B32F9-458E-44EA-B107-7289987594D3}"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16/02/2024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número de diapositiva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6369017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C820BD0-8C74-45C7-9EF2-0DFC1CEB5A37}"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16/02/2024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pie de página 5"/>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Marcador de número de diapositiva 6"/>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3339945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a:prstGeom prst="rect">
            <a:avLst/>
          </a:prstGeo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5B24FE-E916-4EDA-8204-5DCD4FCBA391}"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16/02/2024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Marcador de pie de página 7"/>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Marcador de número de diapositiva 8"/>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0019043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p>
        </p:txBody>
      </p:sp>
      <p:sp>
        <p:nvSpPr>
          <p:cNvPr id="3" name="Marcador de fecha 2"/>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4F5DF-102B-47E9-96B7-83F175045E42}"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16/02/2024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Marcador de pie de página 3"/>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número de diapositiva 4"/>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6028437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3C4442C-E5D4-44C9-A506-077DF84ACE9F}"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16/02/2024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Marcador de número de diapositiva 3"/>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0811625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a:prstGeom prst="rect">
            <a:avLst/>
          </a:prstGeo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A49B68-3F21-4B63-BACF-E7CDC4D2DFE6}"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16/02/2024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pie de página 5"/>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Marcador de número de diapositiva 6"/>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668121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a:prstGeom prst="rect">
            <a:avLst/>
          </a:prstGeo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BA1FFD-690F-4523-AFE4-D84B321E3D82}"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16/02/2024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pie de página 5"/>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Marcador de número de diapositiva 6"/>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2303232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p>
        </p:txBody>
      </p:sp>
      <p:sp>
        <p:nvSpPr>
          <p:cNvPr id="3" name="Marcador de texto vertical 2"/>
          <p:cNvSpPr>
            <a:spLocks noGrp="1"/>
          </p:cNvSpPr>
          <p:nvPr>
            <p:ph type="body" orient="vert" idx="1"/>
          </p:nvPr>
        </p:nvSpPr>
        <p:spPr>
          <a:xfrm>
            <a:off x="838200" y="1825625"/>
            <a:ext cx="10515600" cy="4351338"/>
          </a:xfrm>
          <a:prstGeom prst="rect">
            <a:avLst/>
          </a:prstGeo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5252FDF-C35A-4E5C-9A23-47E9A8DD2081}"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16/02/2024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número de diapositiva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1489199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a:prstGeom prst="rect">
            <a:avLst/>
          </a:prstGeo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a:prstGeom prst="rect">
            <a:avLst/>
          </a:prstGeo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AF82429-8534-4111-91E1-0D5D78D3C4B2}"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16/02/2024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número de diapositiva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0045932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609600" y="274639"/>
            <a:ext cx="10972800" cy="5851525"/>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3" name="2 Marcador de fecha"/>
          <p:cNvSpPr>
            <a:spLocks noGrp="1"/>
          </p:cNvSpPr>
          <p:nvPr>
            <p:ph type="dt" sz="half" idx="10"/>
          </p:nvPr>
        </p:nvSpPr>
        <p:spPr>
          <a:xfrm>
            <a:off x="609600" y="6245225"/>
            <a:ext cx="2844800" cy="476250"/>
          </a:xfrm>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01DC718-0AEE-4561-AD91-B0990B29CEB0}" type="datetime1">
              <a:rPr kumimoji="0" lang="es-ES" sz="1400" b="0" i="0" u="none" strike="noStrike" kern="1200" cap="none" spc="0" normalizeH="0" baseline="0" noProof="0" smtClean="0">
                <a:ln>
                  <a:noFill/>
                </a:ln>
                <a:solidFill>
                  <a:srgbClr val="000000"/>
                </a:solidFill>
                <a:effectLst/>
                <a:uLnTx/>
                <a:uFillTx/>
                <a:latin typeface="Arial"/>
                <a:ea typeface="+mn-ea"/>
                <a:cs typeface="Arial"/>
              </a:rPr>
              <a:t>16/02/2024</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
        <p:nvSpPr>
          <p:cNvPr id="4" name="3 Marcador de pie de página"/>
          <p:cNvSpPr>
            <a:spLocks noGrp="1"/>
          </p:cNvSpPr>
          <p:nvPr>
            <p:ph type="ftr" sz="quarter" idx="11"/>
          </p:nvPr>
        </p:nvSpPr>
        <p:spPr>
          <a:xfrm>
            <a:off x="4165600" y="6245225"/>
            <a:ext cx="3860800" cy="476250"/>
          </a:xfrm>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
        <p:nvSpPr>
          <p:cNvPr id="5" name="4 Marcador de número de diapositiva"/>
          <p:cNvSpPr>
            <a:spLocks noGrp="1"/>
          </p:cNvSpPr>
          <p:nvPr>
            <p:ph type="sldNum" sz="quarter" idx="12"/>
          </p:nvPr>
        </p:nvSpPr>
        <p:spPr>
          <a:xfrm>
            <a:off x="8737600" y="6245225"/>
            <a:ext cx="2844800" cy="476250"/>
          </a:xfr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6BB4626-83F0-407E-B69E-30689F138DF8}" type="slidenum">
              <a:rPr kumimoji="0" lang="en-US" sz="1400" b="0" i="0" u="none" strike="noStrike" kern="1200" cap="none" spc="0" normalizeH="0" baseline="0" noProof="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36876257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FDABE6-55EE-15BA-A271-3C6CC4C0E8D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SV"/>
          </a:p>
        </p:txBody>
      </p:sp>
      <p:sp>
        <p:nvSpPr>
          <p:cNvPr id="3" name="Subtítulo 2">
            <a:extLst>
              <a:ext uri="{FF2B5EF4-FFF2-40B4-BE49-F238E27FC236}">
                <a16:creationId xmlns:a16="http://schemas.microsoft.com/office/drawing/2014/main" id="{467188A8-288E-BC1F-3DDF-58E0C4F9AA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SV"/>
          </a:p>
        </p:txBody>
      </p:sp>
      <p:sp>
        <p:nvSpPr>
          <p:cNvPr id="4" name="Marcador de fecha 3">
            <a:extLst>
              <a:ext uri="{FF2B5EF4-FFF2-40B4-BE49-F238E27FC236}">
                <a16:creationId xmlns:a16="http://schemas.microsoft.com/office/drawing/2014/main" id="{65EB257E-969E-3390-4DBE-D38141E0BE91}"/>
              </a:ext>
            </a:extLst>
          </p:cNvPr>
          <p:cNvSpPr>
            <a:spLocks noGrp="1"/>
          </p:cNvSpPr>
          <p:nvPr>
            <p:ph type="dt" sz="half" idx="10"/>
          </p:nvPr>
        </p:nvSpPr>
        <p:spPr/>
        <p:txBody>
          <a:bodyPr/>
          <a:lstStyle/>
          <a:p>
            <a:fld id="{95071C1B-FDF2-4A32-81AE-DE46FCF18989}" type="datetime1">
              <a:rPr lang="es-ES" smtClean="0"/>
              <a:t>16/02/2024</a:t>
            </a:fld>
            <a:endParaRPr lang="es-SV"/>
          </a:p>
        </p:txBody>
      </p:sp>
      <p:sp>
        <p:nvSpPr>
          <p:cNvPr id="5" name="Marcador de pie de página 4">
            <a:extLst>
              <a:ext uri="{FF2B5EF4-FFF2-40B4-BE49-F238E27FC236}">
                <a16:creationId xmlns:a16="http://schemas.microsoft.com/office/drawing/2014/main" id="{FE21D465-1640-160C-52DD-F43522772A14}"/>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8EECD662-52F3-7F6F-95E7-2B00A7DB2228}"/>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1083841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A20899-10C4-8AA9-F503-F89CECB7DD66}"/>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92B861A2-F6CE-3E4F-CABF-2C6A3B40F9F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F513CAAC-0DEC-C8E7-E507-E785979E63F0}"/>
              </a:ext>
            </a:extLst>
          </p:cNvPr>
          <p:cNvSpPr>
            <a:spLocks noGrp="1"/>
          </p:cNvSpPr>
          <p:nvPr>
            <p:ph type="dt" sz="half" idx="10"/>
          </p:nvPr>
        </p:nvSpPr>
        <p:spPr/>
        <p:txBody>
          <a:bodyPr/>
          <a:lstStyle/>
          <a:p>
            <a:fld id="{2AC8C769-49A1-4F38-A051-834C2A6B38E6}" type="datetime1">
              <a:rPr lang="es-ES" smtClean="0"/>
              <a:t>16/02/2024</a:t>
            </a:fld>
            <a:endParaRPr lang="es-SV"/>
          </a:p>
        </p:txBody>
      </p:sp>
      <p:sp>
        <p:nvSpPr>
          <p:cNvPr id="5" name="Marcador de pie de página 4">
            <a:extLst>
              <a:ext uri="{FF2B5EF4-FFF2-40B4-BE49-F238E27FC236}">
                <a16:creationId xmlns:a16="http://schemas.microsoft.com/office/drawing/2014/main" id="{2560CCFE-81DA-D395-6172-B781E05F7703}"/>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D73CAD8B-EFDD-5940-8990-A4AAFB02B7EB}"/>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15354022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7CFE41-FD65-7570-8034-97E191FF0E4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4CAE4465-01F8-EB32-3F3F-8A1098E9530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7C22743-F82C-DB17-2E86-C7AFAF4C0040}"/>
              </a:ext>
            </a:extLst>
          </p:cNvPr>
          <p:cNvSpPr>
            <a:spLocks noGrp="1"/>
          </p:cNvSpPr>
          <p:nvPr>
            <p:ph type="dt" sz="half" idx="10"/>
          </p:nvPr>
        </p:nvSpPr>
        <p:spPr/>
        <p:txBody>
          <a:bodyPr/>
          <a:lstStyle/>
          <a:p>
            <a:fld id="{699C8018-531E-465E-AC85-122C05FFC18C}" type="datetime1">
              <a:rPr lang="es-ES" smtClean="0"/>
              <a:t>16/02/2024</a:t>
            </a:fld>
            <a:endParaRPr lang="es-SV"/>
          </a:p>
        </p:txBody>
      </p:sp>
      <p:sp>
        <p:nvSpPr>
          <p:cNvPr id="5" name="Marcador de pie de página 4">
            <a:extLst>
              <a:ext uri="{FF2B5EF4-FFF2-40B4-BE49-F238E27FC236}">
                <a16:creationId xmlns:a16="http://schemas.microsoft.com/office/drawing/2014/main" id="{FE3BF651-784D-3BC2-220D-FEEDFF9F364A}"/>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59033218-5E46-6E93-05B7-6313B3F6E1CC}"/>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15027373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8B5B0E-7CB9-B355-28EF-184323DFBB8A}"/>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09E9C486-CD68-7D84-A1C9-0D1FA753F7A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contenido 3">
            <a:extLst>
              <a:ext uri="{FF2B5EF4-FFF2-40B4-BE49-F238E27FC236}">
                <a16:creationId xmlns:a16="http://schemas.microsoft.com/office/drawing/2014/main" id="{F008F5B9-AF10-4607-3091-F759C109BE9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fecha 4">
            <a:extLst>
              <a:ext uri="{FF2B5EF4-FFF2-40B4-BE49-F238E27FC236}">
                <a16:creationId xmlns:a16="http://schemas.microsoft.com/office/drawing/2014/main" id="{592668DD-147C-3743-D0C0-21CB39D46215}"/>
              </a:ext>
            </a:extLst>
          </p:cNvPr>
          <p:cNvSpPr>
            <a:spLocks noGrp="1"/>
          </p:cNvSpPr>
          <p:nvPr>
            <p:ph type="dt" sz="half" idx="10"/>
          </p:nvPr>
        </p:nvSpPr>
        <p:spPr/>
        <p:txBody>
          <a:bodyPr/>
          <a:lstStyle/>
          <a:p>
            <a:fld id="{05089108-64B2-41BD-B4D5-02372C3BA554}" type="datetime1">
              <a:rPr lang="es-ES" smtClean="0"/>
              <a:t>16/02/2024</a:t>
            </a:fld>
            <a:endParaRPr lang="es-SV"/>
          </a:p>
        </p:txBody>
      </p:sp>
      <p:sp>
        <p:nvSpPr>
          <p:cNvPr id="6" name="Marcador de pie de página 5">
            <a:extLst>
              <a:ext uri="{FF2B5EF4-FFF2-40B4-BE49-F238E27FC236}">
                <a16:creationId xmlns:a16="http://schemas.microsoft.com/office/drawing/2014/main" id="{320CFA0E-6EEC-25C1-1EC1-A0973CE6323B}"/>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CE8EF804-BD65-372B-3D88-7834E82FCF04}"/>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1260990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9F04DD-24A7-E806-F342-ACE9D8FD6F1E}"/>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AF9A86B3-AC9B-C1B5-1D27-45F8B1715F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08496D0-E810-A120-6703-43172F275DE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texto 4">
            <a:extLst>
              <a:ext uri="{FF2B5EF4-FFF2-40B4-BE49-F238E27FC236}">
                <a16:creationId xmlns:a16="http://schemas.microsoft.com/office/drawing/2014/main" id="{14576E2A-331B-838B-0B1E-EE2A0581F2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D550637-692F-18C0-EB88-D126930CD19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7" name="Marcador de fecha 6">
            <a:extLst>
              <a:ext uri="{FF2B5EF4-FFF2-40B4-BE49-F238E27FC236}">
                <a16:creationId xmlns:a16="http://schemas.microsoft.com/office/drawing/2014/main" id="{A22E5BE8-44AF-93D6-ED98-0537D2D72C7F}"/>
              </a:ext>
            </a:extLst>
          </p:cNvPr>
          <p:cNvSpPr>
            <a:spLocks noGrp="1"/>
          </p:cNvSpPr>
          <p:nvPr>
            <p:ph type="dt" sz="half" idx="10"/>
          </p:nvPr>
        </p:nvSpPr>
        <p:spPr/>
        <p:txBody>
          <a:bodyPr/>
          <a:lstStyle/>
          <a:p>
            <a:fld id="{0E02BE72-4B4E-4AA6-BC12-08BAF44F0CCF}" type="datetime1">
              <a:rPr lang="es-ES" smtClean="0"/>
              <a:t>16/02/2024</a:t>
            </a:fld>
            <a:endParaRPr lang="es-SV"/>
          </a:p>
        </p:txBody>
      </p:sp>
      <p:sp>
        <p:nvSpPr>
          <p:cNvPr id="8" name="Marcador de pie de página 7">
            <a:extLst>
              <a:ext uri="{FF2B5EF4-FFF2-40B4-BE49-F238E27FC236}">
                <a16:creationId xmlns:a16="http://schemas.microsoft.com/office/drawing/2014/main" id="{01F7FA3B-3769-FD04-0D5E-A2E79C6F05F2}"/>
              </a:ext>
            </a:extLst>
          </p:cNvPr>
          <p:cNvSpPr>
            <a:spLocks noGrp="1"/>
          </p:cNvSpPr>
          <p:nvPr>
            <p:ph type="ftr" sz="quarter" idx="11"/>
          </p:nvPr>
        </p:nvSpPr>
        <p:spPr/>
        <p:txBody>
          <a:bodyPr/>
          <a:lstStyle/>
          <a:p>
            <a:endParaRPr lang="es-SV"/>
          </a:p>
        </p:txBody>
      </p:sp>
      <p:sp>
        <p:nvSpPr>
          <p:cNvPr id="9" name="Marcador de número de diapositiva 8">
            <a:extLst>
              <a:ext uri="{FF2B5EF4-FFF2-40B4-BE49-F238E27FC236}">
                <a16:creationId xmlns:a16="http://schemas.microsoft.com/office/drawing/2014/main" id="{C1D50CC2-B1C9-8ADC-949A-8CB0D5AD832F}"/>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25868832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A8C65D-9F44-642C-3497-1D8A4BFF7CCD}"/>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fecha 2">
            <a:extLst>
              <a:ext uri="{FF2B5EF4-FFF2-40B4-BE49-F238E27FC236}">
                <a16:creationId xmlns:a16="http://schemas.microsoft.com/office/drawing/2014/main" id="{2E04AF2B-DD9A-B54E-6E08-A3FDE391DCCF}"/>
              </a:ext>
            </a:extLst>
          </p:cNvPr>
          <p:cNvSpPr>
            <a:spLocks noGrp="1"/>
          </p:cNvSpPr>
          <p:nvPr>
            <p:ph type="dt" sz="half" idx="10"/>
          </p:nvPr>
        </p:nvSpPr>
        <p:spPr/>
        <p:txBody>
          <a:bodyPr/>
          <a:lstStyle/>
          <a:p>
            <a:fld id="{4C57D025-1A5D-49F6-8D00-5958A91CDEAA}" type="datetime1">
              <a:rPr lang="es-ES" smtClean="0"/>
              <a:t>16/02/2024</a:t>
            </a:fld>
            <a:endParaRPr lang="es-SV"/>
          </a:p>
        </p:txBody>
      </p:sp>
      <p:sp>
        <p:nvSpPr>
          <p:cNvPr id="4" name="Marcador de pie de página 3">
            <a:extLst>
              <a:ext uri="{FF2B5EF4-FFF2-40B4-BE49-F238E27FC236}">
                <a16:creationId xmlns:a16="http://schemas.microsoft.com/office/drawing/2014/main" id="{D349B497-699E-74E1-51EF-18F4EAD55309}"/>
              </a:ext>
            </a:extLst>
          </p:cNvPr>
          <p:cNvSpPr>
            <a:spLocks noGrp="1"/>
          </p:cNvSpPr>
          <p:nvPr>
            <p:ph type="ftr" sz="quarter" idx="11"/>
          </p:nvPr>
        </p:nvSpPr>
        <p:spPr/>
        <p:txBody>
          <a:bodyPr/>
          <a:lstStyle/>
          <a:p>
            <a:endParaRPr lang="es-SV"/>
          </a:p>
        </p:txBody>
      </p:sp>
      <p:sp>
        <p:nvSpPr>
          <p:cNvPr id="5" name="Marcador de número de diapositiva 4">
            <a:extLst>
              <a:ext uri="{FF2B5EF4-FFF2-40B4-BE49-F238E27FC236}">
                <a16:creationId xmlns:a16="http://schemas.microsoft.com/office/drawing/2014/main" id="{241FE358-D752-CECC-4169-D42BB18358CE}"/>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34466484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0E46193-C194-A19D-4FB3-7533E7770911}"/>
              </a:ext>
            </a:extLst>
          </p:cNvPr>
          <p:cNvSpPr>
            <a:spLocks noGrp="1"/>
          </p:cNvSpPr>
          <p:nvPr>
            <p:ph type="dt" sz="half" idx="10"/>
          </p:nvPr>
        </p:nvSpPr>
        <p:spPr/>
        <p:txBody>
          <a:bodyPr/>
          <a:lstStyle/>
          <a:p>
            <a:fld id="{612A1BFA-F529-41CF-B38D-7DDB4E292C9F}" type="datetime1">
              <a:rPr lang="es-ES" smtClean="0"/>
              <a:t>16/02/2024</a:t>
            </a:fld>
            <a:endParaRPr lang="es-SV"/>
          </a:p>
        </p:txBody>
      </p:sp>
      <p:sp>
        <p:nvSpPr>
          <p:cNvPr id="3" name="Marcador de pie de página 2">
            <a:extLst>
              <a:ext uri="{FF2B5EF4-FFF2-40B4-BE49-F238E27FC236}">
                <a16:creationId xmlns:a16="http://schemas.microsoft.com/office/drawing/2014/main" id="{0D6EC723-1160-5FDD-216F-643A8D4F9A0F}"/>
              </a:ext>
            </a:extLst>
          </p:cNvPr>
          <p:cNvSpPr>
            <a:spLocks noGrp="1"/>
          </p:cNvSpPr>
          <p:nvPr>
            <p:ph type="ftr" sz="quarter" idx="11"/>
          </p:nvPr>
        </p:nvSpPr>
        <p:spPr/>
        <p:txBody>
          <a:bodyPr/>
          <a:lstStyle/>
          <a:p>
            <a:endParaRPr lang="es-SV"/>
          </a:p>
        </p:txBody>
      </p:sp>
      <p:sp>
        <p:nvSpPr>
          <p:cNvPr id="4" name="Marcador de número de diapositiva 3">
            <a:extLst>
              <a:ext uri="{FF2B5EF4-FFF2-40B4-BE49-F238E27FC236}">
                <a16:creationId xmlns:a16="http://schemas.microsoft.com/office/drawing/2014/main" id="{A9CBE897-22CA-65F6-1032-9596457469A5}"/>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5337622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20B582-D5CB-9C2C-0CF5-C01171FF0E0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CD588320-11A4-3F4C-9986-F8DA873065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texto 3">
            <a:extLst>
              <a:ext uri="{FF2B5EF4-FFF2-40B4-BE49-F238E27FC236}">
                <a16:creationId xmlns:a16="http://schemas.microsoft.com/office/drawing/2014/main" id="{D0F530F7-7BC9-F455-1049-288FBF0CB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0159D18-8AD6-D257-0BA2-9EAA87227967}"/>
              </a:ext>
            </a:extLst>
          </p:cNvPr>
          <p:cNvSpPr>
            <a:spLocks noGrp="1"/>
          </p:cNvSpPr>
          <p:nvPr>
            <p:ph type="dt" sz="half" idx="10"/>
          </p:nvPr>
        </p:nvSpPr>
        <p:spPr/>
        <p:txBody>
          <a:bodyPr/>
          <a:lstStyle/>
          <a:p>
            <a:fld id="{1CB4E540-6385-4846-A880-848BEACA1DC3}" type="datetime1">
              <a:rPr lang="es-ES" smtClean="0"/>
              <a:t>16/02/2024</a:t>
            </a:fld>
            <a:endParaRPr lang="es-SV"/>
          </a:p>
        </p:txBody>
      </p:sp>
      <p:sp>
        <p:nvSpPr>
          <p:cNvPr id="6" name="Marcador de pie de página 5">
            <a:extLst>
              <a:ext uri="{FF2B5EF4-FFF2-40B4-BE49-F238E27FC236}">
                <a16:creationId xmlns:a16="http://schemas.microsoft.com/office/drawing/2014/main" id="{12CB2051-A875-50A6-FB7B-2571B63B5398}"/>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345B13AC-06D0-AFA0-2F1A-4BD048770B18}"/>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29477885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4D5B0-47A4-FA5F-FDDB-6E07CEA2C8A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posición de imagen 2">
            <a:extLst>
              <a:ext uri="{FF2B5EF4-FFF2-40B4-BE49-F238E27FC236}">
                <a16:creationId xmlns:a16="http://schemas.microsoft.com/office/drawing/2014/main" id="{E3ADC26E-7C70-49FE-9664-8B4919FB0A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SV"/>
          </a:p>
        </p:txBody>
      </p:sp>
      <p:sp>
        <p:nvSpPr>
          <p:cNvPr id="4" name="Marcador de texto 3">
            <a:extLst>
              <a:ext uri="{FF2B5EF4-FFF2-40B4-BE49-F238E27FC236}">
                <a16:creationId xmlns:a16="http://schemas.microsoft.com/office/drawing/2014/main" id="{873262B7-3130-4B69-A81B-B9BF0C770E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236371-8E4E-842F-36AE-E22D74AE4D02}"/>
              </a:ext>
            </a:extLst>
          </p:cNvPr>
          <p:cNvSpPr>
            <a:spLocks noGrp="1"/>
          </p:cNvSpPr>
          <p:nvPr>
            <p:ph type="dt" sz="half" idx="10"/>
          </p:nvPr>
        </p:nvSpPr>
        <p:spPr/>
        <p:txBody>
          <a:bodyPr/>
          <a:lstStyle/>
          <a:p>
            <a:fld id="{A2286B3F-E2CF-4093-882B-C7F50BB4F6A8}" type="datetime1">
              <a:rPr lang="es-ES" smtClean="0"/>
              <a:t>16/02/2024</a:t>
            </a:fld>
            <a:endParaRPr lang="es-SV"/>
          </a:p>
        </p:txBody>
      </p:sp>
      <p:sp>
        <p:nvSpPr>
          <p:cNvPr id="6" name="Marcador de pie de página 5">
            <a:extLst>
              <a:ext uri="{FF2B5EF4-FFF2-40B4-BE49-F238E27FC236}">
                <a16:creationId xmlns:a16="http://schemas.microsoft.com/office/drawing/2014/main" id="{5056B0B0-AD3C-E4C0-4AC8-F91467A65266}"/>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D0447245-E92C-EA4E-4570-B336688FF2D1}"/>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2330463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BEB054-D62F-08C1-0F66-2C186A3F0A1F}"/>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2FD4A589-DB07-36D2-BD20-315F3F289D7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5A236616-F33F-BAEC-D707-01863C16F142}"/>
              </a:ext>
            </a:extLst>
          </p:cNvPr>
          <p:cNvSpPr>
            <a:spLocks noGrp="1"/>
          </p:cNvSpPr>
          <p:nvPr>
            <p:ph type="dt" sz="half" idx="10"/>
          </p:nvPr>
        </p:nvSpPr>
        <p:spPr/>
        <p:txBody>
          <a:bodyPr/>
          <a:lstStyle/>
          <a:p>
            <a:fld id="{2C5A5004-AC57-46A4-AA5A-31D2C9C0FACB}" type="datetime1">
              <a:rPr lang="es-ES" smtClean="0"/>
              <a:t>16/02/2024</a:t>
            </a:fld>
            <a:endParaRPr lang="es-SV"/>
          </a:p>
        </p:txBody>
      </p:sp>
      <p:sp>
        <p:nvSpPr>
          <p:cNvPr id="5" name="Marcador de pie de página 4">
            <a:extLst>
              <a:ext uri="{FF2B5EF4-FFF2-40B4-BE49-F238E27FC236}">
                <a16:creationId xmlns:a16="http://schemas.microsoft.com/office/drawing/2014/main" id="{2598FE69-E7C4-BDB6-B21A-835AA0B0A447}"/>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04DECC96-8588-3087-B1DB-A2D6CC168DF3}"/>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24930265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161EABE-5BDB-6F11-3BE3-41657F068E6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C9CDA03C-91FF-9E63-E8E4-4E310B159E8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4CF337A2-965F-A276-F49D-98632B7E2222}"/>
              </a:ext>
            </a:extLst>
          </p:cNvPr>
          <p:cNvSpPr>
            <a:spLocks noGrp="1"/>
          </p:cNvSpPr>
          <p:nvPr>
            <p:ph type="dt" sz="half" idx="10"/>
          </p:nvPr>
        </p:nvSpPr>
        <p:spPr/>
        <p:txBody>
          <a:bodyPr/>
          <a:lstStyle/>
          <a:p>
            <a:fld id="{FE143C35-A41D-4B07-827B-97819EB3455C}" type="datetime1">
              <a:rPr lang="es-ES" smtClean="0"/>
              <a:t>16/02/2024</a:t>
            </a:fld>
            <a:endParaRPr lang="es-SV"/>
          </a:p>
        </p:txBody>
      </p:sp>
      <p:sp>
        <p:nvSpPr>
          <p:cNvPr id="5" name="Marcador de pie de página 4">
            <a:extLst>
              <a:ext uri="{FF2B5EF4-FFF2-40B4-BE49-F238E27FC236}">
                <a16:creationId xmlns:a16="http://schemas.microsoft.com/office/drawing/2014/main" id="{FAF77DCB-9D3F-032D-03B9-B7AB193A2A69}"/>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AA5A8C1D-9F3E-D4C4-401C-5E6BABAD2C29}"/>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36700598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13099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6959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64305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34881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D90DD41-D895-4732-B464-39DB1E396215}"/>
              </a:ext>
            </a:extLst>
          </p:cNvPr>
          <p:cNvSpPr txBox="1"/>
          <p:nvPr userDrawn="1"/>
        </p:nvSpPr>
        <p:spPr>
          <a:xfrm>
            <a:off x="2838734" y="6407624"/>
            <a:ext cx="6121021" cy="369332"/>
          </a:xfrm>
          <a:prstGeom prst="rect">
            <a:avLst/>
          </a:prstGeom>
          <a:noFill/>
        </p:spPr>
        <p:txBody>
          <a:bodyPr wrap="square" rtlCol="0">
            <a:spAutoFit/>
          </a:bodyPr>
          <a:lstStyle/>
          <a:p>
            <a:pPr algn="ctr"/>
            <a:r>
              <a:rPr lang="es-SV" dirty="0"/>
              <a:t>JESUCRISTO MI DIOS Y MI REY</a:t>
            </a:r>
          </a:p>
        </p:txBody>
      </p:sp>
    </p:spTree>
    <p:extLst>
      <p:ext uri="{BB962C8B-B14F-4D97-AF65-F5344CB8AC3E}">
        <p14:creationId xmlns:p14="http://schemas.microsoft.com/office/powerpoint/2010/main" val="18591013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25B4C188-2FA7-4F6B-B994-F3E0F73FF760}" type="datetime1">
              <a:rPr lang="es-ES" smtClean="0"/>
              <a:t>16/02/2024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37895043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1742B6B-5824-4E5D-BD19-4A89953B2A95}" type="datetime1">
              <a:rPr lang="es-ES" smtClean="0"/>
              <a:t>16/02/2024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32638662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09008DC-A1A8-4AC7-8474-9726C8456571}" type="datetime1">
              <a:rPr lang="es-ES" smtClean="0"/>
              <a:t>16/02/2024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370343126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774781FA-EB5A-405F-940E-55ED753CAC3A}" type="datetime1">
              <a:rPr lang="es-ES" smtClean="0"/>
              <a:t>16/02/2024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829055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27CED9D4-BFAD-4D86-A9BA-3565D1479849}" type="datetime1">
              <a:rPr lang="es-ES" smtClean="0"/>
              <a:t>16/02/2024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4179049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5715484-671F-4145-962F-46755939548E}" type="datetime1">
              <a:rPr lang="es-ES" smtClean="0"/>
              <a:t>16/02/2024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343394579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0F959F-2EA6-42B2-B6C2-35F6433B8936}" type="datetime1">
              <a:rPr lang="es-ES" smtClean="0"/>
              <a:t>16/02/2024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116351228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C1768CD-7D0A-4152-8CDC-D5E84E5D7754}" type="datetime1">
              <a:rPr lang="es-ES" smtClean="0"/>
              <a:t>16/02/2024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18468749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E41C75D-60A6-44C0-B285-B61B717B7B7B}" type="datetime1">
              <a:rPr lang="es-ES" smtClean="0"/>
              <a:t>16/02/2024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112540539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323C270-C86C-46B4-8227-3CA78C4DD1FD}" type="datetime1">
              <a:rPr lang="es-ES" smtClean="0"/>
              <a:t>16/02/2024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296585526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0E6F89B-F6AC-4C9B-892B-3D43E1D34AAB}" type="datetime1">
              <a:rPr lang="es-ES" smtClean="0"/>
              <a:t>16/02/2024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8065102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A889B8F-F98A-43B2-9B3A-82851F317CE1}" type="datetimeFigureOut">
              <a:rPr lang="en-US" smtClean="0"/>
              <a:t>2/16/2024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D51485-419C-4DBD-830D-3A0A0ECCFC98}" type="slidenum">
              <a:rPr lang="en-US" smtClean="0"/>
              <a:t>‹Nº›</a:t>
            </a:fld>
            <a:endParaRPr lang="en-US"/>
          </a:p>
        </p:txBody>
      </p:sp>
      <p:sp>
        <p:nvSpPr>
          <p:cNvPr id="7" name="Rectangle 6"/>
          <p:cNvSpPr/>
          <p:nvPr userDrawn="1"/>
        </p:nvSpPr>
        <p:spPr>
          <a:xfrm>
            <a:off x="3478161" y="758893"/>
            <a:ext cx="5235678" cy="322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29622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889B8F-F98A-43B2-9B3A-82851F317CE1}" type="datetimeFigureOut">
              <a:rPr lang="en-US" smtClean="0"/>
              <a:t>2/16/2024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D51485-419C-4DBD-830D-3A0A0ECCFC98}" type="slidenum">
              <a:rPr lang="en-US" smtClean="0"/>
              <a:t>‹Nº›</a:t>
            </a:fld>
            <a:endParaRPr lang="en-US"/>
          </a:p>
        </p:txBody>
      </p:sp>
    </p:spTree>
    <p:extLst>
      <p:ext uri="{BB962C8B-B14F-4D97-AF65-F5344CB8AC3E}">
        <p14:creationId xmlns:p14="http://schemas.microsoft.com/office/powerpoint/2010/main" val="23779272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A889B8F-F98A-43B2-9B3A-82851F317CE1}" type="datetimeFigureOut">
              <a:rPr lang="en-US" smtClean="0"/>
              <a:t>2/16/2024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D51485-419C-4DBD-830D-3A0A0ECCFC98}" type="slidenum">
              <a:rPr lang="en-US" smtClean="0"/>
              <a:pPr/>
              <a:t>‹Nº›</a:t>
            </a:fld>
            <a:endParaRPr lang="en-US"/>
          </a:p>
        </p:txBody>
      </p:sp>
    </p:spTree>
    <p:extLst>
      <p:ext uri="{BB962C8B-B14F-4D97-AF65-F5344CB8AC3E}">
        <p14:creationId xmlns:p14="http://schemas.microsoft.com/office/powerpoint/2010/main" val="359759823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10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A889B8F-F98A-43B2-9B3A-82851F317CE1}" type="datetimeFigureOut">
              <a:rPr lang="en-US" smtClean="0"/>
              <a:t>2/16/2024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D51485-419C-4DBD-830D-3A0A0ECCFC98}" type="slidenum">
              <a:rPr lang="en-US" smtClean="0"/>
              <a:pPr/>
              <a:t>‹Nº›</a:t>
            </a:fld>
            <a:endParaRPr lang="en-US"/>
          </a:p>
        </p:txBody>
      </p:sp>
      <p:sp>
        <p:nvSpPr>
          <p:cNvPr id="6" name="Title Placeholder 1"/>
          <p:cNvSpPr>
            <a:spLocks noGrp="1"/>
          </p:cNvSpPr>
          <p:nvPr>
            <p:ph type="title"/>
          </p:nvPr>
        </p:nvSpPr>
        <p:spPr>
          <a:xfrm>
            <a:off x="838200" y="-3580"/>
            <a:ext cx="10515600" cy="726256"/>
          </a:xfrm>
          <a:prstGeom prst="rect">
            <a:avLst/>
          </a:prstGeom>
        </p:spPr>
        <p:txBody>
          <a:bodyPr vert="horz" lIns="91440" tIns="45720" rIns="91440" bIns="45720" rtlCol="0" anchor="ctr">
            <a:normAutofit/>
          </a:bodyPr>
          <a:lstStyle/>
          <a:p>
            <a:r>
              <a:rPr lang="en-US" dirty="0"/>
              <a:t>Click to edit Master title style</a:t>
            </a:r>
          </a:p>
        </p:txBody>
      </p:sp>
      <p:sp>
        <p:nvSpPr>
          <p:cNvPr id="7" name="Rectangle 6"/>
          <p:cNvSpPr/>
          <p:nvPr userDrawn="1"/>
        </p:nvSpPr>
        <p:spPr>
          <a:xfrm>
            <a:off x="3478161" y="758893"/>
            <a:ext cx="5235678" cy="322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674628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A889B8F-F98A-43B2-9B3A-82851F317CE1}" type="datetimeFigureOut">
              <a:rPr lang="en-US" smtClean="0"/>
              <a:t>2/16/2024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D51485-419C-4DBD-830D-3A0A0ECCFC98}" type="slidenum">
              <a:rPr lang="en-US" smtClean="0"/>
              <a:pPr/>
              <a:t>‹Nº›</a:t>
            </a:fld>
            <a:endParaRPr lang="en-US"/>
          </a:p>
        </p:txBody>
      </p:sp>
      <p:sp>
        <p:nvSpPr>
          <p:cNvPr id="7" name="Picture Placeholder 6"/>
          <p:cNvSpPr>
            <a:spLocks noGrp="1"/>
          </p:cNvSpPr>
          <p:nvPr>
            <p:ph type="pic" sz="quarter" idx="13"/>
          </p:nvPr>
        </p:nvSpPr>
        <p:spPr>
          <a:xfrm>
            <a:off x="0" y="-3175"/>
            <a:ext cx="12226646" cy="6861175"/>
          </a:xfrm>
        </p:spPr>
        <p:txBody>
          <a:bodyPr/>
          <a:lstStyle/>
          <a:p>
            <a:endParaRPr lang="en-US"/>
          </a:p>
        </p:txBody>
      </p:sp>
    </p:spTree>
    <p:extLst>
      <p:ext uri="{BB962C8B-B14F-4D97-AF65-F5344CB8AC3E}">
        <p14:creationId xmlns:p14="http://schemas.microsoft.com/office/powerpoint/2010/main" val="317468102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838200" y="19280"/>
            <a:ext cx="10515600" cy="726256"/>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4A889B8F-F98A-43B2-9B3A-82851F317CE1}" type="datetimeFigureOut">
              <a:rPr lang="en-US" smtClean="0"/>
              <a:t>2/16/2024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D51485-419C-4DBD-830D-3A0A0ECCFC98}" type="slidenum">
              <a:rPr lang="en-US" smtClean="0"/>
              <a:pPr/>
              <a:t>‹Nº›</a:t>
            </a:fld>
            <a:endParaRPr lang="en-US"/>
          </a:p>
        </p:txBody>
      </p:sp>
      <p:sp>
        <p:nvSpPr>
          <p:cNvPr id="10" name="Picture Placeholder 9"/>
          <p:cNvSpPr>
            <a:spLocks noGrp="1"/>
          </p:cNvSpPr>
          <p:nvPr>
            <p:ph type="pic" sz="quarter" idx="13"/>
          </p:nvPr>
        </p:nvSpPr>
        <p:spPr>
          <a:xfrm>
            <a:off x="-16623" y="-16628"/>
            <a:ext cx="12208624" cy="4767354"/>
          </a:xfrm>
          <a:custGeom>
            <a:avLst/>
            <a:gdLst>
              <a:gd name="connsiteX0" fmla="*/ 0 w 12208624"/>
              <a:gd name="connsiteY0" fmla="*/ 0 h 4767354"/>
              <a:gd name="connsiteX1" fmla="*/ 12208624 w 12208624"/>
              <a:gd name="connsiteY1" fmla="*/ 0 h 4767354"/>
              <a:gd name="connsiteX2" fmla="*/ 12208624 w 12208624"/>
              <a:gd name="connsiteY2" fmla="*/ 2589597 h 4767354"/>
              <a:gd name="connsiteX3" fmla="*/ 6112625 w 12208624"/>
              <a:gd name="connsiteY3" fmla="*/ 4767354 h 4767354"/>
              <a:gd name="connsiteX4" fmla="*/ 16625 w 12208624"/>
              <a:gd name="connsiteY4" fmla="*/ 2589597 h 4767354"/>
              <a:gd name="connsiteX5" fmla="*/ 0 w 12208624"/>
              <a:gd name="connsiteY5" fmla="*/ 2442541 h 4767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08624" h="4767354">
                <a:moveTo>
                  <a:pt x="0" y="0"/>
                </a:moveTo>
                <a:lnTo>
                  <a:pt x="12208624" y="0"/>
                </a:lnTo>
                <a:lnTo>
                  <a:pt x="12208624" y="2589597"/>
                </a:lnTo>
                <a:lnTo>
                  <a:pt x="6112625" y="4767354"/>
                </a:lnTo>
                <a:lnTo>
                  <a:pt x="16625" y="2589597"/>
                </a:lnTo>
                <a:lnTo>
                  <a:pt x="0" y="2442541"/>
                </a:lnTo>
                <a:close/>
              </a:path>
            </a:pathLst>
          </a:custGeom>
        </p:spPr>
        <p:txBody>
          <a:bodyPr wrap="square">
            <a:noAutofit/>
          </a:bodyPr>
          <a:lstStyle/>
          <a:p>
            <a:endParaRPr lang="en-US"/>
          </a:p>
        </p:txBody>
      </p:sp>
    </p:spTree>
    <p:extLst>
      <p:ext uri="{BB962C8B-B14F-4D97-AF65-F5344CB8AC3E}">
        <p14:creationId xmlns:p14="http://schemas.microsoft.com/office/powerpoint/2010/main" val="265946291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9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838200" y="19280"/>
            <a:ext cx="10515600" cy="726256"/>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4A889B8F-F98A-43B2-9B3A-82851F317CE1}" type="datetimeFigureOut">
              <a:rPr lang="en-US" smtClean="0"/>
              <a:t>2/16/2024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D51485-419C-4DBD-830D-3A0A0ECCFC98}" type="slidenum">
              <a:rPr lang="en-US" smtClean="0"/>
              <a:pPr/>
              <a:t>‹Nº›</a:t>
            </a:fld>
            <a:endParaRPr lang="en-US"/>
          </a:p>
        </p:txBody>
      </p:sp>
      <p:sp>
        <p:nvSpPr>
          <p:cNvPr id="8" name="Picture Placeholder 7"/>
          <p:cNvSpPr>
            <a:spLocks noGrp="1"/>
          </p:cNvSpPr>
          <p:nvPr>
            <p:ph type="pic" sz="quarter" idx="13"/>
          </p:nvPr>
        </p:nvSpPr>
        <p:spPr>
          <a:xfrm>
            <a:off x="0" y="1067435"/>
            <a:ext cx="12192000" cy="4327526"/>
          </a:xfrm>
        </p:spPr>
        <p:txBody>
          <a:bodyPr/>
          <a:lstStyle/>
          <a:p>
            <a:endParaRPr lang="en-US"/>
          </a:p>
        </p:txBody>
      </p:sp>
    </p:spTree>
    <p:extLst>
      <p:ext uri="{BB962C8B-B14F-4D97-AF65-F5344CB8AC3E}">
        <p14:creationId xmlns:p14="http://schemas.microsoft.com/office/powerpoint/2010/main" val="69614927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8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838200" y="19280"/>
            <a:ext cx="10515600" cy="726256"/>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4A889B8F-F98A-43B2-9B3A-82851F317CE1}" type="datetimeFigureOut">
              <a:rPr lang="en-US" smtClean="0"/>
              <a:t>2/16/2024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D51485-419C-4DBD-830D-3A0A0ECCFC98}" type="slidenum">
              <a:rPr lang="en-US" smtClean="0"/>
              <a:pPr/>
              <a:t>‹Nº›</a:t>
            </a:fld>
            <a:endParaRPr lang="en-US"/>
          </a:p>
        </p:txBody>
      </p:sp>
      <p:sp>
        <p:nvSpPr>
          <p:cNvPr id="11" name="Picture Placeholder 7"/>
          <p:cNvSpPr>
            <a:spLocks noGrp="1"/>
          </p:cNvSpPr>
          <p:nvPr>
            <p:ph type="pic" sz="quarter" idx="13"/>
          </p:nvPr>
        </p:nvSpPr>
        <p:spPr>
          <a:xfrm>
            <a:off x="0" y="952500"/>
            <a:ext cx="12192000" cy="5905500"/>
          </a:xfrm>
        </p:spPr>
        <p:txBody>
          <a:bodyPr/>
          <a:lstStyle/>
          <a:p>
            <a:endParaRPr lang="en-US"/>
          </a:p>
        </p:txBody>
      </p:sp>
    </p:spTree>
    <p:extLst>
      <p:ext uri="{BB962C8B-B14F-4D97-AF65-F5344CB8AC3E}">
        <p14:creationId xmlns:p14="http://schemas.microsoft.com/office/powerpoint/2010/main" val="272918486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A889B8F-F98A-43B2-9B3A-82851F317CE1}" type="datetimeFigureOut">
              <a:rPr lang="en-US" smtClean="0"/>
              <a:t>2/16/2024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D51485-419C-4DBD-830D-3A0A0ECCFC98}" type="slidenum">
              <a:rPr lang="en-US" smtClean="0"/>
              <a:pPr/>
              <a:t>‹Nº›</a:t>
            </a:fld>
            <a:endParaRPr lang="en-US"/>
          </a:p>
        </p:txBody>
      </p:sp>
      <p:sp>
        <p:nvSpPr>
          <p:cNvPr id="9" name="Picture Placeholder 7"/>
          <p:cNvSpPr>
            <a:spLocks noGrp="1"/>
          </p:cNvSpPr>
          <p:nvPr>
            <p:ph type="pic" sz="quarter" idx="13"/>
          </p:nvPr>
        </p:nvSpPr>
        <p:spPr>
          <a:xfrm>
            <a:off x="-1" y="0"/>
            <a:ext cx="5546361" cy="6858000"/>
          </a:xfrm>
        </p:spPr>
        <p:txBody>
          <a:bodyPr/>
          <a:lstStyle/>
          <a:p>
            <a:endParaRPr lang="en-US"/>
          </a:p>
        </p:txBody>
      </p:sp>
    </p:spTree>
    <p:extLst>
      <p:ext uri="{BB962C8B-B14F-4D97-AF65-F5344CB8AC3E}">
        <p14:creationId xmlns:p14="http://schemas.microsoft.com/office/powerpoint/2010/main" val="388469260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A889B8F-F98A-43B2-9B3A-82851F317CE1}" type="datetimeFigureOut">
              <a:rPr lang="en-US" smtClean="0"/>
              <a:t>2/16/2024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D51485-419C-4DBD-830D-3A0A0ECCFC98}" type="slidenum">
              <a:rPr lang="en-US" smtClean="0"/>
              <a:pPr/>
              <a:t>‹Nº›</a:t>
            </a:fld>
            <a:endParaRPr lang="en-US"/>
          </a:p>
        </p:txBody>
      </p:sp>
      <p:sp>
        <p:nvSpPr>
          <p:cNvPr id="9" name="Picture Placeholder 7"/>
          <p:cNvSpPr>
            <a:spLocks noGrp="1"/>
          </p:cNvSpPr>
          <p:nvPr>
            <p:ph type="pic" sz="quarter" idx="13"/>
          </p:nvPr>
        </p:nvSpPr>
        <p:spPr>
          <a:xfrm>
            <a:off x="6645639" y="0"/>
            <a:ext cx="5546361" cy="6858000"/>
          </a:xfrm>
        </p:spPr>
        <p:txBody>
          <a:bodyPr/>
          <a:lstStyle/>
          <a:p>
            <a:endParaRPr lang="en-US"/>
          </a:p>
        </p:txBody>
      </p:sp>
    </p:spTree>
    <p:extLst>
      <p:ext uri="{BB962C8B-B14F-4D97-AF65-F5344CB8AC3E}">
        <p14:creationId xmlns:p14="http://schemas.microsoft.com/office/powerpoint/2010/main" val="27567213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5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A889B8F-F98A-43B2-9B3A-82851F317CE1}" type="datetimeFigureOut">
              <a:rPr lang="en-US" smtClean="0"/>
              <a:t>2/16/2024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D51485-419C-4DBD-830D-3A0A0ECCFC98}" type="slidenum">
              <a:rPr lang="en-US" smtClean="0"/>
              <a:pPr/>
              <a:t>‹Nº›</a:t>
            </a:fld>
            <a:endParaRPr lang="en-US"/>
          </a:p>
        </p:txBody>
      </p:sp>
      <p:sp>
        <p:nvSpPr>
          <p:cNvPr id="9" name="Picture Placeholder 7"/>
          <p:cNvSpPr>
            <a:spLocks noGrp="1"/>
          </p:cNvSpPr>
          <p:nvPr>
            <p:ph type="pic" sz="quarter" idx="13"/>
          </p:nvPr>
        </p:nvSpPr>
        <p:spPr>
          <a:xfrm>
            <a:off x="1282394" y="1587181"/>
            <a:ext cx="4127806" cy="4127806"/>
          </a:xfrm>
          <a:prstGeom prst="ellipse">
            <a:avLst/>
          </a:prstGeom>
        </p:spPr>
        <p:txBody>
          <a:bodyPr/>
          <a:lstStyle/>
          <a:p>
            <a:endParaRPr lang="en-US"/>
          </a:p>
        </p:txBody>
      </p:sp>
      <p:sp>
        <p:nvSpPr>
          <p:cNvPr id="8" name="Title Placeholder 1"/>
          <p:cNvSpPr>
            <a:spLocks noGrp="1"/>
          </p:cNvSpPr>
          <p:nvPr>
            <p:ph type="title"/>
          </p:nvPr>
        </p:nvSpPr>
        <p:spPr>
          <a:xfrm>
            <a:off x="838200" y="-3580"/>
            <a:ext cx="10515600" cy="726256"/>
          </a:xfrm>
          <a:prstGeom prst="rect">
            <a:avLst/>
          </a:prstGeom>
        </p:spPr>
        <p:txBody>
          <a:bodyPr vert="horz" lIns="91440" tIns="45720" rIns="91440" bIns="45720" rtlCol="0" anchor="ctr">
            <a:normAutofit/>
          </a:bodyPr>
          <a:lstStyle/>
          <a:p>
            <a:r>
              <a:rPr lang="en-US" dirty="0"/>
              <a:t>Click to edit Master title style</a:t>
            </a:r>
          </a:p>
        </p:txBody>
      </p:sp>
      <p:sp>
        <p:nvSpPr>
          <p:cNvPr id="10" name="Rectangle 9"/>
          <p:cNvSpPr/>
          <p:nvPr userDrawn="1"/>
        </p:nvSpPr>
        <p:spPr>
          <a:xfrm>
            <a:off x="3478161" y="758893"/>
            <a:ext cx="5235678" cy="322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934670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1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A889B8F-F98A-43B2-9B3A-82851F317CE1}" type="datetimeFigureOut">
              <a:rPr lang="en-US" smtClean="0"/>
              <a:t>2/16/2024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D51485-419C-4DBD-830D-3A0A0ECCFC98}" type="slidenum">
              <a:rPr lang="en-US" smtClean="0"/>
              <a:pPr/>
              <a:t>‹Nº›</a:t>
            </a:fld>
            <a:endParaRPr lang="en-US"/>
          </a:p>
        </p:txBody>
      </p:sp>
      <p:sp>
        <p:nvSpPr>
          <p:cNvPr id="9" name="Picture Placeholder 7"/>
          <p:cNvSpPr>
            <a:spLocks noGrp="1"/>
          </p:cNvSpPr>
          <p:nvPr>
            <p:ph type="pic" sz="quarter" idx="13"/>
          </p:nvPr>
        </p:nvSpPr>
        <p:spPr>
          <a:xfrm>
            <a:off x="838200" y="1857790"/>
            <a:ext cx="10515600" cy="2234785"/>
          </a:xfrm>
        </p:spPr>
        <p:txBody>
          <a:bodyPr/>
          <a:lstStyle/>
          <a:p>
            <a:endParaRPr lang="en-US"/>
          </a:p>
        </p:txBody>
      </p:sp>
    </p:spTree>
    <p:extLst>
      <p:ext uri="{BB962C8B-B14F-4D97-AF65-F5344CB8AC3E}">
        <p14:creationId xmlns:p14="http://schemas.microsoft.com/office/powerpoint/2010/main" val="289072846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A889B8F-F98A-43B2-9B3A-82851F317CE1}" type="datetimeFigureOut">
              <a:rPr lang="en-US" smtClean="0"/>
              <a:t>2/16/2024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D51485-419C-4DBD-830D-3A0A0ECCFC98}" type="slidenum">
              <a:rPr lang="en-US" smtClean="0"/>
              <a:pPr/>
              <a:t>‹Nº›</a:t>
            </a:fld>
            <a:endParaRPr lang="en-US"/>
          </a:p>
        </p:txBody>
      </p:sp>
      <p:sp>
        <p:nvSpPr>
          <p:cNvPr id="12" name="Picture Placeholder 10"/>
          <p:cNvSpPr>
            <a:spLocks noGrp="1"/>
          </p:cNvSpPr>
          <p:nvPr>
            <p:ph type="pic" sz="quarter" idx="13"/>
          </p:nvPr>
        </p:nvSpPr>
        <p:spPr>
          <a:xfrm>
            <a:off x="436728" y="1992572"/>
            <a:ext cx="3474720" cy="2907792"/>
          </a:xfrm>
        </p:spPr>
        <p:txBody>
          <a:bodyPr/>
          <a:lstStyle/>
          <a:p>
            <a:endParaRPr lang="en-US"/>
          </a:p>
        </p:txBody>
      </p:sp>
      <p:sp>
        <p:nvSpPr>
          <p:cNvPr id="14" name="Picture Placeholder 10"/>
          <p:cNvSpPr>
            <a:spLocks noGrp="1"/>
          </p:cNvSpPr>
          <p:nvPr>
            <p:ph type="pic" sz="quarter" idx="14"/>
          </p:nvPr>
        </p:nvSpPr>
        <p:spPr>
          <a:xfrm>
            <a:off x="4358185" y="1992572"/>
            <a:ext cx="3474720" cy="2907792"/>
          </a:xfrm>
        </p:spPr>
        <p:txBody>
          <a:bodyPr/>
          <a:lstStyle/>
          <a:p>
            <a:endParaRPr lang="en-US"/>
          </a:p>
        </p:txBody>
      </p:sp>
      <p:sp>
        <p:nvSpPr>
          <p:cNvPr id="16" name="Picture Placeholder 10"/>
          <p:cNvSpPr>
            <a:spLocks noGrp="1"/>
          </p:cNvSpPr>
          <p:nvPr>
            <p:ph type="pic" sz="quarter" idx="15"/>
          </p:nvPr>
        </p:nvSpPr>
        <p:spPr>
          <a:xfrm>
            <a:off x="8279642" y="1992572"/>
            <a:ext cx="3474720" cy="2907792"/>
          </a:xfrm>
        </p:spPr>
        <p:txBody>
          <a:bodyPr/>
          <a:lstStyle/>
          <a:p>
            <a:endParaRPr lang="en-US"/>
          </a:p>
        </p:txBody>
      </p:sp>
    </p:spTree>
    <p:extLst>
      <p:ext uri="{BB962C8B-B14F-4D97-AF65-F5344CB8AC3E}">
        <p14:creationId xmlns:p14="http://schemas.microsoft.com/office/powerpoint/2010/main" val="260181273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A889B8F-F98A-43B2-9B3A-82851F317CE1}" type="datetimeFigureOut">
              <a:rPr lang="en-US" smtClean="0"/>
              <a:t>2/16/2024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D51485-419C-4DBD-830D-3A0A0ECCFC98}" type="slidenum">
              <a:rPr lang="en-US" smtClean="0"/>
              <a:t>‹Nº›</a:t>
            </a:fld>
            <a:endParaRPr lang="en-US"/>
          </a:p>
        </p:txBody>
      </p:sp>
    </p:spTree>
    <p:extLst>
      <p:ext uri="{BB962C8B-B14F-4D97-AF65-F5344CB8AC3E}">
        <p14:creationId xmlns:p14="http://schemas.microsoft.com/office/powerpoint/2010/main" val="175941596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A889B8F-F98A-43B2-9B3A-82851F317CE1}" type="datetimeFigureOut">
              <a:rPr lang="en-US" smtClean="0"/>
              <a:t>2/16/2024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D51485-419C-4DBD-830D-3A0A0ECCFC98}" type="slidenum">
              <a:rPr lang="en-US" smtClean="0"/>
              <a:t>‹Nº›</a:t>
            </a:fld>
            <a:endParaRPr lang="en-US"/>
          </a:p>
        </p:txBody>
      </p:sp>
    </p:spTree>
    <p:extLst>
      <p:ext uri="{BB962C8B-B14F-4D97-AF65-F5344CB8AC3E}">
        <p14:creationId xmlns:p14="http://schemas.microsoft.com/office/powerpoint/2010/main" val="42466809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A889B8F-F98A-43B2-9B3A-82851F317CE1}" type="datetimeFigureOut">
              <a:rPr lang="en-US" smtClean="0"/>
              <a:t>2/16/2024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D51485-419C-4DBD-830D-3A0A0ECCFC98}" type="slidenum">
              <a:rPr lang="en-US" smtClean="0"/>
              <a:t>‹Nº›</a:t>
            </a:fld>
            <a:endParaRPr lang="en-US"/>
          </a:p>
        </p:txBody>
      </p:sp>
      <p:sp>
        <p:nvSpPr>
          <p:cNvPr id="11" name="Picture Placeholder 9"/>
          <p:cNvSpPr>
            <a:spLocks noGrp="1"/>
          </p:cNvSpPr>
          <p:nvPr>
            <p:ph type="pic" sz="quarter" idx="13"/>
          </p:nvPr>
        </p:nvSpPr>
        <p:spPr>
          <a:xfrm>
            <a:off x="838200" y="1365604"/>
            <a:ext cx="3419856" cy="2331720"/>
          </a:xfrm>
        </p:spPr>
        <p:txBody>
          <a:bodyPr/>
          <a:lstStyle/>
          <a:p>
            <a:endParaRPr lang="en-US"/>
          </a:p>
        </p:txBody>
      </p:sp>
      <p:sp>
        <p:nvSpPr>
          <p:cNvPr id="13" name="Picture Placeholder 9"/>
          <p:cNvSpPr>
            <a:spLocks noGrp="1"/>
          </p:cNvSpPr>
          <p:nvPr>
            <p:ph type="pic" sz="quarter" idx="14"/>
          </p:nvPr>
        </p:nvSpPr>
        <p:spPr>
          <a:xfrm>
            <a:off x="7930432" y="1365604"/>
            <a:ext cx="3419856" cy="2331720"/>
          </a:xfrm>
        </p:spPr>
        <p:txBody>
          <a:bodyPr/>
          <a:lstStyle/>
          <a:p>
            <a:endParaRPr lang="en-US"/>
          </a:p>
        </p:txBody>
      </p:sp>
      <p:sp>
        <p:nvSpPr>
          <p:cNvPr id="15" name="Picture Placeholder 9"/>
          <p:cNvSpPr>
            <a:spLocks noGrp="1"/>
          </p:cNvSpPr>
          <p:nvPr>
            <p:ph type="pic" sz="quarter" idx="15"/>
          </p:nvPr>
        </p:nvSpPr>
        <p:spPr>
          <a:xfrm>
            <a:off x="4384316" y="3799494"/>
            <a:ext cx="3419856" cy="2331720"/>
          </a:xfrm>
        </p:spPr>
        <p:txBody>
          <a:bodyPr/>
          <a:lstStyle/>
          <a:p>
            <a:endParaRPr lang="en-US"/>
          </a:p>
        </p:txBody>
      </p:sp>
    </p:spTree>
    <p:extLst>
      <p:ext uri="{BB962C8B-B14F-4D97-AF65-F5344CB8AC3E}">
        <p14:creationId xmlns:p14="http://schemas.microsoft.com/office/powerpoint/2010/main" val="408123638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5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A889B8F-F98A-43B2-9B3A-82851F317CE1}" type="datetimeFigureOut">
              <a:rPr lang="en-US" smtClean="0"/>
              <a:t>2/16/2024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D51485-419C-4DBD-830D-3A0A0ECCFC98}" type="slidenum">
              <a:rPr lang="en-US" smtClean="0"/>
              <a:t>‹Nº›</a:t>
            </a:fld>
            <a:endParaRPr lang="en-US"/>
          </a:p>
        </p:txBody>
      </p:sp>
    </p:spTree>
    <p:extLst>
      <p:ext uri="{BB962C8B-B14F-4D97-AF65-F5344CB8AC3E}">
        <p14:creationId xmlns:p14="http://schemas.microsoft.com/office/powerpoint/2010/main" val="383439286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titleOnly" preserve="1">
  <p:cSld name="4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A889B8F-F98A-43B2-9B3A-82851F317CE1}" type="datetimeFigureOut">
              <a:rPr lang="en-US" smtClean="0"/>
              <a:t>2/16/2024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D51485-419C-4DBD-830D-3A0A0ECCFC98}" type="slidenum">
              <a:rPr lang="en-US" smtClean="0"/>
              <a:t>‹Nº›</a:t>
            </a:fld>
            <a:endParaRPr lang="en-US"/>
          </a:p>
        </p:txBody>
      </p:sp>
    </p:spTree>
    <p:extLst>
      <p:ext uri="{BB962C8B-B14F-4D97-AF65-F5344CB8AC3E}">
        <p14:creationId xmlns:p14="http://schemas.microsoft.com/office/powerpoint/2010/main" val="167271314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889B8F-F98A-43B2-9B3A-82851F317CE1}" type="datetimeFigureOut">
              <a:rPr lang="en-US" smtClean="0"/>
              <a:t>2/16/2024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D51485-419C-4DBD-830D-3A0A0ECCFC98}" type="slidenum">
              <a:rPr lang="en-US" smtClean="0"/>
              <a:t>‹Nº›</a:t>
            </a:fld>
            <a:endParaRPr lang="en-US"/>
          </a:p>
        </p:txBody>
      </p:sp>
    </p:spTree>
    <p:extLst>
      <p:ext uri="{BB962C8B-B14F-4D97-AF65-F5344CB8AC3E}">
        <p14:creationId xmlns:p14="http://schemas.microsoft.com/office/powerpoint/2010/main" val="74219473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A889B8F-F98A-43B2-9B3A-82851F317CE1}" type="datetimeFigureOut">
              <a:rPr lang="en-US" smtClean="0"/>
              <a:t>2/16/2024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D51485-419C-4DBD-830D-3A0A0ECCFC98}" type="slidenum">
              <a:rPr lang="en-US" smtClean="0"/>
              <a:t>‹Nº›</a:t>
            </a:fld>
            <a:endParaRPr lang="en-US"/>
          </a:p>
        </p:txBody>
      </p:sp>
    </p:spTree>
    <p:extLst>
      <p:ext uri="{BB962C8B-B14F-4D97-AF65-F5344CB8AC3E}">
        <p14:creationId xmlns:p14="http://schemas.microsoft.com/office/powerpoint/2010/main" val="204529689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A889B8F-F98A-43B2-9B3A-82851F317CE1}" type="datetimeFigureOut">
              <a:rPr lang="en-US" smtClean="0"/>
              <a:t>2/16/2024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D51485-419C-4DBD-830D-3A0A0ECCFC98}" type="slidenum">
              <a:rPr lang="en-US" smtClean="0"/>
              <a:t>‹Nº›</a:t>
            </a:fld>
            <a:endParaRPr lang="en-US"/>
          </a:p>
        </p:txBody>
      </p:sp>
    </p:spTree>
    <p:extLst>
      <p:ext uri="{BB962C8B-B14F-4D97-AF65-F5344CB8AC3E}">
        <p14:creationId xmlns:p14="http://schemas.microsoft.com/office/powerpoint/2010/main" val="258150210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A889B8F-F98A-43B2-9B3A-82851F317CE1}" type="datetimeFigureOut">
              <a:rPr lang="en-US" smtClean="0"/>
              <a:t>2/16/2024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D51485-419C-4DBD-830D-3A0A0ECCFC98}" type="slidenum">
              <a:rPr lang="en-US" smtClean="0"/>
              <a:t>‹Nº›</a:t>
            </a:fld>
            <a:endParaRPr lang="en-US"/>
          </a:p>
        </p:txBody>
      </p:sp>
    </p:spTree>
    <p:extLst>
      <p:ext uri="{BB962C8B-B14F-4D97-AF65-F5344CB8AC3E}">
        <p14:creationId xmlns:p14="http://schemas.microsoft.com/office/powerpoint/2010/main" val="51792291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A889B8F-F98A-43B2-9B3A-82851F317CE1}" type="datetimeFigureOut">
              <a:rPr lang="en-US" smtClean="0"/>
              <a:t>2/16/2024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D51485-419C-4DBD-830D-3A0A0ECCFC98}" type="slidenum">
              <a:rPr lang="en-US" smtClean="0"/>
              <a:t>‹Nº›</a:t>
            </a:fld>
            <a:endParaRPr lang="en-US"/>
          </a:p>
        </p:txBody>
      </p:sp>
    </p:spTree>
    <p:extLst>
      <p:ext uri="{BB962C8B-B14F-4D97-AF65-F5344CB8AC3E}">
        <p14:creationId xmlns:p14="http://schemas.microsoft.com/office/powerpoint/2010/main" val="58163613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A889B8F-F98A-43B2-9B3A-82851F317CE1}" type="datetimeFigureOut">
              <a:rPr lang="en-US" smtClean="0"/>
              <a:t>2/16/2024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D51485-419C-4DBD-830D-3A0A0ECCFC98}" type="slidenum">
              <a:rPr lang="en-US" smtClean="0"/>
              <a:pPr/>
              <a:t>‹Nº›</a:t>
            </a:fld>
            <a:endParaRPr lang="en-US"/>
          </a:p>
        </p:txBody>
      </p:sp>
      <p:sp>
        <p:nvSpPr>
          <p:cNvPr id="48" name="Picture Placeholder 34"/>
          <p:cNvSpPr>
            <a:spLocks noGrp="1"/>
          </p:cNvSpPr>
          <p:nvPr>
            <p:ph type="pic" sz="quarter" idx="13"/>
          </p:nvPr>
        </p:nvSpPr>
        <p:spPr>
          <a:xfrm>
            <a:off x="5363903" y="929943"/>
            <a:ext cx="1114425" cy="1114425"/>
          </a:xfrm>
          <a:prstGeom prst="ellipse">
            <a:avLst/>
          </a:prstGeom>
        </p:spPr>
        <p:txBody>
          <a:bodyPr/>
          <a:lstStyle/>
          <a:p>
            <a:endParaRPr lang="en-US" dirty="0"/>
          </a:p>
        </p:txBody>
      </p:sp>
      <p:sp>
        <p:nvSpPr>
          <p:cNvPr id="49" name="Picture Placeholder 34"/>
          <p:cNvSpPr>
            <a:spLocks noGrp="1"/>
          </p:cNvSpPr>
          <p:nvPr>
            <p:ph type="pic" sz="quarter" idx="16"/>
          </p:nvPr>
        </p:nvSpPr>
        <p:spPr>
          <a:xfrm>
            <a:off x="1958836" y="2259218"/>
            <a:ext cx="941832" cy="941832"/>
          </a:xfrm>
          <a:prstGeom prst="ellipse">
            <a:avLst/>
          </a:prstGeom>
        </p:spPr>
        <p:txBody>
          <a:bodyPr/>
          <a:lstStyle/>
          <a:p>
            <a:endParaRPr lang="en-US" dirty="0"/>
          </a:p>
        </p:txBody>
      </p:sp>
      <p:sp>
        <p:nvSpPr>
          <p:cNvPr id="50" name="Picture Placeholder 34"/>
          <p:cNvSpPr>
            <a:spLocks noGrp="1"/>
          </p:cNvSpPr>
          <p:nvPr>
            <p:ph type="pic" sz="quarter" idx="14"/>
          </p:nvPr>
        </p:nvSpPr>
        <p:spPr>
          <a:xfrm>
            <a:off x="5450199" y="2259218"/>
            <a:ext cx="941832" cy="941832"/>
          </a:xfrm>
          <a:prstGeom prst="ellipse">
            <a:avLst/>
          </a:prstGeom>
        </p:spPr>
        <p:txBody>
          <a:bodyPr/>
          <a:lstStyle/>
          <a:p>
            <a:endParaRPr lang="en-US" dirty="0"/>
          </a:p>
        </p:txBody>
      </p:sp>
      <p:sp>
        <p:nvSpPr>
          <p:cNvPr id="51" name="Picture Placeholder 34"/>
          <p:cNvSpPr>
            <a:spLocks noGrp="1"/>
          </p:cNvSpPr>
          <p:nvPr>
            <p:ph type="pic" sz="quarter" idx="15"/>
          </p:nvPr>
        </p:nvSpPr>
        <p:spPr>
          <a:xfrm>
            <a:off x="8941449" y="2259218"/>
            <a:ext cx="941832" cy="941832"/>
          </a:xfrm>
          <a:prstGeom prst="ellipse">
            <a:avLst/>
          </a:prstGeom>
        </p:spPr>
        <p:txBody>
          <a:bodyPr/>
          <a:lstStyle/>
          <a:p>
            <a:endParaRPr lang="en-US" dirty="0"/>
          </a:p>
        </p:txBody>
      </p:sp>
      <p:sp>
        <p:nvSpPr>
          <p:cNvPr id="52" name="Picture Placeholder 34"/>
          <p:cNvSpPr>
            <a:spLocks noGrp="1"/>
          </p:cNvSpPr>
          <p:nvPr>
            <p:ph type="pic" sz="quarter" idx="17"/>
          </p:nvPr>
        </p:nvSpPr>
        <p:spPr>
          <a:xfrm>
            <a:off x="1366564" y="3563815"/>
            <a:ext cx="795528" cy="795528"/>
          </a:xfrm>
          <a:prstGeom prst="ellipse">
            <a:avLst/>
          </a:prstGeom>
        </p:spPr>
        <p:txBody>
          <a:bodyPr/>
          <a:lstStyle/>
          <a:p>
            <a:endParaRPr lang="en-US" dirty="0"/>
          </a:p>
        </p:txBody>
      </p:sp>
      <p:sp>
        <p:nvSpPr>
          <p:cNvPr id="53" name="Picture Placeholder 34"/>
          <p:cNvSpPr>
            <a:spLocks noGrp="1"/>
          </p:cNvSpPr>
          <p:nvPr>
            <p:ph type="pic" sz="quarter" idx="18"/>
          </p:nvPr>
        </p:nvSpPr>
        <p:spPr>
          <a:xfrm>
            <a:off x="2031988" y="5081065"/>
            <a:ext cx="795528" cy="795528"/>
          </a:xfrm>
          <a:prstGeom prst="ellipse">
            <a:avLst/>
          </a:prstGeom>
        </p:spPr>
        <p:txBody>
          <a:bodyPr/>
          <a:lstStyle/>
          <a:p>
            <a:endParaRPr lang="en-US" dirty="0"/>
          </a:p>
        </p:txBody>
      </p:sp>
      <p:sp>
        <p:nvSpPr>
          <p:cNvPr id="54" name="Picture Placeholder 34"/>
          <p:cNvSpPr>
            <a:spLocks noGrp="1"/>
          </p:cNvSpPr>
          <p:nvPr>
            <p:ph type="pic" sz="quarter" idx="19"/>
          </p:nvPr>
        </p:nvSpPr>
        <p:spPr>
          <a:xfrm>
            <a:off x="2828466" y="3563815"/>
            <a:ext cx="795528" cy="795528"/>
          </a:xfrm>
          <a:prstGeom prst="ellipse">
            <a:avLst/>
          </a:prstGeom>
        </p:spPr>
        <p:txBody>
          <a:bodyPr/>
          <a:lstStyle/>
          <a:p>
            <a:endParaRPr lang="en-US" dirty="0"/>
          </a:p>
        </p:txBody>
      </p:sp>
      <p:sp>
        <p:nvSpPr>
          <p:cNvPr id="55" name="Picture Placeholder 34"/>
          <p:cNvSpPr>
            <a:spLocks noGrp="1"/>
          </p:cNvSpPr>
          <p:nvPr>
            <p:ph type="pic" sz="quarter" idx="20"/>
          </p:nvPr>
        </p:nvSpPr>
        <p:spPr>
          <a:xfrm>
            <a:off x="4872709" y="3563815"/>
            <a:ext cx="795528" cy="795528"/>
          </a:xfrm>
          <a:prstGeom prst="ellipse">
            <a:avLst/>
          </a:prstGeom>
        </p:spPr>
        <p:txBody>
          <a:bodyPr/>
          <a:lstStyle/>
          <a:p>
            <a:endParaRPr lang="en-US" dirty="0"/>
          </a:p>
        </p:txBody>
      </p:sp>
      <p:sp>
        <p:nvSpPr>
          <p:cNvPr id="56" name="Picture Placeholder 34"/>
          <p:cNvSpPr>
            <a:spLocks noGrp="1"/>
          </p:cNvSpPr>
          <p:nvPr>
            <p:ph type="pic" sz="quarter" idx="21"/>
          </p:nvPr>
        </p:nvSpPr>
        <p:spPr>
          <a:xfrm>
            <a:off x="5523351" y="5081065"/>
            <a:ext cx="795528" cy="795528"/>
          </a:xfrm>
          <a:prstGeom prst="ellipse">
            <a:avLst/>
          </a:prstGeom>
        </p:spPr>
        <p:txBody>
          <a:bodyPr/>
          <a:lstStyle/>
          <a:p>
            <a:endParaRPr lang="en-US" dirty="0"/>
          </a:p>
        </p:txBody>
      </p:sp>
      <p:sp>
        <p:nvSpPr>
          <p:cNvPr id="57" name="Picture Placeholder 34"/>
          <p:cNvSpPr>
            <a:spLocks noGrp="1"/>
          </p:cNvSpPr>
          <p:nvPr>
            <p:ph type="pic" sz="quarter" idx="22"/>
          </p:nvPr>
        </p:nvSpPr>
        <p:spPr>
          <a:xfrm>
            <a:off x="6322653" y="3563815"/>
            <a:ext cx="795528" cy="795528"/>
          </a:xfrm>
          <a:prstGeom prst="ellipse">
            <a:avLst/>
          </a:prstGeom>
        </p:spPr>
        <p:txBody>
          <a:bodyPr/>
          <a:lstStyle/>
          <a:p>
            <a:endParaRPr lang="en-US" dirty="0"/>
          </a:p>
        </p:txBody>
      </p:sp>
      <p:sp>
        <p:nvSpPr>
          <p:cNvPr id="58" name="Picture Placeholder 34"/>
          <p:cNvSpPr>
            <a:spLocks noGrp="1"/>
          </p:cNvSpPr>
          <p:nvPr>
            <p:ph type="pic" sz="quarter" idx="23"/>
          </p:nvPr>
        </p:nvSpPr>
        <p:spPr>
          <a:xfrm>
            <a:off x="8256669" y="3563815"/>
            <a:ext cx="795528" cy="795528"/>
          </a:xfrm>
          <a:prstGeom prst="ellipse">
            <a:avLst/>
          </a:prstGeom>
        </p:spPr>
        <p:txBody>
          <a:bodyPr/>
          <a:lstStyle/>
          <a:p>
            <a:endParaRPr lang="en-US" dirty="0"/>
          </a:p>
        </p:txBody>
      </p:sp>
      <p:sp>
        <p:nvSpPr>
          <p:cNvPr id="59" name="Picture Placeholder 34"/>
          <p:cNvSpPr>
            <a:spLocks noGrp="1"/>
          </p:cNvSpPr>
          <p:nvPr>
            <p:ph type="pic" sz="quarter" idx="25"/>
          </p:nvPr>
        </p:nvSpPr>
        <p:spPr>
          <a:xfrm>
            <a:off x="9708022" y="3563815"/>
            <a:ext cx="795528" cy="795528"/>
          </a:xfrm>
          <a:prstGeom prst="ellipse">
            <a:avLst/>
          </a:prstGeom>
        </p:spPr>
        <p:txBody>
          <a:bodyPr/>
          <a:lstStyle/>
          <a:p>
            <a:endParaRPr lang="en-US" dirty="0"/>
          </a:p>
        </p:txBody>
      </p:sp>
      <p:sp>
        <p:nvSpPr>
          <p:cNvPr id="60" name="Picture Placeholder 34"/>
          <p:cNvSpPr>
            <a:spLocks noGrp="1"/>
          </p:cNvSpPr>
          <p:nvPr>
            <p:ph type="pic" sz="quarter" idx="24"/>
          </p:nvPr>
        </p:nvSpPr>
        <p:spPr>
          <a:xfrm>
            <a:off x="9014601" y="5081065"/>
            <a:ext cx="795528" cy="795528"/>
          </a:xfrm>
          <a:prstGeom prst="ellipse">
            <a:avLst/>
          </a:prstGeom>
        </p:spPr>
        <p:txBody>
          <a:bodyPr/>
          <a:lstStyle/>
          <a:p>
            <a:endParaRPr lang="en-US" dirty="0"/>
          </a:p>
        </p:txBody>
      </p:sp>
    </p:spTree>
    <p:extLst>
      <p:ext uri="{BB962C8B-B14F-4D97-AF65-F5344CB8AC3E}">
        <p14:creationId xmlns:p14="http://schemas.microsoft.com/office/powerpoint/2010/main" val="310743058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37388A37-4119-4C03-937C-F0AFDE4558CB}" type="datetime1">
              <a:rPr lang="en-US" smtClean="0">
                <a:solidFill>
                  <a:prstClr val="black">
                    <a:tint val="75000"/>
                  </a:prstClr>
                </a:solidFill>
              </a:rPr>
              <a:pPr/>
              <a:t>2/16/2024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37A8DBD5-DFA1-45EB-A5D1-E48D0C8F1D73}" type="slidenum">
              <a:rPr lang="en-US" smtClean="0">
                <a:solidFill>
                  <a:srgbClr val="FFFFFF"/>
                </a:solidFill>
              </a:rPr>
              <a:pPr/>
              <a:t>‹Nº›</a:t>
            </a:fld>
            <a:endParaRPr lang="en-US">
              <a:solidFill>
                <a:srgbClr val="FFFFFF"/>
              </a:solidFill>
            </a:endParaRPr>
          </a:p>
        </p:txBody>
      </p:sp>
    </p:spTree>
    <p:extLst>
      <p:ext uri="{BB962C8B-B14F-4D97-AF65-F5344CB8AC3E}">
        <p14:creationId xmlns:p14="http://schemas.microsoft.com/office/powerpoint/2010/main" val="383130872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userDrawn="1">
  <p:cSld name="2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A889B8F-F98A-43B2-9B3A-82851F317CE1}" type="datetimeFigureOut">
              <a:rPr lang="en-US" smtClean="0"/>
              <a:t>2/16/2024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D51485-419C-4DBD-830D-3A0A0ECCFC98}" type="slidenum">
              <a:rPr lang="en-US" smtClean="0"/>
              <a:t>‹Nº›</a:t>
            </a:fld>
            <a:endParaRPr lang="en-US"/>
          </a:p>
        </p:txBody>
      </p:sp>
      <p:sp>
        <p:nvSpPr>
          <p:cNvPr id="21" name="Picture Placeholder 20"/>
          <p:cNvSpPr>
            <a:spLocks noGrp="1"/>
          </p:cNvSpPr>
          <p:nvPr>
            <p:ph type="pic" sz="quarter" idx="15"/>
          </p:nvPr>
        </p:nvSpPr>
        <p:spPr>
          <a:xfrm>
            <a:off x="287674" y="0"/>
            <a:ext cx="6666772" cy="2691560"/>
          </a:xfrm>
          <a:custGeom>
            <a:avLst/>
            <a:gdLst>
              <a:gd name="connsiteX0" fmla="*/ 3626086 w 5106219"/>
              <a:gd name="connsiteY0" fmla="*/ 1307597 h 2061523"/>
              <a:gd name="connsiteX1" fmla="*/ 3467770 w 5106219"/>
              <a:gd name="connsiteY1" fmla="*/ 1379481 h 2061523"/>
              <a:gd name="connsiteX2" fmla="*/ 3403588 w 5106219"/>
              <a:gd name="connsiteY2" fmla="*/ 1586576 h 2061523"/>
              <a:gd name="connsiteX3" fmla="*/ 3467770 w 5106219"/>
              <a:gd name="connsiteY3" fmla="*/ 1793670 h 2061523"/>
              <a:gd name="connsiteX4" fmla="*/ 3626086 w 5106219"/>
              <a:gd name="connsiteY4" fmla="*/ 1865554 h 2061523"/>
              <a:gd name="connsiteX5" fmla="*/ 3783974 w 5106219"/>
              <a:gd name="connsiteY5" fmla="*/ 1793670 h 2061523"/>
              <a:gd name="connsiteX6" fmla="*/ 3847728 w 5106219"/>
              <a:gd name="connsiteY6" fmla="*/ 1584864 h 2061523"/>
              <a:gd name="connsiteX7" fmla="*/ 3783974 w 5106219"/>
              <a:gd name="connsiteY7" fmla="*/ 1379481 h 2061523"/>
              <a:gd name="connsiteX8" fmla="*/ 3626086 w 5106219"/>
              <a:gd name="connsiteY8" fmla="*/ 1307597 h 2061523"/>
              <a:gd name="connsiteX9" fmla="*/ 2726978 w 5106219"/>
              <a:gd name="connsiteY9" fmla="*/ 1132166 h 2061523"/>
              <a:gd name="connsiteX10" fmla="*/ 2967447 w 5106219"/>
              <a:gd name="connsiteY10" fmla="*/ 1132166 h 2061523"/>
              <a:gd name="connsiteX11" fmla="*/ 2967447 w 5106219"/>
              <a:gd name="connsiteY11" fmla="*/ 2040985 h 2061523"/>
              <a:gd name="connsiteX12" fmla="*/ 2726978 w 5106219"/>
              <a:gd name="connsiteY12" fmla="*/ 2040985 h 2061523"/>
              <a:gd name="connsiteX13" fmla="*/ 1269653 w 5106219"/>
              <a:gd name="connsiteY13" fmla="*/ 1132166 h 2061523"/>
              <a:gd name="connsiteX14" fmla="*/ 1510122 w 5106219"/>
              <a:gd name="connsiteY14" fmla="*/ 1132166 h 2061523"/>
              <a:gd name="connsiteX15" fmla="*/ 1510122 w 5106219"/>
              <a:gd name="connsiteY15" fmla="*/ 2040985 h 2061523"/>
              <a:gd name="connsiteX16" fmla="*/ 1269653 w 5106219"/>
              <a:gd name="connsiteY16" fmla="*/ 2040985 h 2061523"/>
              <a:gd name="connsiteX17" fmla="*/ 4800712 w 5106219"/>
              <a:gd name="connsiteY17" fmla="*/ 1111628 h 2061523"/>
              <a:gd name="connsiteX18" fmla="*/ 4946191 w 5106219"/>
              <a:gd name="connsiteY18" fmla="*/ 1140296 h 2061523"/>
              <a:gd name="connsiteX19" fmla="*/ 5045888 w 5106219"/>
              <a:gd name="connsiteY19" fmla="*/ 1213464 h 2061523"/>
              <a:gd name="connsiteX20" fmla="*/ 5092955 w 5106219"/>
              <a:gd name="connsiteY20" fmla="*/ 1314443 h 2061523"/>
              <a:gd name="connsiteX21" fmla="*/ 5106219 w 5106219"/>
              <a:gd name="connsiteY21" fmla="*/ 1476182 h 2061523"/>
              <a:gd name="connsiteX22" fmla="*/ 5106219 w 5106219"/>
              <a:gd name="connsiteY22" fmla="*/ 2040985 h 2061523"/>
              <a:gd name="connsiteX23" fmla="*/ 4865750 w 5106219"/>
              <a:gd name="connsiteY23" fmla="*/ 2040985 h 2061523"/>
              <a:gd name="connsiteX24" fmla="*/ 4865750 w 5106219"/>
              <a:gd name="connsiteY24" fmla="*/ 1577162 h 2061523"/>
              <a:gd name="connsiteX25" fmla="*/ 4850346 w 5106219"/>
              <a:gd name="connsiteY25" fmla="*/ 1386755 h 2061523"/>
              <a:gd name="connsiteX26" fmla="*/ 4800284 w 5106219"/>
              <a:gd name="connsiteY26" fmla="*/ 1319578 h 2061523"/>
              <a:gd name="connsiteX27" fmla="*/ 4716848 w 5106219"/>
              <a:gd name="connsiteY27" fmla="*/ 1295617 h 2061523"/>
              <a:gd name="connsiteX28" fmla="*/ 4604743 w 5106219"/>
              <a:gd name="connsiteY28" fmla="*/ 1329847 h 2061523"/>
              <a:gd name="connsiteX29" fmla="*/ 4536710 w 5106219"/>
              <a:gd name="connsiteY29" fmla="*/ 1420558 h 2061523"/>
              <a:gd name="connsiteX30" fmla="*/ 4518311 w 5106219"/>
              <a:gd name="connsiteY30" fmla="*/ 1629364 h 2061523"/>
              <a:gd name="connsiteX31" fmla="*/ 4518311 w 5106219"/>
              <a:gd name="connsiteY31" fmla="*/ 2040985 h 2061523"/>
              <a:gd name="connsiteX32" fmla="*/ 4277842 w 5106219"/>
              <a:gd name="connsiteY32" fmla="*/ 2040985 h 2061523"/>
              <a:gd name="connsiteX33" fmla="*/ 4277842 w 5106219"/>
              <a:gd name="connsiteY33" fmla="*/ 1132166 h 2061523"/>
              <a:gd name="connsiteX34" fmla="*/ 4501196 w 5106219"/>
              <a:gd name="connsiteY34" fmla="*/ 1132166 h 2061523"/>
              <a:gd name="connsiteX35" fmla="*/ 4501196 w 5106219"/>
              <a:gd name="connsiteY35" fmla="*/ 1265665 h 2061523"/>
              <a:gd name="connsiteX36" fmla="*/ 4800712 w 5106219"/>
              <a:gd name="connsiteY36" fmla="*/ 1111628 h 2061523"/>
              <a:gd name="connsiteX37" fmla="*/ 3625230 w 5106219"/>
              <a:gd name="connsiteY37" fmla="*/ 1111628 h 2061523"/>
              <a:gd name="connsiteX38" fmla="*/ 3963256 w 5106219"/>
              <a:gd name="connsiteY38" fmla="*/ 1245555 h 2061523"/>
              <a:gd name="connsiteX39" fmla="*/ 4095043 w 5106219"/>
              <a:gd name="connsiteY39" fmla="*/ 1584008 h 2061523"/>
              <a:gd name="connsiteX40" fmla="*/ 3961973 w 5106219"/>
              <a:gd name="connsiteY40" fmla="*/ 1925885 h 2061523"/>
              <a:gd name="connsiteX41" fmla="*/ 3626942 w 5106219"/>
              <a:gd name="connsiteY41" fmla="*/ 2061523 h 2061523"/>
              <a:gd name="connsiteX42" fmla="*/ 3388612 w 5106219"/>
              <a:gd name="connsiteY42" fmla="*/ 2005043 h 2061523"/>
              <a:gd name="connsiteX43" fmla="*/ 3216176 w 5106219"/>
              <a:gd name="connsiteY43" fmla="*/ 1839453 h 2061523"/>
              <a:gd name="connsiteX44" fmla="*/ 3157129 w 5106219"/>
              <a:gd name="connsiteY44" fmla="*/ 1573739 h 2061523"/>
              <a:gd name="connsiteX45" fmla="*/ 3216176 w 5106219"/>
              <a:gd name="connsiteY45" fmla="*/ 1341828 h 2061523"/>
              <a:gd name="connsiteX46" fmla="*/ 3383478 w 5106219"/>
              <a:gd name="connsiteY46" fmla="*/ 1170675 h 2061523"/>
              <a:gd name="connsiteX47" fmla="*/ 3625230 w 5106219"/>
              <a:gd name="connsiteY47" fmla="*/ 1111628 h 2061523"/>
              <a:gd name="connsiteX48" fmla="*/ 2086608 w 5106219"/>
              <a:gd name="connsiteY48" fmla="*/ 1111628 h 2061523"/>
              <a:gd name="connsiteX49" fmla="*/ 2363875 w 5106219"/>
              <a:gd name="connsiteY49" fmla="*/ 1172387 h 2061523"/>
              <a:gd name="connsiteX50" fmla="*/ 2488816 w 5106219"/>
              <a:gd name="connsiteY50" fmla="*/ 1352097 h 2061523"/>
              <a:gd name="connsiteX51" fmla="*/ 2262039 w 5106219"/>
              <a:gd name="connsiteY51" fmla="*/ 1394029 h 2061523"/>
              <a:gd name="connsiteX52" fmla="*/ 2206843 w 5106219"/>
              <a:gd name="connsiteY52" fmla="*/ 1312732 h 2061523"/>
              <a:gd name="connsiteX53" fmla="*/ 2090887 w 5106219"/>
              <a:gd name="connsiteY53" fmla="*/ 1284492 h 2061523"/>
              <a:gd name="connsiteX54" fmla="*/ 1954821 w 5106219"/>
              <a:gd name="connsiteY54" fmla="*/ 1311020 h 2061523"/>
              <a:gd name="connsiteX55" fmla="*/ 1927436 w 5106219"/>
              <a:gd name="connsiteY55" fmla="*/ 1359799 h 2061523"/>
              <a:gd name="connsiteX56" fmla="*/ 1951398 w 5106219"/>
              <a:gd name="connsiteY56" fmla="*/ 1403443 h 2061523"/>
              <a:gd name="connsiteX57" fmla="*/ 2176035 w 5106219"/>
              <a:gd name="connsiteY57" fmla="*/ 1471048 h 2061523"/>
              <a:gd name="connsiteX58" fmla="*/ 2444317 w 5106219"/>
              <a:gd name="connsiteY58" fmla="*/ 1578018 h 2061523"/>
              <a:gd name="connsiteX59" fmla="*/ 2519624 w 5106219"/>
              <a:gd name="connsiteY59" fmla="*/ 1756872 h 2061523"/>
              <a:gd name="connsiteX60" fmla="*/ 2415221 w 5106219"/>
              <a:gd name="connsiteY60" fmla="*/ 1971668 h 2061523"/>
              <a:gd name="connsiteX61" fmla="*/ 2106291 w 5106219"/>
              <a:gd name="connsiteY61" fmla="*/ 2061523 h 2061523"/>
              <a:gd name="connsiteX62" fmla="*/ 1812337 w 5106219"/>
              <a:gd name="connsiteY62" fmla="*/ 1986216 h 2061523"/>
              <a:gd name="connsiteX63" fmla="*/ 1670708 w 5106219"/>
              <a:gd name="connsiteY63" fmla="*/ 1781689 h 2061523"/>
              <a:gd name="connsiteX64" fmla="*/ 1912033 w 5106219"/>
              <a:gd name="connsiteY64" fmla="*/ 1744892 h 2061523"/>
              <a:gd name="connsiteX65" fmla="*/ 1974504 w 5106219"/>
              <a:gd name="connsiteY65" fmla="*/ 1851434 h 2061523"/>
              <a:gd name="connsiteX66" fmla="*/ 2106291 w 5106219"/>
              <a:gd name="connsiteY66" fmla="*/ 1887804 h 2061523"/>
              <a:gd name="connsiteX67" fmla="*/ 2246636 w 5106219"/>
              <a:gd name="connsiteY67" fmla="*/ 1853573 h 2061523"/>
              <a:gd name="connsiteX68" fmla="*/ 2278299 w 5106219"/>
              <a:gd name="connsiteY68" fmla="*/ 1789391 h 2061523"/>
              <a:gd name="connsiteX69" fmla="*/ 2261184 w 5106219"/>
              <a:gd name="connsiteY69" fmla="*/ 1744036 h 2061523"/>
              <a:gd name="connsiteX70" fmla="*/ 2180742 w 5106219"/>
              <a:gd name="connsiteY70" fmla="*/ 1712373 h 2061523"/>
              <a:gd name="connsiteX71" fmla="*/ 1811909 w 5106219"/>
              <a:gd name="connsiteY71" fmla="*/ 1595133 h 2061523"/>
              <a:gd name="connsiteX72" fmla="*/ 1704083 w 5106219"/>
              <a:gd name="connsiteY72" fmla="*/ 1390606 h 2061523"/>
              <a:gd name="connsiteX73" fmla="*/ 1797361 w 5106219"/>
              <a:gd name="connsiteY73" fmla="*/ 1192069 h 2061523"/>
              <a:gd name="connsiteX74" fmla="*/ 2086608 w 5106219"/>
              <a:gd name="connsiteY74" fmla="*/ 1111628 h 2061523"/>
              <a:gd name="connsiteX75" fmla="*/ 1269653 w 5106219"/>
              <a:gd name="connsiteY75" fmla="*/ 786438 h 2061523"/>
              <a:gd name="connsiteX76" fmla="*/ 1510122 w 5106219"/>
              <a:gd name="connsiteY76" fmla="*/ 786438 h 2061523"/>
              <a:gd name="connsiteX77" fmla="*/ 1510122 w 5106219"/>
              <a:gd name="connsiteY77" fmla="*/ 1008936 h 2061523"/>
              <a:gd name="connsiteX78" fmla="*/ 1269653 w 5106219"/>
              <a:gd name="connsiteY78" fmla="*/ 1008936 h 2061523"/>
              <a:gd name="connsiteX79" fmla="*/ 0 w 5106219"/>
              <a:gd name="connsiteY79" fmla="*/ 786438 h 2061523"/>
              <a:gd name="connsiteX80" fmla="*/ 274700 w 5106219"/>
              <a:gd name="connsiteY80" fmla="*/ 786438 h 2061523"/>
              <a:gd name="connsiteX81" fmla="*/ 592188 w 5106219"/>
              <a:gd name="connsiteY81" fmla="*/ 1714940 h 2061523"/>
              <a:gd name="connsiteX82" fmla="*/ 899406 w 5106219"/>
              <a:gd name="connsiteY82" fmla="*/ 786438 h 2061523"/>
              <a:gd name="connsiteX83" fmla="*/ 1168115 w 5106219"/>
              <a:gd name="connsiteY83" fmla="*/ 786438 h 2061523"/>
              <a:gd name="connsiteX84" fmla="*/ 718840 w 5106219"/>
              <a:gd name="connsiteY84" fmla="*/ 2040985 h 2061523"/>
              <a:gd name="connsiteX85" fmla="*/ 448420 w 5106219"/>
              <a:gd name="connsiteY85" fmla="*/ 2040985 h 2061523"/>
              <a:gd name="connsiteX86" fmla="*/ 2713902 w 5106219"/>
              <a:gd name="connsiteY86" fmla="*/ 0 h 2061523"/>
              <a:gd name="connsiteX87" fmla="*/ 2971758 w 5106219"/>
              <a:gd name="connsiteY87" fmla="*/ 0 h 2061523"/>
              <a:gd name="connsiteX88" fmla="*/ 2971758 w 5106219"/>
              <a:gd name="connsiteY88" fmla="*/ 819150 h 2061523"/>
              <a:gd name="connsiteX89" fmla="*/ 2967447 w 5106219"/>
              <a:gd name="connsiteY89" fmla="*/ 819150 h 2061523"/>
              <a:gd name="connsiteX90" fmla="*/ 2967447 w 5106219"/>
              <a:gd name="connsiteY90" fmla="*/ 1008936 h 2061523"/>
              <a:gd name="connsiteX91" fmla="*/ 2726978 w 5106219"/>
              <a:gd name="connsiteY91" fmla="*/ 1008936 h 2061523"/>
              <a:gd name="connsiteX92" fmla="*/ 2726978 w 5106219"/>
              <a:gd name="connsiteY92" fmla="*/ 819150 h 2061523"/>
              <a:gd name="connsiteX93" fmla="*/ 2713902 w 5106219"/>
              <a:gd name="connsiteY93" fmla="*/ 819150 h 2061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5106219" h="2061523">
                <a:moveTo>
                  <a:pt x="3626086" y="1307597"/>
                </a:moveTo>
                <a:cubicBezTo>
                  <a:pt x="3563330" y="1307597"/>
                  <a:pt x="3510558" y="1331559"/>
                  <a:pt x="3467770" y="1379481"/>
                </a:cubicBezTo>
                <a:cubicBezTo>
                  <a:pt x="3424982" y="1427404"/>
                  <a:pt x="3403588" y="1496435"/>
                  <a:pt x="3403588" y="1586576"/>
                </a:cubicBezTo>
                <a:cubicBezTo>
                  <a:pt x="3403588" y="1676716"/>
                  <a:pt x="3424982" y="1745747"/>
                  <a:pt x="3467770" y="1793670"/>
                </a:cubicBezTo>
                <a:cubicBezTo>
                  <a:pt x="3510558" y="1841593"/>
                  <a:pt x="3563330" y="1865554"/>
                  <a:pt x="3626086" y="1865554"/>
                </a:cubicBezTo>
                <a:cubicBezTo>
                  <a:pt x="3688842" y="1865554"/>
                  <a:pt x="3741471" y="1841593"/>
                  <a:pt x="3783974" y="1793670"/>
                </a:cubicBezTo>
                <a:cubicBezTo>
                  <a:pt x="3826477" y="1745747"/>
                  <a:pt x="3847728" y="1676145"/>
                  <a:pt x="3847728" y="1584864"/>
                </a:cubicBezTo>
                <a:cubicBezTo>
                  <a:pt x="3847728" y="1495865"/>
                  <a:pt x="3826477" y="1427404"/>
                  <a:pt x="3783974" y="1379481"/>
                </a:cubicBezTo>
                <a:cubicBezTo>
                  <a:pt x="3741471" y="1331559"/>
                  <a:pt x="3688842" y="1307597"/>
                  <a:pt x="3626086" y="1307597"/>
                </a:cubicBezTo>
                <a:close/>
                <a:moveTo>
                  <a:pt x="2726978" y="1132166"/>
                </a:moveTo>
                <a:lnTo>
                  <a:pt x="2967447" y="1132166"/>
                </a:lnTo>
                <a:lnTo>
                  <a:pt x="2967447" y="2040985"/>
                </a:lnTo>
                <a:lnTo>
                  <a:pt x="2726978" y="2040985"/>
                </a:lnTo>
                <a:close/>
                <a:moveTo>
                  <a:pt x="1269653" y="1132166"/>
                </a:moveTo>
                <a:lnTo>
                  <a:pt x="1510122" y="1132166"/>
                </a:lnTo>
                <a:lnTo>
                  <a:pt x="1510122" y="2040985"/>
                </a:lnTo>
                <a:lnTo>
                  <a:pt x="1269653" y="2040985"/>
                </a:lnTo>
                <a:close/>
                <a:moveTo>
                  <a:pt x="4800712" y="1111628"/>
                </a:moveTo>
                <a:cubicBezTo>
                  <a:pt x="4853769" y="1111628"/>
                  <a:pt x="4902262" y="1121184"/>
                  <a:pt x="4946191" y="1140296"/>
                </a:cubicBezTo>
                <a:cubicBezTo>
                  <a:pt x="4990120" y="1159408"/>
                  <a:pt x="5023352" y="1183797"/>
                  <a:pt x="5045888" y="1213464"/>
                </a:cubicBezTo>
                <a:cubicBezTo>
                  <a:pt x="5068423" y="1243130"/>
                  <a:pt x="5084111" y="1276790"/>
                  <a:pt x="5092955" y="1314443"/>
                </a:cubicBezTo>
                <a:cubicBezTo>
                  <a:pt x="5101798" y="1352097"/>
                  <a:pt x="5106219" y="1406010"/>
                  <a:pt x="5106219" y="1476182"/>
                </a:cubicBezTo>
                <a:lnTo>
                  <a:pt x="5106219" y="2040985"/>
                </a:lnTo>
                <a:lnTo>
                  <a:pt x="4865750" y="2040985"/>
                </a:lnTo>
                <a:lnTo>
                  <a:pt x="4865750" y="1577162"/>
                </a:lnTo>
                <a:cubicBezTo>
                  <a:pt x="4865750" y="1479035"/>
                  <a:pt x="4860615" y="1415566"/>
                  <a:pt x="4850346" y="1386755"/>
                </a:cubicBezTo>
                <a:cubicBezTo>
                  <a:pt x="4840077" y="1357945"/>
                  <a:pt x="4823390" y="1335552"/>
                  <a:pt x="4800284" y="1319578"/>
                </a:cubicBezTo>
                <a:cubicBezTo>
                  <a:pt x="4777179" y="1303604"/>
                  <a:pt x="4749366" y="1295617"/>
                  <a:pt x="4716848" y="1295617"/>
                </a:cubicBezTo>
                <a:cubicBezTo>
                  <a:pt x="4675200" y="1295617"/>
                  <a:pt x="4637832" y="1307027"/>
                  <a:pt x="4604743" y="1329847"/>
                </a:cubicBezTo>
                <a:cubicBezTo>
                  <a:pt x="4571653" y="1352667"/>
                  <a:pt x="4548976" y="1382904"/>
                  <a:pt x="4536710" y="1420558"/>
                </a:cubicBezTo>
                <a:cubicBezTo>
                  <a:pt x="4524444" y="1458211"/>
                  <a:pt x="4518311" y="1527813"/>
                  <a:pt x="4518311" y="1629364"/>
                </a:cubicBezTo>
                <a:lnTo>
                  <a:pt x="4518311" y="2040985"/>
                </a:lnTo>
                <a:lnTo>
                  <a:pt x="4277842" y="2040985"/>
                </a:lnTo>
                <a:lnTo>
                  <a:pt x="4277842" y="1132166"/>
                </a:lnTo>
                <a:lnTo>
                  <a:pt x="4501196" y="1132166"/>
                </a:lnTo>
                <a:lnTo>
                  <a:pt x="4501196" y="1265665"/>
                </a:lnTo>
                <a:cubicBezTo>
                  <a:pt x="4580496" y="1162974"/>
                  <a:pt x="4680335" y="1111628"/>
                  <a:pt x="4800712" y="1111628"/>
                </a:cubicBezTo>
                <a:close/>
                <a:moveTo>
                  <a:pt x="3625230" y="1111628"/>
                </a:moveTo>
                <a:cubicBezTo>
                  <a:pt x="3762723" y="1111628"/>
                  <a:pt x="3875398" y="1156270"/>
                  <a:pt x="3963256" y="1245555"/>
                </a:cubicBezTo>
                <a:cubicBezTo>
                  <a:pt x="4051114" y="1334839"/>
                  <a:pt x="4095043" y="1447657"/>
                  <a:pt x="4095043" y="1584008"/>
                </a:cubicBezTo>
                <a:cubicBezTo>
                  <a:pt x="4095043" y="1721501"/>
                  <a:pt x="4050687" y="1835460"/>
                  <a:pt x="3961973" y="1925885"/>
                </a:cubicBezTo>
                <a:cubicBezTo>
                  <a:pt x="3873258" y="2016311"/>
                  <a:pt x="3761582" y="2061523"/>
                  <a:pt x="3626942" y="2061523"/>
                </a:cubicBezTo>
                <a:cubicBezTo>
                  <a:pt x="3543648" y="2061523"/>
                  <a:pt x="3464204" y="2042697"/>
                  <a:pt x="3388612" y="2005043"/>
                </a:cubicBezTo>
                <a:cubicBezTo>
                  <a:pt x="3313020" y="1967390"/>
                  <a:pt x="3255541" y="1912193"/>
                  <a:pt x="3216176" y="1839453"/>
                </a:cubicBezTo>
                <a:cubicBezTo>
                  <a:pt x="3176811" y="1766713"/>
                  <a:pt x="3157129" y="1678142"/>
                  <a:pt x="3157129" y="1573739"/>
                </a:cubicBezTo>
                <a:cubicBezTo>
                  <a:pt x="3157129" y="1493868"/>
                  <a:pt x="3176811" y="1416564"/>
                  <a:pt x="3216176" y="1341828"/>
                </a:cubicBezTo>
                <a:cubicBezTo>
                  <a:pt x="3255541" y="1267091"/>
                  <a:pt x="3311309" y="1210040"/>
                  <a:pt x="3383478" y="1170675"/>
                </a:cubicBezTo>
                <a:cubicBezTo>
                  <a:pt x="3455647" y="1131310"/>
                  <a:pt x="3536231" y="1111628"/>
                  <a:pt x="3625230" y="1111628"/>
                </a:cubicBezTo>
                <a:close/>
                <a:moveTo>
                  <a:pt x="2086608" y="1111628"/>
                </a:moveTo>
                <a:cubicBezTo>
                  <a:pt x="2210979" y="1111628"/>
                  <a:pt x="2303401" y="1131881"/>
                  <a:pt x="2363875" y="1172387"/>
                </a:cubicBezTo>
                <a:cubicBezTo>
                  <a:pt x="2424349" y="1212893"/>
                  <a:pt x="2465996" y="1272796"/>
                  <a:pt x="2488816" y="1352097"/>
                </a:cubicBezTo>
                <a:lnTo>
                  <a:pt x="2262039" y="1394029"/>
                </a:lnTo>
                <a:cubicBezTo>
                  <a:pt x="2252341" y="1358658"/>
                  <a:pt x="2233942" y="1331559"/>
                  <a:pt x="2206843" y="1312732"/>
                </a:cubicBezTo>
                <a:cubicBezTo>
                  <a:pt x="2179744" y="1293905"/>
                  <a:pt x="2141092" y="1284492"/>
                  <a:pt x="2090887" y="1284492"/>
                </a:cubicBezTo>
                <a:cubicBezTo>
                  <a:pt x="2027561" y="1284492"/>
                  <a:pt x="1982205" y="1293335"/>
                  <a:pt x="1954821" y="1311020"/>
                </a:cubicBezTo>
                <a:cubicBezTo>
                  <a:pt x="1936565" y="1323572"/>
                  <a:pt x="1927436" y="1339831"/>
                  <a:pt x="1927436" y="1359799"/>
                </a:cubicBezTo>
                <a:cubicBezTo>
                  <a:pt x="1927436" y="1376914"/>
                  <a:pt x="1935424" y="1391462"/>
                  <a:pt x="1951398" y="1403443"/>
                </a:cubicBezTo>
                <a:cubicBezTo>
                  <a:pt x="1973077" y="1419417"/>
                  <a:pt x="2047956" y="1441952"/>
                  <a:pt x="2176035" y="1471048"/>
                </a:cubicBezTo>
                <a:cubicBezTo>
                  <a:pt x="2304114" y="1500144"/>
                  <a:pt x="2393541" y="1535800"/>
                  <a:pt x="2444317" y="1578018"/>
                </a:cubicBezTo>
                <a:cubicBezTo>
                  <a:pt x="2494521" y="1620806"/>
                  <a:pt x="2519624" y="1680424"/>
                  <a:pt x="2519624" y="1756872"/>
                </a:cubicBezTo>
                <a:cubicBezTo>
                  <a:pt x="2519624" y="1840166"/>
                  <a:pt x="2484823" y="1911765"/>
                  <a:pt x="2415221" y="1971668"/>
                </a:cubicBezTo>
                <a:cubicBezTo>
                  <a:pt x="2345619" y="2031572"/>
                  <a:pt x="2242642" y="2061523"/>
                  <a:pt x="2106291" y="2061523"/>
                </a:cubicBezTo>
                <a:cubicBezTo>
                  <a:pt x="1982491" y="2061523"/>
                  <a:pt x="1884506" y="2036421"/>
                  <a:pt x="1812337" y="1986216"/>
                </a:cubicBezTo>
                <a:cubicBezTo>
                  <a:pt x="1740167" y="1936012"/>
                  <a:pt x="1692958" y="1867836"/>
                  <a:pt x="1670708" y="1781689"/>
                </a:cubicBezTo>
                <a:lnTo>
                  <a:pt x="1912033" y="1744892"/>
                </a:lnTo>
                <a:cubicBezTo>
                  <a:pt x="1922302" y="1791673"/>
                  <a:pt x="1943125" y="1827187"/>
                  <a:pt x="1974504" y="1851434"/>
                </a:cubicBezTo>
                <a:cubicBezTo>
                  <a:pt x="2005881" y="1875680"/>
                  <a:pt x="2049811" y="1887804"/>
                  <a:pt x="2106291" y="1887804"/>
                </a:cubicBezTo>
                <a:cubicBezTo>
                  <a:pt x="2168476" y="1887804"/>
                  <a:pt x="2215258" y="1876394"/>
                  <a:pt x="2246636" y="1853573"/>
                </a:cubicBezTo>
                <a:cubicBezTo>
                  <a:pt x="2267744" y="1837599"/>
                  <a:pt x="2278299" y="1816205"/>
                  <a:pt x="2278299" y="1789391"/>
                </a:cubicBezTo>
                <a:cubicBezTo>
                  <a:pt x="2278299" y="1771135"/>
                  <a:pt x="2272594" y="1756016"/>
                  <a:pt x="2261184" y="1744036"/>
                </a:cubicBezTo>
                <a:cubicBezTo>
                  <a:pt x="2249203" y="1732626"/>
                  <a:pt x="2222389" y="1722071"/>
                  <a:pt x="2180742" y="1712373"/>
                </a:cubicBezTo>
                <a:cubicBezTo>
                  <a:pt x="1986769" y="1669585"/>
                  <a:pt x="1863825" y="1630505"/>
                  <a:pt x="1811909" y="1595133"/>
                </a:cubicBezTo>
                <a:cubicBezTo>
                  <a:pt x="1740025" y="1546070"/>
                  <a:pt x="1704083" y="1477894"/>
                  <a:pt x="1704083" y="1390606"/>
                </a:cubicBezTo>
                <a:cubicBezTo>
                  <a:pt x="1704083" y="1311876"/>
                  <a:pt x="1735176" y="1245697"/>
                  <a:pt x="1797361" y="1192069"/>
                </a:cubicBezTo>
                <a:cubicBezTo>
                  <a:pt x="1859546" y="1138442"/>
                  <a:pt x="1955962" y="1111628"/>
                  <a:pt x="2086608" y="1111628"/>
                </a:cubicBezTo>
                <a:close/>
                <a:moveTo>
                  <a:pt x="1269653" y="786438"/>
                </a:moveTo>
                <a:lnTo>
                  <a:pt x="1510122" y="786438"/>
                </a:lnTo>
                <a:lnTo>
                  <a:pt x="1510122" y="1008936"/>
                </a:lnTo>
                <a:lnTo>
                  <a:pt x="1269653" y="1008936"/>
                </a:lnTo>
                <a:close/>
                <a:moveTo>
                  <a:pt x="0" y="786438"/>
                </a:moveTo>
                <a:lnTo>
                  <a:pt x="274700" y="786438"/>
                </a:lnTo>
                <a:lnTo>
                  <a:pt x="592188" y="1714940"/>
                </a:lnTo>
                <a:lnTo>
                  <a:pt x="899406" y="786438"/>
                </a:lnTo>
                <a:lnTo>
                  <a:pt x="1168115" y="786438"/>
                </a:lnTo>
                <a:lnTo>
                  <a:pt x="718840" y="2040985"/>
                </a:lnTo>
                <a:lnTo>
                  <a:pt x="448420" y="2040985"/>
                </a:lnTo>
                <a:close/>
                <a:moveTo>
                  <a:pt x="2713902" y="0"/>
                </a:moveTo>
                <a:lnTo>
                  <a:pt x="2971758" y="0"/>
                </a:lnTo>
                <a:lnTo>
                  <a:pt x="2971758" y="819150"/>
                </a:lnTo>
                <a:lnTo>
                  <a:pt x="2967447" y="819150"/>
                </a:lnTo>
                <a:lnTo>
                  <a:pt x="2967447" y="1008936"/>
                </a:lnTo>
                <a:lnTo>
                  <a:pt x="2726978" y="1008936"/>
                </a:lnTo>
                <a:lnTo>
                  <a:pt x="2726978" y="819150"/>
                </a:lnTo>
                <a:lnTo>
                  <a:pt x="2713902" y="819150"/>
                </a:lnTo>
                <a:close/>
              </a:path>
            </a:pathLst>
          </a:custGeom>
        </p:spPr>
        <p:txBody>
          <a:bodyPr wrap="square">
            <a:noAutofit/>
          </a:bodyPr>
          <a:lstStyle/>
          <a:p>
            <a:endParaRPr lang="en-IN" dirty="0"/>
          </a:p>
        </p:txBody>
      </p:sp>
      <p:sp>
        <p:nvSpPr>
          <p:cNvPr id="26" name="Picture Placeholder 25"/>
          <p:cNvSpPr>
            <a:spLocks noGrp="1"/>
          </p:cNvSpPr>
          <p:nvPr>
            <p:ph type="pic" sz="quarter" idx="16"/>
          </p:nvPr>
        </p:nvSpPr>
        <p:spPr>
          <a:xfrm>
            <a:off x="3686766" y="4438888"/>
            <a:ext cx="8182508" cy="2419112"/>
          </a:xfrm>
          <a:custGeom>
            <a:avLst/>
            <a:gdLst>
              <a:gd name="connsiteX0" fmla="*/ 4787018 w 6267152"/>
              <a:gd name="connsiteY0" fmla="*/ 521158 h 1850468"/>
              <a:gd name="connsiteX1" fmla="*/ 4628702 w 6267152"/>
              <a:gd name="connsiteY1" fmla="*/ 593042 h 1850468"/>
              <a:gd name="connsiteX2" fmla="*/ 4564520 w 6267152"/>
              <a:gd name="connsiteY2" fmla="*/ 800137 h 1850468"/>
              <a:gd name="connsiteX3" fmla="*/ 4628702 w 6267152"/>
              <a:gd name="connsiteY3" fmla="*/ 1007231 h 1850468"/>
              <a:gd name="connsiteX4" fmla="*/ 4787018 w 6267152"/>
              <a:gd name="connsiteY4" fmla="*/ 1079115 h 1850468"/>
              <a:gd name="connsiteX5" fmla="*/ 4944906 w 6267152"/>
              <a:gd name="connsiteY5" fmla="*/ 1007231 h 1850468"/>
              <a:gd name="connsiteX6" fmla="*/ 5008661 w 6267152"/>
              <a:gd name="connsiteY6" fmla="*/ 798425 h 1850468"/>
              <a:gd name="connsiteX7" fmla="*/ 4944906 w 6267152"/>
              <a:gd name="connsiteY7" fmla="*/ 593042 h 1850468"/>
              <a:gd name="connsiteX8" fmla="*/ 4787018 w 6267152"/>
              <a:gd name="connsiteY8" fmla="*/ 521158 h 1850468"/>
              <a:gd name="connsiteX9" fmla="*/ 3887910 w 6267152"/>
              <a:gd name="connsiteY9" fmla="*/ 345727 h 1850468"/>
              <a:gd name="connsiteX10" fmla="*/ 4128380 w 6267152"/>
              <a:gd name="connsiteY10" fmla="*/ 345727 h 1850468"/>
              <a:gd name="connsiteX11" fmla="*/ 4128380 w 6267152"/>
              <a:gd name="connsiteY11" fmla="*/ 1031318 h 1850468"/>
              <a:gd name="connsiteX12" fmla="*/ 4134996 w 6267152"/>
              <a:gd name="connsiteY12" fmla="*/ 1031318 h 1850468"/>
              <a:gd name="connsiteX13" fmla="*/ 4134996 w 6267152"/>
              <a:gd name="connsiteY13" fmla="*/ 1850468 h 1850468"/>
              <a:gd name="connsiteX14" fmla="*/ 3877140 w 6267152"/>
              <a:gd name="connsiteY14" fmla="*/ 1850468 h 1850468"/>
              <a:gd name="connsiteX15" fmla="*/ 3877140 w 6267152"/>
              <a:gd name="connsiteY15" fmla="*/ 1031318 h 1850468"/>
              <a:gd name="connsiteX16" fmla="*/ 3887910 w 6267152"/>
              <a:gd name="connsiteY16" fmla="*/ 1031318 h 1850468"/>
              <a:gd name="connsiteX17" fmla="*/ 1459036 w 6267152"/>
              <a:gd name="connsiteY17" fmla="*/ 345727 h 1850468"/>
              <a:gd name="connsiteX18" fmla="*/ 1699505 w 6267152"/>
              <a:gd name="connsiteY18" fmla="*/ 345727 h 1850468"/>
              <a:gd name="connsiteX19" fmla="*/ 1699505 w 6267152"/>
              <a:gd name="connsiteY19" fmla="*/ 1254546 h 1850468"/>
              <a:gd name="connsiteX20" fmla="*/ 1459036 w 6267152"/>
              <a:gd name="connsiteY20" fmla="*/ 1254546 h 1850468"/>
              <a:gd name="connsiteX21" fmla="*/ 5961644 w 6267152"/>
              <a:gd name="connsiteY21" fmla="*/ 325189 h 1850468"/>
              <a:gd name="connsiteX22" fmla="*/ 6107124 w 6267152"/>
              <a:gd name="connsiteY22" fmla="*/ 353857 h 1850468"/>
              <a:gd name="connsiteX23" fmla="*/ 6206820 w 6267152"/>
              <a:gd name="connsiteY23" fmla="*/ 427025 h 1850468"/>
              <a:gd name="connsiteX24" fmla="*/ 6253888 w 6267152"/>
              <a:gd name="connsiteY24" fmla="*/ 528005 h 1850468"/>
              <a:gd name="connsiteX25" fmla="*/ 6267152 w 6267152"/>
              <a:gd name="connsiteY25" fmla="*/ 689743 h 1850468"/>
              <a:gd name="connsiteX26" fmla="*/ 6267152 w 6267152"/>
              <a:gd name="connsiteY26" fmla="*/ 1254546 h 1850468"/>
              <a:gd name="connsiteX27" fmla="*/ 6026682 w 6267152"/>
              <a:gd name="connsiteY27" fmla="*/ 1254546 h 1850468"/>
              <a:gd name="connsiteX28" fmla="*/ 6026682 w 6267152"/>
              <a:gd name="connsiteY28" fmla="*/ 790723 h 1850468"/>
              <a:gd name="connsiteX29" fmla="*/ 6011279 w 6267152"/>
              <a:gd name="connsiteY29" fmla="*/ 600316 h 1850468"/>
              <a:gd name="connsiteX30" fmla="*/ 5961216 w 6267152"/>
              <a:gd name="connsiteY30" fmla="*/ 533139 h 1850468"/>
              <a:gd name="connsiteX31" fmla="*/ 5877780 w 6267152"/>
              <a:gd name="connsiteY31" fmla="*/ 509178 h 1850468"/>
              <a:gd name="connsiteX32" fmla="*/ 5765675 w 6267152"/>
              <a:gd name="connsiteY32" fmla="*/ 543408 h 1850468"/>
              <a:gd name="connsiteX33" fmla="*/ 5697642 w 6267152"/>
              <a:gd name="connsiteY33" fmla="*/ 634119 h 1850468"/>
              <a:gd name="connsiteX34" fmla="*/ 5679244 w 6267152"/>
              <a:gd name="connsiteY34" fmla="*/ 842925 h 1850468"/>
              <a:gd name="connsiteX35" fmla="*/ 5679244 w 6267152"/>
              <a:gd name="connsiteY35" fmla="*/ 1254546 h 1850468"/>
              <a:gd name="connsiteX36" fmla="*/ 5438774 w 6267152"/>
              <a:gd name="connsiteY36" fmla="*/ 1254546 h 1850468"/>
              <a:gd name="connsiteX37" fmla="*/ 5438774 w 6267152"/>
              <a:gd name="connsiteY37" fmla="*/ 345727 h 1850468"/>
              <a:gd name="connsiteX38" fmla="*/ 5662128 w 6267152"/>
              <a:gd name="connsiteY38" fmla="*/ 345727 h 1850468"/>
              <a:gd name="connsiteX39" fmla="*/ 5662128 w 6267152"/>
              <a:gd name="connsiteY39" fmla="*/ 479226 h 1850468"/>
              <a:gd name="connsiteX40" fmla="*/ 5961644 w 6267152"/>
              <a:gd name="connsiteY40" fmla="*/ 325189 h 1850468"/>
              <a:gd name="connsiteX41" fmla="*/ 4786163 w 6267152"/>
              <a:gd name="connsiteY41" fmla="*/ 325189 h 1850468"/>
              <a:gd name="connsiteX42" fmla="*/ 5124189 w 6267152"/>
              <a:gd name="connsiteY42" fmla="*/ 459116 h 1850468"/>
              <a:gd name="connsiteX43" fmla="*/ 5255976 w 6267152"/>
              <a:gd name="connsiteY43" fmla="*/ 797569 h 1850468"/>
              <a:gd name="connsiteX44" fmla="*/ 5122905 w 6267152"/>
              <a:gd name="connsiteY44" fmla="*/ 1139446 h 1850468"/>
              <a:gd name="connsiteX45" fmla="*/ 4787874 w 6267152"/>
              <a:gd name="connsiteY45" fmla="*/ 1275084 h 1850468"/>
              <a:gd name="connsiteX46" fmla="*/ 4549545 w 6267152"/>
              <a:gd name="connsiteY46" fmla="*/ 1218604 h 1850468"/>
              <a:gd name="connsiteX47" fmla="*/ 4377109 w 6267152"/>
              <a:gd name="connsiteY47" fmla="*/ 1053014 h 1850468"/>
              <a:gd name="connsiteX48" fmla="*/ 4318061 w 6267152"/>
              <a:gd name="connsiteY48" fmla="*/ 787300 h 1850468"/>
              <a:gd name="connsiteX49" fmla="*/ 4377109 w 6267152"/>
              <a:gd name="connsiteY49" fmla="*/ 555389 h 1850468"/>
              <a:gd name="connsiteX50" fmla="*/ 4544410 w 6267152"/>
              <a:gd name="connsiteY50" fmla="*/ 384237 h 1850468"/>
              <a:gd name="connsiteX51" fmla="*/ 4786163 w 6267152"/>
              <a:gd name="connsiteY51" fmla="*/ 325189 h 1850468"/>
              <a:gd name="connsiteX52" fmla="*/ 3247541 w 6267152"/>
              <a:gd name="connsiteY52" fmla="*/ 325189 h 1850468"/>
              <a:gd name="connsiteX53" fmla="*/ 3524808 w 6267152"/>
              <a:gd name="connsiteY53" fmla="*/ 385948 h 1850468"/>
              <a:gd name="connsiteX54" fmla="*/ 3649748 w 6267152"/>
              <a:gd name="connsiteY54" fmla="*/ 565658 h 1850468"/>
              <a:gd name="connsiteX55" fmla="*/ 3422972 w 6267152"/>
              <a:gd name="connsiteY55" fmla="*/ 607590 h 1850468"/>
              <a:gd name="connsiteX56" fmla="*/ 3367775 w 6267152"/>
              <a:gd name="connsiteY56" fmla="*/ 526293 h 1850468"/>
              <a:gd name="connsiteX57" fmla="*/ 3251820 w 6267152"/>
              <a:gd name="connsiteY57" fmla="*/ 498053 h 1850468"/>
              <a:gd name="connsiteX58" fmla="*/ 3115753 w 6267152"/>
              <a:gd name="connsiteY58" fmla="*/ 524582 h 1850468"/>
              <a:gd name="connsiteX59" fmla="*/ 3088369 w 6267152"/>
              <a:gd name="connsiteY59" fmla="*/ 573360 h 1850468"/>
              <a:gd name="connsiteX60" fmla="*/ 3112330 w 6267152"/>
              <a:gd name="connsiteY60" fmla="*/ 617004 h 1850468"/>
              <a:gd name="connsiteX61" fmla="*/ 3336968 w 6267152"/>
              <a:gd name="connsiteY61" fmla="*/ 684609 h 1850468"/>
              <a:gd name="connsiteX62" fmla="*/ 3605249 w 6267152"/>
              <a:gd name="connsiteY62" fmla="*/ 791579 h 1850468"/>
              <a:gd name="connsiteX63" fmla="*/ 3680556 w 6267152"/>
              <a:gd name="connsiteY63" fmla="*/ 970433 h 1850468"/>
              <a:gd name="connsiteX64" fmla="*/ 3576153 w 6267152"/>
              <a:gd name="connsiteY64" fmla="*/ 1185230 h 1850468"/>
              <a:gd name="connsiteX65" fmla="*/ 3267223 w 6267152"/>
              <a:gd name="connsiteY65" fmla="*/ 1275084 h 1850468"/>
              <a:gd name="connsiteX66" fmla="*/ 2973269 w 6267152"/>
              <a:gd name="connsiteY66" fmla="*/ 1199777 h 1850468"/>
              <a:gd name="connsiteX67" fmla="*/ 2831641 w 6267152"/>
              <a:gd name="connsiteY67" fmla="*/ 995250 h 1850468"/>
              <a:gd name="connsiteX68" fmla="*/ 3072965 w 6267152"/>
              <a:gd name="connsiteY68" fmla="*/ 958453 h 1850468"/>
              <a:gd name="connsiteX69" fmla="*/ 3135436 w 6267152"/>
              <a:gd name="connsiteY69" fmla="*/ 1064995 h 1850468"/>
              <a:gd name="connsiteX70" fmla="*/ 3267223 w 6267152"/>
              <a:gd name="connsiteY70" fmla="*/ 1101365 h 1850468"/>
              <a:gd name="connsiteX71" fmla="*/ 3407568 w 6267152"/>
              <a:gd name="connsiteY71" fmla="*/ 1067134 h 1850468"/>
              <a:gd name="connsiteX72" fmla="*/ 3439231 w 6267152"/>
              <a:gd name="connsiteY72" fmla="*/ 1002952 h 1850468"/>
              <a:gd name="connsiteX73" fmla="*/ 3422116 w 6267152"/>
              <a:gd name="connsiteY73" fmla="*/ 957597 h 1850468"/>
              <a:gd name="connsiteX74" fmla="*/ 3341674 w 6267152"/>
              <a:gd name="connsiteY74" fmla="*/ 925934 h 1850468"/>
              <a:gd name="connsiteX75" fmla="*/ 2972841 w 6267152"/>
              <a:gd name="connsiteY75" fmla="*/ 808694 h 1850468"/>
              <a:gd name="connsiteX76" fmla="*/ 2865016 w 6267152"/>
              <a:gd name="connsiteY76" fmla="*/ 604167 h 1850468"/>
              <a:gd name="connsiteX77" fmla="*/ 2958293 w 6267152"/>
              <a:gd name="connsiteY77" fmla="*/ 405631 h 1850468"/>
              <a:gd name="connsiteX78" fmla="*/ 3247541 w 6267152"/>
              <a:gd name="connsiteY78" fmla="*/ 325189 h 1850468"/>
              <a:gd name="connsiteX79" fmla="*/ 2275991 w 6267152"/>
              <a:gd name="connsiteY79" fmla="*/ 325189 h 1850468"/>
              <a:gd name="connsiteX80" fmla="*/ 2553258 w 6267152"/>
              <a:gd name="connsiteY80" fmla="*/ 385948 h 1850468"/>
              <a:gd name="connsiteX81" fmla="*/ 2678199 w 6267152"/>
              <a:gd name="connsiteY81" fmla="*/ 565658 h 1850468"/>
              <a:gd name="connsiteX82" fmla="*/ 2451422 w 6267152"/>
              <a:gd name="connsiteY82" fmla="*/ 607590 h 1850468"/>
              <a:gd name="connsiteX83" fmla="*/ 2396226 w 6267152"/>
              <a:gd name="connsiteY83" fmla="*/ 526293 h 1850468"/>
              <a:gd name="connsiteX84" fmla="*/ 2280270 w 6267152"/>
              <a:gd name="connsiteY84" fmla="*/ 498053 h 1850468"/>
              <a:gd name="connsiteX85" fmla="*/ 2144204 w 6267152"/>
              <a:gd name="connsiteY85" fmla="*/ 524582 h 1850468"/>
              <a:gd name="connsiteX86" fmla="*/ 2116819 w 6267152"/>
              <a:gd name="connsiteY86" fmla="*/ 573360 h 1850468"/>
              <a:gd name="connsiteX87" fmla="*/ 2140781 w 6267152"/>
              <a:gd name="connsiteY87" fmla="*/ 617004 h 1850468"/>
              <a:gd name="connsiteX88" fmla="*/ 2365418 w 6267152"/>
              <a:gd name="connsiteY88" fmla="*/ 684609 h 1850468"/>
              <a:gd name="connsiteX89" fmla="*/ 2633699 w 6267152"/>
              <a:gd name="connsiteY89" fmla="*/ 791579 h 1850468"/>
              <a:gd name="connsiteX90" fmla="*/ 2709006 w 6267152"/>
              <a:gd name="connsiteY90" fmla="*/ 970433 h 1850468"/>
              <a:gd name="connsiteX91" fmla="*/ 2604604 w 6267152"/>
              <a:gd name="connsiteY91" fmla="*/ 1185230 h 1850468"/>
              <a:gd name="connsiteX92" fmla="*/ 2295674 w 6267152"/>
              <a:gd name="connsiteY92" fmla="*/ 1275084 h 1850468"/>
              <a:gd name="connsiteX93" fmla="*/ 2001719 w 6267152"/>
              <a:gd name="connsiteY93" fmla="*/ 1199777 h 1850468"/>
              <a:gd name="connsiteX94" fmla="*/ 1860091 w 6267152"/>
              <a:gd name="connsiteY94" fmla="*/ 995250 h 1850468"/>
              <a:gd name="connsiteX95" fmla="*/ 2101416 w 6267152"/>
              <a:gd name="connsiteY95" fmla="*/ 958453 h 1850468"/>
              <a:gd name="connsiteX96" fmla="*/ 2163886 w 6267152"/>
              <a:gd name="connsiteY96" fmla="*/ 1064995 h 1850468"/>
              <a:gd name="connsiteX97" fmla="*/ 2295674 w 6267152"/>
              <a:gd name="connsiteY97" fmla="*/ 1101365 h 1850468"/>
              <a:gd name="connsiteX98" fmla="*/ 2436019 w 6267152"/>
              <a:gd name="connsiteY98" fmla="*/ 1067134 h 1850468"/>
              <a:gd name="connsiteX99" fmla="*/ 2467682 w 6267152"/>
              <a:gd name="connsiteY99" fmla="*/ 1002952 h 1850468"/>
              <a:gd name="connsiteX100" fmla="*/ 2450566 w 6267152"/>
              <a:gd name="connsiteY100" fmla="*/ 957597 h 1850468"/>
              <a:gd name="connsiteX101" fmla="*/ 2370125 w 6267152"/>
              <a:gd name="connsiteY101" fmla="*/ 925934 h 1850468"/>
              <a:gd name="connsiteX102" fmla="*/ 2001291 w 6267152"/>
              <a:gd name="connsiteY102" fmla="*/ 808694 h 1850468"/>
              <a:gd name="connsiteX103" fmla="*/ 1893465 w 6267152"/>
              <a:gd name="connsiteY103" fmla="*/ 604167 h 1850468"/>
              <a:gd name="connsiteX104" fmla="*/ 1986743 w 6267152"/>
              <a:gd name="connsiteY104" fmla="*/ 405631 h 1850468"/>
              <a:gd name="connsiteX105" fmla="*/ 2275991 w 6267152"/>
              <a:gd name="connsiteY105" fmla="*/ 325189 h 1850468"/>
              <a:gd name="connsiteX106" fmla="*/ 3887910 w 6267152"/>
              <a:gd name="connsiteY106" fmla="*/ 0 h 1850468"/>
              <a:gd name="connsiteX107" fmla="*/ 4128380 w 6267152"/>
              <a:gd name="connsiteY107" fmla="*/ 0 h 1850468"/>
              <a:gd name="connsiteX108" fmla="*/ 4128380 w 6267152"/>
              <a:gd name="connsiteY108" fmla="*/ 222498 h 1850468"/>
              <a:gd name="connsiteX109" fmla="*/ 3887910 w 6267152"/>
              <a:gd name="connsiteY109" fmla="*/ 222498 h 1850468"/>
              <a:gd name="connsiteX110" fmla="*/ 1459036 w 6267152"/>
              <a:gd name="connsiteY110" fmla="*/ 0 h 1850468"/>
              <a:gd name="connsiteX111" fmla="*/ 1699505 w 6267152"/>
              <a:gd name="connsiteY111" fmla="*/ 0 h 1850468"/>
              <a:gd name="connsiteX112" fmla="*/ 1699505 w 6267152"/>
              <a:gd name="connsiteY112" fmla="*/ 222498 h 1850468"/>
              <a:gd name="connsiteX113" fmla="*/ 1459036 w 6267152"/>
              <a:gd name="connsiteY113" fmla="*/ 222498 h 1850468"/>
              <a:gd name="connsiteX114" fmla="*/ 0 w 6267152"/>
              <a:gd name="connsiteY114" fmla="*/ 0 h 1850468"/>
              <a:gd name="connsiteX115" fmla="*/ 379102 w 6267152"/>
              <a:gd name="connsiteY115" fmla="*/ 0 h 1850468"/>
              <a:gd name="connsiteX116" fmla="*/ 606735 w 6267152"/>
              <a:gd name="connsiteY116" fmla="*/ 855761 h 1850468"/>
              <a:gd name="connsiteX117" fmla="*/ 831800 w 6267152"/>
              <a:gd name="connsiteY117" fmla="*/ 0 h 1850468"/>
              <a:gd name="connsiteX118" fmla="*/ 1211758 w 6267152"/>
              <a:gd name="connsiteY118" fmla="*/ 0 h 1850468"/>
              <a:gd name="connsiteX119" fmla="*/ 1211758 w 6267152"/>
              <a:gd name="connsiteY119" fmla="*/ 1254546 h 1850468"/>
              <a:gd name="connsiteX120" fmla="*/ 976424 w 6267152"/>
              <a:gd name="connsiteY120" fmla="*/ 1254546 h 1850468"/>
              <a:gd name="connsiteX121" fmla="*/ 976424 w 6267152"/>
              <a:gd name="connsiteY121" fmla="*/ 266997 h 1850468"/>
              <a:gd name="connsiteX122" fmla="*/ 727397 w 6267152"/>
              <a:gd name="connsiteY122" fmla="*/ 1254546 h 1850468"/>
              <a:gd name="connsiteX123" fmla="*/ 483505 w 6267152"/>
              <a:gd name="connsiteY123" fmla="*/ 1254546 h 1850468"/>
              <a:gd name="connsiteX124" fmla="*/ 235334 w 6267152"/>
              <a:gd name="connsiteY124" fmla="*/ 266997 h 1850468"/>
              <a:gd name="connsiteX125" fmla="*/ 235334 w 6267152"/>
              <a:gd name="connsiteY125" fmla="*/ 1254546 h 1850468"/>
              <a:gd name="connsiteX126" fmla="*/ 0 w 6267152"/>
              <a:gd name="connsiteY126" fmla="*/ 1254546 h 1850468"/>
              <a:gd name="connsiteX0" fmla="*/ 4787018 w 6267152"/>
              <a:gd name="connsiteY0" fmla="*/ 521158 h 1850468"/>
              <a:gd name="connsiteX1" fmla="*/ 4628702 w 6267152"/>
              <a:gd name="connsiteY1" fmla="*/ 593042 h 1850468"/>
              <a:gd name="connsiteX2" fmla="*/ 4564520 w 6267152"/>
              <a:gd name="connsiteY2" fmla="*/ 800137 h 1850468"/>
              <a:gd name="connsiteX3" fmla="*/ 4628702 w 6267152"/>
              <a:gd name="connsiteY3" fmla="*/ 1007231 h 1850468"/>
              <a:gd name="connsiteX4" fmla="*/ 4787018 w 6267152"/>
              <a:gd name="connsiteY4" fmla="*/ 1079115 h 1850468"/>
              <a:gd name="connsiteX5" fmla="*/ 4944906 w 6267152"/>
              <a:gd name="connsiteY5" fmla="*/ 1007231 h 1850468"/>
              <a:gd name="connsiteX6" fmla="*/ 5008661 w 6267152"/>
              <a:gd name="connsiteY6" fmla="*/ 798425 h 1850468"/>
              <a:gd name="connsiteX7" fmla="*/ 4944906 w 6267152"/>
              <a:gd name="connsiteY7" fmla="*/ 593042 h 1850468"/>
              <a:gd name="connsiteX8" fmla="*/ 4787018 w 6267152"/>
              <a:gd name="connsiteY8" fmla="*/ 521158 h 1850468"/>
              <a:gd name="connsiteX9" fmla="*/ 3887910 w 6267152"/>
              <a:gd name="connsiteY9" fmla="*/ 345727 h 1850468"/>
              <a:gd name="connsiteX10" fmla="*/ 4128380 w 6267152"/>
              <a:gd name="connsiteY10" fmla="*/ 345727 h 1850468"/>
              <a:gd name="connsiteX11" fmla="*/ 4128380 w 6267152"/>
              <a:gd name="connsiteY11" fmla="*/ 1031318 h 1850468"/>
              <a:gd name="connsiteX12" fmla="*/ 4134996 w 6267152"/>
              <a:gd name="connsiteY12" fmla="*/ 1031318 h 1850468"/>
              <a:gd name="connsiteX13" fmla="*/ 4134996 w 6267152"/>
              <a:gd name="connsiteY13" fmla="*/ 1850468 h 1850468"/>
              <a:gd name="connsiteX14" fmla="*/ 3877140 w 6267152"/>
              <a:gd name="connsiteY14" fmla="*/ 1850468 h 1850468"/>
              <a:gd name="connsiteX15" fmla="*/ 3887910 w 6267152"/>
              <a:gd name="connsiteY15" fmla="*/ 1031318 h 1850468"/>
              <a:gd name="connsiteX16" fmla="*/ 3887910 w 6267152"/>
              <a:gd name="connsiteY16" fmla="*/ 345727 h 1850468"/>
              <a:gd name="connsiteX17" fmla="*/ 1459036 w 6267152"/>
              <a:gd name="connsiteY17" fmla="*/ 345727 h 1850468"/>
              <a:gd name="connsiteX18" fmla="*/ 1699505 w 6267152"/>
              <a:gd name="connsiteY18" fmla="*/ 345727 h 1850468"/>
              <a:gd name="connsiteX19" fmla="*/ 1699505 w 6267152"/>
              <a:gd name="connsiteY19" fmla="*/ 1254546 h 1850468"/>
              <a:gd name="connsiteX20" fmla="*/ 1459036 w 6267152"/>
              <a:gd name="connsiteY20" fmla="*/ 1254546 h 1850468"/>
              <a:gd name="connsiteX21" fmla="*/ 1459036 w 6267152"/>
              <a:gd name="connsiteY21" fmla="*/ 345727 h 1850468"/>
              <a:gd name="connsiteX22" fmla="*/ 5961644 w 6267152"/>
              <a:gd name="connsiteY22" fmla="*/ 325189 h 1850468"/>
              <a:gd name="connsiteX23" fmla="*/ 6107124 w 6267152"/>
              <a:gd name="connsiteY23" fmla="*/ 353857 h 1850468"/>
              <a:gd name="connsiteX24" fmla="*/ 6206820 w 6267152"/>
              <a:gd name="connsiteY24" fmla="*/ 427025 h 1850468"/>
              <a:gd name="connsiteX25" fmla="*/ 6253888 w 6267152"/>
              <a:gd name="connsiteY25" fmla="*/ 528005 h 1850468"/>
              <a:gd name="connsiteX26" fmla="*/ 6267152 w 6267152"/>
              <a:gd name="connsiteY26" fmla="*/ 689743 h 1850468"/>
              <a:gd name="connsiteX27" fmla="*/ 6267152 w 6267152"/>
              <a:gd name="connsiteY27" fmla="*/ 1254546 h 1850468"/>
              <a:gd name="connsiteX28" fmla="*/ 6026682 w 6267152"/>
              <a:gd name="connsiteY28" fmla="*/ 1254546 h 1850468"/>
              <a:gd name="connsiteX29" fmla="*/ 6026682 w 6267152"/>
              <a:gd name="connsiteY29" fmla="*/ 790723 h 1850468"/>
              <a:gd name="connsiteX30" fmla="*/ 6011279 w 6267152"/>
              <a:gd name="connsiteY30" fmla="*/ 600316 h 1850468"/>
              <a:gd name="connsiteX31" fmla="*/ 5961216 w 6267152"/>
              <a:gd name="connsiteY31" fmla="*/ 533139 h 1850468"/>
              <a:gd name="connsiteX32" fmla="*/ 5877780 w 6267152"/>
              <a:gd name="connsiteY32" fmla="*/ 509178 h 1850468"/>
              <a:gd name="connsiteX33" fmla="*/ 5765675 w 6267152"/>
              <a:gd name="connsiteY33" fmla="*/ 543408 h 1850468"/>
              <a:gd name="connsiteX34" fmla="*/ 5697642 w 6267152"/>
              <a:gd name="connsiteY34" fmla="*/ 634119 h 1850468"/>
              <a:gd name="connsiteX35" fmla="*/ 5679244 w 6267152"/>
              <a:gd name="connsiteY35" fmla="*/ 842925 h 1850468"/>
              <a:gd name="connsiteX36" fmla="*/ 5679244 w 6267152"/>
              <a:gd name="connsiteY36" fmla="*/ 1254546 h 1850468"/>
              <a:gd name="connsiteX37" fmla="*/ 5438774 w 6267152"/>
              <a:gd name="connsiteY37" fmla="*/ 1254546 h 1850468"/>
              <a:gd name="connsiteX38" fmla="*/ 5438774 w 6267152"/>
              <a:gd name="connsiteY38" fmla="*/ 345727 h 1850468"/>
              <a:gd name="connsiteX39" fmla="*/ 5662128 w 6267152"/>
              <a:gd name="connsiteY39" fmla="*/ 345727 h 1850468"/>
              <a:gd name="connsiteX40" fmla="*/ 5662128 w 6267152"/>
              <a:gd name="connsiteY40" fmla="*/ 479226 h 1850468"/>
              <a:gd name="connsiteX41" fmla="*/ 5961644 w 6267152"/>
              <a:gd name="connsiteY41" fmla="*/ 325189 h 1850468"/>
              <a:gd name="connsiteX42" fmla="*/ 4786163 w 6267152"/>
              <a:gd name="connsiteY42" fmla="*/ 325189 h 1850468"/>
              <a:gd name="connsiteX43" fmla="*/ 5124189 w 6267152"/>
              <a:gd name="connsiteY43" fmla="*/ 459116 h 1850468"/>
              <a:gd name="connsiteX44" fmla="*/ 5255976 w 6267152"/>
              <a:gd name="connsiteY44" fmla="*/ 797569 h 1850468"/>
              <a:gd name="connsiteX45" fmla="*/ 5122905 w 6267152"/>
              <a:gd name="connsiteY45" fmla="*/ 1139446 h 1850468"/>
              <a:gd name="connsiteX46" fmla="*/ 4787874 w 6267152"/>
              <a:gd name="connsiteY46" fmla="*/ 1275084 h 1850468"/>
              <a:gd name="connsiteX47" fmla="*/ 4549545 w 6267152"/>
              <a:gd name="connsiteY47" fmla="*/ 1218604 h 1850468"/>
              <a:gd name="connsiteX48" fmla="*/ 4377109 w 6267152"/>
              <a:gd name="connsiteY48" fmla="*/ 1053014 h 1850468"/>
              <a:gd name="connsiteX49" fmla="*/ 4318061 w 6267152"/>
              <a:gd name="connsiteY49" fmla="*/ 787300 h 1850468"/>
              <a:gd name="connsiteX50" fmla="*/ 4377109 w 6267152"/>
              <a:gd name="connsiteY50" fmla="*/ 555389 h 1850468"/>
              <a:gd name="connsiteX51" fmla="*/ 4544410 w 6267152"/>
              <a:gd name="connsiteY51" fmla="*/ 384237 h 1850468"/>
              <a:gd name="connsiteX52" fmla="*/ 4786163 w 6267152"/>
              <a:gd name="connsiteY52" fmla="*/ 325189 h 1850468"/>
              <a:gd name="connsiteX53" fmla="*/ 3247541 w 6267152"/>
              <a:gd name="connsiteY53" fmla="*/ 325189 h 1850468"/>
              <a:gd name="connsiteX54" fmla="*/ 3524808 w 6267152"/>
              <a:gd name="connsiteY54" fmla="*/ 385948 h 1850468"/>
              <a:gd name="connsiteX55" fmla="*/ 3649748 w 6267152"/>
              <a:gd name="connsiteY55" fmla="*/ 565658 h 1850468"/>
              <a:gd name="connsiteX56" fmla="*/ 3422972 w 6267152"/>
              <a:gd name="connsiteY56" fmla="*/ 607590 h 1850468"/>
              <a:gd name="connsiteX57" fmla="*/ 3367775 w 6267152"/>
              <a:gd name="connsiteY57" fmla="*/ 526293 h 1850468"/>
              <a:gd name="connsiteX58" fmla="*/ 3251820 w 6267152"/>
              <a:gd name="connsiteY58" fmla="*/ 498053 h 1850468"/>
              <a:gd name="connsiteX59" fmla="*/ 3115753 w 6267152"/>
              <a:gd name="connsiteY59" fmla="*/ 524582 h 1850468"/>
              <a:gd name="connsiteX60" fmla="*/ 3088369 w 6267152"/>
              <a:gd name="connsiteY60" fmla="*/ 573360 h 1850468"/>
              <a:gd name="connsiteX61" fmla="*/ 3112330 w 6267152"/>
              <a:gd name="connsiteY61" fmla="*/ 617004 h 1850468"/>
              <a:gd name="connsiteX62" fmla="*/ 3336968 w 6267152"/>
              <a:gd name="connsiteY62" fmla="*/ 684609 h 1850468"/>
              <a:gd name="connsiteX63" fmla="*/ 3605249 w 6267152"/>
              <a:gd name="connsiteY63" fmla="*/ 791579 h 1850468"/>
              <a:gd name="connsiteX64" fmla="*/ 3680556 w 6267152"/>
              <a:gd name="connsiteY64" fmla="*/ 970433 h 1850468"/>
              <a:gd name="connsiteX65" fmla="*/ 3576153 w 6267152"/>
              <a:gd name="connsiteY65" fmla="*/ 1185230 h 1850468"/>
              <a:gd name="connsiteX66" fmla="*/ 3267223 w 6267152"/>
              <a:gd name="connsiteY66" fmla="*/ 1275084 h 1850468"/>
              <a:gd name="connsiteX67" fmla="*/ 2973269 w 6267152"/>
              <a:gd name="connsiteY67" fmla="*/ 1199777 h 1850468"/>
              <a:gd name="connsiteX68" fmla="*/ 2831641 w 6267152"/>
              <a:gd name="connsiteY68" fmla="*/ 995250 h 1850468"/>
              <a:gd name="connsiteX69" fmla="*/ 3072965 w 6267152"/>
              <a:gd name="connsiteY69" fmla="*/ 958453 h 1850468"/>
              <a:gd name="connsiteX70" fmla="*/ 3135436 w 6267152"/>
              <a:gd name="connsiteY70" fmla="*/ 1064995 h 1850468"/>
              <a:gd name="connsiteX71" fmla="*/ 3267223 w 6267152"/>
              <a:gd name="connsiteY71" fmla="*/ 1101365 h 1850468"/>
              <a:gd name="connsiteX72" fmla="*/ 3407568 w 6267152"/>
              <a:gd name="connsiteY72" fmla="*/ 1067134 h 1850468"/>
              <a:gd name="connsiteX73" fmla="*/ 3439231 w 6267152"/>
              <a:gd name="connsiteY73" fmla="*/ 1002952 h 1850468"/>
              <a:gd name="connsiteX74" fmla="*/ 3422116 w 6267152"/>
              <a:gd name="connsiteY74" fmla="*/ 957597 h 1850468"/>
              <a:gd name="connsiteX75" fmla="*/ 3341674 w 6267152"/>
              <a:gd name="connsiteY75" fmla="*/ 925934 h 1850468"/>
              <a:gd name="connsiteX76" fmla="*/ 2972841 w 6267152"/>
              <a:gd name="connsiteY76" fmla="*/ 808694 h 1850468"/>
              <a:gd name="connsiteX77" fmla="*/ 2865016 w 6267152"/>
              <a:gd name="connsiteY77" fmla="*/ 604167 h 1850468"/>
              <a:gd name="connsiteX78" fmla="*/ 2958293 w 6267152"/>
              <a:gd name="connsiteY78" fmla="*/ 405631 h 1850468"/>
              <a:gd name="connsiteX79" fmla="*/ 3247541 w 6267152"/>
              <a:gd name="connsiteY79" fmla="*/ 325189 h 1850468"/>
              <a:gd name="connsiteX80" fmla="*/ 2275991 w 6267152"/>
              <a:gd name="connsiteY80" fmla="*/ 325189 h 1850468"/>
              <a:gd name="connsiteX81" fmla="*/ 2553258 w 6267152"/>
              <a:gd name="connsiteY81" fmla="*/ 385948 h 1850468"/>
              <a:gd name="connsiteX82" fmla="*/ 2678199 w 6267152"/>
              <a:gd name="connsiteY82" fmla="*/ 565658 h 1850468"/>
              <a:gd name="connsiteX83" fmla="*/ 2451422 w 6267152"/>
              <a:gd name="connsiteY83" fmla="*/ 607590 h 1850468"/>
              <a:gd name="connsiteX84" fmla="*/ 2396226 w 6267152"/>
              <a:gd name="connsiteY84" fmla="*/ 526293 h 1850468"/>
              <a:gd name="connsiteX85" fmla="*/ 2280270 w 6267152"/>
              <a:gd name="connsiteY85" fmla="*/ 498053 h 1850468"/>
              <a:gd name="connsiteX86" fmla="*/ 2144204 w 6267152"/>
              <a:gd name="connsiteY86" fmla="*/ 524582 h 1850468"/>
              <a:gd name="connsiteX87" fmla="*/ 2116819 w 6267152"/>
              <a:gd name="connsiteY87" fmla="*/ 573360 h 1850468"/>
              <a:gd name="connsiteX88" fmla="*/ 2140781 w 6267152"/>
              <a:gd name="connsiteY88" fmla="*/ 617004 h 1850468"/>
              <a:gd name="connsiteX89" fmla="*/ 2365418 w 6267152"/>
              <a:gd name="connsiteY89" fmla="*/ 684609 h 1850468"/>
              <a:gd name="connsiteX90" fmla="*/ 2633699 w 6267152"/>
              <a:gd name="connsiteY90" fmla="*/ 791579 h 1850468"/>
              <a:gd name="connsiteX91" fmla="*/ 2709006 w 6267152"/>
              <a:gd name="connsiteY91" fmla="*/ 970433 h 1850468"/>
              <a:gd name="connsiteX92" fmla="*/ 2604604 w 6267152"/>
              <a:gd name="connsiteY92" fmla="*/ 1185230 h 1850468"/>
              <a:gd name="connsiteX93" fmla="*/ 2295674 w 6267152"/>
              <a:gd name="connsiteY93" fmla="*/ 1275084 h 1850468"/>
              <a:gd name="connsiteX94" fmla="*/ 2001719 w 6267152"/>
              <a:gd name="connsiteY94" fmla="*/ 1199777 h 1850468"/>
              <a:gd name="connsiteX95" fmla="*/ 1860091 w 6267152"/>
              <a:gd name="connsiteY95" fmla="*/ 995250 h 1850468"/>
              <a:gd name="connsiteX96" fmla="*/ 2101416 w 6267152"/>
              <a:gd name="connsiteY96" fmla="*/ 958453 h 1850468"/>
              <a:gd name="connsiteX97" fmla="*/ 2163886 w 6267152"/>
              <a:gd name="connsiteY97" fmla="*/ 1064995 h 1850468"/>
              <a:gd name="connsiteX98" fmla="*/ 2295674 w 6267152"/>
              <a:gd name="connsiteY98" fmla="*/ 1101365 h 1850468"/>
              <a:gd name="connsiteX99" fmla="*/ 2436019 w 6267152"/>
              <a:gd name="connsiteY99" fmla="*/ 1067134 h 1850468"/>
              <a:gd name="connsiteX100" fmla="*/ 2467682 w 6267152"/>
              <a:gd name="connsiteY100" fmla="*/ 1002952 h 1850468"/>
              <a:gd name="connsiteX101" fmla="*/ 2450566 w 6267152"/>
              <a:gd name="connsiteY101" fmla="*/ 957597 h 1850468"/>
              <a:gd name="connsiteX102" fmla="*/ 2370125 w 6267152"/>
              <a:gd name="connsiteY102" fmla="*/ 925934 h 1850468"/>
              <a:gd name="connsiteX103" fmla="*/ 2001291 w 6267152"/>
              <a:gd name="connsiteY103" fmla="*/ 808694 h 1850468"/>
              <a:gd name="connsiteX104" fmla="*/ 1893465 w 6267152"/>
              <a:gd name="connsiteY104" fmla="*/ 604167 h 1850468"/>
              <a:gd name="connsiteX105" fmla="*/ 1986743 w 6267152"/>
              <a:gd name="connsiteY105" fmla="*/ 405631 h 1850468"/>
              <a:gd name="connsiteX106" fmla="*/ 2275991 w 6267152"/>
              <a:gd name="connsiteY106" fmla="*/ 325189 h 1850468"/>
              <a:gd name="connsiteX107" fmla="*/ 3887910 w 6267152"/>
              <a:gd name="connsiteY107" fmla="*/ 0 h 1850468"/>
              <a:gd name="connsiteX108" fmla="*/ 4128380 w 6267152"/>
              <a:gd name="connsiteY108" fmla="*/ 0 h 1850468"/>
              <a:gd name="connsiteX109" fmla="*/ 4128380 w 6267152"/>
              <a:gd name="connsiteY109" fmla="*/ 222498 h 1850468"/>
              <a:gd name="connsiteX110" fmla="*/ 3887910 w 6267152"/>
              <a:gd name="connsiteY110" fmla="*/ 222498 h 1850468"/>
              <a:gd name="connsiteX111" fmla="*/ 3887910 w 6267152"/>
              <a:gd name="connsiteY111" fmla="*/ 0 h 1850468"/>
              <a:gd name="connsiteX112" fmla="*/ 1459036 w 6267152"/>
              <a:gd name="connsiteY112" fmla="*/ 0 h 1850468"/>
              <a:gd name="connsiteX113" fmla="*/ 1699505 w 6267152"/>
              <a:gd name="connsiteY113" fmla="*/ 0 h 1850468"/>
              <a:gd name="connsiteX114" fmla="*/ 1699505 w 6267152"/>
              <a:gd name="connsiteY114" fmla="*/ 222498 h 1850468"/>
              <a:gd name="connsiteX115" fmla="*/ 1459036 w 6267152"/>
              <a:gd name="connsiteY115" fmla="*/ 222498 h 1850468"/>
              <a:gd name="connsiteX116" fmla="*/ 1459036 w 6267152"/>
              <a:gd name="connsiteY116" fmla="*/ 0 h 1850468"/>
              <a:gd name="connsiteX117" fmla="*/ 0 w 6267152"/>
              <a:gd name="connsiteY117" fmla="*/ 0 h 1850468"/>
              <a:gd name="connsiteX118" fmla="*/ 379102 w 6267152"/>
              <a:gd name="connsiteY118" fmla="*/ 0 h 1850468"/>
              <a:gd name="connsiteX119" fmla="*/ 606735 w 6267152"/>
              <a:gd name="connsiteY119" fmla="*/ 855761 h 1850468"/>
              <a:gd name="connsiteX120" fmla="*/ 831800 w 6267152"/>
              <a:gd name="connsiteY120" fmla="*/ 0 h 1850468"/>
              <a:gd name="connsiteX121" fmla="*/ 1211758 w 6267152"/>
              <a:gd name="connsiteY121" fmla="*/ 0 h 1850468"/>
              <a:gd name="connsiteX122" fmla="*/ 1211758 w 6267152"/>
              <a:gd name="connsiteY122" fmla="*/ 1254546 h 1850468"/>
              <a:gd name="connsiteX123" fmla="*/ 976424 w 6267152"/>
              <a:gd name="connsiteY123" fmla="*/ 1254546 h 1850468"/>
              <a:gd name="connsiteX124" fmla="*/ 976424 w 6267152"/>
              <a:gd name="connsiteY124" fmla="*/ 266997 h 1850468"/>
              <a:gd name="connsiteX125" fmla="*/ 727397 w 6267152"/>
              <a:gd name="connsiteY125" fmla="*/ 1254546 h 1850468"/>
              <a:gd name="connsiteX126" fmla="*/ 483505 w 6267152"/>
              <a:gd name="connsiteY126" fmla="*/ 1254546 h 1850468"/>
              <a:gd name="connsiteX127" fmla="*/ 235334 w 6267152"/>
              <a:gd name="connsiteY127" fmla="*/ 266997 h 1850468"/>
              <a:gd name="connsiteX128" fmla="*/ 235334 w 6267152"/>
              <a:gd name="connsiteY128" fmla="*/ 1254546 h 1850468"/>
              <a:gd name="connsiteX129" fmla="*/ 0 w 6267152"/>
              <a:gd name="connsiteY129" fmla="*/ 1254546 h 1850468"/>
              <a:gd name="connsiteX130" fmla="*/ 0 w 6267152"/>
              <a:gd name="connsiteY130" fmla="*/ 0 h 1850468"/>
              <a:gd name="connsiteX0" fmla="*/ 4787018 w 6267152"/>
              <a:gd name="connsiteY0" fmla="*/ 521158 h 1850468"/>
              <a:gd name="connsiteX1" fmla="*/ 4628702 w 6267152"/>
              <a:gd name="connsiteY1" fmla="*/ 593042 h 1850468"/>
              <a:gd name="connsiteX2" fmla="*/ 4564520 w 6267152"/>
              <a:gd name="connsiteY2" fmla="*/ 800137 h 1850468"/>
              <a:gd name="connsiteX3" fmla="*/ 4628702 w 6267152"/>
              <a:gd name="connsiteY3" fmla="*/ 1007231 h 1850468"/>
              <a:gd name="connsiteX4" fmla="*/ 4787018 w 6267152"/>
              <a:gd name="connsiteY4" fmla="*/ 1079115 h 1850468"/>
              <a:gd name="connsiteX5" fmla="*/ 4944906 w 6267152"/>
              <a:gd name="connsiteY5" fmla="*/ 1007231 h 1850468"/>
              <a:gd name="connsiteX6" fmla="*/ 5008661 w 6267152"/>
              <a:gd name="connsiteY6" fmla="*/ 798425 h 1850468"/>
              <a:gd name="connsiteX7" fmla="*/ 4944906 w 6267152"/>
              <a:gd name="connsiteY7" fmla="*/ 593042 h 1850468"/>
              <a:gd name="connsiteX8" fmla="*/ 4787018 w 6267152"/>
              <a:gd name="connsiteY8" fmla="*/ 521158 h 1850468"/>
              <a:gd name="connsiteX9" fmla="*/ 3887910 w 6267152"/>
              <a:gd name="connsiteY9" fmla="*/ 345727 h 1850468"/>
              <a:gd name="connsiteX10" fmla="*/ 4128380 w 6267152"/>
              <a:gd name="connsiteY10" fmla="*/ 345727 h 1850468"/>
              <a:gd name="connsiteX11" fmla="*/ 4128380 w 6267152"/>
              <a:gd name="connsiteY11" fmla="*/ 1031318 h 1850468"/>
              <a:gd name="connsiteX12" fmla="*/ 4134996 w 6267152"/>
              <a:gd name="connsiteY12" fmla="*/ 1850468 h 1850468"/>
              <a:gd name="connsiteX13" fmla="*/ 3877140 w 6267152"/>
              <a:gd name="connsiteY13" fmla="*/ 1850468 h 1850468"/>
              <a:gd name="connsiteX14" fmla="*/ 3887910 w 6267152"/>
              <a:gd name="connsiteY14" fmla="*/ 1031318 h 1850468"/>
              <a:gd name="connsiteX15" fmla="*/ 3887910 w 6267152"/>
              <a:gd name="connsiteY15" fmla="*/ 345727 h 1850468"/>
              <a:gd name="connsiteX16" fmla="*/ 1459036 w 6267152"/>
              <a:gd name="connsiteY16" fmla="*/ 345727 h 1850468"/>
              <a:gd name="connsiteX17" fmla="*/ 1699505 w 6267152"/>
              <a:gd name="connsiteY17" fmla="*/ 345727 h 1850468"/>
              <a:gd name="connsiteX18" fmla="*/ 1699505 w 6267152"/>
              <a:gd name="connsiteY18" fmla="*/ 1254546 h 1850468"/>
              <a:gd name="connsiteX19" fmla="*/ 1459036 w 6267152"/>
              <a:gd name="connsiteY19" fmla="*/ 1254546 h 1850468"/>
              <a:gd name="connsiteX20" fmla="*/ 1459036 w 6267152"/>
              <a:gd name="connsiteY20" fmla="*/ 345727 h 1850468"/>
              <a:gd name="connsiteX21" fmla="*/ 5961644 w 6267152"/>
              <a:gd name="connsiteY21" fmla="*/ 325189 h 1850468"/>
              <a:gd name="connsiteX22" fmla="*/ 6107124 w 6267152"/>
              <a:gd name="connsiteY22" fmla="*/ 353857 h 1850468"/>
              <a:gd name="connsiteX23" fmla="*/ 6206820 w 6267152"/>
              <a:gd name="connsiteY23" fmla="*/ 427025 h 1850468"/>
              <a:gd name="connsiteX24" fmla="*/ 6253888 w 6267152"/>
              <a:gd name="connsiteY24" fmla="*/ 528005 h 1850468"/>
              <a:gd name="connsiteX25" fmla="*/ 6267152 w 6267152"/>
              <a:gd name="connsiteY25" fmla="*/ 689743 h 1850468"/>
              <a:gd name="connsiteX26" fmla="*/ 6267152 w 6267152"/>
              <a:gd name="connsiteY26" fmla="*/ 1254546 h 1850468"/>
              <a:gd name="connsiteX27" fmla="*/ 6026682 w 6267152"/>
              <a:gd name="connsiteY27" fmla="*/ 1254546 h 1850468"/>
              <a:gd name="connsiteX28" fmla="*/ 6026682 w 6267152"/>
              <a:gd name="connsiteY28" fmla="*/ 790723 h 1850468"/>
              <a:gd name="connsiteX29" fmla="*/ 6011279 w 6267152"/>
              <a:gd name="connsiteY29" fmla="*/ 600316 h 1850468"/>
              <a:gd name="connsiteX30" fmla="*/ 5961216 w 6267152"/>
              <a:gd name="connsiteY30" fmla="*/ 533139 h 1850468"/>
              <a:gd name="connsiteX31" fmla="*/ 5877780 w 6267152"/>
              <a:gd name="connsiteY31" fmla="*/ 509178 h 1850468"/>
              <a:gd name="connsiteX32" fmla="*/ 5765675 w 6267152"/>
              <a:gd name="connsiteY32" fmla="*/ 543408 h 1850468"/>
              <a:gd name="connsiteX33" fmla="*/ 5697642 w 6267152"/>
              <a:gd name="connsiteY33" fmla="*/ 634119 h 1850468"/>
              <a:gd name="connsiteX34" fmla="*/ 5679244 w 6267152"/>
              <a:gd name="connsiteY34" fmla="*/ 842925 h 1850468"/>
              <a:gd name="connsiteX35" fmla="*/ 5679244 w 6267152"/>
              <a:gd name="connsiteY35" fmla="*/ 1254546 h 1850468"/>
              <a:gd name="connsiteX36" fmla="*/ 5438774 w 6267152"/>
              <a:gd name="connsiteY36" fmla="*/ 1254546 h 1850468"/>
              <a:gd name="connsiteX37" fmla="*/ 5438774 w 6267152"/>
              <a:gd name="connsiteY37" fmla="*/ 345727 h 1850468"/>
              <a:gd name="connsiteX38" fmla="*/ 5662128 w 6267152"/>
              <a:gd name="connsiteY38" fmla="*/ 345727 h 1850468"/>
              <a:gd name="connsiteX39" fmla="*/ 5662128 w 6267152"/>
              <a:gd name="connsiteY39" fmla="*/ 479226 h 1850468"/>
              <a:gd name="connsiteX40" fmla="*/ 5961644 w 6267152"/>
              <a:gd name="connsiteY40" fmla="*/ 325189 h 1850468"/>
              <a:gd name="connsiteX41" fmla="*/ 4786163 w 6267152"/>
              <a:gd name="connsiteY41" fmla="*/ 325189 h 1850468"/>
              <a:gd name="connsiteX42" fmla="*/ 5124189 w 6267152"/>
              <a:gd name="connsiteY42" fmla="*/ 459116 h 1850468"/>
              <a:gd name="connsiteX43" fmla="*/ 5255976 w 6267152"/>
              <a:gd name="connsiteY43" fmla="*/ 797569 h 1850468"/>
              <a:gd name="connsiteX44" fmla="*/ 5122905 w 6267152"/>
              <a:gd name="connsiteY44" fmla="*/ 1139446 h 1850468"/>
              <a:gd name="connsiteX45" fmla="*/ 4787874 w 6267152"/>
              <a:gd name="connsiteY45" fmla="*/ 1275084 h 1850468"/>
              <a:gd name="connsiteX46" fmla="*/ 4549545 w 6267152"/>
              <a:gd name="connsiteY46" fmla="*/ 1218604 h 1850468"/>
              <a:gd name="connsiteX47" fmla="*/ 4377109 w 6267152"/>
              <a:gd name="connsiteY47" fmla="*/ 1053014 h 1850468"/>
              <a:gd name="connsiteX48" fmla="*/ 4318061 w 6267152"/>
              <a:gd name="connsiteY48" fmla="*/ 787300 h 1850468"/>
              <a:gd name="connsiteX49" fmla="*/ 4377109 w 6267152"/>
              <a:gd name="connsiteY49" fmla="*/ 555389 h 1850468"/>
              <a:gd name="connsiteX50" fmla="*/ 4544410 w 6267152"/>
              <a:gd name="connsiteY50" fmla="*/ 384237 h 1850468"/>
              <a:gd name="connsiteX51" fmla="*/ 4786163 w 6267152"/>
              <a:gd name="connsiteY51" fmla="*/ 325189 h 1850468"/>
              <a:gd name="connsiteX52" fmla="*/ 3247541 w 6267152"/>
              <a:gd name="connsiteY52" fmla="*/ 325189 h 1850468"/>
              <a:gd name="connsiteX53" fmla="*/ 3524808 w 6267152"/>
              <a:gd name="connsiteY53" fmla="*/ 385948 h 1850468"/>
              <a:gd name="connsiteX54" fmla="*/ 3649748 w 6267152"/>
              <a:gd name="connsiteY54" fmla="*/ 565658 h 1850468"/>
              <a:gd name="connsiteX55" fmla="*/ 3422972 w 6267152"/>
              <a:gd name="connsiteY55" fmla="*/ 607590 h 1850468"/>
              <a:gd name="connsiteX56" fmla="*/ 3367775 w 6267152"/>
              <a:gd name="connsiteY56" fmla="*/ 526293 h 1850468"/>
              <a:gd name="connsiteX57" fmla="*/ 3251820 w 6267152"/>
              <a:gd name="connsiteY57" fmla="*/ 498053 h 1850468"/>
              <a:gd name="connsiteX58" fmla="*/ 3115753 w 6267152"/>
              <a:gd name="connsiteY58" fmla="*/ 524582 h 1850468"/>
              <a:gd name="connsiteX59" fmla="*/ 3088369 w 6267152"/>
              <a:gd name="connsiteY59" fmla="*/ 573360 h 1850468"/>
              <a:gd name="connsiteX60" fmla="*/ 3112330 w 6267152"/>
              <a:gd name="connsiteY60" fmla="*/ 617004 h 1850468"/>
              <a:gd name="connsiteX61" fmla="*/ 3336968 w 6267152"/>
              <a:gd name="connsiteY61" fmla="*/ 684609 h 1850468"/>
              <a:gd name="connsiteX62" fmla="*/ 3605249 w 6267152"/>
              <a:gd name="connsiteY62" fmla="*/ 791579 h 1850468"/>
              <a:gd name="connsiteX63" fmla="*/ 3680556 w 6267152"/>
              <a:gd name="connsiteY63" fmla="*/ 970433 h 1850468"/>
              <a:gd name="connsiteX64" fmla="*/ 3576153 w 6267152"/>
              <a:gd name="connsiteY64" fmla="*/ 1185230 h 1850468"/>
              <a:gd name="connsiteX65" fmla="*/ 3267223 w 6267152"/>
              <a:gd name="connsiteY65" fmla="*/ 1275084 h 1850468"/>
              <a:gd name="connsiteX66" fmla="*/ 2973269 w 6267152"/>
              <a:gd name="connsiteY66" fmla="*/ 1199777 h 1850468"/>
              <a:gd name="connsiteX67" fmla="*/ 2831641 w 6267152"/>
              <a:gd name="connsiteY67" fmla="*/ 995250 h 1850468"/>
              <a:gd name="connsiteX68" fmla="*/ 3072965 w 6267152"/>
              <a:gd name="connsiteY68" fmla="*/ 958453 h 1850468"/>
              <a:gd name="connsiteX69" fmla="*/ 3135436 w 6267152"/>
              <a:gd name="connsiteY69" fmla="*/ 1064995 h 1850468"/>
              <a:gd name="connsiteX70" fmla="*/ 3267223 w 6267152"/>
              <a:gd name="connsiteY70" fmla="*/ 1101365 h 1850468"/>
              <a:gd name="connsiteX71" fmla="*/ 3407568 w 6267152"/>
              <a:gd name="connsiteY71" fmla="*/ 1067134 h 1850468"/>
              <a:gd name="connsiteX72" fmla="*/ 3439231 w 6267152"/>
              <a:gd name="connsiteY72" fmla="*/ 1002952 h 1850468"/>
              <a:gd name="connsiteX73" fmla="*/ 3422116 w 6267152"/>
              <a:gd name="connsiteY73" fmla="*/ 957597 h 1850468"/>
              <a:gd name="connsiteX74" fmla="*/ 3341674 w 6267152"/>
              <a:gd name="connsiteY74" fmla="*/ 925934 h 1850468"/>
              <a:gd name="connsiteX75" fmla="*/ 2972841 w 6267152"/>
              <a:gd name="connsiteY75" fmla="*/ 808694 h 1850468"/>
              <a:gd name="connsiteX76" fmla="*/ 2865016 w 6267152"/>
              <a:gd name="connsiteY76" fmla="*/ 604167 h 1850468"/>
              <a:gd name="connsiteX77" fmla="*/ 2958293 w 6267152"/>
              <a:gd name="connsiteY77" fmla="*/ 405631 h 1850468"/>
              <a:gd name="connsiteX78" fmla="*/ 3247541 w 6267152"/>
              <a:gd name="connsiteY78" fmla="*/ 325189 h 1850468"/>
              <a:gd name="connsiteX79" fmla="*/ 2275991 w 6267152"/>
              <a:gd name="connsiteY79" fmla="*/ 325189 h 1850468"/>
              <a:gd name="connsiteX80" fmla="*/ 2553258 w 6267152"/>
              <a:gd name="connsiteY80" fmla="*/ 385948 h 1850468"/>
              <a:gd name="connsiteX81" fmla="*/ 2678199 w 6267152"/>
              <a:gd name="connsiteY81" fmla="*/ 565658 h 1850468"/>
              <a:gd name="connsiteX82" fmla="*/ 2451422 w 6267152"/>
              <a:gd name="connsiteY82" fmla="*/ 607590 h 1850468"/>
              <a:gd name="connsiteX83" fmla="*/ 2396226 w 6267152"/>
              <a:gd name="connsiteY83" fmla="*/ 526293 h 1850468"/>
              <a:gd name="connsiteX84" fmla="*/ 2280270 w 6267152"/>
              <a:gd name="connsiteY84" fmla="*/ 498053 h 1850468"/>
              <a:gd name="connsiteX85" fmla="*/ 2144204 w 6267152"/>
              <a:gd name="connsiteY85" fmla="*/ 524582 h 1850468"/>
              <a:gd name="connsiteX86" fmla="*/ 2116819 w 6267152"/>
              <a:gd name="connsiteY86" fmla="*/ 573360 h 1850468"/>
              <a:gd name="connsiteX87" fmla="*/ 2140781 w 6267152"/>
              <a:gd name="connsiteY87" fmla="*/ 617004 h 1850468"/>
              <a:gd name="connsiteX88" fmla="*/ 2365418 w 6267152"/>
              <a:gd name="connsiteY88" fmla="*/ 684609 h 1850468"/>
              <a:gd name="connsiteX89" fmla="*/ 2633699 w 6267152"/>
              <a:gd name="connsiteY89" fmla="*/ 791579 h 1850468"/>
              <a:gd name="connsiteX90" fmla="*/ 2709006 w 6267152"/>
              <a:gd name="connsiteY90" fmla="*/ 970433 h 1850468"/>
              <a:gd name="connsiteX91" fmla="*/ 2604604 w 6267152"/>
              <a:gd name="connsiteY91" fmla="*/ 1185230 h 1850468"/>
              <a:gd name="connsiteX92" fmla="*/ 2295674 w 6267152"/>
              <a:gd name="connsiteY92" fmla="*/ 1275084 h 1850468"/>
              <a:gd name="connsiteX93" fmla="*/ 2001719 w 6267152"/>
              <a:gd name="connsiteY93" fmla="*/ 1199777 h 1850468"/>
              <a:gd name="connsiteX94" fmla="*/ 1860091 w 6267152"/>
              <a:gd name="connsiteY94" fmla="*/ 995250 h 1850468"/>
              <a:gd name="connsiteX95" fmla="*/ 2101416 w 6267152"/>
              <a:gd name="connsiteY95" fmla="*/ 958453 h 1850468"/>
              <a:gd name="connsiteX96" fmla="*/ 2163886 w 6267152"/>
              <a:gd name="connsiteY96" fmla="*/ 1064995 h 1850468"/>
              <a:gd name="connsiteX97" fmla="*/ 2295674 w 6267152"/>
              <a:gd name="connsiteY97" fmla="*/ 1101365 h 1850468"/>
              <a:gd name="connsiteX98" fmla="*/ 2436019 w 6267152"/>
              <a:gd name="connsiteY98" fmla="*/ 1067134 h 1850468"/>
              <a:gd name="connsiteX99" fmla="*/ 2467682 w 6267152"/>
              <a:gd name="connsiteY99" fmla="*/ 1002952 h 1850468"/>
              <a:gd name="connsiteX100" fmla="*/ 2450566 w 6267152"/>
              <a:gd name="connsiteY100" fmla="*/ 957597 h 1850468"/>
              <a:gd name="connsiteX101" fmla="*/ 2370125 w 6267152"/>
              <a:gd name="connsiteY101" fmla="*/ 925934 h 1850468"/>
              <a:gd name="connsiteX102" fmla="*/ 2001291 w 6267152"/>
              <a:gd name="connsiteY102" fmla="*/ 808694 h 1850468"/>
              <a:gd name="connsiteX103" fmla="*/ 1893465 w 6267152"/>
              <a:gd name="connsiteY103" fmla="*/ 604167 h 1850468"/>
              <a:gd name="connsiteX104" fmla="*/ 1986743 w 6267152"/>
              <a:gd name="connsiteY104" fmla="*/ 405631 h 1850468"/>
              <a:gd name="connsiteX105" fmla="*/ 2275991 w 6267152"/>
              <a:gd name="connsiteY105" fmla="*/ 325189 h 1850468"/>
              <a:gd name="connsiteX106" fmla="*/ 3887910 w 6267152"/>
              <a:gd name="connsiteY106" fmla="*/ 0 h 1850468"/>
              <a:gd name="connsiteX107" fmla="*/ 4128380 w 6267152"/>
              <a:gd name="connsiteY107" fmla="*/ 0 h 1850468"/>
              <a:gd name="connsiteX108" fmla="*/ 4128380 w 6267152"/>
              <a:gd name="connsiteY108" fmla="*/ 222498 h 1850468"/>
              <a:gd name="connsiteX109" fmla="*/ 3887910 w 6267152"/>
              <a:gd name="connsiteY109" fmla="*/ 222498 h 1850468"/>
              <a:gd name="connsiteX110" fmla="*/ 3887910 w 6267152"/>
              <a:gd name="connsiteY110" fmla="*/ 0 h 1850468"/>
              <a:gd name="connsiteX111" fmla="*/ 1459036 w 6267152"/>
              <a:gd name="connsiteY111" fmla="*/ 0 h 1850468"/>
              <a:gd name="connsiteX112" fmla="*/ 1699505 w 6267152"/>
              <a:gd name="connsiteY112" fmla="*/ 0 h 1850468"/>
              <a:gd name="connsiteX113" fmla="*/ 1699505 w 6267152"/>
              <a:gd name="connsiteY113" fmla="*/ 222498 h 1850468"/>
              <a:gd name="connsiteX114" fmla="*/ 1459036 w 6267152"/>
              <a:gd name="connsiteY114" fmla="*/ 222498 h 1850468"/>
              <a:gd name="connsiteX115" fmla="*/ 1459036 w 6267152"/>
              <a:gd name="connsiteY115" fmla="*/ 0 h 1850468"/>
              <a:gd name="connsiteX116" fmla="*/ 0 w 6267152"/>
              <a:gd name="connsiteY116" fmla="*/ 0 h 1850468"/>
              <a:gd name="connsiteX117" fmla="*/ 379102 w 6267152"/>
              <a:gd name="connsiteY117" fmla="*/ 0 h 1850468"/>
              <a:gd name="connsiteX118" fmla="*/ 606735 w 6267152"/>
              <a:gd name="connsiteY118" fmla="*/ 855761 h 1850468"/>
              <a:gd name="connsiteX119" fmla="*/ 831800 w 6267152"/>
              <a:gd name="connsiteY119" fmla="*/ 0 h 1850468"/>
              <a:gd name="connsiteX120" fmla="*/ 1211758 w 6267152"/>
              <a:gd name="connsiteY120" fmla="*/ 0 h 1850468"/>
              <a:gd name="connsiteX121" fmla="*/ 1211758 w 6267152"/>
              <a:gd name="connsiteY121" fmla="*/ 1254546 h 1850468"/>
              <a:gd name="connsiteX122" fmla="*/ 976424 w 6267152"/>
              <a:gd name="connsiteY122" fmla="*/ 1254546 h 1850468"/>
              <a:gd name="connsiteX123" fmla="*/ 976424 w 6267152"/>
              <a:gd name="connsiteY123" fmla="*/ 266997 h 1850468"/>
              <a:gd name="connsiteX124" fmla="*/ 727397 w 6267152"/>
              <a:gd name="connsiteY124" fmla="*/ 1254546 h 1850468"/>
              <a:gd name="connsiteX125" fmla="*/ 483505 w 6267152"/>
              <a:gd name="connsiteY125" fmla="*/ 1254546 h 1850468"/>
              <a:gd name="connsiteX126" fmla="*/ 235334 w 6267152"/>
              <a:gd name="connsiteY126" fmla="*/ 266997 h 1850468"/>
              <a:gd name="connsiteX127" fmla="*/ 235334 w 6267152"/>
              <a:gd name="connsiteY127" fmla="*/ 1254546 h 1850468"/>
              <a:gd name="connsiteX128" fmla="*/ 0 w 6267152"/>
              <a:gd name="connsiteY128" fmla="*/ 1254546 h 1850468"/>
              <a:gd name="connsiteX129" fmla="*/ 0 w 6267152"/>
              <a:gd name="connsiteY129" fmla="*/ 0 h 1850468"/>
              <a:gd name="connsiteX0" fmla="*/ 4787018 w 6267152"/>
              <a:gd name="connsiteY0" fmla="*/ 521158 h 1850468"/>
              <a:gd name="connsiteX1" fmla="*/ 4628702 w 6267152"/>
              <a:gd name="connsiteY1" fmla="*/ 593042 h 1850468"/>
              <a:gd name="connsiteX2" fmla="*/ 4564520 w 6267152"/>
              <a:gd name="connsiteY2" fmla="*/ 800137 h 1850468"/>
              <a:gd name="connsiteX3" fmla="*/ 4628702 w 6267152"/>
              <a:gd name="connsiteY3" fmla="*/ 1007231 h 1850468"/>
              <a:gd name="connsiteX4" fmla="*/ 4787018 w 6267152"/>
              <a:gd name="connsiteY4" fmla="*/ 1079115 h 1850468"/>
              <a:gd name="connsiteX5" fmla="*/ 4944906 w 6267152"/>
              <a:gd name="connsiteY5" fmla="*/ 1007231 h 1850468"/>
              <a:gd name="connsiteX6" fmla="*/ 5008661 w 6267152"/>
              <a:gd name="connsiteY6" fmla="*/ 798425 h 1850468"/>
              <a:gd name="connsiteX7" fmla="*/ 4944906 w 6267152"/>
              <a:gd name="connsiteY7" fmla="*/ 593042 h 1850468"/>
              <a:gd name="connsiteX8" fmla="*/ 4787018 w 6267152"/>
              <a:gd name="connsiteY8" fmla="*/ 521158 h 1850468"/>
              <a:gd name="connsiteX9" fmla="*/ 3887910 w 6267152"/>
              <a:gd name="connsiteY9" fmla="*/ 345727 h 1850468"/>
              <a:gd name="connsiteX10" fmla="*/ 4128380 w 6267152"/>
              <a:gd name="connsiteY10" fmla="*/ 345727 h 1850468"/>
              <a:gd name="connsiteX11" fmla="*/ 4128380 w 6267152"/>
              <a:gd name="connsiteY11" fmla="*/ 1031318 h 1850468"/>
              <a:gd name="connsiteX12" fmla="*/ 4134996 w 6267152"/>
              <a:gd name="connsiteY12" fmla="*/ 1850468 h 1850468"/>
              <a:gd name="connsiteX13" fmla="*/ 3884284 w 6267152"/>
              <a:gd name="connsiteY13" fmla="*/ 1850468 h 1850468"/>
              <a:gd name="connsiteX14" fmla="*/ 3887910 w 6267152"/>
              <a:gd name="connsiteY14" fmla="*/ 1031318 h 1850468"/>
              <a:gd name="connsiteX15" fmla="*/ 3887910 w 6267152"/>
              <a:gd name="connsiteY15" fmla="*/ 345727 h 1850468"/>
              <a:gd name="connsiteX16" fmla="*/ 1459036 w 6267152"/>
              <a:gd name="connsiteY16" fmla="*/ 345727 h 1850468"/>
              <a:gd name="connsiteX17" fmla="*/ 1699505 w 6267152"/>
              <a:gd name="connsiteY17" fmla="*/ 345727 h 1850468"/>
              <a:gd name="connsiteX18" fmla="*/ 1699505 w 6267152"/>
              <a:gd name="connsiteY18" fmla="*/ 1254546 h 1850468"/>
              <a:gd name="connsiteX19" fmla="*/ 1459036 w 6267152"/>
              <a:gd name="connsiteY19" fmla="*/ 1254546 h 1850468"/>
              <a:gd name="connsiteX20" fmla="*/ 1459036 w 6267152"/>
              <a:gd name="connsiteY20" fmla="*/ 345727 h 1850468"/>
              <a:gd name="connsiteX21" fmla="*/ 5961644 w 6267152"/>
              <a:gd name="connsiteY21" fmla="*/ 325189 h 1850468"/>
              <a:gd name="connsiteX22" fmla="*/ 6107124 w 6267152"/>
              <a:gd name="connsiteY22" fmla="*/ 353857 h 1850468"/>
              <a:gd name="connsiteX23" fmla="*/ 6206820 w 6267152"/>
              <a:gd name="connsiteY23" fmla="*/ 427025 h 1850468"/>
              <a:gd name="connsiteX24" fmla="*/ 6253888 w 6267152"/>
              <a:gd name="connsiteY24" fmla="*/ 528005 h 1850468"/>
              <a:gd name="connsiteX25" fmla="*/ 6267152 w 6267152"/>
              <a:gd name="connsiteY25" fmla="*/ 689743 h 1850468"/>
              <a:gd name="connsiteX26" fmla="*/ 6267152 w 6267152"/>
              <a:gd name="connsiteY26" fmla="*/ 1254546 h 1850468"/>
              <a:gd name="connsiteX27" fmla="*/ 6026682 w 6267152"/>
              <a:gd name="connsiteY27" fmla="*/ 1254546 h 1850468"/>
              <a:gd name="connsiteX28" fmla="*/ 6026682 w 6267152"/>
              <a:gd name="connsiteY28" fmla="*/ 790723 h 1850468"/>
              <a:gd name="connsiteX29" fmla="*/ 6011279 w 6267152"/>
              <a:gd name="connsiteY29" fmla="*/ 600316 h 1850468"/>
              <a:gd name="connsiteX30" fmla="*/ 5961216 w 6267152"/>
              <a:gd name="connsiteY30" fmla="*/ 533139 h 1850468"/>
              <a:gd name="connsiteX31" fmla="*/ 5877780 w 6267152"/>
              <a:gd name="connsiteY31" fmla="*/ 509178 h 1850468"/>
              <a:gd name="connsiteX32" fmla="*/ 5765675 w 6267152"/>
              <a:gd name="connsiteY32" fmla="*/ 543408 h 1850468"/>
              <a:gd name="connsiteX33" fmla="*/ 5697642 w 6267152"/>
              <a:gd name="connsiteY33" fmla="*/ 634119 h 1850468"/>
              <a:gd name="connsiteX34" fmla="*/ 5679244 w 6267152"/>
              <a:gd name="connsiteY34" fmla="*/ 842925 h 1850468"/>
              <a:gd name="connsiteX35" fmla="*/ 5679244 w 6267152"/>
              <a:gd name="connsiteY35" fmla="*/ 1254546 h 1850468"/>
              <a:gd name="connsiteX36" fmla="*/ 5438774 w 6267152"/>
              <a:gd name="connsiteY36" fmla="*/ 1254546 h 1850468"/>
              <a:gd name="connsiteX37" fmla="*/ 5438774 w 6267152"/>
              <a:gd name="connsiteY37" fmla="*/ 345727 h 1850468"/>
              <a:gd name="connsiteX38" fmla="*/ 5662128 w 6267152"/>
              <a:gd name="connsiteY38" fmla="*/ 345727 h 1850468"/>
              <a:gd name="connsiteX39" fmla="*/ 5662128 w 6267152"/>
              <a:gd name="connsiteY39" fmla="*/ 479226 h 1850468"/>
              <a:gd name="connsiteX40" fmla="*/ 5961644 w 6267152"/>
              <a:gd name="connsiteY40" fmla="*/ 325189 h 1850468"/>
              <a:gd name="connsiteX41" fmla="*/ 4786163 w 6267152"/>
              <a:gd name="connsiteY41" fmla="*/ 325189 h 1850468"/>
              <a:gd name="connsiteX42" fmla="*/ 5124189 w 6267152"/>
              <a:gd name="connsiteY42" fmla="*/ 459116 h 1850468"/>
              <a:gd name="connsiteX43" fmla="*/ 5255976 w 6267152"/>
              <a:gd name="connsiteY43" fmla="*/ 797569 h 1850468"/>
              <a:gd name="connsiteX44" fmla="*/ 5122905 w 6267152"/>
              <a:gd name="connsiteY44" fmla="*/ 1139446 h 1850468"/>
              <a:gd name="connsiteX45" fmla="*/ 4787874 w 6267152"/>
              <a:gd name="connsiteY45" fmla="*/ 1275084 h 1850468"/>
              <a:gd name="connsiteX46" fmla="*/ 4549545 w 6267152"/>
              <a:gd name="connsiteY46" fmla="*/ 1218604 h 1850468"/>
              <a:gd name="connsiteX47" fmla="*/ 4377109 w 6267152"/>
              <a:gd name="connsiteY47" fmla="*/ 1053014 h 1850468"/>
              <a:gd name="connsiteX48" fmla="*/ 4318061 w 6267152"/>
              <a:gd name="connsiteY48" fmla="*/ 787300 h 1850468"/>
              <a:gd name="connsiteX49" fmla="*/ 4377109 w 6267152"/>
              <a:gd name="connsiteY49" fmla="*/ 555389 h 1850468"/>
              <a:gd name="connsiteX50" fmla="*/ 4544410 w 6267152"/>
              <a:gd name="connsiteY50" fmla="*/ 384237 h 1850468"/>
              <a:gd name="connsiteX51" fmla="*/ 4786163 w 6267152"/>
              <a:gd name="connsiteY51" fmla="*/ 325189 h 1850468"/>
              <a:gd name="connsiteX52" fmla="*/ 3247541 w 6267152"/>
              <a:gd name="connsiteY52" fmla="*/ 325189 h 1850468"/>
              <a:gd name="connsiteX53" fmla="*/ 3524808 w 6267152"/>
              <a:gd name="connsiteY53" fmla="*/ 385948 h 1850468"/>
              <a:gd name="connsiteX54" fmla="*/ 3649748 w 6267152"/>
              <a:gd name="connsiteY54" fmla="*/ 565658 h 1850468"/>
              <a:gd name="connsiteX55" fmla="*/ 3422972 w 6267152"/>
              <a:gd name="connsiteY55" fmla="*/ 607590 h 1850468"/>
              <a:gd name="connsiteX56" fmla="*/ 3367775 w 6267152"/>
              <a:gd name="connsiteY56" fmla="*/ 526293 h 1850468"/>
              <a:gd name="connsiteX57" fmla="*/ 3251820 w 6267152"/>
              <a:gd name="connsiteY57" fmla="*/ 498053 h 1850468"/>
              <a:gd name="connsiteX58" fmla="*/ 3115753 w 6267152"/>
              <a:gd name="connsiteY58" fmla="*/ 524582 h 1850468"/>
              <a:gd name="connsiteX59" fmla="*/ 3088369 w 6267152"/>
              <a:gd name="connsiteY59" fmla="*/ 573360 h 1850468"/>
              <a:gd name="connsiteX60" fmla="*/ 3112330 w 6267152"/>
              <a:gd name="connsiteY60" fmla="*/ 617004 h 1850468"/>
              <a:gd name="connsiteX61" fmla="*/ 3336968 w 6267152"/>
              <a:gd name="connsiteY61" fmla="*/ 684609 h 1850468"/>
              <a:gd name="connsiteX62" fmla="*/ 3605249 w 6267152"/>
              <a:gd name="connsiteY62" fmla="*/ 791579 h 1850468"/>
              <a:gd name="connsiteX63" fmla="*/ 3680556 w 6267152"/>
              <a:gd name="connsiteY63" fmla="*/ 970433 h 1850468"/>
              <a:gd name="connsiteX64" fmla="*/ 3576153 w 6267152"/>
              <a:gd name="connsiteY64" fmla="*/ 1185230 h 1850468"/>
              <a:gd name="connsiteX65" fmla="*/ 3267223 w 6267152"/>
              <a:gd name="connsiteY65" fmla="*/ 1275084 h 1850468"/>
              <a:gd name="connsiteX66" fmla="*/ 2973269 w 6267152"/>
              <a:gd name="connsiteY66" fmla="*/ 1199777 h 1850468"/>
              <a:gd name="connsiteX67" fmla="*/ 2831641 w 6267152"/>
              <a:gd name="connsiteY67" fmla="*/ 995250 h 1850468"/>
              <a:gd name="connsiteX68" fmla="*/ 3072965 w 6267152"/>
              <a:gd name="connsiteY68" fmla="*/ 958453 h 1850468"/>
              <a:gd name="connsiteX69" fmla="*/ 3135436 w 6267152"/>
              <a:gd name="connsiteY69" fmla="*/ 1064995 h 1850468"/>
              <a:gd name="connsiteX70" fmla="*/ 3267223 w 6267152"/>
              <a:gd name="connsiteY70" fmla="*/ 1101365 h 1850468"/>
              <a:gd name="connsiteX71" fmla="*/ 3407568 w 6267152"/>
              <a:gd name="connsiteY71" fmla="*/ 1067134 h 1850468"/>
              <a:gd name="connsiteX72" fmla="*/ 3439231 w 6267152"/>
              <a:gd name="connsiteY72" fmla="*/ 1002952 h 1850468"/>
              <a:gd name="connsiteX73" fmla="*/ 3422116 w 6267152"/>
              <a:gd name="connsiteY73" fmla="*/ 957597 h 1850468"/>
              <a:gd name="connsiteX74" fmla="*/ 3341674 w 6267152"/>
              <a:gd name="connsiteY74" fmla="*/ 925934 h 1850468"/>
              <a:gd name="connsiteX75" fmla="*/ 2972841 w 6267152"/>
              <a:gd name="connsiteY75" fmla="*/ 808694 h 1850468"/>
              <a:gd name="connsiteX76" fmla="*/ 2865016 w 6267152"/>
              <a:gd name="connsiteY76" fmla="*/ 604167 h 1850468"/>
              <a:gd name="connsiteX77" fmla="*/ 2958293 w 6267152"/>
              <a:gd name="connsiteY77" fmla="*/ 405631 h 1850468"/>
              <a:gd name="connsiteX78" fmla="*/ 3247541 w 6267152"/>
              <a:gd name="connsiteY78" fmla="*/ 325189 h 1850468"/>
              <a:gd name="connsiteX79" fmla="*/ 2275991 w 6267152"/>
              <a:gd name="connsiteY79" fmla="*/ 325189 h 1850468"/>
              <a:gd name="connsiteX80" fmla="*/ 2553258 w 6267152"/>
              <a:gd name="connsiteY80" fmla="*/ 385948 h 1850468"/>
              <a:gd name="connsiteX81" fmla="*/ 2678199 w 6267152"/>
              <a:gd name="connsiteY81" fmla="*/ 565658 h 1850468"/>
              <a:gd name="connsiteX82" fmla="*/ 2451422 w 6267152"/>
              <a:gd name="connsiteY82" fmla="*/ 607590 h 1850468"/>
              <a:gd name="connsiteX83" fmla="*/ 2396226 w 6267152"/>
              <a:gd name="connsiteY83" fmla="*/ 526293 h 1850468"/>
              <a:gd name="connsiteX84" fmla="*/ 2280270 w 6267152"/>
              <a:gd name="connsiteY84" fmla="*/ 498053 h 1850468"/>
              <a:gd name="connsiteX85" fmla="*/ 2144204 w 6267152"/>
              <a:gd name="connsiteY85" fmla="*/ 524582 h 1850468"/>
              <a:gd name="connsiteX86" fmla="*/ 2116819 w 6267152"/>
              <a:gd name="connsiteY86" fmla="*/ 573360 h 1850468"/>
              <a:gd name="connsiteX87" fmla="*/ 2140781 w 6267152"/>
              <a:gd name="connsiteY87" fmla="*/ 617004 h 1850468"/>
              <a:gd name="connsiteX88" fmla="*/ 2365418 w 6267152"/>
              <a:gd name="connsiteY88" fmla="*/ 684609 h 1850468"/>
              <a:gd name="connsiteX89" fmla="*/ 2633699 w 6267152"/>
              <a:gd name="connsiteY89" fmla="*/ 791579 h 1850468"/>
              <a:gd name="connsiteX90" fmla="*/ 2709006 w 6267152"/>
              <a:gd name="connsiteY90" fmla="*/ 970433 h 1850468"/>
              <a:gd name="connsiteX91" fmla="*/ 2604604 w 6267152"/>
              <a:gd name="connsiteY91" fmla="*/ 1185230 h 1850468"/>
              <a:gd name="connsiteX92" fmla="*/ 2295674 w 6267152"/>
              <a:gd name="connsiteY92" fmla="*/ 1275084 h 1850468"/>
              <a:gd name="connsiteX93" fmla="*/ 2001719 w 6267152"/>
              <a:gd name="connsiteY93" fmla="*/ 1199777 h 1850468"/>
              <a:gd name="connsiteX94" fmla="*/ 1860091 w 6267152"/>
              <a:gd name="connsiteY94" fmla="*/ 995250 h 1850468"/>
              <a:gd name="connsiteX95" fmla="*/ 2101416 w 6267152"/>
              <a:gd name="connsiteY95" fmla="*/ 958453 h 1850468"/>
              <a:gd name="connsiteX96" fmla="*/ 2163886 w 6267152"/>
              <a:gd name="connsiteY96" fmla="*/ 1064995 h 1850468"/>
              <a:gd name="connsiteX97" fmla="*/ 2295674 w 6267152"/>
              <a:gd name="connsiteY97" fmla="*/ 1101365 h 1850468"/>
              <a:gd name="connsiteX98" fmla="*/ 2436019 w 6267152"/>
              <a:gd name="connsiteY98" fmla="*/ 1067134 h 1850468"/>
              <a:gd name="connsiteX99" fmla="*/ 2467682 w 6267152"/>
              <a:gd name="connsiteY99" fmla="*/ 1002952 h 1850468"/>
              <a:gd name="connsiteX100" fmla="*/ 2450566 w 6267152"/>
              <a:gd name="connsiteY100" fmla="*/ 957597 h 1850468"/>
              <a:gd name="connsiteX101" fmla="*/ 2370125 w 6267152"/>
              <a:gd name="connsiteY101" fmla="*/ 925934 h 1850468"/>
              <a:gd name="connsiteX102" fmla="*/ 2001291 w 6267152"/>
              <a:gd name="connsiteY102" fmla="*/ 808694 h 1850468"/>
              <a:gd name="connsiteX103" fmla="*/ 1893465 w 6267152"/>
              <a:gd name="connsiteY103" fmla="*/ 604167 h 1850468"/>
              <a:gd name="connsiteX104" fmla="*/ 1986743 w 6267152"/>
              <a:gd name="connsiteY104" fmla="*/ 405631 h 1850468"/>
              <a:gd name="connsiteX105" fmla="*/ 2275991 w 6267152"/>
              <a:gd name="connsiteY105" fmla="*/ 325189 h 1850468"/>
              <a:gd name="connsiteX106" fmla="*/ 3887910 w 6267152"/>
              <a:gd name="connsiteY106" fmla="*/ 0 h 1850468"/>
              <a:gd name="connsiteX107" fmla="*/ 4128380 w 6267152"/>
              <a:gd name="connsiteY107" fmla="*/ 0 h 1850468"/>
              <a:gd name="connsiteX108" fmla="*/ 4128380 w 6267152"/>
              <a:gd name="connsiteY108" fmla="*/ 222498 h 1850468"/>
              <a:gd name="connsiteX109" fmla="*/ 3887910 w 6267152"/>
              <a:gd name="connsiteY109" fmla="*/ 222498 h 1850468"/>
              <a:gd name="connsiteX110" fmla="*/ 3887910 w 6267152"/>
              <a:gd name="connsiteY110" fmla="*/ 0 h 1850468"/>
              <a:gd name="connsiteX111" fmla="*/ 1459036 w 6267152"/>
              <a:gd name="connsiteY111" fmla="*/ 0 h 1850468"/>
              <a:gd name="connsiteX112" fmla="*/ 1699505 w 6267152"/>
              <a:gd name="connsiteY112" fmla="*/ 0 h 1850468"/>
              <a:gd name="connsiteX113" fmla="*/ 1699505 w 6267152"/>
              <a:gd name="connsiteY113" fmla="*/ 222498 h 1850468"/>
              <a:gd name="connsiteX114" fmla="*/ 1459036 w 6267152"/>
              <a:gd name="connsiteY114" fmla="*/ 222498 h 1850468"/>
              <a:gd name="connsiteX115" fmla="*/ 1459036 w 6267152"/>
              <a:gd name="connsiteY115" fmla="*/ 0 h 1850468"/>
              <a:gd name="connsiteX116" fmla="*/ 0 w 6267152"/>
              <a:gd name="connsiteY116" fmla="*/ 0 h 1850468"/>
              <a:gd name="connsiteX117" fmla="*/ 379102 w 6267152"/>
              <a:gd name="connsiteY117" fmla="*/ 0 h 1850468"/>
              <a:gd name="connsiteX118" fmla="*/ 606735 w 6267152"/>
              <a:gd name="connsiteY118" fmla="*/ 855761 h 1850468"/>
              <a:gd name="connsiteX119" fmla="*/ 831800 w 6267152"/>
              <a:gd name="connsiteY119" fmla="*/ 0 h 1850468"/>
              <a:gd name="connsiteX120" fmla="*/ 1211758 w 6267152"/>
              <a:gd name="connsiteY120" fmla="*/ 0 h 1850468"/>
              <a:gd name="connsiteX121" fmla="*/ 1211758 w 6267152"/>
              <a:gd name="connsiteY121" fmla="*/ 1254546 h 1850468"/>
              <a:gd name="connsiteX122" fmla="*/ 976424 w 6267152"/>
              <a:gd name="connsiteY122" fmla="*/ 1254546 h 1850468"/>
              <a:gd name="connsiteX123" fmla="*/ 976424 w 6267152"/>
              <a:gd name="connsiteY123" fmla="*/ 266997 h 1850468"/>
              <a:gd name="connsiteX124" fmla="*/ 727397 w 6267152"/>
              <a:gd name="connsiteY124" fmla="*/ 1254546 h 1850468"/>
              <a:gd name="connsiteX125" fmla="*/ 483505 w 6267152"/>
              <a:gd name="connsiteY125" fmla="*/ 1254546 h 1850468"/>
              <a:gd name="connsiteX126" fmla="*/ 235334 w 6267152"/>
              <a:gd name="connsiteY126" fmla="*/ 266997 h 1850468"/>
              <a:gd name="connsiteX127" fmla="*/ 235334 w 6267152"/>
              <a:gd name="connsiteY127" fmla="*/ 1254546 h 1850468"/>
              <a:gd name="connsiteX128" fmla="*/ 0 w 6267152"/>
              <a:gd name="connsiteY128" fmla="*/ 1254546 h 1850468"/>
              <a:gd name="connsiteX129" fmla="*/ 0 w 6267152"/>
              <a:gd name="connsiteY129" fmla="*/ 0 h 1850468"/>
              <a:gd name="connsiteX0" fmla="*/ 4787018 w 6267152"/>
              <a:gd name="connsiteY0" fmla="*/ 521158 h 1852849"/>
              <a:gd name="connsiteX1" fmla="*/ 4628702 w 6267152"/>
              <a:gd name="connsiteY1" fmla="*/ 593042 h 1852849"/>
              <a:gd name="connsiteX2" fmla="*/ 4564520 w 6267152"/>
              <a:gd name="connsiteY2" fmla="*/ 800137 h 1852849"/>
              <a:gd name="connsiteX3" fmla="*/ 4628702 w 6267152"/>
              <a:gd name="connsiteY3" fmla="*/ 1007231 h 1852849"/>
              <a:gd name="connsiteX4" fmla="*/ 4787018 w 6267152"/>
              <a:gd name="connsiteY4" fmla="*/ 1079115 h 1852849"/>
              <a:gd name="connsiteX5" fmla="*/ 4944906 w 6267152"/>
              <a:gd name="connsiteY5" fmla="*/ 1007231 h 1852849"/>
              <a:gd name="connsiteX6" fmla="*/ 5008661 w 6267152"/>
              <a:gd name="connsiteY6" fmla="*/ 798425 h 1852849"/>
              <a:gd name="connsiteX7" fmla="*/ 4944906 w 6267152"/>
              <a:gd name="connsiteY7" fmla="*/ 593042 h 1852849"/>
              <a:gd name="connsiteX8" fmla="*/ 4787018 w 6267152"/>
              <a:gd name="connsiteY8" fmla="*/ 521158 h 1852849"/>
              <a:gd name="connsiteX9" fmla="*/ 3887910 w 6267152"/>
              <a:gd name="connsiteY9" fmla="*/ 345727 h 1852849"/>
              <a:gd name="connsiteX10" fmla="*/ 4128380 w 6267152"/>
              <a:gd name="connsiteY10" fmla="*/ 345727 h 1852849"/>
              <a:gd name="connsiteX11" fmla="*/ 4128380 w 6267152"/>
              <a:gd name="connsiteY11" fmla="*/ 1031318 h 1852849"/>
              <a:gd name="connsiteX12" fmla="*/ 4134996 w 6267152"/>
              <a:gd name="connsiteY12" fmla="*/ 1850468 h 1852849"/>
              <a:gd name="connsiteX13" fmla="*/ 3889046 w 6267152"/>
              <a:gd name="connsiteY13" fmla="*/ 1852849 h 1852849"/>
              <a:gd name="connsiteX14" fmla="*/ 3887910 w 6267152"/>
              <a:gd name="connsiteY14" fmla="*/ 1031318 h 1852849"/>
              <a:gd name="connsiteX15" fmla="*/ 3887910 w 6267152"/>
              <a:gd name="connsiteY15" fmla="*/ 345727 h 1852849"/>
              <a:gd name="connsiteX16" fmla="*/ 1459036 w 6267152"/>
              <a:gd name="connsiteY16" fmla="*/ 345727 h 1852849"/>
              <a:gd name="connsiteX17" fmla="*/ 1699505 w 6267152"/>
              <a:gd name="connsiteY17" fmla="*/ 345727 h 1852849"/>
              <a:gd name="connsiteX18" fmla="*/ 1699505 w 6267152"/>
              <a:gd name="connsiteY18" fmla="*/ 1254546 h 1852849"/>
              <a:gd name="connsiteX19" fmla="*/ 1459036 w 6267152"/>
              <a:gd name="connsiteY19" fmla="*/ 1254546 h 1852849"/>
              <a:gd name="connsiteX20" fmla="*/ 1459036 w 6267152"/>
              <a:gd name="connsiteY20" fmla="*/ 345727 h 1852849"/>
              <a:gd name="connsiteX21" fmla="*/ 5961644 w 6267152"/>
              <a:gd name="connsiteY21" fmla="*/ 325189 h 1852849"/>
              <a:gd name="connsiteX22" fmla="*/ 6107124 w 6267152"/>
              <a:gd name="connsiteY22" fmla="*/ 353857 h 1852849"/>
              <a:gd name="connsiteX23" fmla="*/ 6206820 w 6267152"/>
              <a:gd name="connsiteY23" fmla="*/ 427025 h 1852849"/>
              <a:gd name="connsiteX24" fmla="*/ 6253888 w 6267152"/>
              <a:gd name="connsiteY24" fmla="*/ 528005 h 1852849"/>
              <a:gd name="connsiteX25" fmla="*/ 6267152 w 6267152"/>
              <a:gd name="connsiteY25" fmla="*/ 689743 h 1852849"/>
              <a:gd name="connsiteX26" fmla="*/ 6267152 w 6267152"/>
              <a:gd name="connsiteY26" fmla="*/ 1254546 h 1852849"/>
              <a:gd name="connsiteX27" fmla="*/ 6026682 w 6267152"/>
              <a:gd name="connsiteY27" fmla="*/ 1254546 h 1852849"/>
              <a:gd name="connsiteX28" fmla="*/ 6026682 w 6267152"/>
              <a:gd name="connsiteY28" fmla="*/ 790723 h 1852849"/>
              <a:gd name="connsiteX29" fmla="*/ 6011279 w 6267152"/>
              <a:gd name="connsiteY29" fmla="*/ 600316 h 1852849"/>
              <a:gd name="connsiteX30" fmla="*/ 5961216 w 6267152"/>
              <a:gd name="connsiteY30" fmla="*/ 533139 h 1852849"/>
              <a:gd name="connsiteX31" fmla="*/ 5877780 w 6267152"/>
              <a:gd name="connsiteY31" fmla="*/ 509178 h 1852849"/>
              <a:gd name="connsiteX32" fmla="*/ 5765675 w 6267152"/>
              <a:gd name="connsiteY32" fmla="*/ 543408 h 1852849"/>
              <a:gd name="connsiteX33" fmla="*/ 5697642 w 6267152"/>
              <a:gd name="connsiteY33" fmla="*/ 634119 h 1852849"/>
              <a:gd name="connsiteX34" fmla="*/ 5679244 w 6267152"/>
              <a:gd name="connsiteY34" fmla="*/ 842925 h 1852849"/>
              <a:gd name="connsiteX35" fmla="*/ 5679244 w 6267152"/>
              <a:gd name="connsiteY35" fmla="*/ 1254546 h 1852849"/>
              <a:gd name="connsiteX36" fmla="*/ 5438774 w 6267152"/>
              <a:gd name="connsiteY36" fmla="*/ 1254546 h 1852849"/>
              <a:gd name="connsiteX37" fmla="*/ 5438774 w 6267152"/>
              <a:gd name="connsiteY37" fmla="*/ 345727 h 1852849"/>
              <a:gd name="connsiteX38" fmla="*/ 5662128 w 6267152"/>
              <a:gd name="connsiteY38" fmla="*/ 345727 h 1852849"/>
              <a:gd name="connsiteX39" fmla="*/ 5662128 w 6267152"/>
              <a:gd name="connsiteY39" fmla="*/ 479226 h 1852849"/>
              <a:gd name="connsiteX40" fmla="*/ 5961644 w 6267152"/>
              <a:gd name="connsiteY40" fmla="*/ 325189 h 1852849"/>
              <a:gd name="connsiteX41" fmla="*/ 4786163 w 6267152"/>
              <a:gd name="connsiteY41" fmla="*/ 325189 h 1852849"/>
              <a:gd name="connsiteX42" fmla="*/ 5124189 w 6267152"/>
              <a:gd name="connsiteY42" fmla="*/ 459116 h 1852849"/>
              <a:gd name="connsiteX43" fmla="*/ 5255976 w 6267152"/>
              <a:gd name="connsiteY43" fmla="*/ 797569 h 1852849"/>
              <a:gd name="connsiteX44" fmla="*/ 5122905 w 6267152"/>
              <a:gd name="connsiteY44" fmla="*/ 1139446 h 1852849"/>
              <a:gd name="connsiteX45" fmla="*/ 4787874 w 6267152"/>
              <a:gd name="connsiteY45" fmla="*/ 1275084 h 1852849"/>
              <a:gd name="connsiteX46" fmla="*/ 4549545 w 6267152"/>
              <a:gd name="connsiteY46" fmla="*/ 1218604 h 1852849"/>
              <a:gd name="connsiteX47" fmla="*/ 4377109 w 6267152"/>
              <a:gd name="connsiteY47" fmla="*/ 1053014 h 1852849"/>
              <a:gd name="connsiteX48" fmla="*/ 4318061 w 6267152"/>
              <a:gd name="connsiteY48" fmla="*/ 787300 h 1852849"/>
              <a:gd name="connsiteX49" fmla="*/ 4377109 w 6267152"/>
              <a:gd name="connsiteY49" fmla="*/ 555389 h 1852849"/>
              <a:gd name="connsiteX50" fmla="*/ 4544410 w 6267152"/>
              <a:gd name="connsiteY50" fmla="*/ 384237 h 1852849"/>
              <a:gd name="connsiteX51" fmla="*/ 4786163 w 6267152"/>
              <a:gd name="connsiteY51" fmla="*/ 325189 h 1852849"/>
              <a:gd name="connsiteX52" fmla="*/ 3247541 w 6267152"/>
              <a:gd name="connsiteY52" fmla="*/ 325189 h 1852849"/>
              <a:gd name="connsiteX53" fmla="*/ 3524808 w 6267152"/>
              <a:gd name="connsiteY53" fmla="*/ 385948 h 1852849"/>
              <a:gd name="connsiteX54" fmla="*/ 3649748 w 6267152"/>
              <a:gd name="connsiteY54" fmla="*/ 565658 h 1852849"/>
              <a:gd name="connsiteX55" fmla="*/ 3422972 w 6267152"/>
              <a:gd name="connsiteY55" fmla="*/ 607590 h 1852849"/>
              <a:gd name="connsiteX56" fmla="*/ 3367775 w 6267152"/>
              <a:gd name="connsiteY56" fmla="*/ 526293 h 1852849"/>
              <a:gd name="connsiteX57" fmla="*/ 3251820 w 6267152"/>
              <a:gd name="connsiteY57" fmla="*/ 498053 h 1852849"/>
              <a:gd name="connsiteX58" fmla="*/ 3115753 w 6267152"/>
              <a:gd name="connsiteY58" fmla="*/ 524582 h 1852849"/>
              <a:gd name="connsiteX59" fmla="*/ 3088369 w 6267152"/>
              <a:gd name="connsiteY59" fmla="*/ 573360 h 1852849"/>
              <a:gd name="connsiteX60" fmla="*/ 3112330 w 6267152"/>
              <a:gd name="connsiteY60" fmla="*/ 617004 h 1852849"/>
              <a:gd name="connsiteX61" fmla="*/ 3336968 w 6267152"/>
              <a:gd name="connsiteY61" fmla="*/ 684609 h 1852849"/>
              <a:gd name="connsiteX62" fmla="*/ 3605249 w 6267152"/>
              <a:gd name="connsiteY62" fmla="*/ 791579 h 1852849"/>
              <a:gd name="connsiteX63" fmla="*/ 3680556 w 6267152"/>
              <a:gd name="connsiteY63" fmla="*/ 970433 h 1852849"/>
              <a:gd name="connsiteX64" fmla="*/ 3576153 w 6267152"/>
              <a:gd name="connsiteY64" fmla="*/ 1185230 h 1852849"/>
              <a:gd name="connsiteX65" fmla="*/ 3267223 w 6267152"/>
              <a:gd name="connsiteY65" fmla="*/ 1275084 h 1852849"/>
              <a:gd name="connsiteX66" fmla="*/ 2973269 w 6267152"/>
              <a:gd name="connsiteY66" fmla="*/ 1199777 h 1852849"/>
              <a:gd name="connsiteX67" fmla="*/ 2831641 w 6267152"/>
              <a:gd name="connsiteY67" fmla="*/ 995250 h 1852849"/>
              <a:gd name="connsiteX68" fmla="*/ 3072965 w 6267152"/>
              <a:gd name="connsiteY68" fmla="*/ 958453 h 1852849"/>
              <a:gd name="connsiteX69" fmla="*/ 3135436 w 6267152"/>
              <a:gd name="connsiteY69" fmla="*/ 1064995 h 1852849"/>
              <a:gd name="connsiteX70" fmla="*/ 3267223 w 6267152"/>
              <a:gd name="connsiteY70" fmla="*/ 1101365 h 1852849"/>
              <a:gd name="connsiteX71" fmla="*/ 3407568 w 6267152"/>
              <a:gd name="connsiteY71" fmla="*/ 1067134 h 1852849"/>
              <a:gd name="connsiteX72" fmla="*/ 3439231 w 6267152"/>
              <a:gd name="connsiteY72" fmla="*/ 1002952 h 1852849"/>
              <a:gd name="connsiteX73" fmla="*/ 3422116 w 6267152"/>
              <a:gd name="connsiteY73" fmla="*/ 957597 h 1852849"/>
              <a:gd name="connsiteX74" fmla="*/ 3341674 w 6267152"/>
              <a:gd name="connsiteY74" fmla="*/ 925934 h 1852849"/>
              <a:gd name="connsiteX75" fmla="*/ 2972841 w 6267152"/>
              <a:gd name="connsiteY75" fmla="*/ 808694 h 1852849"/>
              <a:gd name="connsiteX76" fmla="*/ 2865016 w 6267152"/>
              <a:gd name="connsiteY76" fmla="*/ 604167 h 1852849"/>
              <a:gd name="connsiteX77" fmla="*/ 2958293 w 6267152"/>
              <a:gd name="connsiteY77" fmla="*/ 405631 h 1852849"/>
              <a:gd name="connsiteX78" fmla="*/ 3247541 w 6267152"/>
              <a:gd name="connsiteY78" fmla="*/ 325189 h 1852849"/>
              <a:gd name="connsiteX79" fmla="*/ 2275991 w 6267152"/>
              <a:gd name="connsiteY79" fmla="*/ 325189 h 1852849"/>
              <a:gd name="connsiteX80" fmla="*/ 2553258 w 6267152"/>
              <a:gd name="connsiteY80" fmla="*/ 385948 h 1852849"/>
              <a:gd name="connsiteX81" fmla="*/ 2678199 w 6267152"/>
              <a:gd name="connsiteY81" fmla="*/ 565658 h 1852849"/>
              <a:gd name="connsiteX82" fmla="*/ 2451422 w 6267152"/>
              <a:gd name="connsiteY82" fmla="*/ 607590 h 1852849"/>
              <a:gd name="connsiteX83" fmla="*/ 2396226 w 6267152"/>
              <a:gd name="connsiteY83" fmla="*/ 526293 h 1852849"/>
              <a:gd name="connsiteX84" fmla="*/ 2280270 w 6267152"/>
              <a:gd name="connsiteY84" fmla="*/ 498053 h 1852849"/>
              <a:gd name="connsiteX85" fmla="*/ 2144204 w 6267152"/>
              <a:gd name="connsiteY85" fmla="*/ 524582 h 1852849"/>
              <a:gd name="connsiteX86" fmla="*/ 2116819 w 6267152"/>
              <a:gd name="connsiteY86" fmla="*/ 573360 h 1852849"/>
              <a:gd name="connsiteX87" fmla="*/ 2140781 w 6267152"/>
              <a:gd name="connsiteY87" fmla="*/ 617004 h 1852849"/>
              <a:gd name="connsiteX88" fmla="*/ 2365418 w 6267152"/>
              <a:gd name="connsiteY88" fmla="*/ 684609 h 1852849"/>
              <a:gd name="connsiteX89" fmla="*/ 2633699 w 6267152"/>
              <a:gd name="connsiteY89" fmla="*/ 791579 h 1852849"/>
              <a:gd name="connsiteX90" fmla="*/ 2709006 w 6267152"/>
              <a:gd name="connsiteY90" fmla="*/ 970433 h 1852849"/>
              <a:gd name="connsiteX91" fmla="*/ 2604604 w 6267152"/>
              <a:gd name="connsiteY91" fmla="*/ 1185230 h 1852849"/>
              <a:gd name="connsiteX92" fmla="*/ 2295674 w 6267152"/>
              <a:gd name="connsiteY92" fmla="*/ 1275084 h 1852849"/>
              <a:gd name="connsiteX93" fmla="*/ 2001719 w 6267152"/>
              <a:gd name="connsiteY93" fmla="*/ 1199777 h 1852849"/>
              <a:gd name="connsiteX94" fmla="*/ 1860091 w 6267152"/>
              <a:gd name="connsiteY94" fmla="*/ 995250 h 1852849"/>
              <a:gd name="connsiteX95" fmla="*/ 2101416 w 6267152"/>
              <a:gd name="connsiteY95" fmla="*/ 958453 h 1852849"/>
              <a:gd name="connsiteX96" fmla="*/ 2163886 w 6267152"/>
              <a:gd name="connsiteY96" fmla="*/ 1064995 h 1852849"/>
              <a:gd name="connsiteX97" fmla="*/ 2295674 w 6267152"/>
              <a:gd name="connsiteY97" fmla="*/ 1101365 h 1852849"/>
              <a:gd name="connsiteX98" fmla="*/ 2436019 w 6267152"/>
              <a:gd name="connsiteY98" fmla="*/ 1067134 h 1852849"/>
              <a:gd name="connsiteX99" fmla="*/ 2467682 w 6267152"/>
              <a:gd name="connsiteY99" fmla="*/ 1002952 h 1852849"/>
              <a:gd name="connsiteX100" fmla="*/ 2450566 w 6267152"/>
              <a:gd name="connsiteY100" fmla="*/ 957597 h 1852849"/>
              <a:gd name="connsiteX101" fmla="*/ 2370125 w 6267152"/>
              <a:gd name="connsiteY101" fmla="*/ 925934 h 1852849"/>
              <a:gd name="connsiteX102" fmla="*/ 2001291 w 6267152"/>
              <a:gd name="connsiteY102" fmla="*/ 808694 h 1852849"/>
              <a:gd name="connsiteX103" fmla="*/ 1893465 w 6267152"/>
              <a:gd name="connsiteY103" fmla="*/ 604167 h 1852849"/>
              <a:gd name="connsiteX104" fmla="*/ 1986743 w 6267152"/>
              <a:gd name="connsiteY104" fmla="*/ 405631 h 1852849"/>
              <a:gd name="connsiteX105" fmla="*/ 2275991 w 6267152"/>
              <a:gd name="connsiteY105" fmla="*/ 325189 h 1852849"/>
              <a:gd name="connsiteX106" fmla="*/ 3887910 w 6267152"/>
              <a:gd name="connsiteY106" fmla="*/ 0 h 1852849"/>
              <a:gd name="connsiteX107" fmla="*/ 4128380 w 6267152"/>
              <a:gd name="connsiteY107" fmla="*/ 0 h 1852849"/>
              <a:gd name="connsiteX108" fmla="*/ 4128380 w 6267152"/>
              <a:gd name="connsiteY108" fmla="*/ 222498 h 1852849"/>
              <a:gd name="connsiteX109" fmla="*/ 3887910 w 6267152"/>
              <a:gd name="connsiteY109" fmla="*/ 222498 h 1852849"/>
              <a:gd name="connsiteX110" fmla="*/ 3887910 w 6267152"/>
              <a:gd name="connsiteY110" fmla="*/ 0 h 1852849"/>
              <a:gd name="connsiteX111" fmla="*/ 1459036 w 6267152"/>
              <a:gd name="connsiteY111" fmla="*/ 0 h 1852849"/>
              <a:gd name="connsiteX112" fmla="*/ 1699505 w 6267152"/>
              <a:gd name="connsiteY112" fmla="*/ 0 h 1852849"/>
              <a:gd name="connsiteX113" fmla="*/ 1699505 w 6267152"/>
              <a:gd name="connsiteY113" fmla="*/ 222498 h 1852849"/>
              <a:gd name="connsiteX114" fmla="*/ 1459036 w 6267152"/>
              <a:gd name="connsiteY114" fmla="*/ 222498 h 1852849"/>
              <a:gd name="connsiteX115" fmla="*/ 1459036 w 6267152"/>
              <a:gd name="connsiteY115" fmla="*/ 0 h 1852849"/>
              <a:gd name="connsiteX116" fmla="*/ 0 w 6267152"/>
              <a:gd name="connsiteY116" fmla="*/ 0 h 1852849"/>
              <a:gd name="connsiteX117" fmla="*/ 379102 w 6267152"/>
              <a:gd name="connsiteY117" fmla="*/ 0 h 1852849"/>
              <a:gd name="connsiteX118" fmla="*/ 606735 w 6267152"/>
              <a:gd name="connsiteY118" fmla="*/ 855761 h 1852849"/>
              <a:gd name="connsiteX119" fmla="*/ 831800 w 6267152"/>
              <a:gd name="connsiteY119" fmla="*/ 0 h 1852849"/>
              <a:gd name="connsiteX120" fmla="*/ 1211758 w 6267152"/>
              <a:gd name="connsiteY120" fmla="*/ 0 h 1852849"/>
              <a:gd name="connsiteX121" fmla="*/ 1211758 w 6267152"/>
              <a:gd name="connsiteY121" fmla="*/ 1254546 h 1852849"/>
              <a:gd name="connsiteX122" fmla="*/ 976424 w 6267152"/>
              <a:gd name="connsiteY122" fmla="*/ 1254546 h 1852849"/>
              <a:gd name="connsiteX123" fmla="*/ 976424 w 6267152"/>
              <a:gd name="connsiteY123" fmla="*/ 266997 h 1852849"/>
              <a:gd name="connsiteX124" fmla="*/ 727397 w 6267152"/>
              <a:gd name="connsiteY124" fmla="*/ 1254546 h 1852849"/>
              <a:gd name="connsiteX125" fmla="*/ 483505 w 6267152"/>
              <a:gd name="connsiteY125" fmla="*/ 1254546 h 1852849"/>
              <a:gd name="connsiteX126" fmla="*/ 235334 w 6267152"/>
              <a:gd name="connsiteY126" fmla="*/ 266997 h 1852849"/>
              <a:gd name="connsiteX127" fmla="*/ 235334 w 6267152"/>
              <a:gd name="connsiteY127" fmla="*/ 1254546 h 1852849"/>
              <a:gd name="connsiteX128" fmla="*/ 0 w 6267152"/>
              <a:gd name="connsiteY128" fmla="*/ 1254546 h 1852849"/>
              <a:gd name="connsiteX129" fmla="*/ 0 w 6267152"/>
              <a:gd name="connsiteY129" fmla="*/ 0 h 1852849"/>
              <a:gd name="connsiteX0" fmla="*/ 4787018 w 6267152"/>
              <a:gd name="connsiteY0" fmla="*/ 521158 h 1852849"/>
              <a:gd name="connsiteX1" fmla="*/ 4628702 w 6267152"/>
              <a:gd name="connsiteY1" fmla="*/ 593042 h 1852849"/>
              <a:gd name="connsiteX2" fmla="*/ 4564520 w 6267152"/>
              <a:gd name="connsiteY2" fmla="*/ 800137 h 1852849"/>
              <a:gd name="connsiteX3" fmla="*/ 4628702 w 6267152"/>
              <a:gd name="connsiteY3" fmla="*/ 1007231 h 1852849"/>
              <a:gd name="connsiteX4" fmla="*/ 4787018 w 6267152"/>
              <a:gd name="connsiteY4" fmla="*/ 1079115 h 1852849"/>
              <a:gd name="connsiteX5" fmla="*/ 4944906 w 6267152"/>
              <a:gd name="connsiteY5" fmla="*/ 1007231 h 1852849"/>
              <a:gd name="connsiteX6" fmla="*/ 5008661 w 6267152"/>
              <a:gd name="connsiteY6" fmla="*/ 798425 h 1852849"/>
              <a:gd name="connsiteX7" fmla="*/ 4944906 w 6267152"/>
              <a:gd name="connsiteY7" fmla="*/ 593042 h 1852849"/>
              <a:gd name="connsiteX8" fmla="*/ 4787018 w 6267152"/>
              <a:gd name="connsiteY8" fmla="*/ 521158 h 1852849"/>
              <a:gd name="connsiteX9" fmla="*/ 3887910 w 6267152"/>
              <a:gd name="connsiteY9" fmla="*/ 345727 h 1852849"/>
              <a:gd name="connsiteX10" fmla="*/ 4128380 w 6267152"/>
              <a:gd name="connsiteY10" fmla="*/ 345727 h 1852849"/>
              <a:gd name="connsiteX11" fmla="*/ 4128380 w 6267152"/>
              <a:gd name="connsiteY11" fmla="*/ 1031318 h 1852849"/>
              <a:gd name="connsiteX12" fmla="*/ 4130233 w 6267152"/>
              <a:gd name="connsiteY12" fmla="*/ 1850468 h 1852849"/>
              <a:gd name="connsiteX13" fmla="*/ 3889046 w 6267152"/>
              <a:gd name="connsiteY13" fmla="*/ 1852849 h 1852849"/>
              <a:gd name="connsiteX14" fmla="*/ 3887910 w 6267152"/>
              <a:gd name="connsiteY14" fmla="*/ 1031318 h 1852849"/>
              <a:gd name="connsiteX15" fmla="*/ 3887910 w 6267152"/>
              <a:gd name="connsiteY15" fmla="*/ 345727 h 1852849"/>
              <a:gd name="connsiteX16" fmla="*/ 1459036 w 6267152"/>
              <a:gd name="connsiteY16" fmla="*/ 345727 h 1852849"/>
              <a:gd name="connsiteX17" fmla="*/ 1699505 w 6267152"/>
              <a:gd name="connsiteY17" fmla="*/ 345727 h 1852849"/>
              <a:gd name="connsiteX18" fmla="*/ 1699505 w 6267152"/>
              <a:gd name="connsiteY18" fmla="*/ 1254546 h 1852849"/>
              <a:gd name="connsiteX19" fmla="*/ 1459036 w 6267152"/>
              <a:gd name="connsiteY19" fmla="*/ 1254546 h 1852849"/>
              <a:gd name="connsiteX20" fmla="*/ 1459036 w 6267152"/>
              <a:gd name="connsiteY20" fmla="*/ 345727 h 1852849"/>
              <a:gd name="connsiteX21" fmla="*/ 5961644 w 6267152"/>
              <a:gd name="connsiteY21" fmla="*/ 325189 h 1852849"/>
              <a:gd name="connsiteX22" fmla="*/ 6107124 w 6267152"/>
              <a:gd name="connsiteY22" fmla="*/ 353857 h 1852849"/>
              <a:gd name="connsiteX23" fmla="*/ 6206820 w 6267152"/>
              <a:gd name="connsiteY23" fmla="*/ 427025 h 1852849"/>
              <a:gd name="connsiteX24" fmla="*/ 6253888 w 6267152"/>
              <a:gd name="connsiteY24" fmla="*/ 528005 h 1852849"/>
              <a:gd name="connsiteX25" fmla="*/ 6267152 w 6267152"/>
              <a:gd name="connsiteY25" fmla="*/ 689743 h 1852849"/>
              <a:gd name="connsiteX26" fmla="*/ 6267152 w 6267152"/>
              <a:gd name="connsiteY26" fmla="*/ 1254546 h 1852849"/>
              <a:gd name="connsiteX27" fmla="*/ 6026682 w 6267152"/>
              <a:gd name="connsiteY27" fmla="*/ 1254546 h 1852849"/>
              <a:gd name="connsiteX28" fmla="*/ 6026682 w 6267152"/>
              <a:gd name="connsiteY28" fmla="*/ 790723 h 1852849"/>
              <a:gd name="connsiteX29" fmla="*/ 6011279 w 6267152"/>
              <a:gd name="connsiteY29" fmla="*/ 600316 h 1852849"/>
              <a:gd name="connsiteX30" fmla="*/ 5961216 w 6267152"/>
              <a:gd name="connsiteY30" fmla="*/ 533139 h 1852849"/>
              <a:gd name="connsiteX31" fmla="*/ 5877780 w 6267152"/>
              <a:gd name="connsiteY31" fmla="*/ 509178 h 1852849"/>
              <a:gd name="connsiteX32" fmla="*/ 5765675 w 6267152"/>
              <a:gd name="connsiteY32" fmla="*/ 543408 h 1852849"/>
              <a:gd name="connsiteX33" fmla="*/ 5697642 w 6267152"/>
              <a:gd name="connsiteY33" fmla="*/ 634119 h 1852849"/>
              <a:gd name="connsiteX34" fmla="*/ 5679244 w 6267152"/>
              <a:gd name="connsiteY34" fmla="*/ 842925 h 1852849"/>
              <a:gd name="connsiteX35" fmla="*/ 5679244 w 6267152"/>
              <a:gd name="connsiteY35" fmla="*/ 1254546 h 1852849"/>
              <a:gd name="connsiteX36" fmla="*/ 5438774 w 6267152"/>
              <a:gd name="connsiteY36" fmla="*/ 1254546 h 1852849"/>
              <a:gd name="connsiteX37" fmla="*/ 5438774 w 6267152"/>
              <a:gd name="connsiteY37" fmla="*/ 345727 h 1852849"/>
              <a:gd name="connsiteX38" fmla="*/ 5662128 w 6267152"/>
              <a:gd name="connsiteY38" fmla="*/ 345727 h 1852849"/>
              <a:gd name="connsiteX39" fmla="*/ 5662128 w 6267152"/>
              <a:gd name="connsiteY39" fmla="*/ 479226 h 1852849"/>
              <a:gd name="connsiteX40" fmla="*/ 5961644 w 6267152"/>
              <a:gd name="connsiteY40" fmla="*/ 325189 h 1852849"/>
              <a:gd name="connsiteX41" fmla="*/ 4786163 w 6267152"/>
              <a:gd name="connsiteY41" fmla="*/ 325189 h 1852849"/>
              <a:gd name="connsiteX42" fmla="*/ 5124189 w 6267152"/>
              <a:gd name="connsiteY42" fmla="*/ 459116 h 1852849"/>
              <a:gd name="connsiteX43" fmla="*/ 5255976 w 6267152"/>
              <a:gd name="connsiteY43" fmla="*/ 797569 h 1852849"/>
              <a:gd name="connsiteX44" fmla="*/ 5122905 w 6267152"/>
              <a:gd name="connsiteY44" fmla="*/ 1139446 h 1852849"/>
              <a:gd name="connsiteX45" fmla="*/ 4787874 w 6267152"/>
              <a:gd name="connsiteY45" fmla="*/ 1275084 h 1852849"/>
              <a:gd name="connsiteX46" fmla="*/ 4549545 w 6267152"/>
              <a:gd name="connsiteY46" fmla="*/ 1218604 h 1852849"/>
              <a:gd name="connsiteX47" fmla="*/ 4377109 w 6267152"/>
              <a:gd name="connsiteY47" fmla="*/ 1053014 h 1852849"/>
              <a:gd name="connsiteX48" fmla="*/ 4318061 w 6267152"/>
              <a:gd name="connsiteY48" fmla="*/ 787300 h 1852849"/>
              <a:gd name="connsiteX49" fmla="*/ 4377109 w 6267152"/>
              <a:gd name="connsiteY49" fmla="*/ 555389 h 1852849"/>
              <a:gd name="connsiteX50" fmla="*/ 4544410 w 6267152"/>
              <a:gd name="connsiteY50" fmla="*/ 384237 h 1852849"/>
              <a:gd name="connsiteX51" fmla="*/ 4786163 w 6267152"/>
              <a:gd name="connsiteY51" fmla="*/ 325189 h 1852849"/>
              <a:gd name="connsiteX52" fmla="*/ 3247541 w 6267152"/>
              <a:gd name="connsiteY52" fmla="*/ 325189 h 1852849"/>
              <a:gd name="connsiteX53" fmla="*/ 3524808 w 6267152"/>
              <a:gd name="connsiteY53" fmla="*/ 385948 h 1852849"/>
              <a:gd name="connsiteX54" fmla="*/ 3649748 w 6267152"/>
              <a:gd name="connsiteY54" fmla="*/ 565658 h 1852849"/>
              <a:gd name="connsiteX55" fmla="*/ 3422972 w 6267152"/>
              <a:gd name="connsiteY55" fmla="*/ 607590 h 1852849"/>
              <a:gd name="connsiteX56" fmla="*/ 3367775 w 6267152"/>
              <a:gd name="connsiteY56" fmla="*/ 526293 h 1852849"/>
              <a:gd name="connsiteX57" fmla="*/ 3251820 w 6267152"/>
              <a:gd name="connsiteY57" fmla="*/ 498053 h 1852849"/>
              <a:gd name="connsiteX58" fmla="*/ 3115753 w 6267152"/>
              <a:gd name="connsiteY58" fmla="*/ 524582 h 1852849"/>
              <a:gd name="connsiteX59" fmla="*/ 3088369 w 6267152"/>
              <a:gd name="connsiteY59" fmla="*/ 573360 h 1852849"/>
              <a:gd name="connsiteX60" fmla="*/ 3112330 w 6267152"/>
              <a:gd name="connsiteY60" fmla="*/ 617004 h 1852849"/>
              <a:gd name="connsiteX61" fmla="*/ 3336968 w 6267152"/>
              <a:gd name="connsiteY61" fmla="*/ 684609 h 1852849"/>
              <a:gd name="connsiteX62" fmla="*/ 3605249 w 6267152"/>
              <a:gd name="connsiteY62" fmla="*/ 791579 h 1852849"/>
              <a:gd name="connsiteX63" fmla="*/ 3680556 w 6267152"/>
              <a:gd name="connsiteY63" fmla="*/ 970433 h 1852849"/>
              <a:gd name="connsiteX64" fmla="*/ 3576153 w 6267152"/>
              <a:gd name="connsiteY64" fmla="*/ 1185230 h 1852849"/>
              <a:gd name="connsiteX65" fmla="*/ 3267223 w 6267152"/>
              <a:gd name="connsiteY65" fmla="*/ 1275084 h 1852849"/>
              <a:gd name="connsiteX66" fmla="*/ 2973269 w 6267152"/>
              <a:gd name="connsiteY66" fmla="*/ 1199777 h 1852849"/>
              <a:gd name="connsiteX67" fmla="*/ 2831641 w 6267152"/>
              <a:gd name="connsiteY67" fmla="*/ 995250 h 1852849"/>
              <a:gd name="connsiteX68" fmla="*/ 3072965 w 6267152"/>
              <a:gd name="connsiteY68" fmla="*/ 958453 h 1852849"/>
              <a:gd name="connsiteX69" fmla="*/ 3135436 w 6267152"/>
              <a:gd name="connsiteY69" fmla="*/ 1064995 h 1852849"/>
              <a:gd name="connsiteX70" fmla="*/ 3267223 w 6267152"/>
              <a:gd name="connsiteY70" fmla="*/ 1101365 h 1852849"/>
              <a:gd name="connsiteX71" fmla="*/ 3407568 w 6267152"/>
              <a:gd name="connsiteY71" fmla="*/ 1067134 h 1852849"/>
              <a:gd name="connsiteX72" fmla="*/ 3439231 w 6267152"/>
              <a:gd name="connsiteY72" fmla="*/ 1002952 h 1852849"/>
              <a:gd name="connsiteX73" fmla="*/ 3422116 w 6267152"/>
              <a:gd name="connsiteY73" fmla="*/ 957597 h 1852849"/>
              <a:gd name="connsiteX74" fmla="*/ 3341674 w 6267152"/>
              <a:gd name="connsiteY74" fmla="*/ 925934 h 1852849"/>
              <a:gd name="connsiteX75" fmla="*/ 2972841 w 6267152"/>
              <a:gd name="connsiteY75" fmla="*/ 808694 h 1852849"/>
              <a:gd name="connsiteX76" fmla="*/ 2865016 w 6267152"/>
              <a:gd name="connsiteY76" fmla="*/ 604167 h 1852849"/>
              <a:gd name="connsiteX77" fmla="*/ 2958293 w 6267152"/>
              <a:gd name="connsiteY77" fmla="*/ 405631 h 1852849"/>
              <a:gd name="connsiteX78" fmla="*/ 3247541 w 6267152"/>
              <a:gd name="connsiteY78" fmla="*/ 325189 h 1852849"/>
              <a:gd name="connsiteX79" fmla="*/ 2275991 w 6267152"/>
              <a:gd name="connsiteY79" fmla="*/ 325189 h 1852849"/>
              <a:gd name="connsiteX80" fmla="*/ 2553258 w 6267152"/>
              <a:gd name="connsiteY80" fmla="*/ 385948 h 1852849"/>
              <a:gd name="connsiteX81" fmla="*/ 2678199 w 6267152"/>
              <a:gd name="connsiteY81" fmla="*/ 565658 h 1852849"/>
              <a:gd name="connsiteX82" fmla="*/ 2451422 w 6267152"/>
              <a:gd name="connsiteY82" fmla="*/ 607590 h 1852849"/>
              <a:gd name="connsiteX83" fmla="*/ 2396226 w 6267152"/>
              <a:gd name="connsiteY83" fmla="*/ 526293 h 1852849"/>
              <a:gd name="connsiteX84" fmla="*/ 2280270 w 6267152"/>
              <a:gd name="connsiteY84" fmla="*/ 498053 h 1852849"/>
              <a:gd name="connsiteX85" fmla="*/ 2144204 w 6267152"/>
              <a:gd name="connsiteY85" fmla="*/ 524582 h 1852849"/>
              <a:gd name="connsiteX86" fmla="*/ 2116819 w 6267152"/>
              <a:gd name="connsiteY86" fmla="*/ 573360 h 1852849"/>
              <a:gd name="connsiteX87" fmla="*/ 2140781 w 6267152"/>
              <a:gd name="connsiteY87" fmla="*/ 617004 h 1852849"/>
              <a:gd name="connsiteX88" fmla="*/ 2365418 w 6267152"/>
              <a:gd name="connsiteY88" fmla="*/ 684609 h 1852849"/>
              <a:gd name="connsiteX89" fmla="*/ 2633699 w 6267152"/>
              <a:gd name="connsiteY89" fmla="*/ 791579 h 1852849"/>
              <a:gd name="connsiteX90" fmla="*/ 2709006 w 6267152"/>
              <a:gd name="connsiteY90" fmla="*/ 970433 h 1852849"/>
              <a:gd name="connsiteX91" fmla="*/ 2604604 w 6267152"/>
              <a:gd name="connsiteY91" fmla="*/ 1185230 h 1852849"/>
              <a:gd name="connsiteX92" fmla="*/ 2295674 w 6267152"/>
              <a:gd name="connsiteY92" fmla="*/ 1275084 h 1852849"/>
              <a:gd name="connsiteX93" fmla="*/ 2001719 w 6267152"/>
              <a:gd name="connsiteY93" fmla="*/ 1199777 h 1852849"/>
              <a:gd name="connsiteX94" fmla="*/ 1860091 w 6267152"/>
              <a:gd name="connsiteY94" fmla="*/ 995250 h 1852849"/>
              <a:gd name="connsiteX95" fmla="*/ 2101416 w 6267152"/>
              <a:gd name="connsiteY95" fmla="*/ 958453 h 1852849"/>
              <a:gd name="connsiteX96" fmla="*/ 2163886 w 6267152"/>
              <a:gd name="connsiteY96" fmla="*/ 1064995 h 1852849"/>
              <a:gd name="connsiteX97" fmla="*/ 2295674 w 6267152"/>
              <a:gd name="connsiteY97" fmla="*/ 1101365 h 1852849"/>
              <a:gd name="connsiteX98" fmla="*/ 2436019 w 6267152"/>
              <a:gd name="connsiteY98" fmla="*/ 1067134 h 1852849"/>
              <a:gd name="connsiteX99" fmla="*/ 2467682 w 6267152"/>
              <a:gd name="connsiteY99" fmla="*/ 1002952 h 1852849"/>
              <a:gd name="connsiteX100" fmla="*/ 2450566 w 6267152"/>
              <a:gd name="connsiteY100" fmla="*/ 957597 h 1852849"/>
              <a:gd name="connsiteX101" fmla="*/ 2370125 w 6267152"/>
              <a:gd name="connsiteY101" fmla="*/ 925934 h 1852849"/>
              <a:gd name="connsiteX102" fmla="*/ 2001291 w 6267152"/>
              <a:gd name="connsiteY102" fmla="*/ 808694 h 1852849"/>
              <a:gd name="connsiteX103" fmla="*/ 1893465 w 6267152"/>
              <a:gd name="connsiteY103" fmla="*/ 604167 h 1852849"/>
              <a:gd name="connsiteX104" fmla="*/ 1986743 w 6267152"/>
              <a:gd name="connsiteY104" fmla="*/ 405631 h 1852849"/>
              <a:gd name="connsiteX105" fmla="*/ 2275991 w 6267152"/>
              <a:gd name="connsiteY105" fmla="*/ 325189 h 1852849"/>
              <a:gd name="connsiteX106" fmla="*/ 3887910 w 6267152"/>
              <a:gd name="connsiteY106" fmla="*/ 0 h 1852849"/>
              <a:gd name="connsiteX107" fmla="*/ 4128380 w 6267152"/>
              <a:gd name="connsiteY107" fmla="*/ 0 h 1852849"/>
              <a:gd name="connsiteX108" fmla="*/ 4128380 w 6267152"/>
              <a:gd name="connsiteY108" fmla="*/ 222498 h 1852849"/>
              <a:gd name="connsiteX109" fmla="*/ 3887910 w 6267152"/>
              <a:gd name="connsiteY109" fmla="*/ 222498 h 1852849"/>
              <a:gd name="connsiteX110" fmla="*/ 3887910 w 6267152"/>
              <a:gd name="connsiteY110" fmla="*/ 0 h 1852849"/>
              <a:gd name="connsiteX111" fmla="*/ 1459036 w 6267152"/>
              <a:gd name="connsiteY111" fmla="*/ 0 h 1852849"/>
              <a:gd name="connsiteX112" fmla="*/ 1699505 w 6267152"/>
              <a:gd name="connsiteY112" fmla="*/ 0 h 1852849"/>
              <a:gd name="connsiteX113" fmla="*/ 1699505 w 6267152"/>
              <a:gd name="connsiteY113" fmla="*/ 222498 h 1852849"/>
              <a:gd name="connsiteX114" fmla="*/ 1459036 w 6267152"/>
              <a:gd name="connsiteY114" fmla="*/ 222498 h 1852849"/>
              <a:gd name="connsiteX115" fmla="*/ 1459036 w 6267152"/>
              <a:gd name="connsiteY115" fmla="*/ 0 h 1852849"/>
              <a:gd name="connsiteX116" fmla="*/ 0 w 6267152"/>
              <a:gd name="connsiteY116" fmla="*/ 0 h 1852849"/>
              <a:gd name="connsiteX117" fmla="*/ 379102 w 6267152"/>
              <a:gd name="connsiteY117" fmla="*/ 0 h 1852849"/>
              <a:gd name="connsiteX118" fmla="*/ 606735 w 6267152"/>
              <a:gd name="connsiteY118" fmla="*/ 855761 h 1852849"/>
              <a:gd name="connsiteX119" fmla="*/ 831800 w 6267152"/>
              <a:gd name="connsiteY119" fmla="*/ 0 h 1852849"/>
              <a:gd name="connsiteX120" fmla="*/ 1211758 w 6267152"/>
              <a:gd name="connsiteY120" fmla="*/ 0 h 1852849"/>
              <a:gd name="connsiteX121" fmla="*/ 1211758 w 6267152"/>
              <a:gd name="connsiteY121" fmla="*/ 1254546 h 1852849"/>
              <a:gd name="connsiteX122" fmla="*/ 976424 w 6267152"/>
              <a:gd name="connsiteY122" fmla="*/ 1254546 h 1852849"/>
              <a:gd name="connsiteX123" fmla="*/ 976424 w 6267152"/>
              <a:gd name="connsiteY123" fmla="*/ 266997 h 1852849"/>
              <a:gd name="connsiteX124" fmla="*/ 727397 w 6267152"/>
              <a:gd name="connsiteY124" fmla="*/ 1254546 h 1852849"/>
              <a:gd name="connsiteX125" fmla="*/ 483505 w 6267152"/>
              <a:gd name="connsiteY125" fmla="*/ 1254546 h 1852849"/>
              <a:gd name="connsiteX126" fmla="*/ 235334 w 6267152"/>
              <a:gd name="connsiteY126" fmla="*/ 266997 h 1852849"/>
              <a:gd name="connsiteX127" fmla="*/ 235334 w 6267152"/>
              <a:gd name="connsiteY127" fmla="*/ 1254546 h 1852849"/>
              <a:gd name="connsiteX128" fmla="*/ 0 w 6267152"/>
              <a:gd name="connsiteY128" fmla="*/ 1254546 h 1852849"/>
              <a:gd name="connsiteX129" fmla="*/ 0 w 6267152"/>
              <a:gd name="connsiteY129" fmla="*/ 0 h 1852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6267152" h="1852849">
                <a:moveTo>
                  <a:pt x="4787018" y="521158"/>
                </a:moveTo>
                <a:cubicBezTo>
                  <a:pt x="4724262" y="521158"/>
                  <a:pt x="4671491" y="545120"/>
                  <a:pt x="4628702" y="593042"/>
                </a:cubicBezTo>
                <a:cubicBezTo>
                  <a:pt x="4585914" y="640965"/>
                  <a:pt x="4564520" y="709997"/>
                  <a:pt x="4564520" y="800137"/>
                </a:cubicBezTo>
                <a:cubicBezTo>
                  <a:pt x="4564520" y="890277"/>
                  <a:pt x="4585914" y="959308"/>
                  <a:pt x="4628702" y="1007231"/>
                </a:cubicBezTo>
                <a:cubicBezTo>
                  <a:pt x="4671491" y="1055154"/>
                  <a:pt x="4724262" y="1079115"/>
                  <a:pt x="4787018" y="1079115"/>
                </a:cubicBezTo>
                <a:cubicBezTo>
                  <a:pt x="4849774" y="1079115"/>
                  <a:pt x="4902404" y="1055154"/>
                  <a:pt x="4944906" y="1007231"/>
                </a:cubicBezTo>
                <a:cubicBezTo>
                  <a:pt x="4987410" y="959308"/>
                  <a:pt x="5008661" y="889706"/>
                  <a:pt x="5008661" y="798425"/>
                </a:cubicBezTo>
                <a:cubicBezTo>
                  <a:pt x="5008661" y="709426"/>
                  <a:pt x="4987410" y="640965"/>
                  <a:pt x="4944906" y="593042"/>
                </a:cubicBezTo>
                <a:cubicBezTo>
                  <a:pt x="4902404" y="545120"/>
                  <a:pt x="4849774" y="521158"/>
                  <a:pt x="4787018" y="521158"/>
                </a:cubicBezTo>
                <a:close/>
                <a:moveTo>
                  <a:pt x="3887910" y="345727"/>
                </a:moveTo>
                <a:lnTo>
                  <a:pt x="4128380" y="345727"/>
                </a:lnTo>
                <a:lnTo>
                  <a:pt x="4128380" y="1031318"/>
                </a:lnTo>
                <a:cubicBezTo>
                  <a:pt x="4130585" y="1304368"/>
                  <a:pt x="4128028" y="1577418"/>
                  <a:pt x="4130233" y="1850468"/>
                </a:cubicBezTo>
                <a:lnTo>
                  <a:pt x="3889046" y="1852849"/>
                </a:lnTo>
                <a:cubicBezTo>
                  <a:pt x="3890255" y="1579799"/>
                  <a:pt x="3886701" y="1304368"/>
                  <a:pt x="3887910" y="1031318"/>
                </a:cubicBezTo>
                <a:lnTo>
                  <a:pt x="3887910" y="345727"/>
                </a:lnTo>
                <a:close/>
                <a:moveTo>
                  <a:pt x="1459036" y="345727"/>
                </a:moveTo>
                <a:lnTo>
                  <a:pt x="1699505" y="345727"/>
                </a:lnTo>
                <a:lnTo>
                  <a:pt x="1699505" y="1254546"/>
                </a:lnTo>
                <a:lnTo>
                  <a:pt x="1459036" y="1254546"/>
                </a:lnTo>
                <a:lnTo>
                  <a:pt x="1459036" y="345727"/>
                </a:lnTo>
                <a:close/>
                <a:moveTo>
                  <a:pt x="5961644" y="325189"/>
                </a:moveTo>
                <a:cubicBezTo>
                  <a:pt x="6014702" y="325189"/>
                  <a:pt x="6063195" y="334745"/>
                  <a:pt x="6107124" y="353857"/>
                </a:cubicBezTo>
                <a:cubicBezTo>
                  <a:pt x="6151054" y="372969"/>
                  <a:pt x="6184285" y="397358"/>
                  <a:pt x="6206820" y="427025"/>
                </a:cubicBezTo>
                <a:cubicBezTo>
                  <a:pt x="6229356" y="456691"/>
                  <a:pt x="6245044" y="490351"/>
                  <a:pt x="6253888" y="528005"/>
                </a:cubicBezTo>
                <a:cubicBezTo>
                  <a:pt x="6262730" y="565658"/>
                  <a:pt x="6267152" y="619571"/>
                  <a:pt x="6267152" y="689743"/>
                </a:cubicBezTo>
                <a:lnTo>
                  <a:pt x="6267152" y="1254546"/>
                </a:lnTo>
                <a:lnTo>
                  <a:pt x="6026682" y="1254546"/>
                </a:lnTo>
                <a:lnTo>
                  <a:pt x="6026682" y="790723"/>
                </a:lnTo>
                <a:cubicBezTo>
                  <a:pt x="6026682" y="692596"/>
                  <a:pt x="6021548" y="629127"/>
                  <a:pt x="6011279" y="600316"/>
                </a:cubicBezTo>
                <a:cubicBezTo>
                  <a:pt x="6001010" y="571506"/>
                  <a:pt x="5984322" y="549113"/>
                  <a:pt x="5961216" y="533139"/>
                </a:cubicBezTo>
                <a:cubicBezTo>
                  <a:pt x="5938111" y="517165"/>
                  <a:pt x="5910299" y="509178"/>
                  <a:pt x="5877780" y="509178"/>
                </a:cubicBezTo>
                <a:cubicBezTo>
                  <a:pt x="5836133" y="509178"/>
                  <a:pt x="5798764" y="520588"/>
                  <a:pt x="5765675" y="543408"/>
                </a:cubicBezTo>
                <a:cubicBezTo>
                  <a:pt x="5732586" y="566229"/>
                  <a:pt x="5709908" y="596465"/>
                  <a:pt x="5697642" y="634119"/>
                </a:cubicBezTo>
                <a:cubicBezTo>
                  <a:pt x="5685376" y="671772"/>
                  <a:pt x="5679244" y="741374"/>
                  <a:pt x="5679244" y="842925"/>
                </a:cubicBezTo>
                <a:lnTo>
                  <a:pt x="5679244" y="1254546"/>
                </a:lnTo>
                <a:lnTo>
                  <a:pt x="5438774" y="1254546"/>
                </a:lnTo>
                <a:lnTo>
                  <a:pt x="5438774" y="345727"/>
                </a:lnTo>
                <a:lnTo>
                  <a:pt x="5662128" y="345727"/>
                </a:lnTo>
                <a:lnTo>
                  <a:pt x="5662128" y="479226"/>
                </a:lnTo>
                <a:cubicBezTo>
                  <a:pt x="5741428" y="376535"/>
                  <a:pt x="5841268" y="325189"/>
                  <a:pt x="5961644" y="325189"/>
                </a:cubicBezTo>
                <a:close/>
                <a:moveTo>
                  <a:pt x="4786163" y="325189"/>
                </a:moveTo>
                <a:cubicBezTo>
                  <a:pt x="4923655" y="325189"/>
                  <a:pt x="5036330" y="369831"/>
                  <a:pt x="5124189" y="459116"/>
                </a:cubicBezTo>
                <a:cubicBezTo>
                  <a:pt x="5212047" y="548400"/>
                  <a:pt x="5255976" y="661218"/>
                  <a:pt x="5255976" y="797569"/>
                </a:cubicBezTo>
                <a:cubicBezTo>
                  <a:pt x="5255976" y="935062"/>
                  <a:pt x="5211619" y="1049021"/>
                  <a:pt x="5122905" y="1139446"/>
                </a:cubicBezTo>
                <a:cubicBezTo>
                  <a:pt x="5034191" y="1229872"/>
                  <a:pt x="4922514" y="1275084"/>
                  <a:pt x="4787874" y="1275084"/>
                </a:cubicBezTo>
                <a:cubicBezTo>
                  <a:pt x="4704580" y="1275084"/>
                  <a:pt x="4625138" y="1256258"/>
                  <a:pt x="4549545" y="1218604"/>
                </a:cubicBezTo>
                <a:cubicBezTo>
                  <a:pt x="4473952" y="1180951"/>
                  <a:pt x="4416474" y="1125754"/>
                  <a:pt x="4377109" y="1053014"/>
                </a:cubicBezTo>
                <a:cubicBezTo>
                  <a:pt x="4337744" y="980275"/>
                  <a:pt x="4318061" y="891703"/>
                  <a:pt x="4318061" y="787300"/>
                </a:cubicBezTo>
                <a:cubicBezTo>
                  <a:pt x="4318061" y="707429"/>
                  <a:pt x="4337744" y="630125"/>
                  <a:pt x="4377109" y="555389"/>
                </a:cubicBezTo>
                <a:cubicBezTo>
                  <a:pt x="4416474" y="480652"/>
                  <a:pt x="4472241" y="423602"/>
                  <a:pt x="4544410" y="384237"/>
                </a:cubicBezTo>
                <a:cubicBezTo>
                  <a:pt x="4616580" y="344872"/>
                  <a:pt x="4697164" y="325189"/>
                  <a:pt x="4786163" y="325189"/>
                </a:cubicBezTo>
                <a:close/>
                <a:moveTo>
                  <a:pt x="3247541" y="325189"/>
                </a:moveTo>
                <a:cubicBezTo>
                  <a:pt x="3371912" y="325189"/>
                  <a:pt x="3464334" y="345442"/>
                  <a:pt x="3524808" y="385948"/>
                </a:cubicBezTo>
                <a:cubicBezTo>
                  <a:pt x="3585281" y="426454"/>
                  <a:pt x="3626928" y="486357"/>
                  <a:pt x="3649748" y="565658"/>
                </a:cubicBezTo>
                <a:lnTo>
                  <a:pt x="3422972" y="607590"/>
                </a:lnTo>
                <a:cubicBezTo>
                  <a:pt x="3413273" y="572219"/>
                  <a:pt x="3394874" y="545120"/>
                  <a:pt x="3367775" y="526293"/>
                </a:cubicBezTo>
                <a:cubicBezTo>
                  <a:pt x="3340676" y="507466"/>
                  <a:pt x="3302025" y="498053"/>
                  <a:pt x="3251820" y="498053"/>
                </a:cubicBezTo>
                <a:cubicBezTo>
                  <a:pt x="3188493" y="498053"/>
                  <a:pt x="3143138" y="506896"/>
                  <a:pt x="3115753" y="524582"/>
                </a:cubicBezTo>
                <a:cubicBezTo>
                  <a:pt x="3097497" y="537133"/>
                  <a:pt x="3088369" y="553392"/>
                  <a:pt x="3088369" y="573360"/>
                </a:cubicBezTo>
                <a:cubicBezTo>
                  <a:pt x="3088369" y="590475"/>
                  <a:pt x="3096356" y="605023"/>
                  <a:pt x="3112330" y="617004"/>
                </a:cubicBezTo>
                <a:cubicBezTo>
                  <a:pt x="3134010" y="632978"/>
                  <a:pt x="3208889" y="655513"/>
                  <a:pt x="3336968" y="684609"/>
                </a:cubicBezTo>
                <a:cubicBezTo>
                  <a:pt x="3465046" y="713705"/>
                  <a:pt x="3554474" y="749362"/>
                  <a:pt x="3605249" y="791579"/>
                </a:cubicBezTo>
                <a:cubicBezTo>
                  <a:pt x="3655454" y="834367"/>
                  <a:pt x="3680556" y="893985"/>
                  <a:pt x="3680556" y="970433"/>
                </a:cubicBezTo>
                <a:cubicBezTo>
                  <a:pt x="3680556" y="1053727"/>
                  <a:pt x="3645755" y="1125326"/>
                  <a:pt x="3576153" y="1185230"/>
                </a:cubicBezTo>
                <a:cubicBezTo>
                  <a:pt x="3506551" y="1245133"/>
                  <a:pt x="3403574" y="1275084"/>
                  <a:pt x="3267223" y="1275084"/>
                </a:cubicBezTo>
                <a:cubicBezTo>
                  <a:pt x="3143423" y="1275084"/>
                  <a:pt x="3045439" y="1249982"/>
                  <a:pt x="2973269" y="1199777"/>
                </a:cubicBezTo>
                <a:cubicBezTo>
                  <a:pt x="2901100" y="1149573"/>
                  <a:pt x="2853891" y="1081397"/>
                  <a:pt x="2831641" y="995250"/>
                </a:cubicBezTo>
                <a:lnTo>
                  <a:pt x="3072965" y="958453"/>
                </a:lnTo>
                <a:cubicBezTo>
                  <a:pt x="3083235" y="1005234"/>
                  <a:pt x="3104058" y="1040748"/>
                  <a:pt x="3135436" y="1064995"/>
                </a:cubicBezTo>
                <a:cubicBezTo>
                  <a:pt x="3166814" y="1089241"/>
                  <a:pt x="3210743" y="1101365"/>
                  <a:pt x="3267223" y="1101365"/>
                </a:cubicBezTo>
                <a:cubicBezTo>
                  <a:pt x="3329409" y="1101365"/>
                  <a:pt x="3376190" y="1089955"/>
                  <a:pt x="3407568" y="1067134"/>
                </a:cubicBezTo>
                <a:cubicBezTo>
                  <a:pt x="3428676" y="1051160"/>
                  <a:pt x="3439231" y="1029766"/>
                  <a:pt x="3439231" y="1002952"/>
                </a:cubicBezTo>
                <a:cubicBezTo>
                  <a:pt x="3439231" y="984696"/>
                  <a:pt x="3433526" y="969578"/>
                  <a:pt x="3422116" y="957597"/>
                </a:cubicBezTo>
                <a:cubicBezTo>
                  <a:pt x="3410136" y="946187"/>
                  <a:pt x="3383321" y="935632"/>
                  <a:pt x="3341674" y="925934"/>
                </a:cubicBezTo>
                <a:cubicBezTo>
                  <a:pt x="3147702" y="883146"/>
                  <a:pt x="3024757" y="844066"/>
                  <a:pt x="2972841" y="808694"/>
                </a:cubicBezTo>
                <a:cubicBezTo>
                  <a:pt x="2900957" y="759631"/>
                  <a:pt x="2865016" y="691455"/>
                  <a:pt x="2865016" y="604167"/>
                </a:cubicBezTo>
                <a:cubicBezTo>
                  <a:pt x="2865016" y="525437"/>
                  <a:pt x="2896108" y="459258"/>
                  <a:pt x="2958293" y="405631"/>
                </a:cubicBezTo>
                <a:cubicBezTo>
                  <a:pt x="3020478" y="352003"/>
                  <a:pt x="3116895" y="325189"/>
                  <a:pt x="3247541" y="325189"/>
                </a:cubicBezTo>
                <a:close/>
                <a:moveTo>
                  <a:pt x="2275991" y="325189"/>
                </a:moveTo>
                <a:cubicBezTo>
                  <a:pt x="2400362" y="325189"/>
                  <a:pt x="2492784" y="345442"/>
                  <a:pt x="2553258" y="385948"/>
                </a:cubicBezTo>
                <a:cubicBezTo>
                  <a:pt x="2613732" y="426454"/>
                  <a:pt x="2655379" y="486357"/>
                  <a:pt x="2678199" y="565658"/>
                </a:cubicBezTo>
                <a:lnTo>
                  <a:pt x="2451422" y="607590"/>
                </a:lnTo>
                <a:cubicBezTo>
                  <a:pt x="2441724" y="572219"/>
                  <a:pt x="2423325" y="545120"/>
                  <a:pt x="2396226" y="526293"/>
                </a:cubicBezTo>
                <a:cubicBezTo>
                  <a:pt x="2369126" y="507466"/>
                  <a:pt x="2330475" y="498053"/>
                  <a:pt x="2280270" y="498053"/>
                </a:cubicBezTo>
                <a:cubicBezTo>
                  <a:pt x="2216944" y="498053"/>
                  <a:pt x="2171588" y="506896"/>
                  <a:pt x="2144204" y="524582"/>
                </a:cubicBezTo>
                <a:cubicBezTo>
                  <a:pt x="2125947" y="537133"/>
                  <a:pt x="2116819" y="553392"/>
                  <a:pt x="2116819" y="573360"/>
                </a:cubicBezTo>
                <a:cubicBezTo>
                  <a:pt x="2116819" y="590475"/>
                  <a:pt x="2124807" y="605023"/>
                  <a:pt x="2140781" y="617004"/>
                </a:cubicBezTo>
                <a:cubicBezTo>
                  <a:pt x="2162460" y="632978"/>
                  <a:pt x="2237339" y="655513"/>
                  <a:pt x="2365418" y="684609"/>
                </a:cubicBezTo>
                <a:cubicBezTo>
                  <a:pt x="2493497" y="713705"/>
                  <a:pt x="2582924" y="749362"/>
                  <a:pt x="2633699" y="791579"/>
                </a:cubicBezTo>
                <a:cubicBezTo>
                  <a:pt x="2683904" y="834367"/>
                  <a:pt x="2709006" y="893985"/>
                  <a:pt x="2709006" y="970433"/>
                </a:cubicBezTo>
                <a:cubicBezTo>
                  <a:pt x="2709006" y="1053727"/>
                  <a:pt x="2674205" y="1125326"/>
                  <a:pt x="2604604" y="1185230"/>
                </a:cubicBezTo>
                <a:cubicBezTo>
                  <a:pt x="2535002" y="1245133"/>
                  <a:pt x="2432025" y="1275084"/>
                  <a:pt x="2295674" y="1275084"/>
                </a:cubicBezTo>
                <a:cubicBezTo>
                  <a:pt x="2171873" y="1275084"/>
                  <a:pt x="2073889" y="1249982"/>
                  <a:pt x="2001719" y="1199777"/>
                </a:cubicBezTo>
                <a:cubicBezTo>
                  <a:pt x="1929550" y="1149573"/>
                  <a:pt x="1882341" y="1081397"/>
                  <a:pt x="1860091" y="995250"/>
                </a:cubicBezTo>
                <a:lnTo>
                  <a:pt x="2101416" y="958453"/>
                </a:lnTo>
                <a:cubicBezTo>
                  <a:pt x="2111685" y="1005234"/>
                  <a:pt x="2132508" y="1040748"/>
                  <a:pt x="2163886" y="1064995"/>
                </a:cubicBezTo>
                <a:cubicBezTo>
                  <a:pt x="2195264" y="1089241"/>
                  <a:pt x="2239193" y="1101365"/>
                  <a:pt x="2295674" y="1101365"/>
                </a:cubicBezTo>
                <a:cubicBezTo>
                  <a:pt x="2357859" y="1101365"/>
                  <a:pt x="2404640" y="1089955"/>
                  <a:pt x="2436019" y="1067134"/>
                </a:cubicBezTo>
                <a:cubicBezTo>
                  <a:pt x="2457127" y="1051160"/>
                  <a:pt x="2467682" y="1029766"/>
                  <a:pt x="2467682" y="1002952"/>
                </a:cubicBezTo>
                <a:cubicBezTo>
                  <a:pt x="2467682" y="984696"/>
                  <a:pt x="2461977" y="969578"/>
                  <a:pt x="2450566" y="957597"/>
                </a:cubicBezTo>
                <a:cubicBezTo>
                  <a:pt x="2438586" y="946187"/>
                  <a:pt x="2411772" y="935632"/>
                  <a:pt x="2370125" y="925934"/>
                </a:cubicBezTo>
                <a:cubicBezTo>
                  <a:pt x="2176152" y="883146"/>
                  <a:pt x="2053208" y="844066"/>
                  <a:pt x="2001291" y="808694"/>
                </a:cubicBezTo>
                <a:cubicBezTo>
                  <a:pt x="1929407" y="759631"/>
                  <a:pt x="1893465" y="691455"/>
                  <a:pt x="1893465" y="604167"/>
                </a:cubicBezTo>
                <a:cubicBezTo>
                  <a:pt x="1893465" y="525437"/>
                  <a:pt x="1924558" y="459258"/>
                  <a:pt x="1986743" y="405631"/>
                </a:cubicBezTo>
                <a:cubicBezTo>
                  <a:pt x="2048929" y="352003"/>
                  <a:pt x="2145345" y="325189"/>
                  <a:pt x="2275991" y="325189"/>
                </a:cubicBezTo>
                <a:close/>
                <a:moveTo>
                  <a:pt x="3887910" y="0"/>
                </a:moveTo>
                <a:lnTo>
                  <a:pt x="4128380" y="0"/>
                </a:lnTo>
                <a:lnTo>
                  <a:pt x="4128380" y="222498"/>
                </a:lnTo>
                <a:lnTo>
                  <a:pt x="3887910" y="222498"/>
                </a:lnTo>
                <a:lnTo>
                  <a:pt x="3887910" y="0"/>
                </a:lnTo>
                <a:close/>
                <a:moveTo>
                  <a:pt x="1459036" y="0"/>
                </a:moveTo>
                <a:lnTo>
                  <a:pt x="1699505" y="0"/>
                </a:lnTo>
                <a:lnTo>
                  <a:pt x="1699505" y="222498"/>
                </a:lnTo>
                <a:lnTo>
                  <a:pt x="1459036" y="222498"/>
                </a:lnTo>
                <a:lnTo>
                  <a:pt x="1459036" y="0"/>
                </a:lnTo>
                <a:close/>
                <a:moveTo>
                  <a:pt x="0" y="0"/>
                </a:moveTo>
                <a:lnTo>
                  <a:pt x="379102" y="0"/>
                </a:lnTo>
                <a:lnTo>
                  <a:pt x="606735" y="855761"/>
                </a:lnTo>
                <a:lnTo>
                  <a:pt x="831800" y="0"/>
                </a:lnTo>
                <a:lnTo>
                  <a:pt x="1211758" y="0"/>
                </a:lnTo>
                <a:lnTo>
                  <a:pt x="1211758" y="1254546"/>
                </a:lnTo>
                <a:lnTo>
                  <a:pt x="976424" y="1254546"/>
                </a:lnTo>
                <a:lnTo>
                  <a:pt x="976424" y="266997"/>
                </a:lnTo>
                <a:lnTo>
                  <a:pt x="727397" y="1254546"/>
                </a:lnTo>
                <a:lnTo>
                  <a:pt x="483505" y="1254546"/>
                </a:lnTo>
                <a:lnTo>
                  <a:pt x="235334" y="266997"/>
                </a:lnTo>
                <a:lnTo>
                  <a:pt x="235334" y="1254546"/>
                </a:lnTo>
                <a:lnTo>
                  <a:pt x="0" y="1254546"/>
                </a:lnTo>
                <a:lnTo>
                  <a:pt x="0" y="0"/>
                </a:lnTo>
                <a:close/>
              </a:path>
            </a:pathLst>
          </a:custGeom>
        </p:spPr>
        <p:txBody>
          <a:bodyPr wrap="square">
            <a:noAutofit/>
          </a:bodyPr>
          <a:lstStyle/>
          <a:p>
            <a:endParaRPr lang="en-IN"/>
          </a:p>
        </p:txBody>
      </p:sp>
    </p:spTree>
    <p:extLst>
      <p:ext uri="{BB962C8B-B14F-4D97-AF65-F5344CB8AC3E}">
        <p14:creationId xmlns:p14="http://schemas.microsoft.com/office/powerpoint/2010/main" val="239721135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49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8ABCBA8D-A265-4999-9E87-5F2395464548}" type="slidenum">
              <a:rPr lang="en-US" smtClean="0"/>
              <a:pPr/>
              <a:t>‹Nº›</a:t>
            </a:fld>
            <a:endParaRPr lang="en-US"/>
          </a:p>
        </p:txBody>
      </p:sp>
      <p:sp>
        <p:nvSpPr>
          <p:cNvPr id="8" name="Footer Placeholder 7"/>
          <p:cNvSpPr>
            <a:spLocks noGrp="1"/>
          </p:cNvSpPr>
          <p:nvPr>
            <p:ph type="ftr" sz="quarter" idx="13"/>
          </p:nvPr>
        </p:nvSpPr>
        <p:spPr/>
        <p:txBody>
          <a:bodyPr/>
          <a:lstStyle/>
          <a:p>
            <a:r>
              <a:rPr lang="en-US" b="1">
                <a:solidFill>
                  <a:schemeClr val="tx1"/>
                </a:solidFill>
              </a:rPr>
              <a:t>www.sitename.com</a:t>
            </a:r>
            <a:endParaRPr lang="en-US" dirty="0"/>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782356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userDrawn="1">
  <p:cSld name="3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A889B8F-F98A-43B2-9B3A-82851F317CE1}" type="datetimeFigureOut">
              <a:rPr lang="en-US" smtClean="0"/>
              <a:t>2/16/2024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D51485-419C-4DBD-830D-3A0A0ECCFC98}" type="slidenum">
              <a:rPr lang="en-US" smtClean="0"/>
              <a:t>‹Nº›</a:t>
            </a:fld>
            <a:endParaRPr lang="en-US"/>
          </a:p>
        </p:txBody>
      </p:sp>
    </p:spTree>
    <p:extLst>
      <p:ext uri="{BB962C8B-B14F-4D97-AF65-F5344CB8AC3E}">
        <p14:creationId xmlns:p14="http://schemas.microsoft.com/office/powerpoint/2010/main" val="2320814765"/>
      </p:ext>
    </p:extLst>
  </p:cSld>
  <p:clrMapOvr>
    <a:masterClrMapping/>
  </p:clrMapOvr>
</p:sldLayout>
</file>

<file path=ppt/slideMasters/_rels/slideMaster1.xml.rels><?xml version="1.0" encoding="UTF-8" standalone="yes"?>
<Relationships xmlns="http://schemas.openxmlformats.org/package/2006/relationships"><Relationship Id="rId3" Type="http://schemas.microsoft.com/office/2007/relationships/media" Target="../media/media1.mp4"/><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video" Target="../media/media1.mp4"/></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theme" Target="../theme/theme4.xml"/><Relationship Id="rId5" Type="http://schemas.openxmlformats.org/officeDocument/2006/relationships/slideLayout" Target="../slideLayouts/slideLayout30.xml"/><Relationship Id="rId4" Type="http://schemas.openxmlformats.org/officeDocument/2006/relationships/slideLayout" Target="../slideLayouts/slideLayout2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5.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18" Type="http://schemas.openxmlformats.org/officeDocument/2006/relationships/slideLayout" Target="../slideLayouts/slideLayout59.xml"/><Relationship Id="rId26" Type="http://schemas.openxmlformats.org/officeDocument/2006/relationships/slideLayout" Target="../slideLayouts/slideLayout67.xml"/><Relationship Id="rId3" Type="http://schemas.openxmlformats.org/officeDocument/2006/relationships/slideLayout" Target="../slideLayouts/slideLayout44.xml"/><Relationship Id="rId21" Type="http://schemas.openxmlformats.org/officeDocument/2006/relationships/slideLayout" Target="../slideLayouts/slideLayout62.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slideLayout" Target="../slideLayouts/slideLayout58.xml"/><Relationship Id="rId25" Type="http://schemas.openxmlformats.org/officeDocument/2006/relationships/slideLayout" Target="../slideLayouts/slideLayout66.xml"/><Relationship Id="rId2" Type="http://schemas.openxmlformats.org/officeDocument/2006/relationships/slideLayout" Target="../slideLayouts/slideLayout43.xml"/><Relationship Id="rId16" Type="http://schemas.openxmlformats.org/officeDocument/2006/relationships/slideLayout" Target="../slideLayouts/slideLayout57.xml"/><Relationship Id="rId20" Type="http://schemas.openxmlformats.org/officeDocument/2006/relationships/slideLayout" Target="../slideLayouts/slideLayout61.xml"/><Relationship Id="rId29" Type="http://schemas.openxmlformats.org/officeDocument/2006/relationships/theme" Target="../theme/theme6.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24" Type="http://schemas.openxmlformats.org/officeDocument/2006/relationships/slideLayout" Target="../slideLayouts/slideLayout65.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23" Type="http://schemas.openxmlformats.org/officeDocument/2006/relationships/slideLayout" Target="../slideLayouts/slideLayout64.xml"/><Relationship Id="rId28" Type="http://schemas.openxmlformats.org/officeDocument/2006/relationships/slideLayout" Target="../slideLayouts/slideLayout69.xml"/><Relationship Id="rId10" Type="http://schemas.openxmlformats.org/officeDocument/2006/relationships/slideLayout" Target="../slideLayouts/slideLayout51.xml"/><Relationship Id="rId19" Type="http://schemas.openxmlformats.org/officeDocument/2006/relationships/slideLayout" Target="../slideLayouts/slideLayout60.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 Id="rId22" Type="http://schemas.openxmlformats.org/officeDocument/2006/relationships/slideLayout" Target="../slideLayouts/slideLayout63.xml"/><Relationship Id="rId27"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ORAC ACEP CRISTO PARA DOCTRINAS">
            <a:hlinkClick r:id="" action="ppaction://media"/>
            <a:extLst>
              <a:ext uri="{FF2B5EF4-FFF2-40B4-BE49-F238E27FC236}">
                <a16:creationId xmlns:a16="http://schemas.microsoft.com/office/drawing/2014/main" id="{1199AB5B-078E-4BE9-BA46-A480F5411AC5}"/>
              </a:ext>
            </a:extLst>
          </p:cNvPr>
          <p:cNvPicPr>
            <a:picLocks noChangeAspect="1"/>
          </p:cNvPicPr>
          <p:nvPr userDrawn="1">
            <a:videoFile r:link="rId4"/>
            <p:extLst>
              <p:ext uri="{DAA4B4D4-6D71-4841-9C94-3DE7FCFB9230}">
                <p14:media xmlns:p14="http://schemas.microsoft.com/office/powerpoint/2010/main" r:embed="rId3"/>
              </p:ext>
            </p:extLst>
          </p:nvPr>
        </p:nvPicPr>
        <p:blipFill>
          <a:blip r:embed="rId5"/>
          <a:stretch>
            <a:fillRect/>
          </a:stretch>
        </p:blipFill>
        <p:spPr>
          <a:xfrm>
            <a:off x="654534" y="6318607"/>
            <a:ext cx="2870200" cy="382327"/>
          </a:xfrm>
          <a:prstGeom prst="rect">
            <a:avLst/>
          </a:prstGeom>
        </p:spPr>
      </p:pic>
    </p:spTree>
    <p:extLst>
      <p:ext uri="{BB962C8B-B14F-4D97-AF65-F5344CB8AC3E}">
        <p14:creationId xmlns:p14="http://schemas.microsoft.com/office/powerpoint/2010/main" val="2103082972"/>
      </p:ext>
    </p:extLst>
  </p:cSld>
  <p:clrMap bg1="lt1" tx1="dk1" bg2="lt2" tx2="dk2" accent1="accent1" accent2="accent2" accent3="accent3" accent4="accent4" accent5="accent5" accent6="accent6" hlink="hlink" folHlink="folHlink"/>
  <p:sldLayoutIdLst>
    <p:sldLayoutId id="2147484774" r:id="rId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11000"/>
                                  </p:stCondLst>
                                  <p:childTnLst>
                                    <p:cmd type="call" cmd="playFrom(0.0)">
                                      <p:cBhvr>
                                        <p:cTn id="6" dur="1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1100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hf hdr="0" ftr="0" dt="0"/>
  <p:txStyles>
    <p:titleStyle>
      <a:lvl1pPr algn="l" defTabSz="914382"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96" indent="-228596" algn="l" defTabSz="914382"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7" indent="-228596" algn="l" defTabSz="91438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8" indent="-228596" algn="l" defTabSz="914382"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600169"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61"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52"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43"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34"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27"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82" rtl="0" eaLnBrk="1" latinLnBrk="0" hangingPunct="1">
        <a:defRPr sz="1800" kern="1200">
          <a:solidFill>
            <a:schemeClr val="tx1"/>
          </a:solidFill>
          <a:latin typeface="+mn-lt"/>
          <a:ea typeface="+mn-ea"/>
          <a:cs typeface="+mn-cs"/>
        </a:defRPr>
      </a:lvl1pPr>
      <a:lvl2pPr marL="457191" algn="l" defTabSz="914382" rtl="0" eaLnBrk="1" latinLnBrk="0" hangingPunct="1">
        <a:defRPr sz="1800" kern="1200">
          <a:solidFill>
            <a:schemeClr val="tx1"/>
          </a:solidFill>
          <a:latin typeface="+mn-lt"/>
          <a:ea typeface="+mn-ea"/>
          <a:cs typeface="+mn-cs"/>
        </a:defRPr>
      </a:lvl2pPr>
      <a:lvl3pPr marL="914382" algn="l" defTabSz="914382" rtl="0" eaLnBrk="1" latinLnBrk="0" hangingPunct="1">
        <a:defRPr sz="1800" kern="1200">
          <a:solidFill>
            <a:schemeClr val="tx1"/>
          </a:solidFill>
          <a:latin typeface="+mn-lt"/>
          <a:ea typeface="+mn-ea"/>
          <a:cs typeface="+mn-cs"/>
        </a:defRPr>
      </a:lvl3pPr>
      <a:lvl4pPr marL="1371574" algn="l" defTabSz="914382" rtl="0" eaLnBrk="1" latinLnBrk="0" hangingPunct="1">
        <a:defRPr sz="1800" kern="1200">
          <a:solidFill>
            <a:schemeClr val="tx1"/>
          </a:solidFill>
          <a:latin typeface="+mn-lt"/>
          <a:ea typeface="+mn-ea"/>
          <a:cs typeface="+mn-cs"/>
        </a:defRPr>
      </a:lvl4pPr>
      <a:lvl5pPr marL="1828765" algn="l" defTabSz="914382" rtl="0" eaLnBrk="1" latinLnBrk="0" hangingPunct="1">
        <a:defRPr sz="1800" kern="1200">
          <a:solidFill>
            <a:schemeClr val="tx1"/>
          </a:solidFill>
          <a:latin typeface="+mn-lt"/>
          <a:ea typeface="+mn-ea"/>
          <a:cs typeface="+mn-cs"/>
        </a:defRPr>
      </a:lvl5pPr>
      <a:lvl6pPr marL="2285956" algn="l" defTabSz="914382" rtl="0" eaLnBrk="1" latinLnBrk="0" hangingPunct="1">
        <a:defRPr sz="1800" kern="1200">
          <a:solidFill>
            <a:schemeClr val="tx1"/>
          </a:solidFill>
          <a:latin typeface="+mn-lt"/>
          <a:ea typeface="+mn-ea"/>
          <a:cs typeface="+mn-cs"/>
        </a:defRPr>
      </a:lvl6pPr>
      <a:lvl7pPr marL="2743147" algn="l" defTabSz="914382" rtl="0" eaLnBrk="1" latinLnBrk="0" hangingPunct="1">
        <a:defRPr sz="1800" kern="1200">
          <a:solidFill>
            <a:schemeClr val="tx1"/>
          </a:solidFill>
          <a:latin typeface="+mn-lt"/>
          <a:ea typeface="+mn-ea"/>
          <a:cs typeface="+mn-cs"/>
        </a:defRPr>
      </a:lvl7pPr>
      <a:lvl8pPr marL="3200339" algn="l" defTabSz="914382" rtl="0" eaLnBrk="1" latinLnBrk="0" hangingPunct="1">
        <a:defRPr sz="1800" kern="1200">
          <a:solidFill>
            <a:schemeClr val="tx1"/>
          </a:solidFill>
          <a:latin typeface="+mn-lt"/>
          <a:ea typeface="+mn-ea"/>
          <a:cs typeface="+mn-cs"/>
        </a:defRPr>
      </a:lvl8pPr>
      <a:lvl9pPr marL="3657530" algn="l" defTabSz="914382"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3759688"/>
      </p:ext>
    </p:extLst>
  </p:cSld>
  <p:clrMap bg1="lt1" tx1="dk1" bg2="lt2" tx2="dk2" accent1="accent1" accent2="accent2" accent3="accent3" accent4="accent4" accent5="accent5" accent6="accent6" hlink="hlink" folHlink="folHlink"/>
  <p:sldLayoutIdLst>
    <p:sldLayoutId id="2147484788" r:id="rId1"/>
    <p:sldLayoutId id="2147484789" r:id="rId2"/>
    <p:sldLayoutId id="2147484790" r:id="rId3"/>
    <p:sldLayoutId id="2147484791" r:id="rId4"/>
    <p:sldLayoutId id="2147484792" r:id="rId5"/>
    <p:sldLayoutId id="2147484793" r:id="rId6"/>
    <p:sldLayoutId id="2147484794" r:id="rId7"/>
    <p:sldLayoutId id="2147484795" r:id="rId8"/>
    <p:sldLayoutId id="2147484796" r:id="rId9"/>
    <p:sldLayoutId id="2147484797" r:id="rId10"/>
    <p:sldLayoutId id="2147484798" r:id="rId11"/>
    <p:sldLayoutId id="2147484799" r:id="rId12"/>
    <p:sldLayoutId id="2147484800" r:id="rId1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EB2B5A0-4A9E-0716-39F6-CE0F5076A3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32363A69-8529-F96D-0BB2-5E410CF314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E18E4A4C-097C-9EA0-6F1E-16F4E73FD3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01C366-1B2A-4A78-AD93-FC8B28245831}" type="datetime1">
              <a:rPr lang="es-ES" smtClean="0"/>
              <a:t>16/02/2024</a:t>
            </a:fld>
            <a:endParaRPr lang="es-SV"/>
          </a:p>
        </p:txBody>
      </p:sp>
      <p:sp>
        <p:nvSpPr>
          <p:cNvPr id="5" name="Marcador de pie de página 4">
            <a:extLst>
              <a:ext uri="{FF2B5EF4-FFF2-40B4-BE49-F238E27FC236}">
                <a16:creationId xmlns:a16="http://schemas.microsoft.com/office/drawing/2014/main" id="{74BEAA30-7D12-CC3D-1103-5A8D0F327D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SV"/>
          </a:p>
        </p:txBody>
      </p:sp>
      <p:sp>
        <p:nvSpPr>
          <p:cNvPr id="6" name="Marcador de número de diapositiva 5">
            <a:extLst>
              <a:ext uri="{FF2B5EF4-FFF2-40B4-BE49-F238E27FC236}">
                <a16:creationId xmlns:a16="http://schemas.microsoft.com/office/drawing/2014/main" id="{80C4A18D-2D50-B0E2-F43B-5B67FEAC4F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77B6CD-6736-467B-BB58-480AB162B03F}" type="slidenum">
              <a:rPr lang="es-SV" smtClean="0"/>
              <a:t>‹Nº›</a:t>
            </a:fld>
            <a:endParaRPr lang="es-SV"/>
          </a:p>
        </p:txBody>
      </p:sp>
    </p:spTree>
    <p:extLst>
      <p:ext uri="{BB962C8B-B14F-4D97-AF65-F5344CB8AC3E}">
        <p14:creationId xmlns:p14="http://schemas.microsoft.com/office/powerpoint/2010/main" val="850036344"/>
      </p:ext>
    </p:extLst>
  </p:cSld>
  <p:clrMap bg1="lt1" tx1="dk1" bg2="lt2" tx2="dk2" accent1="accent1" accent2="accent2" accent3="accent3" accent4="accent4" accent5="accent5" accent6="accent6" hlink="hlink" folHlink="folHlink"/>
  <p:sldLayoutIdLst>
    <p:sldLayoutId id="2147484802" r:id="rId1"/>
    <p:sldLayoutId id="2147484803" r:id="rId2"/>
    <p:sldLayoutId id="2147484804" r:id="rId3"/>
    <p:sldLayoutId id="2147484805" r:id="rId4"/>
    <p:sldLayoutId id="2147484806" r:id="rId5"/>
    <p:sldLayoutId id="2147484807" r:id="rId6"/>
    <p:sldLayoutId id="2147484808" r:id="rId7"/>
    <p:sldLayoutId id="2147484809" r:id="rId8"/>
    <p:sldLayoutId id="2147484810" r:id="rId9"/>
    <p:sldLayoutId id="2147484811" r:id="rId10"/>
    <p:sldLayoutId id="2147484812"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3800023"/>
      </p:ext>
    </p:extLst>
  </p:cSld>
  <p:clrMap bg1="lt1" tx1="dk1" bg2="lt2" tx2="dk2" accent1="accent1" accent2="accent2" accent3="accent3" accent4="accent4" accent5="accent5" accent6="accent6" hlink="hlink" folHlink="folHlink"/>
  <p:sldLayoutIdLst>
    <p:sldLayoutId id="2147484814" r:id="rId1"/>
    <p:sldLayoutId id="2147484815" r:id="rId2"/>
    <p:sldLayoutId id="2147484816" r:id="rId3"/>
    <p:sldLayoutId id="2147484817" r:id="rId4"/>
    <p:sldLayoutId id="2147484818" r:id="rId5"/>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50F673-4DF3-4801-8C5D-B7524AD673A0}" type="datetime1">
              <a:rPr lang="es-ES" smtClean="0"/>
              <a:t>16/02/2024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5E5063-698F-49FD-A2EC-B3596908E467}" type="slidenum">
              <a:rPr lang="en-US" smtClean="0"/>
              <a:t>‹Nº›</a:t>
            </a:fld>
            <a:endParaRPr lang="en-US"/>
          </a:p>
        </p:txBody>
      </p:sp>
    </p:spTree>
    <p:extLst>
      <p:ext uri="{BB962C8B-B14F-4D97-AF65-F5344CB8AC3E}">
        <p14:creationId xmlns:p14="http://schemas.microsoft.com/office/powerpoint/2010/main" val="3375261679"/>
      </p:ext>
    </p:extLst>
  </p:cSld>
  <p:clrMap bg1="lt1" tx1="dk1" bg2="lt2" tx2="dk2" accent1="accent1" accent2="accent2" accent3="accent3" accent4="accent4" accent5="accent5" accent6="accent6" hlink="hlink" folHlink="folHlink"/>
  <p:sldLayoutIdLst>
    <p:sldLayoutId id="2147484820" r:id="rId1"/>
    <p:sldLayoutId id="2147484821" r:id="rId2"/>
    <p:sldLayoutId id="2147484822" r:id="rId3"/>
    <p:sldLayoutId id="2147484823" r:id="rId4"/>
    <p:sldLayoutId id="2147484824" r:id="rId5"/>
    <p:sldLayoutId id="2147484825" r:id="rId6"/>
    <p:sldLayoutId id="2147484826" r:id="rId7"/>
    <p:sldLayoutId id="2147484827" r:id="rId8"/>
    <p:sldLayoutId id="2147484828" r:id="rId9"/>
    <p:sldLayoutId id="2147484829" r:id="rId10"/>
    <p:sldLayoutId id="2147484830"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580"/>
            <a:ext cx="10515600" cy="72625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957944"/>
            <a:ext cx="10515600" cy="548095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618513"/>
            <a:ext cx="2743200" cy="233589"/>
          </a:xfrm>
          <a:prstGeom prst="rect">
            <a:avLst/>
          </a:prstGeom>
        </p:spPr>
        <p:txBody>
          <a:bodyPr vert="horz" lIns="91440" tIns="45720" rIns="91440" bIns="45720" rtlCol="0" anchor="ctr"/>
          <a:lstStyle>
            <a:lvl1pPr algn="l">
              <a:defRPr sz="1200">
                <a:solidFill>
                  <a:schemeClr val="tx1">
                    <a:tint val="75000"/>
                  </a:schemeClr>
                </a:solidFill>
              </a:defRPr>
            </a:lvl1pPr>
          </a:lstStyle>
          <a:p>
            <a:fld id="{4A889B8F-F98A-43B2-9B3A-82851F317CE1}" type="datetimeFigureOut">
              <a:rPr lang="en-US" smtClean="0"/>
              <a:t>2/16/2024</a:t>
            </a:fld>
            <a:endParaRPr lang="en-US"/>
          </a:p>
        </p:txBody>
      </p:sp>
      <p:sp>
        <p:nvSpPr>
          <p:cNvPr id="5" name="Footer Placeholder 4"/>
          <p:cNvSpPr>
            <a:spLocks noGrp="1"/>
          </p:cNvSpPr>
          <p:nvPr>
            <p:ph type="ftr" sz="quarter" idx="3"/>
          </p:nvPr>
        </p:nvSpPr>
        <p:spPr>
          <a:xfrm>
            <a:off x="4038600" y="6618513"/>
            <a:ext cx="4114800" cy="233589"/>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7" name="Rectangle 6"/>
          <p:cNvSpPr/>
          <p:nvPr userDrawn="1"/>
        </p:nvSpPr>
        <p:spPr>
          <a:xfrm>
            <a:off x="3478161" y="758893"/>
            <a:ext cx="5235678" cy="322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userDrawn="1"/>
        </p:nvSpPr>
        <p:spPr>
          <a:xfrm>
            <a:off x="11621168" y="6413500"/>
            <a:ext cx="570832" cy="444500"/>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11596264" y="6467190"/>
            <a:ext cx="630382" cy="365125"/>
          </a:xfrm>
          <a:prstGeom prst="rect">
            <a:avLst/>
          </a:prstGeom>
        </p:spPr>
        <p:txBody>
          <a:bodyPr vert="horz" lIns="91440" tIns="45720" rIns="91440" bIns="45720" rtlCol="0" anchor="ctr"/>
          <a:lstStyle>
            <a:lvl1pPr algn="ctr">
              <a:defRPr sz="1400">
                <a:solidFill>
                  <a:schemeClr val="tx2">
                    <a:lumMod val="65000"/>
                    <a:lumOff val="35000"/>
                  </a:schemeClr>
                </a:solidFill>
                <a:latin typeface="Arial" panose="020B0604020202020204" pitchFamily="34" charset="0"/>
                <a:cs typeface="Arial" panose="020B0604020202020204" pitchFamily="34" charset="0"/>
              </a:defRPr>
            </a:lvl1pPr>
          </a:lstStyle>
          <a:p>
            <a:fld id="{05D51485-419C-4DBD-830D-3A0A0ECCFC98}" type="slidenum">
              <a:rPr lang="en-US" smtClean="0"/>
              <a:pPr/>
              <a:t>‹Nº›</a:t>
            </a:fld>
            <a:endParaRPr lang="en-US"/>
          </a:p>
        </p:txBody>
      </p:sp>
    </p:spTree>
    <p:extLst>
      <p:ext uri="{BB962C8B-B14F-4D97-AF65-F5344CB8AC3E}">
        <p14:creationId xmlns:p14="http://schemas.microsoft.com/office/powerpoint/2010/main" val="1267840817"/>
      </p:ext>
    </p:extLst>
  </p:cSld>
  <p:clrMap bg1="lt1" tx1="dk1" bg2="lt2" tx2="dk2" accent1="accent1" accent2="accent2" accent3="accent3" accent4="accent4" accent5="accent5" accent6="accent6" hlink="hlink" folHlink="folHlink"/>
  <p:sldLayoutIdLst>
    <p:sldLayoutId id="2147484832" r:id="rId1"/>
    <p:sldLayoutId id="2147484833" r:id="rId2"/>
    <p:sldLayoutId id="2147484834" r:id="rId3"/>
    <p:sldLayoutId id="2147484835" r:id="rId4"/>
    <p:sldLayoutId id="2147484836" r:id="rId5"/>
    <p:sldLayoutId id="2147484837" r:id="rId6"/>
    <p:sldLayoutId id="2147484838" r:id="rId7"/>
    <p:sldLayoutId id="2147484839" r:id="rId8"/>
    <p:sldLayoutId id="2147484840" r:id="rId9"/>
    <p:sldLayoutId id="2147484841" r:id="rId10"/>
    <p:sldLayoutId id="2147484842" r:id="rId11"/>
    <p:sldLayoutId id="2147484843" r:id="rId12"/>
    <p:sldLayoutId id="2147484844" r:id="rId13"/>
    <p:sldLayoutId id="2147484845" r:id="rId14"/>
    <p:sldLayoutId id="2147484846" r:id="rId15"/>
    <p:sldLayoutId id="2147484847" r:id="rId16"/>
    <p:sldLayoutId id="2147484848" r:id="rId17"/>
    <p:sldLayoutId id="2147484849" r:id="rId18"/>
    <p:sldLayoutId id="2147484850" r:id="rId19"/>
    <p:sldLayoutId id="2147484851" r:id="rId20"/>
    <p:sldLayoutId id="2147484852" r:id="rId21"/>
    <p:sldLayoutId id="2147484853" r:id="rId22"/>
    <p:sldLayoutId id="2147484854" r:id="rId23"/>
    <p:sldLayoutId id="2147484855" r:id="rId24"/>
    <p:sldLayoutId id="2147484856" r:id="rId25"/>
    <p:sldLayoutId id="2147484857" r:id="rId26"/>
    <p:sldLayoutId id="2147484858" r:id="rId27"/>
    <p:sldLayoutId id="2147484859" r:id="rId28"/>
  </p:sldLayoutIdLst>
  <p:hf hdr="0" ftr="0" dt="0"/>
  <p:txStyles>
    <p:titleStyle>
      <a:lvl1pPr algn="ctr" defTabSz="914400" rtl="0" eaLnBrk="1" latinLnBrk="0" hangingPunct="1">
        <a:lnSpc>
          <a:spcPct val="90000"/>
        </a:lnSpc>
        <a:spcBef>
          <a:spcPct val="0"/>
        </a:spcBef>
        <a:buNone/>
        <a:defRPr sz="4400" b="0" kern="1200">
          <a:solidFill>
            <a:schemeClr val="tx2">
              <a:lumMod val="75000"/>
              <a:lumOff val="25000"/>
            </a:schemeClr>
          </a:solidFill>
          <a:latin typeface="Cambria" panose="02040503050406030204" pitchFamily="18"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7152">
          <p15:clr>
            <a:srgbClr val="F26B43"/>
          </p15:clr>
        </p15:guide>
        <p15:guide id="4" pos="528">
          <p15:clr>
            <a:srgbClr val="F26B43"/>
          </p15:clr>
        </p15:guide>
        <p15:guide id="5" orient="horz" pos="4056">
          <p15:clr>
            <a:srgbClr val="F26B43"/>
          </p15:clr>
        </p15:guide>
        <p15:guide id="6" orient="horz" pos="60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4B7126F0-2865-45E3-9F92-9825A4C143D0}"/>
              </a:ext>
            </a:extLst>
          </p:cNvPr>
          <p:cNvSpPr txBox="1"/>
          <p:nvPr/>
        </p:nvSpPr>
        <p:spPr>
          <a:xfrm>
            <a:off x="511728" y="285226"/>
            <a:ext cx="11216081"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IGLESIA     XXXX </a:t>
            </a:r>
            <a:r>
              <a:rPr kumimoji="0" lang="es-MX" sz="4000"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XXXX</a:t>
            </a:r>
            <a:endParaRPr kumimoji="0" lang="es-ES" sz="40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5" name="CuadroTexto 5">
            <a:extLst>
              <a:ext uri="{FF2B5EF4-FFF2-40B4-BE49-F238E27FC236}">
                <a16:creationId xmlns:a16="http://schemas.microsoft.com/office/drawing/2014/main" id="{5E183884-0FB6-D27A-167B-05CDDEA21C1C}"/>
              </a:ext>
            </a:extLst>
          </p:cNvPr>
          <p:cNvSpPr txBox="1"/>
          <p:nvPr/>
        </p:nvSpPr>
        <p:spPr>
          <a:xfrm>
            <a:off x="611481" y="1125129"/>
            <a:ext cx="11216081" cy="54476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SEMINARIO DE DISCIPULADO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DOCTRINA DE DIOS – TEOLOGIA PROPIA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FECHA: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PRESENTACIÓN </a:t>
            </a:r>
            <a:r>
              <a:rPr kumimoji="0" lang="es-MX"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 2</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s-MX" sz="5400" b="1"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MATERIAL TOTALMENTE EDITABLE</a:t>
            </a:r>
            <a:endParaRPr kumimoji="0" lang="es-ES" sz="40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Tree>
    <p:extLst>
      <p:ext uri="{BB962C8B-B14F-4D97-AF65-F5344CB8AC3E}">
        <p14:creationId xmlns:p14="http://schemas.microsoft.com/office/powerpoint/2010/main" val="5704391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3B0D2E-6623-4ED3-8642-2A7AD613C06A}"/>
              </a:ext>
            </a:extLst>
          </p:cNvPr>
          <p:cNvSpPr>
            <a:spLocks noGrp="1"/>
          </p:cNvSpPr>
          <p:nvPr>
            <p:ph idx="4294967295"/>
          </p:nvPr>
        </p:nvSpPr>
        <p:spPr>
          <a:xfrm>
            <a:off x="52649" y="535405"/>
            <a:ext cx="12027056" cy="6237495"/>
          </a:xfrm>
          <a:prstGeom prst="rect">
            <a:avLst/>
          </a:prstGeom>
          <a:ln>
            <a:solidFill>
              <a:schemeClr val="accent1"/>
            </a:solidFill>
          </a:ln>
        </p:spPr>
        <p:txBody>
          <a:bodyPr>
            <a:normAutofit fontScale="25000" lnSpcReduction="20000"/>
          </a:bodyPr>
          <a:lstStyle/>
          <a:p>
            <a:pPr marL="1217613" lvl="2" indent="-857250" algn="just">
              <a:lnSpc>
                <a:spcPct val="150000"/>
              </a:lnSpc>
              <a:spcBef>
                <a:spcPts val="1000"/>
              </a:spcBef>
              <a:buFontTx/>
              <a:buChar char="-"/>
            </a:pPr>
            <a:r>
              <a:rPr lang="es-ES" sz="8000" b="1" dirty="0">
                <a:latin typeface="Bookman Old Style" panose="02050604050505020204" pitchFamily="18" charset="0"/>
              </a:rPr>
              <a:t>DIOS ES UNA PERSONA</a:t>
            </a:r>
          </a:p>
          <a:p>
            <a:pPr marL="1217613" lvl="2" indent="-857250" algn="just">
              <a:lnSpc>
                <a:spcPct val="150000"/>
              </a:lnSpc>
              <a:spcBef>
                <a:spcPts val="1000"/>
              </a:spcBef>
              <a:buFontTx/>
              <a:buChar char="-"/>
            </a:pPr>
            <a:r>
              <a:rPr lang="es-ES" sz="8000" b="1" dirty="0">
                <a:latin typeface="Bookman Old Style" panose="02050604050505020204" pitchFamily="18" charset="0"/>
              </a:rPr>
              <a:t>LA NATURALEZA DE DIOS — SU UNIDAD</a:t>
            </a:r>
          </a:p>
          <a:p>
            <a:pPr marL="1217613" lvl="2" indent="-857250" algn="just">
              <a:lnSpc>
                <a:spcPct val="150000"/>
              </a:lnSpc>
              <a:spcBef>
                <a:spcPts val="1000"/>
              </a:spcBef>
              <a:buFontTx/>
              <a:buChar char="-"/>
            </a:pPr>
            <a:r>
              <a:rPr lang="es-ES" sz="8000" b="1" dirty="0">
                <a:latin typeface="Bookman Old Style" panose="02050604050505020204" pitchFamily="18" charset="0"/>
              </a:rPr>
              <a:t>LA NATURALEZA DE DIOS — LA ESCRITURA DECLARA LA UNIDAD DE DIOS</a:t>
            </a:r>
          </a:p>
          <a:p>
            <a:pPr marL="1217613" lvl="2" indent="-857250" algn="just">
              <a:lnSpc>
                <a:spcPct val="150000"/>
              </a:lnSpc>
              <a:spcBef>
                <a:spcPts val="1000"/>
              </a:spcBef>
              <a:buFontTx/>
              <a:buChar char="-"/>
            </a:pPr>
            <a:r>
              <a:rPr lang="es-ES" sz="8000" b="1" dirty="0">
                <a:latin typeface="Bookman Old Style" panose="02050604050505020204" pitchFamily="18" charset="0"/>
              </a:rPr>
              <a:t>LA NATURALEZA DE DIOS — LA TRINIDAD</a:t>
            </a:r>
          </a:p>
          <a:p>
            <a:pPr marL="1217613" lvl="2" indent="-857250" algn="just">
              <a:lnSpc>
                <a:spcPct val="150000"/>
              </a:lnSpc>
              <a:spcBef>
                <a:spcPts val="1000"/>
              </a:spcBef>
              <a:buFontTx/>
              <a:buChar char="-"/>
            </a:pPr>
            <a:r>
              <a:rPr lang="es-ES" sz="8000" b="1" dirty="0">
                <a:latin typeface="Bookman Old Style" panose="02050604050505020204" pitchFamily="18" charset="0"/>
              </a:rPr>
              <a:t>LA DOCTRINA DE LA TRINIDAD EN EL NUEVO TESTAMENTO</a:t>
            </a:r>
          </a:p>
          <a:p>
            <a:pPr marL="1217613" lvl="2" indent="-857250" algn="just">
              <a:lnSpc>
                <a:spcPct val="150000"/>
              </a:lnSpc>
              <a:spcBef>
                <a:spcPts val="1000"/>
              </a:spcBef>
              <a:buFontTx/>
              <a:buChar char="-"/>
            </a:pPr>
            <a:r>
              <a:rPr lang="es-ES" sz="8000" b="1" dirty="0">
                <a:latin typeface="Bookman Old Style" panose="02050604050505020204" pitchFamily="18" charset="0"/>
              </a:rPr>
              <a:t>REFLEXIONES CON RESPECTO A LA TRINIDAD</a:t>
            </a:r>
          </a:p>
          <a:p>
            <a:pPr marL="1217613" lvl="2" indent="-857250" algn="just">
              <a:lnSpc>
                <a:spcPct val="150000"/>
              </a:lnSpc>
              <a:spcBef>
                <a:spcPts val="1000"/>
              </a:spcBef>
              <a:buFontTx/>
              <a:buChar char="-"/>
            </a:pPr>
            <a:r>
              <a:rPr lang="es-ES" sz="8000" b="1" dirty="0">
                <a:latin typeface="Bookman Old Style" panose="02050604050505020204" pitchFamily="18" charset="0"/>
              </a:rPr>
              <a:t>REFLEXIÓN SOBRE EL PASAJE CLAVE ACERCA DE LA TRINIDAD</a:t>
            </a:r>
          </a:p>
          <a:p>
            <a:pPr marL="1217613" lvl="2" indent="-857250" algn="just">
              <a:lnSpc>
                <a:spcPct val="150000"/>
              </a:lnSpc>
              <a:spcBef>
                <a:spcPts val="1000"/>
              </a:spcBef>
              <a:buFontTx/>
              <a:buChar char="-"/>
            </a:pPr>
            <a:r>
              <a:rPr lang="es-ES" sz="8000" b="1" dirty="0">
                <a:latin typeface="Bookman Old Style" panose="02050604050505020204" pitchFamily="18" charset="0"/>
              </a:rPr>
              <a:t>REFLEXIÓN SOBRE UN PASAJE CLAVE ACERCA DE LA TRINIDAD – CONTRA HEREJIAS GNOSTICAS</a:t>
            </a:r>
          </a:p>
          <a:p>
            <a:pPr marL="1217613" lvl="2" indent="-857250" algn="just">
              <a:lnSpc>
                <a:spcPct val="150000"/>
              </a:lnSpc>
              <a:spcBef>
                <a:spcPts val="1000"/>
              </a:spcBef>
              <a:buFontTx/>
              <a:buChar char="-"/>
            </a:pPr>
            <a:r>
              <a:rPr lang="es-ES" sz="8000" b="1" dirty="0">
                <a:latin typeface="Bookman Old Style" panose="02050604050505020204" pitchFamily="18" charset="0"/>
              </a:rPr>
              <a:t>JESUCRISTO 100% DIOS Y 100% HOMBRE</a:t>
            </a:r>
            <a:endParaRPr lang="es-ES" sz="6000" b="1" dirty="0">
              <a:latin typeface="Bookman Old Style" panose="02050604050505020204" pitchFamily="18" charset="0"/>
            </a:endParaRPr>
          </a:p>
        </p:txBody>
      </p:sp>
      <p:sp>
        <p:nvSpPr>
          <p:cNvPr id="2" name="Title 1">
            <a:extLst>
              <a:ext uri="{FF2B5EF4-FFF2-40B4-BE49-F238E27FC236}">
                <a16:creationId xmlns:a16="http://schemas.microsoft.com/office/drawing/2014/main" id="{C7DB03B4-2D1E-4C16-99A4-7B8B890ECAF3}"/>
              </a:ext>
            </a:extLst>
          </p:cNvPr>
          <p:cNvSpPr>
            <a:spLocks noGrp="1"/>
          </p:cNvSpPr>
          <p:nvPr>
            <p:ph type="title" idx="4294967295"/>
          </p:nvPr>
        </p:nvSpPr>
        <p:spPr>
          <a:xfrm>
            <a:off x="164983" y="85100"/>
            <a:ext cx="11862033" cy="397751"/>
          </a:xfrm>
          <a:prstGeom prst="rect">
            <a:avLst/>
          </a:prstGeom>
          <a:ln>
            <a:solidFill>
              <a:schemeClr val="accent1"/>
            </a:solidFill>
          </a:ln>
        </p:spPr>
        <p:txBody>
          <a:bodyPr>
            <a:noAutofit/>
          </a:bodyPr>
          <a:lstStyle/>
          <a:p>
            <a:pPr algn="ctr"/>
            <a:r>
              <a:rPr lang="es-ES" sz="2800" b="1" dirty="0">
                <a:latin typeface="Bookman Old Style" panose="02050604050505020204" pitchFamily="18" charset="0"/>
              </a:rPr>
              <a:t>DOCTRINA DE DIOS – TEOLOGIA PROPIA</a:t>
            </a:r>
          </a:p>
        </p:txBody>
      </p:sp>
      <p:sp>
        <p:nvSpPr>
          <p:cNvPr id="4" name="Slide Number Placeholder 3">
            <a:extLst>
              <a:ext uri="{FF2B5EF4-FFF2-40B4-BE49-F238E27FC236}">
                <a16:creationId xmlns:a16="http://schemas.microsoft.com/office/drawing/2014/main" id="{89B1C27A-32E2-498D-B587-CB364CDE3050}"/>
              </a:ext>
            </a:extLst>
          </p:cNvPr>
          <p:cNvSpPr>
            <a:spLocks noGrp="1"/>
          </p:cNvSpPr>
          <p:nvPr>
            <p:ph type="sldNum" sz="quarter" idx="4294967295"/>
          </p:nvPr>
        </p:nvSpPr>
        <p:spPr>
          <a:xfrm>
            <a:off x="11631026" y="6274523"/>
            <a:ext cx="395990" cy="36512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6436ADFB-8E85-4504-9400-D1C83FAA956B}"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75404A9-9CA7-DFF3-B7E1-93F81C2E59CC}"/>
              </a:ext>
            </a:extLst>
          </p:cNvPr>
          <p:cNvPicPr>
            <a:picLocks noChangeAspect="1"/>
          </p:cNvPicPr>
          <p:nvPr/>
        </p:nvPicPr>
        <p:blipFill>
          <a:blip r:embed="rId3"/>
          <a:stretch>
            <a:fillRect/>
          </a:stretch>
        </p:blipFill>
        <p:spPr>
          <a:xfrm>
            <a:off x="6400205" y="6457085"/>
            <a:ext cx="5230821" cy="353599"/>
          </a:xfrm>
          <a:prstGeom prst="rect">
            <a:avLst/>
          </a:prstGeom>
        </p:spPr>
      </p:pic>
    </p:spTree>
    <p:extLst>
      <p:ext uri="{BB962C8B-B14F-4D97-AF65-F5344CB8AC3E}">
        <p14:creationId xmlns:p14="http://schemas.microsoft.com/office/powerpoint/2010/main" val="3414755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Bookman Old Style" panose="02050604050505020204" pitchFamily="18" charset="0"/>
                <a:ea typeface="+mj-ea"/>
                <a:cs typeface="+mj-cs"/>
              </a:rPr>
              <a:t>DIOS ES UNA PERSONA</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25</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personalidad involucra tres aspectos: Intelecto, Sentimientos y Voluntad, los cuales sin ninguna duda tiene DIOS.</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Intelecto — capacidad de pensar. “MIS PENSAMIENTOS.” -  Isaías 55:8.</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Isa 55:8  </a:t>
            </a:r>
            <a:r>
              <a:rPr kumimoji="0" lang="es-ES" sz="32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Porque mis pensamientos</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no son vuestros pensamientos, ni vuestros caminos mis caminos, dijo Jehová.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200" b="1" i="0"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Sentimientos — capacidad de sentir. “AMÓ DIOS AL MUNDO.”  -  Juan 3:16.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Juan 3:16  Porque de tal manera amó Dios al mundo, que ha dado a su Hijo unigénito, para que todo aquel que en él cree, no se pierda, mas tenga vida eterna.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algn="just">
              <a:lnSpc>
                <a:spcPct val="120000"/>
              </a:lnSpc>
              <a:buFont typeface="Wingdings" panose="05000000000000000000" pitchFamily="2" charset="2"/>
              <a:buChar cha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Voluntad — capacidad de poseer voluntad. “YO OS SACARÉ.” - Éxodo 3:17</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32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Exo</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3:17  y he dicho: </a:t>
            </a: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Yo os sacaré</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de la aflicción de Egipto a la tierra del cananeo, del heteo, del amorreo, del ferezeo, del </a:t>
            </a:r>
            <a:r>
              <a:rPr kumimoji="0" lang="es-ES" sz="32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heveo</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y del jebuseo, a una tierra que fluye leche y miel. </a:t>
            </a:r>
          </a:p>
        </p:txBody>
      </p:sp>
    </p:spTree>
    <p:extLst>
      <p:ext uri="{BB962C8B-B14F-4D97-AF65-F5344CB8AC3E}">
        <p14:creationId xmlns:p14="http://schemas.microsoft.com/office/powerpoint/2010/main" val="28054391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Bookman Old Style" panose="02050604050505020204" pitchFamily="18" charset="0"/>
                <a:ea typeface="+mj-ea"/>
                <a:cs typeface="+mj-cs"/>
              </a:rPr>
              <a:t>DIOS ES UNA PERSONA</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26</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rPr>
              <a:t>Dios tiene nombres personales.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lang="es-ES" sz="3800" b="1" dirty="0">
                <a:solidFill>
                  <a:prstClr val="black"/>
                </a:solidFill>
                <a:latin typeface="Century Gothic" panose="020B0502020202020204" pitchFamily="34" charset="0"/>
              </a:rPr>
              <a:t>YO SOY - </a:t>
            </a:r>
            <a:r>
              <a:rPr kumimoji="0" lang="es-ES" sz="3800" b="1" i="0" u="none" strike="noStrike" kern="1200" cap="none" spc="0" normalizeH="0" baseline="0" noProof="0" dirty="0">
                <a:ln>
                  <a:noFill/>
                </a:ln>
                <a:solidFill>
                  <a:prstClr val="black"/>
                </a:solidFill>
                <a:effectLst/>
                <a:uLnTx/>
                <a:uFillTx/>
                <a:latin typeface="Century Gothic" panose="020B0502020202020204" pitchFamily="34" charset="0"/>
              </a:rPr>
              <a:t>JEHOVÁ en el Antiguo Testamento</a:t>
            </a: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rPr>
              <a:t> - Éxodo 3:14, </a:t>
            </a:r>
            <a:r>
              <a:rPr kumimoji="0" lang="es-ES" sz="3800" b="1" i="0" u="none" strike="noStrike" kern="1200" cap="none" spc="0" normalizeH="0" baseline="0" noProof="0" dirty="0">
                <a:ln>
                  <a:noFill/>
                </a:ln>
                <a:solidFill>
                  <a:prstClr val="black"/>
                </a:solidFill>
                <a:effectLst/>
                <a:uLnTx/>
                <a:uFillTx/>
                <a:latin typeface="Century Gothic" panose="020B0502020202020204" pitchFamily="34" charset="0"/>
              </a:rPr>
              <a:t>y JESUCRISTO en el Nuevo Testamento</a:t>
            </a: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rPr>
              <a:t> - Hech 4:11-12.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20000"/>
              </a:lnSpc>
              <a:buFont typeface="Wingdings" panose="05000000000000000000" pitchFamily="2" charset="2"/>
              <a:buChar char="§"/>
              <a:defRPr/>
            </a:pPr>
            <a:r>
              <a:rPr kumimoji="0" lang="es-ES" sz="3800" b="1" i="0" u="none" strike="noStrike" kern="1200" cap="none" spc="0" normalizeH="0" baseline="0" noProof="0" dirty="0">
                <a:ln>
                  <a:noFill/>
                </a:ln>
                <a:solidFill>
                  <a:prstClr val="black"/>
                </a:solidFill>
                <a:effectLst/>
                <a:uLnTx/>
                <a:uFillTx/>
                <a:latin typeface="Century Gothic" panose="020B0502020202020204" pitchFamily="34" charset="0"/>
              </a:rPr>
              <a:t>Antiguo Testamento:</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3800" b="0" i="0" u="none" strike="noStrike" kern="1200" cap="none" spc="0" normalizeH="0" baseline="0" noProof="0" dirty="0" err="1">
                <a:ln>
                  <a:noFill/>
                </a:ln>
                <a:solidFill>
                  <a:prstClr val="black"/>
                </a:solidFill>
                <a:effectLst/>
                <a:uLnTx/>
                <a:uFillTx/>
                <a:latin typeface="Century Gothic" panose="020B0502020202020204" pitchFamily="34" charset="0"/>
              </a:rPr>
              <a:t>Exo</a:t>
            </a: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rPr>
              <a:t> 3:14  Y respondió Dios a Moisés: </a:t>
            </a:r>
            <a:r>
              <a:rPr kumimoji="0" lang="es-ES" sz="3800" b="1" i="0" u="sng" strike="noStrike" kern="1200" cap="none" spc="0" normalizeH="0" baseline="0" noProof="0" dirty="0">
                <a:ln>
                  <a:noFill/>
                </a:ln>
                <a:solidFill>
                  <a:prstClr val="black"/>
                </a:solidFill>
                <a:effectLst/>
                <a:uLnTx/>
                <a:uFillTx/>
                <a:latin typeface="Century Gothic" panose="020B0502020202020204" pitchFamily="34" charset="0"/>
              </a:rPr>
              <a:t>YO SOY EL QUE SOY</a:t>
            </a: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rPr>
              <a:t>. Y dijo: Así dirás a los hijos de Israel: YO SOY me envió a vosotros.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rPr>
              <a:t>De este nombre </a:t>
            </a:r>
            <a:r>
              <a:rPr kumimoji="0" lang="es-ES" sz="3800" b="1" i="0" u="sng" strike="noStrike" kern="1200" cap="none" spc="0" normalizeH="0" baseline="0" noProof="0" dirty="0">
                <a:ln>
                  <a:noFill/>
                </a:ln>
                <a:solidFill>
                  <a:prstClr val="black"/>
                </a:solidFill>
                <a:effectLst/>
                <a:uLnTx/>
                <a:uFillTx/>
                <a:latin typeface="Century Gothic" panose="020B0502020202020204" pitchFamily="34" charset="0"/>
              </a:rPr>
              <a:t>YO SOY</a:t>
            </a: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rPr>
              <a:t> se deriva el nombre de </a:t>
            </a:r>
            <a:r>
              <a:rPr kumimoji="0" lang="es-ES" sz="3800" b="1" i="0" u="sng" strike="noStrike" kern="1200" cap="none" spc="0" normalizeH="0" baseline="0" noProof="0" dirty="0">
                <a:ln>
                  <a:noFill/>
                </a:ln>
                <a:solidFill>
                  <a:prstClr val="black"/>
                </a:solidFill>
                <a:effectLst/>
                <a:uLnTx/>
                <a:uFillTx/>
                <a:latin typeface="Century Gothic" panose="020B0502020202020204" pitchFamily="34" charset="0"/>
              </a:rPr>
              <a:t>JEHOVÁ</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800" b="1" i="0" u="none" strike="noStrike" kern="1200" cap="none" spc="0" normalizeH="0" baseline="0" noProof="0" dirty="0">
                <a:ln>
                  <a:noFill/>
                </a:ln>
                <a:solidFill>
                  <a:prstClr val="black"/>
                </a:solidFill>
                <a:effectLst/>
                <a:uLnTx/>
                <a:uFillTx/>
                <a:latin typeface="Century Gothic" panose="020B0502020202020204" pitchFamily="34" charset="0"/>
              </a:rPr>
              <a:t>Nuevo Testamento:</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rPr>
              <a:t>Hech 4:11  Este </a:t>
            </a:r>
            <a:r>
              <a:rPr kumimoji="0" lang="es-ES" sz="3800" b="1" i="0" u="sng" strike="noStrike" kern="1200" cap="none" spc="0" normalizeH="0" baseline="0" noProof="0" dirty="0">
                <a:ln>
                  <a:noFill/>
                </a:ln>
                <a:solidFill>
                  <a:prstClr val="black"/>
                </a:solidFill>
                <a:effectLst/>
                <a:uLnTx/>
                <a:uFillTx/>
                <a:latin typeface="Century Gothic" panose="020B0502020202020204" pitchFamily="34" charset="0"/>
              </a:rPr>
              <a:t>Jesús</a:t>
            </a: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rPr>
              <a:t> es la piedra reprobada por vosotros los edificadores, la cual ha venido a ser cabeza del ángulo.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rPr>
              <a:t>1Jn 5:20  Pero sabemos que el Hijo de Dios ha venido, y nos ha dado entendimiento para conocer al que es verdadero; y estamos en el verdadero, </a:t>
            </a:r>
            <a:r>
              <a:rPr kumimoji="0" lang="es-ES" sz="3800" b="1" i="0" u="none" strike="noStrike" kern="1200" cap="none" spc="0" normalizeH="0" baseline="0" noProof="0" dirty="0">
                <a:ln>
                  <a:noFill/>
                </a:ln>
                <a:solidFill>
                  <a:prstClr val="black"/>
                </a:solidFill>
                <a:effectLst/>
                <a:uLnTx/>
                <a:uFillTx/>
                <a:latin typeface="Century Gothic" panose="020B0502020202020204" pitchFamily="34" charset="0"/>
              </a:rPr>
              <a:t>en su Hijo </a:t>
            </a:r>
            <a:r>
              <a:rPr kumimoji="0" lang="es-ES" sz="3800" b="1" i="0" u="sng" strike="noStrike" kern="1200" cap="none" spc="0" normalizeH="0" baseline="0" noProof="0" dirty="0">
                <a:ln>
                  <a:noFill/>
                </a:ln>
                <a:solidFill>
                  <a:prstClr val="black"/>
                </a:solidFill>
                <a:effectLst/>
                <a:uLnTx/>
                <a:uFillTx/>
                <a:latin typeface="Century Gothic" panose="020B0502020202020204" pitchFamily="34" charset="0"/>
              </a:rPr>
              <a:t>Jesucristo</a:t>
            </a: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800" b="1" i="0" u="sng" strike="noStrike" kern="1200" cap="none" spc="0" normalizeH="0" baseline="0" noProof="0" dirty="0">
                <a:ln>
                  <a:noFill/>
                </a:ln>
                <a:solidFill>
                  <a:prstClr val="black"/>
                </a:solidFill>
                <a:effectLst/>
                <a:uLnTx/>
                <a:uFillTx/>
                <a:latin typeface="Century Gothic" panose="020B0502020202020204" pitchFamily="34" charset="0"/>
              </a:rPr>
              <a:t>Este es el verdadero Dios, y la vida eterna. </a:t>
            </a:r>
          </a:p>
        </p:txBody>
      </p:sp>
    </p:spTree>
    <p:extLst>
      <p:ext uri="{BB962C8B-B14F-4D97-AF65-F5344CB8AC3E}">
        <p14:creationId xmlns:p14="http://schemas.microsoft.com/office/powerpoint/2010/main" val="191001169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Bookman Old Style" panose="02050604050505020204" pitchFamily="18" charset="0"/>
                <a:ea typeface="+mj-ea"/>
                <a:cs typeface="+mj-cs"/>
              </a:rPr>
              <a:t>DIOS ES UNA PERSONA</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27</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Dios tiene personalidad porque: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rPr>
              <a:t>Él es contrastado con los ídolos “muertos.” - Jeremías 10:10-16.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err="1">
                <a:ln>
                  <a:noFill/>
                </a:ln>
                <a:solidFill>
                  <a:prstClr val="black"/>
                </a:solidFill>
                <a:effectLst/>
                <a:uLnTx/>
                <a:uFillTx/>
                <a:latin typeface="Century Gothic" panose="020B0502020202020204" pitchFamily="34" charset="0"/>
              </a:rPr>
              <a:t>Jer</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 10:10  </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rPr>
              <a:t>Mas Jehová es el Dios verdadero</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rPr>
              <a:t>él es Dios vivo</a:t>
            </a:r>
            <a:r>
              <a:rPr kumimoji="0" lang="es-ES" sz="2800" b="1" i="0" strike="noStrike" kern="1200" cap="none" spc="0" normalizeH="0" baseline="0" noProof="0" dirty="0">
                <a:ln>
                  <a:noFill/>
                </a:ln>
                <a:solidFill>
                  <a:prstClr val="black"/>
                </a:solidFill>
                <a:effectLst/>
                <a:uLnTx/>
                <a:uFillTx/>
                <a:latin typeface="Century Gothic" panose="020B0502020202020204" pitchFamily="34" charset="0"/>
              </a:rPr>
              <a:t> y Rey eterno</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 a su ira tiembla la tierra, y las naciones no pueden sufrir su indignación.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rPr>
              <a:t>A Él se Le identifica usando pronombres personales: “Tú,” “Él.” - Salmo 16:1,2</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Salmo 16:1 Guárdame, oh Dios, porque en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rPr>
              <a:t>ti</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 he confiado.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Salmo 16:2  Oh alma mía, dijiste a Jehová: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rPr>
              <a:t>Tú</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 eres mi Señor;  No hay para mí bien fuera de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rPr>
              <a:t>ti.</a:t>
            </a:r>
          </a:p>
        </p:txBody>
      </p:sp>
    </p:spTree>
    <p:extLst>
      <p:ext uri="{BB962C8B-B14F-4D97-AF65-F5344CB8AC3E}">
        <p14:creationId xmlns:p14="http://schemas.microsoft.com/office/powerpoint/2010/main" val="106792089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Bookman Old Style" panose="02050604050505020204" pitchFamily="18" charset="0"/>
                <a:ea typeface="+mj-ea"/>
                <a:cs typeface="+mj-cs"/>
              </a:rPr>
              <a:t>DIOS ES UNA PERSONA</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28</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rPr>
              <a:t>Él tiene las características de una persona, ejemplos:</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500" b="1" i="0" u="sng" strike="noStrike" kern="1200" cap="none" spc="0" normalizeH="0" baseline="0" noProof="0" dirty="0">
                <a:ln>
                  <a:noFill/>
                </a:ln>
                <a:solidFill>
                  <a:prstClr val="black"/>
                </a:solidFill>
                <a:effectLst/>
                <a:uLnTx/>
                <a:uFillTx/>
                <a:latin typeface="Century Gothic" panose="020B0502020202020204" pitchFamily="34" charset="0"/>
              </a:rPr>
              <a:t>Dolor</a:t>
            </a:r>
            <a:r>
              <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rPr>
              <a:t> — Génesis 6:6 -  Y se arrepintió </a:t>
            </a:r>
            <a:r>
              <a:rPr kumimoji="0" lang="es-ES" sz="3500" b="1" i="0" strike="noStrike" kern="1200" cap="none" spc="0" normalizeH="0" baseline="0" noProof="0" dirty="0">
                <a:ln>
                  <a:noFill/>
                </a:ln>
                <a:solidFill>
                  <a:prstClr val="black"/>
                </a:solidFill>
                <a:effectLst/>
                <a:uLnTx/>
                <a:uFillTx/>
                <a:latin typeface="Century Gothic" panose="020B0502020202020204" pitchFamily="34" charset="0"/>
              </a:rPr>
              <a:t>Jehová</a:t>
            </a:r>
            <a:r>
              <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rPr>
              <a:t> de haber hecho hombre en la tierra, </a:t>
            </a:r>
            <a:r>
              <a:rPr kumimoji="0" lang="es-ES" sz="3500" b="1" i="0" u="sng" strike="noStrike" kern="1200" cap="none" spc="0" normalizeH="0" baseline="0" noProof="0" dirty="0">
                <a:ln>
                  <a:noFill/>
                </a:ln>
                <a:solidFill>
                  <a:prstClr val="black"/>
                </a:solidFill>
                <a:effectLst/>
                <a:uLnTx/>
                <a:uFillTx/>
                <a:latin typeface="Century Gothic" panose="020B0502020202020204" pitchFamily="34" charset="0"/>
              </a:rPr>
              <a:t>y le dolió</a:t>
            </a:r>
            <a:r>
              <a:rPr kumimoji="0" lang="es-ES" sz="3500" b="1"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rPr>
              <a:t>en su corazón.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500" b="1" i="0" u="sng" strike="noStrike" kern="1200" cap="none" spc="0" normalizeH="0" baseline="0" noProof="0" dirty="0">
                <a:ln>
                  <a:noFill/>
                </a:ln>
                <a:solidFill>
                  <a:prstClr val="black"/>
                </a:solidFill>
                <a:effectLst/>
                <a:uLnTx/>
                <a:uFillTx/>
                <a:latin typeface="Century Gothic" panose="020B0502020202020204" pitchFamily="34" charset="0"/>
              </a:rPr>
              <a:t>Enojo</a:t>
            </a:r>
            <a:r>
              <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rPr>
              <a:t> — 1 Reyes 11:9 -  </a:t>
            </a:r>
            <a:r>
              <a:rPr kumimoji="0" lang="es-ES" sz="3500" b="1" i="0" u="sng" strike="noStrike" kern="1200" cap="none" spc="0" normalizeH="0" baseline="0" noProof="0" dirty="0">
                <a:ln>
                  <a:noFill/>
                </a:ln>
                <a:solidFill>
                  <a:prstClr val="black"/>
                </a:solidFill>
                <a:effectLst/>
                <a:uLnTx/>
                <a:uFillTx/>
                <a:latin typeface="Century Gothic" panose="020B0502020202020204" pitchFamily="34" charset="0"/>
              </a:rPr>
              <a:t>Y se enojó</a:t>
            </a:r>
            <a:r>
              <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500" b="1" i="0" strike="noStrike" kern="1200" cap="none" spc="0" normalizeH="0" baseline="0" noProof="0" dirty="0">
                <a:ln>
                  <a:noFill/>
                </a:ln>
                <a:solidFill>
                  <a:prstClr val="black"/>
                </a:solidFill>
                <a:effectLst/>
                <a:uLnTx/>
                <a:uFillTx/>
                <a:latin typeface="Century Gothic" panose="020B0502020202020204" pitchFamily="34" charset="0"/>
              </a:rPr>
              <a:t>Jehová</a:t>
            </a:r>
            <a:r>
              <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rPr>
              <a:t> contra Salomón, por cuanto su corazón se había apartado de Jehová Dios de Israel, que se le había aparecido dos veces,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500" b="1" i="0" u="sng" strike="noStrike" kern="1200" cap="none" spc="0" normalizeH="0" baseline="0" noProof="0" dirty="0">
                <a:ln>
                  <a:noFill/>
                </a:ln>
                <a:solidFill>
                  <a:prstClr val="black"/>
                </a:solidFill>
                <a:effectLst/>
                <a:uLnTx/>
                <a:uFillTx/>
                <a:latin typeface="Century Gothic" panose="020B0502020202020204" pitchFamily="34" charset="0"/>
              </a:rPr>
              <a:t>Celos</a:t>
            </a:r>
            <a:r>
              <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rPr>
              <a:t> — Deuteronomio 6:15 - porque </a:t>
            </a:r>
            <a:r>
              <a:rPr kumimoji="0" lang="es-ES" sz="3500" b="1" i="0" u="none" strike="noStrike" kern="1200" cap="none" spc="0" normalizeH="0" baseline="0" noProof="0" dirty="0">
                <a:ln>
                  <a:noFill/>
                </a:ln>
                <a:solidFill>
                  <a:prstClr val="black"/>
                </a:solidFill>
                <a:effectLst/>
                <a:uLnTx/>
                <a:uFillTx/>
                <a:latin typeface="Century Gothic" panose="020B0502020202020204" pitchFamily="34" charset="0"/>
              </a:rPr>
              <a:t>el Dios </a:t>
            </a:r>
            <a:r>
              <a:rPr kumimoji="0" lang="es-ES" sz="3500" b="1" i="0" u="sng" strike="noStrike" kern="1200" cap="none" spc="0" normalizeH="0" baseline="0" noProof="0" dirty="0">
                <a:ln>
                  <a:noFill/>
                </a:ln>
                <a:solidFill>
                  <a:prstClr val="black"/>
                </a:solidFill>
                <a:effectLst/>
                <a:uLnTx/>
                <a:uFillTx/>
                <a:latin typeface="Century Gothic" panose="020B0502020202020204" pitchFamily="34" charset="0"/>
              </a:rPr>
              <a:t>celoso</a:t>
            </a:r>
            <a:r>
              <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500" b="1" i="0" u="none" strike="noStrike" kern="1200" cap="none" spc="0" normalizeH="0" baseline="0" noProof="0" dirty="0">
                <a:ln>
                  <a:noFill/>
                </a:ln>
                <a:solidFill>
                  <a:prstClr val="black"/>
                </a:solidFill>
                <a:effectLst/>
                <a:uLnTx/>
                <a:uFillTx/>
                <a:latin typeface="Century Gothic" panose="020B0502020202020204" pitchFamily="34" charset="0"/>
              </a:rPr>
              <a:t>Jehová tu Dios</a:t>
            </a:r>
            <a:r>
              <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rPr>
              <a:t>, en medio de ti está; para que no se inflame el furor de Jehová tu Dios contra ti, y te destruya de sobre la tierra.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500" b="1" i="0" u="sng" strike="noStrike" kern="1200" cap="none" spc="0" normalizeH="0" baseline="0" noProof="0" dirty="0">
                <a:ln>
                  <a:noFill/>
                </a:ln>
                <a:solidFill>
                  <a:prstClr val="black"/>
                </a:solidFill>
                <a:effectLst/>
                <a:uLnTx/>
                <a:uFillTx/>
                <a:latin typeface="Century Gothic" panose="020B0502020202020204" pitchFamily="34" charset="0"/>
              </a:rPr>
              <a:t>Amor</a:t>
            </a:r>
            <a:r>
              <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rPr>
              <a:t> — Apocalipsis 3:19 - Yo reprendo y castigo </a:t>
            </a:r>
            <a:r>
              <a:rPr kumimoji="0" lang="es-ES" sz="3500" b="1" i="0" u="none" strike="noStrike" kern="1200" cap="none" spc="0" normalizeH="0" baseline="0" noProof="0" dirty="0">
                <a:ln>
                  <a:noFill/>
                </a:ln>
                <a:solidFill>
                  <a:prstClr val="black"/>
                </a:solidFill>
                <a:effectLst/>
                <a:uLnTx/>
                <a:uFillTx/>
                <a:latin typeface="Century Gothic" panose="020B0502020202020204" pitchFamily="34" charset="0"/>
              </a:rPr>
              <a:t>a todos los </a:t>
            </a:r>
            <a:r>
              <a:rPr kumimoji="0" lang="es-ES" sz="3500" b="1" i="0" u="sng" strike="noStrike" kern="1200" cap="none" spc="0" normalizeH="0" baseline="0" noProof="0" dirty="0">
                <a:ln>
                  <a:noFill/>
                </a:ln>
                <a:solidFill>
                  <a:prstClr val="black"/>
                </a:solidFill>
                <a:effectLst/>
                <a:uLnTx/>
                <a:uFillTx/>
                <a:latin typeface="Century Gothic" panose="020B0502020202020204" pitchFamily="34" charset="0"/>
              </a:rPr>
              <a:t>que amo</a:t>
            </a:r>
            <a:r>
              <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rPr>
              <a:t>; sé, pues, celoso, y arrepiéntete.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500" b="1" i="0" u="sng" strike="noStrike" kern="1200" cap="none" spc="0" normalizeH="0" baseline="0" noProof="0" dirty="0">
                <a:ln>
                  <a:noFill/>
                </a:ln>
                <a:solidFill>
                  <a:prstClr val="black"/>
                </a:solidFill>
                <a:effectLst/>
                <a:uLnTx/>
                <a:uFillTx/>
                <a:latin typeface="Century Gothic" panose="020B0502020202020204" pitchFamily="34" charset="0"/>
              </a:rPr>
              <a:t>Aborrecimiento</a:t>
            </a:r>
            <a:r>
              <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rPr>
              <a:t> — Proverbios 6:16. Seis cosas </a:t>
            </a:r>
            <a:r>
              <a:rPr kumimoji="0" lang="es-ES" sz="3500" b="1" i="0" u="sng" strike="noStrike" kern="1200" cap="none" spc="0" normalizeH="0" baseline="0" noProof="0" dirty="0">
                <a:ln>
                  <a:noFill/>
                </a:ln>
                <a:solidFill>
                  <a:prstClr val="black"/>
                </a:solidFill>
                <a:effectLst/>
                <a:uLnTx/>
                <a:uFillTx/>
                <a:latin typeface="Century Gothic" panose="020B0502020202020204" pitchFamily="34" charset="0"/>
              </a:rPr>
              <a:t>aborrece Jehová</a:t>
            </a:r>
            <a:r>
              <a:rPr kumimoji="0" lang="es-ES" sz="3500" b="0" i="0" u="none" strike="noStrike" kern="1200" cap="none" spc="0" normalizeH="0" baseline="0" noProof="0" dirty="0">
                <a:ln>
                  <a:noFill/>
                </a:ln>
                <a:solidFill>
                  <a:prstClr val="black"/>
                </a:solidFill>
                <a:effectLst/>
                <a:uLnTx/>
                <a:uFillTx/>
                <a:latin typeface="Century Gothic" panose="020B0502020202020204" pitchFamily="34" charset="0"/>
              </a:rPr>
              <a:t>, Y aun siete abomina su alma:</a:t>
            </a:r>
          </a:p>
        </p:txBody>
      </p:sp>
    </p:spTree>
    <p:extLst>
      <p:ext uri="{BB962C8B-B14F-4D97-AF65-F5344CB8AC3E}">
        <p14:creationId xmlns:p14="http://schemas.microsoft.com/office/powerpoint/2010/main" val="66408273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Bookman Old Style" panose="02050604050505020204" pitchFamily="18" charset="0"/>
                <a:ea typeface="+mj-ea"/>
                <a:cs typeface="+mj-cs"/>
              </a:rPr>
              <a:t>LA NATURALEZA DE DIOS — SU UNIDAD</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29</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300" b="1" i="0" u="none" strike="noStrike" kern="1200" cap="none" spc="0" normalizeH="0" baseline="0" noProof="0" dirty="0">
                <a:ln>
                  <a:noFill/>
                </a:ln>
                <a:solidFill>
                  <a:prstClr val="black"/>
                </a:solidFill>
                <a:effectLst/>
                <a:uLnTx/>
                <a:uFillTx/>
                <a:latin typeface="Century Gothic" panose="020B0502020202020204" pitchFamily="34" charset="0"/>
              </a:rPr>
              <a:t>EL SIGNIFICADO DE LA “UNIDAD” DE DIOS:</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La unidad de Dios se refiere a la “unidad de la esencia” y no de la personalidad, porque ya sabemos que Dios para salvarnos toma 3 personalidades que tienen la misma esencia.</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lang="es-ES" sz="3300" dirty="0">
              <a:solidFill>
                <a:prstClr val="black"/>
              </a:solidFill>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DIOS ES UN SOLO DIOS QUE TOMA TRES PERSONALIDADES PARA EJECUTAR EL PLAN DE LA SALVACIÓN</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EL HIJO Y EL ESPÍRITU SANTO TRATAN CON EL PECADOR, EL HIJO DERRAMA SU SANGRE Y EL PECADOR ES BAUTIZADO CON EL ESPÍRITU SANTO.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lang="es-ES" sz="3300" dirty="0">
              <a:solidFill>
                <a:prstClr val="black"/>
              </a:solidFill>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SI DIOS NO HUBIERA TOMADO LAS PERSONALIDADES DE HIJO Y DE ESPÍRITU SANTO NO HABRÍA SALVACIÓN</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TANTO LA SANGRE </a:t>
            </a:r>
            <a:r>
              <a:rPr lang="es-ES" sz="3300" dirty="0">
                <a:solidFill>
                  <a:prstClr val="black"/>
                </a:solidFill>
                <a:latin typeface="Century Gothic" panose="020B0502020202020204" pitchFamily="34" charset="0"/>
              </a:rPr>
              <a:t>DERRAMADA POR NUESTRO SEÑOR</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CRISTO COMO EL ESPÍRITU SANTO, GARANTIZAN EL PERDÓN DE PECADOS Y LA RESURRECCIÓN DEL CREYENTE.</a:t>
            </a:r>
          </a:p>
        </p:txBody>
      </p:sp>
    </p:spTree>
    <p:extLst>
      <p:ext uri="{BB962C8B-B14F-4D97-AF65-F5344CB8AC3E}">
        <p14:creationId xmlns:p14="http://schemas.microsoft.com/office/powerpoint/2010/main" val="398550679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LA NATURALEZA DE DIOS — </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rPr>
              <a:t>LA ESCRITURA DECLARA LA UNIDAD DE DIOS</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30</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“Oye, Israel: Jehová nuestro Dios,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Jehová uno es</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 </a:t>
            </a:r>
            <a:r>
              <a:rPr kumimoji="0" lang="es-ES" sz="3300" b="0" i="0" u="none" strike="noStrike" kern="1200" cap="none" spc="0" normalizeH="0" baseline="0" noProof="0" dirty="0" err="1">
                <a:ln>
                  <a:noFill/>
                </a:ln>
                <a:solidFill>
                  <a:prstClr val="black"/>
                </a:solidFill>
                <a:effectLst/>
                <a:uLnTx/>
                <a:uFillTx/>
                <a:latin typeface="Century Gothic" panose="020B0502020202020204" pitchFamily="34" charset="0"/>
              </a:rPr>
              <a:t>Deut</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6:4</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Isaías 44:6 “Así dice Jehová Rey de Israel, y su Redentor, Jehová de los ejércitos: Yo soy el primero, y yo soy el postrero,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y fuera de mí no hay Dios</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Isaías 45:5 “Yo soy Jehová,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y ninguno más hay; no hay Dios fuera de mí</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Yo te ceñiré, aunque tú no me conociste...”</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1Co 8:4  Acerca, pues, de las viandas que se sacrifican a los ídolos, sabemos que un ídolo nada es en el mundo,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y que no hay más que un Dios</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1Ti 2:5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Porque hay un solo Dios</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y un solo mediador entre Dios y los hombres, Jesucristo hombre, </a:t>
            </a:r>
          </a:p>
        </p:txBody>
      </p:sp>
    </p:spTree>
    <p:extLst>
      <p:ext uri="{BB962C8B-B14F-4D97-AF65-F5344CB8AC3E}">
        <p14:creationId xmlns:p14="http://schemas.microsoft.com/office/powerpoint/2010/main" val="46971593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LA NATURALEZA DE DIOS — LA TRINIDAD</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31</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LA DOCTRINA DE LA TRINIDAD ENSEÑADA EN EL ANTIGUO TESTAMENTO:</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La palabra hebrea traducida “Dios” es “</a:t>
            </a:r>
            <a:r>
              <a:rPr kumimoji="0" lang="es-ES" sz="2600" b="0" i="0" u="none" strike="noStrike" kern="1200" cap="none" spc="0" normalizeH="0" baseline="0" noProof="0" dirty="0" err="1">
                <a:ln>
                  <a:noFill/>
                </a:ln>
                <a:solidFill>
                  <a:prstClr val="black"/>
                </a:solidFill>
                <a:effectLst/>
                <a:uLnTx/>
                <a:uFillTx/>
                <a:latin typeface="Century Gothic" panose="020B0502020202020204" pitchFamily="34" charset="0"/>
              </a:rPr>
              <a:t>Elohim</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la cual es un sustantivo plural. Por ejemplo, se utiliza en Gen 1:26.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Génesis 1:26 - “Entonces dijo Dios: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Hagamos</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al hombre a nuestra imagen, conforme a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nuestra</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semejanza; y señoree en los peces del mar, en las aves de los cielos, en las bestias, en toda la tierra, y en todo animal que se arrastra sobre la tierra”.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Las palabras: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Hagamos</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y a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nuestra</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indican claramente que en la creación participan las tres personalidades de DIOS tanto el Padre, el Hijo y el Espíritu Santo.</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En Gen 1:26 el pecado ya existía debido a que nace en el cielo con Satanás antes de que el hombre fuera creado. Y cuando DIOS hace a todos los ángeles también ya existían las 3 personalidades de DIOS, lo cual lo confirman los demonios:</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Mar 1:23  Pero había en la sinagoga de ellos </a:t>
            </a: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un hombre con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espíritu inmundo</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que dio voces,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Mar 1:24  diciendo: ¡Ah! ¿qué tienes con nosotros, Jesús nazareno? ¿Has venido para destruirnos?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Sé quién eres</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el Santo de Dios.</a:t>
            </a:r>
          </a:p>
        </p:txBody>
      </p:sp>
    </p:spTree>
    <p:extLst>
      <p:ext uri="{BB962C8B-B14F-4D97-AF65-F5344CB8AC3E}">
        <p14:creationId xmlns:p14="http://schemas.microsoft.com/office/powerpoint/2010/main" val="321492061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LA NATURALEZA DE DIOS — LA TRINIDAD</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32</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buFont typeface="Wingdings" panose="05000000000000000000" pitchFamily="2" charset="2"/>
              <a:buChar char="§"/>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El “Ángel de Jehová” es Jesucristo en el Antiguo Testamento - Moisés:</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100" b="0" i="0" u="none" strike="noStrike" kern="1200" cap="none" spc="0" normalizeH="0" baseline="0" noProof="0" dirty="0" err="1">
                <a:ln>
                  <a:noFill/>
                </a:ln>
                <a:solidFill>
                  <a:prstClr val="black"/>
                </a:solidFill>
                <a:effectLst/>
                <a:uLnTx/>
                <a:uFillTx/>
                <a:latin typeface="Century Gothic" panose="020B0502020202020204" pitchFamily="34" charset="0"/>
              </a:rPr>
              <a:t>Exo</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3:2  Y se le apareció </a:t>
            </a:r>
            <a:r>
              <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rPr>
              <a:t>el Angel de Jehová</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en una llama de fuego </a:t>
            </a:r>
            <a:r>
              <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rPr>
              <a:t>en medio de una zarza</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y él miró, y vio que la zarza ardía en fuego, y la zarza no se consumía.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100" b="0" i="0" u="none" strike="noStrike" kern="1200" cap="none" spc="0" normalizeH="0" baseline="0" noProof="0" dirty="0" err="1">
                <a:ln>
                  <a:noFill/>
                </a:ln>
                <a:solidFill>
                  <a:prstClr val="black"/>
                </a:solidFill>
                <a:effectLst/>
                <a:uLnTx/>
                <a:uFillTx/>
                <a:latin typeface="Century Gothic" panose="020B0502020202020204" pitchFamily="34" charset="0"/>
              </a:rPr>
              <a:t>Exo</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3:4  Viendo Jehová que él iba a ver, </a:t>
            </a:r>
            <a:r>
              <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rPr>
              <a:t>lo llamó Dios de en medio de la zarza</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y dijo: ¡Moisés, Moisés! Y él respondió: Heme aquí.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lang="es-ES" sz="3100" dirty="0">
                <a:solidFill>
                  <a:prstClr val="black"/>
                </a:solidFill>
                <a:latin typeface="Century Gothic" panose="020B0502020202020204" pitchFamily="34" charset="0"/>
              </a:rPr>
              <a:t>En </a:t>
            </a:r>
            <a:r>
              <a:rPr lang="es-ES" sz="3100" dirty="0" err="1">
                <a:solidFill>
                  <a:prstClr val="black"/>
                </a:solidFill>
                <a:latin typeface="Century Gothic" panose="020B0502020202020204" pitchFamily="34" charset="0"/>
              </a:rPr>
              <a:t>Exo</a:t>
            </a:r>
            <a:r>
              <a:rPr lang="es-ES" sz="3100" dirty="0">
                <a:solidFill>
                  <a:prstClr val="black"/>
                </a:solidFill>
                <a:latin typeface="Century Gothic" panose="020B0502020202020204" pitchFamily="34" charset="0"/>
              </a:rPr>
              <a:t> 3:2 </a:t>
            </a:r>
            <a:r>
              <a:rPr lang="es-ES" sz="3100" b="1" u="sng" dirty="0">
                <a:solidFill>
                  <a:prstClr val="black"/>
                </a:solidFill>
                <a:latin typeface="Century Gothic" panose="020B0502020202020204" pitchFamily="34" charset="0"/>
              </a:rPr>
              <a:t>el Angel de Jehová</a:t>
            </a:r>
            <a:r>
              <a:rPr lang="es-ES" sz="3100" dirty="0">
                <a:solidFill>
                  <a:prstClr val="black"/>
                </a:solidFill>
                <a:latin typeface="Century Gothic" panose="020B0502020202020204" pitchFamily="34" charset="0"/>
              </a:rPr>
              <a:t> aparece </a:t>
            </a:r>
            <a:r>
              <a:rPr lang="es-ES" sz="3100" b="1" u="sng" dirty="0">
                <a:solidFill>
                  <a:prstClr val="black"/>
                </a:solidFill>
                <a:latin typeface="Century Gothic" panose="020B0502020202020204" pitchFamily="34" charset="0"/>
              </a:rPr>
              <a:t>en medio de la zarza</a:t>
            </a:r>
            <a:r>
              <a:rPr lang="es-ES" sz="3100" dirty="0">
                <a:solidFill>
                  <a:prstClr val="black"/>
                </a:solidFill>
                <a:latin typeface="Century Gothic" panose="020B0502020202020204" pitchFamily="34" charset="0"/>
              </a:rPr>
              <a:t>, y luego en </a:t>
            </a:r>
            <a:r>
              <a:rPr lang="es-ES" sz="3100" dirty="0" err="1">
                <a:solidFill>
                  <a:prstClr val="black"/>
                </a:solidFill>
                <a:latin typeface="Century Gothic" panose="020B0502020202020204" pitchFamily="34" charset="0"/>
              </a:rPr>
              <a:t>Exo</a:t>
            </a:r>
            <a:r>
              <a:rPr lang="es-ES" sz="3100" dirty="0">
                <a:solidFill>
                  <a:prstClr val="black"/>
                </a:solidFill>
                <a:latin typeface="Century Gothic" panose="020B0502020202020204" pitchFamily="34" charset="0"/>
              </a:rPr>
              <a:t> 3:4 dice que </a:t>
            </a:r>
            <a:r>
              <a:rPr lang="es-ES" sz="3100" b="1" u="sng" dirty="0">
                <a:solidFill>
                  <a:prstClr val="black"/>
                </a:solidFill>
                <a:latin typeface="Century Gothic" panose="020B0502020202020204" pitchFamily="34" charset="0"/>
              </a:rPr>
              <a:t>Dios llama</a:t>
            </a:r>
            <a:r>
              <a:rPr lang="es-ES" sz="3100" dirty="0">
                <a:solidFill>
                  <a:prstClr val="black"/>
                </a:solidFill>
                <a:latin typeface="Century Gothic" panose="020B0502020202020204" pitchFamily="34" charset="0"/>
              </a:rPr>
              <a:t> a Moisés </a:t>
            </a:r>
            <a:r>
              <a:rPr lang="es-ES" sz="3100" b="1" u="sng" dirty="0">
                <a:solidFill>
                  <a:prstClr val="black"/>
                </a:solidFill>
                <a:latin typeface="Century Gothic" panose="020B0502020202020204" pitchFamily="34" charset="0"/>
              </a:rPr>
              <a:t>en medio de la zarza</a:t>
            </a:r>
            <a:r>
              <a:rPr lang="es-ES" sz="3100" dirty="0">
                <a:solidFill>
                  <a:prstClr val="black"/>
                </a:solidFill>
                <a:latin typeface="Century Gothic" panose="020B0502020202020204" pitchFamily="34" charset="0"/>
              </a:rPr>
              <a:t>, lo que claramente indica sin ninguna duda que el Angel de Jehová es DIOS, y la única personalidad de la trinidad </a:t>
            </a:r>
            <a:r>
              <a:rPr lang="es-ES" sz="3100">
                <a:solidFill>
                  <a:prstClr val="black"/>
                </a:solidFill>
                <a:latin typeface="Century Gothic" panose="020B0502020202020204" pitchFamily="34" charset="0"/>
              </a:rPr>
              <a:t>que se hace </a:t>
            </a:r>
            <a:r>
              <a:rPr lang="es-ES" sz="3100" dirty="0">
                <a:solidFill>
                  <a:prstClr val="black"/>
                </a:solidFill>
                <a:latin typeface="Century Gothic" panose="020B0502020202020204" pitchFamily="34" charset="0"/>
              </a:rPr>
              <a:t>presente físicamente en el mundo es Jesucristo, quien en el Antiguo Testamente se manifestaba físicamente como el Angel de Jehová y en el Nuevo Testamento.</a:t>
            </a:r>
            <a:endPar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279145402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LA NATURALEZA DE DIOS — LA TRINIDAD</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33</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buFont typeface="Wingdings" panose="05000000000000000000" pitchFamily="2" charset="2"/>
              <a:buChar char="§"/>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El “Ángel de Jehová” es Jesucristo en el Antiguo Testamento -  Josué:</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Jos 5:13  Estando Josué cerca de Jericó, alzó sus ojos y vio un varón que estaba delante de él, el cual tenía una espada desenvainada en su mano. Y Josué, yendo hacia él, le dijo: </a:t>
            </a:r>
            <a:r>
              <a:rPr kumimoji="0" lang="es-ES" sz="3100" b="1" i="0" u="none" strike="noStrike" kern="1200" cap="none" spc="0" normalizeH="0" baseline="0" noProof="0" dirty="0">
                <a:ln>
                  <a:noFill/>
                </a:ln>
                <a:solidFill>
                  <a:prstClr val="black"/>
                </a:solidFill>
                <a:effectLst/>
                <a:uLnTx/>
                <a:uFillTx/>
                <a:latin typeface="Century Gothic" panose="020B0502020202020204" pitchFamily="34" charset="0"/>
              </a:rPr>
              <a:t>¿Eres de los nuestros, o de nuestros enemigos?</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Jos 5:14  El respondió: </a:t>
            </a:r>
            <a:r>
              <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rPr>
              <a:t>No; mas como Príncipe del ejército de Jehová</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he venido ahora. Entonces Josué, </a:t>
            </a:r>
            <a:r>
              <a:rPr kumimoji="0" lang="es-ES" sz="3100" b="1" i="0" u="none" strike="noStrike" kern="1200" cap="none" spc="0" normalizeH="0" baseline="0" noProof="0" dirty="0">
                <a:ln>
                  <a:noFill/>
                </a:ln>
                <a:solidFill>
                  <a:prstClr val="black"/>
                </a:solidFill>
                <a:effectLst/>
                <a:uLnTx/>
                <a:uFillTx/>
                <a:latin typeface="Century Gothic" panose="020B0502020202020204" pitchFamily="34" charset="0"/>
              </a:rPr>
              <a:t>postrándose sobre su rostro en tierra, </a:t>
            </a:r>
            <a:r>
              <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rPr>
              <a:t>le adoró</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y le dijo: </a:t>
            </a:r>
            <a:r>
              <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rPr>
              <a:t>¿Qué dice mi Señor a su siervo?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Jos 5:15  </a:t>
            </a:r>
            <a:r>
              <a:rPr kumimoji="0" lang="es-ES" sz="3100" b="1" i="0" u="none" strike="noStrike" kern="1200" cap="none" spc="0" normalizeH="0" baseline="0" noProof="0" dirty="0">
                <a:ln>
                  <a:noFill/>
                </a:ln>
                <a:solidFill>
                  <a:prstClr val="black"/>
                </a:solidFill>
                <a:effectLst/>
                <a:uLnTx/>
                <a:uFillTx/>
                <a:latin typeface="Century Gothic" panose="020B0502020202020204" pitchFamily="34" charset="0"/>
              </a:rPr>
              <a:t>Y el Príncipe del ejército de Jehová respondió a Josué</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rPr>
              <a:t>Quita el calzado de tus pies, porque el lugar donde estás es santo. Y Josué así lo hizo.</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lang="es-ES" sz="3100" b="1" u="sng" dirty="0">
              <a:solidFill>
                <a:prstClr val="black"/>
              </a:solidFill>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100" b="1" i="0" strike="noStrike" kern="1200" cap="none" spc="0" normalizeH="0" baseline="0" noProof="0" dirty="0">
                <a:ln>
                  <a:noFill/>
                </a:ln>
                <a:solidFill>
                  <a:prstClr val="black"/>
                </a:solidFill>
                <a:effectLst/>
                <a:uLnTx/>
                <a:uFillTx/>
                <a:latin typeface="Century Gothic" panose="020B0502020202020204" pitchFamily="34" charset="0"/>
              </a:rPr>
              <a:t>El Príncipe del ejército de Jehová es el mismo Angel de Jehová ya que </a:t>
            </a:r>
            <a:r>
              <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rPr>
              <a:t>se hace visible</a:t>
            </a:r>
            <a:r>
              <a:rPr kumimoji="0" lang="es-ES" sz="3100" b="1" i="0" strike="noStrike" kern="1200" cap="none" spc="0" normalizeH="0" baseline="0" noProof="0" dirty="0">
                <a:ln>
                  <a:noFill/>
                </a:ln>
                <a:solidFill>
                  <a:prstClr val="black"/>
                </a:solidFill>
                <a:effectLst/>
                <a:uLnTx/>
                <a:uFillTx/>
                <a:latin typeface="Century Gothic" panose="020B0502020202020204" pitchFamily="34" charset="0"/>
              </a:rPr>
              <a:t> ante Josué, </a:t>
            </a:r>
            <a:r>
              <a:rPr kumimoji="0" lang="es-ES" sz="4600" b="1" i="0" u="sng" strike="noStrike" kern="1200" cap="none" spc="0" normalizeH="0" baseline="0" noProof="0" dirty="0">
                <a:ln>
                  <a:noFill/>
                </a:ln>
                <a:solidFill>
                  <a:prstClr val="black"/>
                </a:solidFill>
                <a:effectLst/>
                <a:uLnTx/>
                <a:uFillTx/>
                <a:latin typeface="Century Gothic" panose="020B0502020202020204" pitchFamily="34" charset="0"/>
              </a:rPr>
              <a:t>quien postra su rostro </a:t>
            </a:r>
            <a:r>
              <a:rPr lang="es-ES" sz="4600" b="1" u="sng" dirty="0">
                <a:solidFill>
                  <a:prstClr val="black"/>
                </a:solidFill>
                <a:latin typeface="Century Gothic" panose="020B0502020202020204" pitchFamily="34" charset="0"/>
              </a:rPr>
              <a:t>en tierra </a:t>
            </a:r>
            <a:r>
              <a:rPr kumimoji="0" lang="es-ES" sz="4600" b="1" i="0" u="sng" strike="noStrike" kern="1200" cap="none" spc="0" normalizeH="0" baseline="0" noProof="0" dirty="0">
                <a:ln>
                  <a:noFill/>
                </a:ln>
                <a:solidFill>
                  <a:prstClr val="black"/>
                </a:solidFill>
                <a:effectLst/>
                <a:uLnTx/>
                <a:uFillTx/>
                <a:latin typeface="Century Gothic" panose="020B0502020202020204" pitchFamily="34" charset="0"/>
              </a:rPr>
              <a:t>y le adora (Jos 5:14) </a:t>
            </a:r>
            <a:r>
              <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rPr>
              <a:t>lo cual solo puede ser aceptado por DIOS. Si este Príncipe no hubiera sido DIOS nunca hubiera aceptado que Josué se postrara y le adorara.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lang="es-ES" sz="3100" b="1" u="sng" dirty="0">
              <a:solidFill>
                <a:prstClr val="black"/>
              </a:solidFill>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lang="es-ES" sz="3100" b="1" u="sng" dirty="0">
                <a:solidFill>
                  <a:prstClr val="black"/>
                </a:solidFill>
                <a:latin typeface="Century Gothic" panose="020B0502020202020204" pitchFamily="34" charset="0"/>
              </a:rPr>
              <a:t>La única personalidad de la trinidad que se hace visible es el Señor Jesucristo.</a:t>
            </a:r>
            <a:endPar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386335026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LA NATURALEZA DE DIOS — LA TRINIDAD</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34</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El Espíritu Santo en el Antiguo Testamento.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lang="es-ES" b="1" dirty="0">
                <a:solidFill>
                  <a:prstClr val="black"/>
                </a:solidFill>
                <a:latin typeface="Century Gothic" panose="020B0502020202020204" pitchFamily="34" charset="0"/>
              </a:rPr>
              <a:t>El Espíritu de Dios aparece desde la creación en el libro de Génesis</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lang="es-ES" dirty="0">
                <a:solidFill>
                  <a:prstClr val="black"/>
                </a:solidFill>
                <a:latin typeface="Century Gothic" panose="020B0502020202020204" pitchFamily="34" charset="0"/>
              </a:rPr>
              <a:t> </a:t>
            </a: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“Y la tierra estaba desordenada y vacía, y las tinieblas estaban sobre la faz del abismo,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rPr>
              <a:t>y el Espíritu de Dios</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 se movía sobre la faz de las aguas” — Génesis 1:2.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rPr>
              <a:t>El Espíritu de Jehová venía </a:t>
            </a:r>
            <a:r>
              <a:rPr kumimoji="0" lang="es-ES" sz="2800" b="1" i="0" u="none" strike="noStrike" kern="1200" cap="none" spc="0" normalizeH="0" baseline="0" noProof="0" dirty="0" err="1">
                <a:ln>
                  <a:noFill/>
                </a:ln>
                <a:solidFill>
                  <a:prstClr val="black"/>
                </a:solidFill>
                <a:effectLst/>
                <a:uLnTx/>
                <a:uFillTx/>
                <a:latin typeface="Century Gothic" panose="020B0502020202020204" pitchFamily="34" charset="0"/>
              </a:rPr>
              <a:t>temp</a:t>
            </a:r>
            <a:r>
              <a:rPr lang="es-ES" b="1" dirty="0">
                <a:solidFill>
                  <a:prstClr val="black"/>
                </a:solidFill>
                <a:latin typeface="Century Gothic" panose="020B0502020202020204" pitchFamily="34" charset="0"/>
              </a:rPr>
              <a:t>oralmente </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rPr>
              <a:t>sobre jueces, profetas, reyes, etc.</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Jueces 6:34 “Entonces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rPr>
              <a:t>el Espíritu de Jehová</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 vino sobre Gedeón, y cuando éste tocó el cuerno..."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Jueces 14:6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rPr>
              <a:t>Y el Espíritu de Jehová vino sobre Sansón</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 ….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1Sam 11:6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rPr>
              <a:t>Al oír Saúl estas palabras, el Espíritu de Dios vino sobre él con poder;</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 y él se encendió en ira en gran manera.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167056685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1215" y="-8405"/>
            <a:ext cx="12196122" cy="6866406"/>
            <a:chOff x="1215" y="-8405"/>
            <a:chExt cx="12196122" cy="6866406"/>
          </a:xfrm>
        </p:grpSpPr>
        <p:grpSp>
          <p:nvGrpSpPr>
            <p:cNvPr id="7" name="Group 6"/>
            <p:cNvGrpSpPr/>
            <p:nvPr/>
          </p:nvGrpSpPr>
          <p:grpSpPr>
            <a:xfrm>
              <a:off x="1215" y="-8405"/>
              <a:ext cx="12196122" cy="6866406"/>
              <a:chOff x="1215" y="-8405"/>
              <a:chExt cx="12196122" cy="6866406"/>
            </a:xfrm>
          </p:grpSpPr>
          <p:sp>
            <p:nvSpPr>
              <p:cNvPr id="4" name="Rectangle 2"/>
              <p:cNvSpPr/>
              <p:nvPr/>
            </p:nvSpPr>
            <p:spPr>
              <a:xfrm>
                <a:off x="8385" y="-8405"/>
                <a:ext cx="12188952" cy="6233282"/>
              </a:xfrm>
              <a:custGeom>
                <a:avLst/>
                <a:gdLst>
                  <a:gd name="connsiteX0" fmla="*/ 0 w 12192000"/>
                  <a:gd name="connsiteY0" fmla="*/ 0 h 3867150"/>
                  <a:gd name="connsiteX1" fmla="*/ 12192000 w 12192000"/>
                  <a:gd name="connsiteY1" fmla="*/ 0 h 3867150"/>
                  <a:gd name="connsiteX2" fmla="*/ 12192000 w 12192000"/>
                  <a:gd name="connsiteY2" fmla="*/ 3867150 h 3867150"/>
                  <a:gd name="connsiteX3" fmla="*/ 0 w 12192000"/>
                  <a:gd name="connsiteY3" fmla="*/ 3867150 h 3867150"/>
                  <a:gd name="connsiteX4" fmla="*/ 0 w 12192000"/>
                  <a:gd name="connsiteY4" fmla="*/ 0 h 3867150"/>
                  <a:gd name="connsiteX0" fmla="*/ 0 w 12192000"/>
                  <a:gd name="connsiteY0" fmla="*/ 0 h 6953250"/>
                  <a:gd name="connsiteX1" fmla="*/ 12192000 w 12192000"/>
                  <a:gd name="connsiteY1" fmla="*/ 0 h 6953250"/>
                  <a:gd name="connsiteX2" fmla="*/ 12192000 w 12192000"/>
                  <a:gd name="connsiteY2" fmla="*/ 3867150 h 6953250"/>
                  <a:gd name="connsiteX3" fmla="*/ 10191750 w 12192000"/>
                  <a:gd name="connsiteY3" fmla="*/ 6953250 h 6953250"/>
                  <a:gd name="connsiteX4" fmla="*/ 0 w 12192000"/>
                  <a:gd name="connsiteY4" fmla="*/ 3867150 h 6953250"/>
                  <a:gd name="connsiteX5" fmla="*/ 0 w 12192000"/>
                  <a:gd name="connsiteY5" fmla="*/ 0 h 6953250"/>
                  <a:gd name="connsiteX0" fmla="*/ 0 w 12211050"/>
                  <a:gd name="connsiteY0" fmla="*/ 0 h 6953250"/>
                  <a:gd name="connsiteX1" fmla="*/ 12192000 w 12211050"/>
                  <a:gd name="connsiteY1" fmla="*/ 0 h 6953250"/>
                  <a:gd name="connsiteX2" fmla="*/ 12211050 w 12211050"/>
                  <a:gd name="connsiteY2" fmla="*/ 6838950 h 6953250"/>
                  <a:gd name="connsiteX3" fmla="*/ 10191750 w 12211050"/>
                  <a:gd name="connsiteY3" fmla="*/ 6953250 h 6953250"/>
                  <a:gd name="connsiteX4" fmla="*/ 0 w 12211050"/>
                  <a:gd name="connsiteY4" fmla="*/ 3867150 h 6953250"/>
                  <a:gd name="connsiteX5" fmla="*/ 0 w 12211050"/>
                  <a:gd name="connsiteY5" fmla="*/ 0 h 6953250"/>
                  <a:gd name="connsiteX0" fmla="*/ 0 w 12211050"/>
                  <a:gd name="connsiteY0" fmla="*/ 0 h 6953250"/>
                  <a:gd name="connsiteX1" fmla="*/ 12192000 w 12211050"/>
                  <a:gd name="connsiteY1" fmla="*/ 0 h 6953250"/>
                  <a:gd name="connsiteX2" fmla="*/ 12211050 w 12211050"/>
                  <a:gd name="connsiteY2" fmla="*/ 6838950 h 6953250"/>
                  <a:gd name="connsiteX3" fmla="*/ 10191750 w 12211050"/>
                  <a:gd name="connsiteY3" fmla="*/ 6953250 h 6953250"/>
                  <a:gd name="connsiteX4" fmla="*/ 0 w 12211050"/>
                  <a:gd name="connsiteY4" fmla="*/ 3867150 h 6953250"/>
                  <a:gd name="connsiteX5" fmla="*/ 0 w 12211050"/>
                  <a:gd name="connsiteY5" fmla="*/ 0 h 6953250"/>
                  <a:gd name="connsiteX0" fmla="*/ 0 w 12211050"/>
                  <a:gd name="connsiteY0" fmla="*/ 0 h 6914613"/>
                  <a:gd name="connsiteX1" fmla="*/ 12192000 w 12211050"/>
                  <a:gd name="connsiteY1" fmla="*/ 0 h 6914613"/>
                  <a:gd name="connsiteX2" fmla="*/ 12211050 w 12211050"/>
                  <a:gd name="connsiteY2" fmla="*/ 6838950 h 6914613"/>
                  <a:gd name="connsiteX3" fmla="*/ 10153114 w 12211050"/>
                  <a:gd name="connsiteY3" fmla="*/ 6914613 h 6914613"/>
                  <a:gd name="connsiteX4" fmla="*/ 0 w 12211050"/>
                  <a:gd name="connsiteY4" fmla="*/ 3867150 h 6914613"/>
                  <a:gd name="connsiteX5" fmla="*/ 0 w 12211050"/>
                  <a:gd name="connsiteY5" fmla="*/ 0 h 6914613"/>
                  <a:gd name="connsiteX0" fmla="*/ 0 w 12211050"/>
                  <a:gd name="connsiteY0" fmla="*/ 0 h 6914613"/>
                  <a:gd name="connsiteX1" fmla="*/ 12192000 w 12211050"/>
                  <a:gd name="connsiteY1" fmla="*/ 0 h 6914613"/>
                  <a:gd name="connsiteX2" fmla="*/ 12211050 w 12211050"/>
                  <a:gd name="connsiteY2" fmla="*/ 6864707 h 6914613"/>
                  <a:gd name="connsiteX3" fmla="*/ 10153114 w 12211050"/>
                  <a:gd name="connsiteY3" fmla="*/ 6914613 h 6914613"/>
                  <a:gd name="connsiteX4" fmla="*/ 0 w 12211050"/>
                  <a:gd name="connsiteY4" fmla="*/ 3867150 h 6914613"/>
                  <a:gd name="connsiteX5" fmla="*/ 0 w 12211050"/>
                  <a:gd name="connsiteY5" fmla="*/ 0 h 6914613"/>
                  <a:gd name="connsiteX0" fmla="*/ 0 w 12236807"/>
                  <a:gd name="connsiteY0" fmla="*/ 0 h 6914613"/>
                  <a:gd name="connsiteX1" fmla="*/ 12192000 w 12236807"/>
                  <a:gd name="connsiteY1" fmla="*/ 0 h 6914613"/>
                  <a:gd name="connsiteX2" fmla="*/ 12236807 w 12236807"/>
                  <a:gd name="connsiteY2" fmla="*/ 6864707 h 6914613"/>
                  <a:gd name="connsiteX3" fmla="*/ 10153114 w 12236807"/>
                  <a:gd name="connsiteY3" fmla="*/ 6914613 h 6914613"/>
                  <a:gd name="connsiteX4" fmla="*/ 0 w 12236807"/>
                  <a:gd name="connsiteY4" fmla="*/ 3867150 h 6914613"/>
                  <a:gd name="connsiteX5" fmla="*/ 0 w 12236807"/>
                  <a:gd name="connsiteY5" fmla="*/ 0 h 6914613"/>
                  <a:gd name="connsiteX0" fmla="*/ 0 w 12236807"/>
                  <a:gd name="connsiteY0" fmla="*/ 0 h 6914613"/>
                  <a:gd name="connsiteX1" fmla="*/ 12192000 w 12236807"/>
                  <a:gd name="connsiteY1" fmla="*/ 0 h 6914613"/>
                  <a:gd name="connsiteX2" fmla="*/ 12236807 w 12236807"/>
                  <a:gd name="connsiteY2" fmla="*/ 6864707 h 6914613"/>
                  <a:gd name="connsiteX3" fmla="*/ 10153114 w 12236807"/>
                  <a:gd name="connsiteY3" fmla="*/ 6914613 h 6914613"/>
                  <a:gd name="connsiteX4" fmla="*/ 0 w 12236807"/>
                  <a:gd name="connsiteY4" fmla="*/ 3867150 h 6914613"/>
                  <a:gd name="connsiteX5" fmla="*/ 0 w 12236807"/>
                  <a:gd name="connsiteY5" fmla="*/ 0 h 6914613"/>
                  <a:gd name="connsiteX0" fmla="*/ 0 w 12236807"/>
                  <a:gd name="connsiteY0" fmla="*/ 0 h 6914613"/>
                  <a:gd name="connsiteX1" fmla="*/ 12192000 w 12236807"/>
                  <a:gd name="connsiteY1" fmla="*/ 0 h 6914613"/>
                  <a:gd name="connsiteX2" fmla="*/ 12236807 w 12236807"/>
                  <a:gd name="connsiteY2" fmla="*/ 6864707 h 6914613"/>
                  <a:gd name="connsiteX3" fmla="*/ 10153114 w 12236807"/>
                  <a:gd name="connsiteY3" fmla="*/ 6914613 h 6914613"/>
                  <a:gd name="connsiteX4" fmla="*/ 0 w 12236807"/>
                  <a:gd name="connsiteY4" fmla="*/ 3867150 h 6914613"/>
                  <a:gd name="connsiteX5" fmla="*/ 0 w 12236807"/>
                  <a:gd name="connsiteY5" fmla="*/ 0 h 6914613"/>
                  <a:gd name="connsiteX0" fmla="*/ 0 w 12222293"/>
                  <a:gd name="connsiteY0" fmla="*/ 0 h 6914613"/>
                  <a:gd name="connsiteX1" fmla="*/ 12192000 w 12222293"/>
                  <a:gd name="connsiteY1" fmla="*/ 0 h 6914613"/>
                  <a:gd name="connsiteX2" fmla="*/ 12222293 w 12222293"/>
                  <a:gd name="connsiteY2" fmla="*/ 6864707 h 6914613"/>
                  <a:gd name="connsiteX3" fmla="*/ 10153114 w 12222293"/>
                  <a:gd name="connsiteY3" fmla="*/ 6914613 h 6914613"/>
                  <a:gd name="connsiteX4" fmla="*/ 0 w 12222293"/>
                  <a:gd name="connsiteY4" fmla="*/ 3867150 h 6914613"/>
                  <a:gd name="connsiteX5" fmla="*/ 0 w 12222293"/>
                  <a:gd name="connsiteY5" fmla="*/ 0 h 6914613"/>
                  <a:gd name="connsiteX0" fmla="*/ 0 w 12222293"/>
                  <a:gd name="connsiteY0" fmla="*/ 0 h 6914613"/>
                  <a:gd name="connsiteX1" fmla="*/ 12192000 w 12222293"/>
                  <a:gd name="connsiteY1" fmla="*/ 0 h 6914613"/>
                  <a:gd name="connsiteX2" fmla="*/ 12222293 w 12222293"/>
                  <a:gd name="connsiteY2" fmla="*/ 6864707 h 6914613"/>
                  <a:gd name="connsiteX3" fmla="*/ 10153114 w 12222293"/>
                  <a:gd name="connsiteY3" fmla="*/ 6914613 h 6914613"/>
                  <a:gd name="connsiteX4" fmla="*/ 0 w 12222293"/>
                  <a:gd name="connsiteY4" fmla="*/ 3867150 h 6914613"/>
                  <a:gd name="connsiteX5" fmla="*/ 0 w 12222293"/>
                  <a:gd name="connsiteY5" fmla="*/ 0 h 6914613"/>
                  <a:gd name="connsiteX0" fmla="*/ 0 w 12222293"/>
                  <a:gd name="connsiteY0" fmla="*/ 0 h 6900099"/>
                  <a:gd name="connsiteX1" fmla="*/ 12192000 w 12222293"/>
                  <a:gd name="connsiteY1" fmla="*/ 0 h 6900099"/>
                  <a:gd name="connsiteX2" fmla="*/ 12222293 w 12222293"/>
                  <a:gd name="connsiteY2" fmla="*/ 6864707 h 6900099"/>
                  <a:gd name="connsiteX3" fmla="*/ 10153114 w 12222293"/>
                  <a:gd name="connsiteY3" fmla="*/ 6900099 h 6900099"/>
                  <a:gd name="connsiteX4" fmla="*/ 0 w 12222293"/>
                  <a:gd name="connsiteY4" fmla="*/ 3867150 h 6900099"/>
                  <a:gd name="connsiteX5" fmla="*/ 0 w 12222293"/>
                  <a:gd name="connsiteY5" fmla="*/ 0 h 6900099"/>
                  <a:gd name="connsiteX0" fmla="*/ 0 w 12222293"/>
                  <a:gd name="connsiteY0" fmla="*/ 0 h 6885584"/>
                  <a:gd name="connsiteX1" fmla="*/ 12192000 w 12222293"/>
                  <a:gd name="connsiteY1" fmla="*/ 0 h 6885584"/>
                  <a:gd name="connsiteX2" fmla="*/ 12222293 w 12222293"/>
                  <a:gd name="connsiteY2" fmla="*/ 6864707 h 6885584"/>
                  <a:gd name="connsiteX3" fmla="*/ 10138600 w 12222293"/>
                  <a:gd name="connsiteY3" fmla="*/ 6885584 h 6885584"/>
                  <a:gd name="connsiteX4" fmla="*/ 0 w 12222293"/>
                  <a:gd name="connsiteY4" fmla="*/ 3867150 h 6885584"/>
                  <a:gd name="connsiteX5" fmla="*/ 0 w 12222293"/>
                  <a:gd name="connsiteY5" fmla="*/ 0 h 6885584"/>
                  <a:gd name="connsiteX0" fmla="*/ 0 w 12222293"/>
                  <a:gd name="connsiteY0" fmla="*/ 0 h 6885584"/>
                  <a:gd name="connsiteX1" fmla="*/ 12206514 w 12222293"/>
                  <a:gd name="connsiteY1" fmla="*/ 0 h 6885584"/>
                  <a:gd name="connsiteX2" fmla="*/ 12222293 w 12222293"/>
                  <a:gd name="connsiteY2" fmla="*/ 6864707 h 6885584"/>
                  <a:gd name="connsiteX3" fmla="*/ 10138600 w 12222293"/>
                  <a:gd name="connsiteY3" fmla="*/ 6885584 h 6885584"/>
                  <a:gd name="connsiteX4" fmla="*/ 0 w 12222293"/>
                  <a:gd name="connsiteY4" fmla="*/ 3867150 h 6885584"/>
                  <a:gd name="connsiteX5" fmla="*/ 0 w 12222293"/>
                  <a:gd name="connsiteY5" fmla="*/ 0 h 6885584"/>
                  <a:gd name="connsiteX0" fmla="*/ 0 w 12236308"/>
                  <a:gd name="connsiteY0" fmla="*/ 0 h 6885584"/>
                  <a:gd name="connsiteX1" fmla="*/ 12235543 w 12236308"/>
                  <a:gd name="connsiteY1" fmla="*/ 0 h 6885584"/>
                  <a:gd name="connsiteX2" fmla="*/ 12222293 w 12236308"/>
                  <a:gd name="connsiteY2" fmla="*/ 6864707 h 6885584"/>
                  <a:gd name="connsiteX3" fmla="*/ 10138600 w 12236308"/>
                  <a:gd name="connsiteY3" fmla="*/ 6885584 h 6885584"/>
                  <a:gd name="connsiteX4" fmla="*/ 0 w 12236308"/>
                  <a:gd name="connsiteY4" fmla="*/ 3867150 h 6885584"/>
                  <a:gd name="connsiteX5" fmla="*/ 0 w 12236308"/>
                  <a:gd name="connsiteY5" fmla="*/ 0 h 6885584"/>
                  <a:gd name="connsiteX0" fmla="*/ 0 w 12236308"/>
                  <a:gd name="connsiteY0" fmla="*/ 0 h 6871070"/>
                  <a:gd name="connsiteX1" fmla="*/ 12235543 w 12236308"/>
                  <a:gd name="connsiteY1" fmla="*/ 0 h 6871070"/>
                  <a:gd name="connsiteX2" fmla="*/ 12222293 w 12236308"/>
                  <a:gd name="connsiteY2" fmla="*/ 6864707 h 6871070"/>
                  <a:gd name="connsiteX3" fmla="*/ 10138600 w 12236308"/>
                  <a:gd name="connsiteY3" fmla="*/ 6871070 h 6871070"/>
                  <a:gd name="connsiteX4" fmla="*/ 0 w 12236308"/>
                  <a:gd name="connsiteY4" fmla="*/ 3867150 h 6871070"/>
                  <a:gd name="connsiteX5" fmla="*/ 0 w 12236308"/>
                  <a:gd name="connsiteY5" fmla="*/ 0 h 6871070"/>
                  <a:gd name="connsiteX0" fmla="*/ 19050 w 12255358"/>
                  <a:gd name="connsiteY0" fmla="*/ 0 h 6871070"/>
                  <a:gd name="connsiteX1" fmla="*/ 12254593 w 12255358"/>
                  <a:gd name="connsiteY1" fmla="*/ 0 h 6871070"/>
                  <a:gd name="connsiteX2" fmla="*/ 12241343 w 12255358"/>
                  <a:gd name="connsiteY2" fmla="*/ 6864707 h 6871070"/>
                  <a:gd name="connsiteX3" fmla="*/ 10157650 w 12255358"/>
                  <a:gd name="connsiteY3" fmla="*/ 6871070 h 6871070"/>
                  <a:gd name="connsiteX4" fmla="*/ 0 w 12255358"/>
                  <a:gd name="connsiteY4" fmla="*/ 3352800 h 6871070"/>
                  <a:gd name="connsiteX5" fmla="*/ 19050 w 12255358"/>
                  <a:gd name="connsiteY5" fmla="*/ 0 h 6871070"/>
                  <a:gd name="connsiteX0" fmla="*/ 19050 w 12255358"/>
                  <a:gd name="connsiteY0" fmla="*/ 0 h 6871070"/>
                  <a:gd name="connsiteX1" fmla="*/ 12254593 w 12255358"/>
                  <a:gd name="connsiteY1" fmla="*/ 0 h 6871070"/>
                  <a:gd name="connsiteX2" fmla="*/ 12241343 w 12255358"/>
                  <a:gd name="connsiteY2" fmla="*/ 6864707 h 6871070"/>
                  <a:gd name="connsiteX3" fmla="*/ 9447159 w 12255358"/>
                  <a:gd name="connsiteY3" fmla="*/ 6871070 h 6871070"/>
                  <a:gd name="connsiteX4" fmla="*/ 0 w 12255358"/>
                  <a:gd name="connsiteY4" fmla="*/ 3352800 h 6871070"/>
                  <a:gd name="connsiteX5" fmla="*/ 19050 w 12255358"/>
                  <a:gd name="connsiteY5" fmla="*/ 0 h 6871070"/>
                  <a:gd name="connsiteX0" fmla="*/ 19050 w 12255358"/>
                  <a:gd name="connsiteY0" fmla="*/ 0 h 6871070"/>
                  <a:gd name="connsiteX1" fmla="*/ 12254593 w 12255358"/>
                  <a:gd name="connsiteY1" fmla="*/ 0 h 6871070"/>
                  <a:gd name="connsiteX2" fmla="*/ 12241343 w 12255358"/>
                  <a:gd name="connsiteY2" fmla="*/ 6864707 h 6871070"/>
                  <a:gd name="connsiteX3" fmla="*/ 6901231 w 12255358"/>
                  <a:gd name="connsiteY3" fmla="*/ 6871070 h 6871070"/>
                  <a:gd name="connsiteX4" fmla="*/ 0 w 12255358"/>
                  <a:gd name="connsiteY4" fmla="*/ 3352800 h 6871070"/>
                  <a:gd name="connsiteX5" fmla="*/ 19050 w 12255358"/>
                  <a:gd name="connsiteY5" fmla="*/ 0 h 6871070"/>
                  <a:gd name="connsiteX0" fmla="*/ 19050 w 12255358"/>
                  <a:gd name="connsiteY0" fmla="*/ 0 h 6871070"/>
                  <a:gd name="connsiteX1" fmla="*/ 12254593 w 12255358"/>
                  <a:gd name="connsiteY1" fmla="*/ 0 h 6871070"/>
                  <a:gd name="connsiteX2" fmla="*/ 12241343 w 12255358"/>
                  <a:gd name="connsiteY2" fmla="*/ 6864707 h 6871070"/>
                  <a:gd name="connsiteX3" fmla="*/ 6901231 w 12255358"/>
                  <a:gd name="connsiteY3" fmla="*/ 6871070 h 6871070"/>
                  <a:gd name="connsiteX4" fmla="*/ 0 w 12255358"/>
                  <a:gd name="connsiteY4" fmla="*/ 3829880 h 6871070"/>
                  <a:gd name="connsiteX5" fmla="*/ 19050 w 12255358"/>
                  <a:gd name="connsiteY5" fmla="*/ 0 h 6871070"/>
                  <a:gd name="connsiteX0" fmla="*/ 19050 w 12255358"/>
                  <a:gd name="connsiteY0" fmla="*/ 0 h 7201192"/>
                  <a:gd name="connsiteX1" fmla="*/ 12254593 w 12255358"/>
                  <a:gd name="connsiteY1" fmla="*/ 0 h 7201192"/>
                  <a:gd name="connsiteX2" fmla="*/ 12241343 w 12255358"/>
                  <a:gd name="connsiteY2" fmla="*/ 6864707 h 7201192"/>
                  <a:gd name="connsiteX3" fmla="*/ 6652683 w 12255358"/>
                  <a:gd name="connsiteY3" fmla="*/ 7201192 h 7201192"/>
                  <a:gd name="connsiteX4" fmla="*/ 0 w 12255358"/>
                  <a:gd name="connsiteY4" fmla="*/ 3829880 h 7201192"/>
                  <a:gd name="connsiteX5" fmla="*/ 19050 w 12255358"/>
                  <a:gd name="connsiteY5" fmla="*/ 0 h 7201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55358" h="7201192">
                    <a:moveTo>
                      <a:pt x="19050" y="0"/>
                    </a:moveTo>
                    <a:lnTo>
                      <a:pt x="12254593" y="0"/>
                    </a:lnTo>
                    <a:cubicBezTo>
                      <a:pt x="12259853" y="2288236"/>
                      <a:pt x="12236083" y="4576471"/>
                      <a:pt x="12241343" y="6864707"/>
                    </a:cubicBezTo>
                    <a:lnTo>
                      <a:pt x="6652683" y="7201192"/>
                    </a:lnTo>
                    <a:lnTo>
                      <a:pt x="0" y="3829880"/>
                    </a:lnTo>
                    <a:lnTo>
                      <a:pt x="19050" y="0"/>
                    </a:lnTo>
                    <a:close/>
                  </a:path>
                </a:pathLst>
              </a:custGeom>
              <a:gradFill>
                <a:gsLst>
                  <a:gs pos="0">
                    <a:schemeClr val="accent1">
                      <a:lumMod val="5000"/>
                      <a:lumOff val="95000"/>
                      <a:alpha val="0"/>
                    </a:schemeClr>
                  </a:gs>
                  <a:gs pos="100000">
                    <a:schemeClr val="accent3">
                      <a:lumMod val="40000"/>
                      <a:lumOff val="6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Freeform 4"/>
              <p:cNvSpPr/>
              <p:nvPr/>
            </p:nvSpPr>
            <p:spPr>
              <a:xfrm>
                <a:off x="1215" y="-1"/>
                <a:ext cx="12190784" cy="6858002"/>
              </a:xfrm>
              <a:custGeom>
                <a:avLst/>
                <a:gdLst>
                  <a:gd name="connsiteX0" fmla="*/ 206 w 12190784"/>
                  <a:gd name="connsiteY0" fmla="*/ 0 h 6858002"/>
                  <a:gd name="connsiteX1" fmla="*/ 12188501 w 12190784"/>
                  <a:gd name="connsiteY1" fmla="*/ 1 h 6858002"/>
                  <a:gd name="connsiteX2" fmla="*/ 12190784 w 12190784"/>
                  <a:gd name="connsiteY2" fmla="*/ 1488 h 6858002"/>
                  <a:gd name="connsiteX3" fmla="*/ 12190784 w 12190784"/>
                  <a:gd name="connsiteY3" fmla="*/ 6813465 h 6858002"/>
                  <a:gd name="connsiteX4" fmla="*/ 12175484 w 12190784"/>
                  <a:gd name="connsiteY4" fmla="*/ 6858002 h 6858002"/>
                  <a:gd name="connsiteX5" fmla="*/ 9842929 w 12190784"/>
                  <a:gd name="connsiteY5" fmla="*/ 6858002 h 6858002"/>
                  <a:gd name="connsiteX6" fmla="*/ 310 w 12190784"/>
                  <a:gd name="connsiteY6" fmla="*/ 3391110 h 6858002"/>
                  <a:gd name="connsiteX7" fmla="*/ 206 w 12190784"/>
                  <a:gd name="connsiteY7" fmla="*/ 0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0784" h="6858002">
                    <a:moveTo>
                      <a:pt x="206" y="0"/>
                    </a:moveTo>
                    <a:lnTo>
                      <a:pt x="12188501" y="1"/>
                    </a:lnTo>
                    <a:lnTo>
                      <a:pt x="12190784" y="1488"/>
                    </a:lnTo>
                    <a:lnTo>
                      <a:pt x="12190784" y="6813465"/>
                    </a:lnTo>
                    <a:lnTo>
                      <a:pt x="12175484" y="6858002"/>
                    </a:lnTo>
                    <a:lnTo>
                      <a:pt x="9842929" y="6858002"/>
                    </a:lnTo>
                    <a:lnTo>
                      <a:pt x="310" y="3391110"/>
                    </a:lnTo>
                    <a:cubicBezTo>
                      <a:pt x="6625" y="2260740"/>
                      <a:pt x="-1349" y="1139895"/>
                      <a:pt x="206" y="0"/>
                    </a:cubicBez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6" name="Rectangle 3"/>
            <p:cNvSpPr/>
            <p:nvPr/>
          </p:nvSpPr>
          <p:spPr>
            <a:xfrm>
              <a:off x="3543300" y="2100263"/>
              <a:ext cx="8648700" cy="4757737"/>
            </a:xfrm>
            <a:custGeom>
              <a:avLst/>
              <a:gdLst>
                <a:gd name="connsiteX0" fmla="*/ 0 w 5589264"/>
                <a:gd name="connsiteY0" fmla="*/ 0 h 3155412"/>
                <a:gd name="connsiteX1" fmla="*/ 5589264 w 5589264"/>
                <a:gd name="connsiteY1" fmla="*/ 0 h 3155412"/>
                <a:gd name="connsiteX2" fmla="*/ 5589264 w 5589264"/>
                <a:gd name="connsiteY2" fmla="*/ 3155412 h 3155412"/>
                <a:gd name="connsiteX3" fmla="*/ 0 w 5589264"/>
                <a:gd name="connsiteY3" fmla="*/ 3155412 h 3155412"/>
                <a:gd name="connsiteX4" fmla="*/ 0 w 5589264"/>
                <a:gd name="connsiteY4" fmla="*/ 0 h 3155412"/>
                <a:gd name="connsiteX0" fmla="*/ 0 w 5589264"/>
                <a:gd name="connsiteY0" fmla="*/ 3155412 h 3155412"/>
                <a:gd name="connsiteX1" fmla="*/ 5589264 w 5589264"/>
                <a:gd name="connsiteY1" fmla="*/ 0 h 3155412"/>
                <a:gd name="connsiteX2" fmla="*/ 5589264 w 5589264"/>
                <a:gd name="connsiteY2" fmla="*/ 3155412 h 3155412"/>
                <a:gd name="connsiteX3" fmla="*/ 0 w 5589264"/>
                <a:gd name="connsiteY3" fmla="*/ 3155412 h 3155412"/>
              </a:gdLst>
              <a:ahLst/>
              <a:cxnLst>
                <a:cxn ang="0">
                  <a:pos x="connsiteX0" y="connsiteY0"/>
                </a:cxn>
                <a:cxn ang="0">
                  <a:pos x="connsiteX1" y="connsiteY1"/>
                </a:cxn>
                <a:cxn ang="0">
                  <a:pos x="connsiteX2" y="connsiteY2"/>
                </a:cxn>
                <a:cxn ang="0">
                  <a:pos x="connsiteX3" y="connsiteY3"/>
                </a:cxn>
              </a:cxnLst>
              <a:rect l="l" t="t" r="r" b="b"/>
              <a:pathLst>
                <a:path w="5589264" h="3155412">
                  <a:moveTo>
                    <a:pt x="0" y="3155412"/>
                  </a:moveTo>
                  <a:lnTo>
                    <a:pt x="5589264" y="0"/>
                  </a:lnTo>
                  <a:lnTo>
                    <a:pt x="5589264" y="3155412"/>
                  </a:lnTo>
                  <a:lnTo>
                    <a:pt x="0" y="3155412"/>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TextBox 14"/>
          <p:cNvSpPr txBox="1"/>
          <p:nvPr/>
        </p:nvSpPr>
        <p:spPr>
          <a:xfrm>
            <a:off x="1084989" y="1497186"/>
            <a:ext cx="6795475"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REGRESAREMOS A LAS </a:t>
            </a:r>
          </a:p>
        </p:txBody>
      </p:sp>
      <p:sp>
        <p:nvSpPr>
          <p:cNvPr id="107" name="TextBox 14">
            <a:extLst>
              <a:ext uri="{FF2B5EF4-FFF2-40B4-BE49-F238E27FC236}">
                <a16:creationId xmlns:a16="http://schemas.microsoft.com/office/drawing/2014/main" id="{40C9DC40-5CDA-46DE-8511-B3230124A986}"/>
              </a:ext>
            </a:extLst>
          </p:cNvPr>
          <p:cNvSpPr txBox="1"/>
          <p:nvPr/>
        </p:nvSpPr>
        <p:spPr>
          <a:xfrm>
            <a:off x="3986005" y="2594774"/>
            <a:ext cx="4983222"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10:30 A.M</a:t>
            </a:r>
            <a:r>
              <a:rPr kumimoji="0" lang="en-US" sz="3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a:t>
            </a:r>
          </a:p>
        </p:txBody>
      </p:sp>
      <p:sp>
        <p:nvSpPr>
          <p:cNvPr id="110" name="TextBox 104">
            <a:extLst>
              <a:ext uri="{FF2B5EF4-FFF2-40B4-BE49-F238E27FC236}">
                <a16:creationId xmlns:a16="http://schemas.microsoft.com/office/drawing/2014/main" id="{C5790754-4F7F-42CB-8800-414B9CB69E45}"/>
              </a:ext>
            </a:extLst>
          </p:cNvPr>
          <p:cNvSpPr txBox="1"/>
          <p:nvPr/>
        </p:nvSpPr>
        <p:spPr>
          <a:xfrm>
            <a:off x="274392" y="214932"/>
            <a:ext cx="3952052"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Coffee Break</a:t>
            </a:r>
          </a:p>
        </p:txBody>
      </p:sp>
      <p:sp>
        <p:nvSpPr>
          <p:cNvPr id="111" name="TextBox 14">
            <a:extLst>
              <a:ext uri="{FF2B5EF4-FFF2-40B4-BE49-F238E27FC236}">
                <a16:creationId xmlns:a16="http://schemas.microsoft.com/office/drawing/2014/main" id="{4F52DEC2-4818-4774-9D26-7A82175FF18C}"/>
              </a:ext>
            </a:extLst>
          </p:cNvPr>
          <p:cNvSpPr txBox="1"/>
          <p:nvPr/>
        </p:nvSpPr>
        <p:spPr>
          <a:xfrm>
            <a:off x="-4123" y="5094889"/>
            <a:ext cx="5489477"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HEMOS SIDO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LAVADOS</a:t>
            </a:r>
          </a:p>
        </p:txBody>
      </p:sp>
      <p:sp>
        <p:nvSpPr>
          <p:cNvPr id="112" name="TextBox 14">
            <a:extLst>
              <a:ext uri="{FF2B5EF4-FFF2-40B4-BE49-F238E27FC236}">
                <a16:creationId xmlns:a16="http://schemas.microsoft.com/office/drawing/2014/main" id="{2DA31FE2-CC90-4D45-B6B2-F17494CD7AAC}"/>
              </a:ext>
            </a:extLst>
          </p:cNvPr>
          <p:cNvSpPr txBox="1"/>
          <p:nvPr/>
        </p:nvSpPr>
        <p:spPr>
          <a:xfrm>
            <a:off x="7176739" y="4689557"/>
            <a:ext cx="4913662" cy="21236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CON LA SANGRE PRECIOSA DE JESUCRISTO</a:t>
            </a:r>
          </a:p>
        </p:txBody>
      </p:sp>
      <p:pic>
        <p:nvPicPr>
          <p:cNvPr id="3" name="Imagen 2" descr="Imagen que contiene Círculo&#10;&#10;Descripción generada automáticamente">
            <a:extLst>
              <a:ext uri="{FF2B5EF4-FFF2-40B4-BE49-F238E27FC236}">
                <a16:creationId xmlns:a16="http://schemas.microsoft.com/office/drawing/2014/main" id="{827DB9C4-8437-4DDF-B65B-736C1D7D2D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12433" y="247615"/>
            <a:ext cx="3143250" cy="2105025"/>
          </a:xfrm>
          <a:prstGeom prst="rect">
            <a:avLst/>
          </a:prstGeom>
        </p:spPr>
      </p:pic>
      <p:sp>
        <p:nvSpPr>
          <p:cNvPr id="2" name="CuadroTexto 1">
            <a:extLst>
              <a:ext uri="{FF2B5EF4-FFF2-40B4-BE49-F238E27FC236}">
                <a16:creationId xmlns:a16="http://schemas.microsoft.com/office/drawing/2014/main" id="{733F7B5F-0647-4355-B8F8-2DECCEC9A932}"/>
              </a:ext>
            </a:extLst>
          </p:cNvPr>
          <p:cNvSpPr txBox="1"/>
          <p:nvPr/>
        </p:nvSpPr>
        <p:spPr>
          <a:xfrm>
            <a:off x="8869608" y="288110"/>
            <a:ext cx="2493717"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JESUCRISTO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TE ACEPTO COMO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Calibri" panose="020F0502020204030204"/>
                <a:ea typeface="+mn-ea"/>
                <a:cs typeface="+mn-cs"/>
              </a:rPr>
              <a:t>MI DIOS Y MI SALVADOR</a:t>
            </a:r>
            <a:endParaRPr kumimoji="0" lang="es-SV" sz="17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CuadroTexto 15">
            <a:extLst>
              <a:ext uri="{FF2B5EF4-FFF2-40B4-BE49-F238E27FC236}">
                <a16:creationId xmlns:a16="http://schemas.microsoft.com/office/drawing/2014/main" id="{06D5EA9D-394D-49CD-B83C-18878B7F9787}"/>
              </a:ext>
            </a:extLst>
          </p:cNvPr>
          <p:cNvSpPr txBox="1"/>
          <p:nvPr/>
        </p:nvSpPr>
        <p:spPr>
          <a:xfrm>
            <a:off x="8865033" y="1922154"/>
            <a:ext cx="249371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Amén</a:t>
            </a:r>
            <a:endParaRPr kumimoji="0" lang="es-SV" sz="2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879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11"/>
                                        </p:tgtEl>
                                        <p:attrNameLst>
                                          <p:attrName>style.visibility</p:attrName>
                                        </p:attrNameLst>
                                      </p:cBhvr>
                                      <p:to>
                                        <p:strVal val="visible"/>
                                      </p:to>
                                    </p:set>
                                    <p:anim calcmode="lin" valueType="num">
                                      <p:cBhvr>
                                        <p:cTn id="7" dur="4250" fill="hold"/>
                                        <p:tgtEl>
                                          <p:spTgt spid="111"/>
                                        </p:tgtEl>
                                        <p:attrNameLst>
                                          <p:attrName>ppt_w</p:attrName>
                                        </p:attrNameLst>
                                      </p:cBhvr>
                                      <p:tavLst>
                                        <p:tav tm="0">
                                          <p:val>
                                            <p:strVal val="#ppt_w*0.70"/>
                                          </p:val>
                                        </p:tav>
                                        <p:tav tm="100000">
                                          <p:val>
                                            <p:strVal val="#ppt_w"/>
                                          </p:val>
                                        </p:tav>
                                      </p:tavLst>
                                    </p:anim>
                                    <p:anim calcmode="lin" valueType="num">
                                      <p:cBhvr>
                                        <p:cTn id="8" dur="4250" fill="hold"/>
                                        <p:tgtEl>
                                          <p:spTgt spid="111"/>
                                        </p:tgtEl>
                                        <p:attrNameLst>
                                          <p:attrName>ppt_h</p:attrName>
                                        </p:attrNameLst>
                                      </p:cBhvr>
                                      <p:tavLst>
                                        <p:tav tm="0">
                                          <p:val>
                                            <p:strVal val="#ppt_h"/>
                                          </p:val>
                                        </p:tav>
                                        <p:tav tm="100000">
                                          <p:val>
                                            <p:strVal val="#ppt_h"/>
                                          </p:val>
                                        </p:tav>
                                      </p:tavLst>
                                    </p:anim>
                                    <p:animEffect transition="in" filter="fade">
                                      <p:cBhvr>
                                        <p:cTn id="9" dur="4250"/>
                                        <p:tgtEl>
                                          <p:spTgt spid="111"/>
                                        </p:tgtEl>
                                      </p:cBhvr>
                                    </p:animEffect>
                                  </p:childTnLst>
                                </p:cTn>
                              </p:par>
                            </p:childTnLst>
                          </p:cTn>
                        </p:par>
                        <p:par>
                          <p:cTn id="10" fill="hold">
                            <p:stCondLst>
                              <p:cond delay="4250"/>
                            </p:stCondLst>
                            <p:childTnLst>
                              <p:par>
                                <p:cTn id="11" presetID="55" presetClass="entr" presetSubtype="0" fill="hold" grpId="0" nodeType="afterEffect">
                                  <p:stCondLst>
                                    <p:cond delay="0"/>
                                  </p:stCondLst>
                                  <p:childTnLst>
                                    <p:set>
                                      <p:cBhvr>
                                        <p:cTn id="12" dur="1" fill="hold">
                                          <p:stCondLst>
                                            <p:cond delay="0"/>
                                          </p:stCondLst>
                                        </p:cTn>
                                        <p:tgtEl>
                                          <p:spTgt spid="112"/>
                                        </p:tgtEl>
                                        <p:attrNameLst>
                                          <p:attrName>style.visibility</p:attrName>
                                        </p:attrNameLst>
                                      </p:cBhvr>
                                      <p:to>
                                        <p:strVal val="visible"/>
                                      </p:to>
                                    </p:set>
                                    <p:anim calcmode="lin" valueType="num">
                                      <p:cBhvr>
                                        <p:cTn id="13" dur="4500" fill="hold"/>
                                        <p:tgtEl>
                                          <p:spTgt spid="112"/>
                                        </p:tgtEl>
                                        <p:attrNameLst>
                                          <p:attrName>ppt_w</p:attrName>
                                        </p:attrNameLst>
                                      </p:cBhvr>
                                      <p:tavLst>
                                        <p:tav tm="0">
                                          <p:val>
                                            <p:strVal val="#ppt_w*0.70"/>
                                          </p:val>
                                        </p:tav>
                                        <p:tav tm="100000">
                                          <p:val>
                                            <p:strVal val="#ppt_w"/>
                                          </p:val>
                                        </p:tav>
                                      </p:tavLst>
                                    </p:anim>
                                    <p:anim calcmode="lin" valueType="num">
                                      <p:cBhvr>
                                        <p:cTn id="14" dur="4500" fill="hold"/>
                                        <p:tgtEl>
                                          <p:spTgt spid="112"/>
                                        </p:tgtEl>
                                        <p:attrNameLst>
                                          <p:attrName>ppt_h</p:attrName>
                                        </p:attrNameLst>
                                      </p:cBhvr>
                                      <p:tavLst>
                                        <p:tav tm="0">
                                          <p:val>
                                            <p:strVal val="#ppt_h"/>
                                          </p:val>
                                        </p:tav>
                                        <p:tav tm="100000">
                                          <p:val>
                                            <p:strVal val="#ppt_h"/>
                                          </p:val>
                                        </p:tav>
                                      </p:tavLst>
                                    </p:anim>
                                    <p:animEffect transition="in" filter="fade">
                                      <p:cBhvr>
                                        <p:cTn id="15" dur="4500"/>
                                        <p:tgtEl>
                                          <p:spTgt spid="112"/>
                                        </p:tgtEl>
                                      </p:cBhvr>
                                    </p:animEffect>
                                  </p:childTnLst>
                                </p:cTn>
                              </p:par>
                            </p:childTnLst>
                          </p:cTn>
                        </p:par>
                        <p:par>
                          <p:cTn id="16" fill="hold">
                            <p:stCondLst>
                              <p:cond delay="8750"/>
                            </p:stCondLst>
                            <p:childTnLst>
                              <p:par>
                                <p:cTn id="17" presetID="55"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3500" fill="hold"/>
                                        <p:tgtEl>
                                          <p:spTgt spid="15"/>
                                        </p:tgtEl>
                                        <p:attrNameLst>
                                          <p:attrName>ppt_w</p:attrName>
                                        </p:attrNameLst>
                                      </p:cBhvr>
                                      <p:tavLst>
                                        <p:tav tm="0">
                                          <p:val>
                                            <p:strVal val="#ppt_w*0.70"/>
                                          </p:val>
                                        </p:tav>
                                        <p:tav tm="100000">
                                          <p:val>
                                            <p:strVal val="#ppt_w"/>
                                          </p:val>
                                        </p:tav>
                                      </p:tavLst>
                                    </p:anim>
                                    <p:anim calcmode="lin" valueType="num">
                                      <p:cBhvr>
                                        <p:cTn id="20" dur="3500" fill="hold"/>
                                        <p:tgtEl>
                                          <p:spTgt spid="15"/>
                                        </p:tgtEl>
                                        <p:attrNameLst>
                                          <p:attrName>ppt_h</p:attrName>
                                        </p:attrNameLst>
                                      </p:cBhvr>
                                      <p:tavLst>
                                        <p:tav tm="0">
                                          <p:val>
                                            <p:strVal val="#ppt_h"/>
                                          </p:val>
                                        </p:tav>
                                        <p:tav tm="100000">
                                          <p:val>
                                            <p:strVal val="#ppt_h"/>
                                          </p:val>
                                        </p:tav>
                                      </p:tavLst>
                                    </p:anim>
                                    <p:animEffect transition="in" filter="fade">
                                      <p:cBhvr>
                                        <p:cTn id="21" dur="3500"/>
                                        <p:tgtEl>
                                          <p:spTgt spid="15"/>
                                        </p:tgtEl>
                                      </p:cBhvr>
                                    </p:animEffect>
                                  </p:childTnLst>
                                </p:cTn>
                              </p:par>
                            </p:childTnLst>
                          </p:cTn>
                        </p:par>
                        <p:par>
                          <p:cTn id="22" fill="hold">
                            <p:stCondLst>
                              <p:cond delay="12250"/>
                            </p:stCondLst>
                            <p:childTnLst>
                              <p:par>
                                <p:cTn id="23" presetID="55" presetClass="entr" presetSubtype="0" fill="hold" grpId="0" nodeType="afterEffect">
                                  <p:stCondLst>
                                    <p:cond delay="0"/>
                                  </p:stCondLst>
                                  <p:childTnLst>
                                    <p:set>
                                      <p:cBhvr>
                                        <p:cTn id="24" dur="1" fill="hold">
                                          <p:stCondLst>
                                            <p:cond delay="0"/>
                                          </p:stCondLst>
                                        </p:cTn>
                                        <p:tgtEl>
                                          <p:spTgt spid="107"/>
                                        </p:tgtEl>
                                        <p:attrNameLst>
                                          <p:attrName>style.visibility</p:attrName>
                                        </p:attrNameLst>
                                      </p:cBhvr>
                                      <p:to>
                                        <p:strVal val="visible"/>
                                      </p:to>
                                    </p:set>
                                    <p:anim calcmode="lin" valueType="num">
                                      <p:cBhvr>
                                        <p:cTn id="25" dur="4500" fill="hold"/>
                                        <p:tgtEl>
                                          <p:spTgt spid="107"/>
                                        </p:tgtEl>
                                        <p:attrNameLst>
                                          <p:attrName>ppt_w</p:attrName>
                                        </p:attrNameLst>
                                      </p:cBhvr>
                                      <p:tavLst>
                                        <p:tav tm="0">
                                          <p:val>
                                            <p:strVal val="#ppt_w*0.70"/>
                                          </p:val>
                                        </p:tav>
                                        <p:tav tm="100000">
                                          <p:val>
                                            <p:strVal val="#ppt_w"/>
                                          </p:val>
                                        </p:tav>
                                      </p:tavLst>
                                    </p:anim>
                                    <p:anim calcmode="lin" valueType="num">
                                      <p:cBhvr>
                                        <p:cTn id="26" dur="4500" fill="hold"/>
                                        <p:tgtEl>
                                          <p:spTgt spid="107"/>
                                        </p:tgtEl>
                                        <p:attrNameLst>
                                          <p:attrName>ppt_h</p:attrName>
                                        </p:attrNameLst>
                                      </p:cBhvr>
                                      <p:tavLst>
                                        <p:tav tm="0">
                                          <p:val>
                                            <p:strVal val="#ppt_h"/>
                                          </p:val>
                                        </p:tav>
                                        <p:tav tm="100000">
                                          <p:val>
                                            <p:strVal val="#ppt_h"/>
                                          </p:val>
                                        </p:tav>
                                      </p:tavLst>
                                    </p:anim>
                                    <p:animEffect transition="in" filter="fade">
                                      <p:cBhvr>
                                        <p:cTn id="27" dur="4500"/>
                                        <p:tgtEl>
                                          <p:spTgt spid="107"/>
                                        </p:tgtEl>
                                      </p:cBhvr>
                                    </p:animEffect>
                                  </p:childTnLst>
                                </p:cTn>
                              </p:par>
                            </p:childTnLst>
                          </p:cTn>
                        </p:par>
                        <p:par>
                          <p:cTn id="28" fill="hold">
                            <p:stCondLst>
                              <p:cond delay="16750"/>
                            </p:stCondLst>
                            <p:childTnLst>
                              <p:par>
                                <p:cTn id="29" presetID="55" presetClass="entr" presetSubtype="0" fill="hold" grpId="0"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4250" fill="hold"/>
                                        <p:tgtEl>
                                          <p:spTgt spid="2"/>
                                        </p:tgtEl>
                                        <p:attrNameLst>
                                          <p:attrName>ppt_w</p:attrName>
                                        </p:attrNameLst>
                                      </p:cBhvr>
                                      <p:tavLst>
                                        <p:tav tm="0">
                                          <p:val>
                                            <p:strVal val="#ppt_w*0.70"/>
                                          </p:val>
                                        </p:tav>
                                        <p:tav tm="100000">
                                          <p:val>
                                            <p:strVal val="#ppt_w"/>
                                          </p:val>
                                        </p:tav>
                                      </p:tavLst>
                                    </p:anim>
                                    <p:anim calcmode="lin" valueType="num">
                                      <p:cBhvr>
                                        <p:cTn id="32" dur="4250" fill="hold"/>
                                        <p:tgtEl>
                                          <p:spTgt spid="2"/>
                                        </p:tgtEl>
                                        <p:attrNameLst>
                                          <p:attrName>ppt_h</p:attrName>
                                        </p:attrNameLst>
                                      </p:cBhvr>
                                      <p:tavLst>
                                        <p:tav tm="0">
                                          <p:val>
                                            <p:strVal val="#ppt_h"/>
                                          </p:val>
                                        </p:tav>
                                        <p:tav tm="100000">
                                          <p:val>
                                            <p:strVal val="#ppt_h"/>
                                          </p:val>
                                        </p:tav>
                                      </p:tavLst>
                                    </p:anim>
                                    <p:animEffect transition="in" filter="fade">
                                      <p:cBhvr>
                                        <p:cTn id="33" dur="4250"/>
                                        <p:tgtEl>
                                          <p:spTgt spid="2"/>
                                        </p:tgtEl>
                                      </p:cBhvr>
                                    </p:animEffect>
                                  </p:childTnLst>
                                </p:cTn>
                              </p:par>
                            </p:childTnLst>
                          </p:cTn>
                        </p:par>
                        <p:par>
                          <p:cTn id="34" fill="hold">
                            <p:stCondLst>
                              <p:cond delay="21000"/>
                            </p:stCondLst>
                            <p:childTnLst>
                              <p:par>
                                <p:cTn id="35" presetID="55"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2750" fill="hold"/>
                                        <p:tgtEl>
                                          <p:spTgt spid="16"/>
                                        </p:tgtEl>
                                        <p:attrNameLst>
                                          <p:attrName>ppt_w</p:attrName>
                                        </p:attrNameLst>
                                      </p:cBhvr>
                                      <p:tavLst>
                                        <p:tav tm="0">
                                          <p:val>
                                            <p:strVal val="#ppt_w*0.70"/>
                                          </p:val>
                                        </p:tav>
                                        <p:tav tm="100000">
                                          <p:val>
                                            <p:strVal val="#ppt_w"/>
                                          </p:val>
                                        </p:tav>
                                      </p:tavLst>
                                    </p:anim>
                                    <p:anim calcmode="lin" valueType="num">
                                      <p:cBhvr>
                                        <p:cTn id="38" dur="2750" fill="hold"/>
                                        <p:tgtEl>
                                          <p:spTgt spid="16"/>
                                        </p:tgtEl>
                                        <p:attrNameLst>
                                          <p:attrName>ppt_h</p:attrName>
                                        </p:attrNameLst>
                                      </p:cBhvr>
                                      <p:tavLst>
                                        <p:tav tm="0">
                                          <p:val>
                                            <p:strVal val="#ppt_h"/>
                                          </p:val>
                                        </p:tav>
                                        <p:tav tm="100000">
                                          <p:val>
                                            <p:strVal val="#ppt_h"/>
                                          </p:val>
                                        </p:tav>
                                      </p:tavLst>
                                    </p:anim>
                                    <p:animEffect transition="in" filter="fade">
                                      <p:cBhvr>
                                        <p:cTn id="39" dur="2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07" grpId="0"/>
      <p:bldP spid="111" grpId="0"/>
      <p:bldP spid="112" grpId="0"/>
      <p:bldP spid="2"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LA DOCTRINA DE LA TRINIDAD EN EL NUEVO TESTAMENTO</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35</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En el versículo de la Gran Comisión en Mateo 28:19 la palabra “nombre” es singular en la expresión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en el nombre</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del Padre, y del Hijo, y del Espíritu Santo, ya que Dios es uno solo y no tiene varios nombres. Esto significa que el Padre, el Hijo y el Espíritu Santo son un solo DIOS.</a:t>
            </a: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Mat 28:19  Por tanto, id, y haced discípulos a todas las naciones, bautizándolos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en el nombre</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del Padre, y del Hijo, y del Espíritu Santo;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Rom 9:5 claramente indica que Cristo es Dios</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Rom 9:5  de quienes son los patriarcas, y de los cuales,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según la carne, vino Cristo</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el cual es Dios</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sobre todas las cosas, bendito por los siglos. Amén.</a:t>
            </a:r>
          </a:p>
        </p:txBody>
      </p:sp>
    </p:spTree>
    <p:extLst>
      <p:ext uri="{BB962C8B-B14F-4D97-AF65-F5344CB8AC3E}">
        <p14:creationId xmlns:p14="http://schemas.microsoft.com/office/powerpoint/2010/main" val="296710635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LA DOCTRINA DE LA TRINIDAD EN EL NUEVO TESTAMENTO</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36</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lang="es-ES" sz="2600" b="1" dirty="0">
                <a:solidFill>
                  <a:prstClr val="black"/>
                </a:solidFill>
                <a:latin typeface="Century Gothic" panose="020B0502020202020204" pitchFamily="34" charset="0"/>
              </a:rPr>
              <a:t>1Jn 5:7 indica que El Padre, el Verbo (el Hijo – Ver Juan 1:1 y </a:t>
            </a:r>
            <a:r>
              <a:rPr lang="es-ES" sz="2600" b="1" dirty="0" err="1">
                <a:solidFill>
                  <a:prstClr val="black"/>
                </a:solidFill>
                <a:latin typeface="Century Gothic" panose="020B0502020202020204" pitchFamily="34" charset="0"/>
              </a:rPr>
              <a:t>Apoc</a:t>
            </a:r>
            <a:r>
              <a:rPr lang="es-ES" sz="2600" b="1" dirty="0">
                <a:solidFill>
                  <a:prstClr val="black"/>
                </a:solidFill>
                <a:latin typeface="Century Gothic" panose="020B0502020202020204" pitchFamily="34" charset="0"/>
              </a:rPr>
              <a:t> 19:13) y el Espíritu Santo son uno.</a:t>
            </a:r>
            <a:r>
              <a:rPr lang="es-ES" sz="2600" dirty="0">
                <a:solidFill>
                  <a:prstClr val="black"/>
                </a:solidFill>
                <a:latin typeface="Century Gothic" panose="020B0502020202020204" pitchFamily="34" charset="0"/>
              </a:rPr>
              <a:t> </a:t>
            </a: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1Jn 5:7  Porque tres son los que dan testimonio en el cielo: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el Padre, el Verbo y el Espíritu Santo; y estos tres son uno</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En Hechos 5: 3 – 4 se indica que Ananías le miente al Espíritu Santo en 5:3 y luego en 5:4 le mientre a Dios refiriéndose al mismo hecho,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asegurando </a:t>
            </a:r>
            <a:r>
              <a:rPr lang="es-ES" sz="2600" b="1" u="sng" dirty="0">
                <a:solidFill>
                  <a:prstClr val="black"/>
                </a:solidFill>
                <a:latin typeface="Century Gothic" panose="020B0502020202020204" pitchFamily="34" charset="0"/>
              </a:rPr>
              <a:t>la Escritura que el Espíritu Santo es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Dios.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Hech 5:3  Y dijo Pedro: Ananías, ¿por qué llenó Satanás tu corazón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para que mintieses al Espíritu Santo</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y sustrajeses del precio de la heredad?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Hech 5:4  Reteniéndola, ¿no se te quedaba a ti? y vendida, ¿no estaba en tu poder? ¿Por qué pusiste esto en tu corazón? </a:t>
            </a: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No has mentido a los hombres,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sino a Dios</a:t>
            </a: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17852075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LA DOCTRINA DE LA TRINIDAD EN EL NUEVO TESTAMENTO</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37</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Un Padre que es Dios</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 Romanos 1:7.</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Rom 1:7  a todos los que estáis en Roma, amados de Dios, llamados a ser santos: Gracia y paz a vosotros,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de Dios nuestro Padre</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y del Señor Jesucristo.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Un Hijo que es Dios</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 Hebreos 1:8.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600" b="0" i="0" u="none" strike="noStrike" kern="1200" cap="none" spc="0" normalizeH="0" baseline="0" noProof="0" dirty="0" err="1">
                <a:ln>
                  <a:noFill/>
                </a:ln>
                <a:solidFill>
                  <a:prstClr val="black"/>
                </a:solidFill>
                <a:effectLst/>
                <a:uLnTx/>
                <a:uFillTx/>
                <a:latin typeface="Century Gothic" panose="020B0502020202020204" pitchFamily="34" charset="0"/>
              </a:rPr>
              <a:t>Heb</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1:8  Mas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del Hijo</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dice: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Tu trono, oh Dios</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por el siglo del siglo;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Cetro de equidad es el cetro de tu reino.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Un Espíritu que es Dios</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 2 </a:t>
            </a:r>
            <a:r>
              <a:rPr kumimoji="0" lang="es-ES" sz="2600" b="0" i="0" u="none" strike="noStrike" kern="1200" cap="none" spc="0" normalizeH="0" baseline="0" noProof="0" dirty="0" err="1">
                <a:ln>
                  <a:noFill/>
                </a:ln>
                <a:solidFill>
                  <a:prstClr val="black"/>
                </a:solidFill>
                <a:effectLst/>
                <a:uLnTx/>
                <a:uFillTx/>
                <a:latin typeface="Century Gothic" panose="020B0502020202020204" pitchFamily="34" charset="0"/>
              </a:rPr>
              <a:t>Cor</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3:17 – 1 </a:t>
            </a:r>
            <a:r>
              <a:rPr kumimoji="0" lang="es-ES" sz="2600" b="0" i="0" u="none" strike="noStrike" kern="1200" cap="none" spc="0" normalizeH="0" baseline="0" noProof="0" dirty="0" err="1">
                <a:ln>
                  <a:noFill/>
                </a:ln>
                <a:solidFill>
                  <a:prstClr val="black"/>
                </a:solidFill>
                <a:effectLst/>
                <a:uLnTx/>
                <a:uFillTx/>
                <a:latin typeface="Century Gothic" panose="020B0502020202020204" pitchFamily="34" charset="0"/>
              </a:rPr>
              <a:t>Jn</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5:7 - Hechos 5:3,4.</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2Co 3:17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Porque el Señor es el Espíritu</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y donde está el Espíritu del Señor, allí hay libertad.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1Jn 5:7  Porque tres son los que dan testimonio en el cielo: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Padre, el Verbo y el Espíritu Santo; y estos tres son uno</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p:txBody>
      </p:sp>
    </p:spTree>
    <p:extLst>
      <p:ext uri="{BB962C8B-B14F-4D97-AF65-F5344CB8AC3E}">
        <p14:creationId xmlns:p14="http://schemas.microsoft.com/office/powerpoint/2010/main" val="2397013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REFLEXIONES CON RESPECTO A LA TRINIDAD</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38</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La doctrina de la trinidad no significa que haya tres Dioses — </a:t>
            </a:r>
            <a:r>
              <a:rPr kumimoji="0" lang="es-ES" sz="3100" b="0" i="0" u="none" strike="noStrike" kern="1200" cap="none" spc="0" normalizeH="0" baseline="0" noProof="0" dirty="0" err="1">
                <a:ln>
                  <a:noFill/>
                </a:ln>
                <a:solidFill>
                  <a:prstClr val="black"/>
                </a:solidFill>
                <a:effectLst/>
                <a:uLnTx/>
                <a:uFillTx/>
                <a:latin typeface="Century Gothic" panose="020B0502020202020204" pitchFamily="34" charset="0"/>
              </a:rPr>
              <a:t>Triteísmo</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sino que </a:t>
            </a:r>
            <a:r>
              <a:rPr kumimoji="0" lang="es-ES" sz="3100" b="1" i="0" u="none" strike="noStrike" kern="1200" cap="none" spc="0" normalizeH="0" baseline="0" noProof="0" dirty="0">
                <a:ln>
                  <a:noFill/>
                </a:ln>
                <a:solidFill>
                  <a:prstClr val="black"/>
                </a:solidFill>
                <a:effectLst/>
                <a:uLnTx/>
                <a:uFillTx/>
                <a:latin typeface="Century Gothic" panose="020B0502020202020204" pitchFamily="34" charset="0"/>
              </a:rPr>
              <a:t>HAY UN SOLO DIOS QUE TOMÓ TRES PERSONALIDADES PARA SU PLAN DE SALVAR AL HOMBRE</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100" b="1" i="0" u="none" strike="noStrike" kern="1200" cap="none" spc="0" normalizeH="0" baseline="0" noProof="0" dirty="0">
                <a:ln>
                  <a:noFill/>
                </a:ln>
                <a:solidFill>
                  <a:prstClr val="black"/>
                </a:solidFill>
                <a:effectLst/>
                <a:uLnTx/>
                <a:uFillTx/>
                <a:latin typeface="Century Gothic" panose="020B0502020202020204" pitchFamily="34" charset="0"/>
              </a:rPr>
              <a:t>SI DIOS NO HUBIERA TOMADO TRES PERSONALIDADES, HUBIERA SIDO IMPOSIBLE LA SALVACION DEL HOMBRE, PORQUE</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100" b="1" i="0" u="none" strike="noStrike" kern="1200" cap="none" spc="0" normalizeH="0" baseline="0" noProof="0" dirty="0">
                <a:ln>
                  <a:noFill/>
                </a:ln>
                <a:solidFill>
                  <a:prstClr val="black"/>
                </a:solidFill>
                <a:effectLst/>
                <a:uLnTx/>
                <a:uFillTx/>
                <a:latin typeface="Century Gothic" panose="020B0502020202020204" pitchFamily="34" charset="0"/>
              </a:rPr>
              <a:t>SIN DERRAMAMIENTO DE SANGRE DEL HIJO, NO HAY PERDÓN DE PECADOS</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100" b="1" i="0" u="none" strike="noStrike" kern="1200" cap="none" spc="0" normalizeH="0" baseline="0" noProof="0" dirty="0">
                <a:ln>
                  <a:noFill/>
                </a:ln>
                <a:solidFill>
                  <a:prstClr val="black"/>
                </a:solidFill>
                <a:effectLst/>
                <a:uLnTx/>
                <a:uFillTx/>
                <a:latin typeface="Century Gothic" panose="020B0502020202020204" pitchFamily="34" charset="0"/>
              </a:rPr>
              <a:t>Y NADIE ES SALVO SINO ES BAUTIZADO CON EL ESPIRITU SANTO</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lang="es-ES" sz="3100" dirty="0">
              <a:solidFill>
                <a:prstClr val="black"/>
              </a:solidFill>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CUANDO EL CREYENTE ES BAUTIZADO POR NUESTRO SEÑOR JESUCRISTO CON EL ESPIRITU SANTO, EL ALMA ESPERA UN NUEVO CUERPO CON LA SANGRE DE CRISTO, LO CUAL SE CUMPLE LITERALMENTE CUANDO EN 1 DE PEDRO 1:1 SE DICE CLARAMENTE QUE SEREMOS ROCIADOS CON LA SANGRE DE CRISTO, PARA PRESENTARNOS SIN ARRUGA Y SIN MANCHA ANTE DIOS, LO CUAL PERMITE AL CREYENTE ENTRAR EN LA ETERNIDAD Y EL EFECTO DEL TIEMPO DESAPARECE PARA EL CREYENTE . VER FIL 3:21. </a:t>
            </a:r>
          </a:p>
        </p:txBody>
      </p:sp>
    </p:spTree>
    <p:extLst>
      <p:ext uri="{BB962C8B-B14F-4D97-AF65-F5344CB8AC3E}">
        <p14:creationId xmlns:p14="http://schemas.microsoft.com/office/powerpoint/2010/main" val="407468494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2000" b="1" dirty="0">
                <a:solidFill>
                  <a:prstClr val="black"/>
                </a:solidFill>
                <a:latin typeface="Century Gothic" panose="020B0502020202020204" pitchFamily="34" charset="0"/>
                <a:ea typeface="+mj-ea"/>
                <a:cs typeface="+mj-cs"/>
              </a:rPr>
              <a:t>REFLEXIÓN SOBRE EL</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 PASAJE CLAVE ACERCA DE LA TRINIDAD</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39</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14416" cy="6157781"/>
          </a:xfrm>
          <a:prstGeom prst="rect">
            <a:avLst/>
          </a:prstGeom>
          <a:ln w="38100">
            <a:solidFill>
              <a:schemeClr val="tx1"/>
            </a:solidFill>
          </a:ln>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rPr>
              <a:t>1 Juan 5:7 es un versículo clave que demuestra claramente la trinidad de Dios; es decir, Tres personalidades divinas en un solo Dios. Por esto Satanás lo ha atacado desde su fuente, pero es imposible invalidar el versículo.</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rPr>
              <a:t>1 Juan 5:7 - “Porque tres son los que dan testimonio en el cielo: el Padre, el Verbo y el Espíritu Santo; y estos tres son uno”.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rPr>
              <a:t>La doctrina de la Trinidad está claramente enseñada aquí; sin embargo, </a:t>
            </a:r>
            <a:r>
              <a:rPr kumimoji="0" lang="es-ES" sz="3800" b="1" i="0" u="none" strike="noStrike" kern="1200" cap="none" spc="0" normalizeH="0" baseline="0" noProof="0" dirty="0">
                <a:ln>
                  <a:noFill/>
                </a:ln>
                <a:solidFill>
                  <a:prstClr val="black"/>
                </a:solidFill>
                <a:effectLst/>
                <a:uLnTx/>
                <a:uFillTx/>
                <a:latin typeface="Century Gothic" panose="020B0502020202020204" pitchFamily="34" charset="0"/>
              </a:rPr>
              <a:t>todas las traducciones modernas omiten el versículo.</a:t>
            </a: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rPr>
              <a:t>¿Por qué? Porque los engañadores dicen que el versículo no se encuentra en los manuscritos más antiguos, refiriéndose a los manuscritos corruptos del </a:t>
            </a:r>
            <a:r>
              <a:rPr kumimoji="0" lang="es-ES" sz="3800" b="0" i="0" u="none" strike="noStrike" kern="1200" cap="none" spc="0" normalizeH="0" baseline="0" noProof="0" dirty="0" err="1">
                <a:ln>
                  <a:noFill/>
                </a:ln>
                <a:solidFill>
                  <a:prstClr val="black"/>
                </a:solidFill>
                <a:effectLst/>
                <a:uLnTx/>
                <a:uFillTx/>
                <a:latin typeface="Century Gothic" panose="020B0502020202020204" pitchFamily="34" charset="0"/>
              </a:rPr>
              <a:t>Sinaítico</a:t>
            </a: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rPr>
              <a:t> y el del Vaticano.</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rPr>
              <a:t>Estos manuscritos están basados en los manuscritos alterados que tomaron </a:t>
            </a:r>
            <a:r>
              <a:rPr kumimoji="0" lang="es-ES" sz="3800" b="0" i="0" u="none" strike="noStrike" kern="1200" cap="none" spc="0" normalizeH="0" baseline="0" noProof="0" dirty="0" err="1">
                <a:ln>
                  <a:noFill/>
                </a:ln>
                <a:solidFill>
                  <a:prstClr val="black"/>
                </a:solidFill>
                <a:effectLst/>
                <a:uLnTx/>
                <a:uFillTx/>
                <a:latin typeface="Century Gothic" panose="020B0502020202020204" pitchFamily="34" charset="0"/>
              </a:rPr>
              <a:t>Wescott</a:t>
            </a: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rPr>
              <a:t> y </a:t>
            </a:r>
            <a:r>
              <a:rPr kumimoji="0" lang="es-ES" sz="3800" b="0" i="0" u="none" strike="noStrike" kern="1200" cap="none" spc="0" normalizeH="0" baseline="0" noProof="0" dirty="0" err="1">
                <a:ln>
                  <a:noFill/>
                </a:ln>
                <a:solidFill>
                  <a:prstClr val="black"/>
                </a:solidFill>
                <a:effectLst/>
                <a:uLnTx/>
                <a:uFillTx/>
                <a:latin typeface="Century Gothic" panose="020B0502020202020204" pitchFamily="34" charset="0"/>
              </a:rPr>
              <a:t>Hort</a:t>
            </a: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3800" b="0" i="0" u="none" strike="noStrike" kern="1200" cap="none" spc="0" normalizeH="0" baseline="0" noProof="0" dirty="0">
                <a:ln>
                  <a:noFill/>
                </a:ln>
                <a:solidFill>
                  <a:prstClr val="black"/>
                </a:solidFill>
                <a:effectLst/>
                <a:uLnTx/>
                <a:uFillTx/>
                <a:latin typeface="Century Gothic" panose="020B0502020202020204" pitchFamily="34" charset="0"/>
              </a:rPr>
              <a:t>Muchos predicadores han caído en el engaño de descartar este versículo — en vez de predicarlo como parte de la Palabra de Dios. </a:t>
            </a:r>
          </a:p>
        </p:txBody>
      </p:sp>
    </p:spTree>
    <p:extLst>
      <p:ext uri="{BB962C8B-B14F-4D97-AF65-F5344CB8AC3E}">
        <p14:creationId xmlns:p14="http://schemas.microsoft.com/office/powerpoint/2010/main" val="70573307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44715"/>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2000" b="1" dirty="0">
                <a:solidFill>
                  <a:prstClr val="black"/>
                </a:solidFill>
                <a:latin typeface="Century Gothic" panose="020B0502020202020204" pitchFamily="34" charset="0"/>
                <a:ea typeface="+mj-ea"/>
                <a:cs typeface="+mj-cs"/>
              </a:rPr>
              <a:t>REFLEXIÓN SOBRE UN</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 PASAJE CLAVE ACERCA DE LA TRINIDAD</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40</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5" y="523702"/>
            <a:ext cx="11589068" cy="6276107"/>
          </a:xfrm>
          <a:prstGeom prst="rect">
            <a:avLst/>
          </a:prstGeom>
          <a:ln w="38100">
            <a:solidFill>
              <a:schemeClr val="tx1"/>
            </a:solidFill>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Hay suficiente evidencia en los manuscritos para probar la autenticidad de 1 Juan 5:7, para comenzar se halla en la Vulgata Latina (La Vulgata es la versión de la Biblia en latín compuesta por Jerónimo a comienzos del siglo V para cumplir el encargo que le hiciera el papa Dámaso I en 382 </a:t>
            </a:r>
            <a:r>
              <a:rPr kumimoji="0" lang="es-ES" sz="1600" b="0" i="0" u="none" strike="noStrike" kern="1200" cap="none" spc="0" normalizeH="0" baseline="0" noProof="0" dirty="0" err="1">
                <a:ln>
                  <a:noFill/>
                </a:ln>
                <a:solidFill>
                  <a:prstClr val="black"/>
                </a:solidFill>
                <a:effectLst/>
                <a:uLnTx/>
                <a:uFillTx/>
                <a:latin typeface="Century Gothic" panose="020B0502020202020204" pitchFamily="34" charset="0"/>
              </a:rPr>
              <a:t>dC</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 , y también en una gran cantidad de los manuscritos Latinos antiguos. Por ejemplo: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rPr>
              <a:t>Mencionado por Tertuliano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rPr>
              <a:t>160</a:t>
            </a: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rPr>
              <a:t>-230 D.C.).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Mencionado por Cipriano (200-258 D.C.).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Citado por Prisciliano (385 D.C.).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Este versículo es usado por varios escritores africano-latinos para defender la doctrina de la Trinidad en contra de los Vándalos Arrianos, S.X D.C. </a:t>
            </a: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rPr>
              <a:t>Es por esto que Satanás utilizó a varios escritores perversos que cambiaron y eliminaron 1 Juan 5:7.</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Concluimos que 1 Juan 5:7 es un texto que ya existía en el año 160 DC ya que fue mencionado por Tertuliano,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rPr>
              <a:t>por lo tanto estaba en los originales</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lang="es-ES" sz="1600" dirty="0">
              <a:solidFill>
                <a:prstClr val="black"/>
              </a:solidFill>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rPr>
              <a:t>Si 1 Juan 5:7 fue mencionado por </a:t>
            </a:r>
            <a:r>
              <a:rPr kumimoji="0" lang="es-ES" sz="1600" b="1" i="0" u="sng" strike="noStrike" kern="1200" cap="none" spc="0" normalizeH="0" baseline="0" noProof="0" dirty="0" err="1">
                <a:ln>
                  <a:noFill/>
                </a:ln>
                <a:solidFill>
                  <a:prstClr val="black"/>
                </a:solidFill>
                <a:effectLst/>
                <a:uLnTx/>
                <a:uFillTx/>
                <a:latin typeface="Century Gothic" panose="020B0502020202020204" pitchFamily="34" charset="0"/>
              </a:rPr>
              <a:t>Tertulanio</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rPr>
              <a:t> en el año 160 DC, quiere decir que existía en los escritos originales escritos por el apóstol Juan, lo que comprueba la falsedad de los manuscritos </a:t>
            </a:r>
            <a:r>
              <a:rPr kumimoji="0" lang="es-ES" sz="1600" b="1" i="0" u="sng" strike="noStrike" kern="1200" cap="none" spc="0" normalizeH="0" baseline="0" noProof="0" dirty="0" err="1">
                <a:ln>
                  <a:noFill/>
                </a:ln>
                <a:solidFill>
                  <a:prstClr val="black"/>
                </a:solidFill>
                <a:effectLst/>
                <a:uLnTx/>
                <a:uFillTx/>
                <a:latin typeface="Century Gothic" panose="020B0502020202020204" pitchFamily="34" charset="0"/>
              </a:rPr>
              <a:t>Sinaitico</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rPr>
              <a:t> y del Vaticano que excluyen este </a:t>
            </a:r>
            <a:r>
              <a:rPr kumimoji="0" lang="es-ES" sz="1600" b="1" i="0" u="sng" strike="noStrike" kern="1200" cap="none" spc="0" normalizeH="0" baseline="0" noProof="0" dirty="0" err="1">
                <a:ln>
                  <a:noFill/>
                </a:ln>
                <a:solidFill>
                  <a:prstClr val="black"/>
                </a:solidFill>
                <a:effectLst/>
                <a:uLnTx/>
                <a:uFillTx/>
                <a:latin typeface="Century Gothic" panose="020B0502020202020204" pitchFamily="34" charset="0"/>
              </a:rPr>
              <a:t>versiculo</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a:t>
            </a:r>
            <a:endParaRPr kumimoji="0" lang="es-ES" sz="11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302797937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44715"/>
            <a:ext cx="11333343"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b="1" dirty="0">
                <a:solidFill>
                  <a:prstClr val="black"/>
                </a:solidFill>
                <a:latin typeface="Century Gothic" panose="020B0502020202020204" pitchFamily="34" charset="0"/>
                <a:ea typeface="+mj-ea"/>
                <a:cs typeface="+mj-cs"/>
              </a:rPr>
              <a:t>REFLEXIÓN SOBRE UN</a:t>
            </a: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 PASAJE CLAVE ACERCA DE LA TRINIDAD – CONTRA HEREJIAS GNOSTICAS</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41</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5" y="523702"/>
            <a:ext cx="11589068" cy="6276107"/>
          </a:xfrm>
          <a:prstGeom prst="rect">
            <a:avLst/>
          </a:prstGeom>
          <a:ln w="38100">
            <a:solidFill>
              <a:schemeClr val="tx1"/>
            </a:solidFill>
          </a:ln>
        </p:spPr>
        <p:txBody>
          <a:bodyPr vert="horz" lIns="91440" tIns="45720" rIns="91440" bIns="45720" rtlCol="0">
            <a:normAutofit fontScale="3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Juan escribió su epístola cerca del fin del primer siglo D. C. con el propósito de advertir en contra de las herejías gnósticas. Ver 1 Juan 2:26 y 1 Juan 4:1-3.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1Jn 2:26  Os he escrito esto </a:t>
            </a:r>
            <a:r>
              <a:rPr kumimoji="0" lang="es-ES" sz="6400" b="1" i="0" u="sng" strike="noStrike" kern="1200" cap="none" spc="0" normalizeH="0" baseline="0" noProof="0" dirty="0">
                <a:ln>
                  <a:noFill/>
                </a:ln>
                <a:solidFill>
                  <a:prstClr val="black"/>
                </a:solidFill>
                <a:effectLst/>
                <a:uLnTx/>
                <a:uFillTx/>
                <a:latin typeface="Century Gothic" panose="020B0502020202020204" pitchFamily="34" charset="0"/>
              </a:rPr>
              <a:t>sobre los que os engañan</a:t>
            </a: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1Jn 4:1  Amados, </a:t>
            </a:r>
            <a:r>
              <a:rPr kumimoji="0" lang="es-ES" sz="6400" b="1" i="0" u="sng" strike="noStrike" kern="1200" cap="none" spc="0" normalizeH="0" baseline="0" noProof="0" dirty="0">
                <a:ln>
                  <a:noFill/>
                </a:ln>
                <a:solidFill>
                  <a:prstClr val="black"/>
                </a:solidFill>
                <a:effectLst/>
                <a:uLnTx/>
                <a:uFillTx/>
                <a:latin typeface="Century Gothic" panose="020B0502020202020204" pitchFamily="34" charset="0"/>
              </a:rPr>
              <a:t>no creáis a todo espíritu</a:t>
            </a: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6400" b="1" i="0" u="none" strike="noStrike" kern="1200" cap="none" spc="0" normalizeH="0" baseline="0" noProof="0" dirty="0">
                <a:ln>
                  <a:noFill/>
                </a:ln>
                <a:solidFill>
                  <a:prstClr val="black"/>
                </a:solidFill>
                <a:effectLst/>
                <a:uLnTx/>
                <a:uFillTx/>
                <a:latin typeface="Century Gothic" panose="020B0502020202020204" pitchFamily="34" charset="0"/>
              </a:rPr>
              <a:t>sino probad los espíritus si son de Dios</a:t>
            </a: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6400" b="1" i="0" u="sng" strike="noStrike" kern="1200" cap="none" spc="0" normalizeH="0" baseline="0" noProof="0" dirty="0">
                <a:ln>
                  <a:noFill/>
                </a:ln>
                <a:solidFill>
                  <a:prstClr val="black"/>
                </a:solidFill>
                <a:effectLst/>
                <a:uLnTx/>
                <a:uFillTx/>
                <a:latin typeface="Century Gothic" panose="020B0502020202020204" pitchFamily="34" charset="0"/>
              </a:rPr>
              <a:t>porque muchos falsos profetas han salido por el mundo</a:t>
            </a: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1Jn 4:2  En esto conoced el Espíritu de Dios: </a:t>
            </a:r>
            <a:r>
              <a:rPr kumimoji="0" lang="es-ES" sz="6400" b="1" i="0" u="sng" strike="noStrike" kern="1200" cap="none" spc="0" normalizeH="0" baseline="0" noProof="0" dirty="0">
                <a:ln>
                  <a:noFill/>
                </a:ln>
                <a:solidFill>
                  <a:prstClr val="black"/>
                </a:solidFill>
                <a:effectLst/>
                <a:uLnTx/>
                <a:uFillTx/>
                <a:latin typeface="Century Gothic" panose="020B0502020202020204" pitchFamily="34" charset="0"/>
              </a:rPr>
              <a:t>Todo espíritu que confiesa que Jesucristo ha venido en carne, es de Dios;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1Jn 4:3  </a:t>
            </a:r>
            <a:r>
              <a:rPr kumimoji="0" lang="es-ES" sz="6400" b="1" i="0" u="sng" strike="noStrike" kern="1200" cap="none" spc="0" normalizeH="0" baseline="0" noProof="0" dirty="0">
                <a:ln>
                  <a:noFill/>
                </a:ln>
                <a:solidFill>
                  <a:prstClr val="black"/>
                </a:solidFill>
                <a:effectLst/>
                <a:uLnTx/>
                <a:uFillTx/>
                <a:latin typeface="Century Gothic" panose="020B0502020202020204" pitchFamily="34" charset="0"/>
              </a:rPr>
              <a:t>y todo espíritu que no confiesa que Jesucristo ha venido en carne, no es de Dios;</a:t>
            </a: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 y este es el espíritu del anticristo, el cual vosotros habéis oído que viene, y que ahora ya está en el mundo.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302671648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44715"/>
            <a:ext cx="11333343"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b="1" dirty="0">
                <a:solidFill>
                  <a:prstClr val="black"/>
                </a:solidFill>
                <a:latin typeface="Century Gothic" panose="020B0502020202020204" pitchFamily="34" charset="0"/>
                <a:ea typeface="+mj-ea"/>
                <a:cs typeface="+mj-cs"/>
              </a:rPr>
              <a:t>REFLEXIÓN SOBRE UN PASAJE CLAVE ACERCA DE LA TRINIDAD – CONTRA HEREJIAS GNOSTICAS</a:t>
            </a:r>
            <a:endParaRPr kumimoji="0" lang="es-SV" b="1" i="0" u="none" strike="noStrike" kern="1200" cap="none" spc="0" normalizeH="0" baseline="0" noProof="0" dirty="0">
              <a:ln>
                <a:noFill/>
              </a:ln>
              <a:solidFill>
                <a:prstClr val="black"/>
              </a:solidFill>
              <a:effectLst/>
              <a:uLnTx/>
              <a:uFillTx/>
              <a:latin typeface="Century Gothic" panose="020B0502020202020204" pitchFamily="34" charset="0"/>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42</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5" y="523702"/>
            <a:ext cx="11589068" cy="6276107"/>
          </a:xfrm>
          <a:prstGeom prst="rect">
            <a:avLst/>
          </a:prstGeom>
          <a:ln w="38100">
            <a:solidFill>
              <a:schemeClr val="tx1"/>
            </a:solidFill>
          </a:ln>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6400" b="0" i="0" u="none" strike="noStrike" kern="1200" cap="none" spc="0" normalizeH="0" baseline="0" noProof="0" dirty="0" err="1">
                <a:ln>
                  <a:noFill/>
                </a:ln>
                <a:solidFill>
                  <a:prstClr val="black"/>
                </a:solidFill>
                <a:effectLst/>
                <a:uLnTx/>
                <a:uFillTx/>
                <a:latin typeface="Century Gothic" panose="020B0502020202020204" pitchFamily="34" charset="0"/>
              </a:rPr>
              <a:t>Cerinto</a:t>
            </a: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 fue un reconocido Gnóstico (contemporáneo del apóstol Juan) el cuál enseñaba que Jesús era un hombre ordinario con quién el eterno Logos supremo se unió en su bautismo y lo dejó en su muerte.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Los Docetas eran un grupo de Gnósticos que negaban la realidad de la humanidad de Cristo.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El apóstol Juan en el versículo de 1 Juan 5:7 refuta a los </a:t>
            </a:r>
            <a:r>
              <a:rPr kumimoji="0" lang="es-ES" sz="6400" b="0" i="0" u="none" strike="noStrike" kern="1200" cap="none" spc="0" normalizeH="0" baseline="0" noProof="0" dirty="0" err="1">
                <a:ln>
                  <a:noFill/>
                </a:ln>
                <a:solidFill>
                  <a:prstClr val="black"/>
                </a:solidFill>
                <a:effectLst/>
                <a:uLnTx/>
                <a:uFillTx/>
                <a:latin typeface="Century Gothic" panose="020B0502020202020204" pitchFamily="34" charset="0"/>
              </a:rPr>
              <a:t>Cerintos</a:t>
            </a: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 ya que declara la unidad de las tres distintas Personas en una esencia.</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lang="es-ES" sz="6400" dirty="0">
              <a:solidFill>
                <a:prstClr val="black"/>
              </a:solidFill>
              <a:latin typeface="Century Gothic" panose="020B0502020202020204" pitchFamily="34" charset="0"/>
            </a:endParaRPr>
          </a:p>
          <a:p>
            <a:pPr algn="just">
              <a:lnSpc>
                <a:spcPct val="120000"/>
              </a:lnSpc>
              <a:buFont typeface="Wingdings" panose="05000000000000000000" pitchFamily="2" charset="2"/>
              <a:buChar char="§"/>
              <a:defRPr/>
            </a:pPr>
            <a:r>
              <a:rPr lang="es-ES" sz="6400" dirty="0">
                <a:solidFill>
                  <a:prstClr val="black"/>
                </a:solidFill>
                <a:latin typeface="Century Gothic" panose="020B0502020202020204" pitchFamily="34" charset="0"/>
              </a:rPr>
              <a:t>1Jn 5:7  Porque tres son los que dan testimonio en el cielo: el Padre, el Verbo y el Espíritu Santo; </a:t>
            </a:r>
            <a:r>
              <a:rPr lang="es-ES" sz="6400" b="1" u="sng" dirty="0">
                <a:solidFill>
                  <a:prstClr val="black"/>
                </a:solidFill>
                <a:latin typeface="Century Gothic" panose="020B0502020202020204" pitchFamily="34" charset="0"/>
              </a:rPr>
              <a:t>y estos tres son uno.</a:t>
            </a:r>
          </a:p>
          <a:p>
            <a:pPr algn="just">
              <a:lnSpc>
                <a:spcPct val="120000"/>
              </a:lnSpc>
              <a:buFont typeface="Wingdings" panose="05000000000000000000" pitchFamily="2" charset="2"/>
              <a:buChar char="§"/>
              <a:defRPr/>
            </a:pPr>
            <a:endParaRPr lang="es-ES" sz="6400" b="1" u="sng" dirty="0">
              <a:solidFill>
                <a:prstClr val="black"/>
              </a:solidFill>
              <a:latin typeface="Century Gothic" panose="020B0502020202020204" pitchFamily="34" charset="0"/>
            </a:endParaRPr>
          </a:p>
          <a:p>
            <a:pPr algn="just">
              <a:lnSpc>
                <a:spcPct val="120000"/>
              </a:lnSpc>
              <a:buFont typeface="Wingdings" panose="05000000000000000000" pitchFamily="2" charset="2"/>
              <a:buChar char="§"/>
              <a:defRPr/>
            </a:pPr>
            <a:r>
              <a:rPr lang="es-ES" sz="6400" b="1" u="sng" dirty="0">
                <a:solidFill>
                  <a:prstClr val="black"/>
                </a:solidFill>
                <a:latin typeface="Century Gothic" panose="020B0502020202020204" pitchFamily="34" charset="0"/>
              </a:rPr>
              <a:t>Lo que los Docetas y los </a:t>
            </a:r>
            <a:r>
              <a:rPr lang="es-ES" sz="6400" b="1" u="sng" dirty="0" err="1">
                <a:solidFill>
                  <a:prstClr val="black"/>
                </a:solidFill>
                <a:latin typeface="Century Gothic" panose="020B0502020202020204" pitchFamily="34" charset="0"/>
              </a:rPr>
              <a:t>Cerintos</a:t>
            </a:r>
            <a:r>
              <a:rPr lang="es-ES" sz="6400" b="1" u="sng" dirty="0">
                <a:solidFill>
                  <a:prstClr val="black"/>
                </a:solidFill>
                <a:latin typeface="Century Gothic" panose="020B0502020202020204" pitchFamily="34" charset="0"/>
              </a:rPr>
              <a:t> no entendieron fue lo siguiente:</a:t>
            </a:r>
          </a:p>
          <a:p>
            <a:pPr algn="just">
              <a:lnSpc>
                <a:spcPct val="120000"/>
              </a:lnSpc>
              <a:buFont typeface="Wingdings" panose="05000000000000000000" pitchFamily="2" charset="2"/>
              <a:buChar char="§"/>
              <a:defRPr/>
            </a:pPr>
            <a:r>
              <a:rPr lang="es-ES" sz="6400" b="1" u="sng" dirty="0">
                <a:solidFill>
                  <a:prstClr val="black"/>
                </a:solidFill>
                <a:latin typeface="Century Gothic" panose="020B0502020202020204" pitchFamily="34" charset="0"/>
              </a:rPr>
              <a:t>HAY UN SOLO DIOS QUE TOMÓ TRES PERSONALIDADES PARA SU PLAN DE SALVAR AL HOMBRE. </a:t>
            </a:r>
          </a:p>
          <a:p>
            <a:pPr algn="just">
              <a:lnSpc>
                <a:spcPct val="120000"/>
              </a:lnSpc>
              <a:buFont typeface="Wingdings" panose="05000000000000000000" pitchFamily="2" charset="2"/>
              <a:buChar char="§"/>
              <a:defRPr/>
            </a:pPr>
            <a:r>
              <a:rPr lang="es-ES" sz="6400" b="1" u="sng" dirty="0">
                <a:solidFill>
                  <a:prstClr val="black"/>
                </a:solidFill>
                <a:latin typeface="Century Gothic" panose="020B0502020202020204" pitchFamily="34" charset="0"/>
              </a:rPr>
              <a:t>SI DIOS NO HUBIERA TOMADO TRES PERSONALIDADES, HUBIERA SIDO IMPOSIBLE LA SALVACION DEL HOMBRE, PORQUE: SIN DERRAMAMIENTO DE SANGRE DEL HIJO, NO HAY PERDÓN DE PECADOS, </a:t>
            </a:r>
          </a:p>
          <a:p>
            <a:pPr algn="just">
              <a:lnSpc>
                <a:spcPct val="120000"/>
              </a:lnSpc>
              <a:buFont typeface="Wingdings" panose="05000000000000000000" pitchFamily="2" charset="2"/>
              <a:buChar char="§"/>
              <a:defRPr/>
            </a:pPr>
            <a:r>
              <a:rPr lang="es-ES" sz="6400" b="1" u="sng" dirty="0">
                <a:solidFill>
                  <a:prstClr val="black"/>
                </a:solidFill>
                <a:latin typeface="Century Gothic" panose="020B0502020202020204" pitchFamily="34" charset="0"/>
              </a:rPr>
              <a:t>Y NADIE ES SALVO SINO ES BAUTIZADO CON EL ESPIRITU SANTO. </a:t>
            </a:r>
          </a:p>
          <a:p>
            <a:pPr algn="just">
              <a:lnSpc>
                <a:spcPct val="120000"/>
              </a:lnSpc>
              <a:buFont typeface="Wingdings" panose="05000000000000000000" pitchFamily="2" charset="2"/>
              <a:buChar char="§"/>
              <a:defRPr/>
            </a:pPr>
            <a:endParaRPr lang="es-ES" sz="6400" b="1" u="sng"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399442487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44715"/>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2000" b="1" dirty="0">
                <a:solidFill>
                  <a:prstClr val="black"/>
                </a:solidFill>
                <a:latin typeface="Century Gothic" panose="020B0502020202020204" pitchFamily="34" charset="0"/>
                <a:ea typeface="+mj-ea"/>
                <a:cs typeface="+mj-cs"/>
              </a:rPr>
              <a:t>JESUCRISTO 100% DIOS Y 100% HOMBRE</a:t>
            </a:r>
            <a:endParaRPr kumimoji="0" lang="es-SV" sz="20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43</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5" y="523702"/>
            <a:ext cx="11589068" cy="6276107"/>
          </a:xfrm>
          <a:prstGeom prst="rect">
            <a:avLst/>
          </a:prstGeom>
          <a:ln w="38100">
            <a:solidFill>
              <a:schemeClr val="tx1"/>
            </a:solidFill>
          </a:ln>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Los siguientes versículos refutan a los docetas al reconocer la humanidad real de Jesucristo: 1 Tim 3:16, 1 Juan 4:2; 5:6 y Juan 19:34.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lang="es-ES" sz="6400" dirty="0">
                <a:solidFill>
                  <a:prstClr val="black"/>
                </a:solidFill>
                <a:latin typeface="Century Gothic" panose="020B0502020202020204" pitchFamily="34" charset="0"/>
              </a:rPr>
              <a:t>1Ti 3:16  E indiscutiblemente, grande es el misterio de la piedad: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lang="es-ES" sz="6400" b="1" u="sng" dirty="0">
                <a:solidFill>
                  <a:prstClr val="black"/>
                </a:solidFill>
                <a:latin typeface="Century Gothic" panose="020B0502020202020204" pitchFamily="34" charset="0"/>
              </a:rPr>
              <a:t>Dios fue manifestado en carne</a:t>
            </a:r>
            <a:r>
              <a:rPr lang="es-ES" sz="6400" dirty="0">
                <a:solidFill>
                  <a:prstClr val="black"/>
                </a:solidFill>
                <a:latin typeface="Century Gothic" panose="020B0502020202020204" pitchFamily="34" charset="0"/>
              </a:rPr>
              <a:t>,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1Jn 4:2  En esto conoced el Espíritu de Dios: </a:t>
            </a:r>
            <a:r>
              <a:rPr kumimoji="0" lang="es-ES" sz="6400" b="1" i="0" u="sng" strike="noStrike" kern="1200" cap="none" spc="0" normalizeH="0" baseline="0" noProof="0" dirty="0">
                <a:ln>
                  <a:noFill/>
                </a:ln>
                <a:solidFill>
                  <a:prstClr val="black"/>
                </a:solidFill>
                <a:effectLst/>
                <a:uLnTx/>
                <a:uFillTx/>
                <a:latin typeface="Century Gothic" panose="020B0502020202020204" pitchFamily="34" charset="0"/>
              </a:rPr>
              <a:t>Todo espíritu que confiesa que Jesucristo ha venido en carne, es de Dios</a:t>
            </a: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1Jn 5:6  </a:t>
            </a:r>
            <a:r>
              <a:rPr kumimoji="0" lang="es-ES" sz="6400" b="1" i="0" u="sng" strike="noStrike" kern="1200" cap="none" spc="0" normalizeH="0" baseline="0" noProof="0" dirty="0">
                <a:ln>
                  <a:noFill/>
                </a:ln>
                <a:solidFill>
                  <a:prstClr val="black"/>
                </a:solidFill>
                <a:effectLst/>
                <a:uLnTx/>
                <a:uFillTx/>
                <a:latin typeface="Century Gothic" panose="020B0502020202020204" pitchFamily="34" charset="0"/>
              </a:rPr>
              <a:t>Este es Jesucristo, que vino mediante agua y sangre</a:t>
            </a: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lang="es-ES" sz="6400" dirty="0">
              <a:solidFill>
                <a:prstClr val="black"/>
              </a:solidFill>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Juan 19:34  Pero uno de los soldados le abrió el costado con una lanza, </a:t>
            </a:r>
            <a:r>
              <a:rPr kumimoji="0" lang="es-ES" sz="6400" b="1" i="0" u="sng" strike="noStrike" kern="1200" cap="none" spc="0" normalizeH="0" baseline="0" noProof="0" dirty="0">
                <a:ln>
                  <a:noFill/>
                </a:ln>
                <a:solidFill>
                  <a:prstClr val="black"/>
                </a:solidFill>
                <a:effectLst/>
                <a:uLnTx/>
                <a:uFillTx/>
                <a:latin typeface="Century Gothic" panose="020B0502020202020204" pitchFamily="34" charset="0"/>
              </a:rPr>
              <a:t>y al instante salió sangre y agua</a:t>
            </a: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lang="es-ES" sz="6400" dirty="0">
              <a:solidFill>
                <a:prstClr val="black"/>
              </a:solidFill>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En resumen, Jesucristo si vino a la tierra como siervo y en semejanza de hombre – Fil 2:7.</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lang="es-ES" sz="6400" dirty="0">
              <a:solidFill>
                <a:prstClr val="black"/>
              </a:solidFill>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Fil 2:7  sino que se despojó a sí mismo, </a:t>
            </a:r>
            <a:r>
              <a:rPr kumimoji="0" lang="es-ES" sz="6400" b="1" i="0" u="sng" strike="noStrike" kern="1200" cap="none" spc="0" normalizeH="0" baseline="0" noProof="0" dirty="0">
                <a:ln>
                  <a:noFill/>
                </a:ln>
                <a:solidFill>
                  <a:prstClr val="black"/>
                </a:solidFill>
                <a:effectLst/>
                <a:uLnTx/>
                <a:uFillTx/>
                <a:latin typeface="Century Gothic" panose="020B0502020202020204" pitchFamily="34" charset="0"/>
              </a:rPr>
              <a:t>tomando forma de siervo</a:t>
            </a: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6400" b="1" i="0" u="sng" strike="noStrike" kern="1200" cap="none" spc="0" normalizeH="0" baseline="0" noProof="0" dirty="0">
                <a:ln>
                  <a:noFill/>
                </a:ln>
                <a:solidFill>
                  <a:prstClr val="black"/>
                </a:solidFill>
                <a:effectLst/>
                <a:uLnTx/>
                <a:uFillTx/>
                <a:latin typeface="Century Gothic" panose="020B0502020202020204" pitchFamily="34" charset="0"/>
              </a:rPr>
              <a:t>hecho semejante a los hombres</a:t>
            </a:r>
            <a:r>
              <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64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32616683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44715"/>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2000" b="1" dirty="0">
                <a:solidFill>
                  <a:prstClr val="black"/>
                </a:solidFill>
                <a:latin typeface="Century Gothic" panose="020B0502020202020204" pitchFamily="34" charset="0"/>
                <a:ea typeface="+mj-ea"/>
                <a:cs typeface="+mj-cs"/>
              </a:rPr>
              <a:t>JESUCRISTO 100% DIOS Y 100% HOMBRE</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15071"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44</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5" y="498763"/>
            <a:ext cx="11589068" cy="6314522"/>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En conclusión, Satanás quiere evitar a toda costa, que la Biblia mencione que Jesucristo es 100% DIOS (1 </a:t>
            </a:r>
            <a:r>
              <a:rPr kumimoji="0" lang="es-ES" sz="1800" b="0" i="0" u="none" strike="noStrike" kern="1200" cap="none" spc="0" normalizeH="0" baseline="0" noProof="0" dirty="0" err="1">
                <a:ln>
                  <a:noFill/>
                </a:ln>
                <a:solidFill>
                  <a:prstClr val="black"/>
                </a:solidFill>
                <a:effectLst/>
                <a:uLnTx/>
                <a:uFillTx/>
                <a:latin typeface="Century Gothic" panose="020B0502020202020204" pitchFamily="34" charset="0"/>
              </a:rPr>
              <a:t>Jn</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5:20) y 100% HOMBRE (1 Tim 2:5). En la Biblia se demuestra cómo se hizo hombre siendo Dios.</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lang="es-ES" sz="1800" dirty="0">
                <a:solidFill>
                  <a:prstClr val="black"/>
                </a:solidFill>
                <a:latin typeface="Century Gothic" panose="020B0502020202020204" pitchFamily="34" charset="0"/>
              </a:rPr>
              <a:t>1Jn 5:20  Pero sabemos que el Hijo de Dios ha venido, y nos ha dado entendimiento para conocer al que es verdadero; y estamos en el verdadero, </a:t>
            </a:r>
            <a:r>
              <a:rPr lang="es-ES" sz="1800" b="1" u="sng" dirty="0">
                <a:solidFill>
                  <a:prstClr val="black"/>
                </a:solidFill>
                <a:latin typeface="Century Gothic" panose="020B0502020202020204" pitchFamily="34" charset="0"/>
              </a:rPr>
              <a:t>en su Hijo Jesucristo</a:t>
            </a:r>
            <a:r>
              <a:rPr lang="es-ES" sz="1800" dirty="0">
                <a:solidFill>
                  <a:prstClr val="black"/>
                </a:solidFill>
                <a:latin typeface="Century Gothic" panose="020B0502020202020204" pitchFamily="34" charset="0"/>
              </a:rPr>
              <a:t>. </a:t>
            </a:r>
            <a:r>
              <a:rPr lang="es-ES" sz="1800" b="1" u="sng" dirty="0">
                <a:solidFill>
                  <a:prstClr val="black"/>
                </a:solidFill>
                <a:latin typeface="Century Gothic" panose="020B0502020202020204" pitchFamily="34" charset="0"/>
              </a:rPr>
              <a:t>Este es el verdadero Dios, y la vida eterna.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1Tim 2:5  </a:t>
            </a:r>
            <a:r>
              <a:rPr kumimoji="0" lang="es-ES" sz="1800" b="1" i="0" u="none" strike="noStrike" kern="1200" cap="none" spc="0" normalizeH="0" baseline="0" noProof="0" dirty="0">
                <a:ln>
                  <a:noFill/>
                </a:ln>
                <a:solidFill>
                  <a:prstClr val="black"/>
                </a:solidFill>
                <a:effectLst/>
                <a:uLnTx/>
                <a:uFillTx/>
                <a:latin typeface="Century Gothic" panose="020B0502020202020204" pitchFamily="34" charset="0"/>
              </a:rPr>
              <a:t>Porque hay un solo Dios</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y un solo mediador entre Dios y los hombres,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Jesucristo hombre</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Se despojó a si mismo (siendo Dios) para tomar forma de siervo Fil 2:5-7</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endPar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Fil 2:5  Haya, pues, en vosotros este sentir que hubo también en Cristo Jesús,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Fil 2:6  el cual, siendo en forma de Dios,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no estimó el ser igual a Dios</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1800" b="1" i="0" u="none" strike="noStrike" kern="1200" cap="none" spc="0" normalizeH="0" baseline="0" noProof="0" dirty="0">
                <a:ln>
                  <a:noFill/>
                </a:ln>
                <a:solidFill>
                  <a:prstClr val="black"/>
                </a:solidFill>
                <a:effectLst/>
                <a:uLnTx/>
                <a:uFillTx/>
                <a:latin typeface="Century Gothic" panose="020B0502020202020204" pitchFamily="34" charset="0"/>
              </a:rPr>
              <a:t>como cosa a que aferrarse</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R="0" lvl="0" algn="just" defTabSz="914400" rtl="0" eaLnBrk="1" fontAlgn="auto" latinLnBrk="0" hangingPunct="1">
              <a:lnSpc>
                <a:spcPct val="120000"/>
              </a:lnSpc>
              <a:spcBef>
                <a:spcPts val="1000"/>
              </a:spcBef>
              <a:spcAft>
                <a:spcPts val="0"/>
              </a:spcAft>
              <a:buClrTx/>
              <a:buSzTx/>
              <a:buFont typeface="Wingdings" panose="05000000000000000000" pitchFamily="2" charset="2"/>
              <a:buChar char="§"/>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Fil 2:7  sino que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se despojó a sí mismo</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tomando forma de siervo</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hecho semejante a los hombres</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a:t>
            </a:r>
          </a:p>
        </p:txBody>
      </p:sp>
    </p:spTree>
    <p:extLst>
      <p:ext uri="{BB962C8B-B14F-4D97-AF65-F5344CB8AC3E}">
        <p14:creationId xmlns:p14="http://schemas.microsoft.com/office/powerpoint/2010/main" val="291586969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194275" y="181957"/>
            <a:ext cx="11803450" cy="6494085"/>
          </a:xfrm>
          <a:prstGeom prst="rect">
            <a:avLst/>
          </a:prstGeom>
          <a:ln w="28575">
            <a:solidFill>
              <a:schemeClr val="tx1"/>
            </a:solidFill>
          </a:ln>
        </p:spPr>
        <p:txBody>
          <a:bodyPr wrap="square">
            <a:spAutoFit/>
          </a:bodyPr>
          <a:lstStyle/>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TIEMPO DE DESARROLLO DE ESTA PRESENTACIÓN, DEPENDE DEL CADA EXPOSITOR </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TIEMPO DE EXPOSICION PUEDE SER DE DOS HORAS O MUCHO MAS</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ESTA PRESENTACIÓN PUEDE EFECTUARSE EN DOS REUNIONES DE DOS HORAS, PERO DEPENDE DEL CONOCIMIENTO BIBLICO DEL EXPOSITOR, PARA EXPLICAR CON MAYOR PROFUNDIDAD CADA TEMA.</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 SUGIEREN ENTRE 15 O 30 MINUTOS DE RECESO, DEPENDIENDO DEL NÚMERO DE LA AUDIENCIA. </a:t>
            </a:r>
          </a:p>
        </p:txBody>
      </p:sp>
    </p:spTree>
    <p:extLst>
      <p:ext uri="{BB962C8B-B14F-4D97-AF65-F5344CB8AC3E}">
        <p14:creationId xmlns:p14="http://schemas.microsoft.com/office/powerpoint/2010/main" val="52258357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264322" y="181958"/>
            <a:ext cx="11663355" cy="6272400"/>
          </a:xfrm>
          <a:prstGeom prst="rect">
            <a:avLst/>
          </a:prstGeom>
          <a:ln>
            <a:solidFill>
              <a:schemeClr val="tx1"/>
            </a:solidFill>
          </a:ln>
        </p:spPr>
        <p:txBody>
          <a:bodyPr wrap="square">
            <a:normAutofit lnSpcReduction="10000"/>
          </a:bodyPr>
          <a:lstStyle/>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ESTE PRESENTACION ES GRATIS</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ESTA PROHIBIDA SU VENTA</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 PUEDE COMPARTIR GRATUITAMENTE</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 TOTALMENTE EDITABLE A CRITERIO DEL USUARIO QUE UTILIZARA LA PRESENTACIÓN EN EL DISCIPULADO </a:t>
            </a:r>
          </a:p>
          <a:p>
            <a:pPr marL="571500" marR="0" lvl="0" indent="-571500" algn="just" defTabSz="914400" rtl="0" eaLnBrk="1" fontAlgn="auto" latinLnBrk="0" hangingPunct="1">
              <a:lnSpc>
                <a:spcPct val="150000"/>
              </a:lnSpc>
              <a:spcBef>
                <a:spcPts val="0"/>
              </a:spcBef>
              <a:spcAft>
                <a:spcPts val="0"/>
              </a:spcAft>
              <a:buClr>
                <a:srgbClr val="4472C4"/>
              </a:buClr>
              <a:buSzTx/>
              <a:buFont typeface="Calibri" panose="020F050202020403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SOLO SE SUGIERE QUE SE ORE AL SEÑOR JESUCRISTO Y PEDIR LA DIRECCIÓN DEL ESPIRITU SANTO, PARA QUE LAS EDICIONES SEAN PARA ENRIQUECER ESTE MATERIAL DOCTRINAL</a:t>
            </a:r>
          </a:p>
        </p:txBody>
      </p:sp>
    </p:spTree>
    <p:extLst>
      <p:ext uri="{BB962C8B-B14F-4D97-AF65-F5344CB8AC3E}">
        <p14:creationId xmlns:p14="http://schemas.microsoft.com/office/powerpoint/2010/main" val="414934504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81" name="Rectangle 11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9" name="TextBox 178"/>
          <p:cNvSpPr txBox="1"/>
          <p:nvPr/>
        </p:nvSpPr>
        <p:spPr>
          <a:xfrm>
            <a:off x="1113810" y="2127922"/>
            <a:ext cx="4036334" cy="2387600"/>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5000" b="1" i="0" u="none" strike="noStrike" kern="1200" cap="none" spc="0" normalizeH="0" baseline="0" noProof="0" dirty="0">
                <a:ln>
                  <a:noFill/>
                </a:ln>
                <a:solidFill>
                  <a:prstClr val="black"/>
                </a:solidFill>
                <a:effectLst/>
                <a:uLnTx/>
                <a:uFillTx/>
                <a:latin typeface="Calibri Light" panose="020F0302020204030204"/>
                <a:ea typeface="+mn-ea"/>
                <a:cs typeface="+mn-cs"/>
              </a:rPr>
              <a:t>TEOLOGIAS SISTEMATICAS CONSULTADAS</a:t>
            </a:r>
          </a:p>
        </p:txBody>
      </p:sp>
      <p:grpSp>
        <p:nvGrpSpPr>
          <p:cNvPr id="182" name="Group 12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83" name="Rectangle 12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4" name="Rectangle 12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5" name="Rectangle 12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86" name="Rectangle 12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7" name="Rectangle 186">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Imagen 13">
            <a:extLst>
              <a:ext uri="{FF2B5EF4-FFF2-40B4-BE49-F238E27FC236}">
                <a16:creationId xmlns:a16="http://schemas.microsoft.com/office/drawing/2014/main" id="{01098E96-1F45-EE69-49DA-01E71961DF61}"/>
              </a:ext>
            </a:extLst>
          </p:cNvPr>
          <p:cNvPicPr>
            <a:picLocks noChangeAspect="1"/>
          </p:cNvPicPr>
          <p:nvPr/>
        </p:nvPicPr>
        <p:blipFill>
          <a:blip r:embed="rId2"/>
          <a:stretch>
            <a:fillRect/>
          </a:stretch>
        </p:blipFill>
        <p:spPr>
          <a:xfrm>
            <a:off x="6401693" y="666728"/>
            <a:ext cx="4577599" cy="5465791"/>
          </a:xfrm>
          <a:prstGeom prst="rect">
            <a:avLst/>
          </a:prstGeom>
        </p:spPr>
      </p:pic>
    </p:spTree>
    <p:extLst>
      <p:ext uri="{BB962C8B-B14F-4D97-AF65-F5344CB8AC3E}">
        <p14:creationId xmlns:p14="http://schemas.microsoft.com/office/powerpoint/2010/main" val="213040970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RISTIAN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Office Them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Office Theme">
  <a:themeElements>
    <a:clrScheme name="Custom 59">
      <a:dk1>
        <a:sysClr val="windowText" lastClr="000000"/>
      </a:dk1>
      <a:lt1>
        <a:sysClr val="window" lastClr="FFFFFF"/>
      </a:lt1>
      <a:dk2>
        <a:srgbClr val="000000"/>
      </a:dk2>
      <a:lt2>
        <a:srgbClr val="FFFFFF"/>
      </a:lt2>
      <a:accent1>
        <a:srgbClr val="C9B096"/>
      </a:accent1>
      <a:accent2>
        <a:srgbClr val="D62829"/>
      </a:accent2>
      <a:accent3>
        <a:srgbClr val="413E4C"/>
      </a:accent3>
      <a:accent4>
        <a:srgbClr val="C9B096"/>
      </a:accent4>
      <a:accent5>
        <a:srgbClr val="D62829"/>
      </a:accent5>
      <a:accent6>
        <a:srgbClr val="413E4C"/>
      </a:accent6>
      <a:hlink>
        <a:srgbClr val="FFFFFF"/>
      </a:hlink>
      <a:folHlink>
        <a:srgbClr val="0000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14084</TotalTime>
  <Words>3779</Words>
  <Application>Microsoft Office PowerPoint</Application>
  <PresentationFormat>Panorámica</PresentationFormat>
  <Paragraphs>322</Paragraphs>
  <Slides>26</Slides>
  <Notes>4</Notes>
  <HiddenSlides>0</HiddenSlides>
  <MMClips>0</MMClips>
  <ScaleCrop>false</ScaleCrop>
  <HeadingPairs>
    <vt:vector size="6" baseType="variant">
      <vt:variant>
        <vt:lpstr>Fuentes usadas</vt:lpstr>
      </vt:variant>
      <vt:variant>
        <vt:i4>9</vt:i4>
      </vt:variant>
      <vt:variant>
        <vt:lpstr>Tema</vt:lpstr>
      </vt:variant>
      <vt:variant>
        <vt:i4>6</vt:i4>
      </vt:variant>
      <vt:variant>
        <vt:lpstr>Títulos de diapositiva</vt:lpstr>
      </vt:variant>
      <vt:variant>
        <vt:i4>26</vt:i4>
      </vt:variant>
    </vt:vector>
  </HeadingPairs>
  <TitlesOfParts>
    <vt:vector size="41" baseType="lpstr">
      <vt:lpstr>Arial</vt:lpstr>
      <vt:lpstr>Avenir Next LT Pro</vt:lpstr>
      <vt:lpstr>Bookman Old Style</vt:lpstr>
      <vt:lpstr>Calibri</vt:lpstr>
      <vt:lpstr>Calibri Light</vt:lpstr>
      <vt:lpstr>Cambria</vt:lpstr>
      <vt:lpstr>Century Gothic</vt:lpstr>
      <vt:lpstr>Georgia</vt:lpstr>
      <vt:lpstr>Wingdings</vt:lpstr>
      <vt:lpstr>Office Theme</vt:lpstr>
      <vt:lpstr>3_Tema de Office</vt:lpstr>
      <vt:lpstr>2_Tema de Office</vt:lpstr>
      <vt:lpstr>CRISTIANO</vt:lpstr>
      <vt:lpstr>1_Office Theme</vt:lpstr>
      <vt:lpstr>2_Office Theme</vt:lpstr>
      <vt:lpstr>Presentación de PowerPoint</vt:lpstr>
      <vt:lpstr>DOCTRINA DE DIOS – TEOLOGIA PROPIA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Biblia: Generalidades</dc:title>
  <dc:creator>Ricardo Hernandez</dc:creator>
  <cp:lastModifiedBy>Ricardo Hernandez</cp:lastModifiedBy>
  <cp:revision>2234</cp:revision>
  <cp:lastPrinted>2023-08-25T23:32:00Z</cp:lastPrinted>
  <dcterms:created xsi:type="dcterms:W3CDTF">2017-10-23T23:04:17Z</dcterms:created>
  <dcterms:modified xsi:type="dcterms:W3CDTF">2024-02-16T21:30:16Z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42304aa-e72d-450f-bbb5-96348bf7644c_Enabled">
    <vt:lpwstr>True</vt:lpwstr>
  </property>
  <property fmtid="{D5CDD505-2E9C-101B-9397-08002B2CF9AE}" pid="3" name="MSIP_Label_a42304aa-e72d-450f-bbb5-96348bf7644c_SiteId">
    <vt:lpwstr>7c5437cb-1f95-4268-96ec-e7c338e3c423</vt:lpwstr>
  </property>
  <property fmtid="{D5CDD505-2E9C-101B-9397-08002B2CF9AE}" pid="4" name="MSIP_Label_a42304aa-e72d-450f-bbb5-96348bf7644c_Ref">
    <vt:lpwstr>https://api.informationprotection.azure.com/api/7c5437cb-1f95-4268-96ec-e7c338e3c423</vt:lpwstr>
  </property>
  <property fmtid="{D5CDD505-2E9C-101B-9397-08002B2CF9AE}" pid="5" name="MSIP_Label_a42304aa-e72d-450f-bbb5-96348bf7644c_Owner">
    <vt:lpwstr>ricardo.hernandez@grupopoma.com</vt:lpwstr>
  </property>
  <property fmtid="{D5CDD505-2E9C-101B-9397-08002B2CF9AE}" pid="6" name="MSIP_Label_a42304aa-e72d-450f-bbb5-96348bf7644c_SetDate">
    <vt:lpwstr>2018-01-22T17:22:04.7416906-06:00</vt:lpwstr>
  </property>
  <property fmtid="{D5CDD505-2E9C-101B-9397-08002B2CF9AE}" pid="7" name="MSIP_Label_a42304aa-e72d-450f-bbb5-96348bf7644c_Name">
    <vt:lpwstr>Personal</vt:lpwstr>
  </property>
  <property fmtid="{D5CDD505-2E9C-101B-9397-08002B2CF9AE}" pid="8" name="MSIP_Label_a42304aa-e72d-450f-bbb5-96348bf7644c_Application">
    <vt:lpwstr>Microsoft Azure Information Protection</vt:lpwstr>
  </property>
  <property fmtid="{D5CDD505-2E9C-101B-9397-08002B2CF9AE}" pid="9" name="MSIP_Label_a42304aa-e72d-450f-bbb5-96348bf7644c_Extended_MSFT_Method">
    <vt:lpwstr>Automatic</vt:lpwstr>
  </property>
  <property fmtid="{D5CDD505-2E9C-101B-9397-08002B2CF9AE}" pid="10" name="Sensitivity">
    <vt:lpwstr>Personal</vt:lpwstr>
  </property>
</Properties>
</file>