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4.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5.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73" r:id="rId1"/>
    <p:sldMasterId id="2147484787" r:id="rId2"/>
    <p:sldMasterId id="2147484801" r:id="rId3"/>
    <p:sldMasterId id="2147484813" r:id="rId4"/>
    <p:sldMasterId id="2147484870" r:id="rId5"/>
    <p:sldMasterId id="2147484876" r:id="rId6"/>
  </p:sldMasterIdLst>
  <p:notesMasterIdLst>
    <p:notesMasterId r:id="rId43"/>
  </p:notesMasterIdLst>
  <p:sldIdLst>
    <p:sldId id="1478" r:id="rId7"/>
    <p:sldId id="1653" r:id="rId8"/>
    <p:sldId id="1654" r:id="rId9"/>
    <p:sldId id="1655" r:id="rId10"/>
    <p:sldId id="1656" r:id="rId11"/>
    <p:sldId id="1657" r:id="rId12"/>
    <p:sldId id="1658" r:id="rId13"/>
    <p:sldId id="1659" r:id="rId14"/>
    <p:sldId id="1660" r:id="rId15"/>
    <p:sldId id="1661" r:id="rId16"/>
    <p:sldId id="1662" r:id="rId17"/>
    <p:sldId id="1663" r:id="rId18"/>
    <p:sldId id="1664" r:id="rId19"/>
    <p:sldId id="1665" r:id="rId20"/>
    <p:sldId id="1666" r:id="rId21"/>
    <p:sldId id="1667" r:id="rId22"/>
    <p:sldId id="683" r:id="rId23"/>
    <p:sldId id="1668" r:id="rId24"/>
    <p:sldId id="1669" r:id="rId25"/>
    <p:sldId id="1670" r:id="rId26"/>
    <p:sldId id="1671" r:id="rId27"/>
    <p:sldId id="1672" r:id="rId28"/>
    <p:sldId id="1673" r:id="rId29"/>
    <p:sldId id="1674" r:id="rId30"/>
    <p:sldId id="1675" r:id="rId31"/>
    <p:sldId id="1676" r:id="rId32"/>
    <p:sldId id="1677" r:id="rId33"/>
    <p:sldId id="1678" r:id="rId34"/>
    <p:sldId id="1680" r:id="rId35"/>
    <p:sldId id="1679" r:id="rId36"/>
    <p:sldId id="1681" r:id="rId37"/>
    <p:sldId id="1682" r:id="rId38"/>
    <p:sldId id="1683" r:id="rId39"/>
    <p:sldId id="391" r:id="rId40"/>
    <p:sldId id="1477" r:id="rId41"/>
    <p:sldId id="257" r:id="rId42"/>
  </p:sldIdLst>
  <p:sldSz cx="12192000" cy="6858000"/>
  <p:notesSz cx="7010400" cy="9296400"/>
  <p:defaultText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ardo Hernandez" initials="RH" lastIdx="1" clrIdx="0">
    <p:extLst>
      <p:ext uri="{19B8F6BF-5375-455C-9EA6-DF929625EA0E}">
        <p15:presenceInfo xmlns:p15="http://schemas.microsoft.com/office/powerpoint/2012/main" userId="3890efa95130c24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249" autoAdjust="0"/>
    <p:restoredTop sz="94660"/>
  </p:normalViewPr>
  <p:slideViewPr>
    <p:cSldViewPr snapToGrid="0">
      <p:cViewPr varScale="1">
        <p:scale>
          <a:sx n="115" d="100"/>
          <a:sy n="115" d="100"/>
        </p:scale>
        <p:origin x="27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037841" cy="466436"/>
          </a:xfrm>
          <a:prstGeom prst="rect">
            <a:avLst/>
          </a:prstGeom>
        </p:spPr>
        <p:txBody>
          <a:bodyPr vert="horz" lIns="91440" tIns="45720" rIns="91440" bIns="45720" rtlCol="0"/>
          <a:lstStyle>
            <a:lvl1pPr algn="l">
              <a:defRPr sz="1200"/>
            </a:lvl1pPr>
          </a:lstStyle>
          <a:p>
            <a:endParaRPr lang="es-SV"/>
          </a:p>
        </p:txBody>
      </p:sp>
      <p:sp>
        <p:nvSpPr>
          <p:cNvPr id="3" name="Date Placeholder 2"/>
          <p:cNvSpPr>
            <a:spLocks noGrp="1"/>
          </p:cNvSpPr>
          <p:nvPr>
            <p:ph type="dt" idx="1"/>
          </p:nvPr>
        </p:nvSpPr>
        <p:spPr>
          <a:xfrm>
            <a:off x="3970940" y="2"/>
            <a:ext cx="3037841" cy="466436"/>
          </a:xfrm>
          <a:prstGeom prst="rect">
            <a:avLst/>
          </a:prstGeom>
        </p:spPr>
        <p:txBody>
          <a:bodyPr vert="horz" lIns="91440" tIns="45720" rIns="91440" bIns="45720" rtlCol="0"/>
          <a:lstStyle>
            <a:lvl1pPr algn="r">
              <a:defRPr sz="1200"/>
            </a:lvl1pPr>
          </a:lstStyle>
          <a:p>
            <a:fld id="{0324D9FE-ABB6-4955-AAE7-311B0BEF6914}" type="datetimeFigureOut">
              <a:rPr lang="es-SV" smtClean="0"/>
              <a:t>10/4/2024</a:t>
            </a:fld>
            <a:endParaRPr lang="es-SV"/>
          </a:p>
        </p:txBody>
      </p:sp>
      <p:sp>
        <p:nvSpPr>
          <p:cNvPr id="4" name="Slide Image Placeholder 3"/>
          <p:cNvSpPr>
            <a:spLocks noGrp="1" noRot="1" noChangeAspect="1"/>
          </p:cNvSpPr>
          <p:nvPr>
            <p:ph type="sldImg" idx="2"/>
          </p:nvPr>
        </p:nvSpPr>
        <p:spPr>
          <a:xfrm>
            <a:off x="717550" y="1160463"/>
            <a:ext cx="5575300" cy="3136900"/>
          </a:xfrm>
          <a:prstGeom prst="rect">
            <a:avLst/>
          </a:prstGeom>
          <a:noFill/>
          <a:ln w="12700">
            <a:solidFill>
              <a:prstClr val="black"/>
            </a:solidFill>
          </a:ln>
        </p:spPr>
        <p:txBody>
          <a:bodyPr vert="horz" lIns="91440" tIns="45720" rIns="91440" bIns="45720" rtlCol="0" anchor="ctr"/>
          <a:lstStyle/>
          <a:p>
            <a:endParaRPr lang="es-SV"/>
          </a:p>
        </p:txBody>
      </p:sp>
      <p:sp>
        <p:nvSpPr>
          <p:cNvPr id="5" name="Notes Placeholder 4"/>
          <p:cNvSpPr>
            <a:spLocks noGrp="1"/>
          </p:cNvSpPr>
          <p:nvPr>
            <p:ph type="body" sz="quarter" idx="3"/>
          </p:nvPr>
        </p:nvSpPr>
        <p:spPr>
          <a:xfrm>
            <a:off x="701041" y="4473894"/>
            <a:ext cx="5608320" cy="366045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SV"/>
          </a:p>
        </p:txBody>
      </p:sp>
      <p:sp>
        <p:nvSpPr>
          <p:cNvPr id="6" name="Footer Placeholder 5"/>
          <p:cNvSpPr>
            <a:spLocks noGrp="1"/>
          </p:cNvSpPr>
          <p:nvPr>
            <p:ph type="ftr" sz="quarter" idx="4"/>
          </p:nvPr>
        </p:nvSpPr>
        <p:spPr>
          <a:xfrm>
            <a:off x="2" y="8829970"/>
            <a:ext cx="3037841" cy="466435"/>
          </a:xfrm>
          <a:prstGeom prst="rect">
            <a:avLst/>
          </a:prstGeom>
        </p:spPr>
        <p:txBody>
          <a:bodyPr vert="horz" lIns="91440" tIns="45720" rIns="91440" bIns="45720" rtlCol="0" anchor="b"/>
          <a:lstStyle>
            <a:lvl1pPr algn="l">
              <a:defRPr sz="1200"/>
            </a:lvl1pPr>
          </a:lstStyle>
          <a:p>
            <a:endParaRPr lang="es-SV"/>
          </a:p>
        </p:txBody>
      </p:sp>
      <p:sp>
        <p:nvSpPr>
          <p:cNvPr id="7" name="Slide Number Placeholder 6"/>
          <p:cNvSpPr>
            <a:spLocks noGrp="1"/>
          </p:cNvSpPr>
          <p:nvPr>
            <p:ph type="sldNum" sz="quarter" idx="5"/>
          </p:nvPr>
        </p:nvSpPr>
        <p:spPr>
          <a:xfrm>
            <a:off x="3970940" y="8829970"/>
            <a:ext cx="3037841" cy="466435"/>
          </a:xfrm>
          <a:prstGeom prst="rect">
            <a:avLst/>
          </a:prstGeom>
        </p:spPr>
        <p:txBody>
          <a:bodyPr vert="horz" lIns="91440" tIns="45720" rIns="91440" bIns="45720" rtlCol="0" anchor="b"/>
          <a:lstStyle>
            <a:lvl1pPr algn="r">
              <a:defRPr sz="1200"/>
            </a:lvl1pPr>
          </a:lstStyle>
          <a:p>
            <a:fld id="{9CFAFD28-1A71-4440-A3BB-35BB7A2A0D49}" type="slidenum">
              <a:rPr lang="es-SV" smtClean="0"/>
              <a:t>‹Nº›</a:t>
            </a:fld>
            <a:endParaRPr lang="es-SV"/>
          </a:p>
        </p:txBody>
      </p:sp>
    </p:spTree>
    <p:extLst>
      <p:ext uri="{BB962C8B-B14F-4D97-AF65-F5344CB8AC3E}">
        <p14:creationId xmlns:p14="http://schemas.microsoft.com/office/powerpoint/2010/main" val="69924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7957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SV" dirty="0"/>
          </a:p>
        </p:txBody>
      </p:sp>
      <p:sp>
        <p:nvSpPr>
          <p:cNvPr id="4" name="Slide Number Placeholder 3"/>
          <p:cNvSpPr>
            <a:spLocks noGrp="1"/>
          </p:cNvSpPr>
          <p:nvPr>
            <p:ph type="sldNum" sz="quarter" idx="5"/>
          </p:nvPr>
        </p:nvSpPr>
        <p:spPr/>
        <p:txBody>
          <a:bodyPr/>
          <a:lstStyle/>
          <a:p>
            <a:pPr marL="0" marR="0" lvl="0" indent="0" algn="r" defTabSz="509348" rtl="0" eaLnBrk="1" fontAlgn="auto" latinLnBrk="0" hangingPunct="1">
              <a:lnSpc>
                <a:spcPct val="100000"/>
              </a:lnSpc>
              <a:spcBef>
                <a:spcPts val="0"/>
              </a:spcBef>
              <a:spcAft>
                <a:spcPts val="0"/>
              </a:spcAft>
              <a:buClrTx/>
              <a:buSzTx/>
              <a:buFontTx/>
              <a:buNone/>
              <a:tabLst/>
              <a:defRPr/>
            </a:pPr>
            <a:fld id="{16AEF234-04B0-42EB-8C2C-844F9F6216C5}" type="slidenum">
              <a:rPr kumimoji="0" lang="es-ES" sz="1200" b="0" i="0" u="none" strike="noStrike" kern="1200" cap="none" spc="0" normalizeH="0" baseline="0" noProof="0">
                <a:ln>
                  <a:noFill/>
                </a:ln>
                <a:solidFill>
                  <a:prstClr val="black"/>
                </a:solidFill>
                <a:effectLst/>
                <a:uLnTx/>
                <a:uFillTx/>
                <a:latin typeface="Calibri"/>
                <a:ea typeface="+mn-ea"/>
                <a:cs typeface="+mn-cs"/>
              </a:rPr>
              <a:pPr marL="0" marR="0" lvl="0" indent="0" algn="r" defTabSz="509348" rtl="0" eaLnBrk="1" fontAlgn="auto" latinLnBrk="0" hangingPunct="1">
                <a:lnSpc>
                  <a:spcPct val="100000"/>
                </a:lnSpc>
                <a:spcBef>
                  <a:spcPts val="0"/>
                </a:spcBef>
                <a:spcAft>
                  <a:spcPts val="0"/>
                </a:spcAft>
                <a:buClrTx/>
                <a:buSzTx/>
                <a:buFontTx/>
                <a:buNone/>
                <a:tabLst/>
                <a:defRPr/>
              </a:pPr>
              <a:t>2</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838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52467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AB764-05FB-4C5A-B550-AEDAE83EAC99}"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5805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3.jpe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7265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sp>
        <p:nvSpPr>
          <p:cNvPr id="11" name="CuadroTexto 2">
            <a:extLst>
              <a:ext uri="{FF2B5EF4-FFF2-40B4-BE49-F238E27FC236}">
                <a16:creationId xmlns:a16="http://schemas.microsoft.com/office/drawing/2014/main" id="{36881F1A-47E6-08A3-B06E-F99C942F40D5}"/>
              </a:ext>
            </a:extLst>
          </p:cNvPr>
          <p:cNvSpPr txBox="1"/>
          <p:nvPr userDrawn="1"/>
        </p:nvSpPr>
        <p:spPr>
          <a:xfrm>
            <a:off x="175637" y="29483"/>
            <a:ext cx="129262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rPr>
              <a:t>Bibliologַia</a:t>
            </a:r>
          </a:p>
        </p:txBody>
      </p:sp>
      <p:sp>
        <p:nvSpPr>
          <p:cNvPr id="2" name="Triángulo isósceles 1">
            <a:extLst>
              <a:ext uri="{FF2B5EF4-FFF2-40B4-BE49-F238E27FC236}">
                <a16:creationId xmlns:a16="http://schemas.microsoft.com/office/drawing/2014/main" id="{930241DC-EC91-5244-0F8B-08009D893087}"/>
              </a:ext>
            </a:extLst>
          </p:cNvPr>
          <p:cNvSpPr/>
          <p:nvPr userDrawn="1"/>
        </p:nvSpPr>
        <p:spPr>
          <a:xfrm rot="18930075">
            <a:off x="-489211" y="-137957"/>
            <a:ext cx="1634683" cy="837509"/>
          </a:xfrm>
          <a:custGeom>
            <a:avLst/>
            <a:gdLst>
              <a:gd name="connsiteX0" fmla="*/ 0 w 1563089"/>
              <a:gd name="connsiteY0" fmla="*/ 809043 h 809043"/>
              <a:gd name="connsiteX1" fmla="*/ 846256 w 1563089"/>
              <a:gd name="connsiteY1" fmla="*/ 0 h 809043"/>
              <a:gd name="connsiteX2" fmla="*/ 1563089 w 1563089"/>
              <a:gd name="connsiteY2" fmla="*/ 809043 h 809043"/>
              <a:gd name="connsiteX3" fmla="*/ 0 w 1563089"/>
              <a:gd name="connsiteY3" fmla="*/ 809043 h 809043"/>
              <a:gd name="connsiteX0" fmla="*/ 0 w 1681930"/>
              <a:gd name="connsiteY0" fmla="*/ 809043 h 831732"/>
              <a:gd name="connsiteX1" fmla="*/ 846256 w 1681930"/>
              <a:gd name="connsiteY1" fmla="*/ 0 h 831732"/>
              <a:gd name="connsiteX2" fmla="*/ 1681930 w 1681930"/>
              <a:gd name="connsiteY2" fmla="*/ 831732 h 831732"/>
              <a:gd name="connsiteX3" fmla="*/ 0 w 1681930"/>
              <a:gd name="connsiteY3" fmla="*/ 809043 h 831732"/>
              <a:gd name="connsiteX0" fmla="*/ 0 w 1693482"/>
              <a:gd name="connsiteY0" fmla="*/ 844737 h 844737"/>
              <a:gd name="connsiteX1" fmla="*/ 857808 w 1693482"/>
              <a:gd name="connsiteY1" fmla="*/ 0 h 844737"/>
              <a:gd name="connsiteX2" fmla="*/ 1693482 w 1693482"/>
              <a:gd name="connsiteY2" fmla="*/ 831732 h 844737"/>
              <a:gd name="connsiteX3" fmla="*/ 0 w 1693482"/>
              <a:gd name="connsiteY3" fmla="*/ 844737 h 844737"/>
              <a:gd name="connsiteX0" fmla="*/ 0 w 1593213"/>
              <a:gd name="connsiteY0" fmla="*/ 778607 h 831732"/>
              <a:gd name="connsiteX1" fmla="*/ 757539 w 1593213"/>
              <a:gd name="connsiteY1" fmla="*/ 0 h 831732"/>
              <a:gd name="connsiteX2" fmla="*/ 1593213 w 1593213"/>
              <a:gd name="connsiteY2" fmla="*/ 831732 h 831732"/>
              <a:gd name="connsiteX3" fmla="*/ 0 w 1593213"/>
              <a:gd name="connsiteY3" fmla="*/ 778607 h 831732"/>
              <a:gd name="connsiteX0" fmla="*/ 0 w 1628803"/>
              <a:gd name="connsiteY0" fmla="*/ 778919 h 831732"/>
              <a:gd name="connsiteX1" fmla="*/ 793129 w 1628803"/>
              <a:gd name="connsiteY1" fmla="*/ 0 h 831732"/>
              <a:gd name="connsiteX2" fmla="*/ 1628803 w 1628803"/>
              <a:gd name="connsiteY2" fmla="*/ 831732 h 831732"/>
              <a:gd name="connsiteX3" fmla="*/ 0 w 1628803"/>
              <a:gd name="connsiteY3" fmla="*/ 778919 h 831732"/>
              <a:gd name="connsiteX0" fmla="*/ 0 w 1628803"/>
              <a:gd name="connsiteY0" fmla="*/ 784799 h 837612"/>
              <a:gd name="connsiteX1" fmla="*/ 787146 w 1628803"/>
              <a:gd name="connsiteY1" fmla="*/ 0 h 837612"/>
              <a:gd name="connsiteX2" fmla="*/ 1628803 w 1628803"/>
              <a:gd name="connsiteY2" fmla="*/ 837612 h 837612"/>
              <a:gd name="connsiteX3" fmla="*/ 0 w 1628803"/>
              <a:gd name="connsiteY3" fmla="*/ 784799 h 837612"/>
              <a:gd name="connsiteX0" fmla="*/ 0 w 1634683"/>
              <a:gd name="connsiteY0" fmla="*/ 784799 h 831629"/>
              <a:gd name="connsiteX1" fmla="*/ 787146 w 1634683"/>
              <a:gd name="connsiteY1" fmla="*/ 0 h 831629"/>
              <a:gd name="connsiteX2" fmla="*/ 1634683 w 1634683"/>
              <a:gd name="connsiteY2" fmla="*/ 831629 h 831629"/>
              <a:gd name="connsiteX3" fmla="*/ 0 w 1634683"/>
              <a:gd name="connsiteY3" fmla="*/ 784799 h 831629"/>
              <a:gd name="connsiteX0" fmla="*/ 0 w 1634683"/>
              <a:gd name="connsiteY0" fmla="*/ 790679 h 837509"/>
              <a:gd name="connsiteX1" fmla="*/ 781162 w 1634683"/>
              <a:gd name="connsiteY1" fmla="*/ 0 h 837509"/>
              <a:gd name="connsiteX2" fmla="*/ 1634683 w 1634683"/>
              <a:gd name="connsiteY2" fmla="*/ 837509 h 837509"/>
              <a:gd name="connsiteX3" fmla="*/ 0 w 1634683"/>
              <a:gd name="connsiteY3" fmla="*/ 790679 h 837509"/>
            </a:gdLst>
            <a:ahLst/>
            <a:cxnLst>
              <a:cxn ang="0">
                <a:pos x="connsiteX0" y="connsiteY0"/>
              </a:cxn>
              <a:cxn ang="0">
                <a:pos x="connsiteX1" y="connsiteY1"/>
              </a:cxn>
              <a:cxn ang="0">
                <a:pos x="connsiteX2" y="connsiteY2"/>
              </a:cxn>
              <a:cxn ang="0">
                <a:pos x="connsiteX3" y="connsiteY3"/>
              </a:cxn>
            </a:cxnLst>
            <a:rect l="l" t="t" r="r" b="b"/>
            <a:pathLst>
              <a:path w="1634683" h="837509">
                <a:moveTo>
                  <a:pt x="0" y="790679"/>
                </a:moveTo>
                <a:lnTo>
                  <a:pt x="781162" y="0"/>
                </a:lnTo>
                <a:lnTo>
                  <a:pt x="1634683" y="837509"/>
                </a:lnTo>
                <a:lnTo>
                  <a:pt x="0" y="790679"/>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uadroTexto 3">
            <a:extLst>
              <a:ext uri="{FF2B5EF4-FFF2-40B4-BE49-F238E27FC236}">
                <a16:creationId xmlns:a16="http://schemas.microsoft.com/office/drawing/2014/main" id="{0DF233A3-B3A6-2ABA-D2A3-4D7F10B77B31}"/>
              </a:ext>
            </a:extLst>
          </p:cNvPr>
          <p:cNvSpPr txBox="1"/>
          <p:nvPr userDrawn="1"/>
        </p:nvSpPr>
        <p:spPr>
          <a:xfrm rot="18997798">
            <a:off x="-317267" y="330205"/>
            <a:ext cx="1551964"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BIBLIOLOGIA</a:t>
            </a:r>
            <a:endParaRPr kumimoji="0" lang="es-SV"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5575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9AE8A2D-3EB6-4C98-9F96-807A31BC24CD}"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10/04/2024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926610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p>
        </p:txBody>
      </p:sp>
      <p:sp>
        <p:nvSpPr>
          <p:cNvPr id="3" name="Marcador de contenido 2"/>
          <p:cNvSpPr>
            <a:spLocks noGrp="1"/>
          </p:cNvSpPr>
          <p:nvPr>
            <p:ph idx="1"/>
          </p:nvPr>
        </p:nvSpPr>
        <p:spPr>
          <a:xfrm>
            <a:off x="838200" y="1825625"/>
            <a:ext cx="10515600" cy="4351338"/>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9420E4A-810D-487E-916F-48725B1DFDAE}"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10/04/2024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78275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a:prstGeom prst="rect">
            <a:avLst/>
          </a:prstGeo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3B32F9-458E-44EA-B107-7289987594D3}"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10/04/2024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033330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C820BD0-8C74-45C7-9EF2-0DFC1CEB5A37}"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10/04/2024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pie de página 5"/>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Marcador de número de diapositiva 6"/>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988772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a:prstGeom prst="rect">
            <a:avLst/>
          </a:prstGeo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5B24FE-E916-4EDA-8204-5DCD4FCBA391}"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10/04/2024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Marcador de pie de página 7"/>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Marcador de número de diapositiva 8"/>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52482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p>
        </p:txBody>
      </p:sp>
      <p:sp>
        <p:nvSpPr>
          <p:cNvPr id="3" name="Marcador de fecha 2"/>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CA4F5DF-102B-47E9-96B7-83F175045E42}"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10/04/2024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Marcador de pie de página 3"/>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número de diapositiva 4"/>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17354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3C4442C-E5D4-44C9-A506-077DF84ACE9F}"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10/04/2024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2"/>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Marcador de número de diapositiva 3"/>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87229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a:prstGeom prst="rect">
            <a:avLst/>
          </a:prstGeo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A49B68-3F21-4B63-BACF-E7CDC4D2DFE6}"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10/04/2024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pie de página 5"/>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Marcador de número de diapositiva 6"/>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531240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a:prstGeom prst="rect">
            <a:avLst/>
          </a:prstGeo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BA1FFD-690F-4523-AFE4-D84B321E3D82}"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10/04/2024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pie de página 5"/>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Marcador de número de diapositiva 6"/>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4138345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p>
        </p:txBody>
      </p:sp>
      <p:sp>
        <p:nvSpPr>
          <p:cNvPr id="3" name="Marcador de texto vertical 2"/>
          <p:cNvSpPr>
            <a:spLocks noGrp="1"/>
          </p:cNvSpPr>
          <p:nvPr>
            <p:ph type="body" orient="vert" idx="1"/>
          </p:nvPr>
        </p:nvSpPr>
        <p:spPr>
          <a:xfrm>
            <a:off x="838200" y="1825625"/>
            <a:ext cx="10515600" cy="4351338"/>
          </a:xfrm>
          <a:prstGeom prst="rect">
            <a:avLst/>
          </a:prstGeo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252FDF-C35A-4E5C-9A23-47E9A8DD2081}"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10/04/2024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9091642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a:prstGeom prst="rect">
            <a:avLst/>
          </a:prstGeo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a:prstGeom prst="rect">
            <a:avLst/>
          </a:prstGeo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AF82429-8534-4111-91E1-0D5D78D3C4B2}" type="datetime1">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t>10/04/2024</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6642032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609600" y="274639"/>
            <a:ext cx="10972800" cy="5851525"/>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3" name="2 Marcador de fecha"/>
          <p:cNvSpPr>
            <a:spLocks noGrp="1"/>
          </p:cNvSpPr>
          <p:nvPr>
            <p:ph type="dt" sz="half" idx="10"/>
          </p:nvPr>
        </p:nvSpPr>
        <p:spPr>
          <a:xfrm>
            <a:off x="609600" y="6245225"/>
            <a:ext cx="2844800" cy="476250"/>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01DC718-0AEE-4561-AD91-B0990B29CEB0}" type="datetime1">
              <a:rPr kumimoji="0" lang="es-ES" sz="1400" b="0" i="0" u="none" strike="noStrike" kern="1200" cap="none" spc="0" normalizeH="0" baseline="0" noProof="0" smtClean="0">
                <a:ln>
                  <a:noFill/>
                </a:ln>
                <a:solidFill>
                  <a:srgbClr val="000000"/>
                </a:solidFill>
                <a:effectLst/>
                <a:uLnTx/>
                <a:uFillTx/>
                <a:latin typeface="Arial"/>
                <a:ea typeface="+mn-ea"/>
                <a:cs typeface="Arial"/>
              </a:rPr>
              <a:t>10/04/2024</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4" name="3 Marcador de pie de página"/>
          <p:cNvSpPr>
            <a:spLocks noGrp="1"/>
          </p:cNvSpPr>
          <p:nvPr>
            <p:ph type="ftr" sz="quarter" idx="11"/>
          </p:nvPr>
        </p:nvSpPr>
        <p:spPr>
          <a:xfrm>
            <a:off x="4165600" y="6245225"/>
            <a:ext cx="3860800" cy="476250"/>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5" name="4 Marcador de número de diapositiva"/>
          <p:cNvSpPr>
            <a:spLocks noGrp="1"/>
          </p:cNvSpPr>
          <p:nvPr>
            <p:ph type="sldNum" sz="quarter" idx="12"/>
          </p:nvPr>
        </p:nvSpPr>
        <p:spPr>
          <a:xfrm>
            <a:off x="8737600" y="6245225"/>
            <a:ext cx="2844800" cy="47625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6BB4626-83F0-407E-B69E-30689F138DF8}" type="slidenum">
              <a:rPr kumimoji="0" lang="en-US" sz="1400" b="0" i="0" u="none" strike="noStrike" kern="1200" cap="none" spc="0" normalizeH="0" baseline="0" noProof="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23273984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FDABE6-55EE-15BA-A271-3C6CC4C0E8D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SV"/>
          </a:p>
        </p:txBody>
      </p:sp>
      <p:sp>
        <p:nvSpPr>
          <p:cNvPr id="3" name="Subtítulo 2">
            <a:extLst>
              <a:ext uri="{FF2B5EF4-FFF2-40B4-BE49-F238E27FC236}">
                <a16:creationId xmlns:a16="http://schemas.microsoft.com/office/drawing/2014/main" id="{467188A8-288E-BC1F-3DDF-58E0C4F9AA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SV"/>
          </a:p>
        </p:txBody>
      </p:sp>
      <p:sp>
        <p:nvSpPr>
          <p:cNvPr id="4" name="Marcador de fecha 3">
            <a:extLst>
              <a:ext uri="{FF2B5EF4-FFF2-40B4-BE49-F238E27FC236}">
                <a16:creationId xmlns:a16="http://schemas.microsoft.com/office/drawing/2014/main" id="{65EB257E-969E-3390-4DBE-D38141E0BE91}"/>
              </a:ext>
            </a:extLst>
          </p:cNvPr>
          <p:cNvSpPr>
            <a:spLocks noGrp="1"/>
          </p:cNvSpPr>
          <p:nvPr>
            <p:ph type="dt" sz="half" idx="10"/>
          </p:nvPr>
        </p:nvSpPr>
        <p:spPr/>
        <p:txBody>
          <a:bodyPr/>
          <a:lstStyle/>
          <a:p>
            <a:fld id="{95071C1B-FDF2-4A32-81AE-DE46FCF18989}" type="datetime1">
              <a:rPr lang="es-ES" smtClean="0"/>
              <a:t>10/04/2024</a:t>
            </a:fld>
            <a:endParaRPr lang="es-SV"/>
          </a:p>
        </p:txBody>
      </p:sp>
      <p:sp>
        <p:nvSpPr>
          <p:cNvPr id="5" name="Marcador de pie de página 4">
            <a:extLst>
              <a:ext uri="{FF2B5EF4-FFF2-40B4-BE49-F238E27FC236}">
                <a16:creationId xmlns:a16="http://schemas.microsoft.com/office/drawing/2014/main" id="{FE21D465-1640-160C-52DD-F43522772A14}"/>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8EECD662-52F3-7F6F-95E7-2B00A7DB2228}"/>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6552703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A20899-10C4-8AA9-F503-F89CECB7DD66}"/>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92B861A2-F6CE-3E4F-CABF-2C6A3B40F9F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F513CAAC-0DEC-C8E7-E507-E785979E63F0}"/>
              </a:ext>
            </a:extLst>
          </p:cNvPr>
          <p:cNvSpPr>
            <a:spLocks noGrp="1"/>
          </p:cNvSpPr>
          <p:nvPr>
            <p:ph type="dt" sz="half" idx="10"/>
          </p:nvPr>
        </p:nvSpPr>
        <p:spPr/>
        <p:txBody>
          <a:bodyPr/>
          <a:lstStyle/>
          <a:p>
            <a:fld id="{2AC8C769-49A1-4F38-A051-834C2A6B38E6}" type="datetime1">
              <a:rPr lang="es-ES" smtClean="0"/>
              <a:t>10/04/2024</a:t>
            </a:fld>
            <a:endParaRPr lang="es-SV"/>
          </a:p>
        </p:txBody>
      </p:sp>
      <p:sp>
        <p:nvSpPr>
          <p:cNvPr id="5" name="Marcador de pie de página 4">
            <a:extLst>
              <a:ext uri="{FF2B5EF4-FFF2-40B4-BE49-F238E27FC236}">
                <a16:creationId xmlns:a16="http://schemas.microsoft.com/office/drawing/2014/main" id="{2560CCFE-81DA-D395-6172-B781E05F7703}"/>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D73CAD8B-EFDD-5940-8990-A4AAFB02B7EB}"/>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42482652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7CFE41-FD65-7570-8034-97E191FF0E4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4CAE4465-01F8-EB32-3F3F-8A1098E953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7C22743-F82C-DB17-2E86-C7AFAF4C0040}"/>
              </a:ext>
            </a:extLst>
          </p:cNvPr>
          <p:cNvSpPr>
            <a:spLocks noGrp="1"/>
          </p:cNvSpPr>
          <p:nvPr>
            <p:ph type="dt" sz="half" idx="10"/>
          </p:nvPr>
        </p:nvSpPr>
        <p:spPr/>
        <p:txBody>
          <a:bodyPr/>
          <a:lstStyle/>
          <a:p>
            <a:fld id="{699C8018-531E-465E-AC85-122C05FFC18C}" type="datetime1">
              <a:rPr lang="es-ES" smtClean="0"/>
              <a:t>10/04/2024</a:t>
            </a:fld>
            <a:endParaRPr lang="es-SV"/>
          </a:p>
        </p:txBody>
      </p:sp>
      <p:sp>
        <p:nvSpPr>
          <p:cNvPr id="5" name="Marcador de pie de página 4">
            <a:extLst>
              <a:ext uri="{FF2B5EF4-FFF2-40B4-BE49-F238E27FC236}">
                <a16:creationId xmlns:a16="http://schemas.microsoft.com/office/drawing/2014/main" id="{FE3BF651-784D-3BC2-220D-FEEDFF9F364A}"/>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59033218-5E46-6E93-05B7-6313B3F6E1CC}"/>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705271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8B5B0E-7CB9-B355-28EF-184323DFBB8A}"/>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09E9C486-CD68-7D84-A1C9-0D1FA753F7A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contenido 3">
            <a:extLst>
              <a:ext uri="{FF2B5EF4-FFF2-40B4-BE49-F238E27FC236}">
                <a16:creationId xmlns:a16="http://schemas.microsoft.com/office/drawing/2014/main" id="{F008F5B9-AF10-4607-3091-F759C109BE9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fecha 4">
            <a:extLst>
              <a:ext uri="{FF2B5EF4-FFF2-40B4-BE49-F238E27FC236}">
                <a16:creationId xmlns:a16="http://schemas.microsoft.com/office/drawing/2014/main" id="{592668DD-147C-3743-D0C0-21CB39D46215}"/>
              </a:ext>
            </a:extLst>
          </p:cNvPr>
          <p:cNvSpPr>
            <a:spLocks noGrp="1"/>
          </p:cNvSpPr>
          <p:nvPr>
            <p:ph type="dt" sz="half" idx="10"/>
          </p:nvPr>
        </p:nvSpPr>
        <p:spPr/>
        <p:txBody>
          <a:bodyPr/>
          <a:lstStyle/>
          <a:p>
            <a:fld id="{05089108-64B2-41BD-B4D5-02372C3BA554}" type="datetime1">
              <a:rPr lang="es-ES" smtClean="0"/>
              <a:t>10/04/2024</a:t>
            </a:fld>
            <a:endParaRPr lang="es-SV"/>
          </a:p>
        </p:txBody>
      </p:sp>
      <p:sp>
        <p:nvSpPr>
          <p:cNvPr id="6" name="Marcador de pie de página 5">
            <a:extLst>
              <a:ext uri="{FF2B5EF4-FFF2-40B4-BE49-F238E27FC236}">
                <a16:creationId xmlns:a16="http://schemas.microsoft.com/office/drawing/2014/main" id="{320CFA0E-6EEC-25C1-1EC1-A0973CE6323B}"/>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CE8EF804-BD65-372B-3D88-7834E82FCF04}"/>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29779668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9F04DD-24A7-E806-F342-ACE9D8FD6F1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AF9A86B3-AC9B-C1B5-1D27-45F8B1715F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08496D0-E810-A120-6703-43172F275DE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5" name="Marcador de texto 4">
            <a:extLst>
              <a:ext uri="{FF2B5EF4-FFF2-40B4-BE49-F238E27FC236}">
                <a16:creationId xmlns:a16="http://schemas.microsoft.com/office/drawing/2014/main" id="{14576E2A-331B-838B-0B1E-EE2A0581F2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D550637-692F-18C0-EB88-D126930CD19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7" name="Marcador de fecha 6">
            <a:extLst>
              <a:ext uri="{FF2B5EF4-FFF2-40B4-BE49-F238E27FC236}">
                <a16:creationId xmlns:a16="http://schemas.microsoft.com/office/drawing/2014/main" id="{A22E5BE8-44AF-93D6-ED98-0537D2D72C7F}"/>
              </a:ext>
            </a:extLst>
          </p:cNvPr>
          <p:cNvSpPr>
            <a:spLocks noGrp="1"/>
          </p:cNvSpPr>
          <p:nvPr>
            <p:ph type="dt" sz="half" idx="10"/>
          </p:nvPr>
        </p:nvSpPr>
        <p:spPr/>
        <p:txBody>
          <a:bodyPr/>
          <a:lstStyle/>
          <a:p>
            <a:fld id="{0E02BE72-4B4E-4AA6-BC12-08BAF44F0CCF}" type="datetime1">
              <a:rPr lang="es-ES" smtClean="0"/>
              <a:t>10/04/2024</a:t>
            </a:fld>
            <a:endParaRPr lang="es-SV"/>
          </a:p>
        </p:txBody>
      </p:sp>
      <p:sp>
        <p:nvSpPr>
          <p:cNvPr id="8" name="Marcador de pie de página 7">
            <a:extLst>
              <a:ext uri="{FF2B5EF4-FFF2-40B4-BE49-F238E27FC236}">
                <a16:creationId xmlns:a16="http://schemas.microsoft.com/office/drawing/2014/main" id="{01F7FA3B-3769-FD04-0D5E-A2E79C6F05F2}"/>
              </a:ext>
            </a:extLst>
          </p:cNvPr>
          <p:cNvSpPr>
            <a:spLocks noGrp="1"/>
          </p:cNvSpPr>
          <p:nvPr>
            <p:ph type="ftr" sz="quarter" idx="11"/>
          </p:nvPr>
        </p:nvSpPr>
        <p:spPr/>
        <p:txBody>
          <a:bodyPr/>
          <a:lstStyle/>
          <a:p>
            <a:endParaRPr lang="es-SV"/>
          </a:p>
        </p:txBody>
      </p:sp>
      <p:sp>
        <p:nvSpPr>
          <p:cNvPr id="9" name="Marcador de número de diapositiva 8">
            <a:extLst>
              <a:ext uri="{FF2B5EF4-FFF2-40B4-BE49-F238E27FC236}">
                <a16:creationId xmlns:a16="http://schemas.microsoft.com/office/drawing/2014/main" id="{C1D50CC2-B1C9-8ADC-949A-8CB0D5AD832F}"/>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31484861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A8C65D-9F44-642C-3497-1D8A4BFF7CCD}"/>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fecha 2">
            <a:extLst>
              <a:ext uri="{FF2B5EF4-FFF2-40B4-BE49-F238E27FC236}">
                <a16:creationId xmlns:a16="http://schemas.microsoft.com/office/drawing/2014/main" id="{2E04AF2B-DD9A-B54E-6E08-A3FDE391DCCF}"/>
              </a:ext>
            </a:extLst>
          </p:cNvPr>
          <p:cNvSpPr>
            <a:spLocks noGrp="1"/>
          </p:cNvSpPr>
          <p:nvPr>
            <p:ph type="dt" sz="half" idx="10"/>
          </p:nvPr>
        </p:nvSpPr>
        <p:spPr/>
        <p:txBody>
          <a:bodyPr/>
          <a:lstStyle/>
          <a:p>
            <a:fld id="{4C57D025-1A5D-49F6-8D00-5958A91CDEAA}" type="datetime1">
              <a:rPr lang="es-ES" smtClean="0"/>
              <a:t>10/04/2024</a:t>
            </a:fld>
            <a:endParaRPr lang="es-SV"/>
          </a:p>
        </p:txBody>
      </p:sp>
      <p:sp>
        <p:nvSpPr>
          <p:cNvPr id="4" name="Marcador de pie de página 3">
            <a:extLst>
              <a:ext uri="{FF2B5EF4-FFF2-40B4-BE49-F238E27FC236}">
                <a16:creationId xmlns:a16="http://schemas.microsoft.com/office/drawing/2014/main" id="{D349B497-699E-74E1-51EF-18F4EAD55309}"/>
              </a:ext>
            </a:extLst>
          </p:cNvPr>
          <p:cNvSpPr>
            <a:spLocks noGrp="1"/>
          </p:cNvSpPr>
          <p:nvPr>
            <p:ph type="ftr" sz="quarter" idx="11"/>
          </p:nvPr>
        </p:nvSpPr>
        <p:spPr/>
        <p:txBody>
          <a:bodyPr/>
          <a:lstStyle/>
          <a:p>
            <a:endParaRPr lang="es-SV"/>
          </a:p>
        </p:txBody>
      </p:sp>
      <p:sp>
        <p:nvSpPr>
          <p:cNvPr id="5" name="Marcador de número de diapositiva 4">
            <a:extLst>
              <a:ext uri="{FF2B5EF4-FFF2-40B4-BE49-F238E27FC236}">
                <a16:creationId xmlns:a16="http://schemas.microsoft.com/office/drawing/2014/main" id="{241FE358-D752-CECC-4169-D42BB18358CE}"/>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19544033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0E46193-C194-A19D-4FB3-7533E7770911}"/>
              </a:ext>
            </a:extLst>
          </p:cNvPr>
          <p:cNvSpPr>
            <a:spLocks noGrp="1"/>
          </p:cNvSpPr>
          <p:nvPr>
            <p:ph type="dt" sz="half" idx="10"/>
          </p:nvPr>
        </p:nvSpPr>
        <p:spPr/>
        <p:txBody>
          <a:bodyPr/>
          <a:lstStyle/>
          <a:p>
            <a:fld id="{612A1BFA-F529-41CF-B38D-7DDB4E292C9F}" type="datetime1">
              <a:rPr lang="es-ES" smtClean="0"/>
              <a:t>10/04/2024</a:t>
            </a:fld>
            <a:endParaRPr lang="es-SV"/>
          </a:p>
        </p:txBody>
      </p:sp>
      <p:sp>
        <p:nvSpPr>
          <p:cNvPr id="3" name="Marcador de pie de página 2">
            <a:extLst>
              <a:ext uri="{FF2B5EF4-FFF2-40B4-BE49-F238E27FC236}">
                <a16:creationId xmlns:a16="http://schemas.microsoft.com/office/drawing/2014/main" id="{0D6EC723-1160-5FDD-216F-643A8D4F9A0F}"/>
              </a:ext>
            </a:extLst>
          </p:cNvPr>
          <p:cNvSpPr>
            <a:spLocks noGrp="1"/>
          </p:cNvSpPr>
          <p:nvPr>
            <p:ph type="ftr" sz="quarter" idx="11"/>
          </p:nvPr>
        </p:nvSpPr>
        <p:spPr/>
        <p:txBody>
          <a:bodyPr/>
          <a:lstStyle/>
          <a:p>
            <a:endParaRPr lang="es-SV"/>
          </a:p>
        </p:txBody>
      </p:sp>
      <p:sp>
        <p:nvSpPr>
          <p:cNvPr id="4" name="Marcador de número de diapositiva 3">
            <a:extLst>
              <a:ext uri="{FF2B5EF4-FFF2-40B4-BE49-F238E27FC236}">
                <a16:creationId xmlns:a16="http://schemas.microsoft.com/office/drawing/2014/main" id="{A9CBE897-22CA-65F6-1032-9596457469A5}"/>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31278117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20B582-D5CB-9C2C-0CF5-C01171FF0E0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contenido 2">
            <a:extLst>
              <a:ext uri="{FF2B5EF4-FFF2-40B4-BE49-F238E27FC236}">
                <a16:creationId xmlns:a16="http://schemas.microsoft.com/office/drawing/2014/main" id="{CD588320-11A4-3F4C-9986-F8DA873065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texto 3">
            <a:extLst>
              <a:ext uri="{FF2B5EF4-FFF2-40B4-BE49-F238E27FC236}">
                <a16:creationId xmlns:a16="http://schemas.microsoft.com/office/drawing/2014/main" id="{D0F530F7-7BC9-F455-1049-288FBF0CB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0159D18-8AD6-D257-0BA2-9EAA87227967}"/>
              </a:ext>
            </a:extLst>
          </p:cNvPr>
          <p:cNvSpPr>
            <a:spLocks noGrp="1"/>
          </p:cNvSpPr>
          <p:nvPr>
            <p:ph type="dt" sz="half" idx="10"/>
          </p:nvPr>
        </p:nvSpPr>
        <p:spPr/>
        <p:txBody>
          <a:bodyPr/>
          <a:lstStyle/>
          <a:p>
            <a:fld id="{1CB4E540-6385-4846-A880-848BEACA1DC3}" type="datetime1">
              <a:rPr lang="es-ES" smtClean="0"/>
              <a:t>10/04/2024</a:t>
            </a:fld>
            <a:endParaRPr lang="es-SV"/>
          </a:p>
        </p:txBody>
      </p:sp>
      <p:sp>
        <p:nvSpPr>
          <p:cNvPr id="6" name="Marcador de pie de página 5">
            <a:extLst>
              <a:ext uri="{FF2B5EF4-FFF2-40B4-BE49-F238E27FC236}">
                <a16:creationId xmlns:a16="http://schemas.microsoft.com/office/drawing/2014/main" id="{12CB2051-A875-50A6-FB7B-2571B63B5398}"/>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345B13AC-06D0-AFA0-2F1A-4BD048770B18}"/>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4221808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4D5B0-47A4-FA5F-FDDB-6E07CEA2C8A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SV"/>
          </a:p>
        </p:txBody>
      </p:sp>
      <p:sp>
        <p:nvSpPr>
          <p:cNvPr id="3" name="Marcador de posición de imagen 2">
            <a:extLst>
              <a:ext uri="{FF2B5EF4-FFF2-40B4-BE49-F238E27FC236}">
                <a16:creationId xmlns:a16="http://schemas.microsoft.com/office/drawing/2014/main" id="{E3ADC26E-7C70-49FE-9664-8B4919FB0A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SV"/>
          </a:p>
        </p:txBody>
      </p:sp>
      <p:sp>
        <p:nvSpPr>
          <p:cNvPr id="4" name="Marcador de texto 3">
            <a:extLst>
              <a:ext uri="{FF2B5EF4-FFF2-40B4-BE49-F238E27FC236}">
                <a16:creationId xmlns:a16="http://schemas.microsoft.com/office/drawing/2014/main" id="{873262B7-3130-4B69-A81B-B9BF0C770E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236371-8E4E-842F-36AE-E22D74AE4D02}"/>
              </a:ext>
            </a:extLst>
          </p:cNvPr>
          <p:cNvSpPr>
            <a:spLocks noGrp="1"/>
          </p:cNvSpPr>
          <p:nvPr>
            <p:ph type="dt" sz="half" idx="10"/>
          </p:nvPr>
        </p:nvSpPr>
        <p:spPr/>
        <p:txBody>
          <a:bodyPr/>
          <a:lstStyle/>
          <a:p>
            <a:fld id="{A2286B3F-E2CF-4093-882B-C7F50BB4F6A8}" type="datetime1">
              <a:rPr lang="es-ES" smtClean="0"/>
              <a:t>10/04/2024</a:t>
            </a:fld>
            <a:endParaRPr lang="es-SV"/>
          </a:p>
        </p:txBody>
      </p:sp>
      <p:sp>
        <p:nvSpPr>
          <p:cNvPr id="6" name="Marcador de pie de página 5">
            <a:extLst>
              <a:ext uri="{FF2B5EF4-FFF2-40B4-BE49-F238E27FC236}">
                <a16:creationId xmlns:a16="http://schemas.microsoft.com/office/drawing/2014/main" id="{5056B0B0-AD3C-E4C0-4AC8-F91467A65266}"/>
              </a:ext>
            </a:extLst>
          </p:cNvPr>
          <p:cNvSpPr>
            <a:spLocks noGrp="1"/>
          </p:cNvSpPr>
          <p:nvPr>
            <p:ph type="ftr" sz="quarter" idx="11"/>
          </p:nvPr>
        </p:nvSpPr>
        <p:spPr/>
        <p:txBody>
          <a:bodyPr/>
          <a:lstStyle/>
          <a:p>
            <a:endParaRPr lang="es-SV"/>
          </a:p>
        </p:txBody>
      </p:sp>
      <p:sp>
        <p:nvSpPr>
          <p:cNvPr id="7" name="Marcador de número de diapositiva 6">
            <a:extLst>
              <a:ext uri="{FF2B5EF4-FFF2-40B4-BE49-F238E27FC236}">
                <a16:creationId xmlns:a16="http://schemas.microsoft.com/office/drawing/2014/main" id="{D0447245-E92C-EA4E-4570-B336688FF2D1}"/>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36923995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EB054-D62F-08C1-0F66-2C186A3F0A1F}"/>
              </a:ext>
            </a:extLst>
          </p:cNvPr>
          <p:cNvSpPr>
            <a:spLocks noGrp="1"/>
          </p:cNvSpPr>
          <p:nvPr>
            <p:ph type="title"/>
          </p:nvPr>
        </p:nvSpPr>
        <p:spPr/>
        <p:txBody>
          <a:bodyPr/>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2FD4A589-DB07-36D2-BD20-315F3F289D7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5A236616-F33F-BAEC-D707-01863C16F142}"/>
              </a:ext>
            </a:extLst>
          </p:cNvPr>
          <p:cNvSpPr>
            <a:spLocks noGrp="1"/>
          </p:cNvSpPr>
          <p:nvPr>
            <p:ph type="dt" sz="half" idx="10"/>
          </p:nvPr>
        </p:nvSpPr>
        <p:spPr/>
        <p:txBody>
          <a:bodyPr/>
          <a:lstStyle/>
          <a:p>
            <a:fld id="{2C5A5004-AC57-46A4-AA5A-31D2C9C0FACB}" type="datetime1">
              <a:rPr lang="es-ES" smtClean="0"/>
              <a:t>10/04/2024</a:t>
            </a:fld>
            <a:endParaRPr lang="es-SV"/>
          </a:p>
        </p:txBody>
      </p:sp>
      <p:sp>
        <p:nvSpPr>
          <p:cNvPr id="5" name="Marcador de pie de página 4">
            <a:extLst>
              <a:ext uri="{FF2B5EF4-FFF2-40B4-BE49-F238E27FC236}">
                <a16:creationId xmlns:a16="http://schemas.microsoft.com/office/drawing/2014/main" id="{2598FE69-E7C4-BDB6-B21A-835AA0B0A447}"/>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04DECC96-8588-3087-B1DB-A2D6CC168DF3}"/>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24148817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161EABE-5BDB-6F11-3BE3-41657F068E6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SV"/>
          </a:p>
        </p:txBody>
      </p:sp>
      <p:sp>
        <p:nvSpPr>
          <p:cNvPr id="3" name="Marcador de texto vertical 2">
            <a:extLst>
              <a:ext uri="{FF2B5EF4-FFF2-40B4-BE49-F238E27FC236}">
                <a16:creationId xmlns:a16="http://schemas.microsoft.com/office/drawing/2014/main" id="{C9CDA03C-91FF-9E63-E8E4-4E310B159E8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4CF337A2-965F-A276-F49D-98632B7E2222}"/>
              </a:ext>
            </a:extLst>
          </p:cNvPr>
          <p:cNvSpPr>
            <a:spLocks noGrp="1"/>
          </p:cNvSpPr>
          <p:nvPr>
            <p:ph type="dt" sz="half" idx="10"/>
          </p:nvPr>
        </p:nvSpPr>
        <p:spPr/>
        <p:txBody>
          <a:bodyPr/>
          <a:lstStyle/>
          <a:p>
            <a:fld id="{FE143C35-A41D-4B07-827B-97819EB3455C}" type="datetime1">
              <a:rPr lang="es-ES" smtClean="0"/>
              <a:t>10/04/2024</a:t>
            </a:fld>
            <a:endParaRPr lang="es-SV"/>
          </a:p>
        </p:txBody>
      </p:sp>
      <p:sp>
        <p:nvSpPr>
          <p:cNvPr id="5" name="Marcador de pie de página 4">
            <a:extLst>
              <a:ext uri="{FF2B5EF4-FFF2-40B4-BE49-F238E27FC236}">
                <a16:creationId xmlns:a16="http://schemas.microsoft.com/office/drawing/2014/main" id="{FAF77DCB-9D3F-032D-03B9-B7AB193A2A69}"/>
              </a:ext>
            </a:extLst>
          </p:cNvPr>
          <p:cNvSpPr>
            <a:spLocks noGrp="1"/>
          </p:cNvSpPr>
          <p:nvPr>
            <p:ph type="ftr" sz="quarter" idx="11"/>
          </p:nvPr>
        </p:nvSpPr>
        <p:spPr/>
        <p:txBody>
          <a:bodyPr/>
          <a:lstStyle/>
          <a:p>
            <a:endParaRPr lang="es-SV"/>
          </a:p>
        </p:txBody>
      </p:sp>
      <p:sp>
        <p:nvSpPr>
          <p:cNvPr id="6" name="Marcador de número de diapositiva 5">
            <a:extLst>
              <a:ext uri="{FF2B5EF4-FFF2-40B4-BE49-F238E27FC236}">
                <a16:creationId xmlns:a16="http://schemas.microsoft.com/office/drawing/2014/main" id="{AA5A8C1D-9F3E-D4C4-401C-5E6BABAD2C29}"/>
              </a:ext>
            </a:extLst>
          </p:cNvPr>
          <p:cNvSpPr>
            <a:spLocks noGrp="1"/>
          </p:cNvSpPr>
          <p:nvPr>
            <p:ph type="sldNum" sz="quarter" idx="12"/>
          </p:nvPr>
        </p:nvSpPr>
        <p:spPr/>
        <p:txBody>
          <a:bodyPr/>
          <a:lstStyle/>
          <a:p>
            <a:fld id="{5F77B6CD-6736-467B-BB58-480AB162B03F}" type="slidenum">
              <a:rPr lang="es-SV" smtClean="0"/>
              <a:t>‹Nº›</a:t>
            </a:fld>
            <a:endParaRPr lang="es-SV"/>
          </a:p>
        </p:txBody>
      </p:sp>
    </p:spTree>
    <p:extLst>
      <p:ext uri="{BB962C8B-B14F-4D97-AF65-F5344CB8AC3E}">
        <p14:creationId xmlns:p14="http://schemas.microsoft.com/office/powerpoint/2010/main" val="4505074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l="495" t="436" r="25924" b="12832"/>
          <a:stretch/>
        </p:blipFill>
        <p:spPr>
          <a:xfrm>
            <a:off x="0" y="164"/>
            <a:ext cx="9060712" cy="6857836"/>
          </a:xfrm>
          <a:custGeom>
            <a:avLst/>
            <a:gdLst>
              <a:gd name="connsiteX0" fmla="*/ 0 w 9060712"/>
              <a:gd name="connsiteY0" fmla="*/ 0 h 6857836"/>
              <a:gd name="connsiteX1" fmla="*/ 6977016 w 9060712"/>
              <a:gd name="connsiteY1" fmla="*/ 466 h 6857836"/>
              <a:gd name="connsiteX2" fmla="*/ 8957116 w 9060712"/>
              <a:gd name="connsiteY2" fmla="*/ 1996056 h 6857836"/>
              <a:gd name="connsiteX3" fmla="*/ 8957116 w 9060712"/>
              <a:gd name="connsiteY3" fmla="*/ 2500167 h 6857836"/>
              <a:gd name="connsiteX4" fmla="*/ 4633275 w 9060712"/>
              <a:gd name="connsiteY4" fmla="*/ 6857836 h 6857836"/>
              <a:gd name="connsiteX5" fmla="*/ 0 w 9060712"/>
              <a:gd name="connsiteY5" fmla="*/ 6857425 h 6857836"/>
              <a:gd name="connsiteX6" fmla="*/ 0 w 9060712"/>
              <a:gd name="connsiteY6" fmla="*/ 0 h 6857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60712" h="6857836">
                <a:moveTo>
                  <a:pt x="0" y="0"/>
                </a:moveTo>
                <a:lnTo>
                  <a:pt x="6977016" y="466"/>
                </a:lnTo>
                <a:lnTo>
                  <a:pt x="8957116" y="1996056"/>
                </a:lnTo>
                <a:cubicBezTo>
                  <a:pt x="9095244" y="2135262"/>
                  <a:pt x="9095244" y="2360961"/>
                  <a:pt x="8957116" y="2500167"/>
                </a:cubicBezTo>
                <a:cubicBezTo>
                  <a:pt x="7515835" y="3952724"/>
                  <a:pt x="6074555" y="5405279"/>
                  <a:pt x="4633275" y="6857836"/>
                </a:cubicBezTo>
                <a:lnTo>
                  <a:pt x="0" y="6857425"/>
                </a:lnTo>
                <a:lnTo>
                  <a:pt x="0" y="0"/>
                </a:lnTo>
                <a:close/>
              </a:path>
            </a:pathLst>
          </a:custGeom>
        </p:spPr>
      </p:pic>
      <p:pic>
        <p:nvPicPr>
          <p:cNvPr id="8" name="Picture 7"/>
          <p:cNvPicPr>
            <a:picLocks noChangeAspect="1"/>
          </p:cNvPicPr>
          <p:nvPr userDrawn="1"/>
        </p:nvPicPr>
        <p:blipFill rotWithShape="1">
          <a:blip r:embed="rId4" cstate="print">
            <a:extLst>
              <a:ext uri="{28A0092B-C50C-407E-A947-70E740481C1C}">
                <a14:useLocalDpi xmlns:a14="http://schemas.microsoft.com/office/drawing/2010/main" val="0"/>
              </a:ext>
            </a:extLst>
          </a:blip>
          <a:srcRect l="40887" t="57415" r="18907" b="12832"/>
          <a:stretch/>
        </p:blipFill>
        <p:spPr>
          <a:xfrm>
            <a:off x="4949131" y="4493696"/>
            <a:ext cx="5000386" cy="2376066"/>
          </a:xfrm>
          <a:custGeom>
            <a:avLst/>
            <a:gdLst>
              <a:gd name="connsiteX0" fmla="*/ 2475438 w 4950877"/>
              <a:gd name="connsiteY0" fmla="*/ 0 h 2352541"/>
              <a:gd name="connsiteX1" fmla="*/ 2724999 w 4950877"/>
              <a:gd name="connsiteY1" fmla="*/ 104405 h 2352541"/>
              <a:gd name="connsiteX2" fmla="*/ 4950877 w 4950877"/>
              <a:gd name="connsiteY2" fmla="*/ 2352541 h 2352541"/>
              <a:gd name="connsiteX3" fmla="*/ 0 w 4950877"/>
              <a:gd name="connsiteY3" fmla="*/ 2352541 h 2352541"/>
              <a:gd name="connsiteX4" fmla="*/ 2225878 w 4950877"/>
              <a:gd name="connsiteY4" fmla="*/ 104405 h 2352541"/>
              <a:gd name="connsiteX5" fmla="*/ 2475438 w 4950877"/>
              <a:gd name="connsiteY5" fmla="*/ 0 h 235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50877" h="2352541">
                <a:moveTo>
                  <a:pt x="2475438" y="0"/>
                </a:moveTo>
                <a:cubicBezTo>
                  <a:pt x="2565761" y="0"/>
                  <a:pt x="2656085" y="34802"/>
                  <a:pt x="2724999" y="104405"/>
                </a:cubicBezTo>
                <a:lnTo>
                  <a:pt x="4950877" y="2352541"/>
                </a:lnTo>
                <a:lnTo>
                  <a:pt x="0" y="2352541"/>
                </a:lnTo>
                <a:lnTo>
                  <a:pt x="2225878" y="104405"/>
                </a:lnTo>
                <a:cubicBezTo>
                  <a:pt x="2294792" y="34802"/>
                  <a:pt x="2385115" y="0"/>
                  <a:pt x="2475438" y="0"/>
                </a:cubicBezTo>
                <a:close/>
              </a:path>
            </a:pathLst>
          </a:custGeom>
        </p:spPr>
      </p:pic>
      <p:sp>
        <p:nvSpPr>
          <p:cNvPr id="9" name="Freeform 8"/>
          <p:cNvSpPr/>
          <p:nvPr userDrawn="1"/>
        </p:nvSpPr>
        <p:spPr>
          <a:xfrm>
            <a:off x="2667503" y="631"/>
            <a:ext cx="9524497" cy="6857369"/>
          </a:xfrm>
          <a:custGeom>
            <a:avLst/>
            <a:gdLst>
              <a:gd name="connsiteX0" fmla="*/ 0 w 9524497"/>
              <a:gd name="connsiteY0" fmla="*/ 0 h 6857369"/>
              <a:gd name="connsiteX1" fmla="*/ 9524497 w 9524497"/>
              <a:gd name="connsiteY1" fmla="*/ 0 h 6857369"/>
              <a:gd name="connsiteX2" fmla="*/ 9524497 w 9524497"/>
              <a:gd name="connsiteY2" fmla="*/ 6857369 h 6857369"/>
              <a:gd name="connsiteX3" fmla="*/ 7256667 w 9524497"/>
              <a:gd name="connsiteY3" fmla="*/ 6857369 h 6857369"/>
              <a:gd name="connsiteX4" fmla="*/ 5031380 w 9524497"/>
              <a:gd name="connsiteY4" fmla="*/ 4609829 h 6857369"/>
              <a:gd name="connsiteX5" fmla="*/ 4781820 w 9524497"/>
              <a:gd name="connsiteY5" fmla="*/ 4505425 h 6857369"/>
              <a:gd name="connsiteX6" fmla="*/ 4532260 w 9524497"/>
              <a:gd name="connsiteY6" fmla="*/ 4609829 h 6857369"/>
              <a:gd name="connsiteX7" fmla="*/ 2306971 w 9524497"/>
              <a:gd name="connsiteY7" fmla="*/ 6857369 h 6857369"/>
              <a:gd name="connsiteX8" fmla="*/ 1956079 w 9524497"/>
              <a:gd name="connsiteY8" fmla="*/ 6857369 h 6857369"/>
              <a:gd name="connsiteX9" fmla="*/ 6270599 w 9524497"/>
              <a:gd name="connsiteY9" fmla="*/ 2499702 h 6857369"/>
              <a:gd name="connsiteX10" fmla="*/ 6270599 w 9524497"/>
              <a:gd name="connsiteY10" fmla="*/ 1995592 h 6857369"/>
              <a:gd name="connsiteX11" fmla="*/ 4294767 w 9524497"/>
              <a:gd name="connsiteY11" fmla="*/ 1 h 6857369"/>
              <a:gd name="connsiteX12" fmla="*/ 0 w 9524497"/>
              <a:gd name="connsiteY12" fmla="*/ 1 h 6857369"/>
              <a:gd name="connsiteX13" fmla="*/ 0 w 9524497"/>
              <a:gd name="connsiteY13" fmla="*/ 0 h 685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524497" h="6857369">
                <a:moveTo>
                  <a:pt x="0" y="0"/>
                </a:moveTo>
                <a:lnTo>
                  <a:pt x="9524497" y="0"/>
                </a:lnTo>
                <a:lnTo>
                  <a:pt x="9524497" y="6857369"/>
                </a:lnTo>
                <a:lnTo>
                  <a:pt x="7256667" y="6857369"/>
                </a:lnTo>
                <a:lnTo>
                  <a:pt x="5031380" y="4609829"/>
                </a:lnTo>
                <a:cubicBezTo>
                  <a:pt x="4962465" y="4540226"/>
                  <a:pt x="4872143" y="4505425"/>
                  <a:pt x="4781820" y="4505425"/>
                </a:cubicBezTo>
                <a:cubicBezTo>
                  <a:pt x="4691497" y="4505425"/>
                  <a:pt x="4601172" y="4540226"/>
                  <a:pt x="4532260" y="4609829"/>
                </a:cubicBezTo>
                <a:lnTo>
                  <a:pt x="2306971" y="6857369"/>
                </a:lnTo>
                <a:lnTo>
                  <a:pt x="1956079" y="6857369"/>
                </a:lnTo>
                <a:lnTo>
                  <a:pt x="6270599" y="2499702"/>
                </a:lnTo>
                <a:cubicBezTo>
                  <a:pt x="6408427" y="2360496"/>
                  <a:pt x="6408427" y="2134798"/>
                  <a:pt x="6270599" y="1995592"/>
                </a:cubicBezTo>
                <a:lnTo>
                  <a:pt x="4294767" y="1"/>
                </a:lnTo>
                <a:lnTo>
                  <a:pt x="0" y="1"/>
                </a:lnTo>
                <a:lnTo>
                  <a:pt x="0" y="0"/>
                </a:lnTo>
                <a:close/>
              </a:path>
            </a:pathLst>
          </a:custGeom>
          <a:solidFill>
            <a:srgbClr val="E46C0A"/>
          </a:solidFill>
          <a:ln w="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12750" hangingPunct="0"/>
            <a:endParaRPr lang="en-US" sz="5000" kern="0">
              <a:solidFill>
                <a:srgbClr val="FFFFFF"/>
              </a:solidFill>
              <a:sym typeface="Helvetica Light"/>
            </a:endParaRPr>
          </a:p>
        </p:txBody>
      </p:sp>
      <p:sp>
        <p:nvSpPr>
          <p:cNvPr id="10" name="Rectangle 9"/>
          <p:cNvSpPr/>
          <p:nvPr userDrawn="1"/>
        </p:nvSpPr>
        <p:spPr>
          <a:xfrm>
            <a:off x="11940921" y="2441413"/>
            <a:ext cx="52045" cy="3124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2750" hangingPunct="0"/>
            <a:endParaRPr lang="en-US" sz="5000" kern="0">
              <a:solidFill>
                <a:prstClr val="white"/>
              </a:solidFill>
              <a:sym typeface="Helvetica Light"/>
            </a:endParaRPr>
          </a:p>
        </p:txBody>
      </p:sp>
      <p:sp>
        <p:nvSpPr>
          <p:cNvPr id="12" name="Freeform 11"/>
          <p:cNvSpPr/>
          <p:nvPr userDrawn="1"/>
        </p:nvSpPr>
        <p:spPr>
          <a:xfrm>
            <a:off x="4973885" y="4505459"/>
            <a:ext cx="4950877" cy="2352541"/>
          </a:xfrm>
          <a:custGeom>
            <a:avLst/>
            <a:gdLst>
              <a:gd name="connsiteX0" fmla="*/ 3798260 w 7596521"/>
              <a:gd name="connsiteY0" fmla="*/ 0 h 3609690"/>
              <a:gd name="connsiteX1" fmla="*/ 4181180 w 7596521"/>
              <a:gd name="connsiteY1" fmla="*/ 160196 h 3609690"/>
              <a:gd name="connsiteX2" fmla="*/ 7596521 w 7596521"/>
              <a:gd name="connsiteY2" fmla="*/ 3609690 h 3609690"/>
              <a:gd name="connsiteX3" fmla="*/ 0 w 7596521"/>
              <a:gd name="connsiteY3" fmla="*/ 3609690 h 3609690"/>
              <a:gd name="connsiteX4" fmla="*/ 3415340 w 7596521"/>
              <a:gd name="connsiteY4" fmla="*/ 160196 h 3609690"/>
              <a:gd name="connsiteX5" fmla="*/ 3798260 w 7596521"/>
              <a:gd name="connsiteY5" fmla="*/ 0 h 3609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96521" h="3609690">
                <a:moveTo>
                  <a:pt x="3798260" y="0"/>
                </a:moveTo>
                <a:cubicBezTo>
                  <a:pt x="3936850" y="0"/>
                  <a:pt x="4075440" y="53399"/>
                  <a:pt x="4181180" y="160196"/>
                </a:cubicBezTo>
                <a:lnTo>
                  <a:pt x="7596521" y="3609690"/>
                </a:lnTo>
                <a:lnTo>
                  <a:pt x="0" y="3609690"/>
                </a:lnTo>
                <a:lnTo>
                  <a:pt x="3415340" y="160196"/>
                </a:lnTo>
                <a:cubicBezTo>
                  <a:pt x="3521080" y="53399"/>
                  <a:pt x="3659670" y="0"/>
                  <a:pt x="3798260" y="0"/>
                </a:cubicBezTo>
                <a:close/>
              </a:path>
            </a:pathLst>
          </a:custGeom>
          <a:solidFill>
            <a:schemeClr val="tx1">
              <a:alpha val="3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fromWordArt="0" anchor="ctr" anchorCtr="0" forceAA="0" compatLnSpc="1">
            <a:noAutofit/>
          </a:bodyPr>
          <a:lstStyle/>
          <a:p>
            <a:pPr algn="ctr" defTabSz="412750" hangingPunct="0"/>
            <a:endParaRPr lang="en-US" sz="1600" kern="0">
              <a:solidFill>
                <a:srgbClr val="FFFFFF"/>
              </a:solidFill>
              <a:sym typeface="Helvetica Light"/>
            </a:endParaRPr>
          </a:p>
        </p:txBody>
      </p:sp>
      <p:sp>
        <p:nvSpPr>
          <p:cNvPr id="13" name="Freeform 12"/>
          <p:cNvSpPr/>
          <p:nvPr userDrawn="1"/>
        </p:nvSpPr>
        <p:spPr>
          <a:xfrm>
            <a:off x="-14514" y="164"/>
            <a:ext cx="9060712" cy="6857836"/>
          </a:xfrm>
          <a:custGeom>
            <a:avLst/>
            <a:gdLst>
              <a:gd name="connsiteX0" fmla="*/ 0 w 9060712"/>
              <a:gd name="connsiteY0" fmla="*/ 0 h 6857836"/>
              <a:gd name="connsiteX1" fmla="*/ 6977016 w 9060712"/>
              <a:gd name="connsiteY1" fmla="*/ 466 h 6857836"/>
              <a:gd name="connsiteX2" fmla="*/ 8957116 w 9060712"/>
              <a:gd name="connsiteY2" fmla="*/ 1996056 h 6857836"/>
              <a:gd name="connsiteX3" fmla="*/ 8957116 w 9060712"/>
              <a:gd name="connsiteY3" fmla="*/ 2500167 h 6857836"/>
              <a:gd name="connsiteX4" fmla="*/ 4633275 w 9060712"/>
              <a:gd name="connsiteY4" fmla="*/ 6857836 h 6857836"/>
              <a:gd name="connsiteX5" fmla="*/ 0 w 9060712"/>
              <a:gd name="connsiteY5" fmla="*/ 6857425 h 6857836"/>
              <a:gd name="connsiteX6" fmla="*/ 0 w 9060712"/>
              <a:gd name="connsiteY6" fmla="*/ 0 h 6857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60712" h="6857836">
                <a:moveTo>
                  <a:pt x="0" y="0"/>
                </a:moveTo>
                <a:lnTo>
                  <a:pt x="6977016" y="466"/>
                </a:lnTo>
                <a:lnTo>
                  <a:pt x="8957116" y="1996056"/>
                </a:lnTo>
                <a:cubicBezTo>
                  <a:pt x="9095244" y="2135262"/>
                  <a:pt x="9095244" y="2360961"/>
                  <a:pt x="8957116" y="2500167"/>
                </a:cubicBezTo>
                <a:cubicBezTo>
                  <a:pt x="7515835" y="3952724"/>
                  <a:pt x="6074555" y="5405279"/>
                  <a:pt x="4633275" y="6857836"/>
                </a:cubicBezTo>
                <a:lnTo>
                  <a:pt x="0" y="6857425"/>
                </a:lnTo>
                <a:lnTo>
                  <a:pt x="0" y="0"/>
                </a:lnTo>
                <a:close/>
              </a:path>
            </a:pathLst>
          </a:custGeom>
          <a:solidFill>
            <a:schemeClr val="tx1">
              <a:alpha val="3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fromWordArt="0" anchor="ctr" anchorCtr="0" forceAA="0" compatLnSpc="1">
            <a:noAutofit/>
          </a:bodyPr>
          <a:lstStyle/>
          <a:p>
            <a:pPr algn="ctr" defTabSz="412750" hangingPunct="0"/>
            <a:endParaRPr lang="en-US" sz="1600" kern="0">
              <a:solidFill>
                <a:srgbClr val="FFFFFF"/>
              </a:solidFill>
              <a:sym typeface="Helvetica Light"/>
            </a:endParaRPr>
          </a:p>
        </p:txBody>
      </p:sp>
      <p:sp>
        <p:nvSpPr>
          <p:cNvPr id="2" name="Title 1"/>
          <p:cNvSpPr>
            <a:spLocks noGrp="1"/>
          </p:cNvSpPr>
          <p:nvPr>
            <p:ph type="ctrTitle"/>
          </p:nvPr>
        </p:nvSpPr>
        <p:spPr>
          <a:xfrm>
            <a:off x="6267450" y="2590801"/>
            <a:ext cx="5410200" cy="2595562"/>
          </a:xfrm>
        </p:spPr>
        <p:txBody>
          <a:bodyPr anchor="b"/>
          <a:lstStyle>
            <a:lvl1pPr algn="r">
              <a:defRPr sz="6000">
                <a:solidFill>
                  <a:schemeClr val="bg2"/>
                </a:solidFill>
              </a:defRPr>
            </a:lvl1pPr>
          </a:lstStyle>
          <a:p>
            <a:r>
              <a:rPr lang="en-US" dirty="0"/>
              <a:t>Click to edit Master title style</a:t>
            </a:r>
          </a:p>
        </p:txBody>
      </p:sp>
      <p:sp>
        <p:nvSpPr>
          <p:cNvPr id="3" name="Subtitle 2"/>
          <p:cNvSpPr>
            <a:spLocks noGrp="1"/>
          </p:cNvSpPr>
          <p:nvPr>
            <p:ph type="subTitle" idx="1"/>
          </p:nvPr>
        </p:nvSpPr>
        <p:spPr>
          <a:xfrm>
            <a:off x="5600700" y="6230144"/>
            <a:ext cx="5010150" cy="494506"/>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582394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846A6B-AA8F-415C-8864-C540FCD30ED1}" type="datetime1">
              <a:rPr lang="en-US" smtClean="0"/>
              <a:t>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922051-5EEB-4A27-8F45-D4B1AD087E9B}" type="slidenum">
              <a:rPr lang="en-US" smtClean="0"/>
              <a:t>‹Nº›</a:t>
            </a:fld>
            <a:endParaRPr lang="en-US"/>
          </a:p>
        </p:txBody>
      </p:sp>
    </p:spTree>
    <p:extLst>
      <p:ext uri="{BB962C8B-B14F-4D97-AF65-F5344CB8AC3E}">
        <p14:creationId xmlns:p14="http://schemas.microsoft.com/office/powerpoint/2010/main" val="33637854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4258F6-E341-4A31-A439-72BF261C34CA}" type="datetime1">
              <a:rPr lang="en-US" smtClean="0"/>
              <a:t>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922051-5EEB-4A27-8F45-D4B1AD087E9B}" type="slidenum">
              <a:rPr lang="en-US" smtClean="0"/>
              <a:t>‹Nº›</a:t>
            </a:fld>
            <a:endParaRPr lang="en-US"/>
          </a:p>
        </p:txBody>
      </p:sp>
      <p:sp>
        <p:nvSpPr>
          <p:cNvPr id="7" name="Title Placeholder 1"/>
          <p:cNvSpPr txBox="1">
            <a:spLocks/>
          </p:cNvSpPr>
          <p:nvPr userDrawn="1"/>
        </p:nvSpPr>
        <p:spPr>
          <a:xfrm>
            <a:off x="139285" y="0"/>
            <a:ext cx="11214515" cy="72177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404040"/>
                </a:solidFill>
                <a:latin typeface="+mj-lt"/>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21365378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39439EA-6893-4165-B564-9633079DCFE9}" type="datetime1">
              <a:rPr lang="en-US" smtClean="0"/>
              <a:t>4/10/2024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922051-5EEB-4A27-8F45-D4B1AD087E9B}" type="slidenum">
              <a:rPr lang="en-US" smtClean="0"/>
              <a:pPr/>
              <a:t>‹Nº›</a:t>
            </a:fld>
            <a:endParaRPr lang="en-US"/>
          </a:p>
        </p:txBody>
      </p:sp>
      <p:sp>
        <p:nvSpPr>
          <p:cNvPr id="12" name="Picture Placeholder 10"/>
          <p:cNvSpPr>
            <a:spLocks noGrp="1"/>
          </p:cNvSpPr>
          <p:nvPr>
            <p:ph type="pic" sz="quarter" idx="13"/>
          </p:nvPr>
        </p:nvSpPr>
        <p:spPr>
          <a:xfrm>
            <a:off x="838199" y="1767786"/>
            <a:ext cx="1956816" cy="1956816"/>
          </a:xfrm>
          <a:prstGeom prst="ellipse">
            <a:avLst/>
          </a:prstGeom>
        </p:spPr>
        <p:txBody>
          <a:bodyPr/>
          <a:lstStyle/>
          <a:p>
            <a:endParaRPr lang="en-US"/>
          </a:p>
        </p:txBody>
      </p:sp>
      <p:sp>
        <p:nvSpPr>
          <p:cNvPr id="14" name="Picture Placeholder 10"/>
          <p:cNvSpPr>
            <a:spLocks noGrp="1"/>
          </p:cNvSpPr>
          <p:nvPr>
            <p:ph type="pic" sz="quarter" idx="14"/>
          </p:nvPr>
        </p:nvSpPr>
        <p:spPr>
          <a:xfrm>
            <a:off x="3696641" y="1767786"/>
            <a:ext cx="1956816" cy="1956816"/>
          </a:xfrm>
          <a:prstGeom prst="ellipse">
            <a:avLst/>
          </a:prstGeom>
        </p:spPr>
        <p:txBody>
          <a:bodyPr/>
          <a:lstStyle/>
          <a:p>
            <a:endParaRPr lang="en-US"/>
          </a:p>
        </p:txBody>
      </p:sp>
      <p:sp>
        <p:nvSpPr>
          <p:cNvPr id="16" name="Picture Placeholder 10"/>
          <p:cNvSpPr>
            <a:spLocks noGrp="1"/>
          </p:cNvSpPr>
          <p:nvPr>
            <p:ph type="pic" sz="quarter" idx="15"/>
          </p:nvPr>
        </p:nvSpPr>
        <p:spPr>
          <a:xfrm>
            <a:off x="6555083" y="1767786"/>
            <a:ext cx="1956816" cy="1956816"/>
          </a:xfrm>
          <a:prstGeom prst="ellipse">
            <a:avLst/>
          </a:prstGeom>
        </p:spPr>
        <p:txBody>
          <a:bodyPr/>
          <a:lstStyle/>
          <a:p>
            <a:endParaRPr lang="en-US"/>
          </a:p>
        </p:txBody>
      </p:sp>
      <p:sp>
        <p:nvSpPr>
          <p:cNvPr id="18" name="Picture Placeholder 10"/>
          <p:cNvSpPr>
            <a:spLocks noGrp="1"/>
          </p:cNvSpPr>
          <p:nvPr>
            <p:ph type="pic" sz="quarter" idx="16"/>
          </p:nvPr>
        </p:nvSpPr>
        <p:spPr>
          <a:xfrm>
            <a:off x="9413524" y="1767786"/>
            <a:ext cx="1956816" cy="1956816"/>
          </a:xfrm>
          <a:prstGeom prst="ellipse">
            <a:avLst/>
          </a:prstGeom>
        </p:spPr>
        <p:txBody>
          <a:bodyPr/>
          <a:lstStyle/>
          <a:p>
            <a:endParaRPr lang="en-US"/>
          </a:p>
        </p:txBody>
      </p:sp>
    </p:spTree>
    <p:extLst>
      <p:ext uri="{BB962C8B-B14F-4D97-AF65-F5344CB8AC3E}">
        <p14:creationId xmlns:p14="http://schemas.microsoft.com/office/powerpoint/2010/main" val="9574739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3_Custom Layout">
    <p:spTree>
      <p:nvGrpSpPr>
        <p:cNvPr id="1" name=""/>
        <p:cNvGrpSpPr/>
        <p:nvPr/>
      </p:nvGrpSpPr>
      <p:grpSpPr>
        <a:xfrm>
          <a:off x="0" y="0"/>
          <a:ext cx="0" cy="0"/>
          <a:chOff x="0" y="0"/>
          <a:chExt cx="0" cy="0"/>
        </a:xfrm>
      </p:grpSpPr>
      <p:sp>
        <p:nvSpPr>
          <p:cNvPr id="17" name="Picture Placeholder 16"/>
          <p:cNvSpPr>
            <a:spLocks noGrp="1"/>
          </p:cNvSpPr>
          <p:nvPr>
            <p:ph type="pic" sz="quarter" idx="13"/>
          </p:nvPr>
        </p:nvSpPr>
        <p:spPr>
          <a:xfrm>
            <a:off x="6096000" y="869118"/>
            <a:ext cx="2951163" cy="2946400"/>
          </a:xfrm>
          <a:custGeom>
            <a:avLst/>
            <a:gdLst>
              <a:gd name="connsiteX0" fmla="*/ 0 w 2951163"/>
              <a:gd name="connsiteY0" fmla="*/ 0 h 2946400"/>
              <a:gd name="connsiteX1" fmla="*/ 2951163 w 2951163"/>
              <a:gd name="connsiteY1" fmla="*/ 2946400 h 2946400"/>
              <a:gd name="connsiteX2" fmla="*/ 0 w 2951163"/>
              <a:gd name="connsiteY2" fmla="*/ 2946400 h 2946400"/>
            </a:gdLst>
            <a:ahLst/>
            <a:cxnLst>
              <a:cxn ang="0">
                <a:pos x="connsiteX0" y="connsiteY0"/>
              </a:cxn>
              <a:cxn ang="0">
                <a:pos x="connsiteX1" y="connsiteY1"/>
              </a:cxn>
              <a:cxn ang="0">
                <a:pos x="connsiteX2" y="connsiteY2"/>
              </a:cxn>
            </a:cxnLst>
            <a:rect l="l" t="t" r="r" b="b"/>
            <a:pathLst>
              <a:path w="2951163" h="2946400">
                <a:moveTo>
                  <a:pt x="0" y="0"/>
                </a:moveTo>
                <a:cubicBezTo>
                  <a:pt x="1630070" y="0"/>
                  <a:pt x="2951163" y="1319264"/>
                  <a:pt x="2951163" y="2946400"/>
                </a:cubicBezTo>
                <a:lnTo>
                  <a:pt x="0" y="2946400"/>
                </a:lnTo>
                <a:close/>
              </a:path>
            </a:pathLst>
          </a:custGeom>
        </p:spPr>
        <p:txBody>
          <a:bodyPr wrap="square">
            <a:noAutofit/>
          </a:bodyPr>
          <a:lstStyle/>
          <a:p>
            <a:endParaRPr lang="en-US"/>
          </a:p>
        </p:txBody>
      </p:sp>
      <p:sp>
        <p:nvSpPr>
          <p:cNvPr id="19" name="Picture Placeholder 18"/>
          <p:cNvSpPr>
            <a:spLocks noGrp="1"/>
          </p:cNvSpPr>
          <p:nvPr>
            <p:ph type="pic" sz="quarter" idx="14"/>
          </p:nvPr>
        </p:nvSpPr>
        <p:spPr>
          <a:xfrm>
            <a:off x="3144838" y="3815518"/>
            <a:ext cx="2951163" cy="2946400"/>
          </a:xfrm>
          <a:custGeom>
            <a:avLst/>
            <a:gdLst>
              <a:gd name="connsiteX0" fmla="*/ 0 w 2951163"/>
              <a:gd name="connsiteY0" fmla="*/ 0 h 2946400"/>
              <a:gd name="connsiteX1" fmla="*/ 2951163 w 2951163"/>
              <a:gd name="connsiteY1" fmla="*/ 0 h 2946400"/>
              <a:gd name="connsiteX2" fmla="*/ 2951163 w 2951163"/>
              <a:gd name="connsiteY2" fmla="*/ 2946400 h 2946400"/>
              <a:gd name="connsiteX3" fmla="*/ 0 w 2951163"/>
              <a:gd name="connsiteY3" fmla="*/ 0 h 2946400"/>
            </a:gdLst>
            <a:ahLst/>
            <a:cxnLst>
              <a:cxn ang="0">
                <a:pos x="connsiteX0" y="connsiteY0"/>
              </a:cxn>
              <a:cxn ang="0">
                <a:pos x="connsiteX1" y="connsiteY1"/>
              </a:cxn>
              <a:cxn ang="0">
                <a:pos x="connsiteX2" y="connsiteY2"/>
              </a:cxn>
              <a:cxn ang="0">
                <a:pos x="connsiteX3" y="connsiteY3"/>
              </a:cxn>
            </a:cxnLst>
            <a:rect l="l" t="t" r="r" b="b"/>
            <a:pathLst>
              <a:path w="2951163" h="2946400">
                <a:moveTo>
                  <a:pt x="0" y="0"/>
                </a:moveTo>
                <a:lnTo>
                  <a:pt x="2951163" y="0"/>
                </a:lnTo>
                <a:lnTo>
                  <a:pt x="2951163" y="2946400"/>
                </a:lnTo>
                <a:cubicBezTo>
                  <a:pt x="1321396" y="2946400"/>
                  <a:pt x="0" y="1627137"/>
                  <a:pt x="0" y="0"/>
                </a:cubicBez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39439EA-6893-4165-B564-9633079DCFE9}" type="datetime1">
              <a:rPr lang="en-US" smtClean="0"/>
              <a:t>4/10/2024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922051-5EEB-4A27-8F45-D4B1AD087E9B}" type="slidenum">
              <a:rPr lang="en-US" smtClean="0"/>
              <a:pPr/>
              <a:t>‹Nº›</a:t>
            </a:fld>
            <a:endParaRPr lang="en-US"/>
          </a:p>
        </p:txBody>
      </p:sp>
    </p:spTree>
    <p:extLst>
      <p:ext uri="{BB962C8B-B14F-4D97-AF65-F5344CB8AC3E}">
        <p14:creationId xmlns:p14="http://schemas.microsoft.com/office/powerpoint/2010/main" val="33805471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4_Custom Layout">
    <p:spTree>
      <p:nvGrpSpPr>
        <p:cNvPr id="1" name=""/>
        <p:cNvGrpSpPr/>
        <p:nvPr/>
      </p:nvGrpSpPr>
      <p:grpSpPr>
        <a:xfrm>
          <a:off x="0" y="0"/>
          <a:ext cx="0" cy="0"/>
          <a:chOff x="0" y="0"/>
          <a:chExt cx="0" cy="0"/>
        </a:xfrm>
      </p:grpSpPr>
      <p:sp>
        <p:nvSpPr>
          <p:cNvPr id="11" name="Picture Placeholder 10"/>
          <p:cNvSpPr>
            <a:spLocks noGrp="1"/>
          </p:cNvSpPr>
          <p:nvPr>
            <p:ph type="pic" sz="quarter" idx="13"/>
          </p:nvPr>
        </p:nvSpPr>
        <p:spPr>
          <a:xfrm>
            <a:off x="4260384" y="914399"/>
            <a:ext cx="3877056" cy="5632704"/>
          </a:xfrm>
          <a:custGeom>
            <a:avLst/>
            <a:gdLst>
              <a:gd name="connsiteX0" fmla="*/ 0 w 3877056"/>
              <a:gd name="connsiteY0" fmla="*/ 0 h 5632704"/>
              <a:gd name="connsiteX1" fmla="*/ 3877056 w 3877056"/>
              <a:gd name="connsiteY1" fmla="*/ 0 h 5632704"/>
              <a:gd name="connsiteX2" fmla="*/ 3877056 w 3877056"/>
              <a:gd name="connsiteY2" fmla="*/ 5632704 h 5632704"/>
              <a:gd name="connsiteX3" fmla="*/ 0 w 3877056"/>
              <a:gd name="connsiteY3" fmla="*/ 5632704 h 5632704"/>
            </a:gdLst>
            <a:ahLst/>
            <a:cxnLst>
              <a:cxn ang="0">
                <a:pos x="connsiteX0" y="connsiteY0"/>
              </a:cxn>
              <a:cxn ang="0">
                <a:pos x="connsiteX1" y="connsiteY1"/>
              </a:cxn>
              <a:cxn ang="0">
                <a:pos x="connsiteX2" y="connsiteY2"/>
              </a:cxn>
              <a:cxn ang="0">
                <a:pos x="connsiteX3" y="connsiteY3"/>
              </a:cxn>
            </a:cxnLst>
            <a:rect l="l" t="t" r="r" b="b"/>
            <a:pathLst>
              <a:path w="3877056" h="5632704">
                <a:moveTo>
                  <a:pt x="0" y="0"/>
                </a:moveTo>
                <a:lnTo>
                  <a:pt x="3877056" y="0"/>
                </a:lnTo>
                <a:lnTo>
                  <a:pt x="3877056" y="5632704"/>
                </a:lnTo>
                <a:lnTo>
                  <a:pt x="0" y="5632704"/>
                </a:lnTo>
                <a:close/>
              </a:path>
            </a:pathLst>
          </a:custGeom>
        </p:spPr>
        <p:txBody>
          <a:bodyPr wrap="square">
            <a:noAutofit/>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39439EA-6893-4165-B564-9633079DCFE9}" type="datetime1">
              <a:rPr lang="en-US" smtClean="0"/>
              <a:t>4/10/2024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922051-5EEB-4A27-8F45-D4B1AD087E9B}" type="slidenum">
              <a:rPr lang="en-US" smtClean="0"/>
              <a:pPr/>
              <a:t>‹Nº›</a:t>
            </a:fld>
            <a:endParaRPr lang="en-US"/>
          </a:p>
        </p:txBody>
      </p:sp>
    </p:spTree>
    <p:extLst>
      <p:ext uri="{BB962C8B-B14F-4D97-AF65-F5344CB8AC3E}">
        <p14:creationId xmlns:p14="http://schemas.microsoft.com/office/powerpoint/2010/main" val="34550304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2E922051-5EEB-4A27-8F45-D4B1AD087E9B}" type="slidenum">
              <a:rPr lang="en-US" smtClean="0"/>
              <a:pPr/>
              <a:t>‹Nº›</a:t>
            </a:fld>
            <a:endParaRPr lang="en-US"/>
          </a:p>
        </p:txBody>
      </p:sp>
      <p:sp>
        <p:nvSpPr>
          <p:cNvPr id="42" name="Picture Placeholder 41"/>
          <p:cNvSpPr>
            <a:spLocks noGrp="1"/>
          </p:cNvSpPr>
          <p:nvPr>
            <p:ph type="pic" sz="quarter" idx="13"/>
          </p:nvPr>
        </p:nvSpPr>
        <p:spPr>
          <a:xfrm>
            <a:off x="5279490" y="906523"/>
            <a:ext cx="1636776" cy="1636776"/>
          </a:xfrm>
          <a:custGeom>
            <a:avLst/>
            <a:gdLst>
              <a:gd name="connsiteX0" fmla="*/ 818388 w 1636776"/>
              <a:gd name="connsiteY0" fmla="*/ 0 h 1636776"/>
              <a:gd name="connsiteX1" fmla="*/ 1636776 w 1636776"/>
              <a:gd name="connsiteY1" fmla="*/ 818388 h 1636776"/>
              <a:gd name="connsiteX2" fmla="*/ 818388 w 1636776"/>
              <a:gd name="connsiteY2" fmla="*/ 1636776 h 1636776"/>
              <a:gd name="connsiteX3" fmla="*/ 0 w 1636776"/>
              <a:gd name="connsiteY3" fmla="*/ 818388 h 1636776"/>
              <a:gd name="connsiteX4" fmla="*/ 818388 w 1636776"/>
              <a:gd name="connsiteY4" fmla="*/ 0 h 1636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776" h="1636776">
                <a:moveTo>
                  <a:pt x="818388" y="0"/>
                </a:moveTo>
                <a:cubicBezTo>
                  <a:pt x="1270371" y="0"/>
                  <a:pt x="1636776" y="366405"/>
                  <a:pt x="1636776" y="818388"/>
                </a:cubicBezTo>
                <a:cubicBezTo>
                  <a:pt x="1636776" y="1270371"/>
                  <a:pt x="1270371" y="1636776"/>
                  <a:pt x="818388" y="1636776"/>
                </a:cubicBezTo>
                <a:cubicBezTo>
                  <a:pt x="366405" y="1636776"/>
                  <a:pt x="0" y="1270371"/>
                  <a:pt x="0" y="818388"/>
                </a:cubicBezTo>
                <a:cubicBezTo>
                  <a:pt x="0" y="366405"/>
                  <a:pt x="366405" y="0"/>
                  <a:pt x="818388" y="0"/>
                </a:cubicBezTo>
                <a:close/>
              </a:path>
            </a:pathLst>
          </a:custGeom>
        </p:spPr>
        <p:txBody>
          <a:bodyPr wrap="square">
            <a:noAutofit/>
          </a:bodyPr>
          <a:lstStyle/>
          <a:p>
            <a:endParaRPr lang="en-US"/>
          </a:p>
        </p:txBody>
      </p:sp>
      <p:sp>
        <p:nvSpPr>
          <p:cNvPr id="44" name="Picture Placeholder 43"/>
          <p:cNvSpPr>
            <a:spLocks noGrp="1"/>
          </p:cNvSpPr>
          <p:nvPr>
            <p:ph type="pic" sz="quarter" idx="14"/>
          </p:nvPr>
        </p:nvSpPr>
        <p:spPr>
          <a:xfrm>
            <a:off x="2137783" y="3621652"/>
            <a:ext cx="612648" cy="612648"/>
          </a:xfrm>
          <a:custGeom>
            <a:avLst/>
            <a:gdLst>
              <a:gd name="connsiteX0" fmla="*/ 818388 w 1636776"/>
              <a:gd name="connsiteY0" fmla="*/ 0 h 1636776"/>
              <a:gd name="connsiteX1" fmla="*/ 1636776 w 1636776"/>
              <a:gd name="connsiteY1" fmla="*/ 818388 h 1636776"/>
              <a:gd name="connsiteX2" fmla="*/ 818388 w 1636776"/>
              <a:gd name="connsiteY2" fmla="*/ 1636776 h 1636776"/>
              <a:gd name="connsiteX3" fmla="*/ 0 w 1636776"/>
              <a:gd name="connsiteY3" fmla="*/ 818388 h 1636776"/>
              <a:gd name="connsiteX4" fmla="*/ 818388 w 1636776"/>
              <a:gd name="connsiteY4" fmla="*/ 0 h 1636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776" h="1636776">
                <a:moveTo>
                  <a:pt x="818388" y="0"/>
                </a:moveTo>
                <a:cubicBezTo>
                  <a:pt x="1270371" y="0"/>
                  <a:pt x="1636776" y="366405"/>
                  <a:pt x="1636776" y="818388"/>
                </a:cubicBezTo>
                <a:cubicBezTo>
                  <a:pt x="1636776" y="1270371"/>
                  <a:pt x="1270371" y="1636776"/>
                  <a:pt x="818388" y="1636776"/>
                </a:cubicBezTo>
                <a:cubicBezTo>
                  <a:pt x="366405" y="1636776"/>
                  <a:pt x="0" y="1270371"/>
                  <a:pt x="0" y="818388"/>
                </a:cubicBezTo>
                <a:cubicBezTo>
                  <a:pt x="0" y="366405"/>
                  <a:pt x="366405" y="0"/>
                  <a:pt x="818388" y="0"/>
                </a:cubicBezTo>
                <a:close/>
              </a:path>
            </a:pathLst>
          </a:custGeom>
        </p:spPr>
        <p:txBody>
          <a:bodyPr wrap="square">
            <a:noAutofit/>
          </a:bodyPr>
          <a:lstStyle>
            <a:lvl1pPr>
              <a:defRPr sz="1100"/>
            </a:lvl1pPr>
          </a:lstStyle>
          <a:p>
            <a:endParaRPr lang="en-US"/>
          </a:p>
        </p:txBody>
      </p:sp>
      <p:sp>
        <p:nvSpPr>
          <p:cNvPr id="47" name="Picture Placeholder 46"/>
          <p:cNvSpPr>
            <a:spLocks noGrp="1"/>
          </p:cNvSpPr>
          <p:nvPr>
            <p:ph type="pic" sz="quarter" idx="15"/>
          </p:nvPr>
        </p:nvSpPr>
        <p:spPr>
          <a:xfrm>
            <a:off x="9438460" y="3621652"/>
            <a:ext cx="612648" cy="612648"/>
          </a:xfrm>
          <a:custGeom>
            <a:avLst/>
            <a:gdLst>
              <a:gd name="connsiteX0" fmla="*/ 818388 w 1636776"/>
              <a:gd name="connsiteY0" fmla="*/ 0 h 1636776"/>
              <a:gd name="connsiteX1" fmla="*/ 1636776 w 1636776"/>
              <a:gd name="connsiteY1" fmla="*/ 818388 h 1636776"/>
              <a:gd name="connsiteX2" fmla="*/ 818388 w 1636776"/>
              <a:gd name="connsiteY2" fmla="*/ 1636776 h 1636776"/>
              <a:gd name="connsiteX3" fmla="*/ 0 w 1636776"/>
              <a:gd name="connsiteY3" fmla="*/ 818388 h 1636776"/>
              <a:gd name="connsiteX4" fmla="*/ 818388 w 1636776"/>
              <a:gd name="connsiteY4" fmla="*/ 0 h 1636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776" h="1636776">
                <a:moveTo>
                  <a:pt x="818388" y="0"/>
                </a:moveTo>
                <a:cubicBezTo>
                  <a:pt x="1270371" y="0"/>
                  <a:pt x="1636776" y="366405"/>
                  <a:pt x="1636776" y="818388"/>
                </a:cubicBezTo>
                <a:cubicBezTo>
                  <a:pt x="1636776" y="1270371"/>
                  <a:pt x="1270371" y="1636776"/>
                  <a:pt x="818388" y="1636776"/>
                </a:cubicBezTo>
                <a:cubicBezTo>
                  <a:pt x="366405" y="1636776"/>
                  <a:pt x="0" y="1270371"/>
                  <a:pt x="0" y="818388"/>
                </a:cubicBezTo>
                <a:cubicBezTo>
                  <a:pt x="0" y="366405"/>
                  <a:pt x="366405" y="0"/>
                  <a:pt x="818388" y="0"/>
                </a:cubicBezTo>
                <a:close/>
              </a:path>
            </a:pathLst>
          </a:custGeom>
        </p:spPr>
        <p:txBody>
          <a:bodyPr wrap="square">
            <a:noAutofit/>
          </a:bodyPr>
          <a:lstStyle>
            <a:lvl1pPr>
              <a:defRPr sz="1100"/>
            </a:lvl1pPr>
          </a:lstStyle>
          <a:p>
            <a:endParaRPr lang="en-US" dirty="0"/>
          </a:p>
        </p:txBody>
      </p:sp>
      <p:sp>
        <p:nvSpPr>
          <p:cNvPr id="48" name="Picture Placeholder 47"/>
          <p:cNvSpPr>
            <a:spLocks noGrp="1"/>
          </p:cNvSpPr>
          <p:nvPr>
            <p:ph type="pic" sz="quarter" idx="16"/>
          </p:nvPr>
        </p:nvSpPr>
        <p:spPr>
          <a:xfrm>
            <a:off x="5788121" y="3621652"/>
            <a:ext cx="612648" cy="612648"/>
          </a:xfrm>
          <a:custGeom>
            <a:avLst/>
            <a:gdLst>
              <a:gd name="connsiteX0" fmla="*/ 818388 w 1636776"/>
              <a:gd name="connsiteY0" fmla="*/ 0 h 1636776"/>
              <a:gd name="connsiteX1" fmla="*/ 1636776 w 1636776"/>
              <a:gd name="connsiteY1" fmla="*/ 818388 h 1636776"/>
              <a:gd name="connsiteX2" fmla="*/ 818388 w 1636776"/>
              <a:gd name="connsiteY2" fmla="*/ 1636776 h 1636776"/>
              <a:gd name="connsiteX3" fmla="*/ 0 w 1636776"/>
              <a:gd name="connsiteY3" fmla="*/ 818388 h 1636776"/>
              <a:gd name="connsiteX4" fmla="*/ 818388 w 1636776"/>
              <a:gd name="connsiteY4" fmla="*/ 0 h 1636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776" h="1636776">
                <a:moveTo>
                  <a:pt x="818388" y="0"/>
                </a:moveTo>
                <a:cubicBezTo>
                  <a:pt x="1270371" y="0"/>
                  <a:pt x="1636776" y="366405"/>
                  <a:pt x="1636776" y="818388"/>
                </a:cubicBezTo>
                <a:cubicBezTo>
                  <a:pt x="1636776" y="1270371"/>
                  <a:pt x="1270371" y="1636776"/>
                  <a:pt x="818388" y="1636776"/>
                </a:cubicBezTo>
                <a:cubicBezTo>
                  <a:pt x="366405" y="1636776"/>
                  <a:pt x="0" y="1270371"/>
                  <a:pt x="0" y="818388"/>
                </a:cubicBezTo>
                <a:cubicBezTo>
                  <a:pt x="0" y="366405"/>
                  <a:pt x="366405" y="0"/>
                  <a:pt x="818388" y="0"/>
                </a:cubicBezTo>
                <a:close/>
              </a:path>
            </a:pathLst>
          </a:custGeom>
        </p:spPr>
        <p:txBody>
          <a:bodyPr wrap="square">
            <a:noAutofit/>
          </a:bodyPr>
          <a:lstStyle>
            <a:lvl1pPr>
              <a:defRPr sz="1100"/>
            </a:lvl1pPr>
          </a:lstStyle>
          <a:p>
            <a:endParaRPr lang="en-US"/>
          </a:p>
        </p:txBody>
      </p:sp>
      <p:sp>
        <p:nvSpPr>
          <p:cNvPr id="50" name="Picture Placeholder 49"/>
          <p:cNvSpPr>
            <a:spLocks noGrp="1"/>
          </p:cNvSpPr>
          <p:nvPr>
            <p:ph type="pic" sz="quarter" idx="18"/>
          </p:nvPr>
        </p:nvSpPr>
        <p:spPr>
          <a:xfrm>
            <a:off x="2161995" y="5113904"/>
            <a:ext cx="612648" cy="612648"/>
          </a:xfrm>
          <a:custGeom>
            <a:avLst/>
            <a:gdLst>
              <a:gd name="connsiteX0" fmla="*/ 818388 w 1636776"/>
              <a:gd name="connsiteY0" fmla="*/ 0 h 1636776"/>
              <a:gd name="connsiteX1" fmla="*/ 1636776 w 1636776"/>
              <a:gd name="connsiteY1" fmla="*/ 818388 h 1636776"/>
              <a:gd name="connsiteX2" fmla="*/ 818388 w 1636776"/>
              <a:gd name="connsiteY2" fmla="*/ 1636776 h 1636776"/>
              <a:gd name="connsiteX3" fmla="*/ 0 w 1636776"/>
              <a:gd name="connsiteY3" fmla="*/ 818388 h 1636776"/>
              <a:gd name="connsiteX4" fmla="*/ 818388 w 1636776"/>
              <a:gd name="connsiteY4" fmla="*/ 0 h 1636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776" h="1636776">
                <a:moveTo>
                  <a:pt x="818388" y="0"/>
                </a:moveTo>
                <a:cubicBezTo>
                  <a:pt x="1270371" y="0"/>
                  <a:pt x="1636776" y="366405"/>
                  <a:pt x="1636776" y="818388"/>
                </a:cubicBezTo>
                <a:cubicBezTo>
                  <a:pt x="1636776" y="1270371"/>
                  <a:pt x="1270371" y="1636776"/>
                  <a:pt x="818388" y="1636776"/>
                </a:cubicBezTo>
                <a:cubicBezTo>
                  <a:pt x="366405" y="1636776"/>
                  <a:pt x="0" y="1270371"/>
                  <a:pt x="0" y="818388"/>
                </a:cubicBezTo>
                <a:cubicBezTo>
                  <a:pt x="0" y="366405"/>
                  <a:pt x="366405" y="0"/>
                  <a:pt x="818388" y="0"/>
                </a:cubicBezTo>
                <a:close/>
              </a:path>
            </a:pathLst>
          </a:custGeom>
        </p:spPr>
        <p:txBody>
          <a:bodyPr wrap="square">
            <a:noAutofit/>
          </a:bodyPr>
          <a:lstStyle>
            <a:lvl1pPr>
              <a:defRPr sz="1100"/>
            </a:lvl1pPr>
          </a:lstStyle>
          <a:p>
            <a:endParaRPr lang="en-US"/>
          </a:p>
        </p:txBody>
      </p:sp>
      <p:sp>
        <p:nvSpPr>
          <p:cNvPr id="52" name="Picture Placeholder 51"/>
          <p:cNvSpPr>
            <a:spLocks noGrp="1"/>
          </p:cNvSpPr>
          <p:nvPr>
            <p:ph type="pic" sz="quarter" idx="17"/>
          </p:nvPr>
        </p:nvSpPr>
        <p:spPr>
          <a:xfrm>
            <a:off x="1062154" y="5113904"/>
            <a:ext cx="612648" cy="612648"/>
          </a:xfrm>
          <a:custGeom>
            <a:avLst/>
            <a:gdLst>
              <a:gd name="connsiteX0" fmla="*/ 818388 w 1636776"/>
              <a:gd name="connsiteY0" fmla="*/ 0 h 1636776"/>
              <a:gd name="connsiteX1" fmla="*/ 1636776 w 1636776"/>
              <a:gd name="connsiteY1" fmla="*/ 818388 h 1636776"/>
              <a:gd name="connsiteX2" fmla="*/ 818388 w 1636776"/>
              <a:gd name="connsiteY2" fmla="*/ 1636776 h 1636776"/>
              <a:gd name="connsiteX3" fmla="*/ 0 w 1636776"/>
              <a:gd name="connsiteY3" fmla="*/ 818388 h 1636776"/>
              <a:gd name="connsiteX4" fmla="*/ 818388 w 1636776"/>
              <a:gd name="connsiteY4" fmla="*/ 0 h 1636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776" h="1636776">
                <a:moveTo>
                  <a:pt x="818388" y="0"/>
                </a:moveTo>
                <a:cubicBezTo>
                  <a:pt x="1270371" y="0"/>
                  <a:pt x="1636776" y="366405"/>
                  <a:pt x="1636776" y="818388"/>
                </a:cubicBezTo>
                <a:cubicBezTo>
                  <a:pt x="1636776" y="1270371"/>
                  <a:pt x="1270371" y="1636776"/>
                  <a:pt x="818388" y="1636776"/>
                </a:cubicBezTo>
                <a:cubicBezTo>
                  <a:pt x="366405" y="1636776"/>
                  <a:pt x="0" y="1270371"/>
                  <a:pt x="0" y="818388"/>
                </a:cubicBezTo>
                <a:cubicBezTo>
                  <a:pt x="0" y="366405"/>
                  <a:pt x="366405" y="0"/>
                  <a:pt x="818388" y="0"/>
                </a:cubicBezTo>
                <a:close/>
              </a:path>
            </a:pathLst>
          </a:custGeom>
        </p:spPr>
        <p:txBody>
          <a:bodyPr wrap="square">
            <a:noAutofit/>
          </a:bodyPr>
          <a:lstStyle>
            <a:lvl1pPr>
              <a:defRPr sz="1100"/>
            </a:lvl1pPr>
          </a:lstStyle>
          <a:p>
            <a:endParaRPr lang="en-US"/>
          </a:p>
        </p:txBody>
      </p:sp>
      <p:sp>
        <p:nvSpPr>
          <p:cNvPr id="53" name="Picture Placeholder 52"/>
          <p:cNvSpPr>
            <a:spLocks noGrp="1"/>
          </p:cNvSpPr>
          <p:nvPr>
            <p:ph type="pic" sz="quarter" idx="19"/>
          </p:nvPr>
        </p:nvSpPr>
        <p:spPr>
          <a:xfrm>
            <a:off x="3261836" y="5113904"/>
            <a:ext cx="612648" cy="612648"/>
          </a:xfrm>
          <a:custGeom>
            <a:avLst/>
            <a:gdLst>
              <a:gd name="connsiteX0" fmla="*/ 818388 w 1636776"/>
              <a:gd name="connsiteY0" fmla="*/ 0 h 1636776"/>
              <a:gd name="connsiteX1" fmla="*/ 1636776 w 1636776"/>
              <a:gd name="connsiteY1" fmla="*/ 818388 h 1636776"/>
              <a:gd name="connsiteX2" fmla="*/ 818388 w 1636776"/>
              <a:gd name="connsiteY2" fmla="*/ 1636776 h 1636776"/>
              <a:gd name="connsiteX3" fmla="*/ 0 w 1636776"/>
              <a:gd name="connsiteY3" fmla="*/ 818388 h 1636776"/>
              <a:gd name="connsiteX4" fmla="*/ 818388 w 1636776"/>
              <a:gd name="connsiteY4" fmla="*/ 0 h 1636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776" h="1636776">
                <a:moveTo>
                  <a:pt x="818388" y="0"/>
                </a:moveTo>
                <a:cubicBezTo>
                  <a:pt x="1270371" y="0"/>
                  <a:pt x="1636776" y="366405"/>
                  <a:pt x="1636776" y="818388"/>
                </a:cubicBezTo>
                <a:cubicBezTo>
                  <a:pt x="1636776" y="1270371"/>
                  <a:pt x="1270371" y="1636776"/>
                  <a:pt x="818388" y="1636776"/>
                </a:cubicBezTo>
                <a:cubicBezTo>
                  <a:pt x="366405" y="1636776"/>
                  <a:pt x="0" y="1270371"/>
                  <a:pt x="0" y="818388"/>
                </a:cubicBezTo>
                <a:cubicBezTo>
                  <a:pt x="0" y="366405"/>
                  <a:pt x="366405" y="0"/>
                  <a:pt x="818388" y="0"/>
                </a:cubicBezTo>
                <a:close/>
              </a:path>
            </a:pathLst>
          </a:custGeom>
        </p:spPr>
        <p:txBody>
          <a:bodyPr wrap="square">
            <a:noAutofit/>
          </a:bodyPr>
          <a:lstStyle>
            <a:lvl1pPr>
              <a:defRPr sz="1100"/>
            </a:lvl1pPr>
          </a:lstStyle>
          <a:p>
            <a:endParaRPr lang="en-US"/>
          </a:p>
        </p:txBody>
      </p:sp>
      <p:sp>
        <p:nvSpPr>
          <p:cNvPr id="54" name="Picture Placeholder 53"/>
          <p:cNvSpPr>
            <a:spLocks noGrp="1"/>
          </p:cNvSpPr>
          <p:nvPr>
            <p:ph type="pic" sz="quarter" idx="20"/>
          </p:nvPr>
        </p:nvSpPr>
        <p:spPr>
          <a:xfrm>
            <a:off x="5801703" y="5116891"/>
            <a:ext cx="612648" cy="612648"/>
          </a:xfrm>
          <a:custGeom>
            <a:avLst/>
            <a:gdLst>
              <a:gd name="connsiteX0" fmla="*/ 818388 w 1636776"/>
              <a:gd name="connsiteY0" fmla="*/ 0 h 1636776"/>
              <a:gd name="connsiteX1" fmla="*/ 1636776 w 1636776"/>
              <a:gd name="connsiteY1" fmla="*/ 818388 h 1636776"/>
              <a:gd name="connsiteX2" fmla="*/ 818388 w 1636776"/>
              <a:gd name="connsiteY2" fmla="*/ 1636776 h 1636776"/>
              <a:gd name="connsiteX3" fmla="*/ 0 w 1636776"/>
              <a:gd name="connsiteY3" fmla="*/ 818388 h 1636776"/>
              <a:gd name="connsiteX4" fmla="*/ 818388 w 1636776"/>
              <a:gd name="connsiteY4" fmla="*/ 0 h 1636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776" h="1636776">
                <a:moveTo>
                  <a:pt x="818388" y="0"/>
                </a:moveTo>
                <a:cubicBezTo>
                  <a:pt x="1270371" y="0"/>
                  <a:pt x="1636776" y="366405"/>
                  <a:pt x="1636776" y="818388"/>
                </a:cubicBezTo>
                <a:cubicBezTo>
                  <a:pt x="1636776" y="1270371"/>
                  <a:pt x="1270371" y="1636776"/>
                  <a:pt x="818388" y="1636776"/>
                </a:cubicBezTo>
                <a:cubicBezTo>
                  <a:pt x="366405" y="1636776"/>
                  <a:pt x="0" y="1270371"/>
                  <a:pt x="0" y="818388"/>
                </a:cubicBezTo>
                <a:cubicBezTo>
                  <a:pt x="0" y="366405"/>
                  <a:pt x="366405" y="0"/>
                  <a:pt x="818388" y="0"/>
                </a:cubicBezTo>
                <a:close/>
              </a:path>
            </a:pathLst>
          </a:custGeom>
        </p:spPr>
        <p:txBody>
          <a:bodyPr wrap="square">
            <a:noAutofit/>
          </a:bodyPr>
          <a:lstStyle>
            <a:lvl1pPr>
              <a:defRPr sz="1100"/>
            </a:lvl1pPr>
          </a:lstStyle>
          <a:p>
            <a:endParaRPr lang="en-US"/>
          </a:p>
        </p:txBody>
      </p:sp>
      <p:sp>
        <p:nvSpPr>
          <p:cNvPr id="57" name="Picture Placeholder 56"/>
          <p:cNvSpPr>
            <a:spLocks noGrp="1"/>
          </p:cNvSpPr>
          <p:nvPr>
            <p:ph type="pic" sz="quarter" idx="21"/>
          </p:nvPr>
        </p:nvSpPr>
        <p:spPr>
          <a:xfrm>
            <a:off x="4698839" y="5116891"/>
            <a:ext cx="612648" cy="612648"/>
          </a:xfrm>
          <a:custGeom>
            <a:avLst/>
            <a:gdLst>
              <a:gd name="connsiteX0" fmla="*/ 818388 w 1636776"/>
              <a:gd name="connsiteY0" fmla="*/ 0 h 1636776"/>
              <a:gd name="connsiteX1" fmla="*/ 1636776 w 1636776"/>
              <a:gd name="connsiteY1" fmla="*/ 818388 h 1636776"/>
              <a:gd name="connsiteX2" fmla="*/ 818388 w 1636776"/>
              <a:gd name="connsiteY2" fmla="*/ 1636776 h 1636776"/>
              <a:gd name="connsiteX3" fmla="*/ 0 w 1636776"/>
              <a:gd name="connsiteY3" fmla="*/ 818388 h 1636776"/>
              <a:gd name="connsiteX4" fmla="*/ 818388 w 1636776"/>
              <a:gd name="connsiteY4" fmla="*/ 0 h 1636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776" h="1636776">
                <a:moveTo>
                  <a:pt x="818388" y="0"/>
                </a:moveTo>
                <a:cubicBezTo>
                  <a:pt x="1270371" y="0"/>
                  <a:pt x="1636776" y="366405"/>
                  <a:pt x="1636776" y="818388"/>
                </a:cubicBezTo>
                <a:cubicBezTo>
                  <a:pt x="1636776" y="1270371"/>
                  <a:pt x="1270371" y="1636776"/>
                  <a:pt x="818388" y="1636776"/>
                </a:cubicBezTo>
                <a:cubicBezTo>
                  <a:pt x="366405" y="1636776"/>
                  <a:pt x="0" y="1270371"/>
                  <a:pt x="0" y="818388"/>
                </a:cubicBezTo>
                <a:cubicBezTo>
                  <a:pt x="0" y="366405"/>
                  <a:pt x="366405" y="0"/>
                  <a:pt x="818388" y="0"/>
                </a:cubicBezTo>
                <a:close/>
              </a:path>
            </a:pathLst>
          </a:custGeom>
        </p:spPr>
        <p:txBody>
          <a:bodyPr wrap="square">
            <a:noAutofit/>
          </a:bodyPr>
          <a:lstStyle>
            <a:lvl1pPr>
              <a:defRPr sz="1100"/>
            </a:lvl1pPr>
          </a:lstStyle>
          <a:p>
            <a:endParaRPr lang="en-US"/>
          </a:p>
        </p:txBody>
      </p:sp>
      <p:sp>
        <p:nvSpPr>
          <p:cNvPr id="58" name="Picture Placeholder 57"/>
          <p:cNvSpPr>
            <a:spLocks noGrp="1"/>
          </p:cNvSpPr>
          <p:nvPr>
            <p:ph type="pic" sz="quarter" idx="22"/>
          </p:nvPr>
        </p:nvSpPr>
        <p:spPr>
          <a:xfrm>
            <a:off x="6904567" y="5116891"/>
            <a:ext cx="612648" cy="612648"/>
          </a:xfrm>
          <a:custGeom>
            <a:avLst/>
            <a:gdLst>
              <a:gd name="connsiteX0" fmla="*/ 818388 w 1636776"/>
              <a:gd name="connsiteY0" fmla="*/ 0 h 1636776"/>
              <a:gd name="connsiteX1" fmla="*/ 1636776 w 1636776"/>
              <a:gd name="connsiteY1" fmla="*/ 818388 h 1636776"/>
              <a:gd name="connsiteX2" fmla="*/ 818388 w 1636776"/>
              <a:gd name="connsiteY2" fmla="*/ 1636776 h 1636776"/>
              <a:gd name="connsiteX3" fmla="*/ 0 w 1636776"/>
              <a:gd name="connsiteY3" fmla="*/ 818388 h 1636776"/>
              <a:gd name="connsiteX4" fmla="*/ 818388 w 1636776"/>
              <a:gd name="connsiteY4" fmla="*/ 0 h 1636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776" h="1636776">
                <a:moveTo>
                  <a:pt x="818388" y="0"/>
                </a:moveTo>
                <a:cubicBezTo>
                  <a:pt x="1270371" y="0"/>
                  <a:pt x="1636776" y="366405"/>
                  <a:pt x="1636776" y="818388"/>
                </a:cubicBezTo>
                <a:cubicBezTo>
                  <a:pt x="1636776" y="1270371"/>
                  <a:pt x="1270371" y="1636776"/>
                  <a:pt x="818388" y="1636776"/>
                </a:cubicBezTo>
                <a:cubicBezTo>
                  <a:pt x="366405" y="1636776"/>
                  <a:pt x="0" y="1270371"/>
                  <a:pt x="0" y="818388"/>
                </a:cubicBezTo>
                <a:cubicBezTo>
                  <a:pt x="0" y="366405"/>
                  <a:pt x="366405" y="0"/>
                  <a:pt x="818388" y="0"/>
                </a:cubicBezTo>
                <a:close/>
              </a:path>
            </a:pathLst>
          </a:custGeom>
        </p:spPr>
        <p:txBody>
          <a:bodyPr wrap="square">
            <a:noAutofit/>
          </a:bodyPr>
          <a:lstStyle>
            <a:lvl1pPr>
              <a:defRPr sz="1100"/>
            </a:lvl1pPr>
          </a:lstStyle>
          <a:p>
            <a:endParaRPr lang="en-US"/>
          </a:p>
        </p:txBody>
      </p:sp>
      <p:sp>
        <p:nvSpPr>
          <p:cNvPr id="62" name="Picture Placeholder 61"/>
          <p:cNvSpPr>
            <a:spLocks noGrp="1"/>
          </p:cNvSpPr>
          <p:nvPr>
            <p:ph type="pic" sz="quarter" idx="23"/>
          </p:nvPr>
        </p:nvSpPr>
        <p:spPr>
          <a:xfrm>
            <a:off x="9442196" y="5116891"/>
            <a:ext cx="612648" cy="612648"/>
          </a:xfrm>
          <a:custGeom>
            <a:avLst/>
            <a:gdLst>
              <a:gd name="connsiteX0" fmla="*/ 818388 w 1636776"/>
              <a:gd name="connsiteY0" fmla="*/ 0 h 1636776"/>
              <a:gd name="connsiteX1" fmla="*/ 1636776 w 1636776"/>
              <a:gd name="connsiteY1" fmla="*/ 818388 h 1636776"/>
              <a:gd name="connsiteX2" fmla="*/ 818388 w 1636776"/>
              <a:gd name="connsiteY2" fmla="*/ 1636776 h 1636776"/>
              <a:gd name="connsiteX3" fmla="*/ 0 w 1636776"/>
              <a:gd name="connsiteY3" fmla="*/ 818388 h 1636776"/>
              <a:gd name="connsiteX4" fmla="*/ 818388 w 1636776"/>
              <a:gd name="connsiteY4" fmla="*/ 0 h 1636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776" h="1636776">
                <a:moveTo>
                  <a:pt x="818388" y="0"/>
                </a:moveTo>
                <a:cubicBezTo>
                  <a:pt x="1270371" y="0"/>
                  <a:pt x="1636776" y="366405"/>
                  <a:pt x="1636776" y="818388"/>
                </a:cubicBezTo>
                <a:cubicBezTo>
                  <a:pt x="1636776" y="1270371"/>
                  <a:pt x="1270371" y="1636776"/>
                  <a:pt x="818388" y="1636776"/>
                </a:cubicBezTo>
                <a:cubicBezTo>
                  <a:pt x="366405" y="1636776"/>
                  <a:pt x="0" y="1270371"/>
                  <a:pt x="0" y="818388"/>
                </a:cubicBezTo>
                <a:cubicBezTo>
                  <a:pt x="0" y="366405"/>
                  <a:pt x="366405" y="0"/>
                  <a:pt x="818388" y="0"/>
                </a:cubicBezTo>
                <a:close/>
              </a:path>
            </a:pathLst>
          </a:custGeom>
        </p:spPr>
        <p:txBody>
          <a:bodyPr wrap="square">
            <a:noAutofit/>
          </a:bodyPr>
          <a:lstStyle>
            <a:lvl1pPr>
              <a:defRPr sz="1100"/>
            </a:lvl1pPr>
          </a:lstStyle>
          <a:p>
            <a:endParaRPr lang="en-US"/>
          </a:p>
        </p:txBody>
      </p:sp>
      <p:sp>
        <p:nvSpPr>
          <p:cNvPr id="63" name="Picture Placeholder 62"/>
          <p:cNvSpPr>
            <a:spLocks noGrp="1"/>
          </p:cNvSpPr>
          <p:nvPr>
            <p:ph type="pic" sz="quarter" idx="24"/>
          </p:nvPr>
        </p:nvSpPr>
        <p:spPr>
          <a:xfrm>
            <a:off x="8339333" y="5116891"/>
            <a:ext cx="612648" cy="612648"/>
          </a:xfrm>
          <a:custGeom>
            <a:avLst/>
            <a:gdLst>
              <a:gd name="connsiteX0" fmla="*/ 818388 w 1636776"/>
              <a:gd name="connsiteY0" fmla="*/ 0 h 1636776"/>
              <a:gd name="connsiteX1" fmla="*/ 1636776 w 1636776"/>
              <a:gd name="connsiteY1" fmla="*/ 818388 h 1636776"/>
              <a:gd name="connsiteX2" fmla="*/ 818388 w 1636776"/>
              <a:gd name="connsiteY2" fmla="*/ 1636776 h 1636776"/>
              <a:gd name="connsiteX3" fmla="*/ 0 w 1636776"/>
              <a:gd name="connsiteY3" fmla="*/ 818388 h 1636776"/>
              <a:gd name="connsiteX4" fmla="*/ 818388 w 1636776"/>
              <a:gd name="connsiteY4" fmla="*/ 0 h 1636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776" h="1636776">
                <a:moveTo>
                  <a:pt x="818388" y="0"/>
                </a:moveTo>
                <a:cubicBezTo>
                  <a:pt x="1270371" y="0"/>
                  <a:pt x="1636776" y="366405"/>
                  <a:pt x="1636776" y="818388"/>
                </a:cubicBezTo>
                <a:cubicBezTo>
                  <a:pt x="1636776" y="1270371"/>
                  <a:pt x="1270371" y="1636776"/>
                  <a:pt x="818388" y="1636776"/>
                </a:cubicBezTo>
                <a:cubicBezTo>
                  <a:pt x="366405" y="1636776"/>
                  <a:pt x="0" y="1270371"/>
                  <a:pt x="0" y="818388"/>
                </a:cubicBezTo>
                <a:cubicBezTo>
                  <a:pt x="0" y="366405"/>
                  <a:pt x="366405" y="0"/>
                  <a:pt x="818388" y="0"/>
                </a:cubicBezTo>
                <a:close/>
              </a:path>
            </a:pathLst>
          </a:custGeom>
        </p:spPr>
        <p:txBody>
          <a:bodyPr wrap="square">
            <a:noAutofit/>
          </a:bodyPr>
          <a:lstStyle>
            <a:lvl1pPr>
              <a:defRPr sz="1100"/>
            </a:lvl1pPr>
          </a:lstStyle>
          <a:p>
            <a:endParaRPr lang="en-US"/>
          </a:p>
        </p:txBody>
      </p:sp>
      <p:sp>
        <p:nvSpPr>
          <p:cNvPr id="64" name="Picture Placeholder 63"/>
          <p:cNvSpPr>
            <a:spLocks noGrp="1"/>
          </p:cNvSpPr>
          <p:nvPr>
            <p:ph type="pic" sz="quarter" idx="25"/>
          </p:nvPr>
        </p:nvSpPr>
        <p:spPr>
          <a:xfrm>
            <a:off x="10545058" y="5116891"/>
            <a:ext cx="612648" cy="612648"/>
          </a:xfrm>
          <a:custGeom>
            <a:avLst/>
            <a:gdLst>
              <a:gd name="connsiteX0" fmla="*/ 818388 w 1636776"/>
              <a:gd name="connsiteY0" fmla="*/ 0 h 1636776"/>
              <a:gd name="connsiteX1" fmla="*/ 1636776 w 1636776"/>
              <a:gd name="connsiteY1" fmla="*/ 818388 h 1636776"/>
              <a:gd name="connsiteX2" fmla="*/ 818388 w 1636776"/>
              <a:gd name="connsiteY2" fmla="*/ 1636776 h 1636776"/>
              <a:gd name="connsiteX3" fmla="*/ 0 w 1636776"/>
              <a:gd name="connsiteY3" fmla="*/ 818388 h 1636776"/>
              <a:gd name="connsiteX4" fmla="*/ 818388 w 1636776"/>
              <a:gd name="connsiteY4" fmla="*/ 0 h 1636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776" h="1636776">
                <a:moveTo>
                  <a:pt x="818388" y="0"/>
                </a:moveTo>
                <a:cubicBezTo>
                  <a:pt x="1270371" y="0"/>
                  <a:pt x="1636776" y="366405"/>
                  <a:pt x="1636776" y="818388"/>
                </a:cubicBezTo>
                <a:cubicBezTo>
                  <a:pt x="1636776" y="1270371"/>
                  <a:pt x="1270371" y="1636776"/>
                  <a:pt x="818388" y="1636776"/>
                </a:cubicBezTo>
                <a:cubicBezTo>
                  <a:pt x="366405" y="1636776"/>
                  <a:pt x="0" y="1270371"/>
                  <a:pt x="0" y="818388"/>
                </a:cubicBezTo>
                <a:cubicBezTo>
                  <a:pt x="0" y="366405"/>
                  <a:pt x="366405" y="0"/>
                  <a:pt x="818388" y="0"/>
                </a:cubicBezTo>
                <a:close/>
              </a:path>
            </a:pathLst>
          </a:custGeom>
        </p:spPr>
        <p:txBody>
          <a:bodyPr wrap="square">
            <a:noAutofit/>
          </a:bodyPr>
          <a:lstStyle>
            <a:lvl1pPr>
              <a:defRPr sz="1100"/>
            </a:lvl1pPr>
          </a:lstStyle>
          <a:p>
            <a:endParaRPr lang="en-US"/>
          </a:p>
        </p:txBody>
      </p:sp>
    </p:spTree>
    <p:extLst>
      <p:ext uri="{BB962C8B-B14F-4D97-AF65-F5344CB8AC3E}">
        <p14:creationId xmlns:p14="http://schemas.microsoft.com/office/powerpoint/2010/main" val="42427668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12" name="Picture Placeholder 10"/>
          <p:cNvSpPr>
            <a:spLocks noGrp="1"/>
          </p:cNvSpPr>
          <p:nvPr>
            <p:ph type="pic" sz="quarter" idx="13"/>
          </p:nvPr>
        </p:nvSpPr>
        <p:spPr>
          <a:xfrm>
            <a:off x="1786661" y="1439056"/>
            <a:ext cx="2589483" cy="3147934"/>
          </a:xfrm>
          <a:prstGeom prst="rect">
            <a:avLst/>
          </a:prstGeom>
        </p:spPr>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39439EA-6893-4165-B564-9633079DCFE9}" type="datetime1">
              <a:rPr lang="en-US" smtClean="0"/>
              <a:t>4/10/2024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922051-5EEB-4A27-8F45-D4B1AD087E9B}" type="slidenum">
              <a:rPr lang="en-US" smtClean="0"/>
              <a:pPr/>
              <a:t>‹Nº›</a:t>
            </a:fld>
            <a:endParaRPr lang="en-US"/>
          </a:p>
        </p:txBody>
      </p:sp>
    </p:spTree>
    <p:extLst>
      <p:ext uri="{BB962C8B-B14F-4D97-AF65-F5344CB8AC3E}">
        <p14:creationId xmlns:p14="http://schemas.microsoft.com/office/powerpoint/2010/main" val="11492863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4258498" y="914400"/>
            <a:ext cx="3877200" cy="5630400"/>
          </a:xfrm>
          <a:custGeom>
            <a:avLst/>
            <a:gdLst>
              <a:gd name="connsiteX0" fmla="*/ 0 w 3877200"/>
              <a:gd name="connsiteY0" fmla="*/ 0 h 5630400"/>
              <a:gd name="connsiteX1" fmla="*/ 3877200 w 3877200"/>
              <a:gd name="connsiteY1" fmla="*/ 0 h 5630400"/>
              <a:gd name="connsiteX2" fmla="*/ 3877200 w 3877200"/>
              <a:gd name="connsiteY2" fmla="*/ 5630400 h 5630400"/>
              <a:gd name="connsiteX3" fmla="*/ 0 w 3877200"/>
              <a:gd name="connsiteY3" fmla="*/ 5630400 h 5630400"/>
            </a:gdLst>
            <a:ahLst/>
            <a:cxnLst>
              <a:cxn ang="0">
                <a:pos x="connsiteX0" y="connsiteY0"/>
              </a:cxn>
              <a:cxn ang="0">
                <a:pos x="connsiteX1" y="connsiteY1"/>
              </a:cxn>
              <a:cxn ang="0">
                <a:pos x="connsiteX2" y="connsiteY2"/>
              </a:cxn>
              <a:cxn ang="0">
                <a:pos x="connsiteX3" y="connsiteY3"/>
              </a:cxn>
            </a:cxnLst>
            <a:rect l="l" t="t" r="r" b="b"/>
            <a:pathLst>
              <a:path w="3877200" h="5630400">
                <a:moveTo>
                  <a:pt x="0" y="0"/>
                </a:moveTo>
                <a:lnTo>
                  <a:pt x="3877200" y="0"/>
                </a:lnTo>
                <a:lnTo>
                  <a:pt x="3877200" y="5630400"/>
                </a:lnTo>
                <a:lnTo>
                  <a:pt x="0" y="5630400"/>
                </a:lnTo>
                <a:close/>
              </a:path>
            </a:pathLst>
          </a:custGeom>
        </p:spPr>
        <p:txBody>
          <a:bodyPr wrap="square">
            <a:noAutofit/>
          </a:bodyPr>
          <a:lstStyle/>
          <a:p>
            <a:endParaRPr lang="en-IN"/>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39439EA-6893-4165-B564-9633079DCFE9}" type="datetime1">
              <a:rPr lang="en-US" smtClean="0"/>
              <a:t>4/10/2024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922051-5EEB-4A27-8F45-D4B1AD087E9B}" type="slidenum">
              <a:rPr lang="en-US" smtClean="0"/>
              <a:pPr/>
              <a:t>‹Nº›</a:t>
            </a:fld>
            <a:endParaRPr lang="en-US"/>
          </a:p>
        </p:txBody>
      </p:sp>
    </p:spTree>
    <p:extLst>
      <p:ext uri="{BB962C8B-B14F-4D97-AF65-F5344CB8AC3E}">
        <p14:creationId xmlns:p14="http://schemas.microsoft.com/office/powerpoint/2010/main" val="14332151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35_Custom Layout">
    <p:spTree>
      <p:nvGrpSpPr>
        <p:cNvPr id="1" name=""/>
        <p:cNvGrpSpPr/>
        <p:nvPr/>
      </p:nvGrpSpPr>
      <p:grpSpPr>
        <a:xfrm>
          <a:off x="0" y="0"/>
          <a:ext cx="0" cy="0"/>
          <a:chOff x="0" y="0"/>
          <a:chExt cx="0" cy="0"/>
        </a:xfrm>
      </p:grpSpPr>
      <p:sp>
        <p:nvSpPr>
          <p:cNvPr id="8" name="Picture Placeholder 10"/>
          <p:cNvSpPr>
            <a:spLocks noGrp="1"/>
          </p:cNvSpPr>
          <p:nvPr>
            <p:ph type="pic" sz="quarter" idx="13"/>
          </p:nvPr>
        </p:nvSpPr>
        <p:spPr>
          <a:xfrm>
            <a:off x="3287487" y="1110342"/>
            <a:ext cx="8904513" cy="5290458"/>
          </a:xfrm>
          <a:prstGeom prst="rect">
            <a:avLst/>
          </a:prstGeom>
        </p:spPr>
        <p:txBody>
          <a:bodyPr/>
          <a:lstStyle/>
          <a:p>
            <a:endParaRPr lang="en-US"/>
          </a:p>
        </p:txBody>
      </p:sp>
      <p:sp>
        <p:nvSpPr>
          <p:cNvPr id="3" name="Slide Number Placeholder 5"/>
          <p:cNvSpPr>
            <a:spLocks noGrp="1"/>
          </p:cNvSpPr>
          <p:nvPr>
            <p:ph type="sldNum" sz="quarter" idx="4"/>
          </p:nvPr>
        </p:nvSpPr>
        <p:spPr>
          <a:xfrm>
            <a:off x="11564862" y="6674645"/>
            <a:ext cx="389883" cy="201460"/>
          </a:xfrm>
          <a:prstGeom prst="rect">
            <a:avLst/>
          </a:prstGeom>
        </p:spPr>
        <p:txBody>
          <a:bodyPr vert="horz" lIns="91440" tIns="45720" rIns="91440" bIns="45720" rtlCol="0" anchor="ctr"/>
          <a:lstStyle>
            <a:lvl1pPr algn="ctr">
              <a:defRPr sz="1050" b="1">
                <a:solidFill>
                  <a:srgbClr val="E46C0A"/>
                </a:solidFill>
              </a:defRPr>
            </a:lvl1pPr>
          </a:lstStyle>
          <a:p>
            <a:fld id="{2E922051-5EEB-4A27-8F45-D4B1AD087E9B}" type="slidenum">
              <a:rPr lang="en-US" smtClean="0"/>
              <a:pPr/>
              <a:t>‹Nº›</a:t>
            </a:fld>
            <a:endParaRPr lang="en-US"/>
          </a:p>
        </p:txBody>
      </p:sp>
    </p:spTree>
    <p:extLst>
      <p:ext uri="{BB962C8B-B14F-4D97-AF65-F5344CB8AC3E}">
        <p14:creationId xmlns:p14="http://schemas.microsoft.com/office/powerpoint/2010/main" val="38917537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39439EA-6893-4165-B564-9633079DCFE9}" type="datetime1">
              <a:rPr lang="en-US" smtClean="0"/>
              <a:t>4/10/2024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922051-5EEB-4A27-8F45-D4B1AD087E9B}" type="slidenum">
              <a:rPr lang="en-US" smtClean="0"/>
              <a:pPr/>
              <a:t>‹Nº›</a:t>
            </a:fld>
            <a:endParaRPr lang="en-US"/>
          </a:p>
        </p:txBody>
      </p:sp>
      <p:sp>
        <p:nvSpPr>
          <p:cNvPr id="12" name="Picture Placeholder 10"/>
          <p:cNvSpPr>
            <a:spLocks noGrp="1"/>
          </p:cNvSpPr>
          <p:nvPr>
            <p:ph type="pic" sz="quarter" idx="13"/>
          </p:nvPr>
        </p:nvSpPr>
        <p:spPr>
          <a:xfrm>
            <a:off x="964023" y="1657130"/>
            <a:ext cx="2130552" cy="2130552"/>
          </a:xfrm>
          <a:prstGeom prst="rect">
            <a:avLst/>
          </a:prstGeom>
        </p:spPr>
        <p:txBody>
          <a:bodyPr/>
          <a:lstStyle/>
          <a:p>
            <a:endParaRPr lang="en-US"/>
          </a:p>
        </p:txBody>
      </p:sp>
      <p:sp>
        <p:nvSpPr>
          <p:cNvPr id="13" name="Picture Placeholder 10"/>
          <p:cNvSpPr>
            <a:spLocks noGrp="1"/>
          </p:cNvSpPr>
          <p:nvPr>
            <p:ph type="pic" sz="quarter" idx="14"/>
          </p:nvPr>
        </p:nvSpPr>
        <p:spPr>
          <a:xfrm>
            <a:off x="3708877" y="1657130"/>
            <a:ext cx="2130552" cy="2130552"/>
          </a:xfrm>
          <a:prstGeom prst="rect">
            <a:avLst/>
          </a:prstGeom>
        </p:spPr>
        <p:txBody>
          <a:bodyPr/>
          <a:lstStyle/>
          <a:p>
            <a:endParaRPr lang="en-US"/>
          </a:p>
        </p:txBody>
      </p:sp>
      <p:sp>
        <p:nvSpPr>
          <p:cNvPr id="14" name="Picture Placeholder 10"/>
          <p:cNvSpPr>
            <a:spLocks noGrp="1"/>
          </p:cNvSpPr>
          <p:nvPr>
            <p:ph type="pic" sz="quarter" idx="15"/>
          </p:nvPr>
        </p:nvSpPr>
        <p:spPr>
          <a:xfrm>
            <a:off x="6453731" y="1657130"/>
            <a:ext cx="2130552" cy="2130552"/>
          </a:xfrm>
          <a:prstGeom prst="rect">
            <a:avLst/>
          </a:prstGeom>
        </p:spPr>
        <p:txBody>
          <a:bodyPr/>
          <a:lstStyle/>
          <a:p>
            <a:endParaRPr lang="en-US"/>
          </a:p>
        </p:txBody>
      </p:sp>
      <p:sp>
        <p:nvSpPr>
          <p:cNvPr id="16" name="Picture Placeholder 10"/>
          <p:cNvSpPr>
            <a:spLocks noGrp="1"/>
          </p:cNvSpPr>
          <p:nvPr>
            <p:ph type="pic" sz="quarter" idx="16"/>
          </p:nvPr>
        </p:nvSpPr>
        <p:spPr>
          <a:xfrm>
            <a:off x="9198584" y="1657130"/>
            <a:ext cx="2130552" cy="2130552"/>
          </a:xfrm>
          <a:prstGeom prst="rect">
            <a:avLst/>
          </a:prstGeom>
        </p:spPr>
        <p:txBody>
          <a:bodyPr/>
          <a:lstStyle/>
          <a:p>
            <a:endParaRPr lang="en-US"/>
          </a:p>
        </p:txBody>
      </p:sp>
    </p:spTree>
    <p:extLst>
      <p:ext uri="{BB962C8B-B14F-4D97-AF65-F5344CB8AC3E}">
        <p14:creationId xmlns:p14="http://schemas.microsoft.com/office/powerpoint/2010/main" val="33769501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39439EA-6893-4165-B564-9633079DCFE9}" type="datetime1">
              <a:rPr lang="en-US" smtClean="0"/>
              <a:t>4/10/2024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922051-5EEB-4A27-8F45-D4B1AD087E9B}" type="slidenum">
              <a:rPr lang="en-US" smtClean="0"/>
              <a:pPr/>
              <a:t>‹Nº›</a:t>
            </a:fld>
            <a:endParaRPr lang="en-US"/>
          </a:p>
        </p:txBody>
      </p:sp>
      <p:sp>
        <p:nvSpPr>
          <p:cNvPr id="13" name="Picture Placeholder 10"/>
          <p:cNvSpPr>
            <a:spLocks noGrp="1"/>
          </p:cNvSpPr>
          <p:nvPr>
            <p:ph type="pic" sz="quarter" idx="14"/>
          </p:nvPr>
        </p:nvSpPr>
        <p:spPr>
          <a:xfrm>
            <a:off x="9425524" y="3856109"/>
            <a:ext cx="2221992" cy="2194560"/>
          </a:xfrm>
          <a:prstGeom prst="rect">
            <a:avLst/>
          </a:prstGeom>
        </p:spPr>
        <p:txBody>
          <a:bodyPr/>
          <a:lstStyle/>
          <a:p>
            <a:endParaRPr lang="en-US"/>
          </a:p>
        </p:txBody>
      </p:sp>
      <p:sp>
        <p:nvSpPr>
          <p:cNvPr id="14" name="Picture Placeholder 10"/>
          <p:cNvSpPr>
            <a:spLocks noGrp="1"/>
          </p:cNvSpPr>
          <p:nvPr>
            <p:ph type="pic" sz="quarter" idx="15"/>
          </p:nvPr>
        </p:nvSpPr>
        <p:spPr>
          <a:xfrm>
            <a:off x="544485" y="3856109"/>
            <a:ext cx="2221992" cy="2194560"/>
          </a:xfrm>
          <a:prstGeom prst="rect">
            <a:avLst/>
          </a:prstGeom>
        </p:spPr>
        <p:txBody>
          <a:bodyPr/>
          <a:lstStyle/>
          <a:p>
            <a:endParaRPr lang="en-US"/>
          </a:p>
        </p:txBody>
      </p:sp>
      <p:sp>
        <p:nvSpPr>
          <p:cNvPr id="15" name="Picture Placeholder 10"/>
          <p:cNvSpPr>
            <a:spLocks noGrp="1"/>
          </p:cNvSpPr>
          <p:nvPr>
            <p:ph type="pic" sz="quarter" idx="16"/>
          </p:nvPr>
        </p:nvSpPr>
        <p:spPr>
          <a:xfrm>
            <a:off x="9425524" y="1077712"/>
            <a:ext cx="2221992" cy="2194560"/>
          </a:xfrm>
          <a:prstGeom prst="rect">
            <a:avLst/>
          </a:prstGeom>
        </p:spPr>
        <p:txBody>
          <a:bodyPr/>
          <a:lstStyle/>
          <a:p>
            <a:endParaRPr lang="en-US"/>
          </a:p>
        </p:txBody>
      </p:sp>
      <p:sp>
        <p:nvSpPr>
          <p:cNvPr id="19" name="Picture Placeholder 10"/>
          <p:cNvSpPr>
            <a:spLocks noGrp="1"/>
          </p:cNvSpPr>
          <p:nvPr>
            <p:ph type="pic" sz="quarter" idx="13"/>
          </p:nvPr>
        </p:nvSpPr>
        <p:spPr>
          <a:xfrm>
            <a:off x="544485" y="1077712"/>
            <a:ext cx="2221992" cy="2194560"/>
          </a:xfrm>
          <a:prstGeom prst="rect">
            <a:avLst/>
          </a:prstGeom>
        </p:spPr>
        <p:txBody>
          <a:bodyPr/>
          <a:lstStyle/>
          <a:p>
            <a:endParaRPr lang="en-US"/>
          </a:p>
        </p:txBody>
      </p:sp>
    </p:spTree>
    <p:extLst>
      <p:ext uri="{BB962C8B-B14F-4D97-AF65-F5344CB8AC3E}">
        <p14:creationId xmlns:p14="http://schemas.microsoft.com/office/powerpoint/2010/main" val="2540318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39439EA-6893-4165-B564-9633079DCFE9}" type="datetime1">
              <a:rPr lang="en-US" smtClean="0"/>
              <a:t>4/10/2024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922051-5EEB-4A27-8F45-D4B1AD087E9B}" type="slidenum">
              <a:rPr lang="en-US" smtClean="0"/>
              <a:pPr/>
              <a:t>‹Nº›</a:t>
            </a:fld>
            <a:endParaRPr lang="en-US"/>
          </a:p>
        </p:txBody>
      </p:sp>
      <p:sp>
        <p:nvSpPr>
          <p:cNvPr id="15" name="Picture Placeholder 6"/>
          <p:cNvSpPr>
            <a:spLocks noGrp="1"/>
          </p:cNvSpPr>
          <p:nvPr>
            <p:ph type="pic" sz="quarter" idx="13"/>
          </p:nvPr>
        </p:nvSpPr>
        <p:spPr>
          <a:xfrm>
            <a:off x="0" y="0"/>
            <a:ext cx="3864634" cy="3127248"/>
          </a:xfrm>
        </p:spPr>
        <p:txBody>
          <a:bodyPr/>
          <a:lstStyle/>
          <a:p>
            <a:endParaRPr lang="en-US"/>
          </a:p>
        </p:txBody>
      </p:sp>
      <p:sp>
        <p:nvSpPr>
          <p:cNvPr id="19" name="Picture Placeholder 6"/>
          <p:cNvSpPr>
            <a:spLocks noGrp="1"/>
          </p:cNvSpPr>
          <p:nvPr>
            <p:ph type="pic" sz="quarter" idx="14"/>
          </p:nvPr>
        </p:nvSpPr>
        <p:spPr>
          <a:xfrm>
            <a:off x="4150880" y="0"/>
            <a:ext cx="3867912" cy="3127248"/>
          </a:xfrm>
        </p:spPr>
        <p:txBody>
          <a:bodyPr/>
          <a:lstStyle/>
          <a:p>
            <a:endParaRPr lang="en-US"/>
          </a:p>
        </p:txBody>
      </p:sp>
      <p:sp>
        <p:nvSpPr>
          <p:cNvPr id="21" name="Picture Placeholder 6"/>
          <p:cNvSpPr>
            <a:spLocks noGrp="1"/>
          </p:cNvSpPr>
          <p:nvPr>
            <p:ph type="pic" sz="quarter" idx="15"/>
          </p:nvPr>
        </p:nvSpPr>
        <p:spPr>
          <a:xfrm>
            <a:off x="8305038" y="0"/>
            <a:ext cx="3867912" cy="3127248"/>
          </a:xfrm>
        </p:spPr>
        <p:txBody>
          <a:bodyPr/>
          <a:lstStyle/>
          <a:p>
            <a:endParaRPr lang="en-US"/>
          </a:p>
        </p:txBody>
      </p:sp>
      <p:cxnSp>
        <p:nvCxnSpPr>
          <p:cNvPr id="9" name="Straight Connector 8"/>
          <p:cNvCxnSpPr/>
          <p:nvPr userDrawn="1"/>
        </p:nvCxnSpPr>
        <p:spPr>
          <a:xfrm>
            <a:off x="139285" y="6775375"/>
            <a:ext cx="11485978" cy="0"/>
          </a:xfrm>
          <a:prstGeom prst="line">
            <a:avLst/>
          </a:prstGeom>
          <a:ln w="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11894344" y="6775375"/>
            <a:ext cx="241605" cy="0"/>
          </a:xfrm>
          <a:prstGeom prst="line">
            <a:avLst/>
          </a:prstGeom>
          <a:ln w="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98392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40_Custom Layout">
    <p:spTree>
      <p:nvGrpSpPr>
        <p:cNvPr id="1" name=""/>
        <p:cNvGrpSpPr/>
        <p:nvPr/>
      </p:nvGrpSpPr>
      <p:grpSpPr>
        <a:xfrm>
          <a:off x="0" y="0"/>
          <a:ext cx="0" cy="0"/>
          <a:chOff x="0" y="0"/>
          <a:chExt cx="0" cy="0"/>
        </a:xfrm>
      </p:grpSpPr>
      <p:sp>
        <p:nvSpPr>
          <p:cNvPr id="22" name="Picture Placeholder 21"/>
          <p:cNvSpPr>
            <a:spLocks noGrp="1"/>
          </p:cNvSpPr>
          <p:nvPr>
            <p:ph type="pic" sz="quarter" idx="16"/>
          </p:nvPr>
        </p:nvSpPr>
        <p:spPr>
          <a:xfrm>
            <a:off x="5547271" y="1018000"/>
            <a:ext cx="1404782" cy="1438239"/>
          </a:xfrm>
          <a:custGeom>
            <a:avLst/>
            <a:gdLst>
              <a:gd name="connsiteX0" fmla="*/ 76712 w 1404782"/>
              <a:gd name="connsiteY0" fmla="*/ 0 h 1438239"/>
              <a:gd name="connsiteX1" fmla="*/ 1404782 w 1404782"/>
              <a:gd name="connsiteY1" fmla="*/ 68188 h 1438239"/>
              <a:gd name="connsiteX2" fmla="*/ 1332332 w 1404782"/>
              <a:gd name="connsiteY2" fmla="*/ 1438239 h 1438239"/>
              <a:gd name="connsiteX3" fmla="*/ 0 w 1404782"/>
              <a:gd name="connsiteY3" fmla="*/ 1357266 h 1438239"/>
            </a:gdLst>
            <a:ahLst/>
            <a:cxnLst>
              <a:cxn ang="0">
                <a:pos x="connsiteX0" y="connsiteY0"/>
              </a:cxn>
              <a:cxn ang="0">
                <a:pos x="connsiteX1" y="connsiteY1"/>
              </a:cxn>
              <a:cxn ang="0">
                <a:pos x="connsiteX2" y="connsiteY2"/>
              </a:cxn>
              <a:cxn ang="0">
                <a:pos x="connsiteX3" y="connsiteY3"/>
              </a:cxn>
            </a:cxnLst>
            <a:rect l="l" t="t" r="r" b="b"/>
            <a:pathLst>
              <a:path w="1404782" h="1438239">
                <a:moveTo>
                  <a:pt x="76712" y="0"/>
                </a:moveTo>
                <a:lnTo>
                  <a:pt x="1404782" y="68188"/>
                </a:lnTo>
                <a:lnTo>
                  <a:pt x="1332332" y="1438239"/>
                </a:lnTo>
                <a:lnTo>
                  <a:pt x="0" y="1357266"/>
                </a:lnTo>
                <a:close/>
              </a:path>
            </a:pathLst>
          </a:custGeom>
        </p:spPr>
        <p:txBody>
          <a:bodyPr wrap="square">
            <a:noAutofit/>
          </a:bodyPr>
          <a:lstStyle/>
          <a:p>
            <a:endParaRPr lang="en-US"/>
          </a:p>
        </p:txBody>
      </p:sp>
      <p:sp>
        <p:nvSpPr>
          <p:cNvPr id="18" name="Picture Placeholder 17"/>
          <p:cNvSpPr>
            <a:spLocks noGrp="1"/>
          </p:cNvSpPr>
          <p:nvPr>
            <p:ph type="pic" sz="quarter" idx="14"/>
          </p:nvPr>
        </p:nvSpPr>
        <p:spPr>
          <a:xfrm>
            <a:off x="3959135" y="3059163"/>
            <a:ext cx="1404782" cy="1438239"/>
          </a:xfrm>
          <a:custGeom>
            <a:avLst/>
            <a:gdLst>
              <a:gd name="connsiteX0" fmla="*/ 76712 w 1404782"/>
              <a:gd name="connsiteY0" fmla="*/ 0 h 1438239"/>
              <a:gd name="connsiteX1" fmla="*/ 1404782 w 1404782"/>
              <a:gd name="connsiteY1" fmla="*/ 68188 h 1438239"/>
              <a:gd name="connsiteX2" fmla="*/ 1332332 w 1404782"/>
              <a:gd name="connsiteY2" fmla="*/ 1438239 h 1438239"/>
              <a:gd name="connsiteX3" fmla="*/ 0 w 1404782"/>
              <a:gd name="connsiteY3" fmla="*/ 1357266 h 1438239"/>
            </a:gdLst>
            <a:ahLst/>
            <a:cxnLst>
              <a:cxn ang="0">
                <a:pos x="connsiteX0" y="connsiteY0"/>
              </a:cxn>
              <a:cxn ang="0">
                <a:pos x="connsiteX1" y="connsiteY1"/>
              </a:cxn>
              <a:cxn ang="0">
                <a:pos x="connsiteX2" y="connsiteY2"/>
              </a:cxn>
              <a:cxn ang="0">
                <a:pos x="connsiteX3" y="connsiteY3"/>
              </a:cxn>
            </a:cxnLst>
            <a:rect l="l" t="t" r="r" b="b"/>
            <a:pathLst>
              <a:path w="1404782" h="1438239">
                <a:moveTo>
                  <a:pt x="76712" y="0"/>
                </a:moveTo>
                <a:lnTo>
                  <a:pt x="1404782" y="68188"/>
                </a:lnTo>
                <a:lnTo>
                  <a:pt x="1332332" y="1438239"/>
                </a:lnTo>
                <a:lnTo>
                  <a:pt x="0" y="1357266"/>
                </a:lnTo>
                <a:close/>
              </a:path>
            </a:pathLst>
          </a:custGeom>
        </p:spPr>
        <p:txBody>
          <a:bodyPr wrap="square">
            <a:noAutofit/>
          </a:bodyPr>
          <a:lstStyle/>
          <a:p>
            <a:endParaRPr lang="en-US"/>
          </a:p>
        </p:txBody>
      </p:sp>
      <p:sp>
        <p:nvSpPr>
          <p:cNvPr id="20" name="Picture Placeholder 19"/>
          <p:cNvSpPr>
            <a:spLocks noGrp="1"/>
          </p:cNvSpPr>
          <p:nvPr>
            <p:ph type="pic" sz="quarter" idx="15"/>
          </p:nvPr>
        </p:nvSpPr>
        <p:spPr>
          <a:xfrm>
            <a:off x="2370999" y="5100325"/>
            <a:ext cx="1404782" cy="1438239"/>
          </a:xfrm>
          <a:custGeom>
            <a:avLst/>
            <a:gdLst>
              <a:gd name="connsiteX0" fmla="*/ 76712 w 1404782"/>
              <a:gd name="connsiteY0" fmla="*/ 0 h 1438239"/>
              <a:gd name="connsiteX1" fmla="*/ 1404782 w 1404782"/>
              <a:gd name="connsiteY1" fmla="*/ 68188 h 1438239"/>
              <a:gd name="connsiteX2" fmla="*/ 1332332 w 1404782"/>
              <a:gd name="connsiteY2" fmla="*/ 1438239 h 1438239"/>
              <a:gd name="connsiteX3" fmla="*/ 0 w 1404782"/>
              <a:gd name="connsiteY3" fmla="*/ 1357266 h 1438239"/>
            </a:gdLst>
            <a:ahLst/>
            <a:cxnLst>
              <a:cxn ang="0">
                <a:pos x="connsiteX0" y="connsiteY0"/>
              </a:cxn>
              <a:cxn ang="0">
                <a:pos x="connsiteX1" y="connsiteY1"/>
              </a:cxn>
              <a:cxn ang="0">
                <a:pos x="connsiteX2" y="connsiteY2"/>
              </a:cxn>
              <a:cxn ang="0">
                <a:pos x="connsiteX3" y="connsiteY3"/>
              </a:cxn>
            </a:cxnLst>
            <a:rect l="l" t="t" r="r" b="b"/>
            <a:pathLst>
              <a:path w="1404782" h="1438239">
                <a:moveTo>
                  <a:pt x="76712" y="0"/>
                </a:moveTo>
                <a:lnTo>
                  <a:pt x="1404782" y="68188"/>
                </a:lnTo>
                <a:lnTo>
                  <a:pt x="1332332" y="1438239"/>
                </a:lnTo>
                <a:lnTo>
                  <a:pt x="0" y="1357266"/>
                </a:lnTo>
                <a:close/>
              </a:path>
            </a:pathLst>
          </a:custGeom>
        </p:spPr>
        <p:txBody>
          <a:bodyPr wrap="square">
            <a:noAutofit/>
          </a:bodyPr>
          <a:lstStyle/>
          <a:p>
            <a:endParaRPr lang="en-US"/>
          </a:p>
        </p:txBody>
      </p:sp>
      <p:sp>
        <p:nvSpPr>
          <p:cNvPr id="3" name="Date Placeholder 2"/>
          <p:cNvSpPr>
            <a:spLocks noGrp="1"/>
          </p:cNvSpPr>
          <p:nvPr>
            <p:ph type="dt" sz="half" idx="10"/>
          </p:nvPr>
        </p:nvSpPr>
        <p:spPr/>
        <p:txBody>
          <a:bodyPr/>
          <a:lstStyle/>
          <a:p>
            <a:fld id="{939439EA-6893-4165-B564-9633079DCFE9}" type="datetime1">
              <a:rPr lang="en-US" smtClean="0"/>
              <a:t>4/10/2024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922051-5EEB-4A27-8F45-D4B1AD087E9B}" type="slidenum">
              <a:rPr lang="en-US" smtClean="0"/>
              <a:pPr/>
              <a:t>‹Nº›</a:t>
            </a:fld>
            <a:endParaRPr lang="en-US"/>
          </a:p>
        </p:txBody>
      </p:sp>
      <p:cxnSp>
        <p:nvCxnSpPr>
          <p:cNvPr id="8" name="Straight Connector 7"/>
          <p:cNvCxnSpPr/>
          <p:nvPr userDrawn="1"/>
        </p:nvCxnSpPr>
        <p:spPr>
          <a:xfrm>
            <a:off x="139285" y="6775375"/>
            <a:ext cx="11485978" cy="0"/>
          </a:xfrm>
          <a:prstGeom prst="line">
            <a:avLst/>
          </a:prstGeom>
          <a:ln w="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11894344" y="6775375"/>
            <a:ext cx="241605" cy="0"/>
          </a:xfrm>
          <a:prstGeom prst="line">
            <a:avLst/>
          </a:prstGeom>
          <a:ln w="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22281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42_Custom Layout">
    <p:spTree>
      <p:nvGrpSpPr>
        <p:cNvPr id="1" name=""/>
        <p:cNvGrpSpPr/>
        <p:nvPr/>
      </p:nvGrpSpPr>
      <p:grpSpPr>
        <a:xfrm>
          <a:off x="0" y="0"/>
          <a:ext cx="0" cy="0"/>
          <a:chOff x="0" y="0"/>
          <a:chExt cx="0" cy="0"/>
        </a:xfrm>
      </p:grpSpPr>
      <p:sp>
        <p:nvSpPr>
          <p:cNvPr id="28" name="Picture Placeholder 27"/>
          <p:cNvSpPr>
            <a:spLocks noGrp="1"/>
          </p:cNvSpPr>
          <p:nvPr>
            <p:ph type="pic" sz="quarter" idx="13"/>
          </p:nvPr>
        </p:nvSpPr>
        <p:spPr>
          <a:xfrm>
            <a:off x="4840948" y="2521806"/>
            <a:ext cx="844434" cy="844434"/>
          </a:xfrm>
          <a:custGeom>
            <a:avLst/>
            <a:gdLst>
              <a:gd name="connsiteX0" fmla="*/ 422217 w 844434"/>
              <a:gd name="connsiteY0" fmla="*/ 0 h 844434"/>
              <a:gd name="connsiteX1" fmla="*/ 844434 w 844434"/>
              <a:gd name="connsiteY1" fmla="*/ 422217 h 844434"/>
              <a:gd name="connsiteX2" fmla="*/ 422217 w 844434"/>
              <a:gd name="connsiteY2" fmla="*/ 844434 h 844434"/>
              <a:gd name="connsiteX3" fmla="*/ 0 w 844434"/>
              <a:gd name="connsiteY3" fmla="*/ 422217 h 844434"/>
              <a:gd name="connsiteX4" fmla="*/ 422217 w 844434"/>
              <a:gd name="connsiteY4" fmla="*/ 0 h 844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4434" h="844434">
                <a:moveTo>
                  <a:pt x="422217" y="0"/>
                </a:moveTo>
                <a:cubicBezTo>
                  <a:pt x="655401" y="0"/>
                  <a:pt x="844434" y="189033"/>
                  <a:pt x="844434" y="422217"/>
                </a:cubicBezTo>
                <a:cubicBezTo>
                  <a:pt x="844434" y="655401"/>
                  <a:pt x="655401" y="844434"/>
                  <a:pt x="422217" y="844434"/>
                </a:cubicBezTo>
                <a:cubicBezTo>
                  <a:pt x="189033" y="844434"/>
                  <a:pt x="0" y="655401"/>
                  <a:pt x="0" y="422217"/>
                </a:cubicBezTo>
                <a:cubicBezTo>
                  <a:pt x="0" y="189033"/>
                  <a:pt x="189033" y="0"/>
                  <a:pt x="422217" y="0"/>
                </a:cubicBezTo>
                <a:close/>
              </a:path>
            </a:pathLst>
          </a:custGeom>
        </p:spPr>
        <p:txBody>
          <a:bodyPr wrap="square">
            <a:noAutofit/>
          </a:bodyPr>
          <a:lstStyle/>
          <a:p>
            <a:endParaRPr lang="en-US"/>
          </a:p>
        </p:txBody>
      </p:sp>
      <p:sp>
        <p:nvSpPr>
          <p:cNvPr id="29" name="Picture Placeholder 28"/>
          <p:cNvSpPr>
            <a:spLocks noGrp="1"/>
          </p:cNvSpPr>
          <p:nvPr>
            <p:ph type="pic" sz="quarter" idx="14"/>
          </p:nvPr>
        </p:nvSpPr>
        <p:spPr>
          <a:xfrm>
            <a:off x="1078572" y="3973852"/>
            <a:ext cx="844434" cy="844434"/>
          </a:xfrm>
          <a:custGeom>
            <a:avLst/>
            <a:gdLst>
              <a:gd name="connsiteX0" fmla="*/ 422217 w 844434"/>
              <a:gd name="connsiteY0" fmla="*/ 0 h 844434"/>
              <a:gd name="connsiteX1" fmla="*/ 844434 w 844434"/>
              <a:gd name="connsiteY1" fmla="*/ 422217 h 844434"/>
              <a:gd name="connsiteX2" fmla="*/ 422217 w 844434"/>
              <a:gd name="connsiteY2" fmla="*/ 844434 h 844434"/>
              <a:gd name="connsiteX3" fmla="*/ 0 w 844434"/>
              <a:gd name="connsiteY3" fmla="*/ 422217 h 844434"/>
              <a:gd name="connsiteX4" fmla="*/ 422217 w 844434"/>
              <a:gd name="connsiteY4" fmla="*/ 0 h 844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4434" h="844434">
                <a:moveTo>
                  <a:pt x="422217" y="0"/>
                </a:moveTo>
                <a:cubicBezTo>
                  <a:pt x="655401" y="0"/>
                  <a:pt x="844434" y="189033"/>
                  <a:pt x="844434" y="422217"/>
                </a:cubicBezTo>
                <a:cubicBezTo>
                  <a:pt x="844434" y="655401"/>
                  <a:pt x="655401" y="844434"/>
                  <a:pt x="422217" y="844434"/>
                </a:cubicBezTo>
                <a:cubicBezTo>
                  <a:pt x="189033" y="844434"/>
                  <a:pt x="0" y="655401"/>
                  <a:pt x="0" y="422217"/>
                </a:cubicBezTo>
                <a:cubicBezTo>
                  <a:pt x="0" y="189033"/>
                  <a:pt x="189033" y="0"/>
                  <a:pt x="422217" y="0"/>
                </a:cubicBezTo>
                <a:close/>
              </a:path>
            </a:pathLst>
          </a:custGeom>
        </p:spPr>
        <p:txBody>
          <a:bodyPr wrap="square">
            <a:noAutofit/>
          </a:bodyPr>
          <a:lstStyle/>
          <a:p>
            <a:endParaRPr lang="en-US"/>
          </a:p>
        </p:txBody>
      </p:sp>
      <p:sp>
        <p:nvSpPr>
          <p:cNvPr id="33" name="Picture Placeholder 32"/>
          <p:cNvSpPr>
            <a:spLocks noGrp="1"/>
          </p:cNvSpPr>
          <p:nvPr>
            <p:ph type="pic" sz="quarter" idx="15"/>
          </p:nvPr>
        </p:nvSpPr>
        <p:spPr>
          <a:xfrm>
            <a:off x="4836320" y="3973852"/>
            <a:ext cx="844434" cy="844434"/>
          </a:xfrm>
          <a:custGeom>
            <a:avLst/>
            <a:gdLst>
              <a:gd name="connsiteX0" fmla="*/ 422217 w 844434"/>
              <a:gd name="connsiteY0" fmla="*/ 0 h 844434"/>
              <a:gd name="connsiteX1" fmla="*/ 844434 w 844434"/>
              <a:gd name="connsiteY1" fmla="*/ 422217 h 844434"/>
              <a:gd name="connsiteX2" fmla="*/ 422217 w 844434"/>
              <a:gd name="connsiteY2" fmla="*/ 844434 h 844434"/>
              <a:gd name="connsiteX3" fmla="*/ 0 w 844434"/>
              <a:gd name="connsiteY3" fmla="*/ 422217 h 844434"/>
              <a:gd name="connsiteX4" fmla="*/ 422217 w 844434"/>
              <a:gd name="connsiteY4" fmla="*/ 0 h 844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4434" h="844434">
                <a:moveTo>
                  <a:pt x="422217" y="0"/>
                </a:moveTo>
                <a:cubicBezTo>
                  <a:pt x="655401" y="0"/>
                  <a:pt x="844434" y="189033"/>
                  <a:pt x="844434" y="422217"/>
                </a:cubicBezTo>
                <a:cubicBezTo>
                  <a:pt x="844434" y="655401"/>
                  <a:pt x="655401" y="844434"/>
                  <a:pt x="422217" y="844434"/>
                </a:cubicBezTo>
                <a:cubicBezTo>
                  <a:pt x="189033" y="844434"/>
                  <a:pt x="0" y="655401"/>
                  <a:pt x="0" y="422217"/>
                </a:cubicBezTo>
                <a:cubicBezTo>
                  <a:pt x="0" y="189033"/>
                  <a:pt x="189033" y="0"/>
                  <a:pt x="422217" y="0"/>
                </a:cubicBezTo>
                <a:close/>
              </a:path>
            </a:pathLst>
          </a:custGeom>
        </p:spPr>
        <p:txBody>
          <a:bodyPr wrap="square">
            <a:noAutofit/>
          </a:bodyPr>
          <a:lstStyle/>
          <a:p>
            <a:endParaRPr lang="en-US"/>
          </a:p>
        </p:txBody>
      </p:sp>
      <p:sp>
        <p:nvSpPr>
          <p:cNvPr id="34" name="Picture Placeholder 33"/>
          <p:cNvSpPr>
            <a:spLocks noGrp="1"/>
          </p:cNvSpPr>
          <p:nvPr>
            <p:ph type="pic" sz="quarter" idx="16"/>
          </p:nvPr>
        </p:nvSpPr>
        <p:spPr>
          <a:xfrm>
            <a:off x="8606589" y="3973852"/>
            <a:ext cx="844434" cy="844434"/>
          </a:xfrm>
          <a:custGeom>
            <a:avLst/>
            <a:gdLst>
              <a:gd name="connsiteX0" fmla="*/ 422217 w 844434"/>
              <a:gd name="connsiteY0" fmla="*/ 0 h 844434"/>
              <a:gd name="connsiteX1" fmla="*/ 844434 w 844434"/>
              <a:gd name="connsiteY1" fmla="*/ 422217 h 844434"/>
              <a:gd name="connsiteX2" fmla="*/ 422217 w 844434"/>
              <a:gd name="connsiteY2" fmla="*/ 844434 h 844434"/>
              <a:gd name="connsiteX3" fmla="*/ 0 w 844434"/>
              <a:gd name="connsiteY3" fmla="*/ 422217 h 844434"/>
              <a:gd name="connsiteX4" fmla="*/ 422217 w 844434"/>
              <a:gd name="connsiteY4" fmla="*/ 0 h 844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4434" h="844434">
                <a:moveTo>
                  <a:pt x="422217" y="0"/>
                </a:moveTo>
                <a:cubicBezTo>
                  <a:pt x="655401" y="0"/>
                  <a:pt x="844434" y="189033"/>
                  <a:pt x="844434" y="422217"/>
                </a:cubicBezTo>
                <a:cubicBezTo>
                  <a:pt x="844434" y="655401"/>
                  <a:pt x="655401" y="844434"/>
                  <a:pt x="422217" y="844434"/>
                </a:cubicBezTo>
                <a:cubicBezTo>
                  <a:pt x="189033" y="844434"/>
                  <a:pt x="0" y="655401"/>
                  <a:pt x="0" y="422217"/>
                </a:cubicBezTo>
                <a:cubicBezTo>
                  <a:pt x="0" y="189033"/>
                  <a:pt x="189033" y="0"/>
                  <a:pt x="422217" y="0"/>
                </a:cubicBezTo>
                <a:close/>
              </a:path>
            </a:pathLst>
          </a:custGeom>
        </p:spPr>
        <p:txBody>
          <a:bodyPr wrap="square">
            <a:noAutofit/>
          </a:bodyPr>
          <a:lstStyle/>
          <a:p>
            <a:endParaRPr lang="en-US"/>
          </a:p>
        </p:txBody>
      </p:sp>
      <p:sp>
        <p:nvSpPr>
          <p:cNvPr id="35" name="Picture Placeholder 34"/>
          <p:cNvSpPr>
            <a:spLocks noGrp="1"/>
          </p:cNvSpPr>
          <p:nvPr>
            <p:ph type="pic" sz="quarter" idx="17"/>
          </p:nvPr>
        </p:nvSpPr>
        <p:spPr>
          <a:xfrm>
            <a:off x="8606589" y="5425899"/>
            <a:ext cx="844434" cy="844434"/>
          </a:xfrm>
          <a:custGeom>
            <a:avLst/>
            <a:gdLst>
              <a:gd name="connsiteX0" fmla="*/ 422217 w 844434"/>
              <a:gd name="connsiteY0" fmla="*/ 0 h 844434"/>
              <a:gd name="connsiteX1" fmla="*/ 844434 w 844434"/>
              <a:gd name="connsiteY1" fmla="*/ 422217 h 844434"/>
              <a:gd name="connsiteX2" fmla="*/ 422217 w 844434"/>
              <a:gd name="connsiteY2" fmla="*/ 844434 h 844434"/>
              <a:gd name="connsiteX3" fmla="*/ 0 w 844434"/>
              <a:gd name="connsiteY3" fmla="*/ 422217 h 844434"/>
              <a:gd name="connsiteX4" fmla="*/ 422217 w 844434"/>
              <a:gd name="connsiteY4" fmla="*/ 0 h 844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4434" h="844434">
                <a:moveTo>
                  <a:pt x="422217" y="0"/>
                </a:moveTo>
                <a:cubicBezTo>
                  <a:pt x="655401" y="0"/>
                  <a:pt x="844434" y="189033"/>
                  <a:pt x="844434" y="422217"/>
                </a:cubicBezTo>
                <a:cubicBezTo>
                  <a:pt x="844434" y="655401"/>
                  <a:pt x="655401" y="844434"/>
                  <a:pt x="422217" y="844434"/>
                </a:cubicBezTo>
                <a:cubicBezTo>
                  <a:pt x="189033" y="844434"/>
                  <a:pt x="0" y="655401"/>
                  <a:pt x="0" y="422217"/>
                </a:cubicBezTo>
                <a:cubicBezTo>
                  <a:pt x="0" y="189033"/>
                  <a:pt x="189033" y="0"/>
                  <a:pt x="422217" y="0"/>
                </a:cubicBezTo>
                <a:close/>
              </a:path>
            </a:pathLst>
          </a:custGeom>
        </p:spPr>
        <p:txBody>
          <a:bodyPr wrap="square">
            <a:noAutofit/>
          </a:bodyPr>
          <a:lstStyle/>
          <a:p>
            <a:endParaRPr lang="en-US"/>
          </a:p>
        </p:txBody>
      </p:sp>
      <p:sp>
        <p:nvSpPr>
          <p:cNvPr id="32" name="Picture Placeholder 31"/>
          <p:cNvSpPr>
            <a:spLocks noGrp="1"/>
          </p:cNvSpPr>
          <p:nvPr>
            <p:ph type="pic" sz="quarter" idx="18"/>
          </p:nvPr>
        </p:nvSpPr>
        <p:spPr>
          <a:xfrm>
            <a:off x="4847206" y="5425899"/>
            <a:ext cx="844434" cy="844434"/>
          </a:xfrm>
          <a:custGeom>
            <a:avLst/>
            <a:gdLst>
              <a:gd name="connsiteX0" fmla="*/ 422217 w 844434"/>
              <a:gd name="connsiteY0" fmla="*/ 0 h 844434"/>
              <a:gd name="connsiteX1" fmla="*/ 844434 w 844434"/>
              <a:gd name="connsiteY1" fmla="*/ 422217 h 844434"/>
              <a:gd name="connsiteX2" fmla="*/ 422217 w 844434"/>
              <a:gd name="connsiteY2" fmla="*/ 844434 h 844434"/>
              <a:gd name="connsiteX3" fmla="*/ 0 w 844434"/>
              <a:gd name="connsiteY3" fmla="*/ 422217 h 844434"/>
              <a:gd name="connsiteX4" fmla="*/ 422217 w 844434"/>
              <a:gd name="connsiteY4" fmla="*/ 0 h 844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4434" h="844434">
                <a:moveTo>
                  <a:pt x="422217" y="0"/>
                </a:moveTo>
                <a:cubicBezTo>
                  <a:pt x="655401" y="0"/>
                  <a:pt x="844434" y="189033"/>
                  <a:pt x="844434" y="422217"/>
                </a:cubicBezTo>
                <a:cubicBezTo>
                  <a:pt x="844434" y="655401"/>
                  <a:pt x="655401" y="844434"/>
                  <a:pt x="422217" y="844434"/>
                </a:cubicBezTo>
                <a:cubicBezTo>
                  <a:pt x="189033" y="844434"/>
                  <a:pt x="0" y="655401"/>
                  <a:pt x="0" y="422217"/>
                </a:cubicBezTo>
                <a:cubicBezTo>
                  <a:pt x="0" y="189033"/>
                  <a:pt x="189033" y="0"/>
                  <a:pt x="422217" y="0"/>
                </a:cubicBezTo>
                <a:close/>
              </a:path>
            </a:pathLst>
          </a:custGeom>
        </p:spPr>
        <p:txBody>
          <a:bodyPr wrap="square">
            <a:noAutofit/>
          </a:bodyPr>
          <a:lstStyle/>
          <a:p>
            <a:endParaRPr lang="en-US"/>
          </a:p>
        </p:txBody>
      </p:sp>
      <p:sp>
        <p:nvSpPr>
          <p:cNvPr id="31" name="Picture Placeholder 30"/>
          <p:cNvSpPr>
            <a:spLocks noGrp="1"/>
          </p:cNvSpPr>
          <p:nvPr>
            <p:ph type="pic" sz="quarter" idx="19"/>
          </p:nvPr>
        </p:nvSpPr>
        <p:spPr>
          <a:xfrm>
            <a:off x="1080750" y="5425899"/>
            <a:ext cx="844434" cy="844434"/>
          </a:xfrm>
          <a:custGeom>
            <a:avLst/>
            <a:gdLst>
              <a:gd name="connsiteX0" fmla="*/ 422217 w 844434"/>
              <a:gd name="connsiteY0" fmla="*/ 0 h 844434"/>
              <a:gd name="connsiteX1" fmla="*/ 844434 w 844434"/>
              <a:gd name="connsiteY1" fmla="*/ 422217 h 844434"/>
              <a:gd name="connsiteX2" fmla="*/ 422217 w 844434"/>
              <a:gd name="connsiteY2" fmla="*/ 844434 h 844434"/>
              <a:gd name="connsiteX3" fmla="*/ 0 w 844434"/>
              <a:gd name="connsiteY3" fmla="*/ 422217 h 844434"/>
              <a:gd name="connsiteX4" fmla="*/ 422217 w 844434"/>
              <a:gd name="connsiteY4" fmla="*/ 0 h 844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4434" h="844434">
                <a:moveTo>
                  <a:pt x="422217" y="0"/>
                </a:moveTo>
                <a:cubicBezTo>
                  <a:pt x="655401" y="0"/>
                  <a:pt x="844434" y="189033"/>
                  <a:pt x="844434" y="422217"/>
                </a:cubicBezTo>
                <a:cubicBezTo>
                  <a:pt x="844434" y="655401"/>
                  <a:pt x="655401" y="844434"/>
                  <a:pt x="422217" y="844434"/>
                </a:cubicBezTo>
                <a:cubicBezTo>
                  <a:pt x="189033" y="844434"/>
                  <a:pt x="0" y="655401"/>
                  <a:pt x="0" y="422217"/>
                </a:cubicBezTo>
                <a:cubicBezTo>
                  <a:pt x="0" y="189033"/>
                  <a:pt x="189033" y="0"/>
                  <a:pt x="422217" y="0"/>
                </a:cubicBezTo>
                <a:close/>
              </a:path>
            </a:pathLst>
          </a:custGeom>
        </p:spPr>
        <p:txBody>
          <a:bodyPr wrap="square">
            <a:noAutofit/>
          </a:bodyPr>
          <a:lstStyle/>
          <a:p>
            <a:endParaRPr lang="en-US"/>
          </a:p>
        </p:txBody>
      </p:sp>
      <p:sp>
        <p:nvSpPr>
          <p:cNvPr id="3" name="Date Placeholder 2"/>
          <p:cNvSpPr>
            <a:spLocks noGrp="1"/>
          </p:cNvSpPr>
          <p:nvPr>
            <p:ph type="dt" sz="half" idx="10"/>
          </p:nvPr>
        </p:nvSpPr>
        <p:spPr/>
        <p:txBody>
          <a:bodyPr/>
          <a:lstStyle/>
          <a:p>
            <a:fld id="{939439EA-6893-4165-B564-9633079DCFE9}" type="datetime1">
              <a:rPr lang="en-US" smtClean="0"/>
              <a:t>4/10/2024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922051-5EEB-4A27-8F45-D4B1AD087E9B}" type="slidenum">
              <a:rPr lang="en-US" smtClean="0"/>
              <a:pPr/>
              <a:t>‹Nº›</a:t>
            </a:fld>
            <a:endParaRPr lang="en-US"/>
          </a:p>
        </p:txBody>
      </p:sp>
      <p:cxnSp>
        <p:nvCxnSpPr>
          <p:cNvPr id="12" name="Straight Connector 11"/>
          <p:cNvCxnSpPr/>
          <p:nvPr userDrawn="1"/>
        </p:nvCxnSpPr>
        <p:spPr>
          <a:xfrm>
            <a:off x="139285" y="6775375"/>
            <a:ext cx="11485978" cy="0"/>
          </a:xfrm>
          <a:prstGeom prst="line">
            <a:avLst/>
          </a:prstGeom>
          <a:ln w="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11894344" y="6775375"/>
            <a:ext cx="241605" cy="0"/>
          </a:xfrm>
          <a:prstGeom prst="line">
            <a:avLst/>
          </a:prstGeom>
          <a:ln w="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52452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4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39439EA-6893-4165-B564-9633079DCFE9}" type="datetime1">
              <a:rPr lang="en-US" smtClean="0"/>
              <a:t>4/10/2024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922051-5EEB-4A27-8F45-D4B1AD087E9B}" type="slidenum">
              <a:rPr lang="en-US" smtClean="0"/>
              <a:pPr/>
              <a:t>‹Nº›</a:t>
            </a:fld>
            <a:endParaRPr lang="en-US"/>
          </a:p>
        </p:txBody>
      </p:sp>
      <p:sp>
        <p:nvSpPr>
          <p:cNvPr id="15" name="Picture Placeholder 14"/>
          <p:cNvSpPr>
            <a:spLocks noGrp="1"/>
          </p:cNvSpPr>
          <p:nvPr>
            <p:ph type="pic" sz="quarter" idx="13"/>
          </p:nvPr>
        </p:nvSpPr>
        <p:spPr>
          <a:xfrm>
            <a:off x="1624411" y="2888668"/>
            <a:ext cx="2211228" cy="1473878"/>
          </a:xfrm>
          <a:custGeom>
            <a:avLst/>
            <a:gdLst>
              <a:gd name="connsiteX0" fmla="*/ 0 w 2211228"/>
              <a:gd name="connsiteY0" fmla="*/ 0 h 1473878"/>
              <a:gd name="connsiteX1" fmla="*/ 2211228 w 2211228"/>
              <a:gd name="connsiteY1" fmla="*/ 0 h 1473878"/>
              <a:gd name="connsiteX2" fmla="*/ 2211228 w 2211228"/>
              <a:gd name="connsiteY2" fmla="*/ 1473878 h 1473878"/>
              <a:gd name="connsiteX3" fmla="*/ 0 w 2211228"/>
              <a:gd name="connsiteY3" fmla="*/ 1473878 h 1473878"/>
            </a:gdLst>
            <a:ahLst/>
            <a:cxnLst>
              <a:cxn ang="0">
                <a:pos x="connsiteX0" y="connsiteY0"/>
              </a:cxn>
              <a:cxn ang="0">
                <a:pos x="connsiteX1" y="connsiteY1"/>
              </a:cxn>
              <a:cxn ang="0">
                <a:pos x="connsiteX2" y="connsiteY2"/>
              </a:cxn>
              <a:cxn ang="0">
                <a:pos x="connsiteX3" y="connsiteY3"/>
              </a:cxn>
            </a:cxnLst>
            <a:rect l="l" t="t" r="r" b="b"/>
            <a:pathLst>
              <a:path w="2211228" h="1473878">
                <a:moveTo>
                  <a:pt x="0" y="0"/>
                </a:moveTo>
                <a:lnTo>
                  <a:pt x="2211228" y="0"/>
                </a:lnTo>
                <a:lnTo>
                  <a:pt x="2211228" y="1473878"/>
                </a:lnTo>
                <a:lnTo>
                  <a:pt x="0" y="1473878"/>
                </a:lnTo>
                <a:close/>
              </a:path>
            </a:pathLst>
          </a:custGeom>
        </p:spPr>
        <p:txBody>
          <a:bodyPr wrap="square">
            <a:noAutofit/>
          </a:bodyPr>
          <a:lstStyle/>
          <a:p>
            <a:endParaRPr lang="en-US"/>
          </a:p>
        </p:txBody>
      </p:sp>
      <p:sp>
        <p:nvSpPr>
          <p:cNvPr id="16" name="Picture Placeholder 15"/>
          <p:cNvSpPr>
            <a:spLocks noGrp="1"/>
          </p:cNvSpPr>
          <p:nvPr>
            <p:ph type="pic" sz="quarter" idx="14"/>
          </p:nvPr>
        </p:nvSpPr>
        <p:spPr>
          <a:xfrm>
            <a:off x="5468182" y="2567164"/>
            <a:ext cx="982100" cy="1332393"/>
          </a:xfrm>
          <a:custGeom>
            <a:avLst/>
            <a:gdLst>
              <a:gd name="connsiteX0" fmla="*/ 0 w 982100"/>
              <a:gd name="connsiteY0" fmla="*/ 0 h 1332393"/>
              <a:gd name="connsiteX1" fmla="*/ 982100 w 982100"/>
              <a:gd name="connsiteY1" fmla="*/ 0 h 1332393"/>
              <a:gd name="connsiteX2" fmla="*/ 982100 w 982100"/>
              <a:gd name="connsiteY2" fmla="*/ 1332393 h 1332393"/>
              <a:gd name="connsiteX3" fmla="*/ 0 w 982100"/>
              <a:gd name="connsiteY3" fmla="*/ 1332393 h 1332393"/>
            </a:gdLst>
            <a:ahLst/>
            <a:cxnLst>
              <a:cxn ang="0">
                <a:pos x="connsiteX0" y="connsiteY0"/>
              </a:cxn>
              <a:cxn ang="0">
                <a:pos x="connsiteX1" y="connsiteY1"/>
              </a:cxn>
              <a:cxn ang="0">
                <a:pos x="connsiteX2" y="connsiteY2"/>
              </a:cxn>
              <a:cxn ang="0">
                <a:pos x="connsiteX3" y="connsiteY3"/>
              </a:cxn>
            </a:cxnLst>
            <a:rect l="l" t="t" r="r" b="b"/>
            <a:pathLst>
              <a:path w="982100" h="1332393">
                <a:moveTo>
                  <a:pt x="0" y="0"/>
                </a:moveTo>
                <a:lnTo>
                  <a:pt x="982100" y="0"/>
                </a:lnTo>
                <a:lnTo>
                  <a:pt x="982100" y="1332393"/>
                </a:lnTo>
                <a:lnTo>
                  <a:pt x="0" y="1332393"/>
                </a:lnTo>
                <a:close/>
              </a:path>
            </a:pathLst>
          </a:custGeom>
        </p:spPr>
        <p:txBody>
          <a:bodyPr wrap="square">
            <a:noAutofit/>
          </a:bodyPr>
          <a:lstStyle/>
          <a:p>
            <a:endParaRPr lang="en-US"/>
          </a:p>
        </p:txBody>
      </p:sp>
      <p:sp>
        <p:nvSpPr>
          <p:cNvPr id="17" name="Picture Placeholder 16"/>
          <p:cNvSpPr>
            <a:spLocks noGrp="1"/>
          </p:cNvSpPr>
          <p:nvPr>
            <p:ph type="pic" sz="quarter" idx="15"/>
          </p:nvPr>
        </p:nvSpPr>
        <p:spPr>
          <a:xfrm>
            <a:off x="5860135" y="1503283"/>
            <a:ext cx="971054" cy="691910"/>
          </a:xfrm>
          <a:custGeom>
            <a:avLst/>
            <a:gdLst>
              <a:gd name="connsiteX0" fmla="*/ 0 w 971054"/>
              <a:gd name="connsiteY0" fmla="*/ 0 h 691910"/>
              <a:gd name="connsiteX1" fmla="*/ 971054 w 971054"/>
              <a:gd name="connsiteY1" fmla="*/ 0 h 691910"/>
              <a:gd name="connsiteX2" fmla="*/ 971054 w 971054"/>
              <a:gd name="connsiteY2" fmla="*/ 691910 h 691910"/>
              <a:gd name="connsiteX3" fmla="*/ 0 w 971054"/>
              <a:gd name="connsiteY3" fmla="*/ 691910 h 691910"/>
            </a:gdLst>
            <a:ahLst/>
            <a:cxnLst>
              <a:cxn ang="0">
                <a:pos x="connsiteX0" y="connsiteY0"/>
              </a:cxn>
              <a:cxn ang="0">
                <a:pos x="connsiteX1" y="connsiteY1"/>
              </a:cxn>
              <a:cxn ang="0">
                <a:pos x="connsiteX2" y="connsiteY2"/>
              </a:cxn>
              <a:cxn ang="0">
                <a:pos x="connsiteX3" y="connsiteY3"/>
              </a:cxn>
            </a:cxnLst>
            <a:rect l="l" t="t" r="r" b="b"/>
            <a:pathLst>
              <a:path w="971054" h="691910">
                <a:moveTo>
                  <a:pt x="0" y="0"/>
                </a:moveTo>
                <a:lnTo>
                  <a:pt x="971054" y="0"/>
                </a:lnTo>
                <a:lnTo>
                  <a:pt x="971054" y="691910"/>
                </a:lnTo>
                <a:lnTo>
                  <a:pt x="0" y="691910"/>
                </a:lnTo>
                <a:close/>
              </a:path>
            </a:pathLst>
          </a:custGeom>
        </p:spPr>
        <p:txBody>
          <a:bodyPr wrap="square">
            <a:noAutofit/>
          </a:bodyPr>
          <a:lstStyle/>
          <a:p>
            <a:endParaRPr lang="en-US"/>
          </a:p>
        </p:txBody>
      </p:sp>
    </p:spTree>
    <p:extLst>
      <p:ext uri="{BB962C8B-B14F-4D97-AF65-F5344CB8AC3E}">
        <p14:creationId xmlns:p14="http://schemas.microsoft.com/office/powerpoint/2010/main" val="18283227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39_Custom Layout">
    <p:spTree>
      <p:nvGrpSpPr>
        <p:cNvPr id="1" name=""/>
        <p:cNvGrpSpPr/>
        <p:nvPr/>
      </p:nvGrpSpPr>
      <p:grpSpPr>
        <a:xfrm>
          <a:off x="0" y="0"/>
          <a:ext cx="0" cy="0"/>
          <a:chOff x="0" y="0"/>
          <a:chExt cx="0" cy="0"/>
        </a:xfrm>
      </p:grpSpPr>
      <p:sp>
        <p:nvSpPr>
          <p:cNvPr id="12" name="Picture Placeholder 11"/>
          <p:cNvSpPr>
            <a:spLocks noGrp="1"/>
          </p:cNvSpPr>
          <p:nvPr>
            <p:ph type="pic" sz="quarter" idx="13"/>
          </p:nvPr>
        </p:nvSpPr>
        <p:spPr>
          <a:xfrm>
            <a:off x="0" y="897776"/>
            <a:ext cx="12192000" cy="3192087"/>
          </a:xfrm>
          <a:custGeom>
            <a:avLst/>
            <a:gdLst>
              <a:gd name="connsiteX0" fmla="*/ 0 w 12192000"/>
              <a:gd name="connsiteY0" fmla="*/ 0 h 3192087"/>
              <a:gd name="connsiteX1" fmla="*/ 12192000 w 12192000"/>
              <a:gd name="connsiteY1" fmla="*/ 0 h 3192087"/>
              <a:gd name="connsiteX2" fmla="*/ 12192000 w 12192000"/>
              <a:gd name="connsiteY2" fmla="*/ 3192087 h 3192087"/>
              <a:gd name="connsiteX3" fmla="*/ 0 w 12192000"/>
              <a:gd name="connsiteY3" fmla="*/ 3192087 h 3192087"/>
            </a:gdLst>
            <a:ahLst/>
            <a:cxnLst>
              <a:cxn ang="0">
                <a:pos x="connsiteX0" y="connsiteY0"/>
              </a:cxn>
              <a:cxn ang="0">
                <a:pos x="connsiteX1" y="connsiteY1"/>
              </a:cxn>
              <a:cxn ang="0">
                <a:pos x="connsiteX2" y="connsiteY2"/>
              </a:cxn>
              <a:cxn ang="0">
                <a:pos x="connsiteX3" y="connsiteY3"/>
              </a:cxn>
            </a:cxnLst>
            <a:rect l="l" t="t" r="r" b="b"/>
            <a:pathLst>
              <a:path w="12192000" h="3192087">
                <a:moveTo>
                  <a:pt x="0" y="0"/>
                </a:moveTo>
                <a:lnTo>
                  <a:pt x="12192000" y="0"/>
                </a:lnTo>
                <a:lnTo>
                  <a:pt x="12192000" y="3192087"/>
                </a:lnTo>
                <a:lnTo>
                  <a:pt x="0" y="3192087"/>
                </a:lnTo>
                <a:close/>
              </a:path>
            </a:pathLst>
          </a:custGeom>
        </p:spPr>
        <p:txBody>
          <a:bodyPr wrap="square">
            <a:noAutofit/>
          </a:bodyPr>
          <a:lstStyle/>
          <a:p>
            <a:endParaRPr lang="en-IN"/>
          </a:p>
        </p:txBody>
      </p:sp>
      <p:sp>
        <p:nvSpPr>
          <p:cNvPr id="3" name="Date Placeholder 2"/>
          <p:cNvSpPr>
            <a:spLocks noGrp="1"/>
          </p:cNvSpPr>
          <p:nvPr>
            <p:ph type="dt" sz="half" idx="10"/>
          </p:nvPr>
        </p:nvSpPr>
        <p:spPr/>
        <p:txBody>
          <a:bodyPr/>
          <a:lstStyle/>
          <a:p>
            <a:fld id="{939439EA-6893-4165-B564-9633079DCFE9}" type="datetime1">
              <a:rPr lang="en-US" smtClean="0"/>
              <a:t>4/10/2024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922051-5EEB-4A27-8F45-D4B1AD087E9B}" type="slidenum">
              <a:rPr lang="en-US" smtClean="0"/>
              <a:pPr/>
              <a:t>‹Nº›</a:t>
            </a:fld>
            <a:endParaRPr lang="en-US"/>
          </a:p>
        </p:txBody>
      </p:sp>
      <p:sp>
        <p:nvSpPr>
          <p:cNvPr id="13" name="Title 1"/>
          <p:cNvSpPr>
            <a:spLocks noGrp="1"/>
          </p:cNvSpPr>
          <p:nvPr>
            <p:ph type="title"/>
          </p:nvPr>
        </p:nvSpPr>
        <p:spPr>
          <a:xfrm>
            <a:off x="139285" y="0"/>
            <a:ext cx="11214515" cy="721779"/>
          </a:xfrm>
        </p:spPr>
        <p:txBody>
          <a:bodyPr/>
          <a:lstStyle/>
          <a:p>
            <a:r>
              <a:rPr lang="en-US"/>
              <a:t>Click to edit Master title style</a:t>
            </a:r>
          </a:p>
        </p:txBody>
      </p:sp>
      <p:sp>
        <p:nvSpPr>
          <p:cNvPr id="9" name="Slide Number Placeholder 5"/>
          <p:cNvSpPr txBox="1">
            <a:spLocks/>
          </p:cNvSpPr>
          <p:nvPr userDrawn="1"/>
        </p:nvSpPr>
        <p:spPr>
          <a:xfrm>
            <a:off x="11564862" y="6674645"/>
            <a:ext cx="389883" cy="201460"/>
          </a:xfrm>
          <a:prstGeom prst="rect">
            <a:avLst/>
          </a:prstGeom>
        </p:spPr>
        <p:txBody>
          <a:bodyPr vert="horz" lIns="91440" tIns="45720" rIns="91440" bIns="45720" rtlCol="0" anchor="ctr"/>
          <a:lstStyle>
            <a:defPPr>
              <a:defRPr lang="en-US"/>
            </a:defPPr>
            <a:lvl1pPr marL="0" algn="ctr" defTabSz="914400" rtl="0" eaLnBrk="1" latinLnBrk="0" hangingPunct="1">
              <a:defRPr sz="1050" b="1" kern="1200">
                <a:solidFill>
                  <a:srgbClr val="E46C0A"/>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922051-5EEB-4A27-8F45-D4B1AD087E9B}" type="slidenum">
              <a:rPr lang="en-US" smtClean="0"/>
              <a:pPr/>
              <a:t>‹Nº›</a:t>
            </a:fld>
            <a:endParaRPr lang="en-US"/>
          </a:p>
        </p:txBody>
      </p:sp>
      <p:sp>
        <p:nvSpPr>
          <p:cNvPr id="10" name="Freeform 9"/>
          <p:cNvSpPr/>
          <p:nvPr userDrawn="1"/>
        </p:nvSpPr>
        <p:spPr>
          <a:xfrm>
            <a:off x="109285" y="59369"/>
            <a:ext cx="11560351" cy="662410"/>
          </a:xfrm>
          <a:custGeom>
            <a:avLst/>
            <a:gdLst>
              <a:gd name="connsiteX0" fmla="*/ 0 w 11560351"/>
              <a:gd name="connsiteY0" fmla="*/ 0 h 710193"/>
              <a:gd name="connsiteX1" fmla="*/ 216153 w 11560351"/>
              <a:gd name="connsiteY1" fmla="*/ 0 h 710193"/>
              <a:gd name="connsiteX2" fmla="*/ 216153 w 11560351"/>
              <a:gd name="connsiteY2" fmla="*/ 297897 h 710193"/>
              <a:gd name="connsiteX3" fmla="*/ 11560351 w 11560351"/>
              <a:gd name="connsiteY3" fmla="*/ 297897 h 710193"/>
              <a:gd name="connsiteX4" fmla="*/ 11560351 w 11560351"/>
              <a:gd name="connsiteY4" fmla="*/ 710193 h 710193"/>
              <a:gd name="connsiteX5" fmla="*/ 0 w 11560351"/>
              <a:gd name="connsiteY5" fmla="*/ 710193 h 710193"/>
              <a:gd name="connsiteX6" fmla="*/ 0 w 11560351"/>
              <a:gd name="connsiteY6" fmla="*/ 0 h 710193"/>
              <a:gd name="connsiteX0" fmla="*/ 216153 w 11560351"/>
              <a:gd name="connsiteY0" fmla="*/ 297897 h 710193"/>
              <a:gd name="connsiteX1" fmla="*/ 11560351 w 11560351"/>
              <a:gd name="connsiteY1" fmla="*/ 297897 h 710193"/>
              <a:gd name="connsiteX2" fmla="*/ 11560351 w 11560351"/>
              <a:gd name="connsiteY2" fmla="*/ 710193 h 710193"/>
              <a:gd name="connsiteX3" fmla="*/ 0 w 11560351"/>
              <a:gd name="connsiteY3" fmla="*/ 710193 h 710193"/>
              <a:gd name="connsiteX4" fmla="*/ 0 w 11560351"/>
              <a:gd name="connsiteY4" fmla="*/ 0 h 710193"/>
              <a:gd name="connsiteX5" fmla="*/ 216153 w 11560351"/>
              <a:gd name="connsiteY5" fmla="*/ 0 h 710193"/>
              <a:gd name="connsiteX6" fmla="*/ 307593 w 11560351"/>
              <a:gd name="connsiteY6" fmla="*/ 389337 h 710193"/>
              <a:gd name="connsiteX0" fmla="*/ 216153 w 11560351"/>
              <a:gd name="connsiteY0" fmla="*/ 297897 h 710193"/>
              <a:gd name="connsiteX1" fmla="*/ 11560351 w 11560351"/>
              <a:gd name="connsiteY1" fmla="*/ 297897 h 710193"/>
              <a:gd name="connsiteX2" fmla="*/ 11560351 w 11560351"/>
              <a:gd name="connsiteY2" fmla="*/ 710193 h 710193"/>
              <a:gd name="connsiteX3" fmla="*/ 0 w 11560351"/>
              <a:gd name="connsiteY3" fmla="*/ 710193 h 710193"/>
              <a:gd name="connsiteX4" fmla="*/ 0 w 11560351"/>
              <a:gd name="connsiteY4" fmla="*/ 0 h 710193"/>
              <a:gd name="connsiteX5" fmla="*/ 216153 w 11560351"/>
              <a:gd name="connsiteY5" fmla="*/ 0 h 710193"/>
              <a:gd name="connsiteX0" fmla="*/ 11560351 w 11560351"/>
              <a:gd name="connsiteY0" fmla="*/ 297897 h 710193"/>
              <a:gd name="connsiteX1" fmla="*/ 11560351 w 11560351"/>
              <a:gd name="connsiteY1" fmla="*/ 710193 h 710193"/>
              <a:gd name="connsiteX2" fmla="*/ 0 w 11560351"/>
              <a:gd name="connsiteY2" fmla="*/ 710193 h 710193"/>
              <a:gd name="connsiteX3" fmla="*/ 0 w 11560351"/>
              <a:gd name="connsiteY3" fmla="*/ 0 h 710193"/>
              <a:gd name="connsiteX4" fmla="*/ 216153 w 11560351"/>
              <a:gd name="connsiteY4" fmla="*/ 0 h 710193"/>
              <a:gd name="connsiteX0" fmla="*/ 11560351 w 11560351"/>
              <a:gd name="connsiteY0" fmla="*/ 710193 h 710193"/>
              <a:gd name="connsiteX1" fmla="*/ 0 w 11560351"/>
              <a:gd name="connsiteY1" fmla="*/ 710193 h 710193"/>
              <a:gd name="connsiteX2" fmla="*/ 0 w 11560351"/>
              <a:gd name="connsiteY2" fmla="*/ 0 h 710193"/>
              <a:gd name="connsiteX3" fmla="*/ 216153 w 11560351"/>
              <a:gd name="connsiteY3" fmla="*/ 0 h 710193"/>
            </a:gdLst>
            <a:ahLst/>
            <a:cxnLst>
              <a:cxn ang="0">
                <a:pos x="connsiteX0" y="connsiteY0"/>
              </a:cxn>
              <a:cxn ang="0">
                <a:pos x="connsiteX1" y="connsiteY1"/>
              </a:cxn>
              <a:cxn ang="0">
                <a:pos x="connsiteX2" y="connsiteY2"/>
              </a:cxn>
              <a:cxn ang="0">
                <a:pos x="connsiteX3" y="connsiteY3"/>
              </a:cxn>
            </a:cxnLst>
            <a:rect l="l" t="t" r="r" b="b"/>
            <a:pathLst>
              <a:path w="11560351" h="710193">
                <a:moveTo>
                  <a:pt x="11560351" y="710193"/>
                </a:moveTo>
                <a:lnTo>
                  <a:pt x="0" y="710193"/>
                </a:lnTo>
                <a:lnTo>
                  <a:pt x="0" y="0"/>
                </a:lnTo>
                <a:lnTo>
                  <a:pt x="216153" y="0"/>
                </a:lnTo>
              </a:path>
            </a:pathLst>
          </a:custGeom>
          <a:noFill/>
          <a:ln>
            <a:solidFill>
              <a:srgbClr val="E46C0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userDrawn="1"/>
        </p:nvCxnSpPr>
        <p:spPr>
          <a:xfrm>
            <a:off x="139285" y="6775375"/>
            <a:ext cx="11485978" cy="0"/>
          </a:xfrm>
          <a:prstGeom prst="line">
            <a:avLst/>
          </a:prstGeom>
          <a:ln w="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11894344" y="6775375"/>
            <a:ext cx="241605" cy="0"/>
          </a:xfrm>
          <a:prstGeom prst="line">
            <a:avLst/>
          </a:prstGeom>
          <a:ln w="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12899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38_Custom Layout">
    <p:spTree>
      <p:nvGrpSpPr>
        <p:cNvPr id="1" name=""/>
        <p:cNvGrpSpPr/>
        <p:nvPr/>
      </p:nvGrpSpPr>
      <p:grpSpPr>
        <a:xfrm>
          <a:off x="0" y="0"/>
          <a:ext cx="0" cy="0"/>
          <a:chOff x="0" y="0"/>
          <a:chExt cx="0" cy="0"/>
        </a:xfrm>
      </p:grpSpPr>
      <p:sp>
        <p:nvSpPr>
          <p:cNvPr id="12" name="Picture Placeholder 11"/>
          <p:cNvSpPr>
            <a:spLocks noGrp="1"/>
          </p:cNvSpPr>
          <p:nvPr>
            <p:ph type="pic" sz="quarter" idx="13"/>
          </p:nvPr>
        </p:nvSpPr>
        <p:spPr>
          <a:xfrm>
            <a:off x="3243887" y="1115853"/>
            <a:ext cx="8910015" cy="5303520"/>
          </a:xfrm>
          <a:custGeom>
            <a:avLst/>
            <a:gdLst>
              <a:gd name="connsiteX0" fmla="*/ 0 w 8910015"/>
              <a:gd name="connsiteY0" fmla="*/ 0 h 5303520"/>
              <a:gd name="connsiteX1" fmla="*/ 8910015 w 8910015"/>
              <a:gd name="connsiteY1" fmla="*/ 0 h 5303520"/>
              <a:gd name="connsiteX2" fmla="*/ 8910015 w 8910015"/>
              <a:gd name="connsiteY2" fmla="*/ 5303520 h 5303520"/>
              <a:gd name="connsiteX3" fmla="*/ 0 w 8910015"/>
              <a:gd name="connsiteY3" fmla="*/ 5303520 h 5303520"/>
            </a:gdLst>
            <a:ahLst/>
            <a:cxnLst>
              <a:cxn ang="0">
                <a:pos x="connsiteX0" y="connsiteY0"/>
              </a:cxn>
              <a:cxn ang="0">
                <a:pos x="connsiteX1" y="connsiteY1"/>
              </a:cxn>
              <a:cxn ang="0">
                <a:pos x="connsiteX2" y="connsiteY2"/>
              </a:cxn>
              <a:cxn ang="0">
                <a:pos x="connsiteX3" y="connsiteY3"/>
              </a:cxn>
            </a:cxnLst>
            <a:rect l="l" t="t" r="r" b="b"/>
            <a:pathLst>
              <a:path w="8910015" h="5303520">
                <a:moveTo>
                  <a:pt x="0" y="0"/>
                </a:moveTo>
                <a:lnTo>
                  <a:pt x="8910015" y="0"/>
                </a:lnTo>
                <a:lnTo>
                  <a:pt x="8910015" y="5303520"/>
                </a:lnTo>
                <a:lnTo>
                  <a:pt x="0" y="5303520"/>
                </a:lnTo>
                <a:close/>
              </a:path>
            </a:pathLst>
          </a:custGeom>
        </p:spPr>
        <p:txBody>
          <a:bodyPr wrap="square">
            <a:noAutofit/>
          </a:bodyPr>
          <a:lstStyle/>
          <a:p>
            <a:endParaRPr lang="en-IN"/>
          </a:p>
        </p:txBody>
      </p:sp>
      <p:sp>
        <p:nvSpPr>
          <p:cNvPr id="3" name="Date Placeholder 2"/>
          <p:cNvSpPr>
            <a:spLocks noGrp="1"/>
          </p:cNvSpPr>
          <p:nvPr>
            <p:ph type="dt" sz="half" idx="10"/>
          </p:nvPr>
        </p:nvSpPr>
        <p:spPr/>
        <p:txBody>
          <a:bodyPr/>
          <a:lstStyle/>
          <a:p>
            <a:fld id="{939439EA-6893-4165-B564-9633079DCFE9}" type="datetime1">
              <a:rPr lang="en-US" smtClean="0"/>
              <a:t>4/10/2024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922051-5EEB-4A27-8F45-D4B1AD087E9B}" type="slidenum">
              <a:rPr lang="en-US" smtClean="0"/>
              <a:pPr/>
              <a:t>‹Nº›</a:t>
            </a:fld>
            <a:endParaRPr lang="en-US"/>
          </a:p>
        </p:txBody>
      </p:sp>
    </p:spTree>
    <p:extLst>
      <p:ext uri="{BB962C8B-B14F-4D97-AF65-F5344CB8AC3E}">
        <p14:creationId xmlns:p14="http://schemas.microsoft.com/office/powerpoint/2010/main" val="3240150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39439EA-6893-4165-B564-9633079DCFE9}" type="datetime1">
              <a:rPr lang="en-US" smtClean="0"/>
              <a:t>4/10/2024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922051-5EEB-4A27-8F45-D4B1AD087E9B}" type="slidenum">
              <a:rPr lang="en-US" smtClean="0"/>
              <a:pPr/>
              <a:t>‹Nº›</a:t>
            </a:fld>
            <a:endParaRPr lang="en-US"/>
          </a:p>
        </p:txBody>
      </p:sp>
      <p:sp>
        <p:nvSpPr>
          <p:cNvPr id="12" name="Picture Placeholder 6"/>
          <p:cNvSpPr>
            <a:spLocks noGrp="1"/>
          </p:cNvSpPr>
          <p:nvPr>
            <p:ph type="pic" sz="quarter" idx="13"/>
          </p:nvPr>
        </p:nvSpPr>
        <p:spPr>
          <a:xfrm>
            <a:off x="0" y="0"/>
            <a:ext cx="7635240" cy="6858000"/>
          </a:xfrm>
        </p:spPr>
        <p:txBody>
          <a:bodyPr/>
          <a:lstStyle/>
          <a:p>
            <a:endParaRPr lang="en-US"/>
          </a:p>
        </p:txBody>
      </p:sp>
    </p:spTree>
    <p:extLst>
      <p:ext uri="{BB962C8B-B14F-4D97-AF65-F5344CB8AC3E}">
        <p14:creationId xmlns:p14="http://schemas.microsoft.com/office/powerpoint/2010/main" val="7566318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7_Custom Layout">
    <p:spTree>
      <p:nvGrpSpPr>
        <p:cNvPr id="1" name=""/>
        <p:cNvGrpSpPr/>
        <p:nvPr/>
      </p:nvGrpSpPr>
      <p:grpSpPr>
        <a:xfrm>
          <a:off x="0" y="0"/>
          <a:ext cx="0" cy="0"/>
          <a:chOff x="0" y="0"/>
          <a:chExt cx="0" cy="0"/>
        </a:xfrm>
      </p:grpSpPr>
      <p:sp>
        <p:nvSpPr>
          <p:cNvPr id="9" name="Picture Placeholder 6"/>
          <p:cNvSpPr>
            <a:spLocks noGrp="1"/>
          </p:cNvSpPr>
          <p:nvPr>
            <p:ph type="pic" sz="quarter" idx="13"/>
          </p:nvPr>
        </p:nvSpPr>
        <p:spPr>
          <a:xfrm>
            <a:off x="0" y="0"/>
            <a:ext cx="8915400" cy="6858000"/>
          </a:xfrm>
        </p:spPr>
        <p:txBody>
          <a:bodyPr/>
          <a:lstStyle/>
          <a:p>
            <a:endParaRPr lang="en-US"/>
          </a:p>
        </p:txBody>
      </p:sp>
      <p:sp>
        <p:nvSpPr>
          <p:cNvPr id="3" name="Slide Number Placeholder 5"/>
          <p:cNvSpPr>
            <a:spLocks noGrp="1"/>
          </p:cNvSpPr>
          <p:nvPr>
            <p:ph type="sldNum" sz="quarter" idx="4"/>
          </p:nvPr>
        </p:nvSpPr>
        <p:spPr>
          <a:xfrm>
            <a:off x="11564862" y="6674645"/>
            <a:ext cx="389883" cy="201460"/>
          </a:xfrm>
          <a:prstGeom prst="rect">
            <a:avLst/>
          </a:prstGeom>
        </p:spPr>
        <p:txBody>
          <a:bodyPr vert="horz" lIns="91440" tIns="45720" rIns="91440" bIns="45720" rtlCol="0" anchor="ctr"/>
          <a:lstStyle>
            <a:lvl1pPr algn="ctr">
              <a:defRPr sz="1050" b="1">
                <a:solidFill>
                  <a:srgbClr val="E46C0A"/>
                </a:solidFill>
              </a:defRPr>
            </a:lvl1pPr>
          </a:lstStyle>
          <a:p>
            <a:fld id="{2E922051-5EEB-4A27-8F45-D4B1AD087E9B}" type="slidenum">
              <a:rPr lang="en-US" smtClean="0"/>
              <a:pPr/>
              <a:t>‹Nº›</a:t>
            </a:fld>
            <a:endParaRPr lang="en-US"/>
          </a:p>
        </p:txBody>
      </p:sp>
    </p:spTree>
    <p:extLst>
      <p:ext uri="{BB962C8B-B14F-4D97-AF65-F5344CB8AC3E}">
        <p14:creationId xmlns:p14="http://schemas.microsoft.com/office/powerpoint/2010/main" val="317456016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2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1" y="0"/>
            <a:ext cx="7258572" cy="6858000"/>
          </a:xfrm>
          <a:custGeom>
            <a:avLst/>
            <a:gdLst>
              <a:gd name="connsiteX0" fmla="*/ 3234629 w 7258572"/>
              <a:gd name="connsiteY0" fmla="*/ 0 h 6858000"/>
              <a:gd name="connsiteX1" fmla="*/ 7258572 w 7258572"/>
              <a:gd name="connsiteY1" fmla="*/ 0 h 6858000"/>
              <a:gd name="connsiteX2" fmla="*/ 1618906 w 7258572"/>
              <a:gd name="connsiteY2" fmla="*/ 6858000 h 6858000"/>
              <a:gd name="connsiteX3" fmla="*/ 0 w 7258572"/>
              <a:gd name="connsiteY3" fmla="*/ 6858000 h 6858000"/>
              <a:gd name="connsiteX4" fmla="*/ 0 w 7258572"/>
              <a:gd name="connsiteY4" fmla="*/ 3998314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8572" h="6858000">
                <a:moveTo>
                  <a:pt x="3234629" y="0"/>
                </a:moveTo>
                <a:lnTo>
                  <a:pt x="7258572" y="0"/>
                </a:lnTo>
                <a:lnTo>
                  <a:pt x="1618906" y="6858000"/>
                </a:lnTo>
                <a:lnTo>
                  <a:pt x="0" y="6858000"/>
                </a:lnTo>
                <a:lnTo>
                  <a:pt x="0" y="3998314"/>
                </a:lnTo>
                <a:close/>
              </a:path>
            </a:pathLst>
          </a:custGeom>
        </p:spPr>
        <p:txBody>
          <a:bodyPr wrap="square">
            <a:noAutofit/>
          </a:bodyPr>
          <a:lstStyle/>
          <a:p>
            <a:endParaRPr lang="en-US"/>
          </a:p>
        </p:txBody>
      </p:sp>
      <p:sp>
        <p:nvSpPr>
          <p:cNvPr id="3" name="Date Placeholder 2"/>
          <p:cNvSpPr>
            <a:spLocks noGrp="1"/>
          </p:cNvSpPr>
          <p:nvPr>
            <p:ph type="dt" sz="half" idx="10"/>
          </p:nvPr>
        </p:nvSpPr>
        <p:spPr/>
        <p:txBody>
          <a:bodyPr/>
          <a:lstStyle/>
          <a:p>
            <a:fld id="{939439EA-6893-4165-B564-9633079DCFE9}" type="datetime1">
              <a:rPr lang="en-US" smtClean="0"/>
              <a:t>4/10/2024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922051-5EEB-4A27-8F45-D4B1AD087E9B}" type="slidenum">
              <a:rPr lang="en-US" smtClean="0"/>
              <a:pPr/>
              <a:t>‹Nº›</a:t>
            </a:fld>
            <a:endParaRPr lang="en-US"/>
          </a:p>
        </p:txBody>
      </p:sp>
    </p:spTree>
    <p:extLst>
      <p:ext uri="{BB962C8B-B14F-4D97-AF65-F5344CB8AC3E}">
        <p14:creationId xmlns:p14="http://schemas.microsoft.com/office/powerpoint/2010/main" val="36485539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790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36_Custom Layout">
    <p:spTree>
      <p:nvGrpSpPr>
        <p:cNvPr id="1" name=""/>
        <p:cNvGrpSpPr/>
        <p:nvPr/>
      </p:nvGrpSpPr>
      <p:grpSpPr>
        <a:xfrm>
          <a:off x="0" y="0"/>
          <a:ext cx="0" cy="0"/>
          <a:chOff x="0" y="0"/>
          <a:chExt cx="0" cy="0"/>
        </a:xfrm>
      </p:grpSpPr>
      <p:sp>
        <p:nvSpPr>
          <p:cNvPr id="2" name="Freeform 1"/>
          <p:cNvSpPr/>
          <p:nvPr userDrawn="1"/>
        </p:nvSpPr>
        <p:spPr>
          <a:xfrm>
            <a:off x="2667503" y="631"/>
            <a:ext cx="9524497" cy="6857369"/>
          </a:xfrm>
          <a:custGeom>
            <a:avLst/>
            <a:gdLst>
              <a:gd name="connsiteX0" fmla="*/ 0 w 9524497"/>
              <a:gd name="connsiteY0" fmla="*/ 0 h 6857369"/>
              <a:gd name="connsiteX1" fmla="*/ 9524497 w 9524497"/>
              <a:gd name="connsiteY1" fmla="*/ 0 h 6857369"/>
              <a:gd name="connsiteX2" fmla="*/ 9524497 w 9524497"/>
              <a:gd name="connsiteY2" fmla="*/ 6857369 h 6857369"/>
              <a:gd name="connsiteX3" fmla="*/ 7256667 w 9524497"/>
              <a:gd name="connsiteY3" fmla="*/ 6857369 h 6857369"/>
              <a:gd name="connsiteX4" fmla="*/ 5031380 w 9524497"/>
              <a:gd name="connsiteY4" fmla="*/ 4609829 h 6857369"/>
              <a:gd name="connsiteX5" fmla="*/ 4781820 w 9524497"/>
              <a:gd name="connsiteY5" fmla="*/ 4505425 h 6857369"/>
              <a:gd name="connsiteX6" fmla="*/ 4532260 w 9524497"/>
              <a:gd name="connsiteY6" fmla="*/ 4609829 h 6857369"/>
              <a:gd name="connsiteX7" fmla="*/ 2306971 w 9524497"/>
              <a:gd name="connsiteY7" fmla="*/ 6857369 h 6857369"/>
              <a:gd name="connsiteX8" fmla="*/ 1956079 w 9524497"/>
              <a:gd name="connsiteY8" fmla="*/ 6857369 h 6857369"/>
              <a:gd name="connsiteX9" fmla="*/ 6270599 w 9524497"/>
              <a:gd name="connsiteY9" fmla="*/ 2499702 h 6857369"/>
              <a:gd name="connsiteX10" fmla="*/ 6270599 w 9524497"/>
              <a:gd name="connsiteY10" fmla="*/ 1995592 h 6857369"/>
              <a:gd name="connsiteX11" fmla="*/ 4294767 w 9524497"/>
              <a:gd name="connsiteY11" fmla="*/ 1 h 6857369"/>
              <a:gd name="connsiteX12" fmla="*/ 0 w 9524497"/>
              <a:gd name="connsiteY12" fmla="*/ 1 h 6857369"/>
              <a:gd name="connsiteX13" fmla="*/ 0 w 9524497"/>
              <a:gd name="connsiteY13" fmla="*/ 0 h 685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524497" h="6857369">
                <a:moveTo>
                  <a:pt x="0" y="0"/>
                </a:moveTo>
                <a:lnTo>
                  <a:pt x="9524497" y="0"/>
                </a:lnTo>
                <a:lnTo>
                  <a:pt x="9524497" y="6857369"/>
                </a:lnTo>
                <a:lnTo>
                  <a:pt x="7256667" y="6857369"/>
                </a:lnTo>
                <a:lnTo>
                  <a:pt x="5031380" y="4609829"/>
                </a:lnTo>
                <a:cubicBezTo>
                  <a:pt x="4962465" y="4540226"/>
                  <a:pt x="4872143" y="4505425"/>
                  <a:pt x="4781820" y="4505425"/>
                </a:cubicBezTo>
                <a:cubicBezTo>
                  <a:pt x="4691497" y="4505425"/>
                  <a:pt x="4601172" y="4540226"/>
                  <a:pt x="4532260" y="4609829"/>
                </a:cubicBezTo>
                <a:lnTo>
                  <a:pt x="2306971" y="6857369"/>
                </a:lnTo>
                <a:lnTo>
                  <a:pt x="1956079" y="6857369"/>
                </a:lnTo>
                <a:lnTo>
                  <a:pt x="6270599" y="2499702"/>
                </a:lnTo>
                <a:cubicBezTo>
                  <a:pt x="6408427" y="2360496"/>
                  <a:pt x="6408427" y="2134798"/>
                  <a:pt x="6270599" y="1995592"/>
                </a:cubicBezTo>
                <a:lnTo>
                  <a:pt x="4294767" y="1"/>
                </a:lnTo>
                <a:lnTo>
                  <a:pt x="0" y="1"/>
                </a:lnTo>
                <a:lnTo>
                  <a:pt x="0" y="0"/>
                </a:lnTo>
                <a:close/>
              </a:path>
            </a:pathLst>
          </a:custGeom>
          <a:solidFill>
            <a:srgbClr val="E46C0A"/>
          </a:solidFill>
          <a:ln w="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12750" hangingPunct="0"/>
            <a:endParaRPr lang="en-US" sz="5000" kern="0">
              <a:solidFill>
                <a:srgbClr val="FFFFFF"/>
              </a:solidFill>
              <a:sym typeface="Helvetica Light"/>
            </a:endParaRPr>
          </a:p>
        </p:txBody>
      </p:sp>
      <p:sp>
        <p:nvSpPr>
          <p:cNvPr id="3" name="Rounded Rectangle 2"/>
          <p:cNvSpPr/>
          <p:nvPr userDrawn="1"/>
        </p:nvSpPr>
        <p:spPr>
          <a:xfrm rot="2731205">
            <a:off x="8869086" y="2101234"/>
            <a:ext cx="3940730" cy="3940730"/>
          </a:xfrm>
          <a:prstGeom prst="roundRect">
            <a:avLst>
              <a:gd name="adj" fmla="val 8854"/>
            </a:avLst>
          </a:prstGeom>
          <a:noFill/>
          <a:ln w="6350">
            <a:solidFill>
              <a:schemeClr val="bg2">
                <a:alpha val="1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p:cNvSpPr/>
          <p:nvPr userDrawn="1"/>
        </p:nvSpPr>
        <p:spPr>
          <a:xfrm rot="2731205">
            <a:off x="6381750" y="1866900"/>
            <a:ext cx="3657600" cy="3657600"/>
          </a:xfrm>
          <a:prstGeom prst="roundRect">
            <a:avLst>
              <a:gd name="adj" fmla="val 8854"/>
            </a:avLst>
          </a:prstGeom>
          <a:noFill/>
          <a:ln w="107950">
            <a:solidFill>
              <a:schemeClr val="bg2">
                <a:alpha val="1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userDrawn="1"/>
        </p:nvSpPr>
        <p:spPr>
          <a:xfrm rot="2731205">
            <a:off x="7878485" y="-2756516"/>
            <a:ext cx="3940730" cy="3940730"/>
          </a:xfrm>
          <a:prstGeom prst="roundRect">
            <a:avLst>
              <a:gd name="adj" fmla="val 8854"/>
            </a:avLst>
          </a:prstGeom>
          <a:noFill/>
          <a:ln w="6350">
            <a:solidFill>
              <a:schemeClr val="bg2">
                <a:alpha val="1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userDrawn="1"/>
        </p:nvSpPr>
        <p:spPr>
          <a:xfrm rot="2731205">
            <a:off x="10412777" y="3016277"/>
            <a:ext cx="1615344" cy="1615344"/>
          </a:xfrm>
          <a:prstGeom prst="roundRect">
            <a:avLst>
              <a:gd name="adj" fmla="val 8854"/>
            </a:avLst>
          </a:prstGeom>
          <a:noFill/>
          <a:ln w="6350">
            <a:solidFill>
              <a:schemeClr val="bg2">
                <a:alpha val="2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971123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3265DDF-7F91-4AC2-8C72-0F0D1EEC0954}" type="datetime1">
              <a:rPr lang="en-US" smtClean="0"/>
              <a:t>4/10/2024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922051-5EEB-4A27-8F45-D4B1AD087E9B}" type="slidenum">
              <a:rPr lang="en-US" smtClean="0"/>
              <a:t>‹Nº›</a:t>
            </a:fld>
            <a:endParaRPr lang="en-US"/>
          </a:p>
        </p:txBody>
      </p:sp>
    </p:spTree>
    <p:extLst>
      <p:ext uri="{BB962C8B-B14F-4D97-AF65-F5344CB8AC3E}">
        <p14:creationId xmlns:p14="http://schemas.microsoft.com/office/powerpoint/2010/main" val="227450632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187CE90-0250-43A4-ADEB-A924ED478104}" type="datetime1">
              <a:rPr lang="en-US" smtClean="0"/>
              <a:t>4/10/2024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922051-5EEB-4A27-8F45-D4B1AD087E9B}" type="slidenum">
              <a:rPr lang="en-US" smtClean="0"/>
              <a:t>‹Nº›</a:t>
            </a:fld>
            <a:endParaRPr lang="en-US"/>
          </a:p>
        </p:txBody>
      </p:sp>
      <p:sp>
        <p:nvSpPr>
          <p:cNvPr id="10" name="Title Placeholder 1"/>
          <p:cNvSpPr>
            <a:spLocks noGrp="1"/>
          </p:cNvSpPr>
          <p:nvPr>
            <p:ph type="title"/>
          </p:nvPr>
        </p:nvSpPr>
        <p:spPr>
          <a:xfrm>
            <a:off x="139285" y="0"/>
            <a:ext cx="11214515" cy="721779"/>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36813432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C656369-4402-4D32-BD78-D090D5066004}" type="datetime1">
              <a:rPr lang="en-US" smtClean="0"/>
              <a:t>4/10/2024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922051-5EEB-4A27-8F45-D4B1AD087E9B}" type="slidenum">
              <a:rPr lang="en-US" smtClean="0"/>
              <a:t>‹Nº›</a:t>
            </a:fld>
            <a:endParaRPr lang="en-US"/>
          </a:p>
        </p:txBody>
      </p:sp>
    </p:spTree>
    <p:extLst>
      <p:ext uri="{BB962C8B-B14F-4D97-AF65-F5344CB8AC3E}">
        <p14:creationId xmlns:p14="http://schemas.microsoft.com/office/powerpoint/2010/main" val="51859816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35ED26-A298-4E40-B770-B9DB49725D05}" type="datetime1">
              <a:rPr lang="en-US" smtClean="0"/>
              <a:t>4/10/2024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922051-5EEB-4A27-8F45-D4B1AD087E9B}" type="slidenum">
              <a:rPr lang="en-US" smtClean="0"/>
              <a:t>‹Nº›</a:t>
            </a:fld>
            <a:endParaRPr lang="en-US"/>
          </a:p>
        </p:txBody>
      </p:sp>
      <p:sp>
        <p:nvSpPr>
          <p:cNvPr id="5" name="Title Placeholder 1"/>
          <p:cNvSpPr>
            <a:spLocks noGrp="1"/>
          </p:cNvSpPr>
          <p:nvPr>
            <p:ph type="title"/>
          </p:nvPr>
        </p:nvSpPr>
        <p:spPr>
          <a:xfrm>
            <a:off x="139285" y="0"/>
            <a:ext cx="11214515" cy="721779"/>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286387842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381355E-FFD3-4C50-8264-AA4854CDC680}" type="datetime1">
              <a:rPr lang="en-US" smtClean="0"/>
              <a:t>4/10/2024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922051-5EEB-4A27-8F45-D4B1AD087E9B}" type="slidenum">
              <a:rPr lang="en-US" smtClean="0"/>
              <a:t>‹Nº›</a:t>
            </a:fld>
            <a:endParaRPr lang="en-US"/>
          </a:p>
        </p:txBody>
      </p:sp>
      <p:sp>
        <p:nvSpPr>
          <p:cNvPr id="8" name="Title Placeholder 1"/>
          <p:cNvSpPr txBox="1">
            <a:spLocks/>
          </p:cNvSpPr>
          <p:nvPr userDrawn="1"/>
        </p:nvSpPr>
        <p:spPr>
          <a:xfrm>
            <a:off x="139285" y="0"/>
            <a:ext cx="11214515" cy="72177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404040"/>
                </a:solidFill>
                <a:latin typeface="+mj-lt"/>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356208575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BBE8CA-AC1B-4847-A826-FF215D71C56D}" type="datetime1">
              <a:rPr lang="en-US" smtClean="0"/>
              <a:t>4/10/2024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922051-5EEB-4A27-8F45-D4B1AD087E9B}" type="slidenum">
              <a:rPr lang="en-US" smtClean="0"/>
              <a:t>‹Nº›</a:t>
            </a:fld>
            <a:endParaRPr lang="en-US"/>
          </a:p>
        </p:txBody>
      </p:sp>
      <p:sp>
        <p:nvSpPr>
          <p:cNvPr id="8" name="Title Placeholder 1"/>
          <p:cNvSpPr txBox="1">
            <a:spLocks/>
          </p:cNvSpPr>
          <p:nvPr userDrawn="1"/>
        </p:nvSpPr>
        <p:spPr>
          <a:xfrm>
            <a:off x="139285" y="0"/>
            <a:ext cx="11214515" cy="72177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404040"/>
                </a:solidFill>
                <a:latin typeface="+mj-lt"/>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10929325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0B3C371-85AC-40AB-8C06-9AE1524E14FB}" type="datetime1">
              <a:rPr lang="en-US" smtClean="0"/>
              <a:t>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922051-5EEB-4A27-8F45-D4B1AD087E9B}" type="slidenum">
              <a:rPr lang="en-US" smtClean="0"/>
              <a:t>‹Nº›</a:t>
            </a:fld>
            <a:endParaRPr lang="en-US"/>
          </a:p>
        </p:txBody>
      </p:sp>
    </p:spTree>
    <p:extLst>
      <p:ext uri="{BB962C8B-B14F-4D97-AF65-F5344CB8AC3E}">
        <p14:creationId xmlns:p14="http://schemas.microsoft.com/office/powerpoint/2010/main" val="121948155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67C4C4-42A6-43D4-B36F-DFCABF65282F}" type="datetime1">
              <a:rPr lang="en-US" smtClean="0"/>
              <a:t>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922051-5EEB-4A27-8F45-D4B1AD087E9B}" type="slidenum">
              <a:rPr lang="en-US" smtClean="0"/>
              <a:t>‹Nº›</a:t>
            </a:fld>
            <a:endParaRPr lang="en-US"/>
          </a:p>
        </p:txBody>
      </p:sp>
      <p:sp>
        <p:nvSpPr>
          <p:cNvPr id="7" name="Title Placeholder 1"/>
          <p:cNvSpPr txBox="1">
            <a:spLocks/>
          </p:cNvSpPr>
          <p:nvPr userDrawn="1"/>
        </p:nvSpPr>
        <p:spPr>
          <a:xfrm>
            <a:off x="139285" y="0"/>
            <a:ext cx="11214515" cy="72177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404040"/>
                </a:solidFill>
                <a:latin typeface="+mj-lt"/>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105874100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userDrawn="1">
  <p:cSld name="1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4/10/2024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‹Nº›</a:t>
            </a:fld>
            <a:endParaRPr lang="en-US" dirty="0">
              <a:solidFill>
                <a:srgbClr val="44546A">
                  <a:tint val="75000"/>
                </a:srgbClr>
              </a:solidFill>
            </a:endParaRPr>
          </a:p>
        </p:txBody>
      </p:sp>
      <p:grpSp>
        <p:nvGrpSpPr>
          <p:cNvPr id="6" name="Group 5"/>
          <p:cNvGrpSpPr/>
          <p:nvPr userDrawn="1"/>
        </p:nvGrpSpPr>
        <p:grpSpPr>
          <a:xfrm>
            <a:off x="139285" y="6775375"/>
            <a:ext cx="11996664" cy="0"/>
            <a:chOff x="139285" y="6775375"/>
            <a:chExt cx="11996664" cy="0"/>
          </a:xfrm>
        </p:grpSpPr>
        <p:cxnSp>
          <p:nvCxnSpPr>
            <p:cNvPr id="7" name="Straight Connector 6"/>
            <p:cNvCxnSpPr/>
            <p:nvPr userDrawn="1"/>
          </p:nvCxnSpPr>
          <p:spPr>
            <a:xfrm>
              <a:off x="139285" y="6775375"/>
              <a:ext cx="11485978" cy="0"/>
            </a:xfrm>
            <a:prstGeom prst="line">
              <a:avLst/>
            </a:prstGeom>
            <a:ln w="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11894344" y="6775375"/>
              <a:ext cx="241605" cy="0"/>
            </a:xfrm>
            <a:prstGeom prst="line">
              <a:avLst/>
            </a:prstGeom>
            <a:ln w="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318203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24_Custom Layout">
    <p:spTree>
      <p:nvGrpSpPr>
        <p:cNvPr id="1" name=""/>
        <p:cNvGrpSpPr/>
        <p:nvPr/>
      </p:nvGrpSpPr>
      <p:grpSpPr>
        <a:xfrm>
          <a:off x="0" y="0"/>
          <a:ext cx="0" cy="0"/>
          <a:chOff x="0" y="0"/>
          <a:chExt cx="0" cy="0"/>
        </a:xfrm>
      </p:grpSpPr>
      <p:sp>
        <p:nvSpPr>
          <p:cNvPr id="9" name="Picture Placeholder 7"/>
          <p:cNvSpPr>
            <a:spLocks noGrp="1"/>
          </p:cNvSpPr>
          <p:nvPr>
            <p:ph type="pic" sz="quarter" idx="13"/>
          </p:nvPr>
        </p:nvSpPr>
        <p:spPr>
          <a:xfrm>
            <a:off x="0" y="0"/>
            <a:ext cx="12192000" cy="6858000"/>
          </a:xfrm>
        </p:spPr>
        <p:txBody>
          <a:bodyPr/>
          <a:lstStyle/>
          <a:p>
            <a:endParaRPr lang="en-US"/>
          </a:p>
        </p:txBody>
      </p:sp>
      <p:sp>
        <p:nvSpPr>
          <p:cNvPr id="3" name="Slide Number Placeholder 5"/>
          <p:cNvSpPr>
            <a:spLocks noGrp="1"/>
          </p:cNvSpPr>
          <p:nvPr>
            <p:ph type="sldNum" sz="quarter" idx="4"/>
          </p:nvPr>
        </p:nvSpPr>
        <p:spPr>
          <a:xfrm>
            <a:off x="11564862" y="6674645"/>
            <a:ext cx="389883" cy="201460"/>
          </a:xfrm>
          <a:prstGeom prst="rect">
            <a:avLst/>
          </a:prstGeom>
        </p:spPr>
        <p:txBody>
          <a:bodyPr vert="horz" lIns="91440" tIns="45720" rIns="91440" bIns="45720" rtlCol="0" anchor="ctr"/>
          <a:lstStyle>
            <a:lvl1pPr algn="ctr">
              <a:defRPr sz="1050" b="1">
                <a:solidFill>
                  <a:srgbClr val="E46C0A"/>
                </a:solidFill>
              </a:defRPr>
            </a:lvl1pPr>
          </a:lstStyle>
          <a:p>
            <a:fld id="{2E922051-5EEB-4A27-8F45-D4B1AD087E9B}" type="slidenum">
              <a:rPr lang="en-US" smtClean="0"/>
              <a:pPr/>
              <a:t>‹Nº›</a:t>
            </a:fld>
            <a:endParaRPr lang="en-US"/>
          </a:p>
        </p:txBody>
      </p:sp>
    </p:spTree>
    <p:extLst>
      <p:ext uri="{BB962C8B-B14F-4D97-AF65-F5344CB8AC3E}">
        <p14:creationId xmlns:p14="http://schemas.microsoft.com/office/powerpoint/2010/main" val="157999264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4/10/2024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‹Nº›</a:t>
            </a:fld>
            <a:endParaRPr lang="en-US" dirty="0">
              <a:solidFill>
                <a:srgbClr val="44546A">
                  <a:tint val="75000"/>
                </a:srgbClr>
              </a:solidFill>
            </a:endParaRPr>
          </a:p>
        </p:txBody>
      </p:sp>
      <p:sp>
        <p:nvSpPr>
          <p:cNvPr id="9" name="Picture Placeholder 7"/>
          <p:cNvSpPr>
            <a:spLocks noGrp="1"/>
          </p:cNvSpPr>
          <p:nvPr>
            <p:ph type="pic" sz="quarter" idx="13"/>
          </p:nvPr>
        </p:nvSpPr>
        <p:spPr>
          <a:xfrm>
            <a:off x="4956714" y="1344661"/>
            <a:ext cx="7216236" cy="4553712"/>
          </a:xfrm>
        </p:spPr>
        <p:txBody>
          <a:bodyPr/>
          <a:lstStyle/>
          <a:p>
            <a:endParaRPr lang="en-US"/>
          </a:p>
        </p:txBody>
      </p:sp>
    </p:spTree>
    <p:extLst>
      <p:ext uri="{BB962C8B-B14F-4D97-AF65-F5344CB8AC3E}">
        <p14:creationId xmlns:p14="http://schemas.microsoft.com/office/powerpoint/2010/main" val="182327481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2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4/10/2024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‹Nº›</a:t>
            </a:fld>
            <a:endParaRPr lang="en-US" dirty="0">
              <a:solidFill>
                <a:srgbClr val="44546A">
                  <a:tint val="75000"/>
                </a:srgbClr>
              </a:solidFill>
            </a:endParaRPr>
          </a:p>
        </p:txBody>
      </p:sp>
      <p:sp>
        <p:nvSpPr>
          <p:cNvPr id="9" name="Picture Placeholder 7"/>
          <p:cNvSpPr>
            <a:spLocks noGrp="1"/>
          </p:cNvSpPr>
          <p:nvPr>
            <p:ph type="pic" sz="quarter" idx="13"/>
          </p:nvPr>
        </p:nvSpPr>
        <p:spPr>
          <a:xfrm>
            <a:off x="6076950" y="0"/>
            <a:ext cx="6096000" cy="6858000"/>
          </a:xfrm>
        </p:spPr>
        <p:txBody>
          <a:bodyPr/>
          <a:lstStyle/>
          <a:p>
            <a:endParaRPr lang="en-US"/>
          </a:p>
        </p:txBody>
      </p:sp>
    </p:spTree>
    <p:extLst>
      <p:ext uri="{BB962C8B-B14F-4D97-AF65-F5344CB8AC3E}">
        <p14:creationId xmlns:p14="http://schemas.microsoft.com/office/powerpoint/2010/main" val="320859958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18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4/10/2024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‹Nº›</a:t>
            </a:fld>
            <a:endParaRPr lang="en-US" dirty="0">
              <a:solidFill>
                <a:srgbClr val="44546A">
                  <a:tint val="75000"/>
                </a:srgbClr>
              </a:solidFill>
            </a:endParaRPr>
          </a:p>
        </p:txBody>
      </p:sp>
      <p:sp>
        <p:nvSpPr>
          <p:cNvPr id="9" name="Picture Placeholder 7"/>
          <p:cNvSpPr>
            <a:spLocks noGrp="1"/>
          </p:cNvSpPr>
          <p:nvPr>
            <p:ph type="pic" sz="quarter" idx="13"/>
          </p:nvPr>
        </p:nvSpPr>
        <p:spPr>
          <a:xfrm>
            <a:off x="847516" y="1631852"/>
            <a:ext cx="4273124" cy="4616548"/>
          </a:xfrm>
        </p:spPr>
        <p:txBody>
          <a:bodyPr/>
          <a:lstStyle/>
          <a:p>
            <a:endParaRPr lang="en-US"/>
          </a:p>
        </p:txBody>
      </p:sp>
    </p:spTree>
    <p:extLst>
      <p:ext uri="{BB962C8B-B14F-4D97-AF65-F5344CB8AC3E}">
        <p14:creationId xmlns:p14="http://schemas.microsoft.com/office/powerpoint/2010/main" val="272486487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2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4/10/2024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‹Nº›</a:t>
            </a:fld>
            <a:endParaRPr lang="en-US" dirty="0">
              <a:solidFill>
                <a:srgbClr val="44546A">
                  <a:tint val="75000"/>
                </a:srgbClr>
              </a:solidFill>
            </a:endParaRPr>
          </a:p>
        </p:txBody>
      </p:sp>
      <p:sp>
        <p:nvSpPr>
          <p:cNvPr id="8" name="Picture Placeholder 7"/>
          <p:cNvSpPr>
            <a:spLocks noGrp="1"/>
          </p:cNvSpPr>
          <p:nvPr>
            <p:ph type="pic" sz="quarter" idx="13"/>
          </p:nvPr>
        </p:nvSpPr>
        <p:spPr>
          <a:xfrm>
            <a:off x="680197" y="682171"/>
            <a:ext cx="6489860" cy="5566229"/>
          </a:xfrm>
        </p:spPr>
        <p:txBody>
          <a:bodyPr/>
          <a:lstStyle/>
          <a:p>
            <a:endParaRPr lang="en-US"/>
          </a:p>
        </p:txBody>
      </p:sp>
    </p:spTree>
    <p:extLst>
      <p:ext uri="{BB962C8B-B14F-4D97-AF65-F5344CB8AC3E}">
        <p14:creationId xmlns:p14="http://schemas.microsoft.com/office/powerpoint/2010/main" val="36972945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19_Custom Layou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‹Nº›</a:t>
            </a:fld>
            <a:endParaRPr lang="en-US" dirty="0">
              <a:solidFill>
                <a:srgbClr val="44546A">
                  <a:tint val="75000"/>
                </a:srgbClr>
              </a:solidFill>
            </a:endParaRP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4/10/2024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8" name="Picture Placeholder 7"/>
          <p:cNvSpPr>
            <a:spLocks noGrp="1"/>
          </p:cNvSpPr>
          <p:nvPr>
            <p:ph type="pic" sz="quarter" idx="13"/>
          </p:nvPr>
        </p:nvSpPr>
        <p:spPr>
          <a:xfrm>
            <a:off x="-1" y="0"/>
            <a:ext cx="5275385" cy="6858000"/>
          </a:xfrm>
        </p:spPr>
        <p:txBody>
          <a:bodyPr/>
          <a:lstStyle/>
          <a:p>
            <a:endParaRPr lang="en-US"/>
          </a:p>
        </p:txBody>
      </p:sp>
    </p:spTree>
    <p:extLst>
      <p:ext uri="{BB962C8B-B14F-4D97-AF65-F5344CB8AC3E}">
        <p14:creationId xmlns:p14="http://schemas.microsoft.com/office/powerpoint/2010/main" val="377465613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17_Custom Layout">
    <p:spTree>
      <p:nvGrpSpPr>
        <p:cNvPr id="1" name=""/>
        <p:cNvGrpSpPr/>
        <p:nvPr/>
      </p:nvGrpSpPr>
      <p:grpSpPr>
        <a:xfrm>
          <a:off x="0" y="0"/>
          <a:ext cx="0" cy="0"/>
          <a:chOff x="0" y="0"/>
          <a:chExt cx="0" cy="0"/>
        </a:xfrm>
      </p:grpSpPr>
      <p:sp>
        <p:nvSpPr>
          <p:cNvPr id="9" name="Picture Placeholder 7"/>
          <p:cNvSpPr>
            <a:spLocks noGrp="1"/>
          </p:cNvSpPr>
          <p:nvPr>
            <p:ph type="pic" sz="quarter" idx="13"/>
          </p:nvPr>
        </p:nvSpPr>
        <p:spPr>
          <a:xfrm>
            <a:off x="0" y="0"/>
            <a:ext cx="12192000" cy="6858000"/>
          </a:xfrm>
        </p:spPr>
        <p:txBody>
          <a:bodyPr/>
          <a:lstStyle/>
          <a:p>
            <a:endParaRPr lang="en-US"/>
          </a:p>
        </p:txBody>
      </p:sp>
      <p:sp>
        <p:nvSpPr>
          <p:cNvPr id="3" name="Slide Number Placeholder 5"/>
          <p:cNvSpPr>
            <a:spLocks noGrp="1"/>
          </p:cNvSpPr>
          <p:nvPr>
            <p:ph type="sldNum" sz="quarter" idx="4"/>
          </p:nvPr>
        </p:nvSpPr>
        <p:spPr>
          <a:xfrm>
            <a:off x="11564862" y="6674645"/>
            <a:ext cx="389883" cy="201460"/>
          </a:xfrm>
          <a:prstGeom prst="rect">
            <a:avLst/>
          </a:prstGeom>
        </p:spPr>
        <p:txBody>
          <a:bodyPr vert="horz" lIns="91440" tIns="45720" rIns="91440" bIns="45720" rtlCol="0" anchor="ctr"/>
          <a:lstStyle>
            <a:lvl1pPr algn="ctr">
              <a:defRPr sz="1050" b="1">
                <a:solidFill>
                  <a:srgbClr val="E46C0A"/>
                </a:solidFill>
              </a:defRPr>
            </a:lvl1pPr>
          </a:lstStyle>
          <a:p>
            <a:fld id="{2E922051-5EEB-4A27-8F45-D4B1AD087E9B}" type="slidenum">
              <a:rPr lang="en-US" smtClean="0"/>
              <a:pPr/>
              <a:t>‹Nº›</a:t>
            </a:fld>
            <a:endParaRPr lang="en-US"/>
          </a:p>
        </p:txBody>
      </p:sp>
    </p:spTree>
    <p:extLst>
      <p:ext uri="{BB962C8B-B14F-4D97-AF65-F5344CB8AC3E}">
        <p14:creationId xmlns:p14="http://schemas.microsoft.com/office/powerpoint/2010/main" val="252268599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4/10/2024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‹Nº›</a:t>
            </a:fld>
            <a:endParaRPr lang="en-US" dirty="0">
              <a:solidFill>
                <a:srgbClr val="44546A">
                  <a:tint val="75000"/>
                </a:srgbClr>
              </a:solidFill>
            </a:endParaRPr>
          </a:p>
        </p:txBody>
      </p:sp>
      <p:sp>
        <p:nvSpPr>
          <p:cNvPr id="14" name="Picture Placeholder 10"/>
          <p:cNvSpPr>
            <a:spLocks noGrp="1"/>
          </p:cNvSpPr>
          <p:nvPr>
            <p:ph type="pic" sz="quarter" idx="14"/>
          </p:nvPr>
        </p:nvSpPr>
        <p:spPr>
          <a:xfrm>
            <a:off x="5042828" y="1438781"/>
            <a:ext cx="2423160" cy="2432304"/>
          </a:xfrm>
        </p:spPr>
        <p:txBody>
          <a:bodyPr/>
          <a:lstStyle/>
          <a:p>
            <a:endParaRPr lang="en-US"/>
          </a:p>
        </p:txBody>
      </p:sp>
      <p:sp>
        <p:nvSpPr>
          <p:cNvPr id="16" name="Picture Placeholder 10"/>
          <p:cNvSpPr>
            <a:spLocks noGrp="1"/>
          </p:cNvSpPr>
          <p:nvPr>
            <p:ph type="pic" sz="quarter" idx="15"/>
          </p:nvPr>
        </p:nvSpPr>
        <p:spPr>
          <a:xfrm>
            <a:off x="8930124" y="1438781"/>
            <a:ext cx="2423160" cy="2432304"/>
          </a:xfrm>
        </p:spPr>
        <p:txBody>
          <a:bodyPr/>
          <a:lstStyle/>
          <a:p>
            <a:endParaRPr lang="en-US"/>
          </a:p>
        </p:txBody>
      </p:sp>
      <p:sp>
        <p:nvSpPr>
          <p:cNvPr id="10" name="Picture Placeholder 10"/>
          <p:cNvSpPr>
            <a:spLocks noGrp="1"/>
          </p:cNvSpPr>
          <p:nvPr>
            <p:ph type="pic" sz="quarter" idx="13"/>
          </p:nvPr>
        </p:nvSpPr>
        <p:spPr>
          <a:xfrm>
            <a:off x="1155531" y="1438781"/>
            <a:ext cx="2423160" cy="2432304"/>
          </a:xfrm>
        </p:spPr>
        <p:txBody>
          <a:bodyPr/>
          <a:lstStyle/>
          <a:p>
            <a:endParaRPr lang="en-US"/>
          </a:p>
        </p:txBody>
      </p:sp>
    </p:spTree>
    <p:extLst>
      <p:ext uri="{BB962C8B-B14F-4D97-AF65-F5344CB8AC3E}">
        <p14:creationId xmlns:p14="http://schemas.microsoft.com/office/powerpoint/2010/main" val="109609296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4/10/2024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‹Nº›</a:t>
            </a:fld>
            <a:endParaRPr lang="en-US" dirty="0">
              <a:solidFill>
                <a:srgbClr val="44546A">
                  <a:tint val="75000"/>
                </a:srgbClr>
              </a:solidFill>
            </a:endParaRPr>
          </a:p>
        </p:txBody>
      </p:sp>
      <p:sp>
        <p:nvSpPr>
          <p:cNvPr id="9" name="Picture Placeholder 7"/>
          <p:cNvSpPr>
            <a:spLocks noGrp="1"/>
          </p:cNvSpPr>
          <p:nvPr>
            <p:ph type="pic" sz="quarter" idx="13"/>
          </p:nvPr>
        </p:nvSpPr>
        <p:spPr>
          <a:xfrm>
            <a:off x="4935931" y="1344661"/>
            <a:ext cx="7256069" cy="4553712"/>
          </a:xfrm>
        </p:spPr>
        <p:txBody>
          <a:bodyPr/>
          <a:lstStyle/>
          <a:p>
            <a:endParaRPr lang="en-US"/>
          </a:p>
        </p:txBody>
      </p:sp>
    </p:spTree>
    <p:extLst>
      <p:ext uri="{BB962C8B-B14F-4D97-AF65-F5344CB8AC3E}">
        <p14:creationId xmlns:p14="http://schemas.microsoft.com/office/powerpoint/2010/main" val="230496983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20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4/10/2024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‹Nº›</a:t>
            </a:fld>
            <a:endParaRPr lang="en-US" dirty="0">
              <a:solidFill>
                <a:srgbClr val="44546A">
                  <a:tint val="75000"/>
                </a:srgbClr>
              </a:solidFill>
            </a:endParaRPr>
          </a:p>
        </p:txBody>
      </p:sp>
      <p:sp>
        <p:nvSpPr>
          <p:cNvPr id="8" name="Picture Placeholder 7"/>
          <p:cNvSpPr>
            <a:spLocks noGrp="1"/>
          </p:cNvSpPr>
          <p:nvPr>
            <p:ph type="pic" sz="quarter" idx="13"/>
          </p:nvPr>
        </p:nvSpPr>
        <p:spPr>
          <a:xfrm>
            <a:off x="1" y="0"/>
            <a:ext cx="4628270" cy="6858000"/>
          </a:xfrm>
        </p:spPr>
        <p:txBody>
          <a:bodyPr/>
          <a:lstStyle/>
          <a:p>
            <a:endParaRPr lang="en-US"/>
          </a:p>
        </p:txBody>
      </p:sp>
    </p:spTree>
    <p:extLst>
      <p:ext uri="{BB962C8B-B14F-4D97-AF65-F5344CB8AC3E}">
        <p14:creationId xmlns:p14="http://schemas.microsoft.com/office/powerpoint/2010/main" val="308182805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14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4/10/2024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‹Nº›</a:t>
            </a:fld>
            <a:endParaRPr lang="en-US" dirty="0">
              <a:solidFill>
                <a:srgbClr val="44546A">
                  <a:tint val="75000"/>
                </a:srgbClr>
              </a:solidFill>
            </a:endParaRPr>
          </a:p>
        </p:txBody>
      </p:sp>
      <p:sp>
        <p:nvSpPr>
          <p:cNvPr id="13" name="Picture Placeholder 11"/>
          <p:cNvSpPr>
            <a:spLocks noGrp="1"/>
          </p:cNvSpPr>
          <p:nvPr>
            <p:ph type="pic" sz="quarter" idx="13"/>
          </p:nvPr>
        </p:nvSpPr>
        <p:spPr>
          <a:xfrm>
            <a:off x="-6088" y="-11164"/>
            <a:ext cx="2898648" cy="4202164"/>
          </a:xfrm>
        </p:spPr>
        <p:txBody>
          <a:bodyPr/>
          <a:lstStyle/>
          <a:p>
            <a:endParaRPr lang="en-US"/>
          </a:p>
        </p:txBody>
      </p:sp>
      <p:sp>
        <p:nvSpPr>
          <p:cNvPr id="15" name="Picture Placeholder 11"/>
          <p:cNvSpPr>
            <a:spLocks noGrp="1"/>
          </p:cNvSpPr>
          <p:nvPr>
            <p:ph type="pic" sz="quarter" idx="14"/>
          </p:nvPr>
        </p:nvSpPr>
        <p:spPr>
          <a:xfrm>
            <a:off x="3097498" y="-11164"/>
            <a:ext cx="2898648" cy="4202164"/>
          </a:xfrm>
        </p:spPr>
        <p:txBody>
          <a:bodyPr/>
          <a:lstStyle/>
          <a:p>
            <a:endParaRPr lang="en-US"/>
          </a:p>
        </p:txBody>
      </p:sp>
      <p:sp>
        <p:nvSpPr>
          <p:cNvPr id="17" name="Picture Placeholder 11"/>
          <p:cNvSpPr>
            <a:spLocks noGrp="1"/>
          </p:cNvSpPr>
          <p:nvPr>
            <p:ph type="pic" sz="quarter" idx="15"/>
          </p:nvPr>
        </p:nvSpPr>
        <p:spPr>
          <a:xfrm>
            <a:off x="6201084" y="-11164"/>
            <a:ext cx="2898648" cy="4202164"/>
          </a:xfrm>
        </p:spPr>
        <p:txBody>
          <a:bodyPr/>
          <a:lstStyle/>
          <a:p>
            <a:endParaRPr lang="en-US"/>
          </a:p>
        </p:txBody>
      </p:sp>
      <p:sp>
        <p:nvSpPr>
          <p:cNvPr id="19" name="Picture Placeholder 11"/>
          <p:cNvSpPr>
            <a:spLocks noGrp="1"/>
          </p:cNvSpPr>
          <p:nvPr>
            <p:ph type="pic" sz="quarter" idx="16"/>
          </p:nvPr>
        </p:nvSpPr>
        <p:spPr>
          <a:xfrm>
            <a:off x="9305258" y="-11164"/>
            <a:ext cx="2898648" cy="4202164"/>
          </a:xfrm>
        </p:spPr>
        <p:txBody>
          <a:bodyPr/>
          <a:lstStyle/>
          <a:p>
            <a:endParaRPr lang="en-US"/>
          </a:p>
        </p:txBody>
      </p:sp>
    </p:spTree>
    <p:extLst>
      <p:ext uri="{BB962C8B-B14F-4D97-AF65-F5344CB8AC3E}">
        <p14:creationId xmlns:p14="http://schemas.microsoft.com/office/powerpoint/2010/main" val="35551504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15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4/10/2024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‹Nº›</a:t>
            </a:fld>
            <a:endParaRPr lang="en-US" dirty="0">
              <a:solidFill>
                <a:srgbClr val="44546A">
                  <a:tint val="75000"/>
                </a:srgbClr>
              </a:solidFill>
            </a:endParaRPr>
          </a:p>
        </p:txBody>
      </p:sp>
      <p:sp>
        <p:nvSpPr>
          <p:cNvPr id="24" name="Picture Placeholder 23"/>
          <p:cNvSpPr>
            <a:spLocks noGrp="1"/>
          </p:cNvSpPr>
          <p:nvPr>
            <p:ph type="pic" sz="quarter" idx="17"/>
          </p:nvPr>
        </p:nvSpPr>
        <p:spPr>
          <a:xfrm>
            <a:off x="-6088" y="-11164"/>
            <a:ext cx="2898648" cy="4202164"/>
          </a:xfrm>
          <a:custGeom>
            <a:avLst/>
            <a:gdLst>
              <a:gd name="connsiteX0" fmla="*/ 0 w 2898648"/>
              <a:gd name="connsiteY0" fmla="*/ 0 h 4202164"/>
              <a:gd name="connsiteX1" fmla="*/ 2898648 w 2898648"/>
              <a:gd name="connsiteY1" fmla="*/ 0 h 4202164"/>
              <a:gd name="connsiteX2" fmla="*/ 2898648 w 2898648"/>
              <a:gd name="connsiteY2" fmla="*/ 4202164 h 4202164"/>
              <a:gd name="connsiteX3" fmla="*/ 0 w 2898648"/>
              <a:gd name="connsiteY3" fmla="*/ 4202164 h 4202164"/>
            </a:gdLst>
            <a:ahLst/>
            <a:cxnLst>
              <a:cxn ang="0">
                <a:pos x="connsiteX0" y="connsiteY0"/>
              </a:cxn>
              <a:cxn ang="0">
                <a:pos x="connsiteX1" y="connsiteY1"/>
              </a:cxn>
              <a:cxn ang="0">
                <a:pos x="connsiteX2" y="connsiteY2"/>
              </a:cxn>
              <a:cxn ang="0">
                <a:pos x="connsiteX3" y="connsiteY3"/>
              </a:cxn>
            </a:cxnLst>
            <a:rect l="l" t="t" r="r" b="b"/>
            <a:pathLst>
              <a:path w="2898648" h="4202164">
                <a:moveTo>
                  <a:pt x="0" y="0"/>
                </a:moveTo>
                <a:lnTo>
                  <a:pt x="2898648" y="0"/>
                </a:lnTo>
                <a:lnTo>
                  <a:pt x="2898648" y="4202164"/>
                </a:lnTo>
                <a:lnTo>
                  <a:pt x="0" y="4202164"/>
                </a:lnTo>
                <a:close/>
              </a:path>
            </a:pathLst>
          </a:custGeom>
        </p:spPr>
        <p:txBody>
          <a:bodyPr wrap="square">
            <a:noAutofit/>
          </a:bodyPr>
          <a:lstStyle/>
          <a:p>
            <a:endParaRPr lang="en-US"/>
          </a:p>
        </p:txBody>
      </p:sp>
      <p:sp>
        <p:nvSpPr>
          <p:cNvPr id="25" name="Picture Placeholder 24"/>
          <p:cNvSpPr>
            <a:spLocks noGrp="1"/>
          </p:cNvSpPr>
          <p:nvPr>
            <p:ph type="pic" sz="quarter" idx="18"/>
          </p:nvPr>
        </p:nvSpPr>
        <p:spPr>
          <a:xfrm>
            <a:off x="3084994" y="-11164"/>
            <a:ext cx="2898648" cy="4202164"/>
          </a:xfrm>
          <a:custGeom>
            <a:avLst/>
            <a:gdLst>
              <a:gd name="connsiteX0" fmla="*/ 0 w 2898648"/>
              <a:gd name="connsiteY0" fmla="*/ 0 h 4202164"/>
              <a:gd name="connsiteX1" fmla="*/ 2898648 w 2898648"/>
              <a:gd name="connsiteY1" fmla="*/ 0 h 4202164"/>
              <a:gd name="connsiteX2" fmla="*/ 2898648 w 2898648"/>
              <a:gd name="connsiteY2" fmla="*/ 4202164 h 4202164"/>
              <a:gd name="connsiteX3" fmla="*/ 0 w 2898648"/>
              <a:gd name="connsiteY3" fmla="*/ 4202164 h 4202164"/>
            </a:gdLst>
            <a:ahLst/>
            <a:cxnLst>
              <a:cxn ang="0">
                <a:pos x="connsiteX0" y="connsiteY0"/>
              </a:cxn>
              <a:cxn ang="0">
                <a:pos x="connsiteX1" y="connsiteY1"/>
              </a:cxn>
              <a:cxn ang="0">
                <a:pos x="connsiteX2" y="connsiteY2"/>
              </a:cxn>
              <a:cxn ang="0">
                <a:pos x="connsiteX3" y="connsiteY3"/>
              </a:cxn>
            </a:cxnLst>
            <a:rect l="l" t="t" r="r" b="b"/>
            <a:pathLst>
              <a:path w="2898648" h="4202164">
                <a:moveTo>
                  <a:pt x="0" y="0"/>
                </a:moveTo>
                <a:lnTo>
                  <a:pt x="2898648" y="0"/>
                </a:lnTo>
                <a:lnTo>
                  <a:pt x="2898648" y="4202164"/>
                </a:lnTo>
                <a:lnTo>
                  <a:pt x="0" y="4202164"/>
                </a:lnTo>
                <a:close/>
              </a:path>
            </a:pathLst>
          </a:custGeom>
        </p:spPr>
        <p:txBody>
          <a:bodyPr wrap="square">
            <a:noAutofit/>
          </a:bodyPr>
          <a:lstStyle/>
          <a:p>
            <a:endParaRPr lang="en-US"/>
          </a:p>
        </p:txBody>
      </p:sp>
      <p:sp>
        <p:nvSpPr>
          <p:cNvPr id="27" name="Picture Placeholder 26"/>
          <p:cNvSpPr>
            <a:spLocks noGrp="1"/>
          </p:cNvSpPr>
          <p:nvPr>
            <p:ph type="pic" sz="quarter" idx="19"/>
          </p:nvPr>
        </p:nvSpPr>
        <p:spPr>
          <a:xfrm>
            <a:off x="9267158" y="-11164"/>
            <a:ext cx="2898648" cy="4202164"/>
          </a:xfrm>
          <a:custGeom>
            <a:avLst/>
            <a:gdLst>
              <a:gd name="connsiteX0" fmla="*/ 0 w 2898648"/>
              <a:gd name="connsiteY0" fmla="*/ 0 h 4202164"/>
              <a:gd name="connsiteX1" fmla="*/ 2898648 w 2898648"/>
              <a:gd name="connsiteY1" fmla="*/ 0 h 4202164"/>
              <a:gd name="connsiteX2" fmla="*/ 2898648 w 2898648"/>
              <a:gd name="connsiteY2" fmla="*/ 4202164 h 4202164"/>
              <a:gd name="connsiteX3" fmla="*/ 0 w 2898648"/>
              <a:gd name="connsiteY3" fmla="*/ 4202164 h 4202164"/>
            </a:gdLst>
            <a:ahLst/>
            <a:cxnLst>
              <a:cxn ang="0">
                <a:pos x="connsiteX0" y="connsiteY0"/>
              </a:cxn>
              <a:cxn ang="0">
                <a:pos x="connsiteX1" y="connsiteY1"/>
              </a:cxn>
              <a:cxn ang="0">
                <a:pos x="connsiteX2" y="connsiteY2"/>
              </a:cxn>
              <a:cxn ang="0">
                <a:pos x="connsiteX3" y="connsiteY3"/>
              </a:cxn>
            </a:cxnLst>
            <a:rect l="l" t="t" r="r" b="b"/>
            <a:pathLst>
              <a:path w="2898648" h="4202164">
                <a:moveTo>
                  <a:pt x="0" y="0"/>
                </a:moveTo>
                <a:lnTo>
                  <a:pt x="2898648" y="0"/>
                </a:lnTo>
                <a:lnTo>
                  <a:pt x="2898648" y="4202164"/>
                </a:lnTo>
                <a:lnTo>
                  <a:pt x="0" y="4202164"/>
                </a:lnTo>
                <a:close/>
              </a:path>
            </a:pathLst>
          </a:custGeom>
        </p:spPr>
        <p:txBody>
          <a:bodyPr wrap="square">
            <a:noAutofit/>
          </a:bodyPr>
          <a:lstStyle/>
          <a:p>
            <a:endParaRPr lang="en-US"/>
          </a:p>
        </p:txBody>
      </p:sp>
      <p:sp>
        <p:nvSpPr>
          <p:cNvPr id="26" name="Picture Placeholder 25"/>
          <p:cNvSpPr>
            <a:spLocks noGrp="1"/>
          </p:cNvSpPr>
          <p:nvPr>
            <p:ph type="pic" sz="quarter" idx="20"/>
          </p:nvPr>
        </p:nvSpPr>
        <p:spPr>
          <a:xfrm>
            <a:off x="6176076" y="-11164"/>
            <a:ext cx="2898648" cy="4202164"/>
          </a:xfrm>
          <a:custGeom>
            <a:avLst/>
            <a:gdLst>
              <a:gd name="connsiteX0" fmla="*/ 0 w 2898648"/>
              <a:gd name="connsiteY0" fmla="*/ 0 h 4202164"/>
              <a:gd name="connsiteX1" fmla="*/ 2898648 w 2898648"/>
              <a:gd name="connsiteY1" fmla="*/ 0 h 4202164"/>
              <a:gd name="connsiteX2" fmla="*/ 2898648 w 2898648"/>
              <a:gd name="connsiteY2" fmla="*/ 4202164 h 4202164"/>
              <a:gd name="connsiteX3" fmla="*/ 0 w 2898648"/>
              <a:gd name="connsiteY3" fmla="*/ 4202164 h 4202164"/>
            </a:gdLst>
            <a:ahLst/>
            <a:cxnLst>
              <a:cxn ang="0">
                <a:pos x="connsiteX0" y="connsiteY0"/>
              </a:cxn>
              <a:cxn ang="0">
                <a:pos x="connsiteX1" y="connsiteY1"/>
              </a:cxn>
              <a:cxn ang="0">
                <a:pos x="connsiteX2" y="connsiteY2"/>
              </a:cxn>
              <a:cxn ang="0">
                <a:pos x="connsiteX3" y="connsiteY3"/>
              </a:cxn>
            </a:cxnLst>
            <a:rect l="l" t="t" r="r" b="b"/>
            <a:pathLst>
              <a:path w="2898648" h="4202164">
                <a:moveTo>
                  <a:pt x="0" y="0"/>
                </a:moveTo>
                <a:lnTo>
                  <a:pt x="2898648" y="0"/>
                </a:lnTo>
                <a:lnTo>
                  <a:pt x="2898648" y="4202164"/>
                </a:lnTo>
                <a:lnTo>
                  <a:pt x="0" y="4202164"/>
                </a:lnTo>
                <a:close/>
              </a:path>
            </a:pathLst>
          </a:custGeom>
        </p:spPr>
        <p:txBody>
          <a:bodyPr wrap="square">
            <a:noAutofit/>
          </a:bodyPr>
          <a:lstStyle/>
          <a:p>
            <a:endParaRPr lang="en-US"/>
          </a:p>
        </p:txBody>
      </p:sp>
    </p:spTree>
    <p:extLst>
      <p:ext uri="{BB962C8B-B14F-4D97-AF65-F5344CB8AC3E}">
        <p14:creationId xmlns:p14="http://schemas.microsoft.com/office/powerpoint/2010/main" val="350235007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4/10/2024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‹Nº›</a:t>
            </a:fld>
            <a:endParaRPr lang="en-US" dirty="0">
              <a:solidFill>
                <a:srgbClr val="44546A">
                  <a:tint val="75000"/>
                </a:srgbClr>
              </a:solidFill>
            </a:endParaRPr>
          </a:p>
        </p:txBody>
      </p:sp>
      <p:sp>
        <p:nvSpPr>
          <p:cNvPr id="12" name="Picture Placeholder 10"/>
          <p:cNvSpPr>
            <a:spLocks noGrp="1"/>
          </p:cNvSpPr>
          <p:nvPr>
            <p:ph type="pic" sz="quarter" idx="13"/>
          </p:nvPr>
        </p:nvSpPr>
        <p:spPr>
          <a:xfrm>
            <a:off x="4572000" y="-12232"/>
            <a:ext cx="3044952" cy="3438144"/>
          </a:xfrm>
        </p:spPr>
        <p:txBody>
          <a:bodyPr/>
          <a:lstStyle/>
          <a:p>
            <a:endParaRPr lang="en-US"/>
          </a:p>
        </p:txBody>
      </p:sp>
      <p:sp>
        <p:nvSpPr>
          <p:cNvPr id="14" name="Picture Placeholder 10"/>
          <p:cNvSpPr>
            <a:spLocks noGrp="1"/>
          </p:cNvSpPr>
          <p:nvPr>
            <p:ph type="pic" sz="quarter" idx="14"/>
          </p:nvPr>
        </p:nvSpPr>
        <p:spPr>
          <a:xfrm>
            <a:off x="4572002" y="3695700"/>
            <a:ext cx="4325112" cy="2514600"/>
          </a:xfrm>
        </p:spPr>
        <p:txBody>
          <a:bodyPr/>
          <a:lstStyle/>
          <a:p>
            <a:endParaRPr lang="en-US"/>
          </a:p>
        </p:txBody>
      </p:sp>
      <p:sp>
        <p:nvSpPr>
          <p:cNvPr id="16" name="Picture Placeholder 10"/>
          <p:cNvSpPr>
            <a:spLocks noGrp="1"/>
          </p:cNvSpPr>
          <p:nvPr>
            <p:ph type="pic" sz="quarter" idx="15"/>
          </p:nvPr>
        </p:nvSpPr>
        <p:spPr>
          <a:xfrm>
            <a:off x="7905750" y="890792"/>
            <a:ext cx="3694176" cy="2542032"/>
          </a:xfrm>
        </p:spPr>
        <p:txBody>
          <a:bodyPr/>
          <a:lstStyle/>
          <a:p>
            <a:endParaRPr lang="en-US"/>
          </a:p>
        </p:txBody>
      </p:sp>
    </p:spTree>
    <p:extLst>
      <p:ext uri="{BB962C8B-B14F-4D97-AF65-F5344CB8AC3E}">
        <p14:creationId xmlns:p14="http://schemas.microsoft.com/office/powerpoint/2010/main" val="306430728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4/10/2024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‹Nº›</a:t>
            </a:fld>
            <a:endParaRPr lang="en-US" dirty="0">
              <a:solidFill>
                <a:srgbClr val="44546A">
                  <a:tint val="75000"/>
                </a:srgbClr>
              </a:solidFill>
            </a:endParaRPr>
          </a:p>
        </p:txBody>
      </p:sp>
      <p:sp>
        <p:nvSpPr>
          <p:cNvPr id="10" name="Picture Placeholder 7"/>
          <p:cNvSpPr>
            <a:spLocks noGrp="1"/>
          </p:cNvSpPr>
          <p:nvPr>
            <p:ph type="pic" sz="quarter" idx="13"/>
          </p:nvPr>
        </p:nvSpPr>
        <p:spPr>
          <a:xfrm>
            <a:off x="-19050" y="0"/>
            <a:ext cx="7662672" cy="6867144"/>
          </a:xfrm>
        </p:spPr>
        <p:txBody>
          <a:bodyPr/>
          <a:lstStyle/>
          <a:p>
            <a:endParaRPr lang="en-US"/>
          </a:p>
        </p:txBody>
      </p:sp>
    </p:spTree>
    <p:extLst>
      <p:ext uri="{BB962C8B-B14F-4D97-AF65-F5344CB8AC3E}">
        <p14:creationId xmlns:p14="http://schemas.microsoft.com/office/powerpoint/2010/main" val="354404753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4/10/2024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‹Nº›</a:t>
            </a:fld>
            <a:endParaRPr lang="en-US" dirty="0">
              <a:solidFill>
                <a:srgbClr val="44546A">
                  <a:tint val="75000"/>
                </a:srgbClr>
              </a:solidFill>
            </a:endParaRPr>
          </a:p>
        </p:txBody>
      </p:sp>
      <p:sp>
        <p:nvSpPr>
          <p:cNvPr id="10" name="Picture Placeholder 7"/>
          <p:cNvSpPr>
            <a:spLocks noGrp="1"/>
          </p:cNvSpPr>
          <p:nvPr>
            <p:ph type="pic" sz="quarter" idx="13"/>
          </p:nvPr>
        </p:nvSpPr>
        <p:spPr>
          <a:xfrm>
            <a:off x="4510278" y="0"/>
            <a:ext cx="7662672" cy="6867144"/>
          </a:xfrm>
        </p:spPr>
        <p:txBody>
          <a:bodyPr/>
          <a:lstStyle/>
          <a:p>
            <a:endParaRPr lang="en-US"/>
          </a:p>
        </p:txBody>
      </p:sp>
    </p:spTree>
    <p:extLst>
      <p:ext uri="{BB962C8B-B14F-4D97-AF65-F5344CB8AC3E}">
        <p14:creationId xmlns:p14="http://schemas.microsoft.com/office/powerpoint/2010/main" val="59894063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4/10/2024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‹Nº›</a:t>
            </a:fld>
            <a:endParaRPr lang="en-US" dirty="0">
              <a:solidFill>
                <a:srgbClr val="44546A">
                  <a:tint val="75000"/>
                </a:srgbClr>
              </a:solidFill>
            </a:endParaRPr>
          </a:p>
        </p:txBody>
      </p:sp>
      <p:sp>
        <p:nvSpPr>
          <p:cNvPr id="10" name="Picture Placeholder 7"/>
          <p:cNvSpPr>
            <a:spLocks noGrp="1"/>
          </p:cNvSpPr>
          <p:nvPr>
            <p:ph type="pic" sz="quarter" idx="13"/>
          </p:nvPr>
        </p:nvSpPr>
        <p:spPr>
          <a:xfrm>
            <a:off x="2686050" y="990600"/>
            <a:ext cx="2990088" cy="5257800"/>
          </a:xfrm>
        </p:spPr>
        <p:txBody>
          <a:bodyPr/>
          <a:lstStyle/>
          <a:p>
            <a:endParaRPr lang="en-US"/>
          </a:p>
        </p:txBody>
      </p:sp>
    </p:spTree>
    <p:extLst>
      <p:ext uri="{BB962C8B-B14F-4D97-AF65-F5344CB8AC3E}">
        <p14:creationId xmlns:p14="http://schemas.microsoft.com/office/powerpoint/2010/main" val="48942510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4/10/2024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‹Nº›</a:t>
            </a:fld>
            <a:endParaRPr lang="en-US" dirty="0">
              <a:solidFill>
                <a:srgbClr val="44546A">
                  <a:tint val="75000"/>
                </a:srgbClr>
              </a:solidFill>
            </a:endParaRPr>
          </a:p>
        </p:txBody>
      </p:sp>
      <p:sp>
        <p:nvSpPr>
          <p:cNvPr id="10" name="Picture Placeholder 7"/>
          <p:cNvSpPr>
            <a:spLocks noGrp="1"/>
          </p:cNvSpPr>
          <p:nvPr>
            <p:ph type="pic" sz="quarter" idx="13"/>
          </p:nvPr>
        </p:nvSpPr>
        <p:spPr>
          <a:xfrm>
            <a:off x="838200" y="990600"/>
            <a:ext cx="5257800" cy="5257800"/>
          </a:xfrm>
        </p:spPr>
        <p:txBody>
          <a:bodyPr/>
          <a:lstStyle/>
          <a:p>
            <a:endParaRPr lang="en-US"/>
          </a:p>
        </p:txBody>
      </p:sp>
    </p:spTree>
    <p:extLst>
      <p:ext uri="{BB962C8B-B14F-4D97-AF65-F5344CB8AC3E}">
        <p14:creationId xmlns:p14="http://schemas.microsoft.com/office/powerpoint/2010/main" val="213773745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28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4/10/2024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‹Nº›</a:t>
            </a:fld>
            <a:endParaRPr lang="en-US" dirty="0">
              <a:solidFill>
                <a:srgbClr val="44546A">
                  <a:tint val="75000"/>
                </a:srgbClr>
              </a:solidFill>
            </a:endParaRPr>
          </a:p>
        </p:txBody>
      </p:sp>
      <p:sp>
        <p:nvSpPr>
          <p:cNvPr id="10" name="Picture Placeholder 7"/>
          <p:cNvSpPr>
            <a:spLocks noGrp="1"/>
          </p:cNvSpPr>
          <p:nvPr>
            <p:ph type="pic" sz="quarter" idx="13"/>
          </p:nvPr>
        </p:nvSpPr>
        <p:spPr>
          <a:xfrm>
            <a:off x="7673685" y="990599"/>
            <a:ext cx="4480841" cy="5534891"/>
          </a:xfrm>
        </p:spPr>
        <p:txBody>
          <a:bodyPr/>
          <a:lstStyle/>
          <a:p>
            <a:endParaRPr lang="en-US"/>
          </a:p>
        </p:txBody>
      </p:sp>
    </p:spTree>
    <p:extLst>
      <p:ext uri="{BB962C8B-B14F-4D97-AF65-F5344CB8AC3E}">
        <p14:creationId xmlns:p14="http://schemas.microsoft.com/office/powerpoint/2010/main" val="265053003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4/10/2024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‹Nº›</a:t>
            </a:fld>
            <a:endParaRPr lang="en-US" dirty="0">
              <a:solidFill>
                <a:srgbClr val="44546A">
                  <a:tint val="75000"/>
                </a:srgbClr>
              </a:solidFill>
            </a:endParaRPr>
          </a:p>
        </p:txBody>
      </p:sp>
      <p:sp>
        <p:nvSpPr>
          <p:cNvPr id="11" name="Picture Placeholder 7"/>
          <p:cNvSpPr>
            <a:spLocks noGrp="1"/>
          </p:cNvSpPr>
          <p:nvPr>
            <p:ph type="pic" sz="quarter" idx="13"/>
          </p:nvPr>
        </p:nvSpPr>
        <p:spPr>
          <a:xfrm>
            <a:off x="851646" y="0"/>
            <a:ext cx="6345936" cy="5394960"/>
          </a:xfrm>
        </p:spPr>
        <p:txBody>
          <a:bodyPr/>
          <a:lstStyle/>
          <a:p>
            <a:endParaRPr lang="en-US"/>
          </a:p>
        </p:txBody>
      </p:sp>
    </p:spTree>
    <p:extLst>
      <p:ext uri="{BB962C8B-B14F-4D97-AF65-F5344CB8AC3E}">
        <p14:creationId xmlns:p14="http://schemas.microsoft.com/office/powerpoint/2010/main" val="303941373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4/10/2024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‹Nº›</a:t>
            </a:fld>
            <a:endParaRPr lang="en-US" dirty="0">
              <a:solidFill>
                <a:srgbClr val="44546A">
                  <a:tint val="75000"/>
                </a:srgbClr>
              </a:solidFill>
            </a:endParaRPr>
          </a:p>
        </p:txBody>
      </p:sp>
      <p:sp>
        <p:nvSpPr>
          <p:cNvPr id="8" name="Picture Placeholder 7"/>
          <p:cNvSpPr>
            <a:spLocks noGrp="1"/>
          </p:cNvSpPr>
          <p:nvPr>
            <p:ph type="pic" sz="quarter" idx="13"/>
          </p:nvPr>
        </p:nvSpPr>
        <p:spPr>
          <a:xfrm>
            <a:off x="4718304" y="2109216"/>
            <a:ext cx="3048000" cy="3535680"/>
          </a:xfrm>
        </p:spPr>
        <p:txBody>
          <a:bodyPr/>
          <a:lstStyle/>
          <a:p>
            <a:endParaRPr lang="en-US"/>
          </a:p>
        </p:txBody>
      </p:sp>
    </p:spTree>
    <p:extLst>
      <p:ext uri="{BB962C8B-B14F-4D97-AF65-F5344CB8AC3E}">
        <p14:creationId xmlns:p14="http://schemas.microsoft.com/office/powerpoint/2010/main" val="394988990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31_Custom Layou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685800" y="990600"/>
            <a:ext cx="4308231" cy="5257800"/>
          </a:xfrm>
        </p:spPr>
        <p:txBody>
          <a:bodyPr/>
          <a:lstStyle/>
          <a:p>
            <a:endParaRPr lang="en-US"/>
          </a:p>
        </p:txBody>
      </p:sp>
    </p:spTree>
    <p:extLst>
      <p:ext uri="{BB962C8B-B14F-4D97-AF65-F5344CB8AC3E}">
        <p14:creationId xmlns:p14="http://schemas.microsoft.com/office/powerpoint/2010/main" val="113173659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3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4/10/2024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‹Nº›</a:t>
            </a:fld>
            <a:endParaRPr lang="en-US" dirty="0">
              <a:solidFill>
                <a:srgbClr val="44546A">
                  <a:tint val="75000"/>
                </a:srgbClr>
              </a:solidFill>
            </a:endParaRPr>
          </a:p>
        </p:txBody>
      </p:sp>
      <p:sp>
        <p:nvSpPr>
          <p:cNvPr id="9" name="Picture Placeholder 7"/>
          <p:cNvSpPr>
            <a:spLocks noGrp="1"/>
          </p:cNvSpPr>
          <p:nvPr>
            <p:ph type="pic" sz="quarter" idx="13"/>
          </p:nvPr>
        </p:nvSpPr>
        <p:spPr>
          <a:xfrm>
            <a:off x="6096000" y="1642012"/>
            <a:ext cx="4778326" cy="3988972"/>
          </a:xfrm>
        </p:spPr>
        <p:txBody>
          <a:bodyPr/>
          <a:lstStyle/>
          <a:p>
            <a:endParaRPr lang="en-US"/>
          </a:p>
        </p:txBody>
      </p:sp>
      <p:sp>
        <p:nvSpPr>
          <p:cNvPr id="10" name="Rectangle 9"/>
          <p:cNvSpPr/>
          <p:nvPr userDrawn="1"/>
        </p:nvSpPr>
        <p:spPr>
          <a:xfrm>
            <a:off x="5576047" y="1111504"/>
            <a:ext cx="5774783" cy="5038284"/>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46A"/>
              </a:solidFill>
            </a:endParaRPr>
          </a:p>
        </p:txBody>
      </p:sp>
    </p:spTree>
    <p:extLst>
      <p:ext uri="{BB962C8B-B14F-4D97-AF65-F5344CB8AC3E}">
        <p14:creationId xmlns:p14="http://schemas.microsoft.com/office/powerpoint/2010/main" val="273530485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4/10/2024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‹Nº›</a:t>
            </a:fld>
            <a:endParaRPr lang="en-US" dirty="0">
              <a:solidFill>
                <a:srgbClr val="44546A">
                  <a:tint val="75000"/>
                </a:srgbClr>
              </a:solidFill>
            </a:endParaRPr>
          </a:p>
        </p:txBody>
      </p:sp>
      <p:sp>
        <p:nvSpPr>
          <p:cNvPr id="7" name="Picture Placeholder 6"/>
          <p:cNvSpPr>
            <a:spLocks noGrp="1"/>
          </p:cNvSpPr>
          <p:nvPr>
            <p:ph type="pic" sz="quarter" idx="13"/>
          </p:nvPr>
        </p:nvSpPr>
        <p:spPr>
          <a:xfrm>
            <a:off x="0" y="0"/>
            <a:ext cx="12192000" cy="6858000"/>
          </a:xfrm>
        </p:spPr>
        <p:txBody>
          <a:bodyPr/>
          <a:lstStyle/>
          <a:p>
            <a:endParaRPr lang="en-US"/>
          </a:p>
        </p:txBody>
      </p:sp>
    </p:spTree>
    <p:extLst>
      <p:ext uri="{BB962C8B-B14F-4D97-AF65-F5344CB8AC3E}">
        <p14:creationId xmlns:p14="http://schemas.microsoft.com/office/powerpoint/2010/main" val="393150157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3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D819EA-6AE0-4648-A46D-2CF68D5C7C8B}" type="datetimeFigureOut">
              <a:rPr lang="en-US" smtClean="0">
                <a:solidFill>
                  <a:srgbClr val="44546A">
                    <a:tint val="75000"/>
                  </a:srgbClr>
                </a:solidFill>
              </a:rPr>
              <a:pPr/>
              <a:t>4/10/2024</a:t>
            </a:fld>
            <a:endParaRPr lang="en-US">
              <a:solidFill>
                <a:srgbClr val="44546A">
                  <a:tint val="75000"/>
                </a:srgbClr>
              </a:solidFill>
            </a:endParaRPr>
          </a:p>
        </p:txBody>
      </p:sp>
      <p:sp>
        <p:nvSpPr>
          <p:cNvPr id="4" name="Footer Placeholder 3"/>
          <p:cNvSpPr>
            <a:spLocks noGrp="1"/>
          </p:cNvSpPr>
          <p:nvPr>
            <p:ph type="ftr" sz="quarter" idx="11"/>
          </p:nvPr>
        </p:nvSpPr>
        <p:spPr/>
        <p:txBody>
          <a:bodyPr/>
          <a:lstStyle/>
          <a:p>
            <a:endParaRPr lang="en-US" dirty="0">
              <a:solidFill>
                <a:srgbClr val="44546A">
                  <a:tint val="75000"/>
                </a:srgbClr>
              </a:solidFill>
            </a:endParaRPr>
          </a:p>
        </p:txBody>
      </p:sp>
      <p:sp>
        <p:nvSpPr>
          <p:cNvPr id="5" name="Slide Number Placeholder 4"/>
          <p:cNvSpPr>
            <a:spLocks noGrp="1"/>
          </p:cNvSpPr>
          <p:nvPr>
            <p:ph type="sldNum" sz="quarter" idx="12"/>
          </p:nvPr>
        </p:nvSpPr>
        <p:spPr/>
        <p:txBody>
          <a:bodyPr/>
          <a:lstStyle/>
          <a:p>
            <a:fld id="{B9F480B6-1274-47C0-96BA-64C45253043E}" type="slidenum">
              <a:rPr lang="en-US" smtClean="0">
                <a:solidFill>
                  <a:srgbClr val="44546A">
                    <a:tint val="75000"/>
                  </a:srgbClr>
                </a:solidFill>
              </a:rPr>
              <a:pPr/>
              <a:t>‹Nº›</a:t>
            </a:fld>
            <a:endParaRPr lang="en-US" dirty="0">
              <a:solidFill>
                <a:srgbClr val="44546A">
                  <a:tint val="75000"/>
                </a:srgbClr>
              </a:solidFill>
            </a:endParaRPr>
          </a:p>
        </p:txBody>
      </p:sp>
      <p:sp>
        <p:nvSpPr>
          <p:cNvPr id="11" name="Picture Placeholder 7"/>
          <p:cNvSpPr>
            <a:spLocks noGrp="1"/>
          </p:cNvSpPr>
          <p:nvPr>
            <p:ph type="pic" sz="quarter" idx="13"/>
          </p:nvPr>
        </p:nvSpPr>
        <p:spPr>
          <a:xfrm>
            <a:off x="0" y="3995928"/>
            <a:ext cx="12192000" cy="2862072"/>
          </a:xfrm>
        </p:spPr>
        <p:txBody>
          <a:bodyPr/>
          <a:lstStyle/>
          <a:p>
            <a:endParaRPr lang="en-US"/>
          </a:p>
        </p:txBody>
      </p:sp>
    </p:spTree>
    <p:extLst>
      <p:ext uri="{BB962C8B-B14F-4D97-AF65-F5344CB8AC3E}">
        <p14:creationId xmlns:p14="http://schemas.microsoft.com/office/powerpoint/2010/main" val="182499236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230225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39538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622775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866102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D90DD41-D895-4732-B464-39DB1E396215}"/>
              </a:ext>
            </a:extLst>
          </p:cNvPr>
          <p:cNvSpPr txBox="1"/>
          <p:nvPr userDrawn="1"/>
        </p:nvSpPr>
        <p:spPr>
          <a:xfrm>
            <a:off x="2838734" y="6407624"/>
            <a:ext cx="6121021" cy="369332"/>
          </a:xfrm>
          <a:prstGeom prst="rect">
            <a:avLst/>
          </a:prstGeom>
          <a:noFill/>
        </p:spPr>
        <p:txBody>
          <a:bodyPr wrap="square" rtlCol="0">
            <a:spAutoFit/>
          </a:bodyPr>
          <a:lstStyle/>
          <a:p>
            <a:pPr algn="ctr"/>
            <a:r>
              <a:rPr lang="es-SV" dirty="0"/>
              <a:t>JESUCRISTO MI DIOS Y MI REY</a:t>
            </a:r>
          </a:p>
        </p:txBody>
      </p:sp>
    </p:spTree>
    <p:extLst>
      <p:ext uri="{BB962C8B-B14F-4D97-AF65-F5344CB8AC3E}">
        <p14:creationId xmlns:p14="http://schemas.microsoft.com/office/powerpoint/2010/main" val="105529182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5B4C188-2FA7-4F6B-B994-F3E0F73FF760}" type="datetime1">
              <a:rPr lang="es-ES" smtClean="0"/>
              <a:t>10/04/2024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176532116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1742B6B-5824-4E5D-BD19-4A89953B2A95}" type="datetime1">
              <a:rPr lang="es-ES" smtClean="0"/>
              <a:t>10/04/2024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325862525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09008DC-A1A8-4AC7-8474-9726C8456571}" type="datetime1">
              <a:rPr lang="es-ES" smtClean="0"/>
              <a:t>10/04/2024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225045098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774781FA-EB5A-405F-940E-55ED753CAC3A}" type="datetime1">
              <a:rPr lang="es-ES" smtClean="0"/>
              <a:t>10/04/2024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170342238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7CED9D4-BFAD-4D86-A9BA-3565D1479849}" type="datetime1">
              <a:rPr lang="es-ES" smtClean="0"/>
              <a:t>10/04/2024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54514586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5715484-671F-4145-962F-46755939548E}" type="datetime1">
              <a:rPr lang="es-ES" smtClean="0"/>
              <a:t>10/04/2024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74522963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0F959F-2EA6-42B2-B6C2-35F6433B8936}" type="datetime1">
              <a:rPr lang="es-ES" smtClean="0"/>
              <a:t>10/04/2024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152811221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C1768CD-7D0A-4152-8CDC-D5E84E5D7754}" type="datetime1">
              <a:rPr lang="es-ES" smtClean="0"/>
              <a:t>10/04/2024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106630219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E41C75D-60A6-44C0-B285-B61B717B7B7B}" type="datetime1">
              <a:rPr lang="es-ES" smtClean="0"/>
              <a:t>10/04/2024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372199725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323C270-C86C-46B4-8227-3CA78C4DD1FD}" type="datetime1">
              <a:rPr lang="es-ES" smtClean="0"/>
              <a:t>10/04/2024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25400985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0E6F89B-F6AC-4C9B-892B-3D43E1D34AAB}" type="datetime1">
              <a:rPr lang="es-ES" smtClean="0"/>
              <a:t>10/04/2024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5063-698F-49FD-A2EC-B3596908E467}" type="slidenum">
              <a:rPr lang="en-US" smtClean="0"/>
              <a:t>‹Nº›</a:t>
            </a:fld>
            <a:endParaRPr lang="en-US"/>
          </a:p>
        </p:txBody>
      </p:sp>
    </p:spTree>
    <p:extLst>
      <p:ext uri="{BB962C8B-B14F-4D97-AF65-F5344CB8AC3E}">
        <p14:creationId xmlns:p14="http://schemas.microsoft.com/office/powerpoint/2010/main" val="3280074103"/>
      </p:ext>
    </p:extLst>
  </p:cSld>
  <p:clrMapOvr>
    <a:masterClrMapping/>
  </p:clrMapOvr>
</p:sldLayout>
</file>

<file path=ppt/slideMasters/_rels/slideMaster1.xml.rels><?xml version="1.0" encoding="UTF-8" standalone="yes"?>
<Relationships xmlns="http://schemas.openxmlformats.org/package/2006/relationships"><Relationship Id="rId3" Type="http://schemas.microsoft.com/office/2007/relationships/media" Target="../media/media1.mp4"/><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video" Target="../media/media1.mp4"/></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slideLayout" Target="../slideLayouts/slideLayout51.xml"/><Relationship Id="rId39" Type="http://schemas.openxmlformats.org/officeDocument/2006/relationships/slideLayout" Target="../slideLayouts/slideLayout64.xml"/><Relationship Id="rId21" Type="http://schemas.openxmlformats.org/officeDocument/2006/relationships/slideLayout" Target="../slideLayouts/slideLayout46.xml"/><Relationship Id="rId34" Type="http://schemas.openxmlformats.org/officeDocument/2006/relationships/slideLayout" Target="../slideLayouts/slideLayout59.xml"/><Relationship Id="rId42" Type="http://schemas.openxmlformats.org/officeDocument/2006/relationships/slideLayout" Target="../slideLayouts/slideLayout67.xml"/><Relationship Id="rId47" Type="http://schemas.openxmlformats.org/officeDocument/2006/relationships/slideLayout" Target="../slideLayouts/slideLayout72.xml"/><Relationship Id="rId50" Type="http://schemas.openxmlformats.org/officeDocument/2006/relationships/slideLayout" Target="../slideLayouts/slideLayout75.xml"/><Relationship Id="rId55" Type="http://schemas.openxmlformats.org/officeDocument/2006/relationships/slideLayout" Target="../slideLayouts/slideLayout80.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9" Type="http://schemas.openxmlformats.org/officeDocument/2006/relationships/slideLayout" Target="../slideLayouts/slideLayout54.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32" Type="http://schemas.openxmlformats.org/officeDocument/2006/relationships/slideLayout" Target="../slideLayouts/slideLayout57.xml"/><Relationship Id="rId37" Type="http://schemas.openxmlformats.org/officeDocument/2006/relationships/slideLayout" Target="../slideLayouts/slideLayout62.xml"/><Relationship Id="rId40" Type="http://schemas.openxmlformats.org/officeDocument/2006/relationships/slideLayout" Target="../slideLayouts/slideLayout65.xml"/><Relationship Id="rId45" Type="http://schemas.openxmlformats.org/officeDocument/2006/relationships/slideLayout" Target="../slideLayouts/slideLayout70.xml"/><Relationship Id="rId53" Type="http://schemas.openxmlformats.org/officeDocument/2006/relationships/slideLayout" Target="../slideLayouts/slideLayout78.xml"/><Relationship Id="rId5" Type="http://schemas.openxmlformats.org/officeDocument/2006/relationships/slideLayout" Target="../slideLayouts/slideLayout30.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 Id="rId30" Type="http://schemas.openxmlformats.org/officeDocument/2006/relationships/slideLayout" Target="../slideLayouts/slideLayout55.xml"/><Relationship Id="rId35" Type="http://schemas.openxmlformats.org/officeDocument/2006/relationships/slideLayout" Target="../slideLayouts/slideLayout60.xml"/><Relationship Id="rId43" Type="http://schemas.openxmlformats.org/officeDocument/2006/relationships/slideLayout" Target="../slideLayouts/slideLayout68.xml"/><Relationship Id="rId48" Type="http://schemas.openxmlformats.org/officeDocument/2006/relationships/slideLayout" Target="../slideLayouts/slideLayout73.xml"/><Relationship Id="rId56" Type="http://schemas.openxmlformats.org/officeDocument/2006/relationships/slideLayout" Target="../slideLayouts/slideLayout81.xml"/><Relationship Id="rId8" Type="http://schemas.openxmlformats.org/officeDocument/2006/relationships/slideLayout" Target="../slideLayouts/slideLayout33.xml"/><Relationship Id="rId51" Type="http://schemas.openxmlformats.org/officeDocument/2006/relationships/slideLayout" Target="../slideLayouts/slideLayout76.xml"/><Relationship Id="rId3" Type="http://schemas.openxmlformats.org/officeDocument/2006/relationships/slideLayout" Target="../slideLayouts/slideLayout28.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33" Type="http://schemas.openxmlformats.org/officeDocument/2006/relationships/slideLayout" Target="../slideLayouts/slideLayout58.xml"/><Relationship Id="rId38" Type="http://schemas.openxmlformats.org/officeDocument/2006/relationships/slideLayout" Target="../slideLayouts/slideLayout63.xml"/><Relationship Id="rId46" Type="http://schemas.openxmlformats.org/officeDocument/2006/relationships/slideLayout" Target="../slideLayouts/slideLayout71.xml"/><Relationship Id="rId20" Type="http://schemas.openxmlformats.org/officeDocument/2006/relationships/slideLayout" Target="../slideLayouts/slideLayout45.xml"/><Relationship Id="rId41" Type="http://schemas.openxmlformats.org/officeDocument/2006/relationships/slideLayout" Target="../slideLayouts/slideLayout66.xml"/><Relationship Id="rId54" Type="http://schemas.openxmlformats.org/officeDocument/2006/relationships/slideLayout" Target="../slideLayouts/slideLayout79.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slideLayout" Target="../slideLayouts/slideLayout53.xml"/><Relationship Id="rId36" Type="http://schemas.openxmlformats.org/officeDocument/2006/relationships/slideLayout" Target="../slideLayouts/slideLayout61.xml"/><Relationship Id="rId49" Type="http://schemas.openxmlformats.org/officeDocument/2006/relationships/slideLayout" Target="../slideLayouts/slideLayout74.xml"/><Relationship Id="rId57" Type="http://schemas.openxmlformats.org/officeDocument/2006/relationships/theme" Target="../theme/theme4.xml"/><Relationship Id="rId10" Type="http://schemas.openxmlformats.org/officeDocument/2006/relationships/slideLayout" Target="../slideLayouts/slideLayout35.xml"/><Relationship Id="rId31" Type="http://schemas.openxmlformats.org/officeDocument/2006/relationships/slideLayout" Target="../slideLayouts/slideLayout56.xml"/><Relationship Id="rId44" Type="http://schemas.openxmlformats.org/officeDocument/2006/relationships/slideLayout" Target="../slideLayouts/slideLayout69.xml"/><Relationship Id="rId52" Type="http://schemas.openxmlformats.org/officeDocument/2006/relationships/slideLayout" Target="../slideLayouts/slideLayout77.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84.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theme" Target="../theme/theme5.xml"/><Relationship Id="rId5" Type="http://schemas.openxmlformats.org/officeDocument/2006/relationships/slideLayout" Target="../slideLayouts/slideLayout86.xml"/><Relationship Id="rId4" Type="http://schemas.openxmlformats.org/officeDocument/2006/relationships/slideLayout" Target="../slideLayouts/slideLayout8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4.xml"/><Relationship Id="rId3" Type="http://schemas.openxmlformats.org/officeDocument/2006/relationships/slideLayout" Target="../slideLayouts/slideLayout89.xml"/><Relationship Id="rId7" Type="http://schemas.openxmlformats.org/officeDocument/2006/relationships/slideLayout" Target="../slideLayouts/slideLayout93.xml"/><Relationship Id="rId12" Type="http://schemas.openxmlformats.org/officeDocument/2006/relationships/theme" Target="../theme/theme6.xml"/><Relationship Id="rId2" Type="http://schemas.openxmlformats.org/officeDocument/2006/relationships/slideLayout" Target="../slideLayouts/slideLayout88.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0" Type="http://schemas.openxmlformats.org/officeDocument/2006/relationships/slideLayout" Target="../slideLayouts/slideLayout96.xml"/><Relationship Id="rId4" Type="http://schemas.openxmlformats.org/officeDocument/2006/relationships/slideLayout" Target="../slideLayouts/slideLayout90.xml"/><Relationship Id="rId9" Type="http://schemas.openxmlformats.org/officeDocument/2006/relationships/slideLayout" Target="../slideLayouts/slideLayout9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ORAC ACEP CRISTO PARA DOCTRINAS">
            <a:hlinkClick r:id="" action="ppaction://media"/>
            <a:extLst>
              <a:ext uri="{FF2B5EF4-FFF2-40B4-BE49-F238E27FC236}">
                <a16:creationId xmlns:a16="http://schemas.microsoft.com/office/drawing/2014/main" id="{1199AB5B-078E-4BE9-BA46-A480F5411AC5}"/>
              </a:ext>
            </a:extLst>
          </p:cNvPr>
          <p:cNvPicPr>
            <a:picLocks noChangeAspect="1"/>
          </p:cNvPicPr>
          <p:nvPr userDrawn="1">
            <a:videoFile r:link="rId4"/>
            <p:extLst>
              <p:ext uri="{DAA4B4D4-6D71-4841-9C94-3DE7FCFB9230}">
                <p14:media xmlns:p14="http://schemas.microsoft.com/office/powerpoint/2010/main" r:embed="rId3"/>
              </p:ext>
            </p:extLst>
          </p:nvPr>
        </p:nvPicPr>
        <p:blipFill>
          <a:blip r:embed="rId5"/>
          <a:stretch>
            <a:fillRect/>
          </a:stretch>
        </p:blipFill>
        <p:spPr>
          <a:xfrm>
            <a:off x="654534" y="6318607"/>
            <a:ext cx="2870200" cy="382327"/>
          </a:xfrm>
          <a:prstGeom prst="rect">
            <a:avLst/>
          </a:prstGeom>
        </p:spPr>
      </p:pic>
    </p:spTree>
    <p:extLst>
      <p:ext uri="{BB962C8B-B14F-4D97-AF65-F5344CB8AC3E}">
        <p14:creationId xmlns:p14="http://schemas.microsoft.com/office/powerpoint/2010/main" val="2103082972"/>
      </p:ext>
    </p:extLst>
  </p:cSld>
  <p:clrMap bg1="lt1" tx1="dk1" bg2="lt2" tx2="dk2" accent1="accent1" accent2="accent2" accent3="accent3" accent4="accent4" accent5="accent5" accent6="accent6" hlink="hlink" folHlink="folHlink"/>
  <p:sldLayoutIdLst>
    <p:sldLayoutId id="2147484774" r:id="rId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11000"/>
                                  </p:stCondLst>
                                  <p:childTnLst>
                                    <p:cmd type="call" cmd="playFrom(0.0)">
                                      <p:cBhvr>
                                        <p:cTn id="6" dur="1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1100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hf hdr="0" ftr="0" dt="0"/>
  <p:txStyles>
    <p:titleStyle>
      <a:lvl1pPr algn="l" defTabSz="91438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96" indent="-228596" algn="l" defTabSz="91438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7" indent="-228596" algn="l" defTabSz="91438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8" indent="-228596" algn="l" defTabSz="914382"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600169"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61"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52"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43"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34"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27" indent="-228596" algn="l" defTabSz="91438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82" rtl="0" eaLnBrk="1" latinLnBrk="0" hangingPunct="1">
        <a:defRPr sz="1800" kern="1200">
          <a:solidFill>
            <a:schemeClr val="tx1"/>
          </a:solidFill>
          <a:latin typeface="+mn-lt"/>
          <a:ea typeface="+mn-ea"/>
          <a:cs typeface="+mn-cs"/>
        </a:defRPr>
      </a:lvl1pPr>
      <a:lvl2pPr marL="457191" algn="l" defTabSz="914382" rtl="0" eaLnBrk="1" latinLnBrk="0" hangingPunct="1">
        <a:defRPr sz="1800" kern="1200">
          <a:solidFill>
            <a:schemeClr val="tx1"/>
          </a:solidFill>
          <a:latin typeface="+mn-lt"/>
          <a:ea typeface="+mn-ea"/>
          <a:cs typeface="+mn-cs"/>
        </a:defRPr>
      </a:lvl2pPr>
      <a:lvl3pPr marL="914382" algn="l" defTabSz="914382" rtl="0" eaLnBrk="1" latinLnBrk="0" hangingPunct="1">
        <a:defRPr sz="1800" kern="1200">
          <a:solidFill>
            <a:schemeClr val="tx1"/>
          </a:solidFill>
          <a:latin typeface="+mn-lt"/>
          <a:ea typeface="+mn-ea"/>
          <a:cs typeface="+mn-cs"/>
        </a:defRPr>
      </a:lvl3pPr>
      <a:lvl4pPr marL="1371574" algn="l" defTabSz="914382" rtl="0" eaLnBrk="1" latinLnBrk="0" hangingPunct="1">
        <a:defRPr sz="1800" kern="1200">
          <a:solidFill>
            <a:schemeClr val="tx1"/>
          </a:solidFill>
          <a:latin typeface="+mn-lt"/>
          <a:ea typeface="+mn-ea"/>
          <a:cs typeface="+mn-cs"/>
        </a:defRPr>
      </a:lvl4pPr>
      <a:lvl5pPr marL="1828765" algn="l" defTabSz="914382" rtl="0" eaLnBrk="1" latinLnBrk="0" hangingPunct="1">
        <a:defRPr sz="1800" kern="1200">
          <a:solidFill>
            <a:schemeClr val="tx1"/>
          </a:solidFill>
          <a:latin typeface="+mn-lt"/>
          <a:ea typeface="+mn-ea"/>
          <a:cs typeface="+mn-cs"/>
        </a:defRPr>
      </a:lvl5pPr>
      <a:lvl6pPr marL="2285956" algn="l" defTabSz="914382" rtl="0" eaLnBrk="1" latinLnBrk="0" hangingPunct="1">
        <a:defRPr sz="1800" kern="1200">
          <a:solidFill>
            <a:schemeClr val="tx1"/>
          </a:solidFill>
          <a:latin typeface="+mn-lt"/>
          <a:ea typeface="+mn-ea"/>
          <a:cs typeface="+mn-cs"/>
        </a:defRPr>
      </a:lvl6pPr>
      <a:lvl7pPr marL="2743147" algn="l" defTabSz="914382" rtl="0" eaLnBrk="1" latinLnBrk="0" hangingPunct="1">
        <a:defRPr sz="1800" kern="1200">
          <a:solidFill>
            <a:schemeClr val="tx1"/>
          </a:solidFill>
          <a:latin typeface="+mn-lt"/>
          <a:ea typeface="+mn-ea"/>
          <a:cs typeface="+mn-cs"/>
        </a:defRPr>
      </a:lvl7pPr>
      <a:lvl8pPr marL="3200339" algn="l" defTabSz="914382" rtl="0" eaLnBrk="1" latinLnBrk="0" hangingPunct="1">
        <a:defRPr sz="1800" kern="1200">
          <a:solidFill>
            <a:schemeClr val="tx1"/>
          </a:solidFill>
          <a:latin typeface="+mn-lt"/>
          <a:ea typeface="+mn-ea"/>
          <a:cs typeface="+mn-cs"/>
        </a:defRPr>
      </a:lvl8pPr>
      <a:lvl9pPr marL="3657530" algn="l" defTabSz="91438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1093158"/>
      </p:ext>
    </p:extLst>
  </p:cSld>
  <p:clrMap bg1="lt1" tx1="dk1" bg2="lt2" tx2="dk2" accent1="accent1" accent2="accent2" accent3="accent3" accent4="accent4" accent5="accent5" accent6="accent6" hlink="hlink" folHlink="folHlink"/>
  <p:sldLayoutIdLst>
    <p:sldLayoutId id="2147484788" r:id="rId1"/>
    <p:sldLayoutId id="2147484789" r:id="rId2"/>
    <p:sldLayoutId id="2147484790" r:id="rId3"/>
    <p:sldLayoutId id="2147484791" r:id="rId4"/>
    <p:sldLayoutId id="2147484792" r:id="rId5"/>
    <p:sldLayoutId id="2147484793" r:id="rId6"/>
    <p:sldLayoutId id="2147484794" r:id="rId7"/>
    <p:sldLayoutId id="2147484795" r:id="rId8"/>
    <p:sldLayoutId id="2147484796" r:id="rId9"/>
    <p:sldLayoutId id="2147484797" r:id="rId10"/>
    <p:sldLayoutId id="2147484798" r:id="rId11"/>
    <p:sldLayoutId id="2147484799" r:id="rId12"/>
    <p:sldLayoutId id="2147484800"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EB2B5A0-4A9E-0716-39F6-CE0F5076A3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SV"/>
          </a:p>
        </p:txBody>
      </p:sp>
      <p:sp>
        <p:nvSpPr>
          <p:cNvPr id="3" name="Marcador de texto 2">
            <a:extLst>
              <a:ext uri="{FF2B5EF4-FFF2-40B4-BE49-F238E27FC236}">
                <a16:creationId xmlns:a16="http://schemas.microsoft.com/office/drawing/2014/main" id="{32363A69-8529-F96D-0BB2-5E410CF314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SV"/>
          </a:p>
        </p:txBody>
      </p:sp>
      <p:sp>
        <p:nvSpPr>
          <p:cNvPr id="4" name="Marcador de fecha 3">
            <a:extLst>
              <a:ext uri="{FF2B5EF4-FFF2-40B4-BE49-F238E27FC236}">
                <a16:creationId xmlns:a16="http://schemas.microsoft.com/office/drawing/2014/main" id="{E18E4A4C-097C-9EA0-6F1E-16F4E73FD3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01C366-1B2A-4A78-AD93-FC8B28245831}" type="datetime1">
              <a:rPr lang="es-ES" smtClean="0"/>
              <a:t>10/04/2024</a:t>
            </a:fld>
            <a:endParaRPr lang="es-SV"/>
          </a:p>
        </p:txBody>
      </p:sp>
      <p:sp>
        <p:nvSpPr>
          <p:cNvPr id="5" name="Marcador de pie de página 4">
            <a:extLst>
              <a:ext uri="{FF2B5EF4-FFF2-40B4-BE49-F238E27FC236}">
                <a16:creationId xmlns:a16="http://schemas.microsoft.com/office/drawing/2014/main" id="{74BEAA30-7D12-CC3D-1103-5A8D0F327D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SV"/>
          </a:p>
        </p:txBody>
      </p:sp>
      <p:sp>
        <p:nvSpPr>
          <p:cNvPr id="6" name="Marcador de número de diapositiva 5">
            <a:extLst>
              <a:ext uri="{FF2B5EF4-FFF2-40B4-BE49-F238E27FC236}">
                <a16:creationId xmlns:a16="http://schemas.microsoft.com/office/drawing/2014/main" id="{80C4A18D-2D50-B0E2-F43B-5B67FEAC4F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77B6CD-6736-467B-BB58-480AB162B03F}" type="slidenum">
              <a:rPr lang="es-SV" smtClean="0"/>
              <a:t>‹Nº›</a:t>
            </a:fld>
            <a:endParaRPr lang="es-SV"/>
          </a:p>
        </p:txBody>
      </p:sp>
    </p:spTree>
    <p:extLst>
      <p:ext uri="{BB962C8B-B14F-4D97-AF65-F5344CB8AC3E}">
        <p14:creationId xmlns:p14="http://schemas.microsoft.com/office/powerpoint/2010/main" val="76525039"/>
      </p:ext>
    </p:extLst>
  </p:cSld>
  <p:clrMap bg1="lt1" tx1="dk1" bg2="lt2" tx2="dk2" accent1="accent1" accent2="accent2" accent3="accent3" accent4="accent4" accent5="accent5" accent6="accent6" hlink="hlink" folHlink="folHlink"/>
  <p:sldLayoutIdLst>
    <p:sldLayoutId id="2147484802" r:id="rId1"/>
    <p:sldLayoutId id="2147484803" r:id="rId2"/>
    <p:sldLayoutId id="2147484804" r:id="rId3"/>
    <p:sldLayoutId id="2147484805" r:id="rId4"/>
    <p:sldLayoutId id="2147484806" r:id="rId5"/>
    <p:sldLayoutId id="2147484807" r:id="rId6"/>
    <p:sldLayoutId id="2147484808" r:id="rId7"/>
    <p:sldLayoutId id="2147484809" r:id="rId8"/>
    <p:sldLayoutId id="2147484810" r:id="rId9"/>
    <p:sldLayoutId id="2147484811" r:id="rId10"/>
    <p:sldLayoutId id="2147484812"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9285" y="0"/>
            <a:ext cx="11214515" cy="721779"/>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9439EA-6893-4165-B564-9633079DCFE9}" type="datetime1">
              <a:rPr lang="en-US" smtClean="0"/>
              <a:t>4/10/2024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564862" y="6674645"/>
            <a:ext cx="389883" cy="201460"/>
          </a:xfrm>
          <a:prstGeom prst="rect">
            <a:avLst/>
          </a:prstGeom>
        </p:spPr>
        <p:txBody>
          <a:bodyPr vert="horz" lIns="91440" tIns="45720" rIns="91440" bIns="45720" rtlCol="0" anchor="ctr"/>
          <a:lstStyle>
            <a:lvl1pPr algn="ctr">
              <a:defRPr sz="1050" b="1">
                <a:solidFill>
                  <a:srgbClr val="E46C0A"/>
                </a:solidFill>
              </a:defRPr>
            </a:lvl1pPr>
          </a:lstStyle>
          <a:p>
            <a:fld id="{2E922051-5EEB-4A27-8F45-D4B1AD087E9B}" type="slidenum">
              <a:rPr lang="en-US" smtClean="0"/>
              <a:pPr/>
              <a:t>‹Nº›</a:t>
            </a:fld>
            <a:endParaRPr lang="en-US"/>
          </a:p>
        </p:txBody>
      </p:sp>
      <p:sp>
        <p:nvSpPr>
          <p:cNvPr id="8" name="Freeform 7"/>
          <p:cNvSpPr/>
          <p:nvPr userDrawn="1"/>
        </p:nvSpPr>
        <p:spPr>
          <a:xfrm>
            <a:off x="109285" y="59369"/>
            <a:ext cx="11560351" cy="662410"/>
          </a:xfrm>
          <a:custGeom>
            <a:avLst/>
            <a:gdLst>
              <a:gd name="connsiteX0" fmla="*/ 0 w 11560351"/>
              <a:gd name="connsiteY0" fmla="*/ 0 h 710193"/>
              <a:gd name="connsiteX1" fmla="*/ 216153 w 11560351"/>
              <a:gd name="connsiteY1" fmla="*/ 0 h 710193"/>
              <a:gd name="connsiteX2" fmla="*/ 216153 w 11560351"/>
              <a:gd name="connsiteY2" fmla="*/ 297897 h 710193"/>
              <a:gd name="connsiteX3" fmla="*/ 11560351 w 11560351"/>
              <a:gd name="connsiteY3" fmla="*/ 297897 h 710193"/>
              <a:gd name="connsiteX4" fmla="*/ 11560351 w 11560351"/>
              <a:gd name="connsiteY4" fmla="*/ 710193 h 710193"/>
              <a:gd name="connsiteX5" fmla="*/ 0 w 11560351"/>
              <a:gd name="connsiteY5" fmla="*/ 710193 h 710193"/>
              <a:gd name="connsiteX6" fmla="*/ 0 w 11560351"/>
              <a:gd name="connsiteY6" fmla="*/ 0 h 710193"/>
              <a:gd name="connsiteX0" fmla="*/ 216153 w 11560351"/>
              <a:gd name="connsiteY0" fmla="*/ 297897 h 710193"/>
              <a:gd name="connsiteX1" fmla="*/ 11560351 w 11560351"/>
              <a:gd name="connsiteY1" fmla="*/ 297897 h 710193"/>
              <a:gd name="connsiteX2" fmla="*/ 11560351 w 11560351"/>
              <a:gd name="connsiteY2" fmla="*/ 710193 h 710193"/>
              <a:gd name="connsiteX3" fmla="*/ 0 w 11560351"/>
              <a:gd name="connsiteY3" fmla="*/ 710193 h 710193"/>
              <a:gd name="connsiteX4" fmla="*/ 0 w 11560351"/>
              <a:gd name="connsiteY4" fmla="*/ 0 h 710193"/>
              <a:gd name="connsiteX5" fmla="*/ 216153 w 11560351"/>
              <a:gd name="connsiteY5" fmla="*/ 0 h 710193"/>
              <a:gd name="connsiteX6" fmla="*/ 307593 w 11560351"/>
              <a:gd name="connsiteY6" fmla="*/ 389337 h 710193"/>
              <a:gd name="connsiteX0" fmla="*/ 216153 w 11560351"/>
              <a:gd name="connsiteY0" fmla="*/ 297897 h 710193"/>
              <a:gd name="connsiteX1" fmla="*/ 11560351 w 11560351"/>
              <a:gd name="connsiteY1" fmla="*/ 297897 h 710193"/>
              <a:gd name="connsiteX2" fmla="*/ 11560351 w 11560351"/>
              <a:gd name="connsiteY2" fmla="*/ 710193 h 710193"/>
              <a:gd name="connsiteX3" fmla="*/ 0 w 11560351"/>
              <a:gd name="connsiteY3" fmla="*/ 710193 h 710193"/>
              <a:gd name="connsiteX4" fmla="*/ 0 w 11560351"/>
              <a:gd name="connsiteY4" fmla="*/ 0 h 710193"/>
              <a:gd name="connsiteX5" fmla="*/ 216153 w 11560351"/>
              <a:gd name="connsiteY5" fmla="*/ 0 h 710193"/>
              <a:gd name="connsiteX0" fmla="*/ 11560351 w 11560351"/>
              <a:gd name="connsiteY0" fmla="*/ 297897 h 710193"/>
              <a:gd name="connsiteX1" fmla="*/ 11560351 w 11560351"/>
              <a:gd name="connsiteY1" fmla="*/ 710193 h 710193"/>
              <a:gd name="connsiteX2" fmla="*/ 0 w 11560351"/>
              <a:gd name="connsiteY2" fmla="*/ 710193 h 710193"/>
              <a:gd name="connsiteX3" fmla="*/ 0 w 11560351"/>
              <a:gd name="connsiteY3" fmla="*/ 0 h 710193"/>
              <a:gd name="connsiteX4" fmla="*/ 216153 w 11560351"/>
              <a:gd name="connsiteY4" fmla="*/ 0 h 710193"/>
              <a:gd name="connsiteX0" fmla="*/ 11560351 w 11560351"/>
              <a:gd name="connsiteY0" fmla="*/ 710193 h 710193"/>
              <a:gd name="connsiteX1" fmla="*/ 0 w 11560351"/>
              <a:gd name="connsiteY1" fmla="*/ 710193 h 710193"/>
              <a:gd name="connsiteX2" fmla="*/ 0 w 11560351"/>
              <a:gd name="connsiteY2" fmla="*/ 0 h 710193"/>
              <a:gd name="connsiteX3" fmla="*/ 216153 w 11560351"/>
              <a:gd name="connsiteY3" fmla="*/ 0 h 710193"/>
            </a:gdLst>
            <a:ahLst/>
            <a:cxnLst>
              <a:cxn ang="0">
                <a:pos x="connsiteX0" y="connsiteY0"/>
              </a:cxn>
              <a:cxn ang="0">
                <a:pos x="connsiteX1" y="connsiteY1"/>
              </a:cxn>
              <a:cxn ang="0">
                <a:pos x="connsiteX2" y="connsiteY2"/>
              </a:cxn>
              <a:cxn ang="0">
                <a:pos x="connsiteX3" y="connsiteY3"/>
              </a:cxn>
            </a:cxnLst>
            <a:rect l="l" t="t" r="r" b="b"/>
            <a:pathLst>
              <a:path w="11560351" h="710193">
                <a:moveTo>
                  <a:pt x="11560351" y="710193"/>
                </a:moveTo>
                <a:lnTo>
                  <a:pt x="0" y="710193"/>
                </a:lnTo>
                <a:lnTo>
                  <a:pt x="0" y="0"/>
                </a:lnTo>
                <a:lnTo>
                  <a:pt x="216153" y="0"/>
                </a:lnTo>
              </a:path>
            </a:pathLst>
          </a:custGeom>
          <a:noFill/>
          <a:ln>
            <a:solidFill>
              <a:srgbClr val="E46C0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p:nvPr userDrawn="1"/>
        </p:nvGrpSpPr>
        <p:grpSpPr>
          <a:xfrm>
            <a:off x="139285" y="6775375"/>
            <a:ext cx="11996664" cy="0"/>
            <a:chOff x="139285" y="6775375"/>
            <a:chExt cx="11996664" cy="0"/>
          </a:xfrm>
        </p:grpSpPr>
        <p:cxnSp>
          <p:nvCxnSpPr>
            <p:cNvPr id="10" name="Straight Connector 9"/>
            <p:cNvCxnSpPr/>
            <p:nvPr userDrawn="1"/>
          </p:nvCxnSpPr>
          <p:spPr>
            <a:xfrm>
              <a:off x="139285" y="6775375"/>
              <a:ext cx="11485978" cy="0"/>
            </a:xfrm>
            <a:prstGeom prst="line">
              <a:avLst/>
            </a:prstGeom>
            <a:ln w="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11894344" y="6775375"/>
              <a:ext cx="241605" cy="0"/>
            </a:xfrm>
            <a:prstGeom prst="line">
              <a:avLst/>
            </a:prstGeom>
            <a:ln w="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45978794"/>
      </p:ext>
    </p:extLst>
  </p:cSld>
  <p:clrMap bg1="lt1" tx1="dk1" bg2="lt2" tx2="dk2" accent1="accent1" accent2="accent2" accent3="accent3" accent4="accent4" accent5="accent5" accent6="accent6" hlink="hlink" folHlink="folHlink"/>
  <p:sldLayoutIdLst>
    <p:sldLayoutId id="2147484814" r:id="rId1"/>
    <p:sldLayoutId id="2147484815" r:id="rId2"/>
    <p:sldLayoutId id="2147484816" r:id="rId3"/>
    <p:sldLayoutId id="2147484817" r:id="rId4"/>
    <p:sldLayoutId id="2147484818" r:id="rId5"/>
    <p:sldLayoutId id="2147484819" r:id="rId6"/>
    <p:sldLayoutId id="2147484820" r:id="rId7"/>
    <p:sldLayoutId id="2147484821" r:id="rId8"/>
    <p:sldLayoutId id="2147484822" r:id="rId9"/>
    <p:sldLayoutId id="2147484823" r:id="rId10"/>
    <p:sldLayoutId id="2147484824" r:id="rId11"/>
    <p:sldLayoutId id="2147484825" r:id="rId12"/>
    <p:sldLayoutId id="2147484826" r:id="rId13"/>
    <p:sldLayoutId id="2147484827" r:id="rId14"/>
    <p:sldLayoutId id="2147484828" r:id="rId15"/>
    <p:sldLayoutId id="2147484829" r:id="rId16"/>
    <p:sldLayoutId id="2147484830" r:id="rId17"/>
    <p:sldLayoutId id="2147484831" r:id="rId18"/>
    <p:sldLayoutId id="2147484832" r:id="rId19"/>
    <p:sldLayoutId id="2147484833" r:id="rId20"/>
    <p:sldLayoutId id="2147484834" r:id="rId21"/>
    <p:sldLayoutId id="2147484835" r:id="rId22"/>
    <p:sldLayoutId id="2147484836" r:id="rId23"/>
    <p:sldLayoutId id="2147484837" r:id="rId24"/>
    <p:sldLayoutId id="2147484838" r:id="rId25"/>
    <p:sldLayoutId id="2147484839" r:id="rId26"/>
    <p:sldLayoutId id="2147484840" r:id="rId27"/>
    <p:sldLayoutId id="2147484841" r:id="rId28"/>
    <p:sldLayoutId id="2147484842" r:id="rId29"/>
    <p:sldLayoutId id="2147484843" r:id="rId30"/>
    <p:sldLayoutId id="2147484844" r:id="rId31"/>
    <p:sldLayoutId id="2147484845" r:id="rId32"/>
    <p:sldLayoutId id="2147484846" r:id="rId33"/>
    <p:sldLayoutId id="2147484847" r:id="rId34"/>
    <p:sldLayoutId id="2147484848" r:id="rId35"/>
    <p:sldLayoutId id="2147484849" r:id="rId36"/>
    <p:sldLayoutId id="2147484850" r:id="rId37"/>
    <p:sldLayoutId id="2147484851" r:id="rId38"/>
    <p:sldLayoutId id="2147484852" r:id="rId39"/>
    <p:sldLayoutId id="2147484853" r:id="rId40"/>
    <p:sldLayoutId id="2147484854" r:id="rId41"/>
    <p:sldLayoutId id="2147484855" r:id="rId42"/>
    <p:sldLayoutId id="2147484856" r:id="rId43"/>
    <p:sldLayoutId id="2147484857" r:id="rId44"/>
    <p:sldLayoutId id="2147484858" r:id="rId45"/>
    <p:sldLayoutId id="2147484859" r:id="rId46"/>
    <p:sldLayoutId id="2147484860" r:id="rId47"/>
    <p:sldLayoutId id="2147484861" r:id="rId48"/>
    <p:sldLayoutId id="2147484862" r:id="rId49"/>
    <p:sldLayoutId id="2147484863" r:id="rId50"/>
    <p:sldLayoutId id="2147484864" r:id="rId51"/>
    <p:sldLayoutId id="2147484865" r:id="rId52"/>
    <p:sldLayoutId id="2147484866" r:id="rId53"/>
    <p:sldLayoutId id="2147484867" r:id="rId54"/>
    <p:sldLayoutId id="2147484868" r:id="rId55"/>
    <p:sldLayoutId id="2147484869" r:id="rId56"/>
  </p:sldLayoutIdLst>
  <p:hf hdr="0" ftr="0" dt="0"/>
  <p:txStyles>
    <p:titleStyle>
      <a:lvl1pPr algn="l" defTabSz="914400" rtl="0" eaLnBrk="1" latinLnBrk="0" hangingPunct="1">
        <a:lnSpc>
          <a:spcPct val="90000"/>
        </a:lnSpc>
        <a:spcBef>
          <a:spcPct val="0"/>
        </a:spcBef>
        <a:buNone/>
        <a:defRPr sz="3600" b="1" kern="1200">
          <a:solidFill>
            <a:srgbClr val="40404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7152">
          <p15:clr>
            <a:srgbClr val="F26B43"/>
          </p15:clr>
        </p15:guide>
        <p15:guide id="4" pos="528">
          <p15:clr>
            <a:srgbClr val="F26B43"/>
          </p15:clr>
        </p15:guide>
        <p15:guide id="5" orient="horz" pos="4128">
          <p15:clr>
            <a:srgbClr val="F26B43"/>
          </p15:clr>
        </p15:guide>
        <p15:guide id="6" orient="horz" pos="576">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8647261"/>
      </p:ext>
    </p:extLst>
  </p:cSld>
  <p:clrMap bg1="lt1" tx1="dk1" bg2="lt2" tx2="dk2" accent1="accent1" accent2="accent2" accent3="accent3" accent4="accent4" accent5="accent5" accent6="accent6" hlink="hlink" folHlink="folHlink"/>
  <p:sldLayoutIdLst>
    <p:sldLayoutId id="2147484871" r:id="rId1"/>
    <p:sldLayoutId id="2147484872" r:id="rId2"/>
    <p:sldLayoutId id="2147484873" r:id="rId3"/>
    <p:sldLayoutId id="2147484874" r:id="rId4"/>
    <p:sldLayoutId id="2147484875" r:id="rId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50F673-4DF3-4801-8C5D-B7524AD673A0}" type="datetime1">
              <a:rPr lang="es-ES" smtClean="0"/>
              <a:t>10/04/2024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5E5063-698F-49FD-A2EC-B3596908E467}" type="slidenum">
              <a:rPr lang="en-US" smtClean="0"/>
              <a:t>‹Nº›</a:t>
            </a:fld>
            <a:endParaRPr lang="en-US"/>
          </a:p>
        </p:txBody>
      </p:sp>
    </p:spTree>
    <p:extLst>
      <p:ext uri="{BB962C8B-B14F-4D97-AF65-F5344CB8AC3E}">
        <p14:creationId xmlns:p14="http://schemas.microsoft.com/office/powerpoint/2010/main" val="1423192356"/>
      </p:ext>
    </p:extLst>
  </p:cSld>
  <p:clrMap bg1="lt1" tx1="dk1" bg2="lt2" tx2="dk2" accent1="accent1" accent2="accent2" accent3="accent3" accent4="accent4" accent5="accent5" accent6="accent6" hlink="hlink" folHlink="folHlink"/>
  <p:sldLayoutIdLst>
    <p:sldLayoutId id="2147484877" r:id="rId1"/>
    <p:sldLayoutId id="2147484878" r:id="rId2"/>
    <p:sldLayoutId id="2147484879" r:id="rId3"/>
    <p:sldLayoutId id="2147484880" r:id="rId4"/>
    <p:sldLayoutId id="2147484881" r:id="rId5"/>
    <p:sldLayoutId id="2147484882" r:id="rId6"/>
    <p:sldLayoutId id="2147484883" r:id="rId7"/>
    <p:sldLayoutId id="2147484884" r:id="rId8"/>
    <p:sldLayoutId id="2147484885" r:id="rId9"/>
    <p:sldLayoutId id="2147484886" r:id="rId10"/>
    <p:sldLayoutId id="214748488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2.xml"/></Relationships>
</file>

<file path=ppt/slides/_rels/slide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4B7126F0-2865-45E3-9F92-9825A4C143D0}"/>
              </a:ext>
            </a:extLst>
          </p:cNvPr>
          <p:cNvSpPr txBox="1"/>
          <p:nvPr/>
        </p:nvSpPr>
        <p:spPr>
          <a:xfrm>
            <a:off x="487959" y="69092"/>
            <a:ext cx="11216081"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IGLESIA     XXXX </a:t>
            </a:r>
            <a:r>
              <a:rPr kumimoji="0" lang="es-MX" sz="40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XXXX</a:t>
            </a:r>
            <a:endParaRPr kumimoji="0" lang="es-ES" sz="40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5" name="CuadroTexto 5">
            <a:extLst>
              <a:ext uri="{FF2B5EF4-FFF2-40B4-BE49-F238E27FC236}">
                <a16:creationId xmlns:a16="http://schemas.microsoft.com/office/drawing/2014/main" id="{5E183884-0FB6-D27A-167B-05CDDEA21C1C}"/>
              </a:ext>
            </a:extLst>
          </p:cNvPr>
          <p:cNvSpPr txBox="1"/>
          <p:nvPr/>
        </p:nvSpPr>
        <p:spPr>
          <a:xfrm>
            <a:off x="603168" y="834174"/>
            <a:ext cx="11216081" cy="59400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SEMINARIO DE DISCIPULADO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DOCTRINA DE DIOS – TEOLOGIA PROPIA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FECHA: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PRESENTACIÓN </a:t>
            </a:r>
            <a:r>
              <a:rPr kumimoji="0" lang="es-MX"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 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MATERIAL TOTALMENTE EDITABLE – VER EN MODO DE PRESENTACIÓN O SLIDE SHOW</a:t>
            </a:r>
            <a:endParaRPr kumimoji="0" lang="es-ES"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570439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B03B4-2D1E-4C16-99A4-7B8B890ECAF3}"/>
              </a:ext>
            </a:extLst>
          </p:cNvPr>
          <p:cNvSpPr>
            <a:spLocks noGrp="1"/>
          </p:cNvSpPr>
          <p:nvPr>
            <p:ph type="title" idx="4294967295"/>
          </p:nvPr>
        </p:nvSpPr>
        <p:spPr>
          <a:xfrm>
            <a:off x="164983" y="85100"/>
            <a:ext cx="11862033" cy="397751"/>
          </a:xfrm>
          <a:prstGeom prst="rect">
            <a:avLst/>
          </a:prstGeom>
          <a:ln>
            <a:solidFill>
              <a:schemeClr val="accent1"/>
            </a:solidFill>
          </a:ln>
        </p:spPr>
        <p:txBody>
          <a:bodyPr>
            <a:noAutofit/>
          </a:bodyPr>
          <a:lstStyle/>
          <a:p>
            <a:pPr algn="ctr"/>
            <a:r>
              <a:rPr lang="es-ES" sz="2400" b="1" dirty="0">
                <a:latin typeface="Century Gothic" panose="020B0502020202020204" pitchFamily="34" charset="0"/>
              </a:rPr>
              <a:t>TEOLOGIA PROPIA</a:t>
            </a:r>
          </a:p>
        </p:txBody>
      </p:sp>
      <p:sp>
        <p:nvSpPr>
          <p:cNvPr id="3" name="Content Placeholder 2">
            <a:extLst>
              <a:ext uri="{FF2B5EF4-FFF2-40B4-BE49-F238E27FC236}">
                <a16:creationId xmlns:a16="http://schemas.microsoft.com/office/drawing/2014/main" id="{163B0D2E-6623-4ED3-8642-2A7AD613C06A}"/>
              </a:ext>
            </a:extLst>
          </p:cNvPr>
          <p:cNvSpPr>
            <a:spLocks noGrp="1"/>
          </p:cNvSpPr>
          <p:nvPr>
            <p:ph idx="4294967295"/>
          </p:nvPr>
        </p:nvSpPr>
        <p:spPr>
          <a:xfrm>
            <a:off x="52649" y="535405"/>
            <a:ext cx="12027056" cy="6237495"/>
          </a:xfrm>
          <a:prstGeom prst="rect">
            <a:avLst/>
          </a:prstGeom>
          <a:ln>
            <a:solidFill>
              <a:schemeClr val="accent1"/>
            </a:solidFill>
          </a:ln>
        </p:spPr>
        <p:txBody>
          <a:bodyPr>
            <a:normAutofit fontScale="70000" lnSpcReduction="20000"/>
          </a:bodyPr>
          <a:lstStyle/>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LAS PERFECCIONES COMUNICABLES - EL AMOR DE DIOS</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LAS PERFECCIONES COMUNICABLES - LA MISERICORDIA DE DIOS </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LAS PERFECCIONES COMUNICABLES - LA VOLUNTAD DE DIOS </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LA PROVIDENCIA DE DIOS </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TEORÍAS A LAS QUE SE OPONE LA PROVIDENCIA DE DIOS </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CUIDADO CON LA POSICION DE QUE DIOS YA DECRETÓ TODAS LAS COSAS</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DIOS CONOCE QUIENES SERAN SALVOS, PERO NO DECIDE QUIEN SERA SALVO</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DIOS SALVA UNICAMENTE A LOS QUE RECIBEN A CRISTO COMO SALVADOR</a:t>
            </a:r>
          </a:p>
          <a:p>
            <a:pPr marL="1217613" marR="0" lvl="2" indent="-857250" algn="just" defTabSz="914382" rtl="0" eaLnBrk="1" fontAlgn="auto" latinLnBrk="0" hangingPunct="1">
              <a:lnSpc>
                <a:spcPct val="150000"/>
              </a:lnSpc>
              <a:spcBef>
                <a:spcPts val="1000"/>
              </a:spcBef>
              <a:spcAft>
                <a:spcPts val="0"/>
              </a:spcAft>
              <a:buClrTx/>
              <a:buSzTx/>
              <a:buFontTx/>
              <a:buChar char="-"/>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rPr>
              <a:t>DIOS CASTIGARÁ ETERNAMENTE A LOS QUE RECHAZAN A CRISTO</a:t>
            </a:r>
          </a:p>
        </p:txBody>
      </p:sp>
      <p:sp>
        <p:nvSpPr>
          <p:cNvPr id="4" name="Slide Number Placeholder 3">
            <a:extLst>
              <a:ext uri="{FF2B5EF4-FFF2-40B4-BE49-F238E27FC236}">
                <a16:creationId xmlns:a16="http://schemas.microsoft.com/office/drawing/2014/main" id="{89B1C27A-32E2-498D-B587-CB364CDE3050}"/>
              </a:ext>
            </a:extLst>
          </p:cNvPr>
          <p:cNvSpPr>
            <a:spLocks noGrp="1"/>
          </p:cNvSpPr>
          <p:nvPr>
            <p:ph type="sldNum" sz="quarter" idx="4294967295"/>
          </p:nvPr>
        </p:nvSpPr>
        <p:spPr>
          <a:xfrm>
            <a:off x="11631026" y="6274523"/>
            <a:ext cx="395990"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6436ADFB-8E85-4504-9400-D1C83FAA956B}"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75404A9-9CA7-DFF3-B7E1-93F81C2E59CC}"/>
              </a:ext>
            </a:extLst>
          </p:cNvPr>
          <p:cNvPicPr>
            <a:picLocks noChangeAspect="1"/>
          </p:cNvPicPr>
          <p:nvPr/>
        </p:nvPicPr>
        <p:blipFill>
          <a:blip r:embed="rId3"/>
          <a:stretch>
            <a:fillRect/>
          </a:stretch>
        </p:blipFill>
        <p:spPr>
          <a:xfrm>
            <a:off x="6386215" y="6517922"/>
            <a:ext cx="5230821" cy="353599"/>
          </a:xfrm>
          <a:prstGeom prst="rect">
            <a:avLst/>
          </a:prstGeom>
        </p:spPr>
      </p:pic>
    </p:spTree>
    <p:extLst>
      <p:ext uri="{BB962C8B-B14F-4D97-AF65-F5344CB8AC3E}">
        <p14:creationId xmlns:p14="http://schemas.microsoft.com/office/powerpoint/2010/main" val="3768381851"/>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LAS PERFECCIONES O ATRIBUTOS COMUNICABLES DE DIOS – EL AMOR</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70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300" b="1" i="0" u="none" strike="noStrike" kern="1200" cap="none" spc="0" normalizeH="0" baseline="0" noProof="0" dirty="0">
                <a:ln>
                  <a:noFill/>
                </a:ln>
                <a:solidFill>
                  <a:prstClr val="black"/>
                </a:solidFill>
                <a:effectLst/>
                <a:uLnTx/>
                <a:uFillTx/>
                <a:latin typeface="Century Gothic" panose="020B0502020202020204" pitchFamily="34" charset="0"/>
              </a:rPr>
              <a:t>EL AMOR DE DIOS: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“El amor es el atributo de Dios por el cuál Él se inclina a buscar el mayor bien para sus hijos, sin importar el sacrificio que esto signifique, por ejemplo, su sacrificio en la Cruz del Calvario es la mayor evidencia del amor de Dios por el mundo” -  Juan 3:16; 1 Juan 3:16; 4:8,16</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Juan 3:16  </a:t>
            </a:r>
            <a:r>
              <a:rPr kumimoji="0" lang="es-ES" sz="2300" b="1" i="0" u="sng" strike="noStrike" kern="1200" cap="none" spc="0" normalizeH="0" baseline="0" noProof="0" dirty="0">
                <a:ln>
                  <a:noFill/>
                </a:ln>
                <a:solidFill>
                  <a:prstClr val="black"/>
                </a:solidFill>
                <a:effectLst/>
                <a:uLnTx/>
                <a:uFillTx/>
                <a:latin typeface="Century Gothic" panose="020B0502020202020204" pitchFamily="34" charset="0"/>
              </a:rPr>
              <a:t>Porque de tal manera amó Dios al mundo</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que ha dado a su Hijo unigénito, para que todo aquel que en él cree, no se pierda, mas tenga vida eterna.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1Jn 3:16  </a:t>
            </a:r>
            <a:r>
              <a:rPr kumimoji="0" lang="es-ES" sz="2300" b="1" i="0" u="none" strike="noStrike" kern="1200" cap="none" spc="0" normalizeH="0" baseline="0" noProof="0" dirty="0">
                <a:ln>
                  <a:noFill/>
                </a:ln>
                <a:solidFill>
                  <a:prstClr val="black"/>
                </a:solidFill>
                <a:effectLst/>
                <a:uLnTx/>
                <a:uFillTx/>
                <a:latin typeface="Century Gothic" panose="020B0502020202020204" pitchFamily="34" charset="0"/>
              </a:rPr>
              <a:t>En esto hemos conocido el amor, </a:t>
            </a:r>
            <a:r>
              <a:rPr kumimoji="0" lang="es-ES" sz="2300" b="1" i="0" u="sng" strike="noStrike" kern="1200" cap="none" spc="0" normalizeH="0" baseline="0" noProof="0" dirty="0">
                <a:ln>
                  <a:noFill/>
                </a:ln>
                <a:solidFill>
                  <a:prstClr val="black"/>
                </a:solidFill>
                <a:effectLst/>
                <a:uLnTx/>
                <a:uFillTx/>
                <a:latin typeface="Century Gothic" panose="020B0502020202020204" pitchFamily="34" charset="0"/>
              </a:rPr>
              <a:t>en que él puso su vida por nosotros</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también nosotros debemos poner nuestras vidas por los hermanos.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1Jn 4:8  El que no ama, no ha conocido a Dios; </a:t>
            </a:r>
            <a:r>
              <a:rPr kumimoji="0" lang="es-ES" sz="2300" b="1" i="0" u="sng" strike="noStrike" kern="1200" cap="none" spc="0" normalizeH="0" baseline="0" noProof="0" dirty="0">
                <a:ln>
                  <a:noFill/>
                </a:ln>
                <a:solidFill>
                  <a:prstClr val="black"/>
                </a:solidFill>
                <a:effectLst/>
                <a:uLnTx/>
                <a:uFillTx/>
                <a:latin typeface="Century Gothic" panose="020B0502020202020204" pitchFamily="34" charset="0"/>
              </a:rPr>
              <a:t>porque Dios es amor</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1Jn 4:16  Y nosotros hemos conocido </a:t>
            </a:r>
            <a:r>
              <a:rPr kumimoji="0" lang="es-ES" sz="2300" b="1" i="0" u="sng" strike="noStrike" kern="1200" cap="none" spc="0" normalizeH="0" baseline="0" noProof="0" dirty="0">
                <a:ln>
                  <a:noFill/>
                </a:ln>
                <a:solidFill>
                  <a:prstClr val="black"/>
                </a:solidFill>
                <a:effectLst/>
                <a:uLnTx/>
                <a:uFillTx/>
                <a:latin typeface="Century Gothic" panose="020B0502020202020204" pitchFamily="34" charset="0"/>
              </a:rPr>
              <a:t>y creído el amor que Dios tiene para con nosotros. Dios es amor</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y el que permanece en amor, permanece en Dios, y Dios en él. </a:t>
            </a:r>
          </a:p>
        </p:txBody>
      </p:sp>
    </p:spTree>
    <p:extLst>
      <p:ext uri="{BB962C8B-B14F-4D97-AF65-F5344CB8AC3E}">
        <p14:creationId xmlns:p14="http://schemas.microsoft.com/office/powerpoint/2010/main" val="181662647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LAS PERFECCIONES O ATRIBUTOS COMUNICABLES DE DIOS – EL AMOR</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71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1" i="0" u="none" strike="noStrike" kern="1200" cap="none" spc="0" normalizeH="0" baseline="0" noProof="0" dirty="0">
                <a:ln>
                  <a:noFill/>
                </a:ln>
                <a:solidFill>
                  <a:prstClr val="black"/>
                </a:solidFill>
                <a:effectLst/>
                <a:uLnTx/>
                <a:uFillTx/>
                <a:latin typeface="Calibri"/>
                <a:ea typeface="+mn-ea"/>
                <a:cs typeface="+mn-cs"/>
              </a:rPr>
              <a:t>LOS SUJETOS DEL AMOR DE DIOS</a:t>
            </a:r>
            <a:r>
              <a:rPr kumimoji="0" lang="es-ES" sz="2400" b="0" i="0" u="none" strike="noStrike" kern="1200" cap="none" spc="0" normalizeH="0" baseline="0" noProof="0" dirty="0">
                <a:ln>
                  <a:noFill/>
                </a:ln>
                <a:solidFill>
                  <a:prstClr val="black"/>
                </a:solidFill>
                <a:effectLst/>
                <a:uLnTx/>
                <a:uFillTx/>
                <a:latin typeface="Calibri"/>
                <a:ea typeface="+mn-ea"/>
                <a:cs typeface="+mn-cs"/>
              </a:rPr>
              <a:t>: </a:t>
            </a:r>
          </a:p>
          <a:p>
            <a:pPr marL="457200" marR="0" lvl="0" indent="-457200" algn="just" defTabSz="914400" rtl="0" eaLnBrk="1" fontAlgn="auto" latinLnBrk="0" hangingPunct="1">
              <a:lnSpc>
                <a:spcPct val="120000"/>
              </a:lnSpc>
              <a:spcBef>
                <a:spcPts val="1000"/>
              </a:spcBef>
              <a:spcAft>
                <a:spcPts val="0"/>
              </a:spcAft>
              <a:buClrTx/>
              <a:buSzTx/>
              <a:buFont typeface="+mj-lt"/>
              <a:buAutoNum type="arabicParenR"/>
              <a:tabLst/>
              <a:defRPr/>
            </a:pPr>
            <a:r>
              <a:rPr kumimoji="0" lang="es-ES" sz="2400" b="1" i="0" u="none" strike="noStrike" kern="1200" cap="none" spc="0" normalizeH="0" baseline="0" noProof="0" dirty="0">
                <a:ln>
                  <a:noFill/>
                </a:ln>
                <a:solidFill>
                  <a:prstClr val="black"/>
                </a:solidFill>
                <a:effectLst/>
                <a:uLnTx/>
                <a:uFillTx/>
                <a:latin typeface="Calibri"/>
                <a:ea typeface="+mn-ea"/>
                <a:cs typeface="+mn-cs"/>
              </a:rPr>
              <a:t>Su Hijo </a:t>
            </a:r>
            <a:r>
              <a:rPr kumimoji="0" lang="es-ES" sz="2400" b="0" i="0" u="none" strike="noStrike" kern="1200" cap="none" spc="0" normalizeH="0" baseline="0" noProof="0" dirty="0">
                <a:ln>
                  <a:noFill/>
                </a:ln>
                <a:solidFill>
                  <a:prstClr val="black"/>
                </a:solidFill>
                <a:effectLst/>
                <a:uLnTx/>
                <a:uFillTx/>
                <a:latin typeface="Calibri"/>
                <a:ea typeface="+mn-ea"/>
                <a:cs typeface="+mn-cs"/>
              </a:rPr>
              <a:t>— Mateo 3:17; Juan 5:20; Juan 17:23,24.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alibri"/>
                <a:ea typeface="+mn-ea"/>
                <a:cs typeface="+mn-cs"/>
              </a:rPr>
              <a:t>Juan 17:26  Y les he dado a conocer tu nombre, y lo daré a conocer aún, </a:t>
            </a:r>
            <a:r>
              <a:rPr kumimoji="0" lang="es-ES" sz="2400" b="1" i="0" u="sng" strike="noStrike" kern="1200" cap="none" spc="0" normalizeH="0" baseline="0" noProof="0" dirty="0">
                <a:ln>
                  <a:noFill/>
                </a:ln>
                <a:solidFill>
                  <a:prstClr val="black"/>
                </a:solidFill>
                <a:effectLst/>
                <a:uLnTx/>
                <a:uFillTx/>
                <a:latin typeface="Calibri"/>
                <a:ea typeface="+mn-ea"/>
                <a:cs typeface="+mn-cs"/>
              </a:rPr>
              <a:t>para que el amor con que me has amado, esté en ellos</a:t>
            </a:r>
            <a:r>
              <a:rPr kumimoji="0" lang="es-ES" sz="2400" b="0" i="0" u="none" strike="noStrike" kern="1200" cap="none" spc="0" normalizeH="0" baseline="0" noProof="0" dirty="0">
                <a:ln>
                  <a:noFill/>
                </a:ln>
                <a:solidFill>
                  <a:prstClr val="black"/>
                </a:solidFill>
                <a:effectLst/>
                <a:uLnTx/>
                <a:uFillTx/>
                <a:latin typeface="Calibri"/>
                <a:ea typeface="+mn-ea"/>
                <a:cs typeface="+mn-cs"/>
              </a:rPr>
              <a:t>, y yo en ellos.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alibri"/>
                <a:ea typeface="+mn-ea"/>
                <a:cs typeface="+mn-cs"/>
              </a:rPr>
              <a:t>Mat 3:17  Y hubo una voz de los cielos, que decía: </a:t>
            </a:r>
            <a:r>
              <a:rPr kumimoji="0" lang="es-ES" sz="2400" b="1" i="0" u="sng" strike="noStrike" kern="1200" cap="none" spc="0" normalizeH="0" baseline="0" noProof="0" dirty="0">
                <a:ln>
                  <a:noFill/>
                </a:ln>
                <a:solidFill>
                  <a:prstClr val="black"/>
                </a:solidFill>
                <a:effectLst/>
                <a:uLnTx/>
                <a:uFillTx/>
                <a:latin typeface="Calibri"/>
                <a:ea typeface="+mn-ea"/>
                <a:cs typeface="+mn-cs"/>
              </a:rPr>
              <a:t>Este es mi Hijo amado</a:t>
            </a:r>
            <a:r>
              <a:rPr kumimoji="0" lang="es-ES" sz="2400" b="0" i="0" u="none" strike="noStrike" kern="1200" cap="none" spc="0" normalizeH="0" baseline="0" noProof="0" dirty="0">
                <a:ln>
                  <a:noFill/>
                </a:ln>
                <a:solidFill>
                  <a:prstClr val="black"/>
                </a:solidFill>
                <a:effectLst/>
                <a:uLnTx/>
                <a:uFillTx/>
                <a:latin typeface="Calibri"/>
                <a:ea typeface="+mn-ea"/>
                <a:cs typeface="+mn-cs"/>
              </a:rPr>
              <a:t>, en quien tengo complacencia.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alibri"/>
              <a:ea typeface="+mn-ea"/>
              <a:cs typeface="+mn-cs"/>
            </a:endParaRPr>
          </a:p>
          <a:p>
            <a:pPr marL="457200" marR="0" lvl="0" indent="-457200" algn="just" defTabSz="914400" rtl="0" eaLnBrk="1" fontAlgn="auto" latinLnBrk="0" hangingPunct="1">
              <a:lnSpc>
                <a:spcPct val="120000"/>
              </a:lnSpc>
              <a:spcBef>
                <a:spcPts val="1000"/>
              </a:spcBef>
              <a:spcAft>
                <a:spcPts val="0"/>
              </a:spcAft>
              <a:buClrTx/>
              <a:buSzTx/>
              <a:buFont typeface="+mj-lt"/>
              <a:buAutoNum type="arabicParenR" startAt="2"/>
              <a:tabLst/>
              <a:defRPr/>
            </a:pPr>
            <a:r>
              <a:rPr kumimoji="0" lang="es-ES" sz="2400" b="1" i="0" u="none" strike="noStrike" kern="1200" cap="none" spc="0" normalizeH="0" baseline="0" noProof="0" dirty="0">
                <a:ln>
                  <a:noFill/>
                </a:ln>
                <a:solidFill>
                  <a:prstClr val="black"/>
                </a:solidFill>
                <a:effectLst/>
                <a:uLnTx/>
                <a:uFillTx/>
                <a:latin typeface="Calibri"/>
                <a:ea typeface="+mn-ea"/>
                <a:cs typeface="+mn-cs"/>
              </a:rPr>
              <a:t>El creyente </a:t>
            </a:r>
            <a:r>
              <a:rPr kumimoji="0" lang="es-ES" sz="2400" b="0" i="0" u="none" strike="noStrike" kern="1200" cap="none" spc="0" normalizeH="0" baseline="0" noProof="0" dirty="0">
                <a:ln>
                  <a:noFill/>
                </a:ln>
                <a:solidFill>
                  <a:prstClr val="black"/>
                </a:solidFill>
                <a:effectLst/>
                <a:uLnTx/>
                <a:uFillTx/>
                <a:latin typeface="Calibri"/>
                <a:ea typeface="+mn-ea"/>
                <a:cs typeface="+mn-cs"/>
              </a:rPr>
              <a:t>— Juan 16:27.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alibri"/>
                <a:ea typeface="+mn-ea"/>
                <a:cs typeface="+mn-cs"/>
              </a:rPr>
              <a:t>Juan 16:27  </a:t>
            </a:r>
            <a:r>
              <a:rPr kumimoji="0" lang="es-ES" sz="2400" b="1" i="0" u="sng" strike="noStrike" kern="1200" cap="none" spc="0" normalizeH="0" baseline="0" noProof="0" dirty="0">
                <a:ln>
                  <a:noFill/>
                </a:ln>
                <a:solidFill>
                  <a:prstClr val="black"/>
                </a:solidFill>
                <a:effectLst/>
                <a:uLnTx/>
                <a:uFillTx/>
                <a:latin typeface="Calibri"/>
                <a:ea typeface="+mn-ea"/>
                <a:cs typeface="+mn-cs"/>
              </a:rPr>
              <a:t>pues el Padre mismo os ama</a:t>
            </a:r>
            <a:r>
              <a:rPr kumimoji="0" lang="es-ES" sz="2400" b="0" i="0" u="none" strike="noStrike" kern="1200" cap="none" spc="0" normalizeH="0" baseline="0" noProof="0" dirty="0">
                <a:ln>
                  <a:noFill/>
                </a:ln>
                <a:solidFill>
                  <a:prstClr val="black"/>
                </a:solidFill>
                <a:effectLst/>
                <a:uLnTx/>
                <a:uFillTx/>
                <a:latin typeface="Calibri"/>
                <a:ea typeface="+mn-ea"/>
                <a:cs typeface="+mn-cs"/>
              </a:rPr>
              <a:t>, porque vosotros me habéis amado, y habéis creído que yo salí de Dios.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alibri"/>
              <a:ea typeface="+mn-ea"/>
              <a:cs typeface="+mn-cs"/>
            </a:endParaRPr>
          </a:p>
          <a:p>
            <a:pPr marL="457200" marR="0" lvl="0" indent="-457200" algn="just" defTabSz="914400" rtl="0" eaLnBrk="1" fontAlgn="auto" latinLnBrk="0" hangingPunct="1">
              <a:lnSpc>
                <a:spcPct val="120000"/>
              </a:lnSpc>
              <a:spcBef>
                <a:spcPts val="1000"/>
              </a:spcBef>
              <a:spcAft>
                <a:spcPts val="0"/>
              </a:spcAft>
              <a:buClrTx/>
              <a:buSzTx/>
              <a:buFont typeface="+mj-lt"/>
              <a:buAutoNum type="arabicParenR" startAt="3"/>
              <a:tabLst/>
              <a:defRPr/>
            </a:pPr>
            <a:r>
              <a:rPr kumimoji="0" lang="es-ES" sz="2400" b="1" i="0" u="none" strike="noStrike" kern="1200" cap="none" spc="0" normalizeH="0" baseline="0" noProof="0" dirty="0">
                <a:ln>
                  <a:noFill/>
                </a:ln>
                <a:solidFill>
                  <a:prstClr val="black"/>
                </a:solidFill>
                <a:effectLst/>
                <a:uLnTx/>
                <a:uFillTx/>
                <a:latin typeface="Calibri"/>
                <a:ea typeface="+mn-ea"/>
                <a:cs typeface="+mn-cs"/>
              </a:rPr>
              <a:t>El pecador </a:t>
            </a:r>
            <a:r>
              <a:rPr kumimoji="0" lang="es-ES" sz="2400" b="0" i="0" u="none" strike="noStrike" kern="1200" cap="none" spc="0" normalizeH="0" baseline="0" noProof="0" dirty="0">
                <a:ln>
                  <a:noFill/>
                </a:ln>
                <a:solidFill>
                  <a:prstClr val="black"/>
                </a:solidFill>
                <a:effectLst/>
                <a:uLnTx/>
                <a:uFillTx/>
                <a:latin typeface="Calibri"/>
                <a:ea typeface="+mn-ea"/>
                <a:cs typeface="+mn-cs"/>
              </a:rPr>
              <a:t>— Juan 3:16; Romanos 5:8.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alibri"/>
                <a:ea typeface="+mn-ea"/>
                <a:cs typeface="+mn-cs"/>
              </a:rPr>
              <a:t>Juan 3:16  Porque de tal manera </a:t>
            </a:r>
            <a:r>
              <a:rPr kumimoji="0" lang="es-ES" sz="2400" b="1" i="0" u="sng" strike="noStrike" kern="1200" cap="none" spc="0" normalizeH="0" baseline="0" noProof="0" dirty="0">
                <a:ln>
                  <a:noFill/>
                </a:ln>
                <a:solidFill>
                  <a:prstClr val="black"/>
                </a:solidFill>
                <a:effectLst/>
                <a:uLnTx/>
                <a:uFillTx/>
                <a:latin typeface="Calibri"/>
                <a:ea typeface="+mn-ea"/>
                <a:cs typeface="+mn-cs"/>
              </a:rPr>
              <a:t>amó Dios al mundo</a:t>
            </a:r>
            <a:r>
              <a:rPr kumimoji="0" lang="es-ES" sz="2400" b="0" i="0" u="none" strike="noStrike" kern="1200" cap="none" spc="0" normalizeH="0" baseline="0" noProof="0" dirty="0">
                <a:ln>
                  <a:noFill/>
                </a:ln>
                <a:solidFill>
                  <a:prstClr val="black"/>
                </a:solidFill>
                <a:effectLst/>
                <a:uLnTx/>
                <a:uFillTx/>
                <a:latin typeface="Calibri"/>
                <a:ea typeface="+mn-ea"/>
                <a:cs typeface="+mn-cs"/>
              </a:rPr>
              <a:t>, que ha dado a su Hijo unigénito, para que todo aquel que en él cree, no se pierda, mas tenga vida eterna.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alibri"/>
                <a:ea typeface="+mn-ea"/>
                <a:cs typeface="+mn-cs"/>
              </a:rPr>
              <a:t>Rom 5:8  Mas Dios muestra su amor para con nosotros, </a:t>
            </a:r>
            <a:r>
              <a:rPr kumimoji="0" lang="es-ES" sz="2400" b="1" i="0" u="sng" strike="noStrike" kern="1200" cap="none" spc="0" normalizeH="0" baseline="0" noProof="0" dirty="0">
                <a:ln>
                  <a:noFill/>
                </a:ln>
                <a:solidFill>
                  <a:prstClr val="black"/>
                </a:solidFill>
                <a:effectLst/>
                <a:uLnTx/>
                <a:uFillTx/>
                <a:latin typeface="Calibri"/>
                <a:ea typeface="+mn-ea"/>
                <a:cs typeface="+mn-cs"/>
              </a:rPr>
              <a:t>en que siendo aún pecadores, Cristo murió por nosotros.</a:t>
            </a:r>
          </a:p>
        </p:txBody>
      </p:sp>
    </p:spTree>
    <p:extLst>
      <p:ext uri="{BB962C8B-B14F-4D97-AF65-F5344CB8AC3E}">
        <p14:creationId xmlns:p14="http://schemas.microsoft.com/office/powerpoint/2010/main" val="159549804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LAS PERFECCIONES O ATRIBUTOS COMUNICABLES DE DIOS – EL AMOR</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72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LAS MANIFESTACIONES DEL AMOR DE DIOS</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ctr"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457200" marR="0" lvl="0" indent="-457200" algn="just" defTabSz="914400" rtl="0" eaLnBrk="1" fontAlgn="auto" latinLnBrk="0" hangingPunct="1">
              <a:lnSpc>
                <a:spcPct val="120000"/>
              </a:lnSpc>
              <a:spcBef>
                <a:spcPts val="1000"/>
              </a:spcBef>
              <a:spcAft>
                <a:spcPts val="0"/>
              </a:spcAft>
              <a:buClrTx/>
              <a:buSzTx/>
              <a:buFont typeface="+mj-lt"/>
              <a:buAutoNum type="arabicParenR"/>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En el sacrificio de Cristo en la cruz </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Romanos 5:8.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Rom 5:8  Mas Dios muestra su amor para con nosotros, </a:t>
            </a: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en que siendo aún pecadores,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Cristo murió por nosotros.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457200" marR="0" lvl="0" indent="-457200" algn="just" defTabSz="914400" rtl="0" eaLnBrk="1" fontAlgn="auto" latinLnBrk="0" hangingPunct="1">
              <a:lnSpc>
                <a:spcPct val="120000"/>
              </a:lnSpc>
              <a:spcBef>
                <a:spcPts val="1000"/>
              </a:spcBef>
              <a:spcAft>
                <a:spcPts val="0"/>
              </a:spcAft>
              <a:buClrTx/>
              <a:buSzTx/>
              <a:buFont typeface="+mj-lt"/>
              <a:buAutoNum type="arabicParenR" startAt="2"/>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Al ofrecernos un perdón total y completo</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 Isaías 55:7.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Isa 55:7  Deje el impío su camino, y el hombre inicuo sus pensamientos, y vuélvase a Jehová,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el cual tendrá de él misericordia, y al Dios nuestro, el cual será amplio en perdonar</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457200" marR="0" lvl="0" indent="-457200" algn="just" defTabSz="914400" rtl="0" eaLnBrk="1" fontAlgn="auto" latinLnBrk="0" hangingPunct="1">
              <a:lnSpc>
                <a:spcPct val="120000"/>
              </a:lnSpc>
              <a:spcBef>
                <a:spcPts val="1000"/>
              </a:spcBef>
              <a:spcAft>
                <a:spcPts val="0"/>
              </a:spcAft>
              <a:buClrTx/>
              <a:buSzTx/>
              <a:buFont typeface="+mj-lt"/>
              <a:buAutoNum type="arabicParenR" startAt="3"/>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Nos acompaña todos los días , hasta el fin del mundo y aun después de la muerte </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Mat 28:20; </a:t>
            </a:r>
            <a:r>
              <a:rPr kumimoji="0" lang="es-ES" sz="2400" b="0" i="0" u="none" strike="noStrike" kern="1200" cap="none" spc="0" normalizeH="0" baseline="0" noProof="0" dirty="0" err="1">
                <a:ln>
                  <a:noFill/>
                </a:ln>
                <a:solidFill>
                  <a:prstClr val="black"/>
                </a:solidFill>
                <a:effectLst/>
                <a:uLnTx/>
                <a:uFillTx/>
                <a:latin typeface="Century Gothic" panose="020B0502020202020204" pitchFamily="34" charset="0"/>
              </a:rPr>
              <a:t>Salm</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48:14</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Mat 28:20  enseñándoles que guarden todas las cosas que os he mandado;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y he aquí yo estoy con vosotros todos los días, hasta el fin del mundo. Amén.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0" i="0" u="none" strike="noStrike" kern="1200" cap="none" spc="0" normalizeH="0" baseline="0" noProof="0" dirty="0" err="1">
                <a:ln>
                  <a:noFill/>
                </a:ln>
                <a:solidFill>
                  <a:prstClr val="black"/>
                </a:solidFill>
                <a:effectLst/>
                <a:uLnTx/>
                <a:uFillTx/>
                <a:latin typeface="Century Gothic" panose="020B0502020202020204" pitchFamily="34" charset="0"/>
              </a:rPr>
              <a:t>Salm</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48:14  Porque este Dios es Dios nuestro eternamente y para siempre;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El nos guiará aun más allá de la muerte</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a:t>
            </a:r>
          </a:p>
        </p:txBody>
      </p:sp>
    </p:spTree>
    <p:extLst>
      <p:ext uri="{BB962C8B-B14F-4D97-AF65-F5344CB8AC3E}">
        <p14:creationId xmlns:p14="http://schemas.microsoft.com/office/powerpoint/2010/main" val="126724372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LAS PERFECCIONES O ATRIBUTOS COMUNICABLES DE DIOS – EL AMOR</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73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LAS MANIFESTACIONES DEL AMOR DE DIOS</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ctr"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4"/>
              <a:tabLst/>
              <a:defRPr/>
            </a:pP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Al castigar a Sus hijos </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Hebreos 12:6-7.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100" b="0" i="0" u="none" strike="noStrike" kern="1200" cap="none" spc="0" normalizeH="0" baseline="0" noProof="0" dirty="0" err="1">
                <a:ln>
                  <a:noFill/>
                </a:ln>
                <a:solidFill>
                  <a:prstClr val="black"/>
                </a:solidFill>
                <a:effectLst/>
                <a:uLnTx/>
                <a:uFillTx/>
                <a:latin typeface="Century Gothic" panose="020B0502020202020204" pitchFamily="34" charset="0"/>
              </a:rPr>
              <a:t>Heb</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12:6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Porque el Señor al que ama, disciplina</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Y azota a todo el que recibe por hijo.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100" b="0" i="0" u="none" strike="noStrike" kern="1200" cap="none" spc="0" normalizeH="0" baseline="0" noProof="0" dirty="0" err="1">
                <a:ln>
                  <a:noFill/>
                </a:ln>
                <a:solidFill>
                  <a:prstClr val="black"/>
                </a:solidFill>
                <a:effectLst/>
                <a:uLnTx/>
                <a:uFillTx/>
                <a:latin typeface="Century Gothic" panose="020B0502020202020204" pitchFamily="34" charset="0"/>
              </a:rPr>
              <a:t>Heb</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12:7  Si soportáis la disciplina, Dios os trata como a hijos; porque ¿qué hijo es aquel a quien el padre no disciplina?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5"/>
              <a:tabLst/>
              <a:defRPr/>
            </a:pP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En su aflicción junto al oprimido </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Isaías 63:9, Luc 22:32.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Isa 63:9  </a:t>
            </a: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En toda angustia de ellos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él fue angustiado</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100" b="1" i="0" u="none" strike="noStrike" kern="1200" cap="none" spc="0" normalizeH="0" baseline="0" noProof="0" dirty="0">
                <a:ln>
                  <a:noFill/>
                </a:ln>
                <a:solidFill>
                  <a:prstClr val="black"/>
                </a:solidFill>
                <a:effectLst/>
                <a:uLnTx/>
                <a:uFillTx/>
                <a:latin typeface="Century Gothic" panose="020B0502020202020204" pitchFamily="34" charset="0"/>
              </a:rPr>
              <a:t>y el ángel de su faz los salvó;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en su amor</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y en su clemencia los redimió, y los trajo, y los levantó todos los días de la antigüedad.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Luc 22:32  pero yo he rogado por ti, </a:t>
            </a:r>
            <a:r>
              <a:rPr kumimoji="0" lang="es-ES" sz="3100" b="1" i="0" u="sng" strike="noStrike" kern="1200" cap="none" spc="0" normalizeH="0" baseline="0" noProof="0" dirty="0">
                <a:ln>
                  <a:noFill/>
                </a:ln>
                <a:solidFill>
                  <a:prstClr val="black"/>
                </a:solidFill>
                <a:effectLst/>
                <a:uLnTx/>
                <a:uFillTx/>
                <a:latin typeface="Century Gothic" panose="020B0502020202020204" pitchFamily="34" charset="0"/>
              </a:rPr>
              <a:t>que tu fe no falte</a:t>
            </a:r>
            <a:r>
              <a:rPr kumimoji="0" lang="es-ES" sz="3100" b="0" i="0" u="none" strike="noStrike" kern="1200" cap="none" spc="0" normalizeH="0" baseline="0" noProof="0" dirty="0">
                <a:ln>
                  <a:noFill/>
                </a:ln>
                <a:solidFill>
                  <a:prstClr val="black"/>
                </a:solidFill>
                <a:effectLst/>
                <a:uLnTx/>
                <a:uFillTx/>
                <a:latin typeface="Century Gothic" panose="020B0502020202020204" pitchFamily="34" charset="0"/>
              </a:rPr>
              <a:t>; y tú, una vez vuelto, confirma a tus hermanos.</a:t>
            </a:r>
          </a:p>
        </p:txBody>
      </p:sp>
    </p:spTree>
    <p:extLst>
      <p:ext uri="{BB962C8B-B14F-4D97-AF65-F5344CB8AC3E}">
        <p14:creationId xmlns:p14="http://schemas.microsoft.com/office/powerpoint/2010/main" val="70566121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LAS PERFECCIONES O ATRIBUTOS COMUNICABLES DE DIOS – LA MISERICORDIA</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74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LA MISERICORDIA DE DIOS : Significa que Dios tiene compa</a:t>
            </a:r>
            <a:r>
              <a:rPr lang="es-ES" sz="2000" dirty="0" err="1">
                <a:solidFill>
                  <a:prstClr val="black"/>
                </a:solidFill>
                <a:latin typeface="Century Gothic" panose="020B0502020202020204" pitchFamily="34" charset="0"/>
              </a:rPr>
              <a:t>sión</a:t>
            </a:r>
            <a:r>
              <a:rPr lang="es-ES" sz="2000" dirty="0">
                <a:solidFill>
                  <a:prstClr val="black"/>
                </a:solidFill>
                <a:latin typeface="Century Gothic" panose="020B0502020202020204" pitchFamily="34" charset="0"/>
              </a:rPr>
              <a:t> de nosotros cuando nos bendice con lo que no merecemos, y no </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nos castiga como lo merecemos. </a:t>
            </a:r>
          </a:p>
          <a:p>
            <a:pPr marL="228600" marR="0" lvl="0" indent="-228600" algn="ctr"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err="1">
                <a:ln>
                  <a:noFill/>
                </a:ln>
                <a:solidFill>
                  <a:prstClr val="black"/>
                </a:solidFill>
                <a:effectLst/>
                <a:uLnTx/>
                <a:uFillTx/>
                <a:latin typeface="Century Gothic" panose="020B0502020202020204" pitchFamily="34" charset="0"/>
              </a:rPr>
              <a:t>Salm</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103:10  -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No ha hecho con nosotros conforme a nuestras iniquidades</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Ni nos ha pagado conforme a nuestros pecados</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Salmo 103:8 - “Misericordioso y clemente es Jehová;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Lento para la ira, y grande en misericordia</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Efesios 2:4 -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Pero Dios, que es rico en misericordia, por su gran amor con que nos amó</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Lucas 1:50,72 -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Y su misericordia es de generación en generación a los que le temen</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Para hacer misericordia con nuestros padres, Y acordarse de su santo pacto...”  </a:t>
            </a:r>
          </a:p>
          <a:p>
            <a:pPr marL="228600" marR="0" lvl="0" indent="-228600" algn="just"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Tito 3:5 - “Nos salvó, no por obras de justicia que nosotros hubiéramos hecho,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sino por su misericordia</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por el lavamiento de la regeneración y por la renovación en el Espíritu Santo” .</a:t>
            </a:r>
          </a:p>
        </p:txBody>
      </p:sp>
    </p:spTree>
    <p:extLst>
      <p:ext uri="{BB962C8B-B14F-4D97-AF65-F5344CB8AC3E}">
        <p14:creationId xmlns:p14="http://schemas.microsoft.com/office/powerpoint/2010/main" val="278333140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LAS PERFECCIONES O ATRIBUTOS COMUNICABLES DE DIOS – LA VOLUNTAD</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75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defTabSz="914400" rtl="0" eaLnBrk="1" fontAlgn="auto" latinLnBrk="0" hangingPunct="1">
              <a:lnSpc>
                <a:spcPct val="120000"/>
              </a:lnSpc>
              <a:spcBef>
                <a:spcPts val="1000"/>
              </a:spcBef>
              <a:spcAft>
                <a:spcPts val="0"/>
              </a:spcAft>
              <a:buClrTx/>
              <a:buSzTx/>
              <a:buFont typeface="+mj-lt"/>
              <a:buAutoNum type="arabicParenR"/>
              <a:tabLst/>
              <a:defRPr/>
            </a:pPr>
            <a:r>
              <a:rPr kumimoji="0" lang="es-ES" sz="2200" b="1" i="0" u="none" strike="noStrike" kern="1200" cap="none" spc="0" normalizeH="0" baseline="0" noProof="0" dirty="0">
                <a:ln>
                  <a:noFill/>
                </a:ln>
                <a:solidFill>
                  <a:prstClr val="black"/>
                </a:solidFill>
                <a:effectLst/>
                <a:uLnTx/>
                <a:uFillTx/>
                <a:latin typeface="Century Gothic" panose="020B0502020202020204" pitchFamily="34" charset="0"/>
              </a:rPr>
              <a:t>La voluntad de Dios esta expresada en su Palabra </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Deuteronomio 29:29.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200" b="0" i="0" u="none" strike="noStrike" kern="1200" cap="none" spc="0" normalizeH="0" baseline="0" noProof="0" dirty="0" err="1">
                <a:ln>
                  <a:noFill/>
                </a:ln>
                <a:solidFill>
                  <a:prstClr val="black"/>
                </a:solidFill>
                <a:effectLst/>
                <a:uLnTx/>
                <a:uFillTx/>
                <a:latin typeface="Century Gothic" panose="020B0502020202020204" pitchFamily="34" charset="0"/>
              </a:rPr>
              <a:t>Deut</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29:29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Las cosas secretas pertenecen a Jehová nuestro Dios</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mas las reveladas son para nosotros y para nuestros hijos para siempre, para que cumplamos todas las palabras de esta ley.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457200" marR="0" lvl="0" indent="-457200" algn="just" defTabSz="914400" rtl="0" eaLnBrk="1" fontAlgn="auto" latinLnBrk="0" hangingPunct="1">
              <a:lnSpc>
                <a:spcPct val="120000"/>
              </a:lnSpc>
              <a:spcBef>
                <a:spcPts val="1000"/>
              </a:spcBef>
              <a:spcAft>
                <a:spcPts val="0"/>
              </a:spcAft>
              <a:buClrTx/>
              <a:buSzTx/>
              <a:buFont typeface="+mj-lt"/>
              <a:buAutoNum type="arabicParenR" startAt="2"/>
              <a:tabLst/>
              <a:defRPr/>
            </a:pPr>
            <a:r>
              <a:rPr kumimoji="0" lang="es-ES" sz="2200" b="1" i="0" u="none" strike="noStrike" kern="1200" cap="none" spc="0" normalizeH="0" baseline="0" noProof="0" dirty="0">
                <a:ln>
                  <a:noFill/>
                </a:ln>
                <a:solidFill>
                  <a:prstClr val="black"/>
                </a:solidFill>
                <a:effectLst/>
                <a:uLnTx/>
                <a:uFillTx/>
                <a:latin typeface="Century Gothic" panose="020B0502020202020204" pitchFamily="34" charset="0"/>
              </a:rPr>
              <a:t>La voluntad de dios es revelada al hombre:</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¿Cómo sabemos esto?  Porque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puede ser conocida</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 Efesios 5:17; Colosenses 1:9; 4:12</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Efes 5:17  Por tanto, no seáis insensatos,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sino entendidos de cuál sea la voluntad del Señor</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Col 1:9  Por lo cual también nosotros, desde el día que lo oímos, no cesamos de orar por vosotros,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y de pedir que seáis llenos del conocimiento de su voluntad </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en toda sabiduría e inteligencia espiritual,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Col 4:12  Os saluda </a:t>
            </a:r>
            <a:r>
              <a:rPr kumimoji="0" lang="es-ES" sz="2200" b="0" i="0" u="none" strike="noStrike" kern="1200" cap="none" spc="0" normalizeH="0" baseline="0" noProof="0" dirty="0" err="1">
                <a:ln>
                  <a:noFill/>
                </a:ln>
                <a:solidFill>
                  <a:prstClr val="black"/>
                </a:solidFill>
                <a:effectLst/>
                <a:uLnTx/>
                <a:uFillTx/>
                <a:latin typeface="Century Gothic" panose="020B0502020202020204" pitchFamily="34" charset="0"/>
              </a:rPr>
              <a:t>Epafras</a:t>
            </a:r>
            <a:r>
              <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rPr>
              <a:t>, el cual es uno de vosotros, siervo de Cristo, siempre rogando encarecidamente por vosotros en sus oraciones, para que estéis firmes, perfectos </a:t>
            </a:r>
            <a:r>
              <a:rPr kumimoji="0" lang="es-ES" sz="2200" b="1" i="0" u="sng" strike="noStrike" kern="1200" cap="none" spc="0" normalizeH="0" baseline="0" noProof="0" dirty="0">
                <a:ln>
                  <a:noFill/>
                </a:ln>
                <a:solidFill>
                  <a:prstClr val="black"/>
                </a:solidFill>
                <a:effectLst/>
                <a:uLnTx/>
                <a:uFillTx/>
                <a:latin typeface="Century Gothic" panose="020B0502020202020204" pitchFamily="34" charset="0"/>
              </a:rPr>
              <a:t>y completos en todo lo que Dios quiere. </a:t>
            </a:r>
            <a:endParaRPr kumimoji="0" lang="es-ES" sz="22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325436370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LAS PERFECCIONES O ATRIBUTOS COMUNICABLES DE DIOS – LA VOLUNTAD</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76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ctr" defTabSz="914400" rtl="0" eaLnBrk="1" fontAlgn="auto" latinLnBrk="0" hangingPunct="1">
              <a:lnSpc>
                <a:spcPct val="120000"/>
              </a:lnSpc>
              <a:spcBef>
                <a:spcPts val="1000"/>
              </a:spcBef>
              <a:spcAft>
                <a:spcPts val="0"/>
              </a:spcAft>
              <a:buClrTx/>
              <a:buSzTx/>
              <a:buFont typeface="+mj-lt"/>
              <a:buAutoNum type="arabicParenR" startAt="3"/>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rPr>
              <a:t>La voluntad de Dios la puede cumplir el hombre - Salmo 40:8;  Mateo 7:21; 12:50; Hebreos 10:36; 1 Pedro 4:2; 1 Juan 2:17.</a:t>
            </a:r>
          </a:p>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Salmo 40:8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rPr>
              <a:t>El hacer tu voluntad</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 Dios mío, me ha agradado,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Y tu ley está en medio de mi corazón.</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Mat 7:21  No todo el que me dice: Señor, Señor, entrará en el reino de los cielos,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rPr>
              <a:t>sino el que hace la voluntad de mi Padre que está en los cielos</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Mat 12:50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rPr>
              <a:t>Porque todo aquel que hace la voluntad de mi Padre que está en los cielos</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 ése es mi hermano, y hermana, y madre.</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600" b="0" i="0" u="none" strike="noStrike" kern="1200" cap="none" spc="0" normalizeH="0" baseline="0" noProof="0" dirty="0" err="1">
                <a:ln>
                  <a:noFill/>
                </a:ln>
                <a:solidFill>
                  <a:prstClr val="black"/>
                </a:solidFill>
                <a:effectLst/>
                <a:uLnTx/>
                <a:uFillTx/>
                <a:latin typeface="Century Gothic" panose="020B0502020202020204" pitchFamily="34" charset="0"/>
              </a:rPr>
              <a:t>Heb</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 10:36  porque os es necesaria la paciencia,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rPr>
              <a:t>para que habiendo hecho la voluntad de Dios</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 obtengáis la promesa.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1 Pe 4:2  para no vivir el tiempo que resta en la carne, conforme a las concupiscencias de los hombres,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rPr>
              <a:t>sino conforme a la voluntad de Dios.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1Jn 2:17  Y el mundo pasa, y sus deseos;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rPr>
              <a:t>pero el que hace la voluntad de Dios permanece para siempre</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 </a:t>
            </a:r>
          </a:p>
        </p:txBody>
      </p:sp>
    </p:spTree>
    <p:extLst>
      <p:ext uri="{BB962C8B-B14F-4D97-AF65-F5344CB8AC3E}">
        <p14:creationId xmlns:p14="http://schemas.microsoft.com/office/powerpoint/2010/main" val="7853081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LAS PERFECCIONES O ATRIBUTOS COMUNICABLES DE DIOS – LA VOLUNTAD</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77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4"/>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voluntad de Dios puede ser probada en el creyente </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Romanos 12:2.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Rom 12:2  No os conforméis a este siglo, sino transformaos por medio de la renovación de vuestro entendimiento,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para que comprobéis cuál sea la buena voluntad de Dios, agradable y perfecta.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5"/>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voluntad de Dios es nuestra santificación </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- 1 Tesalonicenses 4:3.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1Tes 4:3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pues la voluntad de Dios es vuestra santificación</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que os apartéis de fornicación; </a:t>
            </a:r>
          </a:p>
        </p:txBody>
      </p:sp>
    </p:spTree>
    <p:extLst>
      <p:ext uri="{BB962C8B-B14F-4D97-AF65-F5344CB8AC3E}">
        <p14:creationId xmlns:p14="http://schemas.microsoft.com/office/powerpoint/2010/main" val="18586380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LAS PERFECCIONES O ATRIBUTOS COMUNICABLES DE DIOS – LA VOLUNTAD</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78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6"/>
              <a:tabLst/>
              <a:defRPr/>
            </a:pP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La voluntad de Dios sobre la salvación es revelada claramente </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Que todos sean salvos. Pero esta decisión es de cada persona en lo individual -  2 Pedro 3:9; Mateo 18:14; 1 Timoteo 2:4.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2Pe 3:9  El Señor no retarda su promesa, según algunos la tienen por tardanza, sino que es paciente para con nosotros, no queriendo que ninguno perezca,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sino que todos procedan al arrepentimiento.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1" i="0" strike="noStrike" kern="1200" cap="none" spc="0" normalizeH="0" baseline="0" noProof="0" dirty="0">
                <a:ln>
                  <a:noFill/>
                </a:ln>
                <a:solidFill>
                  <a:prstClr val="black"/>
                </a:solidFill>
                <a:effectLst/>
                <a:uLnTx/>
                <a:uFillTx/>
                <a:latin typeface="Century Gothic" panose="020B0502020202020204" pitchFamily="34" charset="0"/>
              </a:rPr>
              <a:t>Mat 18:14  Así, no es la voluntad de vuestro Padre que está en los cielos,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que se pierda uno de estos pequeños.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1" i="0" strike="noStrike" kern="1200" cap="none" spc="0" normalizeH="0" baseline="0" noProof="0" dirty="0">
                <a:ln>
                  <a:noFill/>
                </a:ln>
                <a:solidFill>
                  <a:prstClr val="black"/>
                </a:solidFill>
                <a:effectLst/>
                <a:uLnTx/>
                <a:uFillTx/>
                <a:latin typeface="Century Gothic" panose="020B0502020202020204" pitchFamily="34" charset="0"/>
              </a:rPr>
              <a:t>1Ti 2:4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el cual quiere que todos los hombres sean salvos y vengan al conocimiento de la verdad. </a:t>
            </a:r>
          </a:p>
        </p:txBody>
      </p:sp>
    </p:spTree>
    <p:extLst>
      <p:ext uri="{BB962C8B-B14F-4D97-AF65-F5344CB8AC3E}">
        <p14:creationId xmlns:p14="http://schemas.microsoft.com/office/powerpoint/2010/main" val="28094493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LAS PERFECCIONES O ATRIBUTOS COMUNICABLES DE DIOS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79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ctr" defTabSz="914400" rtl="0" eaLnBrk="1" fontAlgn="auto" latinLnBrk="0" hangingPunct="1">
              <a:lnSpc>
                <a:spcPct val="120000"/>
              </a:lnSpc>
              <a:spcBef>
                <a:spcPts val="1000"/>
              </a:spcBef>
              <a:spcAft>
                <a:spcPts val="0"/>
              </a:spcAft>
              <a:buClrTx/>
              <a:buSzTx/>
              <a:buFont typeface="+mj-lt"/>
              <a:buAutoNum type="arabicParenR" startAt="7"/>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LA VOLUNTAD PERMISIVA DE DIOS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Este término se aplica a las situaciones en dónde no se sigue la voluntad de Dios en forma total sino parcialmente (la ‘perfecta’ voluntad de Dios — Romanos 12:2).</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Rom 12:2  No os conforméis a este siglo, sino transformaos por medio de la renovación de vuestro entendimiento,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para que comprobéis cuál sea la buena voluntad de Dios, agradable y perfecta.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Cuando no se sigue la voluntad de Dios, Él permite que las cosas prosigan. Por ejemplo:</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A Abraham se le permitió ir a Egipto. Vea: Génesis 12:10.  La voluntad de Dios perfecta era que Abram permaneciera en la tierra a la que se le había llamado específicamente. No obstante, Dios le permitió que saliera de su voluntad, y hacer su propia voluntad de irse fuera a Egipto,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ya que Dios es un caballero y no obliga a nadie</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Y a Abram le fue mal, y hasta mintió que su mujer era su hermana Gen 12:13.</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Gen 12:13  Ahora, pues, </a:t>
            </a:r>
            <a:r>
              <a:rPr kumimoji="0" lang="es-ES" sz="2400" b="0" i="0" u="none" strike="noStrike" kern="1200" cap="none" spc="0" normalizeH="0" baseline="0" noProof="0" dirty="0" err="1">
                <a:ln>
                  <a:noFill/>
                </a:ln>
                <a:solidFill>
                  <a:prstClr val="black"/>
                </a:solidFill>
                <a:effectLst/>
                <a:uLnTx/>
                <a:uFillTx/>
                <a:latin typeface="Century Gothic" panose="020B0502020202020204" pitchFamily="34" charset="0"/>
              </a:rPr>
              <a:t>dí</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 que eres mi hermana, para que me vaya bien por causa tuya, y viva mi alma por causa de ti. </a:t>
            </a:r>
          </a:p>
        </p:txBody>
      </p:sp>
    </p:spTree>
    <p:extLst>
      <p:ext uri="{BB962C8B-B14F-4D97-AF65-F5344CB8AC3E}">
        <p14:creationId xmlns:p14="http://schemas.microsoft.com/office/powerpoint/2010/main" val="102373939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LAS PERFECCIONES O ATRIBUTOS COMUNICABLES DE DIOS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80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ctr" defTabSz="914400" rtl="0" eaLnBrk="1" fontAlgn="auto" latinLnBrk="0" hangingPunct="1">
              <a:lnSpc>
                <a:spcPct val="120000"/>
              </a:lnSpc>
              <a:spcBef>
                <a:spcPts val="1000"/>
              </a:spcBef>
              <a:spcAft>
                <a:spcPts val="0"/>
              </a:spcAft>
              <a:buClrTx/>
              <a:buSzTx/>
              <a:buFont typeface="+mj-lt"/>
              <a:buAutoNum type="arabicParenR" startAt="7"/>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LA VOLUNTAD PERMISIVA DE DIOS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Aunque existe la voluntad permisiva de Dios, al final su palabra  siempre se cumplirá:</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err="1">
                <a:ln>
                  <a:noFill/>
                </a:ln>
                <a:solidFill>
                  <a:prstClr val="black"/>
                </a:solidFill>
                <a:effectLst/>
                <a:uLnTx/>
                <a:uFillTx/>
                <a:latin typeface="Century Gothic" panose="020B0502020202020204" pitchFamily="34" charset="0"/>
              </a:rPr>
              <a:t>Salm</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138:8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Jehová cumplirá su propósito en mí</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Tu misericordia, oh Jehová, es para siempre;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No desampares la obra de tus manos.</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Isa 55:11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así será mi palabra que sale de mi boca</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no volverá a mí vacía</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sino que hará lo que yo quiero</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y será prosperada en aquello para que la envié. </a:t>
            </a:r>
          </a:p>
        </p:txBody>
      </p:sp>
    </p:spTree>
    <p:extLst>
      <p:ext uri="{BB962C8B-B14F-4D97-AF65-F5344CB8AC3E}">
        <p14:creationId xmlns:p14="http://schemas.microsoft.com/office/powerpoint/2010/main" val="76427125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LAS PERFECCIONES O ATRIBUTOS COMUNICABLES DE DIOS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81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ctr" defTabSz="914400" rtl="0" eaLnBrk="1" fontAlgn="auto" latinLnBrk="0" hangingPunct="1">
              <a:lnSpc>
                <a:spcPct val="120000"/>
              </a:lnSpc>
              <a:spcBef>
                <a:spcPts val="1000"/>
              </a:spcBef>
              <a:spcAft>
                <a:spcPts val="0"/>
              </a:spcAft>
              <a:buClrTx/>
              <a:buSzTx/>
              <a:buFont typeface="+mj-lt"/>
              <a:buAutoNum type="arabicParenR" startAt="7"/>
              <a:tabLst/>
              <a:defRPr/>
            </a:pPr>
            <a:r>
              <a:rPr kumimoji="0" lang="es-ES" sz="2400" b="1" i="0" u="none" strike="noStrike" kern="1200" cap="none" spc="0" normalizeH="0" baseline="0" noProof="0" dirty="0">
                <a:ln>
                  <a:noFill/>
                </a:ln>
                <a:solidFill>
                  <a:prstClr val="black"/>
                </a:solidFill>
                <a:effectLst/>
                <a:uLnTx/>
                <a:uFillTx/>
                <a:latin typeface="Century Gothic" panose="020B0502020202020204" pitchFamily="34" charset="0"/>
              </a:rPr>
              <a:t>LA VOLUNTAD PERMISIVA DE DIOS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Dentro de la voluntad permisiva de Dios a Israel se le permitió que tuviera un rey - 1 Samuel 8:6-7.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1Sa 8:6  Pero no agradó a Samuel esta palabra que dijeron: Danos un rey que nos juzgue. Y Samuel oró a Jehová.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1Sa 8:7  Y dijo Jehová a Samuel: Oye la voz del pueblo en todo lo que te digan;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porque no te han desechado a ti, sino a mí me han desechado, para que no reine sobre ellos.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Claramente, </a:t>
            </a:r>
            <a:r>
              <a:rPr kumimoji="0" lang="es-ES" sz="1800" b="1" i="0" u="sng" strike="noStrike" kern="1200" cap="none" spc="0" normalizeH="0" baseline="0" noProof="0" dirty="0">
                <a:ln>
                  <a:noFill/>
                </a:ln>
                <a:solidFill>
                  <a:prstClr val="black"/>
                </a:solidFill>
                <a:effectLst/>
                <a:uLnTx/>
                <a:uFillTx/>
                <a:latin typeface="Century Gothic" panose="020B0502020202020204" pitchFamily="34" charset="0"/>
              </a:rPr>
              <a:t>la voluntad perfecta de Dios para sus escogidos era una Teocracia</a:t>
            </a: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 Sin embargo, Dios les permitió que tuvieran un rey — algo que posteriormente lamentaron:</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1Sa 8:11  Dijo, pues: Así hará el rey que reinará sobre vosotros: tomará vuestros hijos, y los pondrá en sus carros y en su gente de a caballo, para que corran delante de su carro;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1Sa 8:12  y nombrará para sí jefes de miles y jefes de cincuentenas; los pondrá asimismo a que aren sus campos y sieguen sus mieses, y a que hagan sus armas de guerra y los pertrechos de sus carros.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1Sa 8:13  Tomará también a vuestras hijas para que sean perfumadoras, cocineras y amasadoras.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1Sa 8:14  Asimismo tomará lo mejor de vuestras tierras, de vuestras viñas y de vuestros olivares, y los dará a sus siervos.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1800" b="0" i="0" u="none" strike="noStrike" kern="1200" cap="none" spc="0" normalizeH="0" baseline="0" noProof="0" dirty="0">
                <a:ln>
                  <a:noFill/>
                </a:ln>
                <a:solidFill>
                  <a:prstClr val="black"/>
                </a:solidFill>
                <a:effectLst/>
                <a:uLnTx/>
                <a:uFillTx/>
                <a:latin typeface="Century Gothic" panose="020B0502020202020204" pitchFamily="34" charset="0"/>
              </a:rPr>
              <a:t>1Sa 8:15  Diezmará vuestro grano y vuestras viñas, para dar a sus oficiales y a sus siervos. </a:t>
            </a:r>
          </a:p>
        </p:txBody>
      </p:sp>
    </p:spTree>
    <p:extLst>
      <p:ext uri="{BB962C8B-B14F-4D97-AF65-F5344CB8AC3E}">
        <p14:creationId xmlns:p14="http://schemas.microsoft.com/office/powerpoint/2010/main" val="337493384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LAS PERFECCIONES O ATRIBUTOS COMUNICABLES DE DIOS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82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ctr" defTabSz="914400" rtl="0" eaLnBrk="1" fontAlgn="auto" latinLnBrk="0" hangingPunct="1">
              <a:lnSpc>
                <a:spcPct val="120000"/>
              </a:lnSpc>
              <a:spcBef>
                <a:spcPts val="1000"/>
              </a:spcBef>
              <a:spcAft>
                <a:spcPts val="0"/>
              </a:spcAft>
              <a:buClrTx/>
              <a:buSzTx/>
              <a:buFont typeface="+mj-lt"/>
              <a:buAutoNum type="arabicParenR" startAt="8"/>
              <a:tabLst/>
              <a:defRPr/>
            </a:pPr>
            <a:r>
              <a:rPr kumimoji="0" lang="es-ES" sz="2400" b="1" i="0" u="sng" strike="noStrike" kern="1200" cap="none" spc="0" normalizeH="0" baseline="0" noProof="0" dirty="0">
                <a:ln>
                  <a:noFill/>
                </a:ln>
                <a:solidFill>
                  <a:prstClr val="black"/>
                </a:solidFill>
                <a:effectLst/>
                <a:uLnTx/>
                <a:uFillTx/>
                <a:latin typeface="Calibri"/>
                <a:ea typeface="+mn-ea"/>
                <a:cs typeface="+mn-cs"/>
              </a:rPr>
              <a:t>La voluntad de Dios es sea glorificado por el creyente en todo lo bueno que hace hasta su muerte</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400" b="1" i="0" u="sng" strike="noStrike" kern="1200" cap="none" spc="0" normalizeH="0" baseline="0" noProof="0" dirty="0">
              <a:ln>
                <a:noFill/>
              </a:ln>
              <a:solidFill>
                <a:prstClr val="black"/>
              </a:solidFill>
              <a:effectLst/>
              <a:uLnTx/>
              <a:uFillTx/>
              <a:latin typeface="Calibri"/>
              <a:ea typeface="+mn-ea"/>
              <a:cs typeface="+mn-cs"/>
            </a:endParaRPr>
          </a:p>
          <a:p>
            <a:pPr marL="457200" marR="0" lvl="0" indent="-457200" algn="just" defTabSz="914400" rtl="0" eaLnBrk="1" fontAlgn="auto" latinLnBrk="0" hangingPunct="1">
              <a:lnSpc>
                <a:spcPct val="120000"/>
              </a:lnSpc>
              <a:spcBef>
                <a:spcPts val="1000"/>
              </a:spcBef>
              <a:spcAft>
                <a:spcPts val="0"/>
              </a:spcAft>
              <a:buClrTx/>
              <a:buSzTx/>
              <a:buFont typeface="+mj-lt"/>
              <a:buAutoNum type="alphaLcParenR"/>
              <a:tabLst/>
              <a:defRPr/>
            </a:pPr>
            <a:r>
              <a:rPr kumimoji="0" lang="es-ES" sz="2400" b="1" i="0" u="sng" strike="noStrike" kern="1200" cap="none" spc="0" normalizeH="0" baseline="0" noProof="0" dirty="0">
                <a:ln>
                  <a:noFill/>
                </a:ln>
                <a:solidFill>
                  <a:prstClr val="black"/>
                </a:solidFill>
                <a:effectLst/>
                <a:uLnTx/>
                <a:uFillTx/>
                <a:latin typeface="Calibri"/>
                <a:ea typeface="+mn-ea"/>
                <a:cs typeface="+mn-cs"/>
              </a:rPr>
              <a:t>Los creyentes glorifican a Dios</a:t>
            </a:r>
            <a:r>
              <a:rPr kumimoji="0" lang="es-ES" sz="2400" b="0" i="0" u="none" strike="noStrike" kern="1200" cap="none" spc="0" normalizeH="0" baseline="0" noProof="0" dirty="0">
                <a:ln>
                  <a:noFill/>
                </a:ln>
                <a:solidFill>
                  <a:prstClr val="black"/>
                </a:solidFill>
                <a:effectLst/>
                <a:uLnTx/>
                <a:uFillTx/>
                <a:latin typeface="Calibri"/>
                <a:ea typeface="+mn-ea"/>
                <a:cs typeface="+mn-cs"/>
              </a:rPr>
              <a:t>. 1 Corintios 6:20; 10:31</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alibri"/>
                <a:ea typeface="+mn-ea"/>
                <a:cs typeface="+mn-cs"/>
              </a:rPr>
              <a:t>1Co 6:20  Porque habéis sido comprados por precio; </a:t>
            </a:r>
            <a:r>
              <a:rPr kumimoji="0" lang="es-ES" sz="2400" b="1" i="0" u="sng" strike="noStrike" kern="1200" cap="none" spc="0" normalizeH="0" baseline="0" noProof="0" dirty="0">
                <a:ln>
                  <a:noFill/>
                </a:ln>
                <a:solidFill>
                  <a:prstClr val="black"/>
                </a:solidFill>
                <a:effectLst/>
                <a:uLnTx/>
                <a:uFillTx/>
                <a:latin typeface="Calibri"/>
                <a:ea typeface="+mn-ea"/>
                <a:cs typeface="+mn-cs"/>
              </a:rPr>
              <a:t>glorificad, pues, a Dios</a:t>
            </a:r>
            <a:r>
              <a:rPr kumimoji="0" lang="es-ES" sz="2400" b="0" i="0" u="none" strike="noStrike" kern="1200" cap="none" spc="0" normalizeH="0" baseline="0" noProof="0" dirty="0">
                <a:ln>
                  <a:noFill/>
                </a:ln>
                <a:solidFill>
                  <a:prstClr val="black"/>
                </a:solidFill>
                <a:effectLst/>
                <a:uLnTx/>
                <a:uFillTx/>
                <a:latin typeface="Calibri"/>
                <a:ea typeface="+mn-ea"/>
                <a:cs typeface="+mn-cs"/>
              </a:rPr>
              <a:t> en vuestro cuerpo y en vuestro espíritu, los cuales son de Dios.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alibri"/>
                <a:ea typeface="+mn-ea"/>
                <a:cs typeface="+mn-cs"/>
              </a:rPr>
              <a:t>1Co 10:31  Si, pues, coméis o bebéis, o hacéis otra cosa, hacedlo todo para </a:t>
            </a:r>
            <a:r>
              <a:rPr kumimoji="0" lang="es-ES" sz="2400" b="1" i="0" u="sng" strike="noStrike" kern="1200" cap="none" spc="0" normalizeH="0" baseline="0" noProof="0" dirty="0">
                <a:ln>
                  <a:noFill/>
                </a:ln>
                <a:solidFill>
                  <a:prstClr val="black"/>
                </a:solidFill>
                <a:effectLst/>
                <a:uLnTx/>
                <a:uFillTx/>
                <a:latin typeface="Calibri"/>
                <a:ea typeface="+mn-ea"/>
                <a:cs typeface="+mn-cs"/>
              </a:rPr>
              <a:t>la gloria de Dios</a:t>
            </a:r>
            <a:r>
              <a:rPr kumimoji="0" lang="es-ES" sz="24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alibri"/>
              <a:ea typeface="+mn-ea"/>
              <a:cs typeface="+mn-cs"/>
            </a:endParaRPr>
          </a:p>
          <a:p>
            <a:pPr marL="457200" marR="0" lvl="0" indent="-457200" algn="just" defTabSz="914400" rtl="0" eaLnBrk="1" fontAlgn="auto" latinLnBrk="0" hangingPunct="1">
              <a:lnSpc>
                <a:spcPct val="120000"/>
              </a:lnSpc>
              <a:spcBef>
                <a:spcPts val="1000"/>
              </a:spcBef>
              <a:spcAft>
                <a:spcPts val="0"/>
              </a:spcAft>
              <a:buClrTx/>
              <a:buSzTx/>
              <a:buFont typeface="+mj-lt"/>
              <a:buAutoNum type="alphaLcParenR" startAt="2"/>
              <a:tabLst/>
              <a:defRPr/>
            </a:pPr>
            <a:r>
              <a:rPr kumimoji="0" lang="es-ES" sz="2400" b="1" i="0" u="none" strike="noStrike" kern="1200" cap="none" spc="0" normalizeH="0" baseline="0" noProof="0" dirty="0">
                <a:ln>
                  <a:noFill/>
                </a:ln>
                <a:solidFill>
                  <a:prstClr val="black"/>
                </a:solidFill>
                <a:effectLst/>
                <a:uLnTx/>
                <a:uFillTx/>
                <a:latin typeface="Calibri"/>
                <a:ea typeface="+mn-ea"/>
                <a:cs typeface="+mn-cs"/>
              </a:rPr>
              <a:t>Por los sufrimientos se glorifica a Dios </a:t>
            </a:r>
            <a:r>
              <a:rPr kumimoji="0" lang="es-ES" sz="2400" b="0" i="0" u="none" strike="noStrike" kern="1200" cap="none" spc="0" normalizeH="0" baseline="0" noProof="0" dirty="0">
                <a:ln>
                  <a:noFill/>
                </a:ln>
                <a:solidFill>
                  <a:prstClr val="black"/>
                </a:solidFill>
                <a:effectLst/>
                <a:uLnTx/>
                <a:uFillTx/>
                <a:latin typeface="Calibri"/>
                <a:ea typeface="+mn-ea"/>
                <a:cs typeface="+mn-cs"/>
              </a:rPr>
              <a:t>— 2 Tesalonicenses 1:12 ; 1 Pedro 4:16.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alibri"/>
                <a:ea typeface="+mn-ea"/>
                <a:cs typeface="+mn-cs"/>
              </a:rPr>
              <a:t>2Tes 1:12  para que el nombre de nuestro Señor Jesucristo </a:t>
            </a:r>
            <a:r>
              <a:rPr kumimoji="0" lang="es-ES" sz="2400" b="1" i="0" u="sng" strike="noStrike" kern="1200" cap="none" spc="0" normalizeH="0" baseline="0" noProof="0" dirty="0">
                <a:ln>
                  <a:noFill/>
                </a:ln>
                <a:solidFill>
                  <a:prstClr val="black"/>
                </a:solidFill>
                <a:effectLst/>
                <a:uLnTx/>
                <a:uFillTx/>
                <a:latin typeface="Calibri"/>
                <a:ea typeface="+mn-ea"/>
                <a:cs typeface="+mn-cs"/>
              </a:rPr>
              <a:t>sea glorificado en vosotros</a:t>
            </a:r>
            <a:r>
              <a:rPr kumimoji="0" lang="es-ES" sz="2400" b="0" i="0" u="none" strike="noStrike" kern="1200" cap="none" spc="0" normalizeH="0" baseline="0" noProof="0" dirty="0">
                <a:ln>
                  <a:noFill/>
                </a:ln>
                <a:solidFill>
                  <a:prstClr val="black"/>
                </a:solidFill>
                <a:effectLst/>
                <a:uLnTx/>
                <a:uFillTx/>
                <a:latin typeface="Calibri"/>
                <a:ea typeface="+mn-ea"/>
                <a:cs typeface="+mn-cs"/>
              </a:rPr>
              <a:t>, y vosotros en él, por la gracia de nuestro Dios y del Señor Jesucristo.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alibri"/>
                <a:ea typeface="+mn-ea"/>
                <a:cs typeface="+mn-cs"/>
              </a:rPr>
              <a:t>1Pe 4:16  pero si alguno padece como cristiano, no se avergüence, </a:t>
            </a:r>
            <a:r>
              <a:rPr kumimoji="0" lang="es-ES" sz="2400" b="1" i="0" u="sng" strike="noStrike" kern="1200" cap="none" spc="0" normalizeH="0" baseline="0" noProof="0" dirty="0">
                <a:ln>
                  <a:noFill/>
                </a:ln>
                <a:solidFill>
                  <a:prstClr val="black"/>
                </a:solidFill>
                <a:effectLst/>
                <a:uLnTx/>
                <a:uFillTx/>
                <a:latin typeface="Calibri"/>
                <a:ea typeface="+mn-ea"/>
                <a:cs typeface="+mn-cs"/>
              </a:rPr>
              <a:t>sino glorifique a Dios por ello</a:t>
            </a:r>
            <a:r>
              <a:rPr kumimoji="0" lang="es-ES" sz="24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alibri"/>
              <a:ea typeface="+mn-ea"/>
              <a:cs typeface="+mn-cs"/>
            </a:endParaRPr>
          </a:p>
          <a:p>
            <a:pPr marL="457200" marR="0" lvl="0" indent="-457200" algn="just" defTabSz="914400" rtl="0" eaLnBrk="1" fontAlgn="auto" latinLnBrk="0" hangingPunct="1">
              <a:lnSpc>
                <a:spcPct val="120000"/>
              </a:lnSpc>
              <a:spcBef>
                <a:spcPts val="1000"/>
              </a:spcBef>
              <a:spcAft>
                <a:spcPts val="0"/>
              </a:spcAft>
              <a:buClrTx/>
              <a:buSzTx/>
              <a:buFont typeface="+mj-lt"/>
              <a:buAutoNum type="alphaLcParenR" startAt="3"/>
              <a:tabLst/>
              <a:defRPr/>
            </a:pPr>
            <a:r>
              <a:rPr kumimoji="0" lang="es-ES" sz="2400" b="1" i="0" u="none" strike="noStrike" kern="1200" cap="none" spc="0" normalizeH="0" baseline="0" noProof="0" dirty="0">
                <a:ln>
                  <a:noFill/>
                </a:ln>
                <a:solidFill>
                  <a:prstClr val="black"/>
                </a:solidFill>
                <a:effectLst/>
                <a:uLnTx/>
                <a:uFillTx/>
                <a:latin typeface="Calibri"/>
                <a:ea typeface="+mn-ea"/>
                <a:cs typeface="+mn-cs"/>
              </a:rPr>
              <a:t>Con la muerte de los creyentes se glorifica a Dios </a:t>
            </a:r>
            <a:r>
              <a:rPr kumimoji="0" lang="es-ES" sz="2400" b="0" i="0" u="none" strike="noStrike" kern="1200" cap="none" spc="0" normalizeH="0" baseline="0" noProof="0" dirty="0">
                <a:ln>
                  <a:noFill/>
                </a:ln>
                <a:solidFill>
                  <a:prstClr val="black"/>
                </a:solidFill>
                <a:effectLst/>
                <a:uLnTx/>
                <a:uFillTx/>
                <a:latin typeface="Calibri"/>
                <a:ea typeface="+mn-ea"/>
                <a:cs typeface="+mn-cs"/>
              </a:rPr>
              <a:t>— Juan 21:19.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alibri"/>
                <a:ea typeface="+mn-ea"/>
                <a:cs typeface="+mn-cs"/>
              </a:rPr>
              <a:t>Juan 21:19  Esto dijo, dando a entender </a:t>
            </a:r>
            <a:r>
              <a:rPr kumimoji="0" lang="es-ES" sz="2400" b="1" i="0" u="none" strike="noStrike" kern="1200" cap="none" spc="0" normalizeH="0" baseline="0" noProof="0" dirty="0">
                <a:ln>
                  <a:noFill/>
                </a:ln>
                <a:solidFill>
                  <a:prstClr val="black"/>
                </a:solidFill>
                <a:effectLst/>
                <a:uLnTx/>
                <a:uFillTx/>
                <a:latin typeface="Calibri"/>
                <a:ea typeface="+mn-ea"/>
                <a:cs typeface="+mn-cs"/>
              </a:rPr>
              <a:t>con qué muerte </a:t>
            </a:r>
            <a:r>
              <a:rPr kumimoji="0" lang="es-ES" sz="2400" b="1" i="0" u="sng" strike="noStrike" kern="1200" cap="none" spc="0" normalizeH="0" baseline="0" noProof="0" dirty="0">
                <a:ln>
                  <a:noFill/>
                </a:ln>
                <a:solidFill>
                  <a:prstClr val="black"/>
                </a:solidFill>
                <a:effectLst/>
                <a:uLnTx/>
                <a:uFillTx/>
                <a:latin typeface="Calibri"/>
                <a:ea typeface="+mn-ea"/>
                <a:cs typeface="+mn-cs"/>
              </a:rPr>
              <a:t>había de glorificar a Dios</a:t>
            </a:r>
            <a:r>
              <a:rPr kumimoji="0" lang="es-ES" sz="2400" b="0" i="0" u="none" strike="noStrike" kern="1200" cap="none" spc="0" normalizeH="0" baseline="0" noProof="0" dirty="0">
                <a:ln>
                  <a:noFill/>
                </a:ln>
                <a:solidFill>
                  <a:prstClr val="black"/>
                </a:solidFill>
                <a:effectLst/>
                <a:uLnTx/>
                <a:uFillTx/>
                <a:latin typeface="Calibri"/>
                <a:ea typeface="+mn-ea"/>
                <a:cs typeface="+mn-cs"/>
              </a:rPr>
              <a:t>. Y dicho esto, añadió: Sígueme.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0" i="0" u="none" strike="noStrike" kern="1200" cap="none" spc="0" normalizeH="0" baseline="0" noProof="0" dirty="0">
                <a:ln>
                  <a:noFill/>
                </a:ln>
                <a:solidFill>
                  <a:prstClr val="black"/>
                </a:solidFill>
                <a:effectLst/>
                <a:uLnTx/>
                <a:uFillTx/>
                <a:latin typeface="Calibri"/>
                <a:ea typeface="+mn-ea"/>
                <a:cs typeface="+mn-cs"/>
              </a:rPr>
              <a:t>Salmo 116:15  </a:t>
            </a:r>
            <a:r>
              <a:rPr kumimoji="0" lang="es-ES" sz="2400" b="1" i="0" u="sng" strike="noStrike" kern="1200" cap="none" spc="0" normalizeH="0" baseline="0" noProof="0" dirty="0">
                <a:ln>
                  <a:noFill/>
                </a:ln>
                <a:solidFill>
                  <a:prstClr val="black"/>
                </a:solidFill>
                <a:effectLst/>
                <a:uLnTx/>
                <a:uFillTx/>
                <a:latin typeface="Calibri"/>
                <a:ea typeface="+mn-ea"/>
                <a:cs typeface="+mn-cs"/>
              </a:rPr>
              <a:t>Estimada es a los ojos de Jehová</a:t>
            </a:r>
            <a:r>
              <a:rPr kumimoji="0" lang="es-ES" sz="24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400" b="1" i="0" u="sng" strike="noStrike" kern="1200" cap="none" spc="0" normalizeH="0" baseline="0" noProof="0" dirty="0">
                <a:ln>
                  <a:noFill/>
                </a:ln>
                <a:solidFill>
                  <a:prstClr val="black"/>
                </a:solidFill>
                <a:effectLst/>
                <a:uLnTx/>
                <a:uFillTx/>
                <a:latin typeface="Calibri"/>
                <a:ea typeface="+mn-ea"/>
                <a:cs typeface="+mn-cs"/>
              </a:rPr>
              <a:t>La muerte de sus santos</a:t>
            </a:r>
            <a:r>
              <a:rPr kumimoji="0" lang="es-ES" sz="2400" b="0" i="0" u="none" strike="noStrike" kern="1200" cap="none" spc="0" normalizeH="0" baseline="0" noProof="0" dirty="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167663959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PROVIDENCIA DE DIOS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83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Es lo que Dios ejerce para cumplir su propósito divino – Control total sobre lo creado.</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a:tabLst/>
              <a:defRPr/>
            </a:pP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Su providencia en la protección física - </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1 Samuel 7:10; Job 10:42; Hechos 14:17.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1Sa 7:10  Y aconteció que mientras Samuel sacrificaba el holocausto, los filisteos llegaron para pelear con los hijos de Israel. Mas Jehová tronó aquel día con gran estruendo sobre los filisteos, </a:t>
            </a: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y los atemorizó, y fueron vencidos delante de Israel</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Jos 10:42  Todos estos reyes y sus tierras los tomó Josué de una vez; porque </a:t>
            </a: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Jehová el Dios de Israel peleaba por Israel.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2"/>
              <a:tabLst/>
              <a:defRPr/>
            </a:pP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Su providencia en el reino animal  - </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Salmo 104:21,26,27; 147:9; Mateo 6:26; 10:29</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err="1">
                <a:ln>
                  <a:noFill/>
                </a:ln>
                <a:solidFill>
                  <a:prstClr val="black"/>
                </a:solidFill>
                <a:effectLst/>
                <a:uLnTx/>
                <a:uFillTx/>
                <a:latin typeface="Century Gothic" panose="020B0502020202020204" pitchFamily="34" charset="0"/>
              </a:rPr>
              <a:t>Salm</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104:21  Los leoncillos rugen tras la presa,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Y para buscar de Dios su comida</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err="1">
                <a:ln>
                  <a:noFill/>
                </a:ln>
                <a:solidFill>
                  <a:prstClr val="black"/>
                </a:solidFill>
                <a:effectLst/>
                <a:uLnTx/>
                <a:uFillTx/>
                <a:latin typeface="Century Gothic" panose="020B0502020202020204" pitchFamily="34" charset="0"/>
              </a:rPr>
              <a:t>Salm</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104:26  Allí andan las naves;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Allí este leviatán que hiciste para que jugase en él.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err="1">
                <a:ln>
                  <a:noFill/>
                </a:ln>
                <a:solidFill>
                  <a:prstClr val="black"/>
                </a:solidFill>
                <a:effectLst/>
                <a:uLnTx/>
                <a:uFillTx/>
                <a:latin typeface="Century Gothic" panose="020B0502020202020204" pitchFamily="34" charset="0"/>
              </a:rPr>
              <a:t>Salm</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104:27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Todos ellos esperan en ti</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t>
            </a:r>
          </a:p>
        </p:txBody>
      </p:sp>
    </p:spTree>
    <p:extLst>
      <p:ext uri="{BB962C8B-B14F-4D97-AF65-F5344CB8AC3E}">
        <p14:creationId xmlns:p14="http://schemas.microsoft.com/office/powerpoint/2010/main" val="221223693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alpha val="0"/>
              </a:schemeClr>
            </a:gs>
            <a:gs pos="100000">
              <a:schemeClr val="accent3">
                <a:lumMod val="40000"/>
                <a:lumOff val="60000"/>
              </a:schemeClr>
            </a:gs>
          </a:gsLst>
          <a:lin ang="5400000" scaled="1"/>
        </a:gradFill>
        <a:effectLst/>
      </p:bgPr>
    </p:bg>
    <p:spTree>
      <p:nvGrpSpPr>
        <p:cNvPr id="1" name=""/>
        <p:cNvGrpSpPr/>
        <p:nvPr/>
      </p:nvGrpSpPr>
      <p:grpSpPr>
        <a:xfrm>
          <a:off x="0" y="0"/>
          <a:ext cx="0" cy="0"/>
          <a:chOff x="0" y="0"/>
          <a:chExt cx="0" cy="0"/>
        </a:xfrm>
      </p:grpSpPr>
      <p:sp>
        <p:nvSpPr>
          <p:cNvPr id="18" name="Rectángulo 17">
            <a:extLst>
              <a:ext uri="{FF2B5EF4-FFF2-40B4-BE49-F238E27FC236}">
                <a16:creationId xmlns:a16="http://schemas.microsoft.com/office/drawing/2014/main" id="{C29E56E2-5F53-40E7-88FF-51F2024BBB61}"/>
              </a:ext>
            </a:extLst>
          </p:cNvPr>
          <p:cNvSpPr/>
          <p:nvPr/>
        </p:nvSpPr>
        <p:spPr>
          <a:xfrm>
            <a:off x="0" y="0"/>
            <a:ext cx="12192000" cy="27690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05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5" name="Group 4"/>
          <p:cNvGrpSpPr/>
          <p:nvPr/>
        </p:nvGrpSpPr>
        <p:grpSpPr>
          <a:xfrm>
            <a:off x="8788415" y="-99787"/>
            <a:ext cx="3393582" cy="4126564"/>
            <a:chOff x="2720607" y="1902585"/>
            <a:chExt cx="2067636" cy="2321061"/>
          </a:xfrm>
          <a:solidFill>
            <a:schemeClr val="accent1"/>
          </a:solidFill>
        </p:grpSpPr>
        <p:grpSp>
          <p:nvGrpSpPr>
            <p:cNvPr id="6" name="Group 5"/>
            <p:cNvGrpSpPr/>
            <p:nvPr/>
          </p:nvGrpSpPr>
          <p:grpSpPr>
            <a:xfrm>
              <a:off x="2720607" y="2669225"/>
              <a:ext cx="2067636" cy="1554421"/>
              <a:chOff x="5031612" y="2327275"/>
              <a:chExt cx="2285227" cy="1718003"/>
            </a:xfrm>
            <a:grpFill/>
          </p:grpSpPr>
          <p:grpSp>
            <p:nvGrpSpPr>
              <p:cNvPr id="11" name="Group 10"/>
              <p:cNvGrpSpPr/>
              <p:nvPr/>
            </p:nvGrpSpPr>
            <p:grpSpPr>
              <a:xfrm>
                <a:off x="5264151" y="2327275"/>
                <a:ext cx="2052688" cy="1408492"/>
                <a:chOff x="5264151" y="2327275"/>
                <a:chExt cx="2052688" cy="1408492"/>
              </a:xfrm>
              <a:grpFill/>
            </p:grpSpPr>
            <p:sp>
              <p:nvSpPr>
                <p:cNvPr id="14" name="Rectangle 4"/>
                <p:cNvSpPr/>
                <p:nvPr/>
              </p:nvSpPr>
              <p:spPr>
                <a:xfrm>
                  <a:off x="5264151" y="2327275"/>
                  <a:ext cx="1651067" cy="1408492"/>
                </a:xfrm>
                <a:custGeom>
                  <a:avLst/>
                  <a:gdLst>
                    <a:gd name="connsiteX0" fmla="*/ 0 w 1143000"/>
                    <a:gd name="connsiteY0" fmla="*/ 0 h 571500"/>
                    <a:gd name="connsiteX1" fmla="*/ 1143000 w 1143000"/>
                    <a:gd name="connsiteY1" fmla="*/ 0 h 571500"/>
                    <a:gd name="connsiteX2" fmla="*/ 1143000 w 1143000"/>
                    <a:gd name="connsiteY2" fmla="*/ 571500 h 571500"/>
                    <a:gd name="connsiteX3" fmla="*/ 0 w 1143000"/>
                    <a:gd name="connsiteY3" fmla="*/ 571500 h 571500"/>
                    <a:gd name="connsiteX4" fmla="*/ 0 w 1143000"/>
                    <a:gd name="connsiteY4" fmla="*/ 0 h 571500"/>
                    <a:gd name="connsiteX0" fmla="*/ 0 w 1406525"/>
                    <a:gd name="connsiteY0" fmla="*/ 688975 h 1260475"/>
                    <a:gd name="connsiteX1" fmla="*/ 1406525 w 1406525"/>
                    <a:gd name="connsiteY1" fmla="*/ 0 h 1260475"/>
                    <a:gd name="connsiteX2" fmla="*/ 1143000 w 1406525"/>
                    <a:gd name="connsiteY2" fmla="*/ 1260475 h 1260475"/>
                    <a:gd name="connsiteX3" fmla="*/ 0 w 1406525"/>
                    <a:gd name="connsiteY3" fmla="*/ 1260475 h 1260475"/>
                    <a:gd name="connsiteX4" fmla="*/ 0 w 1406525"/>
                    <a:gd name="connsiteY4" fmla="*/ 688975 h 1260475"/>
                    <a:gd name="connsiteX0" fmla="*/ 0 w 1406525"/>
                    <a:gd name="connsiteY0" fmla="*/ 688975 h 1260475"/>
                    <a:gd name="connsiteX1" fmla="*/ 1406525 w 1406525"/>
                    <a:gd name="connsiteY1" fmla="*/ 0 h 1260475"/>
                    <a:gd name="connsiteX2" fmla="*/ 1362075 w 1406525"/>
                    <a:gd name="connsiteY2" fmla="*/ 1203325 h 1260475"/>
                    <a:gd name="connsiteX3" fmla="*/ 0 w 1406525"/>
                    <a:gd name="connsiteY3" fmla="*/ 1260475 h 1260475"/>
                    <a:gd name="connsiteX4" fmla="*/ 0 w 1406525"/>
                    <a:gd name="connsiteY4" fmla="*/ 688975 h 1260475"/>
                    <a:gd name="connsiteX0" fmla="*/ 0 w 1406525"/>
                    <a:gd name="connsiteY0" fmla="*/ 688975 h 1203325"/>
                    <a:gd name="connsiteX1" fmla="*/ 1406525 w 1406525"/>
                    <a:gd name="connsiteY1" fmla="*/ 0 h 1203325"/>
                    <a:gd name="connsiteX2" fmla="*/ 1362075 w 1406525"/>
                    <a:gd name="connsiteY2" fmla="*/ 1203325 h 1203325"/>
                    <a:gd name="connsiteX3" fmla="*/ 0 w 1406525"/>
                    <a:gd name="connsiteY3" fmla="*/ 688975 h 1203325"/>
                    <a:gd name="connsiteX0" fmla="*/ 0 w 1406525"/>
                    <a:gd name="connsiteY0" fmla="*/ 688975 h 1209311"/>
                    <a:gd name="connsiteX1" fmla="*/ 1406525 w 1406525"/>
                    <a:gd name="connsiteY1" fmla="*/ 0 h 1209311"/>
                    <a:gd name="connsiteX2" fmla="*/ 1362075 w 1406525"/>
                    <a:gd name="connsiteY2" fmla="*/ 1203325 h 1209311"/>
                    <a:gd name="connsiteX3" fmla="*/ 0 w 1406525"/>
                    <a:gd name="connsiteY3" fmla="*/ 688975 h 1209311"/>
                    <a:gd name="connsiteX0" fmla="*/ 0 w 1602306"/>
                    <a:gd name="connsiteY0" fmla="*/ 688975 h 1209311"/>
                    <a:gd name="connsiteX1" fmla="*/ 1406525 w 1602306"/>
                    <a:gd name="connsiteY1" fmla="*/ 0 h 1209311"/>
                    <a:gd name="connsiteX2" fmla="*/ 1362075 w 1602306"/>
                    <a:gd name="connsiteY2" fmla="*/ 1203325 h 1209311"/>
                    <a:gd name="connsiteX3" fmla="*/ 0 w 1602306"/>
                    <a:gd name="connsiteY3" fmla="*/ 688975 h 1209311"/>
                    <a:gd name="connsiteX0" fmla="*/ 0 w 1574815"/>
                    <a:gd name="connsiteY0" fmla="*/ 688975 h 1311275"/>
                    <a:gd name="connsiteX1" fmla="*/ 1406525 w 1574815"/>
                    <a:gd name="connsiteY1" fmla="*/ 0 h 1311275"/>
                    <a:gd name="connsiteX2" fmla="*/ 1228725 w 1574815"/>
                    <a:gd name="connsiteY2" fmla="*/ 1311275 h 1311275"/>
                    <a:gd name="connsiteX3" fmla="*/ 0 w 1574815"/>
                    <a:gd name="connsiteY3" fmla="*/ 688975 h 1311275"/>
                    <a:gd name="connsiteX0" fmla="*/ 0 w 1641046"/>
                    <a:gd name="connsiteY0" fmla="*/ 688975 h 1311275"/>
                    <a:gd name="connsiteX1" fmla="*/ 1406525 w 1641046"/>
                    <a:gd name="connsiteY1" fmla="*/ 0 h 1311275"/>
                    <a:gd name="connsiteX2" fmla="*/ 1228725 w 1641046"/>
                    <a:gd name="connsiteY2" fmla="*/ 1311275 h 1311275"/>
                    <a:gd name="connsiteX3" fmla="*/ 0 w 1641046"/>
                    <a:gd name="connsiteY3" fmla="*/ 688975 h 1311275"/>
                    <a:gd name="connsiteX0" fmla="*/ 0 w 1642017"/>
                    <a:gd name="connsiteY0" fmla="*/ 688975 h 1289050"/>
                    <a:gd name="connsiteX1" fmla="*/ 1406525 w 1642017"/>
                    <a:gd name="connsiteY1" fmla="*/ 0 h 1289050"/>
                    <a:gd name="connsiteX2" fmla="*/ 1231900 w 1642017"/>
                    <a:gd name="connsiteY2" fmla="*/ 1289050 h 1289050"/>
                    <a:gd name="connsiteX3" fmla="*/ 0 w 1642017"/>
                    <a:gd name="connsiteY3" fmla="*/ 688975 h 1289050"/>
                    <a:gd name="connsiteX0" fmla="*/ 0 w 1642017"/>
                    <a:gd name="connsiteY0" fmla="*/ 688975 h 1388056"/>
                    <a:gd name="connsiteX1" fmla="*/ 1406525 w 1642017"/>
                    <a:gd name="connsiteY1" fmla="*/ 0 h 1388056"/>
                    <a:gd name="connsiteX2" fmla="*/ 1231900 w 1642017"/>
                    <a:gd name="connsiteY2" fmla="*/ 1289050 h 1388056"/>
                    <a:gd name="connsiteX3" fmla="*/ 0 w 1642017"/>
                    <a:gd name="connsiteY3" fmla="*/ 688975 h 1388056"/>
                    <a:gd name="connsiteX0" fmla="*/ 0 w 1639122"/>
                    <a:gd name="connsiteY0" fmla="*/ 688975 h 1383671"/>
                    <a:gd name="connsiteX1" fmla="*/ 1406525 w 1639122"/>
                    <a:gd name="connsiteY1" fmla="*/ 0 h 1383671"/>
                    <a:gd name="connsiteX2" fmla="*/ 1222375 w 1639122"/>
                    <a:gd name="connsiteY2" fmla="*/ 1282700 h 1383671"/>
                    <a:gd name="connsiteX3" fmla="*/ 0 w 1639122"/>
                    <a:gd name="connsiteY3" fmla="*/ 688975 h 1383671"/>
                    <a:gd name="connsiteX0" fmla="*/ 0 w 1639122"/>
                    <a:gd name="connsiteY0" fmla="*/ 688975 h 1383671"/>
                    <a:gd name="connsiteX1" fmla="*/ 1406525 w 1639122"/>
                    <a:gd name="connsiteY1" fmla="*/ 0 h 1383671"/>
                    <a:gd name="connsiteX2" fmla="*/ 1222375 w 1639122"/>
                    <a:gd name="connsiteY2" fmla="*/ 1282700 h 1383671"/>
                    <a:gd name="connsiteX3" fmla="*/ 0 w 1639122"/>
                    <a:gd name="connsiteY3" fmla="*/ 688975 h 1383671"/>
                    <a:gd name="connsiteX0" fmla="*/ 0 w 1653155"/>
                    <a:gd name="connsiteY0" fmla="*/ 688975 h 1368603"/>
                    <a:gd name="connsiteX1" fmla="*/ 1406525 w 1653155"/>
                    <a:gd name="connsiteY1" fmla="*/ 0 h 1368603"/>
                    <a:gd name="connsiteX2" fmla="*/ 1266825 w 1653155"/>
                    <a:gd name="connsiteY2" fmla="*/ 1260475 h 1368603"/>
                    <a:gd name="connsiteX3" fmla="*/ 0 w 1653155"/>
                    <a:gd name="connsiteY3" fmla="*/ 688975 h 1368603"/>
                    <a:gd name="connsiteX0" fmla="*/ 0 w 1653155"/>
                    <a:gd name="connsiteY0" fmla="*/ 688975 h 1375538"/>
                    <a:gd name="connsiteX1" fmla="*/ 1406525 w 1653155"/>
                    <a:gd name="connsiteY1" fmla="*/ 0 h 1375538"/>
                    <a:gd name="connsiteX2" fmla="*/ 1266825 w 1653155"/>
                    <a:gd name="connsiteY2" fmla="*/ 1260475 h 1375538"/>
                    <a:gd name="connsiteX3" fmla="*/ 0 w 1653155"/>
                    <a:gd name="connsiteY3" fmla="*/ 688975 h 1375538"/>
                    <a:gd name="connsiteX0" fmla="*/ 0 w 1658501"/>
                    <a:gd name="connsiteY0" fmla="*/ 688975 h 1399491"/>
                    <a:gd name="connsiteX1" fmla="*/ 1406525 w 1658501"/>
                    <a:gd name="connsiteY1" fmla="*/ 0 h 1399491"/>
                    <a:gd name="connsiteX2" fmla="*/ 1282700 w 1658501"/>
                    <a:gd name="connsiteY2" fmla="*/ 1295400 h 1399491"/>
                    <a:gd name="connsiteX3" fmla="*/ 0 w 1658501"/>
                    <a:gd name="connsiteY3" fmla="*/ 688975 h 1399491"/>
                    <a:gd name="connsiteX0" fmla="*/ 0 w 1651067"/>
                    <a:gd name="connsiteY0" fmla="*/ 688975 h 1397270"/>
                    <a:gd name="connsiteX1" fmla="*/ 1406525 w 1651067"/>
                    <a:gd name="connsiteY1" fmla="*/ 0 h 1397270"/>
                    <a:gd name="connsiteX2" fmla="*/ 1260475 w 1651067"/>
                    <a:gd name="connsiteY2" fmla="*/ 1292225 h 1397270"/>
                    <a:gd name="connsiteX3" fmla="*/ 0 w 1651067"/>
                    <a:gd name="connsiteY3" fmla="*/ 688975 h 1397270"/>
                    <a:gd name="connsiteX0" fmla="*/ 0 w 1651067"/>
                    <a:gd name="connsiteY0" fmla="*/ 688975 h 1408491"/>
                    <a:gd name="connsiteX1" fmla="*/ 1406525 w 1651067"/>
                    <a:gd name="connsiteY1" fmla="*/ 0 h 1408491"/>
                    <a:gd name="connsiteX2" fmla="*/ 1260475 w 1651067"/>
                    <a:gd name="connsiteY2" fmla="*/ 1292225 h 1408491"/>
                    <a:gd name="connsiteX3" fmla="*/ 0 w 1651067"/>
                    <a:gd name="connsiteY3" fmla="*/ 688975 h 1408491"/>
                    <a:gd name="connsiteX0" fmla="*/ 0 w 1651067"/>
                    <a:gd name="connsiteY0" fmla="*/ 688975 h 1408491"/>
                    <a:gd name="connsiteX1" fmla="*/ 1406525 w 1651067"/>
                    <a:gd name="connsiteY1" fmla="*/ 0 h 1408491"/>
                    <a:gd name="connsiteX2" fmla="*/ 1260475 w 1651067"/>
                    <a:gd name="connsiteY2" fmla="*/ 1292225 h 1408491"/>
                    <a:gd name="connsiteX3" fmla="*/ 0 w 1651067"/>
                    <a:gd name="connsiteY3" fmla="*/ 688975 h 1408491"/>
                    <a:gd name="connsiteX0" fmla="*/ 0 w 1651067"/>
                    <a:gd name="connsiteY0" fmla="*/ 688975 h 1408491"/>
                    <a:gd name="connsiteX1" fmla="*/ 1406525 w 1651067"/>
                    <a:gd name="connsiteY1" fmla="*/ 0 h 1408491"/>
                    <a:gd name="connsiteX2" fmla="*/ 1260475 w 1651067"/>
                    <a:gd name="connsiteY2" fmla="*/ 1292225 h 1408491"/>
                    <a:gd name="connsiteX3" fmla="*/ 0 w 1651067"/>
                    <a:gd name="connsiteY3" fmla="*/ 688975 h 1408491"/>
                  </a:gdLst>
                  <a:ahLst/>
                  <a:cxnLst>
                    <a:cxn ang="0">
                      <a:pos x="connsiteX0" y="connsiteY0"/>
                    </a:cxn>
                    <a:cxn ang="0">
                      <a:pos x="connsiteX1" y="connsiteY1"/>
                    </a:cxn>
                    <a:cxn ang="0">
                      <a:pos x="connsiteX2" y="connsiteY2"/>
                    </a:cxn>
                    <a:cxn ang="0">
                      <a:pos x="connsiteX3" y="connsiteY3"/>
                    </a:cxn>
                  </a:cxnLst>
                  <a:rect l="l" t="t" r="r" b="b"/>
                  <a:pathLst>
                    <a:path w="1651067" h="1408491">
                      <a:moveTo>
                        <a:pt x="0" y="688975"/>
                      </a:moveTo>
                      <a:cubicBezTo>
                        <a:pt x="802217" y="675217"/>
                        <a:pt x="1175808" y="353483"/>
                        <a:pt x="1406525" y="0"/>
                      </a:cubicBezTo>
                      <a:cubicBezTo>
                        <a:pt x="1864783" y="461433"/>
                        <a:pt x="1599142" y="1107017"/>
                        <a:pt x="1260475" y="1292225"/>
                      </a:cubicBezTo>
                      <a:cubicBezTo>
                        <a:pt x="990600" y="1466850"/>
                        <a:pt x="158750" y="1562100"/>
                        <a:pt x="0" y="688975"/>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5" name="Rectangle 6"/>
                <p:cNvSpPr/>
                <p:nvPr/>
              </p:nvSpPr>
              <p:spPr>
                <a:xfrm>
                  <a:off x="6898750" y="2514717"/>
                  <a:ext cx="418089" cy="746584"/>
                </a:xfrm>
                <a:custGeom>
                  <a:avLst/>
                  <a:gdLst>
                    <a:gd name="connsiteX0" fmla="*/ 0 w 180975"/>
                    <a:gd name="connsiteY0" fmla="*/ 0 h 635606"/>
                    <a:gd name="connsiteX1" fmla="*/ 180975 w 180975"/>
                    <a:gd name="connsiteY1" fmla="*/ 0 h 635606"/>
                    <a:gd name="connsiteX2" fmla="*/ 180975 w 180975"/>
                    <a:gd name="connsiteY2" fmla="*/ 635606 h 635606"/>
                    <a:gd name="connsiteX3" fmla="*/ 0 w 180975"/>
                    <a:gd name="connsiteY3" fmla="*/ 635606 h 635606"/>
                    <a:gd name="connsiteX4" fmla="*/ 0 w 180975"/>
                    <a:gd name="connsiteY4" fmla="*/ 0 h 635606"/>
                    <a:gd name="connsiteX0" fmla="*/ 25400 w 206375"/>
                    <a:gd name="connsiteY0" fmla="*/ 0 h 635606"/>
                    <a:gd name="connsiteX1" fmla="*/ 206375 w 206375"/>
                    <a:gd name="connsiteY1" fmla="*/ 0 h 635606"/>
                    <a:gd name="connsiteX2" fmla="*/ 206375 w 206375"/>
                    <a:gd name="connsiteY2" fmla="*/ 635606 h 635606"/>
                    <a:gd name="connsiteX3" fmla="*/ 0 w 206375"/>
                    <a:gd name="connsiteY3" fmla="*/ 629256 h 635606"/>
                    <a:gd name="connsiteX4" fmla="*/ 25400 w 206375"/>
                    <a:gd name="connsiteY4" fmla="*/ 0 h 635606"/>
                    <a:gd name="connsiteX0" fmla="*/ 25400 w 206375"/>
                    <a:gd name="connsiteY0" fmla="*/ 0 h 638781"/>
                    <a:gd name="connsiteX1" fmla="*/ 206375 w 206375"/>
                    <a:gd name="connsiteY1" fmla="*/ 0 h 638781"/>
                    <a:gd name="connsiteX2" fmla="*/ 44450 w 206375"/>
                    <a:gd name="connsiteY2" fmla="*/ 638781 h 638781"/>
                    <a:gd name="connsiteX3" fmla="*/ 0 w 206375"/>
                    <a:gd name="connsiteY3" fmla="*/ 629256 h 638781"/>
                    <a:gd name="connsiteX4" fmla="*/ 25400 w 206375"/>
                    <a:gd name="connsiteY4" fmla="*/ 0 h 638781"/>
                    <a:gd name="connsiteX0" fmla="*/ 25400 w 206375"/>
                    <a:gd name="connsiteY0" fmla="*/ 0 h 638781"/>
                    <a:gd name="connsiteX1" fmla="*/ 206375 w 206375"/>
                    <a:gd name="connsiteY1" fmla="*/ 0 h 638781"/>
                    <a:gd name="connsiteX2" fmla="*/ 44450 w 206375"/>
                    <a:gd name="connsiteY2" fmla="*/ 638781 h 638781"/>
                    <a:gd name="connsiteX3" fmla="*/ 0 w 206375"/>
                    <a:gd name="connsiteY3" fmla="*/ 629256 h 638781"/>
                    <a:gd name="connsiteX4" fmla="*/ 25400 w 206375"/>
                    <a:gd name="connsiteY4" fmla="*/ 0 h 638781"/>
                    <a:gd name="connsiteX0" fmla="*/ 25400 w 241300"/>
                    <a:gd name="connsiteY0" fmla="*/ 152400 h 791181"/>
                    <a:gd name="connsiteX1" fmla="*/ 241300 w 241300"/>
                    <a:gd name="connsiteY1" fmla="*/ 0 h 791181"/>
                    <a:gd name="connsiteX2" fmla="*/ 44450 w 241300"/>
                    <a:gd name="connsiteY2" fmla="*/ 791181 h 791181"/>
                    <a:gd name="connsiteX3" fmla="*/ 0 w 241300"/>
                    <a:gd name="connsiteY3" fmla="*/ 781656 h 791181"/>
                    <a:gd name="connsiteX4" fmla="*/ 25400 w 241300"/>
                    <a:gd name="connsiteY4" fmla="*/ 152400 h 791181"/>
                    <a:gd name="connsiteX0" fmla="*/ 25400 w 254000"/>
                    <a:gd name="connsiteY0" fmla="*/ 98425 h 737206"/>
                    <a:gd name="connsiteX1" fmla="*/ 254000 w 254000"/>
                    <a:gd name="connsiteY1" fmla="*/ 0 h 737206"/>
                    <a:gd name="connsiteX2" fmla="*/ 44450 w 254000"/>
                    <a:gd name="connsiteY2" fmla="*/ 737206 h 737206"/>
                    <a:gd name="connsiteX3" fmla="*/ 0 w 254000"/>
                    <a:gd name="connsiteY3" fmla="*/ 727681 h 737206"/>
                    <a:gd name="connsiteX4" fmla="*/ 25400 w 254000"/>
                    <a:gd name="connsiteY4" fmla="*/ 98425 h 737206"/>
                    <a:gd name="connsiteX0" fmla="*/ 25400 w 254000"/>
                    <a:gd name="connsiteY0" fmla="*/ 98425 h 737206"/>
                    <a:gd name="connsiteX1" fmla="*/ 254000 w 254000"/>
                    <a:gd name="connsiteY1" fmla="*/ 0 h 737206"/>
                    <a:gd name="connsiteX2" fmla="*/ 44450 w 254000"/>
                    <a:gd name="connsiteY2" fmla="*/ 737206 h 737206"/>
                    <a:gd name="connsiteX3" fmla="*/ 0 w 254000"/>
                    <a:gd name="connsiteY3" fmla="*/ 727681 h 737206"/>
                    <a:gd name="connsiteX4" fmla="*/ 25400 w 254000"/>
                    <a:gd name="connsiteY4" fmla="*/ 98425 h 737206"/>
                    <a:gd name="connsiteX0" fmla="*/ 25400 w 423068"/>
                    <a:gd name="connsiteY0" fmla="*/ 33956 h 672737"/>
                    <a:gd name="connsiteX1" fmla="*/ 423068 w 423068"/>
                    <a:gd name="connsiteY1" fmla="*/ 123650 h 672737"/>
                    <a:gd name="connsiteX2" fmla="*/ 44450 w 423068"/>
                    <a:gd name="connsiteY2" fmla="*/ 672737 h 672737"/>
                    <a:gd name="connsiteX3" fmla="*/ 0 w 423068"/>
                    <a:gd name="connsiteY3" fmla="*/ 663212 h 672737"/>
                    <a:gd name="connsiteX4" fmla="*/ 25400 w 423068"/>
                    <a:gd name="connsiteY4" fmla="*/ 33956 h 672737"/>
                    <a:gd name="connsiteX0" fmla="*/ 25400 w 423068"/>
                    <a:gd name="connsiteY0" fmla="*/ 33956 h 672737"/>
                    <a:gd name="connsiteX1" fmla="*/ 423068 w 423068"/>
                    <a:gd name="connsiteY1" fmla="*/ 123650 h 672737"/>
                    <a:gd name="connsiteX2" fmla="*/ 44450 w 423068"/>
                    <a:gd name="connsiteY2" fmla="*/ 672737 h 672737"/>
                    <a:gd name="connsiteX3" fmla="*/ 0 w 423068"/>
                    <a:gd name="connsiteY3" fmla="*/ 663212 h 672737"/>
                    <a:gd name="connsiteX4" fmla="*/ 322514 w 423068"/>
                    <a:gd name="connsiteY4" fmla="*/ 159180 h 672737"/>
                    <a:gd name="connsiteX5" fmla="*/ 25400 w 423068"/>
                    <a:gd name="connsiteY5" fmla="*/ 33956 h 672737"/>
                    <a:gd name="connsiteX0" fmla="*/ 25400 w 423068"/>
                    <a:gd name="connsiteY0" fmla="*/ 93439 h 732220"/>
                    <a:gd name="connsiteX1" fmla="*/ 423068 w 423068"/>
                    <a:gd name="connsiteY1" fmla="*/ 183133 h 732220"/>
                    <a:gd name="connsiteX2" fmla="*/ 44450 w 423068"/>
                    <a:gd name="connsiteY2" fmla="*/ 732220 h 732220"/>
                    <a:gd name="connsiteX3" fmla="*/ 0 w 423068"/>
                    <a:gd name="connsiteY3" fmla="*/ 722695 h 732220"/>
                    <a:gd name="connsiteX4" fmla="*/ 322514 w 423068"/>
                    <a:gd name="connsiteY4" fmla="*/ 218663 h 732220"/>
                    <a:gd name="connsiteX5" fmla="*/ 25400 w 423068"/>
                    <a:gd name="connsiteY5" fmla="*/ 93439 h 732220"/>
                    <a:gd name="connsiteX0" fmla="*/ 25400 w 426875"/>
                    <a:gd name="connsiteY0" fmla="*/ 93439 h 732220"/>
                    <a:gd name="connsiteX1" fmla="*/ 423068 w 426875"/>
                    <a:gd name="connsiteY1" fmla="*/ 183133 h 732220"/>
                    <a:gd name="connsiteX2" fmla="*/ 44450 w 426875"/>
                    <a:gd name="connsiteY2" fmla="*/ 732220 h 732220"/>
                    <a:gd name="connsiteX3" fmla="*/ 0 w 426875"/>
                    <a:gd name="connsiteY3" fmla="*/ 722695 h 732220"/>
                    <a:gd name="connsiteX4" fmla="*/ 322514 w 426875"/>
                    <a:gd name="connsiteY4" fmla="*/ 218663 h 732220"/>
                    <a:gd name="connsiteX5" fmla="*/ 25400 w 426875"/>
                    <a:gd name="connsiteY5" fmla="*/ 93439 h 732220"/>
                    <a:gd name="connsiteX0" fmla="*/ 25400 w 426528"/>
                    <a:gd name="connsiteY0" fmla="*/ 93439 h 732220"/>
                    <a:gd name="connsiteX1" fmla="*/ 423068 w 426528"/>
                    <a:gd name="connsiteY1" fmla="*/ 183133 h 732220"/>
                    <a:gd name="connsiteX2" fmla="*/ 44450 w 426528"/>
                    <a:gd name="connsiteY2" fmla="*/ 732220 h 732220"/>
                    <a:gd name="connsiteX3" fmla="*/ 0 w 426528"/>
                    <a:gd name="connsiteY3" fmla="*/ 722695 h 732220"/>
                    <a:gd name="connsiteX4" fmla="*/ 322514 w 426528"/>
                    <a:gd name="connsiteY4" fmla="*/ 218663 h 732220"/>
                    <a:gd name="connsiteX5" fmla="*/ 25400 w 426528"/>
                    <a:gd name="connsiteY5" fmla="*/ 93439 h 732220"/>
                    <a:gd name="connsiteX0" fmla="*/ 25400 w 424170"/>
                    <a:gd name="connsiteY0" fmla="*/ 91353 h 730134"/>
                    <a:gd name="connsiteX1" fmla="*/ 420687 w 424170"/>
                    <a:gd name="connsiteY1" fmla="*/ 185810 h 730134"/>
                    <a:gd name="connsiteX2" fmla="*/ 44450 w 424170"/>
                    <a:gd name="connsiteY2" fmla="*/ 730134 h 730134"/>
                    <a:gd name="connsiteX3" fmla="*/ 0 w 424170"/>
                    <a:gd name="connsiteY3" fmla="*/ 720609 h 730134"/>
                    <a:gd name="connsiteX4" fmla="*/ 322514 w 424170"/>
                    <a:gd name="connsiteY4" fmla="*/ 216577 h 730134"/>
                    <a:gd name="connsiteX5" fmla="*/ 25400 w 424170"/>
                    <a:gd name="connsiteY5" fmla="*/ 91353 h 730134"/>
                    <a:gd name="connsiteX0" fmla="*/ 20638 w 419408"/>
                    <a:gd name="connsiteY0" fmla="*/ 91353 h 730134"/>
                    <a:gd name="connsiteX1" fmla="*/ 415925 w 419408"/>
                    <a:gd name="connsiteY1" fmla="*/ 185810 h 730134"/>
                    <a:gd name="connsiteX2" fmla="*/ 39688 w 419408"/>
                    <a:gd name="connsiteY2" fmla="*/ 730134 h 730134"/>
                    <a:gd name="connsiteX3" fmla="*/ 0 w 419408"/>
                    <a:gd name="connsiteY3" fmla="*/ 720609 h 730134"/>
                    <a:gd name="connsiteX4" fmla="*/ 317752 w 419408"/>
                    <a:gd name="connsiteY4" fmla="*/ 216577 h 730134"/>
                    <a:gd name="connsiteX5" fmla="*/ 20638 w 419408"/>
                    <a:gd name="connsiteY5" fmla="*/ 91353 h 730134"/>
                    <a:gd name="connsiteX0" fmla="*/ 20638 w 419295"/>
                    <a:gd name="connsiteY0" fmla="*/ 91353 h 730134"/>
                    <a:gd name="connsiteX1" fmla="*/ 415925 w 419295"/>
                    <a:gd name="connsiteY1" fmla="*/ 185810 h 730134"/>
                    <a:gd name="connsiteX2" fmla="*/ 27781 w 419295"/>
                    <a:gd name="connsiteY2" fmla="*/ 730134 h 730134"/>
                    <a:gd name="connsiteX3" fmla="*/ 0 w 419295"/>
                    <a:gd name="connsiteY3" fmla="*/ 720609 h 730134"/>
                    <a:gd name="connsiteX4" fmla="*/ 317752 w 419295"/>
                    <a:gd name="connsiteY4" fmla="*/ 216577 h 730134"/>
                    <a:gd name="connsiteX5" fmla="*/ 20638 w 419295"/>
                    <a:gd name="connsiteY5" fmla="*/ 91353 h 730134"/>
                    <a:gd name="connsiteX0" fmla="*/ 20638 w 419295"/>
                    <a:gd name="connsiteY0" fmla="*/ 91353 h 730134"/>
                    <a:gd name="connsiteX1" fmla="*/ 415925 w 419295"/>
                    <a:gd name="connsiteY1" fmla="*/ 185810 h 730134"/>
                    <a:gd name="connsiteX2" fmla="*/ 27781 w 419295"/>
                    <a:gd name="connsiteY2" fmla="*/ 730134 h 730134"/>
                    <a:gd name="connsiteX3" fmla="*/ 0 w 419295"/>
                    <a:gd name="connsiteY3" fmla="*/ 720609 h 730134"/>
                    <a:gd name="connsiteX4" fmla="*/ 317752 w 419295"/>
                    <a:gd name="connsiteY4" fmla="*/ 216577 h 730134"/>
                    <a:gd name="connsiteX5" fmla="*/ 20638 w 419295"/>
                    <a:gd name="connsiteY5" fmla="*/ 91353 h 730134"/>
                    <a:gd name="connsiteX0" fmla="*/ 20638 w 419295"/>
                    <a:gd name="connsiteY0" fmla="*/ 91353 h 730134"/>
                    <a:gd name="connsiteX1" fmla="*/ 415925 w 419295"/>
                    <a:gd name="connsiteY1" fmla="*/ 185810 h 730134"/>
                    <a:gd name="connsiteX2" fmla="*/ 27781 w 419295"/>
                    <a:gd name="connsiteY2" fmla="*/ 730134 h 730134"/>
                    <a:gd name="connsiteX3" fmla="*/ 0 w 419295"/>
                    <a:gd name="connsiteY3" fmla="*/ 720609 h 730134"/>
                    <a:gd name="connsiteX4" fmla="*/ 317752 w 419295"/>
                    <a:gd name="connsiteY4" fmla="*/ 216577 h 730134"/>
                    <a:gd name="connsiteX5" fmla="*/ 20638 w 419295"/>
                    <a:gd name="connsiteY5" fmla="*/ 91353 h 730134"/>
                    <a:gd name="connsiteX0" fmla="*/ 20638 w 419295"/>
                    <a:gd name="connsiteY0" fmla="*/ 91353 h 730134"/>
                    <a:gd name="connsiteX1" fmla="*/ 415925 w 419295"/>
                    <a:gd name="connsiteY1" fmla="*/ 185810 h 730134"/>
                    <a:gd name="connsiteX2" fmla="*/ 27781 w 419295"/>
                    <a:gd name="connsiteY2" fmla="*/ 730134 h 730134"/>
                    <a:gd name="connsiteX3" fmla="*/ 0 w 419295"/>
                    <a:gd name="connsiteY3" fmla="*/ 720609 h 730134"/>
                    <a:gd name="connsiteX4" fmla="*/ 327277 w 419295"/>
                    <a:gd name="connsiteY4" fmla="*/ 216577 h 730134"/>
                    <a:gd name="connsiteX5" fmla="*/ 20638 w 419295"/>
                    <a:gd name="connsiteY5" fmla="*/ 91353 h 730134"/>
                    <a:gd name="connsiteX0" fmla="*/ 20638 w 419295"/>
                    <a:gd name="connsiteY0" fmla="*/ 91353 h 730134"/>
                    <a:gd name="connsiteX1" fmla="*/ 415925 w 419295"/>
                    <a:gd name="connsiteY1" fmla="*/ 185810 h 730134"/>
                    <a:gd name="connsiteX2" fmla="*/ 27781 w 419295"/>
                    <a:gd name="connsiteY2" fmla="*/ 730134 h 730134"/>
                    <a:gd name="connsiteX3" fmla="*/ 0 w 419295"/>
                    <a:gd name="connsiteY3" fmla="*/ 720609 h 730134"/>
                    <a:gd name="connsiteX4" fmla="*/ 327277 w 419295"/>
                    <a:gd name="connsiteY4" fmla="*/ 216577 h 730134"/>
                    <a:gd name="connsiteX5" fmla="*/ 20638 w 419295"/>
                    <a:gd name="connsiteY5" fmla="*/ 91353 h 730134"/>
                    <a:gd name="connsiteX0" fmla="*/ 20638 w 419295"/>
                    <a:gd name="connsiteY0" fmla="*/ 91353 h 730134"/>
                    <a:gd name="connsiteX1" fmla="*/ 415925 w 419295"/>
                    <a:gd name="connsiteY1" fmla="*/ 185810 h 730134"/>
                    <a:gd name="connsiteX2" fmla="*/ 27781 w 419295"/>
                    <a:gd name="connsiteY2" fmla="*/ 730134 h 730134"/>
                    <a:gd name="connsiteX3" fmla="*/ 0 w 419295"/>
                    <a:gd name="connsiteY3" fmla="*/ 720609 h 730134"/>
                    <a:gd name="connsiteX4" fmla="*/ 334421 w 419295"/>
                    <a:gd name="connsiteY4" fmla="*/ 216577 h 730134"/>
                    <a:gd name="connsiteX5" fmla="*/ 20638 w 419295"/>
                    <a:gd name="connsiteY5" fmla="*/ 91353 h 730134"/>
                    <a:gd name="connsiteX0" fmla="*/ 20638 w 419295"/>
                    <a:gd name="connsiteY0" fmla="*/ 91353 h 730134"/>
                    <a:gd name="connsiteX1" fmla="*/ 415925 w 419295"/>
                    <a:gd name="connsiteY1" fmla="*/ 185810 h 730134"/>
                    <a:gd name="connsiteX2" fmla="*/ 27781 w 419295"/>
                    <a:gd name="connsiteY2" fmla="*/ 730134 h 730134"/>
                    <a:gd name="connsiteX3" fmla="*/ 0 w 419295"/>
                    <a:gd name="connsiteY3" fmla="*/ 720609 h 730134"/>
                    <a:gd name="connsiteX4" fmla="*/ 334421 w 419295"/>
                    <a:gd name="connsiteY4" fmla="*/ 216577 h 730134"/>
                    <a:gd name="connsiteX5" fmla="*/ 20638 w 419295"/>
                    <a:gd name="connsiteY5" fmla="*/ 91353 h 730134"/>
                    <a:gd name="connsiteX0" fmla="*/ 20638 w 419295"/>
                    <a:gd name="connsiteY0" fmla="*/ 91353 h 730134"/>
                    <a:gd name="connsiteX1" fmla="*/ 415925 w 419295"/>
                    <a:gd name="connsiteY1" fmla="*/ 185810 h 730134"/>
                    <a:gd name="connsiteX2" fmla="*/ 27781 w 419295"/>
                    <a:gd name="connsiteY2" fmla="*/ 730134 h 730134"/>
                    <a:gd name="connsiteX3" fmla="*/ 0 w 419295"/>
                    <a:gd name="connsiteY3" fmla="*/ 720609 h 730134"/>
                    <a:gd name="connsiteX4" fmla="*/ 334421 w 419295"/>
                    <a:gd name="connsiteY4" fmla="*/ 216577 h 730134"/>
                    <a:gd name="connsiteX5" fmla="*/ 20638 w 419295"/>
                    <a:gd name="connsiteY5" fmla="*/ 91353 h 730134"/>
                    <a:gd name="connsiteX0" fmla="*/ 51594 w 450251"/>
                    <a:gd name="connsiteY0" fmla="*/ 91353 h 730134"/>
                    <a:gd name="connsiteX1" fmla="*/ 446881 w 450251"/>
                    <a:gd name="connsiteY1" fmla="*/ 185810 h 730134"/>
                    <a:gd name="connsiteX2" fmla="*/ 58737 w 450251"/>
                    <a:gd name="connsiteY2" fmla="*/ 730134 h 730134"/>
                    <a:gd name="connsiteX3" fmla="*/ 0 w 450251"/>
                    <a:gd name="connsiteY3" fmla="*/ 725372 h 730134"/>
                    <a:gd name="connsiteX4" fmla="*/ 365377 w 450251"/>
                    <a:gd name="connsiteY4" fmla="*/ 216577 h 730134"/>
                    <a:gd name="connsiteX5" fmla="*/ 51594 w 450251"/>
                    <a:gd name="connsiteY5" fmla="*/ 91353 h 730134"/>
                    <a:gd name="connsiteX0" fmla="*/ 80169 w 478826"/>
                    <a:gd name="connsiteY0" fmla="*/ 91353 h 758710"/>
                    <a:gd name="connsiteX1" fmla="*/ 475456 w 478826"/>
                    <a:gd name="connsiteY1" fmla="*/ 185810 h 758710"/>
                    <a:gd name="connsiteX2" fmla="*/ 87312 w 478826"/>
                    <a:gd name="connsiteY2" fmla="*/ 730134 h 758710"/>
                    <a:gd name="connsiteX3" fmla="*/ 0 w 478826"/>
                    <a:gd name="connsiteY3" fmla="*/ 758710 h 758710"/>
                    <a:gd name="connsiteX4" fmla="*/ 393952 w 478826"/>
                    <a:gd name="connsiteY4" fmla="*/ 216577 h 758710"/>
                    <a:gd name="connsiteX5" fmla="*/ 80169 w 478826"/>
                    <a:gd name="connsiteY5" fmla="*/ 91353 h 758710"/>
                    <a:gd name="connsiteX0" fmla="*/ 86440 w 485097"/>
                    <a:gd name="connsiteY0" fmla="*/ 91353 h 787001"/>
                    <a:gd name="connsiteX1" fmla="*/ 481727 w 485097"/>
                    <a:gd name="connsiteY1" fmla="*/ 185810 h 787001"/>
                    <a:gd name="connsiteX2" fmla="*/ 93583 w 485097"/>
                    <a:gd name="connsiteY2" fmla="*/ 730134 h 787001"/>
                    <a:gd name="connsiteX3" fmla="*/ 6271 w 485097"/>
                    <a:gd name="connsiteY3" fmla="*/ 758710 h 787001"/>
                    <a:gd name="connsiteX4" fmla="*/ 400223 w 485097"/>
                    <a:gd name="connsiteY4" fmla="*/ 216577 h 787001"/>
                    <a:gd name="connsiteX5" fmla="*/ 86440 w 485097"/>
                    <a:gd name="connsiteY5" fmla="*/ 91353 h 787001"/>
                    <a:gd name="connsiteX0" fmla="*/ 31710 w 430367"/>
                    <a:gd name="connsiteY0" fmla="*/ 91353 h 752573"/>
                    <a:gd name="connsiteX1" fmla="*/ 426997 w 430367"/>
                    <a:gd name="connsiteY1" fmla="*/ 185810 h 752573"/>
                    <a:gd name="connsiteX2" fmla="*/ 38853 w 430367"/>
                    <a:gd name="connsiteY2" fmla="*/ 730134 h 752573"/>
                    <a:gd name="connsiteX3" fmla="*/ 13454 w 430367"/>
                    <a:gd name="connsiteY3" fmla="*/ 711085 h 752573"/>
                    <a:gd name="connsiteX4" fmla="*/ 345493 w 430367"/>
                    <a:gd name="connsiteY4" fmla="*/ 216577 h 752573"/>
                    <a:gd name="connsiteX5" fmla="*/ 31710 w 430367"/>
                    <a:gd name="connsiteY5" fmla="*/ 91353 h 752573"/>
                    <a:gd name="connsiteX0" fmla="*/ 21587 w 420244"/>
                    <a:gd name="connsiteY0" fmla="*/ 91353 h 752573"/>
                    <a:gd name="connsiteX1" fmla="*/ 416874 w 420244"/>
                    <a:gd name="connsiteY1" fmla="*/ 185810 h 752573"/>
                    <a:gd name="connsiteX2" fmla="*/ 28730 w 420244"/>
                    <a:gd name="connsiteY2" fmla="*/ 730134 h 752573"/>
                    <a:gd name="connsiteX3" fmla="*/ 17618 w 420244"/>
                    <a:gd name="connsiteY3" fmla="*/ 711085 h 752573"/>
                    <a:gd name="connsiteX4" fmla="*/ 335370 w 420244"/>
                    <a:gd name="connsiteY4" fmla="*/ 216577 h 752573"/>
                    <a:gd name="connsiteX5" fmla="*/ 21587 w 420244"/>
                    <a:gd name="connsiteY5" fmla="*/ 91353 h 752573"/>
                    <a:gd name="connsiteX0" fmla="*/ 24755 w 423412"/>
                    <a:gd name="connsiteY0" fmla="*/ 91353 h 744725"/>
                    <a:gd name="connsiteX1" fmla="*/ 420042 w 423412"/>
                    <a:gd name="connsiteY1" fmla="*/ 185810 h 744725"/>
                    <a:gd name="connsiteX2" fmla="*/ 31898 w 423412"/>
                    <a:gd name="connsiteY2" fmla="*/ 730134 h 744725"/>
                    <a:gd name="connsiteX3" fmla="*/ 16024 w 423412"/>
                    <a:gd name="connsiteY3" fmla="*/ 696797 h 744725"/>
                    <a:gd name="connsiteX4" fmla="*/ 338538 w 423412"/>
                    <a:gd name="connsiteY4" fmla="*/ 216577 h 744725"/>
                    <a:gd name="connsiteX5" fmla="*/ 24755 w 423412"/>
                    <a:gd name="connsiteY5" fmla="*/ 91353 h 744725"/>
                    <a:gd name="connsiteX0" fmla="*/ 24755 w 423412"/>
                    <a:gd name="connsiteY0" fmla="*/ 91353 h 744725"/>
                    <a:gd name="connsiteX1" fmla="*/ 420042 w 423412"/>
                    <a:gd name="connsiteY1" fmla="*/ 185810 h 744725"/>
                    <a:gd name="connsiteX2" fmla="*/ 31898 w 423412"/>
                    <a:gd name="connsiteY2" fmla="*/ 730134 h 744725"/>
                    <a:gd name="connsiteX3" fmla="*/ 16024 w 423412"/>
                    <a:gd name="connsiteY3" fmla="*/ 696797 h 744725"/>
                    <a:gd name="connsiteX4" fmla="*/ 338538 w 423412"/>
                    <a:gd name="connsiteY4" fmla="*/ 216577 h 744725"/>
                    <a:gd name="connsiteX5" fmla="*/ 24755 w 423412"/>
                    <a:gd name="connsiteY5" fmla="*/ 91353 h 744725"/>
                    <a:gd name="connsiteX0" fmla="*/ 24755 w 423412"/>
                    <a:gd name="connsiteY0" fmla="*/ 91353 h 744725"/>
                    <a:gd name="connsiteX1" fmla="*/ 420042 w 423412"/>
                    <a:gd name="connsiteY1" fmla="*/ 185810 h 744725"/>
                    <a:gd name="connsiteX2" fmla="*/ 31898 w 423412"/>
                    <a:gd name="connsiteY2" fmla="*/ 730134 h 744725"/>
                    <a:gd name="connsiteX3" fmla="*/ 16024 w 423412"/>
                    <a:gd name="connsiteY3" fmla="*/ 696797 h 744725"/>
                    <a:gd name="connsiteX4" fmla="*/ 338538 w 423412"/>
                    <a:gd name="connsiteY4" fmla="*/ 216577 h 744725"/>
                    <a:gd name="connsiteX5" fmla="*/ 24755 w 423412"/>
                    <a:gd name="connsiteY5" fmla="*/ 91353 h 744725"/>
                    <a:gd name="connsiteX0" fmla="*/ 24755 w 423522"/>
                    <a:gd name="connsiteY0" fmla="*/ 91353 h 744725"/>
                    <a:gd name="connsiteX1" fmla="*/ 420042 w 423522"/>
                    <a:gd name="connsiteY1" fmla="*/ 185810 h 744725"/>
                    <a:gd name="connsiteX2" fmla="*/ 31898 w 423522"/>
                    <a:gd name="connsiteY2" fmla="*/ 730134 h 744725"/>
                    <a:gd name="connsiteX3" fmla="*/ 16024 w 423522"/>
                    <a:gd name="connsiteY3" fmla="*/ 696797 h 744725"/>
                    <a:gd name="connsiteX4" fmla="*/ 338538 w 423522"/>
                    <a:gd name="connsiteY4" fmla="*/ 216577 h 744725"/>
                    <a:gd name="connsiteX5" fmla="*/ 24755 w 423522"/>
                    <a:gd name="connsiteY5" fmla="*/ 91353 h 744725"/>
                    <a:gd name="connsiteX0" fmla="*/ 21617 w 420384"/>
                    <a:gd name="connsiteY0" fmla="*/ 91353 h 732460"/>
                    <a:gd name="connsiteX1" fmla="*/ 416904 w 420384"/>
                    <a:gd name="connsiteY1" fmla="*/ 185810 h 732460"/>
                    <a:gd name="connsiteX2" fmla="*/ 28760 w 420384"/>
                    <a:gd name="connsiteY2" fmla="*/ 730134 h 732460"/>
                    <a:gd name="connsiteX3" fmla="*/ 12886 w 420384"/>
                    <a:gd name="connsiteY3" fmla="*/ 696797 h 732460"/>
                    <a:gd name="connsiteX4" fmla="*/ 335400 w 420384"/>
                    <a:gd name="connsiteY4" fmla="*/ 216577 h 732460"/>
                    <a:gd name="connsiteX5" fmla="*/ 21617 w 420384"/>
                    <a:gd name="connsiteY5" fmla="*/ 91353 h 732460"/>
                    <a:gd name="connsiteX0" fmla="*/ 18831 w 417598"/>
                    <a:gd name="connsiteY0" fmla="*/ 91353 h 736080"/>
                    <a:gd name="connsiteX1" fmla="*/ 414118 w 417598"/>
                    <a:gd name="connsiteY1" fmla="*/ 185810 h 736080"/>
                    <a:gd name="connsiteX2" fmla="*/ 25974 w 417598"/>
                    <a:gd name="connsiteY2" fmla="*/ 730134 h 736080"/>
                    <a:gd name="connsiteX3" fmla="*/ 10100 w 417598"/>
                    <a:gd name="connsiteY3" fmla="*/ 696797 h 736080"/>
                    <a:gd name="connsiteX4" fmla="*/ 332614 w 417598"/>
                    <a:gd name="connsiteY4" fmla="*/ 216577 h 736080"/>
                    <a:gd name="connsiteX5" fmla="*/ 18831 w 417598"/>
                    <a:gd name="connsiteY5" fmla="*/ 91353 h 736080"/>
                    <a:gd name="connsiteX0" fmla="*/ 22272 w 421039"/>
                    <a:gd name="connsiteY0" fmla="*/ 91353 h 740998"/>
                    <a:gd name="connsiteX1" fmla="*/ 417559 w 421039"/>
                    <a:gd name="connsiteY1" fmla="*/ 185810 h 740998"/>
                    <a:gd name="connsiteX2" fmla="*/ 29415 w 421039"/>
                    <a:gd name="connsiteY2" fmla="*/ 730134 h 740998"/>
                    <a:gd name="connsiteX3" fmla="*/ 13541 w 421039"/>
                    <a:gd name="connsiteY3" fmla="*/ 696797 h 740998"/>
                    <a:gd name="connsiteX4" fmla="*/ 336055 w 421039"/>
                    <a:gd name="connsiteY4" fmla="*/ 216577 h 740998"/>
                    <a:gd name="connsiteX5" fmla="*/ 22272 w 421039"/>
                    <a:gd name="connsiteY5" fmla="*/ 91353 h 740998"/>
                    <a:gd name="connsiteX0" fmla="*/ 22272 w 421039"/>
                    <a:gd name="connsiteY0" fmla="*/ 91353 h 747630"/>
                    <a:gd name="connsiteX1" fmla="*/ 417559 w 421039"/>
                    <a:gd name="connsiteY1" fmla="*/ 185810 h 747630"/>
                    <a:gd name="connsiteX2" fmla="*/ 29415 w 421039"/>
                    <a:gd name="connsiteY2" fmla="*/ 730134 h 747630"/>
                    <a:gd name="connsiteX3" fmla="*/ 13541 w 421039"/>
                    <a:gd name="connsiteY3" fmla="*/ 696797 h 747630"/>
                    <a:gd name="connsiteX4" fmla="*/ 336055 w 421039"/>
                    <a:gd name="connsiteY4" fmla="*/ 216577 h 747630"/>
                    <a:gd name="connsiteX5" fmla="*/ 22272 w 421039"/>
                    <a:gd name="connsiteY5" fmla="*/ 91353 h 747630"/>
                    <a:gd name="connsiteX0" fmla="*/ 19322 w 418089"/>
                    <a:gd name="connsiteY0" fmla="*/ 91353 h 746584"/>
                    <a:gd name="connsiteX1" fmla="*/ 414609 w 418089"/>
                    <a:gd name="connsiteY1" fmla="*/ 185810 h 746584"/>
                    <a:gd name="connsiteX2" fmla="*/ 26465 w 418089"/>
                    <a:gd name="connsiteY2" fmla="*/ 730134 h 746584"/>
                    <a:gd name="connsiteX3" fmla="*/ 10591 w 418089"/>
                    <a:gd name="connsiteY3" fmla="*/ 696797 h 746584"/>
                    <a:gd name="connsiteX4" fmla="*/ 333105 w 418089"/>
                    <a:gd name="connsiteY4" fmla="*/ 216577 h 746584"/>
                    <a:gd name="connsiteX5" fmla="*/ 19322 w 418089"/>
                    <a:gd name="connsiteY5" fmla="*/ 91353 h 746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8089" h="746584">
                      <a:moveTo>
                        <a:pt x="19322" y="91353"/>
                      </a:moveTo>
                      <a:cubicBezTo>
                        <a:pt x="45516" y="-29561"/>
                        <a:pt x="347934" y="-59988"/>
                        <a:pt x="414609" y="185810"/>
                      </a:cubicBezTo>
                      <a:cubicBezTo>
                        <a:pt x="455091" y="447420"/>
                        <a:pt x="131241" y="561392"/>
                        <a:pt x="26465" y="730134"/>
                      </a:cubicBezTo>
                      <a:cubicBezTo>
                        <a:pt x="6886" y="758709"/>
                        <a:pt x="-12692" y="751566"/>
                        <a:pt x="10591" y="696797"/>
                      </a:cubicBezTo>
                      <a:cubicBezTo>
                        <a:pt x="60152" y="555774"/>
                        <a:pt x="321646" y="469519"/>
                        <a:pt x="333105" y="216577"/>
                      </a:cubicBezTo>
                      <a:cubicBezTo>
                        <a:pt x="323761" y="43867"/>
                        <a:pt x="116773" y="6888"/>
                        <a:pt x="19322" y="91353"/>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sp>
            <p:nvSpPr>
              <p:cNvPr id="12" name="Freeform 11"/>
              <p:cNvSpPr/>
              <p:nvPr/>
            </p:nvSpPr>
            <p:spPr>
              <a:xfrm>
                <a:off x="5031612" y="3542601"/>
                <a:ext cx="2105539" cy="502677"/>
              </a:xfrm>
              <a:custGeom>
                <a:avLst/>
                <a:gdLst>
                  <a:gd name="connsiteX0" fmla="*/ 208136 w 2076450"/>
                  <a:gd name="connsiteY0" fmla="*/ 0 h 497579"/>
                  <a:gd name="connsiteX1" fmla="*/ 247411 w 2076450"/>
                  <a:gd name="connsiteY1" fmla="*/ 42796 h 497579"/>
                  <a:gd name="connsiteX2" fmla="*/ 250740 w 2076450"/>
                  <a:gd name="connsiteY2" fmla="*/ 45183 h 497579"/>
                  <a:gd name="connsiteX3" fmla="*/ 227491 w 2076450"/>
                  <a:gd name="connsiteY3" fmla="*/ 51971 h 497579"/>
                  <a:gd name="connsiteX4" fmla="*/ 59532 w 2076450"/>
                  <a:gd name="connsiteY4" fmla="*/ 184444 h 497579"/>
                  <a:gd name="connsiteX5" fmla="*/ 1042988 w 2076450"/>
                  <a:gd name="connsiteY5" fmla="*/ 421379 h 497579"/>
                  <a:gd name="connsiteX6" fmla="*/ 2026444 w 2076450"/>
                  <a:gd name="connsiteY6" fmla="*/ 184444 h 497579"/>
                  <a:gd name="connsiteX7" fmla="*/ 1858485 w 2076450"/>
                  <a:gd name="connsiteY7" fmla="*/ 51971 h 497579"/>
                  <a:gd name="connsiteX8" fmla="*/ 1828468 w 2076450"/>
                  <a:gd name="connsiteY8" fmla="*/ 43206 h 497579"/>
                  <a:gd name="connsiteX9" fmla="*/ 1829040 w 2076450"/>
                  <a:gd name="connsiteY9" fmla="*/ 42796 h 497579"/>
                  <a:gd name="connsiteX10" fmla="*/ 1868315 w 2076450"/>
                  <a:gd name="connsiteY10" fmla="*/ 0 h 497579"/>
                  <a:gd name="connsiteX11" fmla="*/ 1899138 w 2076450"/>
                  <a:gd name="connsiteY11" fmla="*/ 11224 h 497579"/>
                  <a:gd name="connsiteX12" fmla="*/ 2076450 w 2076450"/>
                  <a:gd name="connsiteY12" fmla="*/ 185635 h 497579"/>
                  <a:gd name="connsiteX13" fmla="*/ 1038225 w 2076450"/>
                  <a:gd name="connsiteY13" fmla="*/ 497579 h 497579"/>
                  <a:gd name="connsiteX14" fmla="*/ 0 w 2076450"/>
                  <a:gd name="connsiteY14" fmla="*/ 185635 h 497579"/>
                  <a:gd name="connsiteX15" fmla="*/ 177313 w 2076450"/>
                  <a:gd name="connsiteY15" fmla="*/ 11224 h 497579"/>
                  <a:gd name="connsiteX0" fmla="*/ 208136 w 2076450"/>
                  <a:gd name="connsiteY0" fmla="*/ 0 h 497579"/>
                  <a:gd name="connsiteX1" fmla="*/ 247411 w 2076450"/>
                  <a:gd name="connsiteY1" fmla="*/ 42796 h 497579"/>
                  <a:gd name="connsiteX2" fmla="*/ 250740 w 2076450"/>
                  <a:gd name="connsiteY2" fmla="*/ 45183 h 497579"/>
                  <a:gd name="connsiteX3" fmla="*/ 227491 w 2076450"/>
                  <a:gd name="connsiteY3" fmla="*/ 51971 h 497579"/>
                  <a:gd name="connsiteX4" fmla="*/ 59532 w 2076450"/>
                  <a:gd name="connsiteY4" fmla="*/ 184444 h 497579"/>
                  <a:gd name="connsiteX5" fmla="*/ 1042988 w 2076450"/>
                  <a:gd name="connsiteY5" fmla="*/ 421379 h 497579"/>
                  <a:gd name="connsiteX6" fmla="*/ 2026444 w 2076450"/>
                  <a:gd name="connsiteY6" fmla="*/ 184444 h 497579"/>
                  <a:gd name="connsiteX7" fmla="*/ 1858485 w 2076450"/>
                  <a:gd name="connsiteY7" fmla="*/ 51971 h 497579"/>
                  <a:gd name="connsiteX8" fmla="*/ 1828468 w 2076450"/>
                  <a:gd name="connsiteY8" fmla="*/ 43206 h 497579"/>
                  <a:gd name="connsiteX9" fmla="*/ 1829040 w 2076450"/>
                  <a:gd name="connsiteY9" fmla="*/ 42796 h 497579"/>
                  <a:gd name="connsiteX10" fmla="*/ 1792115 w 2076450"/>
                  <a:gd name="connsiteY10" fmla="*/ 0 h 497579"/>
                  <a:gd name="connsiteX11" fmla="*/ 1899138 w 2076450"/>
                  <a:gd name="connsiteY11" fmla="*/ 11224 h 497579"/>
                  <a:gd name="connsiteX12" fmla="*/ 2076450 w 2076450"/>
                  <a:gd name="connsiteY12" fmla="*/ 185635 h 497579"/>
                  <a:gd name="connsiteX13" fmla="*/ 1038225 w 2076450"/>
                  <a:gd name="connsiteY13" fmla="*/ 497579 h 497579"/>
                  <a:gd name="connsiteX14" fmla="*/ 0 w 2076450"/>
                  <a:gd name="connsiteY14" fmla="*/ 185635 h 497579"/>
                  <a:gd name="connsiteX15" fmla="*/ 177313 w 2076450"/>
                  <a:gd name="connsiteY15" fmla="*/ 11224 h 497579"/>
                  <a:gd name="connsiteX16" fmla="*/ 208136 w 2076450"/>
                  <a:gd name="connsiteY16" fmla="*/ 0 h 497579"/>
                  <a:gd name="connsiteX0" fmla="*/ 208136 w 2076450"/>
                  <a:gd name="connsiteY0" fmla="*/ 0 h 497579"/>
                  <a:gd name="connsiteX1" fmla="*/ 247411 w 2076450"/>
                  <a:gd name="connsiteY1" fmla="*/ 42796 h 497579"/>
                  <a:gd name="connsiteX2" fmla="*/ 250740 w 2076450"/>
                  <a:gd name="connsiteY2" fmla="*/ 45183 h 497579"/>
                  <a:gd name="connsiteX3" fmla="*/ 227491 w 2076450"/>
                  <a:gd name="connsiteY3" fmla="*/ 51971 h 497579"/>
                  <a:gd name="connsiteX4" fmla="*/ 59532 w 2076450"/>
                  <a:gd name="connsiteY4" fmla="*/ 184444 h 497579"/>
                  <a:gd name="connsiteX5" fmla="*/ 1042988 w 2076450"/>
                  <a:gd name="connsiteY5" fmla="*/ 421379 h 497579"/>
                  <a:gd name="connsiteX6" fmla="*/ 2026444 w 2076450"/>
                  <a:gd name="connsiteY6" fmla="*/ 184444 h 497579"/>
                  <a:gd name="connsiteX7" fmla="*/ 1858485 w 2076450"/>
                  <a:gd name="connsiteY7" fmla="*/ 51971 h 497579"/>
                  <a:gd name="connsiteX8" fmla="*/ 1828468 w 2076450"/>
                  <a:gd name="connsiteY8" fmla="*/ 43206 h 497579"/>
                  <a:gd name="connsiteX9" fmla="*/ 1792115 w 2076450"/>
                  <a:gd name="connsiteY9" fmla="*/ 0 h 497579"/>
                  <a:gd name="connsiteX10" fmla="*/ 1899138 w 2076450"/>
                  <a:gd name="connsiteY10" fmla="*/ 11224 h 497579"/>
                  <a:gd name="connsiteX11" fmla="*/ 2076450 w 2076450"/>
                  <a:gd name="connsiteY11" fmla="*/ 185635 h 497579"/>
                  <a:gd name="connsiteX12" fmla="*/ 1038225 w 2076450"/>
                  <a:gd name="connsiteY12" fmla="*/ 497579 h 497579"/>
                  <a:gd name="connsiteX13" fmla="*/ 0 w 2076450"/>
                  <a:gd name="connsiteY13" fmla="*/ 185635 h 497579"/>
                  <a:gd name="connsiteX14" fmla="*/ 177313 w 2076450"/>
                  <a:gd name="connsiteY14" fmla="*/ 11224 h 497579"/>
                  <a:gd name="connsiteX15" fmla="*/ 208136 w 2076450"/>
                  <a:gd name="connsiteY15" fmla="*/ 0 h 497579"/>
                  <a:gd name="connsiteX0" fmla="*/ 208136 w 2076450"/>
                  <a:gd name="connsiteY0" fmla="*/ 0 h 497579"/>
                  <a:gd name="connsiteX1" fmla="*/ 247411 w 2076450"/>
                  <a:gd name="connsiteY1" fmla="*/ 42796 h 497579"/>
                  <a:gd name="connsiteX2" fmla="*/ 250740 w 2076450"/>
                  <a:gd name="connsiteY2" fmla="*/ 45183 h 497579"/>
                  <a:gd name="connsiteX3" fmla="*/ 227491 w 2076450"/>
                  <a:gd name="connsiteY3" fmla="*/ 51971 h 497579"/>
                  <a:gd name="connsiteX4" fmla="*/ 59532 w 2076450"/>
                  <a:gd name="connsiteY4" fmla="*/ 184444 h 497579"/>
                  <a:gd name="connsiteX5" fmla="*/ 1042988 w 2076450"/>
                  <a:gd name="connsiteY5" fmla="*/ 421379 h 497579"/>
                  <a:gd name="connsiteX6" fmla="*/ 2026444 w 2076450"/>
                  <a:gd name="connsiteY6" fmla="*/ 184444 h 497579"/>
                  <a:gd name="connsiteX7" fmla="*/ 1858485 w 2076450"/>
                  <a:gd name="connsiteY7" fmla="*/ 51971 h 497579"/>
                  <a:gd name="connsiteX8" fmla="*/ 1792115 w 2076450"/>
                  <a:gd name="connsiteY8" fmla="*/ 0 h 497579"/>
                  <a:gd name="connsiteX9" fmla="*/ 1899138 w 2076450"/>
                  <a:gd name="connsiteY9" fmla="*/ 11224 h 497579"/>
                  <a:gd name="connsiteX10" fmla="*/ 2076450 w 2076450"/>
                  <a:gd name="connsiteY10" fmla="*/ 185635 h 497579"/>
                  <a:gd name="connsiteX11" fmla="*/ 1038225 w 2076450"/>
                  <a:gd name="connsiteY11" fmla="*/ 497579 h 497579"/>
                  <a:gd name="connsiteX12" fmla="*/ 0 w 2076450"/>
                  <a:gd name="connsiteY12" fmla="*/ 185635 h 497579"/>
                  <a:gd name="connsiteX13" fmla="*/ 177313 w 2076450"/>
                  <a:gd name="connsiteY13" fmla="*/ 11224 h 497579"/>
                  <a:gd name="connsiteX14" fmla="*/ 208136 w 2076450"/>
                  <a:gd name="connsiteY14" fmla="*/ 0 h 497579"/>
                  <a:gd name="connsiteX0" fmla="*/ 208136 w 2076450"/>
                  <a:gd name="connsiteY0" fmla="*/ 0 h 497579"/>
                  <a:gd name="connsiteX1" fmla="*/ 247411 w 2076450"/>
                  <a:gd name="connsiteY1" fmla="*/ 42796 h 497579"/>
                  <a:gd name="connsiteX2" fmla="*/ 250740 w 2076450"/>
                  <a:gd name="connsiteY2" fmla="*/ 45183 h 497579"/>
                  <a:gd name="connsiteX3" fmla="*/ 227491 w 2076450"/>
                  <a:gd name="connsiteY3" fmla="*/ 51971 h 497579"/>
                  <a:gd name="connsiteX4" fmla="*/ 59532 w 2076450"/>
                  <a:gd name="connsiteY4" fmla="*/ 184444 h 497579"/>
                  <a:gd name="connsiteX5" fmla="*/ 1042988 w 2076450"/>
                  <a:gd name="connsiteY5" fmla="*/ 421379 h 497579"/>
                  <a:gd name="connsiteX6" fmla="*/ 2026444 w 2076450"/>
                  <a:gd name="connsiteY6" fmla="*/ 184444 h 497579"/>
                  <a:gd name="connsiteX7" fmla="*/ 1858485 w 2076450"/>
                  <a:gd name="connsiteY7" fmla="*/ 51971 h 497579"/>
                  <a:gd name="connsiteX8" fmla="*/ 1789734 w 2076450"/>
                  <a:gd name="connsiteY8" fmla="*/ 14287 h 497579"/>
                  <a:gd name="connsiteX9" fmla="*/ 1899138 w 2076450"/>
                  <a:gd name="connsiteY9" fmla="*/ 11224 h 497579"/>
                  <a:gd name="connsiteX10" fmla="*/ 2076450 w 2076450"/>
                  <a:gd name="connsiteY10" fmla="*/ 185635 h 497579"/>
                  <a:gd name="connsiteX11" fmla="*/ 1038225 w 2076450"/>
                  <a:gd name="connsiteY11" fmla="*/ 497579 h 497579"/>
                  <a:gd name="connsiteX12" fmla="*/ 0 w 2076450"/>
                  <a:gd name="connsiteY12" fmla="*/ 185635 h 497579"/>
                  <a:gd name="connsiteX13" fmla="*/ 177313 w 2076450"/>
                  <a:gd name="connsiteY13" fmla="*/ 11224 h 497579"/>
                  <a:gd name="connsiteX14" fmla="*/ 208136 w 2076450"/>
                  <a:gd name="connsiteY14" fmla="*/ 0 h 497579"/>
                  <a:gd name="connsiteX0" fmla="*/ 208136 w 2076450"/>
                  <a:gd name="connsiteY0" fmla="*/ 0 h 497579"/>
                  <a:gd name="connsiteX1" fmla="*/ 247411 w 2076450"/>
                  <a:gd name="connsiteY1" fmla="*/ 42796 h 497579"/>
                  <a:gd name="connsiteX2" fmla="*/ 250740 w 2076450"/>
                  <a:gd name="connsiteY2" fmla="*/ 45183 h 497579"/>
                  <a:gd name="connsiteX3" fmla="*/ 227491 w 2076450"/>
                  <a:gd name="connsiteY3" fmla="*/ 51971 h 497579"/>
                  <a:gd name="connsiteX4" fmla="*/ 59532 w 2076450"/>
                  <a:gd name="connsiteY4" fmla="*/ 184444 h 497579"/>
                  <a:gd name="connsiteX5" fmla="*/ 1042988 w 2076450"/>
                  <a:gd name="connsiteY5" fmla="*/ 421379 h 497579"/>
                  <a:gd name="connsiteX6" fmla="*/ 2026444 w 2076450"/>
                  <a:gd name="connsiteY6" fmla="*/ 184444 h 497579"/>
                  <a:gd name="connsiteX7" fmla="*/ 1858485 w 2076450"/>
                  <a:gd name="connsiteY7" fmla="*/ 51971 h 497579"/>
                  <a:gd name="connsiteX8" fmla="*/ 1789734 w 2076450"/>
                  <a:gd name="connsiteY8" fmla="*/ 14287 h 497579"/>
                  <a:gd name="connsiteX9" fmla="*/ 1899138 w 2076450"/>
                  <a:gd name="connsiteY9" fmla="*/ 11224 h 497579"/>
                  <a:gd name="connsiteX10" fmla="*/ 2076450 w 2076450"/>
                  <a:gd name="connsiteY10" fmla="*/ 185635 h 497579"/>
                  <a:gd name="connsiteX11" fmla="*/ 1038225 w 2076450"/>
                  <a:gd name="connsiteY11" fmla="*/ 497579 h 497579"/>
                  <a:gd name="connsiteX12" fmla="*/ 0 w 2076450"/>
                  <a:gd name="connsiteY12" fmla="*/ 185635 h 497579"/>
                  <a:gd name="connsiteX13" fmla="*/ 177313 w 2076450"/>
                  <a:gd name="connsiteY13" fmla="*/ 11224 h 497579"/>
                  <a:gd name="connsiteX14" fmla="*/ 208136 w 2076450"/>
                  <a:gd name="connsiteY14" fmla="*/ 0 h 497579"/>
                  <a:gd name="connsiteX0" fmla="*/ 208136 w 2076450"/>
                  <a:gd name="connsiteY0" fmla="*/ 0 h 497579"/>
                  <a:gd name="connsiteX1" fmla="*/ 247411 w 2076450"/>
                  <a:gd name="connsiteY1" fmla="*/ 42796 h 497579"/>
                  <a:gd name="connsiteX2" fmla="*/ 227491 w 2076450"/>
                  <a:gd name="connsiteY2" fmla="*/ 51971 h 497579"/>
                  <a:gd name="connsiteX3" fmla="*/ 59532 w 2076450"/>
                  <a:gd name="connsiteY3" fmla="*/ 184444 h 497579"/>
                  <a:gd name="connsiteX4" fmla="*/ 1042988 w 2076450"/>
                  <a:gd name="connsiteY4" fmla="*/ 421379 h 497579"/>
                  <a:gd name="connsiteX5" fmla="*/ 2026444 w 2076450"/>
                  <a:gd name="connsiteY5" fmla="*/ 184444 h 497579"/>
                  <a:gd name="connsiteX6" fmla="*/ 1858485 w 2076450"/>
                  <a:gd name="connsiteY6" fmla="*/ 51971 h 497579"/>
                  <a:gd name="connsiteX7" fmla="*/ 1789734 w 2076450"/>
                  <a:gd name="connsiteY7" fmla="*/ 14287 h 497579"/>
                  <a:gd name="connsiteX8" fmla="*/ 1899138 w 2076450"/>
                  <a:gd name="connsiteY8" fmla="*/ 11224 h 497579"/>
                  <a:gd name="connsiteX9" fmla="*/ 2076450 w 2076450"/>
                  <a:gd name="connsiteY9" fmla="*/ 185635 h 497579"/>
                  <a:gd name="connsiteX10" fmla="*/ 1038225 w 2076450"/>
                  <a:gd name="connsiteY10" fmla="*/ 497579 h 497579"/>
                  <a:gd name="connsiteX11" fmla="*/ 0 w 2076450"/>
                  <a:gd name="connsiteY11" fmla="*/ 185635 h 497579"/>
                  <a:gd name="connsiteX12" fmla="*/ 177313 w 2076450"/>
                  <a:gd name="connsiteY12" fmla="*/ 11224 h 497579"/>
                  <a:gd name="connsiteX13" fmla="*/ 208136 w 2076450"/>
                  <a:gd name="connsiteY13" fmla="*/ 0 h 497579"/>
                  <a:gd name="connsiteX0" fmla="*/ 208136 w 2076450"/>
                  <a:gd name="connsiteY0" fmla="*/ 0 h 497579"/>
                  <a:gd name="connsiteX1" fmla="*/ 295036 w 2076450"/>
                  <a:gd name="connsiteY1" fmla="*/ 9459 h 497579"/>
                  <a:gd name="connsiteX2" fmla="*/ 227491 w 2076450"/>
                  <a:gd name="connsiteY2" fmla="*/ 51971 h 497579"/>
                  <a:gd name="connsiteX3" fmla="*/ 59532 w 2076450"/>
                  <a:gd name="connsiteY3" fmla="*/ 184444 h 497579"/>
                  <a:gd name="connsiteX4" fmla="*/ 1042988 w 2076450"/>
                  <a:gd name="connsiteY4" fmla="*/ 421379 h 497579"/>
                  <a:gd name="connsiteX5" fmla="*/ 2026444 w 2076450"/>
                  <a:gd name="connsiteY5" fmla="*/ 184444 h 497579"/>
                  <a:gd name="connsiteX6" fmla="*/ 1858485 w 2076450"/>
                  <a:gd name="connsiteY6" fmla="*/ 51971 h 497579"/>
                  <a:gd name="connsiteX7" fmla="*/ 1789734 w 2076450"/>
                  <a:gd name="connsiteY7" fmla="*/ 14287 h 497579"/>
                  <a:gd name="connsiteX8" fmla="*/ 1899138 w 2076450"/>
                  <a:gd name="connsiteY8" fmla="*/ 11224 h 497579"/>
                  <a:gd name="connsiteX9" fmla="*/ 2076450 w 2076450"/>
                  <a:gd name="connsiteY9" fmla="*/ 185635 h 497579"/>
                  <a:gd name="connsiteX10" fmla="*/ 1038225 w 2076450"/>
                  <a:gd name="connsiteY10" fmla="*/ 497579 h 497579"/>
                  <a:gd name="connsiteX11" fmla="*/ 0 w 2076450"/>
                  <a:gd name="connsiteY11" fmla="*/ 185635 h 497579"/>
                  <a:gd name="connsiteX12" fmla="*/ 177313 w 2076450"/>
                  <a:gd name="connsiteY12" fmla="*/ 11224 h 497579"/>
                  <a:gd name="connsiteX13" fmla="*/ 208136 w 2076450"/>
                  <a:gd name="connsiteY13" fmla="*/ 0 h 497579"/>
                  <a:gd name="connsiteX0" fmla="*/ 177313 w 2076450"/>
                  <a:gd name="connsiteY0" fmla="*/ 8793 h 495148"/>
                  <a:gd name="connsiteX1" fmla="*/ 295036 w 2076450"/>
                  <a:gd name="connsiteY1" fmla="*/ 7028 h 495148"/>
                  <a:gd name="connsiteX2" fmla="*/ 227491 w 2076450"/>
                  <a:gd name="connsiteY2" fmla="*/ 49540 h 495148"/>
                  <a:gd name="connsiteX3" fmla="*/ 59532 w 2076450"/>
                  <a:gd name="connsiteY3" fmla="*/ 182013 h 495148"/>
                  <a:gd name="connsiteX4" fmla="*/ 1042988 w 2076450"/>
                  <a:gd name="connsiteY4" fmla="*/ 418948 h 495148"/>
                  <a:gd name="connsiteX5" fmla="*/ 2026444 w 2076450"/>
                  <a:gd name="connsiteY5" fmla="*/ 182013 h 495148"/>
                  <a:gd name="connsiteX6" fmla="*/ 1858485 w 2076450"/>
                  <a:gd name="connsiteY6" fmla="*/ 49540 h 495148"/>
                  <a:gd name="connsiteX7" fmla="*/ 1789734 w 2076450"/>
                  <a:gd name="connsiteY7" fmla="*/ 11856 h 495148"/>
                  <a:gd name="connsiteX8" fmla="*/ 1899138 w 2076450"/>
                  <a:gd name="connsiteY8" fmla="*/ 8793 h 495148"/>
                  <a:gd name="connsiteX9" fmla="*/ 2076450 w 2076450"/>
                  <a:gd name="connsiteY9" fmla="*/ 183204 h 495148"/>
                  <a:gd name="connsiteX10" fmla="*/ 1038225 w 2076450"/>
                  <a:gd name="connsiteY10" fmla="*/ 495148 h 495148"/>
                  <a:gd name="connsiteX11" fmla="*/ 0 w 2076450"/>
                  <a:gd name="connsiteY11" fmla="*/ 183204 h 495148"/>
                  <a:gd name="connsiteX12" fmla="*/ 177313 w 2076450"/>
                  <a:gd name="connsiteY12" fmla="*/ 8793 h 495148"/>
                  <a:gd name="connsiteX0" fmla="*/ 177313 w 2076450"/>
                  <a:gd name="connsiteY0" fmla="*/ 10125 h 496480"/>
                  <a:gd name="connsiteX1" fmla="*/ 295036 w 2076450"/>
                  <a:gd name="connsiteY1" fmla="*/ 8360 h 496480"/>
                  <a:gd name="connsiteX2" fmla="*/ 227491 w 2076450"/>
                  <a:gd name="connsiteY2" fmla="*/ 50872 h 496480"/>
                  <a:gd name="connsiteX3" fmla="*/ 59532 w 2076450"/>
                  <a:gd name="connsiteY3" fmla="*/ 183345 h 496480"/>
                  <a:gd name="connsiteX4" fmla="*/ 1042988 w 2076450"/>
                  <a:gd name="connsiteY4" fmla="*/ 420280 h 496480"/>
                  <a:gd name="connsiteX5" fmla="*/ 2026444 w 2076450"/>
                  <a:gd name="connsiteY5" fmla="*/ 183345 h 496480"/>
                  <a:gd name="connsiteX6" fmla="*/ 1858485 w 2076450"/>
                  <a:gd name="connsiteY6" fmla="*/ 50872 h 496480"/>
                  <a:gd name="connsiteX7" fmla="*/ 1789734 w 2076450"/>
                  <a:gd name="connsiteY7" fmla="*/ 13188 h 496480"/>
                  <a:gd name="connsiteX8" fmla="*/ 1899138 w 2076450"/>
                  <a:gd name="connsiteY8" fmla="*/ 10125 h 496480"/>
                  <a:gd name="connsiteX9" fmla="*/ 2076450 w 2076450"/>
                  <a:gd name="connsiteY9" fmla="*/ 184536 h 496480"/>
                  <a:gd name="connsiteX10" fmla="*/ 1038225 w 2076450"/>
                  <a:gd name="connsiteY10" fmla="*/ 496480 h 496480"/>
                  <a:gd name="connsiteX11" fmla="*/ 0 w 2076450"/>
                  <a:gd name="connsiteY11" fmla="*/ 184536 h 496480"/>
                  <a:gd name="connsiteX12" fmla="*/ 177313 w 2076450"/>
                  <a:gd name="connsiteY12" fmla="*/ 10125 h 496480"/>
                  <a:gd name="connsiteX0" fmla="*/ 177313 w 2076450"/>
                  <a:gd name="connsiteY0" fmla="*/ 14336 h 500691"/>
                  <a:gd name="connsiteX1" fmla="*/ 295036 w 2076450"/>
                  <a:gd name="connsiteY1" fmla="*/ 12571 h 500691"/>
                  <a:gd name="connsiteX2" fmla="*/ 227491 w 2076450"/>
                  <a:gd name="connsiteY2" fmla="*/ 55083 h 500691"/>
                  <a:gd name="connsiteX3" fmla="*/ 59532 w 2076450"/>
                  <a:gd name="connsiteY3" fmla="*/ 187556 h 500691"/>
                  <a:gd name="connsiteX4" fmla="*/ 1042988 w 2076450"/>
                  <a:gd name="connsiteY4" fmla="*/ 424491 h 500691"/>
                  <a:gd name="connsiteX5" fmla="*/ 2026444 w 2076450"/>
                  <a:gd name="connsiteY5" fmla="*/ 187556 h 500691"/>
                  <a:gd name="connsiteX6" fmla="*/ 1858485 w 2076450"/>
                  <a:gd name="connsiteY6" fmla="*/ 55083 h 500691"/>
                  <a:gd name="connsiteX7" fmla="*/ 1789734 w 2076450"/>
                  <a:gd name="connsiteY7" fmla="*/ 17399 h 500691"/>
                  <a:gd name="connsiteX8" fmla="*/ 1899138 w 2076450"/>
                  <a:gd name="connsiteY8" fmla="*/ 14336 h 500691"/>
                  <a:gd name="connsiteX9" fmla="*/ 2076450 w 2076450"/>
                  <a:gd name="connsiteY9" fmla="*/ 188747 h 500691"/>
                  <a:gd name="connsiteX10" fmla="*/ 1038225 w 2076450"/>
                  <a:gd name="connsiteY10" fmla="*/ 500691 h 500691"/>
                  <a:gd name="connsiteX11" fmla="*/ 0 w 2076450"/>
                  <a:gd name="connsiteY11" fmla="*/ 188747 h 500691"/>
                  <a:gd name="connsiteX12" fmla="*/ 177313 w 2076450"/>
                  <a:gd name="connsiteY12" fmla="*/ 14336 h 500691"/>
                  <a:gd name="connsiteX0" fmla="*/ 177313 w 2076450"/>
                  <a:gd name="connsiteY0" fmla="*/ 14336 h 500691"/>
                  <a:gd name="connsiteX1" fmla="*/ 295036 w 2076450"/>
                  <a:gd name="connsiteY1" fmla="*/ 12571 h 500691"/>
                  <a:gd name="connsiteX2" fmla="*/ 59532 w 2076450"/>
                  <a:gd name="connsiteY2" fmla="*/ 187556 h 500691"/>
                  <a:gd name="connsiteX3" fmla="*/ 1042988 w 2076450"/>
                  <a:gd name="connsiteY3" fmla="*/ 424491 h 500691"/>
                  <a:gd name="connsiteX4" fmla="*/ 2026444 w 2076450"/>
                  <a:gd name="connsiteY4" fmla="*/ 187556 h 500691"/>
                  <a:gd name="connsiteX5" fmla="*/ 1858485 w 2076450"/>
                  <a:gd name="connsiteY5" fmla="*/ 55083 h 500691"/>
                  <a:gd name="connsiteX6" fmla="*/ 1789734 w 2076450"/>
                  <a:gd name="connsiteY6" fmla="*/ 17399 h 500691"/>
                  <a:gd name="connsiteX7" fmla="*/ 1899138 w 2076450"/>
                  <a:gd name="connsiteY7" fmla="*/ 14336 h 500691"/>
                  <a:gd name="connsiteX8" fmla="*/ 2076450 w 2076450"/>
                  <a:gd name="connsiteY8" fmla="*/ 188747 h 500691"/>
                  <a:gd name="connsiteX9" fmla="*/ 1038225 w 2076450"/>
                  <a:gd name="connsiteY9" fmla="*/ 500691 h 500691"/>
                  <a:gd name="connsiteX10" fmla="*/ 0 w 2076450"/>
                  <a:gd name="connsiteY10" fmla="*/ 188747 h 500691"/>
                  <a:gd name="connsiteX11" fmla="*/ 177313 w 2076450"/>
                  <a:gd name="connsiteY11" fmla="*/ 14336 h 500691"/>
                  <a:gd name="connsiteX0" fmla="*/ 177313 w 2076450"/>
                  <a:gd name="connsiteY0" fmla="*/ 14336 h 500691"/>
                  <a:gd name="connsiteX1" fmla="*/ 295036 w 2076450"/>
                  <a:gd name="connsiteY1" fmla="*/ 12571 h 500691"/>
                  <a:gd name="connsiteX2" fmla="*/ 59532 w 2076450"/>
                  <a:gd name="connsiteY2" fmla="*/ 187556 h 500691"/>
                  <a:gd name="connsiteX3" fmla="*/ 1042988 w 2076450"/>
                  <a:gd name="connsiteY3" fmla="*/ 424491 h 500691"/>
                  <a:gd name="connsiteX4" fmla="*/ 2026444 w 2076450"/>
                  <a:gd name="connsiteY4" fmla="*/ 187556 h 500691"/>
                  <a:gd name="connsiteX5" fmla="*/ 1858485 w 2076450"/>
                  <a:gd name="connsiteY5" fmla="*/ 55083 h 500691"/>
                  <a:gd name="connsiteX6" fmla="*/ 1789734 w 2076450"/>
                  <a:gd name="connsiteY6" fmla="*/ 17399 h 500691"/>
                  <a:gd name="connsiteX7" fmla="*/ 1899138 w 2076450"/>
                  <a:gd name="connsiteY7" fmla="*/ 14336 h 500691"/>
                  <a:gd name="connsiteX8" fmla="*/ 2076450 w 2076450"/>
                  <a:gd name="connsiteY8" fmla="*/ 188747 h 500691"/>
                  <a:gd name="connsiteX9" fmla="*/ 1038225 w 2076450"/>
                  <a:gd name="connsiteY9" fmla="*/ 500691 h 500691"/>
                  <a:gd name="connsiteX10" fmla="*/ 0 w 2076450"/>
                  <a:gd name="connsiteY10" fmla="*/ 188747 h 500691"/>
                  <a:gd name="connsiteX11" fmla="*/ 177313 w 2076450"/>
                  <a:gd name="connsiteY11" fmla="*/ 14336 h 500691"/>
                  <a:gd name="connsiteX0" fmla="*/ 177313 w 2076450"/>
                  <a:gd name="connsiteY0" fmla="*/ 14336 h 500691"/>
                  <a:gd name="connsiteX1" fmla="*/ 295036 w 2076450"/>
                  <a:gd name="connsiteY1" fmla="*/ 12571 h 500691"/>
                  <a:gd name="connsiteX2" fmla="*/ 59532 w 2076450"/>
                  <a:gd name="connsiteY2" fmla="*/ 187556 h 500691"/>
                  <a:gd name="connsiteX3" fmla="*/ 1042988 w 2076450"/>
                  <a:gd name="connsiteY3" fmla="*/ 424491 h 500691"/>
                  <a:gd name="connsiteX4" fmla="*/ 2026444 w 2076450"/>
                  <a:gd name="connsiteY4" fmla="*/ 187556 h 500691"/>
                  <a:gd name="connsiteX5" fmla="*/ 1858485 w 2076450"/>
                  <a:gd name="connsiteY5" fmla="*/ 55083 h 500691"/>
                  <a:gd name="connsiteX6" fmla="*/ 1789734 w 2076450"/>
                  <a:gd name="connsiteY6" fmla="*/ 17399 h 500691"/>
                  <a:gd name="connsiteX7" fmla="*/ 1899138 w 2076450"/>
                  <a:gd name="connsiteY7" fmla="*/ 14336 h 500691"/>
                  <a:gd name="connsiteX8" fmla="*/ 2076450 w 2076450"/>
                  <a:gd name="connsiteY8" fmla="*/ 188747 h 500691"/>
                  <a:gd name="connsiteX9" fmla="*/ 1038225 w 2076450"/>
                  <a:gd name="connsiteY9" fmla="*/ 500691 h 500691"/>
                  <a:gd name="connsiteX10" fmla="*/ 0 w 2076450"/>
                  <a:gd name="connsiteY10" fmla="*/ 188747 h 500691"/>
                  <a:gd name="connsiteX11" fmla="*/ 177313 w 2076450"/>
                  <a:gd name="connsiteY11" fmla="*/ 14336 h 500691"/>
                  <a:gd name="connsiteX0" fmla="*/ 23341 w 2099791"/>
                  <a:gd name="connsiteY0" fmla="*/ 183204 h 495148"/>
                  <a:gd name="connsiteX1" fmla="*/ 318377 w 2099791"/>
                  <a:gd name="connsiteY1" fmla="*/ 7028 h 495148"/>
                  <a:gd name="connsiteX2" fmla="*/ 82873 w 2099791"/>
                  <a:gd name="connsiteY2" fmla="*/ 182013 h 495148"/>
                  <a:gd name="connsiteX3" fmla="*/ 1066329 w 2099791"/>
                  <a:gd name="connsiteY3" fmla="*/ 418948 h 495148"/>
                  <a:gd name="connsiteX4" fmla="*/ 2049785 w 2099791"/>
                  <a:gd name="connsiteY4" fmla="*/ 182013 h 495148"/>
                  <a:gd name="connsiteX5" fmla="*/ 1881826 w 2099791"/>
                  <a:gd name="connsiteY5" fmla="*/ 49540 h 495148"/>
                  <a:gd name="connsiteX6" fmla="*/ 1813075 w 2099791"/>
                  <a:gd name="connsiteY6" fmla="*/ 11856 h 495148"/>
                  <a:gd name="connsiteX7" fmla="*/ 1922479 w 2099791"/>
                  <a:gd name="connsiteY7" fmla="*/ 8793 h 495148"/>
                  <a:gd name="connsiteX8" fmla="*/ 2099791 w 2099791"/>
                  <a:gd name="connsiteY8" fmla="*/ 183204 h 495148"/>
                  <a:gd name="connsiteX9" fmla="*/ 1061566 w 2099791"/>
                  <a:gd name="connsiteY9" fmla="*/ 495148 h 495148"/>
                  <a:gd name="connsiteX10" fmla="*/ 23341 w 2099791"/>
                  <a:gd name="connsiteY10" fmla="*/ 183204 h 495148"/>
                  <a:gd name="connsiteX0" fmla="*/ 24695 w 2101145"/>
                  <a:gd name="connsiteY0" fmla="*/ 183204 h 495148"/>
                  <a:gd name="connsiteX1" fmla="*/ 319731 w 2101145"/>
                  <a:gd name="connsiteY1" fmla="*/ 7028 h 495148"/>
                  <a:gd name="connsiteX2" fmla="*/ 84227 w 2101145"/>
                  <a:gd name="connsiteY2" fmla="*/ 182013 h 495148"/>
                  <a:gd name="connsiteX3" fmla="*/ 1067683 w 2101145"/>
                  <a:gd name="connsiteY3" fmla="*/ 418948 h 495148"/>
                  <a:gd name="connsiteX4" fmla="*/ 2051139 w 2101145"/>
                  <a:gd name="connsiteY4" fmla="*/ 182013 h 495148"/>
                  <a:gd name="connsiteX5" fmla="*/ 1883180 w 2101145"/>
                  <a:gd name="connsiteY5" fmla="*/ 49540 h 495148"/>
                  <a:gd name="connsiteX6" fmla="*/ 1814429 w 2101145"/>
                  <a:gd name="connsiteY6" fmla="*/ 11856 h 495148"/>
                  <a:gd name="connsiteX7" fmla="*/ 1923833 w 2101145"/>
                  <a:gd name="connsiteY7" fmla="*/ 8793 h 495148"/>
                  <a:gd name="connsiteX8" fmla="*/ 2101145 w 2101145"/>
                  <a:gd name="connsiteY8" fmla="*/ 183204 h 495148"/>
                  <a:gd name="connsiteX9" fmla="*/ 1062920 w 2101145"/>
                  <a:gd name="connsiteY9" fmla="*/ 495148 h 495148"/>
                  <a:gd name="connsiteX10" fmla="*/ 24695 w 2101145"/>
                  <a:gd name="connsiteY10" fmla="*/ 183204 h 495148"/>
                  <a:gd name="connsiteX0" fmla="*/ 17 w 2076467"/>
                  <a:gd name="connsiteY0" fmla="*/ 183204 h 495148"/>
                  <a:gd name="connsiteX1" fmla="*/ 295053 w 2076467"/>
                  <a:gd name="connsiteY1" fmla="*/ 7028 h 495148"/>
                  <a:gd name="connsiteX2" fmla="*/ 59549 w 2076467"/>
                  <a:gd name="connsiteY2" fmla="*/ 182013 h 495148"/>
                  <a:gd name="connsiteX3" fmla="*/ 1043005 w 2076467"/>
                  <a:gd name="connsiteY3" fmla="*/ 418948 h 495148"/>
                  <a:gd name="connsiteX4" fmla="*/ 2026461 w 2076467"/>
                  <a:gd name="connsiteY4" fmla="*/ 182013 h 495148"/>
                  <a:gd name="connsiteX5" fmla="*/ 1858502 w 2076467"/>
                  <a:gd name="connsiteY5" fmla="*/ 49540 h 495148"/>
                  <a:gd name="connsiteX6" fmla="*/ 1789751 w 2076467"/>
                  <a:gd name="connsiteY6" fmla="*/ 11856 h 495148"/>
                  <a:gd name="connsiteX7" fmla="*/ 1899155 w 2076467"/>
                  <a:gd name="connsiteY7" fmla="*/ 8793 h 495148"/>
                  <a:gd name="connsiteX8" fmla="*/ 2076467 w 2076467"/>
                  <a:gd name="connsiteY8" fmla="*/ 183204 h 495148"/>
                  <a:gd name="connsiteX9" fmla="*/ 1038242 w 2076467"/>
                  <a:gd name="connsiteY9" fmla="*/ 495148 h 495148"/>
                  <a:gd name="connsiteX10" fmla="*/ 17 w 2076467"/>
                  <a:gd name="connsiteY10" fmla="*/ 183204 h 495148"/>
                  <a:gd name="connsiteX0" fmla="*/ 17 w 2076467"/>
                  <a:gd name="connsiteY0" fmla="*/ 183204 h 495148"/>
                  <a:gd name="connsiteX1" fmla="*/ 295053 w 2076467"/>
                  <a:gd name="connsiteY1" fmla="*/ 7028 h 495148"/>
                  <a:gd name="connsiteX2" fmla="*/ 59549 w 2076467"/>
                  <a:gd name="connsiteY2" fmla="*/ 182013 h 495148"/>
                  <a:gd name="connsiteX3" fmla="*/ 1043005 w 2076467"/>
                  <a:gd name="connsiteY3" fmla="*/ 418948 h 495148"/>
                  <a:gd name="connsiteX4" fmla="*/ 2026461 w 2076467"/>
                  <a:gd name="connsiteY4" fmla="*/ 182013 h 495148"/>
                  <a:gd name="connsiteX5" fmla="*/ 1858502 w 2076467"/>
                  <a:gd name="connsiteY5" fmla="*/ 49540 h 495148"/>
                  <a:gd name="connsiteX6" fmla="*/ 1789751 w 2076467"/>
                  <a:gd name="connsiteY6" fmla="*/ 11856 h 495148"/>
                  <a:gd name="connsiteX7" fmla="*/ 1899155 w 2076467"/>
                  <a:gd name="connsiteY7" fmla="*/ 8793 h 495148"/>
                  <a:gd name="connsiteX8" fmla="*/ 2076467 w 2076467"/>
                  <a:gd name="connsiteY8" fmla="*/ 183204 h 495148"/>
                  <a:gd name="connsiteX9" fmla="*/ 1038242 w 2076467"/>
                  <a:gd name="connsiteY9" fmla="*/ 495148 h 495148"/>
                  <a:gd name="connsiteX10" fmla="*/ 17 w 2076467"/>
                  <a:gd name="connsiteY10" fmla="*/ 183204 h 495148"/>
                  <a:gd name="connsiteX0" fmla="*/ 17 w 2101929"/>
                  <a:gd name="connsiteY0" fmla="*/ 176953 h 488897"/>
                  <a:gd name="connsiteX1" fmla="*/ 295053 w 2101929"/>
                  <a:gd name="connsiteY1" fmla="*/ 777 h 488897"/>
                  <a:gd name="connsiteX2" fmla="*/ 59549 w 2101929"/>
                  <a:gd name="connsiteY2" fmla="*/ 175762 h 488897"/>
                  <a:gd name="connsiteX3" fmla="*/ 1043005 w 2101929"/>
                  <a:gd name="connsiteY3" fmla="*/ 412697 h 488897"/>
                  <a:gd name="connsiteX4" fmla="*/ 2026461 w 2101929"/>
                  <a:gd name="connsiteY4" fmla="*/ 175762 h 488897"/>
                  <a:gd name="connsiteX5" fmla="*/ 1858502 w 2101929"/>
                  <a:gd name="connsiteY5" fmla="*/ 43289 h 488897"/>
                  <a:gd name="connsiteX6" fmla="*/ 1789751 w 2101929"/>
                  <a:gd name="connsiteY6" fmla="*/ 5605 h 488897"/>
                  <a:gd name="connsiteX7" fmla="*/ 2076467 w 2101929"/>
                  <a:gd name="connsiteY7" fmla="*/ 176953 h 488897"/>
                  <a:gd name="connsiteX8" fmla="*/ 1038242 w 2101929"/>
                  <a:gd name="connsiteY8" fmla="*/ 488897 h 488897"/>
                  <a:gd name="connsiteX9" fmla="*/ 17 w 2101929"/>
                  <a:gd name="connsiteY9" fmla="*/ 176953 h 488897"/>
                  <a:gd name="connsiteX0" fmla="*/ 17 w 2101929"/>
                  <a:gd name="connsiteY0" fmla="*/ 176953 h 492165"/>
                  <a:gd name="connsiteX1" fmla="*/ 295053 w 2101929"/>
                  <a:gd name="connsiteY1" fmla="*/ 777 h 492165"/>
                  <a:gd name="connsiteX2" fmla="*/ 59549 w 2101929"/>
                  <a:gd name="connsiteY2" fmla="*/ 175762 h 492165"/>
                  <a:gd name="connsiteX3" fmla="*/ 1043005 w 2101929"/>
                  <a:gd name="connsiteY3" fmla="*/ 412697 h 492165"/>
                  <a:gd name="connsiteX4" fmla="*/ 2026461 w 2101929"/>
                  <a:gd name="connsiteY4" fmla="*/ 175762 h 492165"/>
                  <a:gd name="connsiteX5" fmla="*/ 1858502 w 2101929"/>
                  <a:gd name="connsiteY5" fmla="*/ 43289 h 492165"/>
                  <a:gd name="connsiteX6" fmla="*/ 1789751 w 2101929"/>
                  <a:gd name="connsiteY6" fmla="*/ 5605 h 492165"/>
                  <a:gd name="connsiteX7" fmla="*/ 2076467 w 2101929"/>
                  <a:gd name="connsiteY7" fmla="*/ 176953 h 492165"/>
                  <a:gd name="connsiteX8" fmla="*/ 1038242 w 2101929"/>
                  <a:gd name="connsiteY8" fmla="*/ 488897 h 492165"/>
                  <a:gd name="connsiteX9" fmla="*/ 17 w 2101929"/>
                  <a:gd name="connsiteY9" fmla="*/ 176953 h 492165"/>
                  <a:gd name="connsiteX0" fmla="*/ 17 w 2076575"/>
                  <a:gd name="connsiteY0" fmla="*/ 176953 h 493698"/>
                  <a:gd name="connsiteX1" fmla="*/ 295053 w 2076575"/>
                  <a:gd name="connsiteY1" fmla="*/ 777 h 493698"/>
                  <a:gd name="connsiteX2" fmla="*/ 59549 w 2076575"/>
                  <a:gd name="connsiteY2" fmla="*/ 175762 h 493698"/>
                  <a:gd name="connsiteX3" fmla="*/ 1043005 w 2076575"/>
                  <a:gd name="connsiteY3" fmla="*/ 412697 h 493698"/>
                  <a:gd name="connsiteX4" fmla="*/ 2026461 w 2076575"/>
                  <a:gd name="connsiteY4" fmla="*/ 175762 h 493698"/>
                  <a:gd name="connsiteX5" fmla="*/ 1858502 w 2076575"/>
                  <a:gd name="connsiteY5" fmla="*/ 43289 h 493698"/>
                  <a:gd name="connsiteX6" fmla="*/ 1789751 w 2076575"/>
                  <a:gd name="connsiteY6" fmla="*/ 5605 h 493698"/>
                  <a:gd name="connsiteX7" fmla="*/ 2076467 w 2076575"/>
                  <a:gd name="connsiteY7" fmla="*/ 176953 h 493698"/>
                  <a:gd name="connsiteX8" fmla="*/ 1038242 w 2076575"/>
                  <a:gd name="connsiteY8" fmla="*/ 488897 h 493698"/>
                  <a:gd name="connsiteX9" fmla="*/ 17 w 2076575"/>
                  <a:gd name="connsiteY9" fmla="*/ 176953 h 493698"/>
                  <a:gd name="connsiteX0" fmla="*/ 17 w 2076548"/>
                  <a:gd name="connsiteY0" fmla="*/ 176953 h 493593"/>
                  <a:gd name="connsiteX1" fmla="*/ 295053 w 2076548"/>
                  <a:gd name="connsiteY1" fmla="*/ 777 h 493593"/>
                  <a:gd name="connsiteX2" fmla="*/ 59549 w 2076548"/>
                  <a:gd name="connsiteY2" fmla="*/ 175762 h 493593"/>
                  <a:gd name="connsiteX3" fmla="*/ 1043005 w 2076548"/>
                  <a:gd name="connsiteY3" fmla="*/ 412697 h 493593"/>
                  <a:gd name="connsiteX4" fmla="*/ 2026461 w 2076548"/>
                  <a:gd name="connsiteY4" fmla="*/ 175762 h 493593"/>
                  <a:gd name="connsiteX5" fmla="*/ 1858502 w 2076548"/>
                  <a:gd name="connsiteY5" fmla="*/ 43289 h 493593"/>
                  <a:gd name="connsiteX6" fmla="*/ 1789751 w 2076548"/>
                  <a:gd name="connsiteY6" fmla="*/ 5605 h 493593"/>
                  <a:gd name="connsiteX7" fmla="*/ 2076467 w 2076548"/>
                  <a:gd name="connsiteY7" fmla="*/ 176953 h 493593"/>
                  <a:gd name="connsiteX8" fmla="*/ 1038242 w 2076548"/>
                  <a:gd name="connsiteY8" fmla="*/ 488897 h 493593"/>
                  <a:gd name="connsiteX9" fmla="*/ 17 w 2076548"/>
                  <a:gd name="connsiteY9" fmla="*/ 176953 h 493593"/>
                  <a:gd name="connsiteX0" fmla="*/ 17 w 2076548"/>
                  <a:gd name="connsiteY0" fmla="*/ 176953 h 489149"/>
                  <a:gd name="connsiteX1" fmla="*/ 295053 w 2076548"/>
                  <a:gd name="connsiteY1" fmla="*/ 777 h 489149"/>
                  <a:gd name="connsiteX2" fmla="*/ 59549 w 2076548"/>
                  <a:gd name="connsiteY2" fmla="*/ 175762 h 489149"/>
                  <a:gd name="connsiteX3" fmla="*/ 1043005 w 2076548"/>
                  <a:gd name="connsiteY3" fmla="*/ 412697 h 489149"/>
                  <a:gd name="connsiteX4" fmla="*/ 2026461 w 2076548"/>
                  <a:gd name="connsiteY4" fmla="*/ 175762 h 489149"/>
                  <a:gd name="connsiteX5" fmla="*/ 1858502 w 2076548"/>
                  <a:gd name="connsiteY5" fmla="*/ 43289 h 489149"/>
                  <a:gd name="connsiteX6" fmla="*/ 1789751 w 2076548"/>
                  <a:gd name="connsiteY6" fmla="*/ 5605 h 489149"/>
                  <a:gd name="connsiteX7" fmla="*/ 2076467 w 2076548"/>
                  <a:gd name="connsiteY7" fmla="*/ 176953 h 489149"/>
                  <a:gd name="connsiteX8" fmla="*/ 1038242 w 2076548"/>
                  <a:gd name="connsiteY8" fmla="*/ 488897 h 489149"/>
                  <a:gd name="connsiteX9" fmla="*/ 17 w 2076548"/>
                  <a:gd name="connsiteY9" fmla="*/ 176953 h 489149"/>
                  <a:gd name="connsiteX0" fmla="*/ 17 w 2076548"/>
                  <a:gd name="connsiteY0" fmla="*/ 176953 h 489149"/>
                  <a:gd name="connsiteX1" fmla="*/ 295053 w 2076548"/>
                  <a:gd name="connsiteY1" fmla="*/ 777 h 489149"/>
                  <a:gd name="connsiteX2" fmla="*/ 59549 w 2076548"/>
                  <a:gd name="connsiteY2" fmla="*/ 175762 h 489149"/>
                  <a:gd name="connsiteX3" fmla="*/ 1043005 w 2076548"/>
                  <a:gd name="connsiteY3" fmla="*/ 412697 h 489149"/>
                  <a:gd name="connsiteX4" fmla="*/ 2026461 w 2076548"/>
                  <a:gd name="connsiteY4" fmla="*/ 175762 h 489149"/>
                  <a:gd name="connsiteX5" fmla="*/ 1858502 w 2076548"/>
                  <a:gd name="connsiteY5" fmla="*/ 43289 h 489149"/>
                  <a:gd name="connsiteX6" fmla="*/ 1789751 w 2076548"/>
                  <a:gd name="connsiteY6" fmla="*/ 5605 h 489149"/>
                  <a:gd name="connsiteX7" fmla="*/ 2076467 w 2076548"/>
                  <a:gd name="connsiteY7" fmla="*/ 176953 h 489149"/>
                  <a:gd name="connsiteX8" fmla="*/ 1038242 w 2076548"/>
                  <a:gd name="connsiteY8" fmla="*/ 488897 h 489149"/>
                  <a:gd name="connsiteX9" fmla="*/ 17 w 2076548"/>
                  <a:gd name="connsiteY9" fmla="*/ 176953 h 489149"/>
                  <a:gd name="connsiteX0" fmla="*/ 17 w 2101826"/>
                  <a:gd name="connsiteY0" fmla="*/ 176953 h 502866"/>
                  <a:gd name="connsiteX1" fmla="*/ 295053 w 2101826"/>
                  <a:gd name="connsiteY1" fmla="*/ 777 h 502866"/>
                  <a:gd name="connsiteX2" fmla="*/ 59549 w 2101826"/>
                  <a:gd name="connsiteY2" fmla="*/ 175762 h 502866"/>
                  <a:gd name="connsiteX3" fmla="*/ 1043005 w 2101826"/>
                  <a:gd name="connsiteY3" fmla="*/ 412697 h 502866"/>
                  <a:gd name="connsiteX4" fmla="*/ 2026461 w 2101826"/>
                  <a:gd name="connsiteY4" fmla="*/ 175762 h 502866"/>
                  <a:gd name="connsiteX5" fmla="*/ 1858502 w 2101826"/>
                  <a:gd name="connsiteY5" fmla="*/ 43289 h 502866"/>
                  <a:gd name="connsiteX6" fmla="*/ 1789751 w 2101826"/>
                  <a:gd name="connsiteY6" fmla="*/ 5605 h 502866"/>
                  <a:gd name="connsiteX7" fmla="*/ 2076467 w 2101826"/>
                  <a:gd name="connsiteY7" fmla="*/ 176953 h 502866"/>
                  <a:gd name="connsiteX8" fmla="*/ 1040217 w 2101826"/>
                  <a:gd name="connsiteY8" fmla="*/ 502717 h 502866"/>
                  <a:gd name="connsiteX9" fmla="*/ 17 w 2101826"/>
                  <a:gd name="connsiteY9" fmla="*/ 176953 h 502866"/>
                  <a:gd name="connsiteX0" fmla="*/ 17 w 2101826"/>
                  <a:gd name="connsiteY0" fmla="*/ 176953 h 503003"/>
                  <a:gd name="connsiteX1" fmla="*/ 295053 w 2101826"/>
                  <a:gd name="connsiteY1" fmla="*/ 777 h 503003"/>
                  <a:gd name="connsiteX2" fmla="*/ 59549 w 2101826"/>
                  <a:gd name="connsiteY2" fmla="*/ 175762 h 503003"/>
                  <a:gd name="connsiteX3" fmla="*/ 1043005 w 2101826"/>
                  <a:gd name="connsiteY3" fmla="*/ 412697 h 503003"/>
                  <a:gd name="connsiteX4" fmla="*/ 2026461 w 2101826"/>
                  <a:gd name="connsiteY4" fmla="*/ 175762 h 503003"/>
                  <a:gd name="connsiteX5" fmla="*/ 1858502 w 2101826"/>
                  <a:gd name="connsiteY5" fmla="*/ 43289 h 503003"/>
                  <a:gd name="connsiteX6" fmla="*/ 1789751 w 2101826"/>
                  <a:gd name="connsiteY6" fmla="*/ 5605 h 503003"/>
                  <a:gd name="connsiteX7" fmla="*/ 2076467 w 2101826"/>
                  <a:gd name="connsiteY7" fmla="*/ 176953 h 503003"/>
                  <a:gd name="connsiteX8" fmla="*/ 1040217 w 2101826"/>
                  <a:gd name="connsiteY8" fmla="*/ 502717 h 503003"/>
                  <a:gd name="connsiteX9" fmla="*/ 17 w 2101826"/>
                  <a:gd name="connsiteY9" fmla="*/ 176953 h 503003"/>
                  <a:gd name="connsiteX0" fmla="*/ 17 w 2119786"/>
                  <a:gd name="connsiteY0" fmla="*/ 176953 h 503050"/>
                  <a:gd name="connsiteX1" fmla="*/ 295053 w 2119786"/>
                  <a:gd name="connsiteY1" fmla="*/ 777 h 503050"/>
                  <a:gd name="connsiteX2" fmla="*/ 59549 w 2119786"/>
                  <a:gd name="connsiteY2" fmla="*/ 175762 h 503050"/>
                  <a:gd name="connsiteX3" fmla="*/ 1043005 w 2119786"/>
                  <a:gd name="connsiteY3" fmla="*/ 412697 h 503050"/>
                  <a:gd name="connsiteX4" fmla="*/ 2026461 w 2119786"/>
                  <a:gd name="connsiteY4" fmla="*/ 175762 h 503050"/>
                  <a:gd name="connsiteX5" fmla="*/ 1858502 w 2119786"/>
                  <a:gd name="connsiteY5" fmla="*/ 43289 h 503050"/>
                  <a:gd name="connsiteX6" fmla="*/ 1789751 w 2119786"/>
                  <a:gd name="connsiteY6" fmla="*/ 5605 h 503050"/>
                  <a:gd name="connsiteX7" fmla="*/ 2095420 w 2119786"/>
                  <a:gd name="connsiteY7" fmla="*/ 195906 h 503050"/>
                  <a:gd name="connsiteX8" fmla="*/ 1040217 w 2119786"/>
                  <a:gd name="connsiteY8" fmla="*/ 502717 h 503050"/>
                  <a:gd name="connsiteX9" fmla="*/ 17 w 2119786"/>
                  <a:gd name="connsiteY9" fmla="*/ 176953 h 503050"/>
                  <a:gd name="connsiteX0" fmla="*/ 17 w 2096063"/>
                  <a:gd name="connsiteY0" fmla="*/ 176953 h 503050"/>
                  <a:gd name="connsiteX1" fmla="*/ 295053 w 2096063"/>
                  <a:gd name="connsiteY1" fmla="*/ 777 h 503050"/>
                  <a:gd name="connsiteX2" fmla="*/ 59549 w 2096063"/>
                  <a:gd name="connsiteY2" fmla="*/ 175762 h 503050"/>
                  <a:gd name="connsiteX3" fmla="*/ 1043005 w 2096063"/>
                  <a:gd name="connsiteY3" fmla="*/ 412697 h 503050"/>
                  <a:gd name="connsiteX4" fmla="*/ 2026461 w 2096063"/>
                  <a:gd name="connsiteY4" fmla="*/ 175762 h 503050"/>
                  <a:gd name="connsiteX5" fmla="*/ 1858502 w 2096063"/>
                  <a:gd name="connsiteY5" fmla="*/ 43289 h 503050"/>
                  <a:gd name="connsiteX6" fmla="*/ 1789751 w 2096063"/>
                  <a:gd name="connsiteY6" fmla="*/ 5605 h 503050"/>
                  <a:gd name="connsiteX7" fmla="*/ 2095420 w 2096063"/>
                  <a:gd name="connsiteY7" fmla="*/ 195906 h 503050"/>
                  <a:gd name="connsiteX8" fmla="*/ 1040217 w 2096063"/>
                  <a:gd name="connsiteY8" fmla="*/ 502717 h 503050"/>
                  <a:gd name="connsiteX9" fmla="*/ 17 w 2096063"/>
                  <a:gd name="connsiteY9" fmla="*/ 176953 h 503050"/>
                  <a:gd name="connsiteX0" fmla="*/ 17 w 2096063"/>
                  <a:gd name="connsiteY0" fmla="*/ 176953 h 502717"/>
                  <a:gd name="connsiteX1" fmla="*/ 295053 w 2096063"/>
                  <a:gd name="connsiteY1" fmla="*/ 777 h 502717"/>
                  <a:gd name="connsiteX2" fmla="*/ 59549 w 2096063"/>
                  <a:gd name="connsiteY2" fmla="*/ 175762 h 502717"/>
                  <a:gd name="connsiteX3" fmla="*/ 1043005 w 2096063"/>
                  <a:gd name="connsiteY3" fmla="*/ 412697 h 502717"/>
                  <a:gd name="connsiteX4" fmla="*/ 2026461 w 2096063"/>
                  <a:gd name="connsiteY4" fmla="*/ 175762 h 502717"/>
                  <a:gd name="connsiteX5" fmla="*/ 1858502 w 2096063"/>
                  <a:gd name="connsiteY5" fmla="*/ 43289 h 502717"/>
                  <a:gd name="connsiteX6" fmla="*/ 1789751 w 2096063"/>
                  <a:gd name="connsiteY6" fmla="*/ 5605 h 502717"/>
                  <a:gd name="connsiteX7" fmla="*/ 2095420 w 2096063"/>
                  <a:gd name="connsiteY7" fmla="*/ 195906 h 502717"/>
                  <a:gd name="connsiteX8" fmla="*/ 1040217 w 2096063"/>
                  <a:gd name="connsiteY8" fmla="*/ 502717 h 502717"/>
                  <a:gd name="connsiteX9" fmla="*/ 17 w 2096063"/>
                  <a:gd name="connsiteY9" fmla="*/ 176953 h 502717"/>
                  <a:gd name="connsiteX0" fmla="*/ 17 w 2096063"/>
                  <a:gd name="connsiteY0" fmla="*/ 176953 h 502717"/>
                  <a:gd name="connsiteX1" fmla="*/ 295053 w 2096063"/>
                  <a:gd name="connsiteY1" fmla="*/ 777 h 502717"/>
                  <a:gd name="connsiteX2" fmla="*/ 59549 w 2096063"/>
                  <a:gd name="connsiteY2" fmla="*/ 175762 h 502717"/>
                  <a:gd name="connsiteX3" fmla="*/ 1043005 w 2096063"/>
                  <a:gd name="connsiteY3" fmla="*/ 412697 h 502717"/>
                  <a:gd name="connsiteX4" fmla="*/ 2026461 w 2096063"/>
                  <a:gd name="connsiteY4" fmla="*/ 175762 h 502717"/>
                  <a:gd name="connsiteX5" fmla="*/ 1858502 w 2096063"/>
                  <a:gd name="connsiteY5" fmla="*/ 43289 h 502717"/>
                  <a:gd name="connsiteX6" fmla="*/ 1789751 w 2096063"/>
                  <a:gd name="connsiteY6" fmla="*/ 5605 h 502717"/>
                  <a:gd name="connsiteX7" fmla="*/ 2095420 w 2096063"/>
                  <a:gd name="connsiteY7" fmla="*/ 195906 h 502717"/>
                  <a:gd name="connsiteX8" fmla="*/ 1040217 w 2096063"/>
                  <a:gd name="connsiteY8" fmla="*/ 502717 h 502717"/>
                  <a:gd name="connsiteX9" fmla="*/ 17 w 2096063"/>
                  <a:gd name="connsiteY9" fmla="*/ 176953 h 502717"/>
                  <a:gd name="connsiteX0" fmla="*/ 16 w 2105539"/>
                  <a:gd name="connsiteY0" fmla="*/ 181651 h 502677"/>
                  <a:gd name="connsiteX1" fmla="*/ 304529 w 2105539"/>
                  <a:gd name="connsiteY1" fmla="*/ 737 h 502677"/>
                  <a:gd name="connsiteX2" fmla="*/ 69025 w 2105539"/>
                  <a:gd name="connsiteY2" fmla="*/ 175722 h 502677"/>
                  <a:gd name="connsiteX3" fmla="*/ 1052481 w 2105539"/>
                  <a:gd name="connsiteY3" fmla="*/ 412657 h 502677"/>
                  <a:gd name="connsiteX4" fmla="*/ 2035937 w 2105539"/>
                  <a:gd name="connsiteY4" fmla="*/ 175722 h 502677"/>
                  <a:gd name="connsiteX5" fmla="*/ 1867978 w 2105539"/>
                  <a:gd name="connsiteY5" fmla="*/ 43249 h 502677"/>
                  <a:gd name="connsiteX6" fmla="*/ 1799227 w 2105539"/>
                  <a:gd name="connsiteY6" fmla="*/ 5565 h 502677"/>
                  <a:gd name="connsiteX7" fmla="*/ 2104896 w 2105539"/>
                  <a:gd name="connsiteY7" fmla="*/ 195866 h 502677"/>
                  <a:gd name="connsiteX8" fmla="*/ 1049693 w 2105539"/>
                  <a:gd name="connsiteY8" fmla="*/ 502677 h 502677"/>
                  <a:gd name="connsiteX9" fmla="*/ 16 w 2105539"/>
                  <a:gd name="connsiteY9" fmla="*/ 181651 h 502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05539" h="502677">
                    <a:moveTo>
                      <a:pt x="16" y="181651"/>
                    </a:moveTo>
                    <a:cubicBezTo>
                      <a:pt x="-2405" y="71723"/>
                      <a:pt x="266032" y="-8589"/>
                      <a:pt x="304529" y="737"/>
                    </a:cubicBezTo>
                    <a:cubicBezTo>
                      <a:pt x="180784" y="49540"/>
                      <a:pt x="88348" y="88644"/>
                      <a:pt x="69025" y="175722"/>
                    </a:cubicBezTo>
                    <a:cubicBezTo>
                      <a:pt x="41509" y="299721"/>
                      <a:pt x="509333" y="412657"/>
                      <a:pt x="1052481" y="412657"/>
                    </a:cubicBezTo>
                    <a:cubicBezTo>
                      <a:pt x="1595629" y="412657"/>
                      <a:pt x="2035937" y="306578"/>
                      <a:pt x="2035937" y="175722"/>
                    </a:cubicBezTo>
                    <a:cubicBezTo>
                      <a:pt x="2035937" y="126651"/>
                      <a:pt x="1974019" y="81064"/>
                      <a:pt x="1867978" y="43249"/>
                    </a:cubicBezTo>
                    <a:lnTo>
                      <a:pt x="1799227" y="5565"/>
                    </a:lnTo>
                    <a:cubicBezTo>
                      <a:pt x="1835555" y="27842"/>
                      <a:pt x="2120838" y="27725"/>
                      <a:pt x="2104896" y="195866"/>
                    </a:cubicBezTo>
                    <a:cubicBezTo>
                      <a:pt x="2079477" y="387698"/>
                      <a:pt x="1637449" y="486130"/>
                      <a:pt x="1049693" y="502677"/>
                    </a:cubicBezTo>
                    <a:cubicBezTo>
                      <a:pt x="476297" y="502677"/>
                      <a:pt x="2397" y="375364"/>
                      <a:pt x="16" y="181651"/>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3" name="Freeform 12"/>
              <p:cNvSpPr/>
              <p:nvPr/>
            </p:nvSpPr>
            <p:spPr>
              <a:xfrm>
                <a:off x="5649793" y="3712542"/>
                <a:ext cx="859139" cy="188710"/>
              </a:xfrm>
              <a:custGeom>
                <a:avLst/>
                <a:gdLst>
                  <a:gd name="connsiteX0" fmla="*/ 13668 w 904771"/>
                  <a:gd name="connsiteY0" fmla="*/ 0 h 161952"/>
                  <a:gd name="connsiteX1" fmla="*/ 38481 w 904771"/>
                  <a:gd name="connsiteY1" fmla="*/ 0 h 161952"/>
                  <a:gd name="connsiteX2" fmla="*/ 37943 w 904771"/>
                  <a:gd name="connsiteY2" fmla="*/ 470 h 161952"/>
                  <a:gd name="connsiteX3" fmla="*/ 25940 w 904771"/>
                  <a:gd name="connsiteY3" fmla="*/ 25400 h 161952"/>
                  <a:gd name="connsiteX4" fmla="*/ 454461 w 904771"/>
                  <a:gd name="connsiteY4" fmla="*/ 128641 h 161952"/>
                  <a:gd name="connsiteX5" fmla="*/ 882982 w 904771"/>
                  <a:gd name="connsiteY5" fmla="*/ 25400 h 161952"/>
                  <a:gd name="connsiteX6" fmla="*/ 867043 w 904771"/>
                  <a:gd name="connsiteY6" fmla="*/ 0 h 161952"/>
                  <a:gd name="connsiteX7" fmla="*/ 893539 w 904771"/>
                  <a:gd name="connsiteY7" fmla="*/ 0 h 161952"/>
                  <a:gd name="connsiteX8" fmla="*/ 904771 w 904771"/>
                  <a:gd name="connsiteY8" fmla="*/ 25919 h 161952"/>
                  <a:gd name="connsiteX9" fmla="*/ 452385 w 904771"/>
                  <a:gd name="connsiteY9" fmla="*/ 161843 h 161952"/>
                  <a:gd name="connsiteX10" fmla="*/ 0 w 904771"/>
                  <a:gd name="connsiteY10" fmla="*/ 25919 h 161952"/>
                  <a:gd name="connsiteX0" fmla="*/ 13668 w 904771"/>
                  <a:gd name="connsiteY0" fmla="*/ 0 h 161952"/>
                  <a:gd name="connsiteX1" fmla="*/ 38481 w 904771"/>
                  <a:gd name="connsiteY1" fmla="*/ 0 h 161952"/>
                  <a:gd name="connsiteX2" fmla="*/ 37943 w 904771"/>
                  <a:gd name="connsiteY2" fmla="*/ 470 h 161952"/>
                  <a:gd name="connsiteX3" fmla="*/ 25940 w 904771"/>
                  <a:gd name="connsiteY3" fmla="*/ 25400 h 161952"/>
                  <a:gd name="connsiteX4" fmla="*/ 454461 w 904771"/>
                  <a:gd name="connsiteY4" fmla="*/ 128641 h 161952"/>
                  <a:gd name="connsiteX5" fmla="*/ 882982 w 904771"/>
                  <a:gd name="connsiteY5" fmla="*/ 25400 h 161952"/>
                  <a:gd name="connsiteX6" fmla="*/ 893539 w 904771"/>
                  <a:gd name="connsiteY6" fmla="*/ 0 h 161952"/>
                  <a:gd name="connsiteX7" fmla="*/ 904771 w 904771"/>
                  <a:gd name="connsiteY7" fmla="*/ 25919 h 161952"/>
                  <a:gd name="connsiteX8" fmla="*/ 452385 w 904771"/>
                  <a:gd name="connsiteY8" fmla="*/ 161843 h 161952"/>
                  <a:gd name="connsiteX9" fmla="*/ 0 w 904771"/>
                  <a:gd name="connsiteY9" fmla="*/ 25919 h 161952"/>
                  <a:gd name="connsiteX10" fmla="*/ 13668 w 904771"/>
                  <a:gd name="connsiteY10" fmla="*/ 0 h 161952"/>
                  <a:gd name="connsiteX0" fmla="*/ 0 w 904771"/>
                  <a:gd name="connsiteY0" fmla="*/ 25919 h 161952"/>
                  <a:gd name="connsiteX1" fmla="*/ 38481 w 904771"/>
                  <a:gd name="connsiteY1" fmla="*/ 0 h 161952"/>
                  <a:gd name="connsiteX2" fmla="*/ 37943 w 904771"/>
                  <a:gd name="connsiteY2" fmla="*/ 470 h 161952"/>
                  <a:gd name="connsiteX3" fmla="*/ 25940 w 904771"/>
                  <a:gd name="connsiteY3" fmla="*/ 25400 h 161952"/>
                  <a:gd name="connsiteX4" fmla="*/ 454461 w 904771"/>
                  <a:gd name="connsiteY4" fmla="*/ 128641 h 161952"/>
                  <a:gd name="connsiteX5" fmla="*/ 882982 w 904771"/>
                  <a:gd name="connsiteY5" fmla="*/ 25400 h 161952"/>
                  <a:gd name="connsiteX6" fmla="*/ 893539 w 904771"/>
                  <a:gd name="connsiteY6" fmla="*/ 0 h 161952"/>
                  <a:gd name="connsiteX7" fmla="*/ 904771 w 904771"/>
                  <a:gd name="connsiteY7" fmla="*/ 25919 h 161952"/>
                  <a:gd name="connsiteX8" fmla="*/ 452385 w 904771"/>
                  <a:gd name="connsiteY8" fmla="*/ 161843 h 161952"/>
                  <a:gd name="connsiteX9" fmla="*/ 0 w 904771"/>
                  <a:gd name="connsiteY9" fmla="*/ 25919 h 161952"/>
                  <a:gd name="connsiteX0" fmla="*/ 796 w 905567"/>
                  <a:gd name="connsiteY0" fmla="*/ 25919 h 161952"/>
                  <a:gd name="connsiteX1" fmla="*/ 39277 w 905567"/>
                  <a:gd name="connsiteY1" fmla="*/ 0 h 161952"/>
                  <a:gd name="connsiteX2" fmla="*/ 38739 w 905567"/>
                  <a:gd name="connsiteY2" fmla="*/ 470 h 161952"/>
                  <a:gd name="connsiteX3" fmla="*/ 26736 w 905567"/>
                  <a:gd name="connsiteY3" fmla="*/ 25400 h 161952"/>
                  <a:gd name="connsiteX4" fmla="*/ 455257 w 905567"/>
                  <a:gd name="connsiteY4" fmla="*/ 128641 h 161952"/>
                  <a:gd name="connsiteX5" fmla="*/ 883778 w 905567"/>
                  <a:gd name="connsiteY5" fmla="*/ 25400 h 161952"/>
                  <a:gd name="connsiteX6" fmla="*/ 894335 w 905567"/>
                  <a:gd name="connsiteY6" fmla="*/ 0 h 161952"/>
                  <a:gd name="connsiteX7" fmla="*/ 905567 w 905567"/>
                  <a:gd name="connsiteY7" fmla="*/ 25919 h 161952"/>
                  <a:gd name="connsiteX8" fmla="*/ 453181 w 905567"/>
                  <a:gd name="connsiteY8" fmla="*/ 161843 h 161952"/>
                  <a:gd name="connsiteX9" fmla="*/ 796 w 905567"/>
                  <a:gd name="connsiteY9" fmla="*/ 25919 h 161952"/>
                  <a:gd name="connsiteX0" fmla="*/ 426949 w 879335"/>
                  <a:gd name="connsiteY0" fmla="*/ 161843 h 161952"/>
                  <a:gd name="connsiteX1" fmla="*/ 13045 w 879335"/>
                  <a:gd name="connsiteY1" fmla="*/ 0 h 161952"/>
                  <a:gd name="connsiteX2" fmla="*/ 12507 w 879335"/>
                  <a:gd name="connsiteY2" fmla="*/ 470 h 161952"/>
                  <a:gd name="connsiteX3" fmla="*/ 504 w 879335"/>
                  <a:gd name="connsiteY3" fmla="*/ 25400 h 161952"/>
                  <a:gd name="connsiteX4" fmla="*/ 429025 w 879335"/>
                  <a:gd name="connsiteY4" fmla="*/ 128641 h 161952"/>
                  <a:gd name="connsiteX5" fmla="*/ 857546 w 879335"/>
                  <a:gd name="connsiteY5" fmla="*/ 25400 h 161952"/>
                  <a:gd name="connsiteX6" fmla="*/ 868103 w 879335"/>
                  <a:gd name="connsiteY6" fmla="*/ 0 h 161952"/>
                  <a:gd name="connsiteX7" fmla="*/ 879335 w 879335"/>
                  <a:gd name="connsiteY7" fmla="*/ 25919 h 161952"/>
                  <a:gd name="connsiteX8" fmla="*/ 426949 w 879335"/>
                  <a:gd name="connsiteY8" fmla="*/ 161843 h 161952"/>
                  <a:gd name="connsiteX0" fmla="*/ 426949 w 879335"/>
                  <a:gd name="connsiteY0" fmla="*/ 161843 h 161952"/>
                  <a:gd name="connsiteX1" fmla="*/ 13045 w 879335"/>
                  <a:gd name="connsiteY1" fmla="*/ 0 h 161952"/>
                  <a:gd name="connsiteX2" fmla="*/ 504 w 879335"/>
                  <a:gd name="connsiteY2" fmla="*/ 25400 h 161952"/>
                  <a:gd name="connsiteX3" fmla="*/ 429025 w 879335"/>
                  <a:gd name="connsiteY3" fmla="*/ 128641 h 161952"/>
                  <a:gd name="connsiteX4" fmla="*/ 857546 w 879335"/>
                  <a:gd name="connsiteY4" fmla="*/ 25400 h 161952"/>
                  <a:gd name="connsiteX5" fmla="*/ 868103 w 879335"/>
                  <a:gd name="connsiteY5" fmla="*/ 0 h 161952"/>
                  <a:gd name="connsiteX6" fmla="*/ 879335 w 879335"/>
                  <a:gd name="connsiteY6" fmla="*/ 25919 h 161952"/>
                  <a:gd name="connsiteX7" fmla="*/ 426949 w 879335"/>
                  <a:gd name="connsiteY7" fmla="*/ 161843 h 161952"/>
                  <a:gd name="connsiteX0" fmla="*/ 431487 w 883873"/>
                  <a:gd name="connsiteY0" fmla="*/ 161843 h 161952"/>
                  <a:gd name="connsiteX1" fmla="*/ 17583 w 883873"/>
                  <a:gd name="connsiteY1" fmla="*/ 0 h 161952"/>
                  <a:gd name="connsiteX2" fmla="*/ 5042 w 883873"/>
                  <a:gd name="connsiteY2" fmla="*/ 25400 h 161952"/>
                  <a:gd name="connsiteX3" fmla="*/ 433563 w 883873"/>
                  <a:gd name="connsiteY3" fmla="*/ 128641 h 161952"/>
                  <a:gd name="connsiteX4" fmla="*/ 862084 w 883873"/>
                  <a:gd name="connsiteY4" fmla="*/ 25400 h 161952"/>
                  <a:gd name="connsiteX5" fmla="*/ 872641 w 883873"/>
                  <a:gd name="connsiteY5" fmla="*/ 0 h 161952"/>
                  <a:gd name="connsiteX6" fmla="*/ 883873 w 883873"/>
                  <a:gd name="connsiteY6" fmla="*/ 25919 h 161952"/>
                  <a:gd name="connsiteX7" fmla="*/ 431487 w 883873"/>
                  <a:gd name="connsiteY7" fmla="*/ 161843 h 161952"/>
                  <a:gd name="connsiteX0" fmla="*/ 431487 w 883873"/>
                  <a:gd name="connsiteY0" fmla="*/ 161843 h 161952"/>
                  <a:gd name="connsiteX1" fmla="*/ 17583 w 883873"/>
                  <a:gd name="connsiteY1" fmla="*/ 0 h 161952"/>
                  <a:gd name="connsiteX2" fmla="*/ 28854 w 883873"/>
                  <a:gd name="connsiteY2" fmla="*/ 34925 h 161952"/>
                  <a:gd name="connsiteX3" fmla="*/ 433563 w 883873"/>
                  <a:gd name="connsiteY3" fmla="*/ 128641 h 161952"/>
                  <a:gd name="connsiteX4" fmla="*/ 862084 w 883873"/>
                  <a:gd name="connsiteY4" fmla="*/ 25400 h 161952"/>
                  <a:gd name="connsiteX5" fmla="*/ 872641 w 883873"/>
                  <a:gd name="connsiteY5" fmla="*/ 0 h 161952"/>
                  <a:gd name="connsiteX6" fmla="*/ 883873 w 883873"/>
                  <a:gd name="connsiteY6" fmla="*/ 25919 h 161952"/>
                  <a:gd name="connsiteX7" fmla="*/ 431487 w 883873"/>
                  <a:gd name="connsiteY7" fmla="*/ 161843 h 161952"/>
                  <a:gd name="connsiteX0" fmla="*/ 424624 w 884153"/>
                  <a:gd name="connsiteY0" fmla="*/ 173749 h 173842"/>
                  <a:gd name="connsiteX1" fmla="*/ 17863 w 884153"/>
                  <a:gd name="connsiteY1" fmla="*/ 0 h 173842"/>
                  <a:gd name="connsiteX2" fmla="*/ 29134 w 884153"/>
                  <a:gd name="connsiteY2" fmla="*/ 34925 h 173842"/>
                  <a:gd name="connsiteX3" fmla="*/ 433843 w 884153"/>
                  <a:gd name="connsiteY3" fmla="*/ 128641 h 173842"/>
                  <a:gd name="connsiteX4" fmla="*/ 862364 w 884153"/>
                  <a:gd name="connsiteY4" fmla="*/ 25400 h 173842"/>
                  <a:gd name="connsiteX5" fmla="*/ 872921 w 884153"/>
                  <a:gd name="connsiteY5" fmla="*/ 0 h 173842"/>
                  <a:gd name="connsiteX6" fmla="*/ 884153 w 884153"/>
                  <a:gd name="connsiteY6" fmla="*/ 25919 h 173842"/>
                  <a:gd name="connsiteX7" fmla="*/ 424624 w 884153"/>
                  <a:gd name="connsiteY7" fmla="*/ 173749 h 173842"/>
                  <a:gd name="connsiteX0" fmla="*/ 416106 w 875635"/>
                  <a:gd name="connsiteY0" fmla="*/ 173749 h 173842"/>
                  <a:gd name="connsiteX1" fmla="*/ 9345 w 875635"/>
                  <a:gd name="connsiteY1" fmla="*/ 0 h 173842"/>
                  <a:gd name="connsiteX2" fmla="*/ 20616 w 875635"/>
                  <a:gd name="connsiteY2" fmla="*/ 34925 h 173842"/>
                  <a:gd name="connsiteX3" fmla="*/ 425325 w 875635"/>
                  <a:gd name="connsiteY3" fmla="*/ 128641 h 173842"/>
                  <a:gd name="connsiteX4" fmla="*/ 853846 w 875635"/>
                  <a:gd name="connsiteY4" fmla="*/ 25400 h 173842"/>
                  <a:gd name="connsiteX5" fmla="*/ 864403 w 875635"/>
                  <a:gd name="connsiteY5" fmla="*/ 0 h 173842"/>
                  <a:gd name="connsiteX6" fmla="*/ 875635 w 875635"/>
                  <a:gd name="connsiteY6" fmla="*/ 25919 h 173842"/>
                  <a:gd name="connsiteX7" fmla="*/ 416106 w 875635"/>
                  <a:gd name="connsiteY7" fmla="*/ 173749 h 173842"/>
                  <a:gd name="connsiteX0" fmla="*/ 416106 w 875635"/>
                  <a:gd name="connsiteY0" fmla="*/ 173749 h 173842"/>
                  <a:gd name="connsiteX1" fmla="*/ 9345 w 875635"/>
                  <a:gd name="connsiteY1" fmla="*/ 0 h 173842"/>
                  <a:gd name="connsiteX2" fmla="*/ 425325 w 875635"/>
                  <a:gd name="connsiteY2" fmla="*/ 128641 h 173842"/>
                  <a:gd name="connsiteX3" fmla="*/ 853846 w 875635"/>
                  <a:gd name="connsiteY3" fmla="*/ 25400 h 173842"/>
                  <a:gd name="connsiteX4" fmla="*/ 864403 w 875635"/>
                  <a:gd name="connsiteY4" fmla="*/ 0 h 173842"/>
                  <a:gd name="connsiteX5" fmla="*/ 875635 w 875635"/>
                  <a:gd name="connsiteY5" fmla="*/ 25919 h 173842"/>
                  <a:gd name="connsiteX6" fmla="*/ 416106 w 875635"/>
                  <a:gd name="connsiteY6" fmla="*/ 173749 h 173842"/>
                  <a:gd name="connsiteX0" fmla="*/ 416106 w 875635"/>
                  <a:gd name="connsiteY0" fmla="*/ 173749 h 173842"/>
                  <a:gd name="connsiteX1" fmla="*/ 9345 w 875635"/>
                  <a:gd name="connsiteY1" fmla="*/ 0 h 173842"/>
                  <a:gd name="connsiteX2" fmla="*/ 425325 w 875635"/>
                  <a:gd name="connsiteY2" fmla="*/ 128641 h 173842"/>
                  <a:gd name="connsiteX3" fmla="*/ 853846 w 875635"/>
                  <a:gd name="connsiteY3" fmla="*/ 25400 h 173842"/>
                  <a:gd name="connsiteX4" fmla="*/ 864403 w 875635"/>
                  <a:gd name="connsiteY4" fmla="*/ 0 h 173842"/>
                  <a:gd name="connsiteX5" fmla="*/ 875635 w 875635"/>
                  <a:gd name="connsiteY5" fmla="*/ 25919 h 173842"/>
                  <a:gd name="connsiteX6" fmla="*/ 416106 w 875635"/>
                  <a:gd name="connsiteY6" fmla="*/ 173749 h 173842"/>
                  <a:gd name="connsiteX0" fmla="*/ 416106 w 875635"/>
                  <a:gd name="connsiteY0" fmla="*/ 173749 h 173842"/>
                  <a:gd name="connsiteX1" fmla="*/ 9345 w 875635"/>
                  <a:gd name="connsiteY1" fmla="*/ 0 h 173842"/>
                  <a:gd name="connsiteX2" fmla="*/ 425325 w 875635"/>
                  <a:gd name="connsiteY2" fmla="*/ 128641 h 173842"/>
                  <a:gd name="connsiteX3" fmla="*/ 853846 w 875635"/>
                  <a:gd name="connsiteY3" fmla="*/ 25400 h 173842"/>
                  <a:gd name="connsiteX4" fmla="*/ 864403 w 875635"/>
                  <a:gd name="connsiteY4" fmla="*/ 0 h 173842"/>
                  <a:gd name="connsiteX5" fmla="*/ 875635 w 875635"/>
                  <a:gd name="connsiteY5" fmla="*/ 25919 h 173842"/>
                  <a:gd name="connsiteX6" fmla="*/ 416106 w 875635"/>
                  <a:gd name="connsiteY6" fmla="*/ 173749 h 173842"/>
                  <a:gd name="connsiteX0" fmla="*/ 416106 w 875635"/>
                  <a:gd name="connsiteY0" fmla="*/ 173749 h 173842"/>
                  <a:gd name="connsiteX1" fmla="*/ 9345 w 875635"/>
                  <a:gd name="connsiteY1" fmla="*/ 0 h 173842"/>
                  <a:gd name="connsiteX2" fmla="*/ 418182 w 875635"/>
                  <a:gd name="connsiteY2" fmla="*/ 128641 h 173842"/>
                  <a:gd name="connsiteX3" fmla="*/ 853846 w 875635"/>
                  <a:gd name="connsiteY3" fmla="*/ 25400 h 173842"/>
                  <a:gd name="connsiteX4" fmla="*/ 864403 w 875635"/>
                  <a:gd name="connsiteY4" fmla="*/ 0 h 173842"/>
                  <a:gd name="connsiteX5" fmla="*/ 875635 w 875635"/>
                  <a:gd name="connsiteY5" fmla="*/ 25919 h 173842"/>
                  <a:gd name="connsiteX6" fmla="*/ 416106 w 875635"/>
                  <a:gd name="connsiteY6" fmla="*/ 173749 h 173842"/>
                  <a:gd name="connsiteX0" fmla="*/ 416106 w 875635"/>
                  <a:gd name="connsiteY0" fmla="*/ 173749 h 173842"/>
                  <a:gd name="connsiteX1" fmla="*/ 9345 w 875635"/>
                  <a:gd name="connsiteY1" fmla="*/ 0 h 173842"/>
                  <a:gd name="connsiteX2" fmla="*/ 418182 w 875635"/>
                  <a:gd name="connsiteY2" fmla="*/ 128641 h 173842"/>
                  <a:gd name="connsiteX3" fmla="*/ 853846 w 875635"/>
                  <a:gd name="connsiteY3" fmla="*/ 25400 h 173842"/>
                  <a:gd name="connsiteX4" fmla="*/ 864403 w 875635"/>
                  <a:gd name="connsiteY4" fmla="*/ 0 h 173842"/>
                  <a:gd name="connsiteX5" fmla="*/ 875635 w 875635"/>
                  <a:gd name="connsiteY5" fmla="*/ 25919 h 173842"/>
                  <a:gd name="connsiteX6" fmla="*/ 416106 w 875635"/>
                  <a:gd name="connsiteY6" fmla="*/ 173749 h 173842"/>
                  <a:gd name="connsiteX0" fmla="*/ 413044 w 872573"/>
                  <a:gd name="connsiteY0" fmla="*/ 173749 h 173842"/>
                  <a:gd name="connsiteX1" fmla="*/ 6283 w 872573"/>
                  <a:gd name="connsiteY1" fmla="*/ 0 h 173842"/>
                  <a:gd name="connsiteX2" fmla="*/ 415120 w 872573"/>
                  <a:gd name="connsiteY2" fmla="*/ 128641 h 173842"/>
                  <a:gd name="connsiteX3" fmla="*/ 850784 w 872573"/>
                  <a:gd name="connsiteY3" fmla="*/ 25400 h 173842"/>
                  <a:gd name="connsiteX4" fmla="*/ 861341 w 872573"/>
                  <a:gd name="connsiteY4" fmla="*/ 0 h 173842"/>
                  <a:gd name="connsiteX5" fmla="*/ 872573 w 872573"/>
                  <a:gd name="connsiteY5" fmla="*/ 25919 h 173842"/>
                  <a:gd name="connsiteX6" fmla="*/ 413044 w 872573"/>
                  <a:gd name="connsiteY6" fmla="*/ 173749 h 173842"/>
                  <a:gd name="connsiteX0" fmla="*/ 414522 w 874051"/>
                  <a:gd name="connsiteY0" fmla="*/ 173749 h 173842"/>
                  <a:gd name="connsiteX1" fmla="*/ 7761 w 874051"/>
                  <a:gd name="connsiteY1" fmla="*/ 0 h 173842"/>
                  <a:gd name="connsiteX2" fmla="*/ 416598 w 874051"/>
                  <a:gd name="connsiteY2" fmla="*/ 128641 h 173842"/>
                  <a:gd name="connsiteX3" fmla="*/ 852262 w 874051"/>
                  <a:gd name="connsiteY3" fmla="*/ 25400 h 173842"/>
                  <a:gd name="connsiteX4" fmla="*/ 862819 w 874051"/>
                  <a:gd name="connsiteY4" fmla="*/ 0 h 173842"/>
                  <a:gd name="connsiteX5" fmla="*/ 874051 w 874051"/>
                  <a:gd name="connsiteY5" fmla="*/ 25919 h 173842"/>
                  <a:gd name="connsiteX6" fmla="*/ 414522 w 874051"/>
                  <a:gd name="connsiteY6" fmla="*/ 173749 h 173842"/>
                  <a:gd name="connsiteX0" fmla="*/ 414522 w 874051"/>
                  <a:gd name="connsiteY0" fmla="*/ 173749 h 173829"/>
                  <a:gd name="connsiteX1" fmla="*/ 7761 w 874051"/>
                  <a:gd name="connsiteY1" fmla="*/ 0 h 173829"/>
                  <a:gd name="connsiteX2" fmla="*/ 416598 w 874051"/>
                  <a:gd name="connsiteY2" fmla="*/ 128641 h 173829"/>
                  <a:gd name="connsiteX3" fmla="*/ 852262 w 874051"/>
                  <a:gd name="connsiteY3" fmla="*/ 25400 h 173829"/>
                  <a:gd name="connsiteX4" fmla="*/ 862819 w 874051"/>
                  <a:gd name="connsiteY4" fmla="*/ 0 h 173829"/>
                  <a:gd name="connsiteX5" fmla="*/ 874051 w 874051"/>
                  <a:gd name="connsiteY5" fmla="*/ 25919 h 173829"/>
                  <a:gd name="connsiteX6" fmla="*/ 414522 w 874051"/>
                  <a:gd name="connsiteY6" fmla="*/ 173749 h 173829"/>
                  <a:gd name="connsiteX0" fmla="*/ 414522 w 874051"/>
                  <a:gd name="connsiteY0" fmla="*/ 173749 h 173829"/>
                  <a:gd name="connsiteX1" fmla="*/ 7761 w 874051"/>
                  <a:gd name="connsiteY1" fmla="*/ 0 h 173829"/>
                  <a:gd name="connsiteX2" fmla="*/ 416598 w 874051"/>
                  <a:gd name="connsiteY2" fmla="*/ 128641 h 173829"/>
                  <a:gd name="connsiteX3" fmla="*/ 862819 w 874051"/>
                  <a:gd name="connsiteY3" fmla="*/ 0 h 173829"/>
                  <a:gd name="connsiteX4" fmla="*/ 874051 w 874051"/>
                  <a:gd name="connsiteY4" fmla="*/ 25919 h 173829"/>
                  <a:gd name="connsiteX5" fmla="*/ 414522 w 874051"/>
                  <a:gd name="connsiteY5" fmla="*/ 173749 h 173829"/>
                  <a:gd name="connsiteX0" fmla="*/ 414522 w 874051"/>
                  <a:gd name="connsiteY0" fmla="*/ 173749 h 173829"/>
                  <a:gd name="connsiteX1" fmla="*/ 7761 w 874051"/>
                  <a:gd name="connsiteY1" fmla="*/ 0 h 173829"/>
                  <a:gd name="connsiteX2" fmla="*/ 416598 w 874051"/>
                  <a:gd name="connsiteY2" fmla="*/ 128641 h 173829"/>
                  <a:gd name="connsiteX3" fmla="*/ 862819 w 874051"/>
                  <a:gd name="connsiteY3" fmla="*/ 0 h 173829"/>
                  <a:gd name="connsiteX4" fmla="*/ 874051 w 874051"/>
                  <a:gd name="connsiteY4" fmla="*/ 25919 h 173829"/>
                  <a:gd name="connsiteX5" fmla="*/ 414522 w 874051"/>
                  <a:gd name="connsiteY5" fmla="*/ 173749 h 173829"/>
                  <a:gd name="connsiteX0" fmla="*/ 414522 w 874051"/>
                  <a:gd name="connsiteY0" fmla="*/ 173749 h 173829"/>
                  <a:gd name="connsiteX1" fmla="*/ 7761 w 874051"/>
                  <a:gd name="connsiteY1" fmla="*/ 0 h 173829"/>
                  <a:gd name="connsiteX2" fmla="*/ 428504 w 874051"/>
                  <a:gd name="connsiteY2" fmla="*/ 142929 h 173829"/>
                  <a:gd name="connsiteX3" fmla="*/ 862819 w 874051"/>
                  <a:gd name="connsiteY3" fmla="*/ 0 h 173829"/>
                  <a:gd name="connsiteX4" fmla="*/ 874051 w 874051"/>
                  <a:gd name="connsiteY4" fmla="*/ 25919 h 173829"/>
                  <a:gd name="connsiteX5" fmla="*/ 414522 w 874051"/>
                  <a:gd name="connsiteY5" fmla="*/ 173749 h 173829"/>
                  <a:gd name="connsiteX0" fmla="*/ 410449 w 869978"/>
                  <a:gd name="connsiteY0" fmla="*/ 173749 h 173829"/>
                  <a:gd name="connsiteX1" fmla="*/ 3688 w 869978"/>
                  <a:gd name="connsiteY1" fmla="*/ 0 h 173829"/>
                  <a:gd name="connsiteX2" fmla="*/ 424431 w 869978"/>
                  <a:gd name="connsiteY2" fmla="*/ 142929 h 173829"/>
                  <a:gd name="connsiteX3" fmla="*/ 858746 w 869978"/>
                  <a:gd name="connsiteY3" fmla="*/ 0 h 173829"/>
                  <a:gd name="connsiteX4" fmla="*/ 869978 w 869978"/>
                  <a:gd name="connsiteY4" fmla="*/ 25919 h 173829"/>
                  <a:gd name="connsiteX5" fmla="*/ 410449 w 869978"/>
                  <a:gd name="connsiteY5" fmla="*/ 173749 h 173829"/>
                  <a:gd name="connsiteX0" fmla="*/ 410449 w 858746"/>
                  <a:gd name="connsiteY0" fmla="*/ 173749 h 173749"/>
                  <a:gd name="connsiteX1" fmla="*/ 3688 w 858746"/>
                  <a:gd name="connsiteY1" fmla="*/ 0 h 173749"/>
                  <a:gd name="connsiteX2" fmla="*/ 424431 w 858746"/>
                  <a:gd name="connsiteY2" fmla="*/ 142929 h 173749"/>
                  <a:gd name="connsiteX3" fmla="*/ 858746 w 858746"/>
                  <a:gd name="connsiteY3" fmla="*/ 0 h 173749"/>
                  <a:gd name="connsiteX4" fmla="*/ 410449 w 858746"/>
                  <a:gd name="connsiteY4" fmla="*/ 173749 h 173749"/>
                  <a:gd name="connsiteX0" fmla="*/ 410449 w 858746"/>
                  <a:gd name="connsiteY0" fmla="*/ 173749 h 174187"/>
                  <a:gd name="connsiteX1" fmla="*/ 3688 w 858746"/>
                  <a:gd name="connsiteY1" fmla="*/ 0 h 174187"/>
                  <a:gd name="connsiteX2" fmla="*/ 424431 w 858746"/>
                  <a:gd name="connsiteY2" fmla="*/ 142929 h 174187"/>
                  <a:gd name="connsiteX3" fmla="*/ 858746 w 858746"/>
                  <a:gd name="connsiteY3" fmla="*/ 0 h 174187"/>
                  <a:gd name="connsiteX4" fmla="*/ 410449 w 858746"/>
                  <a:gd name="connsiteY4" fmla="*/ 173749 h 174187"/>
                  <a:gd name="connsiteX0" fmla="*/ 410449 w 858746"/>
                  <a:gd name="connsiteY0" fmla="*/ 173749 h 174641"/>
                  <a:gd name="connsiteX1" fmla="*/ 3688 w 858746"/>
                  <a:gd name="connsiteY1" fmla="*/ 0 h 174641"/>
                  <a:gd name="connsiteX2" fmla="*/ 424431 w 858746"/>
                  <a:gd name="connsiteY2" fmla="*/ 142929 h 174641"/>
                  <a:gd name="connsiteX3" fmla="*/ 858746 w 858746"/>
                  <a:gd name="connsiteY3" fmla="*/ 0 h 174641"/>
                  <a:gd name="connsiteX4" fmla="*/ 410449 w 858746"/>
                  <a:gd name="connsiteY4" fmla="*/ 173749 h 174641"/>
                  <a:gd name="connsiteX0" fmla="*/ 410449 w 858746"/>
                  <a:gd name="connsiteY0" fmla="*/ 173749 h 174611"/>
                  <a:gd name="connsiteX1" fmla="*/ 3688 w 858746"/>
                  <a:gd name="connsiteY1" fmla="*/ 0 h 174611"/>
                  <a:gd name="connsiteX2" fmla="*/ 424431 w 858746"/>
                  <a:gd name="connsiteY2" fmla="*/ 142929 h 174611"/>
                  <a:gd name="connsiteX3" fmla="*/ 858746 w 858746"/>
                  <a:gd name="connsiteY3" fmla="*/ 0 h 174611"/>
                  <a:gd name="connsiteX4" fmla="*/ 410449 w 858746"/>
                  <a:gd name="connsiteY4" fmla="*/ 173749 h 174611"/>
                  <a:gd name="connsiteX0" fmla="*/ 410842 w 859139"/>
                  <a:gd name="connsiteY0" fmla="*/ 173749 h 174611"/>
                  <a:gd name="connsiteX1" fmla="*/ 4081 w 859139"/>
                  <a:gd name="connsiteY1" fmla="*/ 0 h 174611"/>
                  <a:gd name="connsiteX2" fmla="*/ 424824 w 859139"/>
                  <a:gd name="connsiteY2" fmla="*/ 142929 h 174611"/>
                  <a:gd name="connsiteX3" fmla="*/ 859139 w 859139"/>
                  <a:gd name="connsiteY3" fmla="*/ 0 h 174611"/>
                  <a:gd name="connsiteX4" fmla="*/ 410842 w 859139"/>
                  <a:gd name="connsiteY4" fmla="*/ 173749 h 174611"/>
                  <a:gd name="connsiteX0" fmla="*/ 410842 w 859139"/>
                  <a:gd name="connsiteY0" fmla="*/ 173749 h 174641"/>
                  <a:gd name="connsiteX1" fmla="*/ 4081 w 859139"/>
                  <a:gd name="connsiteY1" fmla="*/ 0 h 174641"/>
                  <a:gd name="connsiteX2" fmla="*/ 424824 w 859139"/>
                  <a:gd name="connsiteY2" fmla="*/ 142929 h 174641"/>
                  <a:gd name="connsiteX3" fmla="*/ 859139 w 859139"/>
                  <a:gd name="connsiteY3" fmla="*/ 0 h 174641"/>
                  <a:gd name="connsiteX4" fmla="*/ 410842 w 859139"/>
                  <a:gd name="connsiteY4" fmla="*/ 173749 h 174641"/>
                  <a:gd name="connsiteX0" fmla="*/ 410842 w 859139"/>
                  <a:gd name="connsiteY0" fmla="*/ 173749 h 174641"/>
                  <a:gd name="connsiteX1" fmla="*/ 4081 w 859139"/>
                  <a:gd name="connsiteY1" fmla="*/ 0 h 174641"/>
                  <a:gd name="connsiteX2" fmla="*/ 424824 w 859139"/>
                  <a:gd name="connsiteY2" fmla="*/ 142929 h 174641"/>
                  <a:gd name="connsiteX3" fmla="*/ 859139 w 859139"/>
                  <a:gd name="connsiteY3" fmla="*/ 0 h 174641"/>
                  <a:gd name="connsiteX4" fmla="*/ 410842 w 859139"/>
                  <a:gd name="connsiteY4" fmla="*/ 173749 h 174641"/>
                  <a:gd name="connsiteX0" fmla="*/ 410842 w 859139"/>
                  <a:gd name="connsiteY0" fmla="*/ 177958 h 178798"/>
                  <a:gd name="connsiteX1" fmla="*/ 4081 w 859139"/>
                  <a:gd name="connsiteY1" fmla="*/ 0 h 178798"/>
                  <a:gd name="connsiteX2" fmla="*/ 424824 w 859139"/>
                  <a:gd name="connsiteY2" fmla="*/ 142929 h 178798"/>
                  <a:gd name="connsiteX3" fmla="*/ 859139 w 859139"/>
                  <a:gd name="connsiteY3" fmla="*/ 0 h 178798"/>
                  <a:gd name="connsiteX4" fmla="*/ 410842 w 859139"/>
                  <a:gd name="connsiteY4" fmla="*/ 177958 h 178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9139" h="178798">
                    <a:moveTo>
                      <a:pt x="410842" y="177958"/>
                    </a:moveTo>
                    <a:cubicBezTo>
                      <a:pt x="233122" y="183163"/>
                      <a:pt x="-36384" y="138814"/>
                      <a:pt x="4081" y="0"/>
                    </a:cubicBezTo>
                    <a:cubicBezTo>
                      <a:pt x="52252" y="135749"/>
                      <a:pt x="283783" y="140530"/>
                      <a:pt x="424824" y="142929"/>
                    </a:cubicBezTo>
                    <a:cubicBezTo>
                      <a:pt x="567334" y="142929"/>
                      <a:pt x="756704" y="138563"/>
                      <a:pt x="859139" y="0"/>
                    </a:cubicBezTo>
                    <a:cubicBezTo>
                      <a:pt x="843057" y="126972"/>
                      <a:pt x="665049" y="186717"/>
                      <a:pt x="410842" y="177958"/>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grpSp>
          <p:nvGrpSpPr>
            <p:cNvPr id="7" name="Group 6"/>
            <p:cNvGrpSpPr/>
            <p:nvPr/>
          </p:nvGrpSpPr>
          <p:grpSpPr>
            <a:xfrm rot="21343009" flipH="1">
              <a:off x="3363427" y="1902585"/>
              <a:ext cx="387370" cy="1170805"/>
              <a:chOff x="3061405" y="532708"/>
              <a:chExt cx="800461" cy="2419350"/>
            </a:xfrm>
            <a:grpFill/>
          </p:grpSpPr>
          <p:sp>
            <p:nvSpPr>
              <p:cNvPr id="9" name="Rectangle 184"/>
              <p:cNvSpPr/>
              <p:nvPr/>
            </p:nvSpPr>
            <p:spPr>
              <a:xfrm>
                <a:off x="3181632" y="532708"/>
                <a:ext cx="680234" cy="2419350"/>
              </a:xfrm>
              <a:custGeom>
                <a:avLst/>
                <a:gdLst>
                  <a:gd name="connsiteX0" fmla="*/ 0 w 422726"/>
                  <a:gd name="connsiteY0" fmla="*/ 0 h 1148446"/>
                  <a:gd name="connsiteX1" fmla="*/ 422726 w 422726"/>
                  <a:gd name="connsiteY1" fmla="*/ 0 h 1148446"/>
                  <a:gd name="connsiteX2" fmla="*/ 422726 w 422726"/>
                  <a:gd name="connsiteY2" fmla="*/ 1148446 h 1148446"/>
                  <a:gd name="connsiteX3" fmla="*/ 0 w 422726"/>
                  <a:gd name="connsiteY3" fmla="*/ 1148446 h 1148446"/>
                  <a:gd name="connsiteX4" fmla="*/ 0 w 422726"/>
                  <a:gd name="connsiteY4" fmla="*/ 0 h 1148446"/>
                  <a:gd name="connsiteX0" fmla="*/ 603250 w 603250"/>
                  <a:gd name="connsiteY0" fmla="*/ 0 h 1650096"/>
                  <a:gd name="connsiteX1" fmla="*/ 422726 w 603250"/>
                  <a:gd name="connsiteY1" fmla="*/ 501650 h 1650096"/>
                  <a:gd name="connsiteX2" fmla="*/ 422726 w 603250"/>
                  <a:gd name="connsiteY2" fmla="*/ 1650096 h 1650096"/>
                  <a:gd name="connsiteX3" fmla="*/ 0 w 603250"/>
                  <a:gd name="connsiteY3" fmla="*/ 1650096 h 1650096"/>
                  <a:gd name="connsiteX4" fmla="*/ 603250 w 603250"/>
                  <a:gd name="connsiteY4" fmla="*/ 0 h 1650096"/>
                  <a:gd name="connsiteX0" fmla="*/ 603250 w 664026"/>
                  <a:gd name="connsiteY0" fmla="*/ 0 h 1650096"/>
                  <a:gd name="connsiteX1" fmla="*/ 664026 w 664026"/>
                  <a:gd name="connsiteY1" fmla="*/ 609600 h 1650096"/>
                  <a:gd name="connsiteX2" fmla="*/ 422726 w 664026"/>
                  <a:gd name="connsiteY2" fmla="*/ 1650096 h 1650096"/>
                  <a:gd name="connsiteX3" fmla="*/ 0 w 664026"/>
                  <a:gd name="connsiteY3" fmla="*/ 1650096 h 1650096"/>
                  <a:gd name="connsiteX4" fmla="*/ 603250 w 664026"/>
                  <a:gd name="connsiteY4" fmla="*/ 0 h 1650096"/>
                  <a:gd name="connsiteX0" fmla="*/ 450850 w 511626"/>
                  <a:gd name="connsiteY0" fmla="*/ 0 h 1650096"/>
                  <a:gd name="connsiteX1" fmla="*/ 511626 w 511626"/>
                  <a:gd name="connsiteY1" fmla="*/ 609600 h 1650096"/>
                  <a:gd name="connsiteX2" fmla="*/ 270326 w 511626"/>
                  <a:gd name="connsiteY2" fmla="*/ 1650096 h 1650096"/>
                  <a:gd name="connsiteX3" fmla="*/ 0 w 511626"/>
                  <a:gd name="connsiteY3" fmla="*/ 1142096 h 1650096"/>
                  <a:gd name="connsiteX4" fmla="*/ 450850 w 511626"/>
                  <a:gd name="connsiteY4" fmla="*/ 0 h 1650096"/>
                  <a:gd name="connsiteX0" fmla="*/ 450850 w 450850"/>
                  <a:gd name="connsiteY0" fmla="*/ 0 h 1650096"/>
                  <a:gd name="connsiteX1" fmla="*/ 397326 w 450850"/>
                  <a:gd name="connsiteY1" fmla="*/ 1282700 h 1650096"/>
                  <a:gd name="connsiteX2" fmla="*/ 270326 w 450850"/>
                  <a:gd name="connsiteY2" fmla="*/ 1650096 h 1650096"/>
                  <a:gd name="connsiteX3" fmla="*/ 0 w 450850"/>
                  <a:gd name="connsiteY3" fmla="*/ 1142096 h 1650096"/>
                  <a:gd name="connsiteX4" fmla="*/ 450850 w 450850"/>
                  <a:gd name="connsiteY4" fmla="*/ 0 h 1650096"/>
                  <a:gd name="connsiteX0" fmla="*/ 450850 w 450850"/>
                  <a:gd name="connsiteY0" fmla="*/ 0 h 2043796"/>
                  <a:gd name="connsiteX1" fmla="*/ 397326 w 450850"/>
                  <a:gd name="connsiteY1" fmla="*/ 1282700 h 2043796"/>
                  <a:gd name="connsiteX2" fmla="*/ 429076 w 450850"/>
                  <a:gd name="connsiteY2" fmla="*/ 2043796 h 2043796"/>
                  <a:gd name="connsiteX3" fmla="*/ 0 w 450850"/>
                  <a:gd name="connsiteY3" fmla="*/ 1142096 h 2043796"/>
                  <a:gd name="connsiteX4" fmla="*/ 450850 w 450850"/>
                  <a:gd name="connsiteY4" fmla="*/ 0 h 2043796"/>
                  <a:gd name="connsiteX0" fmla="*/ 493394 w 493394"/>
                  <a:gd name="connsiteY0" fmla="*/ 0 h 2440580"/>
                  <a:gd name="connsiteX1" fmla="*/ 439870 w 493394"/>
                  <a:gd name="connsiteY1" fmla="*/ 1282700 h 2440580"/>
                  <a:gd name="connsiteX2" fmla="*/ 471620 w 493394"/>
                  <a:gd name="connsiteY2" fmla="*/ 2043796 h 2440580"/>
                  <a:gd name="connsiteX3" fmla="*/ 0 w 493394"/>
                  <a:gd name="connsiteY3" fmla="*/ 2406650 h 2440580"/>
                  <a:gd name="connsiteX4" fmla="*/ 42544 w 493394"/>
                  <a:gd name="connsiteY4" fmla="*/ 1142096 h 2440580"/>
                  <a:gd name="connsiteX5" fmla="*/ 493394 w 493394"/>
                  <a:gd name="connsiteY5" fmla="*/ 0 h 2440580"/>
                  <a:gd name="connsiteX0" fmla="*/ 493394 w 493394"/>
                  <a:gd name="connsiteY0" fmla="*/ 0 h 2440580"/>
                  <a:gd name="connsiteX1" fmla="*/ 439870 w 493394"/>
                  <a:gd name="connsiteY1" fmla="*/ 1282700 h 2440580"/>
                  <a:gd name="connsiteX2" fmla="*/ 471620 w 493394"/>
                  <a:gd name="connsiteY2" fmla="*/ 2043796 h 2440580"/>
                  <a:gd name="connsiteX3" fmla="*/ 0 w 493394"/>
                  <a:gd name="connsiteY3" fmla="*/ 2406650 h 2440580"/>
                  <a:gd name="connsiteX4" fmla="*/ 42544 w 493394"/>
                  <a:gd name="connsiteY4" fmla="*/ 1142096 h 2440580"/>
                  <a:gd name="connsiteX5" fmla="*/ 493394 w 493394"/>
                  <a:gd name="connsiteY5" fmla="*/ 0 h 2440580"/>
                  <a:gd name="connsiteX0" fmla="*/ 601045 w 601045"/>
                  <a:gd name="connsiteY0" fmla="*/ 0 h 2440580"/>
                  <a:gd name="connsiteX1" fmla="*/ 547521 w 601045"/>
                  <a:gd name="connsiteY1" fmla="*/ 1282700 h 2440580"/>
                  <a:gd name="connsiteX2" fmla="*/ 579271 w 601045"/>
                  <a:gd name="connsiteY2" fmla="*/ 2043796 h 2440580"/>
                  <a:gd name="connsiteX3" fmla="*/ 107651 w 601045"/>
                  <a:gd name="connsiteY3" fmla="*/ 2406650 h 2440580"/>
                  <a:gd name="connsiteX4" fmla="*/ 150195 w 601045"/>
                  <a:gd name="connsiteY4" fmla="*/ 1142096 h 2440580"/>
                  <a:gd name="connsiteX5" fmla="*/ 601045 w 601045"/>
                  <a:gd name="connsiteY5" fmla="*/ 0 h 2440580"/>
                  <a:gd name="connsiteX0" fmla="*/ 597051 w 597051"/>
                  <a:gd name="connsiteY0" fmla="*/ 0 h 2440580"/>
                  <a:gd name="connsiteX1" fmla="*/ 543527 w 597051"/>
                  <a:gd name="connsiteY1" fmla="*/ 1282700 h 2440580"/>
                  <a:gd name="connsiteX2" fmla="*/ 575277 w 597051"/>
                  <a:gd name="connsiteY2" fmla="*/ 2043796 h 2440580"/>
                  <a:gd name="connsiteX3" fmla="*/ 103657 w 597051"/>
                  <a:gd name="connsiteY3" fmla="*/ 2406650 h 2440580"/>
                  <a:gd name="connsiteX4" fmla="*/ 146201 w 597051"/>
                  <a:gd name="connsiteY4" fmla="*/ 1142096 h 2440580"/>
                  <a:gd name="connsiteX5" fmla="*/ 597051 w 597051"/>
                  <a:gd name="connsiteY5" fmla="*/ 0 h 2440580"/>
                  <a:gd name="connsiteX0" fmla="*/ 597051 w 597051"/>
                  <a:gd name="connsiteY0" fmla="*/ 0 h 2471152"/>
                  <a:gd name="connsiteX1" fmla="*/ 543527 w 597051"/>
                  <a:gd name="connsiteY1" fmla="*/ 1282700 h 2471152"/>
                  <a:gd name="connsiteX2" fmla="*/ 575277 w 597051"/>
                  <a:gd name="connsiteY2" fmla="*/ 2043796 h 2471152"/>
                  <a:gd name="connsiteX3" fmla="*/ 103657 w 597051"/>
                  <a:gd name="connsiteY3" fmla="*/ 2438400 h 2471152"/>
                  <a:gd name="connsiteX4" fmla="*/ 146201 w 597051"/>
                  <a:gd name="connsiteY4" fmla="*/ 1142096 h 2471152"/>
                  <a:gd name="connsiteX5" fmla="*/ 597051 w 597051"/>
                  <a:gd name="connsiteY5" fmla="*/ 0 h 2471152"/>
                  <a:gd name="connsiteX0" fmla="*/ 597051 w 597051"/>
                  <a:gd name="connsiteY0" fmla="*/ 0 h 2471152"/>
                  <a:gd name="connsiteX1" fmla="*/ 543527 w 597051"/>
                  <a:gd name="connsiteY1" fmla="*/ 1282700 h 2471152"/>
                  <a:gd name="connsiteX2" fmla="*/ 575277 w 597051"/>
                  <a:gd name="connsiteY2" fmla="*/ 2043796 h 2471152"/>
                  <a:gd name="connsiteX3" fmla="*/ 103657 w 597051"/>
                  <a:gd name="connsiteY3" fmla="*/ 2438400 h 2471152"/>
                  <a:gd name="connsiteX4" fmla="*/ 146201 w 597051"/>
                  <a:gd name="connsiteY4" fmla="*/ 1142096 h 2471152"/>
                  <a:gd name="connsiteX5" fmla="*/ 597051 w 597051"/>
                  <a:gd name="connsiteY5" fmla="*/ 0 h 2471152"/>
                  <a:gd name="connsiteX0" fmla="*/ 597051 w 597051"/>
                  <a:gd name="connsiteY0" fmla="*/ 0 h 2471152"/>
                  <a:gd name="connsiteX1" fmla="*/ 543527 w 597051"/>
                  <a:gd name="connsiteY1" fmla="*/ 1282700 h 2471152"/>
                  <a:gd name="connsiteX2" fmla="*/ 575277 w 597051"/>
                  <a:gd name="connsiteY2" fmla="*/ 2043796 h 2471152"/>
                  <a:gd name="connsiteX3" fmla="*/ 103657 w 597051"/>
                  <a:gd name="connsiteY3" fmla="*/ 2438400 h 2471152"/>
                  <a:gd name="connsiteX4" fmla="*/ 146201 w 597051"/>
                  <a:gd name="connsiteY4" fmla="*/ 1142096 h 2471152"/>
                  <a:gd name="connsiteX5" fmla="*/ 597051 w 597051"/>
                  <a:gd name="connsiteY5" fmla="*/ 0 h 2471152"/>
                  <a:gd name="connsiteX0" fmla="*/ 597051 w 597051"/>
                  <a:gd name="connsiteY0" fmla="*/ 0 h 2471152"/>
                  <a:gd name="connsiteX1" fmla="*/ 543527 w 597051"/>
                  <a:gd name="connsiteY1" fmla="*/ 1282700 h 2471152"/>
                  <a:gd name="connsiteX2" fmla="*/ 575277 w 597051"/>
                  <a:gd name="connsiteY2" fmla="*/ 2043796 h 2471152"/>
                  <a:gd name="connsiteX3" fmla="*/ 103657 w 597051"/>
                  <a:gd name="connsiteY3" fmla="*/ 2438400 h 2471152"/>
                  <a:gd name="connsiteX4" fmla="*/ 146201 w 597051"/>
                  <a:gd name="connsiteY4" fmla="*/ 1142096 h 2471152"/>
                  <a:gd name="connsiteX5" fmla="*/ 597051 w 597051"/>
                  <a:gd name="connsiteY5" fmla="*/ 0 h 2471152"/>
                  <a:gd name="connsiteX0" fmla="*/ 597051 w 689577"/>
                  <a:gd name="connsiteY0" fmla="*/ 0 h 2462732"/>
                  <a:gd name="connsiteX1" fmla="*/ 543527 w 689577"/>
                  <a:gd name="connsiteY1" fmla="*/ 1282700 h 2462732"/>
                  <a:gd name="connsiteX2" fmla="*/ 689577 w 689577"/>
                  <a:gd name="connsiteY2" fmla="*/ 1726296 h 2462732"/>
                  <a:gd name="connsiteX3" fmla="*/ 103657 w 689577"/>
                  <a:gd name="connsiteY3" fmla="*/ 2438400 h 2462732"/>
                  <a:gd name="connsiteX4" fmla="*/ 146201 w 689577"/>
                  <a:gd name="connsiteY4" fmla="*/ 1142096 h 2462732"/>
                  <a:gd name="connsiteX5" fmla="*/ 597051 w 689577"/>
                  <a:gd name="connsiteY5" fmla="*/ 0 h 2462732"/>
                  <a:gd name="connsiteX0" fmla="*/ 597051 w 689577"/>
                  <a:gd name="connsiteY0" fmla="*/ 0 h 2438400"/>
                  <a:gd name="connsiteX1" fmla="*/ 543527 w 689577"/>
                  <a:gd name="connsiteY1" fmla="*/ 1282700 h 2438400"/>
                  <a:gd name="connsiteX2" fmla="*/ 689577 w 689577"/>
                  <a:gd name="connsiteY2" fmla="*/ 1726296 h 2438400"/>
                  <a:gd name="connsiteX3" fmla="*/ 103657 w 689577"/>
                  <a:gd name="connsiteY3" fmla="*/ 2438400 h 2438400"/>
                  <a:gd name="connsiteX4" fmla="*/ 146201 w 689577"/>
                  <a:gd name="connsiteY4" fmla="*/ 1142096 h 2438400"/>
                  <a:gd name="connsiteX5" fmla="*/ 597051 w 689577"/>
                  <a:gd name="connsiteY5" fmla="*/ 0 h 2438400"/>
                  <a:gd name="connsiteX0" fmla="*/ 597051 w 689577"/>
                  <a:gd name="connsiteY0" fmla="*/ 0 h 2438400"/>
                  <a:gd name="connsiteX1" fmla="*/ 543527 w 689577"/>
                  <a:gd name="connsiteY1" fmla="*/ 1282700 h 2438400"/>
                  <a:gd name="connsiteX2" fmla="*/ 689577 w 689577"/>
                  <a:gd name="connsiteY2" fmla="*/ 1726296 h 2438400"/>
                  <a:gd name="connsiteX3" fmla="*/ 103657 w 689577"/>
                  <a:gd name="connsiteY3" fmla="*/ 2438400 h 2438400"/>
                  <a:gd name="connsiteX4" fmla="*/ 146201 w 689577"/>
                  <a:gd name="connsiteY4" fmla="*/ 1142096 h 2438400"/>
                  <a:gd name="connsiteX5" fmla="*/ 597051 w 689577"/>
                  <a:gd name="connsiteY5" fmla="*/ 0 h 2438400"/>
                  <a:gd name="connsiteX0" fmla="*/ 597051 w 689577"/>
                  <a:gd name="connsiteY0" fmla="*/ 0 h 2438400"/>
                  <a:gd name="connsiteX1" fmla="*/ 543527 w 689577"/>
                  <a:gd name="connsiteY1" fmla="*/ 1282700 h 2438400"/>
                  <a:gd name="connsiteX2" fmla="*/ 689577 w 689577"/>
                  <a:gd name="connsiteY2" fmla="*/ 1726296 h 2438400"/>
                  <a:gd name="connsiteX3" fmla="*/ 103657 w 689577"/>
                  <a:gd name="connsiteY3" fmla="*/ 2438400 h 2438400"/>
                  <a:gd name="connsiteX4" fmla="*/ 146201 w 689577"/>
                  <a:gd name="connsiteY4" fmla="*/ 1142096 h 2438400"/>
                  <a:gd name="connsiteX5" fmla="*/ 597051 w 689577"/>
                  <a:gd name="connsiteY5" fmla="*/ 0 h 2438400"/>
                  <a:gd name="connsiteX0" fmla="*/ 597051 w 689577"/>
                  <a:gd name="connsiteY0" fmla="*/ 0 h 2438400"/>
                  <a:gd name="connsiteX1" fmla="*/ 689577 w 689577"/>
                  <a:gd name="connsiteY1" fmla="*/ 1726296 h 2438400"/>
                  <a:gd name="connsiteX2" fmla="*/ 103657 w 689577"/>
                  <a:gd name="connsiteY2" fmla="*/ 2438400 h 2438400"/>
                  <a:gd name="connsiteX3" fmla="*/ 146201 w 689577"/>
                  <a:gd name="connsiteY3" fmla="*/ 1142096 h 2438400"/>
                  <a:gd name="connsiteX4" fmla="*/ 597051 w 689577"/>
                  <a:gd name="connsiteY4" fmla="*/ 0 h 2438400"/>
                  <a:gd name="connsiteX0" fmla="*/ 597051 w 683227"/>
                  <a:gd name="connsiteY0" fmla="*/ 0 h 2438400"/>
                  <a:gd name="connsiteX1" fmla="*/ 683227 w 683227"/>
                  <a:gd name="connsiteY1" fmla="*/ 1510396 h 2438400"/>
                  <a:gd name="connsiteX2" fmla="*/ 103657 w 683227"/>
                  <a:gd name="connsiteY2" fmla="*/ 2438400 h 2438400"/>
                  <a:gd name="connsiteX3" fmla="*/ 146201 w 683227"/>
                  <a:gd name="connsiteY3" fmla="*/ 1142096 h 2438400"/>
                  <a:gd name="connsiteX4" fmla="*/ 597051 w 683227"/>
                  <a:gd name="connsiteY4" fmla="*/ 0 h 2438400"/>
                  <a:gd name="connsiteX0" fmla="*/ 597051 w 688939"/>
                  <a:gd name="connsiteY0" fmla="*/ 0 h 2438400"/>
                  <a:gd name="connsiteX1" fmla="*/ 683227 w 688939"/>
                  <a:gd name="connsiteY1" fmla="*/ 1510396 h 2438400"/>
                  <a:gd name="connsiteX2" fmla="*/ 103657 w 688939"/>
                  <a:gd name="connsiteY2" fmla="*/ 2438400 h 2438400"/>
                  <a:gd name="connsiteX3" fmla="*/ 146201 w 688939"/>
                  <a:gd name="connsiteY3" fmla="*/ 1142096 h 2438400"/>
                  <a:gd name="connsiteX4" fmla="*/ 597051 w 688939"/>
                  <a:gd name="connsiteY4" fmla="*/ 0 h 2438400"/>
                  <a:gd name="connsiteX0" fmla="*/ 597051 w 688939"/>
                  <a:gd name="connsiteY0" fmla="*/ 0 h 2438400"/>
                  <a:gd name="connsiteX1" fmla="*/ 683227 w 688939"/>
                  <a:gd name="connsiteY1" fmla="*/ 1510396 h 2438400"/>
                  <a:gd name="connsiteX2" fmla="*/ 103657 w 688939"/>
                  <a:gd name="connsiteY2" fmla="*/ 2438400 h 2438400"/>
                  <a:gd name="connsiteX3" fmla="*/ 146201 w 688939"/>
                  <a:gd name="connsiteY3" fmla="*/ 1142096 h 2438400"/>
                  <a:gd name="connsiteX4" fmla="*/ 597051 w 688939"/>
                  <a:gd name="connsiteY4" fmla="*/ 0 h 2438400"/>
                  <a:gd name="connsiteX0" fmla="*/ 597051 w 688939"/>
                  <a:gd name="connsiteY0" fmla="*/ 0 h 2438400"/>
                  <a:gd name="connsiteX1" fmla="*/ 683227 w 688939"/>
                  <a:gd name="connsiteY1" fmla="*/ 1510396 h 2438400"/>
                  <a:gd name="connsiteX2" fmla="*/ 103657 w 688939"/>
                  <a:gd name="connsiteY2" fmla="*/ 2438400 h 2438400"/>
                  <a:gd name="connsiteX3" fmla="*/ 146201 w 688939"/>
                  <a:gd name="connsiteY3" fmla="*/ 1142096 h 2438400"/>
                  <a:gd name="connsiteX4" fmla="*/ 597051 w 688939"/>
                  <a:gd name="connsiteY4" fmla="*/ 0 h 2438400"/>
                  <a:gd name="connsiteX0" fmla="*/ 597051 w 670057"/>
                  <a:gd name="connsiteY0" fmla="*/ 0 h 2438400"/>
                  <a:gd name="connsiteX1" fmla="*/ 664177 w 670057"/>
                  <a:gd name="connsiteY1" fmla="*/ 1402446 h 2438400"/>
                  <a:gd name="connsiteX2" fmla="*/ 103657 w 670057"/>
                  <a:gd name="connsiteY2" fmla="*/ 2438400 h 2438400"/>
                  <a:gd name="connsiteX3" fmla="*/ 146201 w 670057"/>
                  <a:gd name="connsiteY3" fmla="*/ 1142096 h 2438400"/>
                  <a:gd name="connsiteX4" fmla="*/ 597051 w 670057"/>
                  <a:gd name="connsiteY4" fmla="*/ 0 h 2438400"/>
                  <a:gd name="connsiteX0" fmla="*/ 597051 w 670057"/>
                  <a:gd name="connsiteY0" fmla="*/ 0 h 2438400"/>
                  <a:gd name="connsiteX1" fmla="*/ 664177 w 670057"/>
                  <a:gd name="connsiteY1" fmla="*/ 1402446 h 2438400"/>
                  <a:gd name="connsiteX2" fmla="*/ 103657 w 670057"/>
                  <a:gd name="connsiteY2" fmla="*/ 2438400 h 2438400"/>
                  <a:gd name="connsiteX3" fmla="*/ 146201 w 670057"/>
                  <a:gd name="connsiteY3" fmla="*/ 1142096 h 2438400"/>
                  <a:gd name="connsiteX4" fmla="*/ 597051 w 670057"/>
                  <a:gd name="connsiteY4" fmla="*/ 0 h 2438400"/>
                  <a:gd name="connsiteX0" fmla="*/ 597051 w 670057"/>
                  <a:gd name="connsiteY0" fmla="*/ 0 h 2438400"/>
                  <a:gd name="connsiteX1" fmla="*/ 664177 w 670057"/>
                  <a:gd name="connsiteY1" fmla="*/ 1402446 h 2438400"/>
                  <a:gd name="connsiteX2" fmla="*/ 103657 w 670057"/>
                  <a:gd name="connsiteY2" fmla="*/ 2438400 h 2438400"/>
                  <a:gd name="connsiteX3" fmla="*/ 146201 w 670057"/>
                  <a:gd name="connsiteY3" fmla="*/ 1142096 h 2438400"/>
                  <a:gd name="connsiteX4" fmla="*/ 597051 w 670057"/>
                  <a:gd name="connsiteY4" fmla="*/ 0 h 2438400"/>
                  <a:gd name="connsiteX0" fmla="*/ 597051 w 688939"/>
                  <a:gd name="connsiteY0" fmla="*/ 0 h 2438400"/>
                  <a:gd name="connsiteX1" fmla="*/ 683227 w 688939"/>
                  <a:gd name="connsiteY1" fmla="*/ 1408796 h 2438400"/>
                  <a:gd name="connsiteX2" fmla="*/ 103657 w 688939"/>
                  <a:gd name="connsiteY2" fmla="*/ 2438400 h 2438400"/>
                  <a:gd name="connsiteX3" fmla="*/ 146201 w 688939"/>
                  <a:gd name="connsiteY3" fmla="*/ 1142096 h 2438400"/>
                  <a:gd name="connsiteX4" fmla="*/ 597051 w 688939"/>
                  <a:gd name="connsiteY4" fmla="*/ 0 h 2438400"/>
                  <a:gd name="connsiteX0" fmla="*/ 597051 w 688939"/>
                  <a:gd name="connsiteY0" fmla="*/ 0 h 2438400"/>
                  <a:gd name="connsiteX1" fmla="*/ 683227 w 688939"/>
                  <a:gd name="connsiteY1" fmla="*/ 1408796 h 2438400"/>
                  <a:gd name="connsiteX2" fmla="*/ 103657 w 688939"/>
                  <a:gd name="connsiteY2" fmla="*/ 2438400 h 2438400"/>
                  <a:gd name="connsiteX3" fmla="*/ 146201 w 688939"/>
                  <a:gd name="connsiteY3" fmla="*/ 1142096 h 2438400"/>
                  <a:gd name="connsiteX4" fmla="*/ 597051 w 688939"/>
                  <a:gd name="connsiteY4" fmla="*/ 0 h 2438400"/>
                  <a:gd name="connsiteX0" fmla="*/ 597051 w 702250"/>
                  <a:gd name="connsiteY0" fmla="*/ 0 h 2438400"/>
                  <a:gd name="connsiteX1" fmla="*/ 683227 w 702250"/>
                  <a:gd name="connsiteY1" fmla="*/ 1408796 h 2438400"/>
                  <a:gd name="connsiteX2" fmla="*/ 103657 w 702250"/>
                  <a:gd name="connsiteY2" fmla="*/ 2438400 h 2438400"/>
                  <a:gd name="connsiteX3" fmla="*/ 146201 w 702250"/>
                  <a:gd name="connsiteY3" fmla="*/ 1142096 h 2438400"/>
                  <a:gd name="connsiteX4" fmla="*/ 597051 w 702250"/>
                  <a:gd name="connsiteY4" fmla="*/ 0 h 2438400"/>
                  <a:gd name="connsiteX0" fmla="*/ 639156 w 744355"/>
                  <a:gd name="connsiteY0" fmla="*/ 0 h 2438400"/>
                  <a:gd name="connsiteX1" fmla="*/ 725332 w 744355"/>
                  <a:gd name="connsiteY1" fmla="*/ 1408796 h 2438400"/>
                  <a:gd name="connsiteX2" fmla="*/ 145762 w 744355"/>
                  <a:gd name="connsiteY2" fmla="*/ 2438400 h 2438400"/>
                  <a:gd name="connsiteX3" fmla="*/ 188306 w 744355"/>
                  <a:gd name="connsiteY3" fmla="*/ 1142096 h 2438400"/>
                  <a:gd name="connsiteX4" fmla="*/ 639156 w 744355"/>
                  <a:gd name="connsiteY4" fmla="*/ 0 h 2438400"/>
                  <a:gd name="connsiteX0" fmla="*/ 611423 w 716622"/>
                  <a:gd name="connsiteY0" fmla="*/ 0 h 2438400"/>
                  <a:gd name="connsiteX1" fmla="*/ 697599 w 716622"/>
                  <a:gd name="connsiteY1" fmla="*/ 1408796 h 2438400"/>
                  <a:gd name="connsiteX2" fmla="*/ 118029 w 716622"/>
                  <a:gd name="connsiteY2" fmla="*/ 2438400 h 2438400"/>
                  <a:gd name="connsiteX3" fmla="*/ 160573 w 716622"/>
                  <a:gd name="connsiteY3" fmla="*/ 1142096 h 2438400"/>
                  <a:gd name="connsiteX4" fmla="*/ 611423 w 716622"/>
                  <a:gd name="connsiteY4" fmla="*/ 0 h 2438400"/>
                  <a:gd name="connsiteX0" fmla="*/ 609617 w 714816"/>
                  <a:gd name="connsiteY0" fmla="*/ 0 h 2438400"/>
                  <a:gd name="connsiteX1" fmla="*/ 695793 w 714816"/>
                  <a:gd name="connsiteY1" fmla="*/ 1408796 h 2438400"/>
                  <a:gd name="connsiteX2" fmla="*/ 116223 w 714816"/>
                  <a:gd name="connsiteY2" fmla="*/ 2438400 h 2438400"/>
                  <a:gd name="connsiteX3" fmla="*/ 158767 w 714816"/>
                  <a:gd name="connsiteY3" fmla="*/ 1142096 h 2438400"/>
                  <a:gd name="connsiteX4" fmla="*/ 609617 w 714816"/>
                  <a:gd name="connsiteY4" fmla="*/ 0 h 2438400"/>
                  <a:gd name="connsiteX0" fmla="*/ 609617 w 668414"/>
                  <a:gd name="connsiteY0" fmla="*/ 0 h 2438400"/>
                  <a:gd name="connsiteX1" fmla="*/ 648168 w 668414"/>
                  <a:gd name="connsiteY1" fmla="*/ 1389746 h 2438400"/>
                  <a:gd name="connsiteX2" fmla="*/ 116223 w 668414"/>
                  <a:gd name="connsiteY2" fmla="*/ 2438400 h 2438400"/>
                  <a:gd name="connsiteX3" fmla="*/ 158767 w 668414"/>
                  <a:gd name="connsiteY3" fmla="*/ 1142096 h 2438400"/>
                  <a:gd name="connsiteX4" fmla="*/ 609617 w 668414"/>
                  <a:gd name="connsiteY4" fmla="*/ 0 h 2438400"/>
                  <a:gd name="connsiteX0" fmla="*/ 609617 w 668414"/>
                  <a:gd name="connsiteY0" fmla="*/ 0 h 2438400"/>
                  <a:gd name="connsiteX1" fmla="*/ 648168 w 668414"/>
                  <a:gd name="connsiteY1" fmla="*/ 1389746 h 2438400"/>
                  <a:gd name="connsiteX2" fmla="*/ 116223 w 668414"/>
                  <a:gd name="connsiteY2" fmla="*/ 2438400 h 2438400"/>
                  <a:gd name="connsiteX3" fmla="*/ 158767 w 668414"/>
                  <a:gd name="connsiteY3" fmla="*/ 1142096 h 2438400"/>
                  <a:gd name="connsiteX4" fmla="*/ 609617 w 668414"/>
                  <a:gd name="connsiteY4" fmla="*/ 0 h 2438400"/>
                  <a:gd name="connsiteX0" fmla="*/ 609617 w 691909"/>
                  <a:gd name="connsiteY0" fmla="*/ 0 h 2438400"/>
                  <a:gd name="connsiteX1" fmla="*/ 648168 w 691909"/>
                  <a:gd name="connsiteY1" fmla="*/ 1389746 h 2438400"/>
                  <a:gd name="connsiteX2" fmla="*/ 116223 w 691909"/>
                  <a:gd name="connsiteY2" fmla="*/ 2438400 h 2438400"/>
                  <a:gd name="connsiteX3" fmla="*/ 158767 w 691909"/>
                  <a:gd name="connsiteY3" fmla="*/ 1142096 h 2438400"/>
                  <a:gd name="connsiteX4" fmla="*/ 609617 w 691909"/>
                  <a:gd name="connsiteY4" fmla="*/ 0 h 2438400"/>
                  <a:gd name="connsiteX0" fmla="*/ 609617 w 720832"/>
                  <a:gd name="connsiteY0" fmla="*/ 0 h 2438400"/>
                  <a:gd name="connsiteX1" fmla="*/ 648168 w 720832"/>
                  <a:gd name="connsiteY1" fmla="*/ 1389746 h 2438400"/>
                  <a:gd name="connsiteX2" fmla="*/ 116223 w 720832"/>
                  <a:gd name="connsiteY2" fmla="*/ 2438400 h 2438400"/>
                  <a:gd name="connsiteX3" fmla="*/ 158767 w 720832"/>
                  <a:gd name="connsiteY3" fmla="*/ 1142096 h 2438400"/>
                  <a:gd name="connsiteX4" fmla="*/ 609617 w 720832"/>
                  <a:gd name="connsiteY4" fmla="*/ 0 h 2438400"/>
                  <a:gd name="connsiteX0" fmla="*/ 578584 w 689799"/>
                  <a:gd name="connsiteY0" fmla="*/ 0 h 2438400"/>
                  <a:gd name="connsiteX1" fmla="*/ 617135 w 689799"/>
                  <a:gd name="connsiteY1" fmla="*/ 1389746 h 2438400"/>
                  <a:gd name="connsiteX2" fmla="*/ 85190 w 689799"/>
                  <a:gd name="connsiteY2" fmla="*/ 2438400 h 2438400"/>
                  <a:gd name="connsiteX3" fmla="*/ 127734 w 689799"/>
                  <a:gd name="connsiteY3" fmla="*/ 1142096 h 2438400"/>
                  <a:gd name="connsiteX4" fmla="*/ 578584 w 689799"/>
                  <a:gd name="connsiteY4" fmla="*/ 0 h 2438400"/>
                  <a:gd name="connsiteX0" fmla="*/ 591858 w 703073"/>
                  <a:gd name="connsiteY0" fmla="*/ 0 h 2438400"/>
                  <a:gd name="connsiteX1" fmla="*/ 630409 w 703073"/>
                  <a:gd name="connsiteY1" fmla="*/ 1389746 h 2438400"/>
                  <a:gd name="connsiteX2" fmla="*/ 98464 w 703073"/>
                  <a:gd name="connsiteY2" fmla="*/ 2438400 h 2438400"/>
                  <a:gd name="connsiteX3" fmla="*/ 141008 w 703073"/>
                  <a:gd name="connsiteY3" fmla="*/ 1142096 h 2438400"/>
                  <a:gd name="connsiteX4" fmla="*/ 591858 w 703073"/>
                  <a:gd name="connsiteY4" fmla="*/ 0 h 2438400"/>
                  <a:gd name="connsiteX0" fmla="*/ 580349 w 691564"/>
                  <a:gd name="connsiteY0" fmla="*/ 0 h 2438400"/>
                  <a:gd name="connsiteX1" fmla="*/ 618900 w 691564"/>
                  <a:gd name="connsiteY1" fmla="*/ 1389746 h 2438400"/>
                  <a:gd name="connsiteX2" fmla="*/ 86955 w 691564"/>
                  <a:gd name="connsiteY2" fmla="*/ 2438400 h 2438400"/>
                  <a:gd name="connsiteX3" fmla="*/ 129499 w 691564"/>
                  <a:gd name="connsiteY3" fmla="*/ 1142096 h 2438400"/>
                  <a:gd name="connsiteX4" fmla="*/ 580349 w 691564"/>
                  <a:gd name="connsiteY4" fmla="*/ 0 h 2438400"/>
                  <a:gd name="connsiteX0" fmla="*/ 521198 w 632413"/>
                  <a:gd name="connsiteY0" fmla="*/ 0 h 2438400"/>
                  <a:gd name="connsiteX1" fmla="*/ 559749 w 632413"/>
                  <a:gd name="connsiteY1" fmla="*/ 1389746 h 2438400"/>
                  <a:gd name="connsiteX2" fmla="*/ 27804 w 632413"/>
                  <a:gd name="connsiteY2" fmla="*/ 2438400 h 2438400"/>
                  <a:gd name="connsiteX3" fmla="*/ 138928 w 632413"/>
                  <a:gd name="connsiteY3" fmla="*/ 1180196 h 2438400"/>
                  <a:gd name="connsiteX4" fmla="*/ 521198 w 632413"/>
                  <a:gd name="connsiteY4" fmla="*/ 0 h 2438400"/>
                  <a:gd name="connsiteX0" fmla="*/ 503994 w 615209"/>
                  <a:gd name="connsiteY0" fmla="*/ 0 h 2438400"/>
                  <a:gd name="connsiteX1" fmla="*/ 542545 w 615209"/>
                  <a:gd name="connsiteY1" fmla="*/ 1389746 h 2438400"/>
                  <a:gd name="connsiteX2" fmla="*/ 10600 w 615209"/>
                  <a:gd name="connsiteY2" fmla="*/ 2438400 h 2438400"/>
                  <a:gd name="connsiteX3" fmla="*/ 143949 w 615209"/>
                  <a:gd name="connsiteY3" fmla="*/ 1250046 h 2438400"/>
                  <a:gd name="connsiteX4" fmla="*/ 503994 w 615209"/>
                  <a:gd name="connsiteY4" fmla="*/ 0 h 2438400"/>
                  <a:gd name="connsiteX0" fmla="*/ 600069 w 711284"/>
                  <a:gd name="connsiteY0" fmla="*/ 0 h 2438400"/>
                  <a:gd name="connsiteX1" fmla="*/ 638620 w 711284"/>
                  <a:gd name="connsiteY1" fmla="*/ 1389746 h 2438400"/>
                  <a:gd name="connsiteX2" fmla="*/ 106675 w 711284"/>
                  <a:gd name="connsiteY2" fmla="*/ 2438400 h 2438400"/>
                  <a:gd name="connsiteX3" fmla="*/ 240024 w 711284"/>
                  <a:gd name="connsiteY3" fmla="*/ 1250046 h 2438400"/>
                  <a:gd name="connsiteX4" fmla="*/ 600069 w 711284"/>
                  <a:gd name="connsiteY4" fmla="*/ 0 h 2438400"/>
                  <a:gd name="connsiteX0" fmla="*/ 589197 w 700412"/>
                  <a:gd name="connsiteY0" fmla="*/ 0 h 2438400"/>
                  <a:gd name="connsiteX1" fmla="*/ 627748 w 700412"/>
                  <a:gd name="connsiteY1" fmla="*/ 1389746 h 2438400"/>
                  <a:gd name="connsiteX2" fmla="*/ 95803 w 700412"/>
                  <a:gd name="connsiteY2" fmla="*/ 2438400 h 2438400"/>
                  <a:gd name="connsiteX3" fmla="*/ 229152 w 700412"/>
                  <a:gd name="connsiteY3" fmla="*/ 1250046 h 2438400"/>
                  <a:gd name="connsiteX4" fmla="*/ 589197 w 700412"/>
                  <a:gd name="connsiteY4" fmla="*/ 0 h 2438400"/>
                  <a:gd name="connsiteX0" fmla="*/ 589197 w 700412"/>
                  <a:gd name="connsiteY0" fmla="*/ 0 h 2438400"/>
                  <a:gd name="connsiteX1" fmla="*/ 627748 w 700412"/>
                  <a:gd name="connsiteY1" fmla="*/ 1389746 h 2438400"/>
                  <a:gd name="connsiteX2" fmla="*/ 95803 w 700412"/>
                  <a:gd name="connsiteY2" fmla="*/ 2438400 h 2438400"/>
                  <a:gd name="connsiteX3" fmla="*/ 229152 w 700412"/>
                  <a:gd name="connsiteY3" fmla="*/ 1250046 h 2438400"/>
                  <a:gd name="connsiteX4" fmla="*/ 589197 w 700412"/>
                  <a:gd name="connsiteY4" fmla="*/ 0 h 2438400"/>
                  <a:gd name="connsiteX0" fmla="*/ 589197 w 698096"/>
                  <a:gd name="connsiteY0" fmla="*/ 0 h 2419350"/>
                  <a:gd name="connsiteX1" fmla="*/ 627748 w 698096"/>
                  <a:gd name="connsiteY1" fmla="*/ 1389746 h 2419350"/>
                  <a:gd name="connsiteX2" fmla="*/ 76753 w 698096"/>
                  <a:gd name="connsiteY2" fmla="*/ 2419350 h 2419350"/>
                  <a:gd name="connsiteX3" fmla="*/ 229152 w 698096"/>
                  <a:gd name="connsiteY3" fmla="*/ 1250046 h 2419350"/>
                  <a:gd name="connsiteX4" fmla="*/ 589197 w 698096"/>
                  <a:gd name="connsiteY4" fmla="*/ 0 h 2419350"/>
                  <a:gd name="connsiteX0" fmla="*/ 589197 w 698096"/>
                  <a:gd name="connsiteY0" fmla="*/ 0 h 2419350"/>
                  <a:gd name="connsiteX1" fmla="*/ 627748 w 698096"/>
                  <a:gd name="connsiteY1" fmla="*/ 1389746 h 2419350"/>
                  <a:gd name="connsiteX2" fmla="*/ 76753 w 698096"/>
                  <a:gd name="connsiteY2" fmla="*/ 2419350 h 2419350"/>
                  <a:gd name="connsiteX3" fmla="*/ 229152 w 698096"/>
                  <a:gd name="connsiteY3" fmla="*/ 1250046 h 2419350"/>
                  <a:gd name="connsiteX4" fmla="*/ 589197 w 698096"/>
                  <a:gd name="connsiteY4" fmla="*/ 0 h 2419350"/>
                  <a:gd name="connsiteX0" fmla="*/ 589197 w 698096"/>
                  <a:gd name="connsiteY0" fmla="*/ 0 h 2419350"/>
                  <a:gd name="connsiteX1" fmla="*/ 627748 w 698096"/>
                  <a:gd name="connsiteY1" fmla="*/ 1389746 h 2419350"/>
                  <a:gd name="connsiteX2" fmla="*/ 76753 w 698096"/>
                  <a:gd name="connsiteY2" fmla="*/ 2419350 h 2419350"/>
                  <a:gd name="connsiteX3" fmla="*/ 229152 w 698096"/>
                  <a:gd name="connsiteY3" fmla="*/ 1250046 h 2419350"/>
                  <a:gd name="connsiteX4" fmla="*/ 589197 w 698096"/>
                  <a:gd name="connsiteY4" fmla="*/ 0 h 2419350"/>
                  <a:gd name="connsiteX0" fmla="*/ 589197 w 680742"/>
                  <a:gd name="connsiteY0" fmla="*/ 0 h 2419350"/>
                  <a:gd name="connsiteX1" fmla="*/ 627748 w 680742"/>
                  <a:gd name="connsiteY1" fmla="*/ 1389746 h 2419350"/>
                  <a:gd name="connsiteX2" fmla="*/ 76753 w 680742"/>
                  <a:gd name="connsiteY2" fmla="*/ 2419350 h 2419350"/>
                  <a:gd name="connsiteX3" fmla="*/ 229152 w 680742"/>
                  <a:gd name="connsiteY3" fmla="*/ 1250046 h 2419350"/>
                  <a:gd name="connsiteX4" fmla="*/ 589197 w 680742"/>
                  <a:gd name="connsiteY4" fmla="*/ 0 h 2419350"/>
                  <a:gd name="connsiteX0" fmla="*/ 589197 w 700968"/>
                  <a:gd name="connsiteY0" fmla="*/ 0 h 2419350"/>
                  <a:gd name="connsiteX1" fmla="*/ 627748 w 700968"/>
                  <a:gd name="connsiteY1" fmla="*/ 1389746 h 2419350"/>
                  <a:gd name="connsiteX2" fmla="*/ 76753 w 700968"/>
                  <a:gd name="connsiteY2" fmla="*/ 2419350 h 2419350"/>
                  <a:gd name="connsiteX3" fmla="*/ 229152 w 700968"/>
                  <a:gd name="connsiteY3" fmla="*/ 1250046 h 2419350"/>
                  <a:gd name="connsiteX4" fmla="*/ 589197 w 700968"/>
                  <a:gd name="connsiteY4" fmla="*/ 0 h 2419350"/>
                  <a:gd name="connsiteX0" fmla="*/ 589197 w 710312"/>
                  <a:gd name="connsiteY0" fmla="*/ 0 h 2419350"/>
                  <a:gd name="connsiteX1" fmla="*/ 627748 w 710312"/>
                  <a:gd name="connsiteY1" fmla="*/ 1389746 h 2419350"/>
                  <a:gd name="connsiteX2" fmla="*/ 76753 w 710312"/>
                  <a:gd name="connsiteY2" fmla="*/ 2419350 h 2419350"/>
                  <a:gd name="connsiteX3" fmla="*/ 229152 w 710312"/>
                  <a:gd name="connsiteY3" fmla="*/ 1250046 h 2419350"/>
                  <a:gd name="connsiteX4" fmla="*/ 589197 w 710312"/>
                  <a:gd name="connsiteY4" fmla="*/ 0 h 2419350"/>
                  <a:gd name="connsiteX0" fmla="*/ 589197 w 681603"/>
                  <a:gd name="connsiteY0" fmla="*/ 0 h 2419350"/>
                  <a:gd name="connsiteX1" fmla="*/ 595998 w 681603"/>
                  <a:gd name="connsiteY1" fmla="*/ 1370696 h 2419350"/>
                  <a:gd name="connsiteX2" fmla="*/ 76753 w 681603"/>
                  <a:gd name="connsiteY2" fmla="*/ 2419350 h 2419350"/>
                  <a:gd name="connsiteX3" fmla="*/ 229152 w 681603"/>
                  <a:gd name="connsiteY3" fmla="*/ 1250046 h 2419350"/>
                  <a:gd name="connsiteX4" fmla="*/ 589197 w 681603"/>
                  <a:gd name="connsiteY4" fmla="*/ 0 h 2419350"/>
                  <a:gd name="connsiteX0" fmla="*/ 589197 w 701152"/>
                  <a:gd name="connsiteY0" fmla="*/ 0 h 2419350"/>
                  <a:gd name="connsiteX1" fmla="*/ 595998 w 701152"/>
                  <a:gd name="connsiteY1" fmla="*/ 1370696 h 2419350"/>
                  <a:gd name="connsiteX2" fmla="*/ 76753 w 701152"/>
                  <a:gd name="connsiteY2" fmla="*/ 2419350 h 2419350"/>
                  <a:gd name="connsiteX3" fmla="*/ 229152 w 701152"/>
                  <a:gd name="connsiteY3" fmla="*/ 1250046 h 2419350"/>
                  <a:gd name="connsiteX4" fmla="*/ 589197 w 701152"/>
                  <a:gd name="connsiteY4" fmla="*/ 0 h 2419350"/>
                  <a:gd name="connsiteX0" fmla="*/ 589197 w 697402"/>
                  <a:gd name="connsiteY0" fmla="*/ 0 h 2419350"/>
                  <a:gd name="connsiteX1" fmla="*/ 595998 w 697402"/>
                  <a:gd name="connsiteY1" fmla="*/ 1370696 h 2419350"/>
                  <a:gd name="connsiteX2" fmla="*/ 76753 w 697402"/>
                  <a:gd name="connsiteY2" fmla="*/ 2419350 h 2419350"/>
                  <a:gd name="connsiteX3" fmla="*/ 229152 w 697402"/>
                  <a:gd name="connsiteY3" fmla="*/ 1250046 h 2419350"/>
                  <a:gd name="connsiteX4" fmla="*/ 589197 w 697402"/>
                  <a:gd name="connsiteY4" fmla="*/ 0 h 2419350"/>
                  <a:gd name="connsiteX0" fmla="*/ 589197 w 692552"/>
                  <a:gd name="connsiteY0" fmla="*/ 0 h 2419350"/>
                  <a:gd name="connsiteX1" fmla="*/ 595998 w 692552"/>
                  <a:gd name="connsiteY1" fmla="*/ 1370696 h 2419350"/>
                  <a:gd name="connsiteX2" fmla="*/ 76753 w 692552"/>
                  <a:gd name="connsiteY2" fmla="*/ 2419350 h 2419350"/>
                  <a:gd name="connsiteX3" fmla="*/ 229152 w 692552"/>
                  <a:gd name="connsiteY3" fmla="*/ 1250046 h 2419350"/>
                  <a:gd name="connsiteX4" fmla="*/ 589197 w 692552"/>
                  <a:gd name="connsiteY4" fmla="*/ 0 h 2419350"/>
                  <a:gd name="connsiteX0" fmla="*/ 589197 w 691383"/>
                  <a:gd name="connsiteY0" fmla="*/ 0 h 2419350"/>
                  <a:gd name="connsiteX1" fmla="*/ 595998 w 691383"/>
                  <a:gd name="connsiteY1" fmla="*/ 1370696 h 2419350"/>
                  <a:gd name="connsiteX2" fmla="*/ 76753 w 691383"/>
                  <a:gd name="connsiteY2" fmla="*/ 2419350 h 2419350"/>
                  <a:gd name="connsiteX3" fmla="*/ 229152 w 691383"/>
                  <a:gd name="connsiteY3" fmla="*/ 1250046 h 2419350"/>
                  <a:gd name="connsiteX4" fmla="*/ 589197 w 691383"/>
                  <a:gd name="connsiteY4" fmla="*/ 0 h 2419350"/>
                  <a:gd name="connsiteX0" fmla="*/ 589197 w 691383"/>
                  <a:gd name="connsiteY0" fmla="*/ 0 h 2419350"/>
                  <a:gd name="connsiteX1" fmla="*/ 595998 w 691383"/>
                  <a:gd name="connsiteY1" fmla="*/ 1370696 h 2419350"/>
                  <a:gd name="connsiteX2" fmla="*/ 76753 w 691383"/>
                  <a:gd name="connsiteY2" fmla="*/ 2419350 h 2419350"/>
                  <a:gd name="connsiteX3" fmla="*/ 229152 w 691383"/>
                  <a:gd name="connsiteY3" fmla="*/ 1250046 h 2419350"/>
                  <a:gd name="connsiteX4" fmla="*/ 589197 w 691383"/>
                  <a:gd name="connsiteY4" fmla="*/ 0 h 2419350"/>
                  <a:gd name="connsiteX0" fmla="*/ 589197 w 684486"/>
                  <a:gd name="connsiteY0" fmla="*/ 0 h 2419350"/>
                  <a:gd name="connsiteX1" fmla="*/ 595998 w 684486"/>
                  <a:gd name="connsiteY1" fmla="*/ 1370696 h 2419350"/>
                  <a:gd name="connsiteX2" fmla="*/ 76753 w 684486"/>
                  <a:gd name="connsiteY2" fmla="*/ 2419350 h 2419350"/>
                  <a:gd name="connsiteX3" fmla="*/ 229152 w 684486"/>
                  <a:gd name="connsiteY3" fmla="*/ 1250046 h 2419350"/>
                  <a:gd name="connsiteX4" fmla="*/ 589197 w 684486"/>
                  <a:gd name="connsiteY4" fmla="*/ 0 h 2419350"/>
                  <a:gd name="connsiteX0" fmla="*/ 589197 w 691449"/>
                  <a:gd name="connsiteY0" fmla="*/ 0 h 2419350"/>
                  <a:gd name="connsiteX1" fmla="*/ 595998 w 691449"/>
                  <a:gd name="connsiteY1" fmla="*/ 1370696 h 2419350"/>
                  <a:gd name="connsiteX2" fmla="*/ 76753 w 691449"/>
                  <a:gd name="connsiteY2" fmla="*/ 2419350 h 2419350"/>
                  <a:gd name="connsiteX3" fmla="*/ 229152 w 691449"/>
                  <a:gd name="connsiteY3" fmla="*/ 1250046 h 2419350"/>
                  <a:gd name="connsiteX4" fmla="*/ 589197 w 691449"/>
                  <a:gd name="connsiteY4" fmla="*/ 0 h 2419350"/>
                  <a:gd name="connsiteX0" fmla="*/ 592080 w 694332"/>
                  <a:gd name="connsiteY0" fmla="*/ 0 h 2419350"/>
                  <a:gd name="connsiteX1" fmla="*/ 598881 w 694332"/>
                  <a:gd name="connsiteY1" fmla="*/ 1370696 h 2419350"/>
                  <a:gd name="connsiteX2" fmla="*/ 79636 w 694332"/>
                  <a:gd name="connsiteY2" fmla="*/ 2419350 h 2419350"/>
                  <a:gd name="connsiteX3" fmla="*/ 232035 w 694332"/>
                  <a:gd name="connsiteY3" fmla="*/ 1250046 h 2419350"/>
                  <a:gd name="connsiteX4" fmla="*/ 592080 w 694332"/>
                  <a:gd name="connsiteY4" fmla="*/ 0 h 2419350"/>
                  <a:gd name="connsiteX0" fmla="*/ 606389 w 708641"/>
                  <a:gd name="connsiteY0" fmla="*/ 0 h 2419350"/>
                  <a:gd name="connsiteX1" fmla="*/ 613190 w 708641"/>
                  <a:gd name="connsiteY1" fmla="*/ 1370696 h 2419350"/>
                  <a:gd name="connsiteX2" fmla="*/ 93945 w 708641"/>
                  <a:gd name="connsiteY2" fmla="*/ 2419350 h 2419350"/>
                  <a:gd name="connsiteX3" fmla="*/ 246344 w 708641"/>
                  <a:gd name="connsiteY3" fmla="*/ 1250046 h 2419350"/>
                  <a:gd name="connsiteX4" fmla="*/ 606389 w 708641"/>
                  <a:gd name="connsiteY4" fmla="*/ 0 h 2419350"/>
                  <a:gd name="connsiteX0" fmla="*/ 606389 w 710396"/>
                  <a:gd name="connsiteY0" fmla="*/ 0 h 2419350"/>
                  <a:gd name="connsiteX1" fmla="*/ 613190 w 710396"/>
                  <a:gd name="connsiteY1" fmla="*/ 1370696 h 2419350"/>
                  <a:gd name="connsiteX2" fmla="*/ 93945 w 710396"/>
                  <a:gd name="connsiteY2" fmla="*/ 2419350 h 2419350"/>
                  <a:gd name="connsiteX3" fmla="*/ 246344 w 710396"/>
                  <a:gd name="connsiteY3" fmla="*/ 1250046 h 2419350"/>
                  <a:gd name="connsiteX4" fmla="*/ 606389 w 710396"/>
                  <a:gd name="connsiteY4" fmla="*/ 0 h 2419350"/>
                  <a:gd name="connsiteX0" fmla="*/ 606389 w 731840"/>
                  <a:gd name="connsiteY0" fmla="*/ 0 h 2419350"/>
                  <a:gd name="connsiteX1" fmla="*/ 613190 w 731840"/>
                  <a:gd name="connsiteY1" fmla="*/ 1370696 h 2419350"/>
                  <a:gd name="connsiteX2" fmla="*/ 93945 w 731840"/>
                  <a:gd name="connsiteY2" fmla="*/ 2419350 h 2419350"/>
                  <a:gd name="connsiteX3" fmla="*/ 246344 w 731840"/>
                  <a:gd name="connsiteY3" fmla="*/ 1250046 h 2419350"/>
                  <a:gd name="connsiteX4" fmla="*/ 606389 w 731840"/>
                  <a:gd name="connsiteY4" fmla="*/ 0 h 2419350"/>
                  <a:gd name="connsiteX0" fmla="*/ 606389 w 701967"/>
                  <a:gd name="connsiteY0" fmla="*/ 0 h 2419350"/>
                  <a:gd name="connsiteX1" fmla="*/ 579853 w 701967"/>
                  <a:gd name="connsiteY1" fmla="*/ 1384984 h 2419350"/>
                  <a:gd name="connsiteX2" fmla="*/ 93945 w 701967"/>
                  <a:gd name="connsiteY2" fmla="*/ 2419350 h 2419350"/>
                  <a:gd name="connsiteX3" fmla="*/ 246344 w 701967"/>
                  <a:gd name="connsiteY3" fmla="*/ 1250046 h 2419350"/>
                  <a:gd name="connsiteX4" fmla="*/ 606389 w 701967"/>
                  <a:gd name="connsiteY4" fmla="*/ 0 h 2419350"/>
                  <a:gd name="connsiteX0" fmla="*/ 606389 w 659651"/>
                  <a:gd name="connsiteY0" fmla="*/ 0 h 2419350"/>
                  <a:gd name="connsiteX1" fmla="*/ 532228 w 659651"/>
                  <a:gd name="connsiteY1" fmla="*/ 1299259 h 2419350"/>
                  <a:gd name="connsiteX2" fmla="*/ 93945 w 659651"/>
                  <a:gd name="connsiteY2" fmla="*/ 2419350 h 2419350"/>
                  <a:gd name="connsiteX3" fmla="*/ 246344 w 659651"/>
                  <a:gd name="connsiteY3" fmla="*/ 1250046 h 2419350"/>
                  <a:gd name="connsiteX4" fmla="*/ 606389 w 659651"/>
                  <a:gd name="connsiteY4" fmla="*/ 0 h 2419350"/>
                  <a:gd name="connsiteX0" fmla="*/ 606389 w 667209"/>
                  <a:gd name="connsiteY0" fmla="*/ 0 h 2419350"/>
                  <a:gd name="connsiteX1" fmla="*/ 532228 w 667209"/>
                  <a:gd name="connsiteY1" fmla="*/ 1299259 h 2419350"/>
                  <a:gd name="connsiteX2" fmla="*/ 93945 w 667209"/>
                  <a:gd name="connsiteY2" fmla="*/ 2419350 h 2419350"/>
                  <a:gd name="connsiteX3" fmla="*/ 246344 w 667209"/>
                  <a:gd name="connsiteY3" fmla="*/ 1250046 h 2419350"/>
                  <a:gd name="connsiteX4" fmla="*/ 606389 w 667209"/>
                  <a:gd name="connsiteY4" fmla="*/ 0 h 2419350"/>
                  <a:gd name="connsiteX0" fmla="*/ 606389 w 696673"/>
                  <a:gd name="connsiteY0" fmla="*/ 0 h 2419350"/>
                  <a:gd name="connsiteX1" fmla="*/ 565565 w 696673"/>
                  <a:gd name="connsiteY1" fmla="*/ 1308784 h 2419350"/>
                  <a:gd name="connsiteX2" fmla="*/ 93945 w 696673"/>
                  <a:gd name="connsiteY2" fmla="*/ 2419350 h 2419350"/>
                  <a:gd name="connsiteX3" fmla="*/ 246344 w 696673"/>
                  <a:gd name="connsiteY3" fmla="*/ 1250046 h 2419350"/>
                  <a:gd name="connsiteX4" fmla="*/ 606389 w 696673"/>
                  <a:gd name="connsiteY4" fmla="*/ 0 h 2419350"/>
                  <a:gd name="connsiteX0" fmla="*/ 606389 w 696673"/>
                  <a:gd name="connsiteY0" fmla="*/ 0 h 2419350"/>
                  <a:gd name="connsiteX1" fmla="*/ 565565 w 696673"/>
                  <a:gd name="connsiteY1" fmla="*/ 1308784 h 2419350"/>
                  <a:gd name="connsiteX2" fmla="*/ 93945 w 696673"/>
                  <a:gd name="connsiteY2" fmla="*/ 2419350 h 2419350"/>
                  <a:gd name="connsiteX3" fmla="*/ 246344 w 696673"/>
                  <a:gd name="connsiteY3" fmla="*/ 1250046 h 2419350"/>
                  <a:gd name="connsiteX4" fmla="*/ 606389 w 696673"/>
                  <a:gd name="connsiteY4" fmla="*/ 0 h 2419350"/>
                  <a:gd name="connsiteX0" fmla="*/ 606389 w 663018"/>
                  <a:gd name="connsiteY0" fmla="*/ 0 h 2419350"/>
                  <a:gd name="connsiteX1" fmla="*/ 527465 w 663018"/>
                  <a:gd name="connsiteY1" fmla="*/ 1284972 h 2419350"/>
                  <a:gd name="connsiteX2" fmla="*/ 93945 w 663018"/>
                  <a:gd name="connsiteY2" fmla="*/ 2419350 h 2419350"/>
                  <a:gd name="connsiteX3" fmla="*/ 246344 w 663018"/>
                  <a:gd name="connsiteY3" fmla="*/ 1250046 h 2419350"/>
                  <a:gd name="connsiteX4" fmla="*/ 606389 w 663018"/>
                  <a:gd name="connsiteY4" fmla="*/ 0 h 2419350"/>
                  <a:gd name="connsiteX0" fmla="*/ 606389 w 680234"/>
                  <a:gd name="connsiteY0" fmla="*/ 0 h 2419350"/>
                  <a:gd name="connsiteX1" fmla="*/ 527465 w 680234"/>
                  <a:gd name="connsiteY1" fmla="*/ 1284972 h 2419350"/>
                  <a:gd name="connsiteX2" fmla="*/ 93945 w 680234"/>
                  <a:gd name="connsiteY2" fmla="*/ 2419350 h 2419350"/>
                  <a:gd name="connsiteX3" fmla="*/ 246344 w 680234"/>
                  <a:gd name="connsiteY3" fmla="*/ 1250046 h 2419350"/>
                  <a:gd name="connsiteX4" fmla="*/ 606389 w 680234"/>
                  <a:gd name="connsiteY4" fmla="*/ 0 h 2419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234" h="2419350">
                    <a:moveTo>
                      <a:pt x="606389" y="0"/>
                    </a:moveTo>
                    <a:cubicBezTo>
                      <a:pt x="482714" y="687615"/>
                      <a:pt x="-253736" y="543382"/>
                      <a:pt x="527465" y="1284972"/>
                    </a:cubicBezTo>
                    <a:cubicBezTo>
                      <a:pt x="1017959" y="1844603"/>
                      <a:pt x="177809" y="2005452"/>
                      <a:pt x="93945" y="2419350"/>
                    </a:cubicBezTo>
                    <a:cubicBezTo>
                      <a:pt x="108126" y="1879299"/>
                      <a:pt x="917963" y="1847247"/>
                      <a:pt x="246344" y="1250046"/>
                    </a:cubicBezTo>
                    <a:cubicBezTo>
                      <a:pt x="-427286" y="504857"/>
                      <a:pt x="480554" y="482616"/>
                      <a:pt x="606389"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0" name="Rectangle 185"/>
              <p:cNvSpPr/>
              <p:nvPr/>
            </p:nvSpPr>
            <p:spPr>
              <a:xfrm>
                <a:off x="3061405" y="1509022"/>
                <a:ext cx="496828" cy="1384206"/>
              </a:xfrm>
              <a:custGeom>
                <a:avLst/>
                <a:gdLst>
                  <a:gd name="connsiteX0" fmla="*/ 0 w 389936"/>
                  <a:gd name="connsiteY0" fmla="*/ 0 h 688881"/>
                  <a:gd name="connsiteX1" fmla="*/ 389936 w 389936"/>
                  <a:gd name="connsiteY1" fmla="*/ 0 h 688881"/>
                  <a:gd name="connsiteX2" fmla="*/ 389936 w 389936"/>
                  <a:gd name="connsiteY2" fmla="*/ 688881 h 688881"/>
                  <a:gd name="connsiteX3" fmla="*/ 0 w 389936"/>
                  <a:gd name="connsiteY3" fmla="*/ 688881 h 688881"/>
                  <a:gd name="connsiteX4" fmla="*/ 0 w 389936"/>
                  <a:gd name="connsiteY4" fmla="*/ 0 h 688881"/>
                  <a:gd name="connsiteX0" fmla="*/ 23812 w 389936"/>
                  <a:gd name="connsiteY0" fmla="*/ 0 h 726981"/>
                  <a:gd name="connsiteX1" fmla="*/ 389936 w 389936"/>
                  <a:gd name="connsiteY1" fmla="*/ 38100 h 726981"/>
                  <a:gd name="connsiteX2" fmla="*/ 389936 w 389936"/>
                  <a:gd name="connsiteY2" fmla="*/ 726981 h 726981"/>
                  <a:gd name="connsiteX3" fmla="*/ 0 w 389936"/>
                  <a:gd name="connsiteY3" fmla="*/ 726981 h 726981"/>
                  <a:gd name="connsiteX4" fmla="*/ 23812 w 389936"/>
                  <a:gd name="connsiteY4" fmla="*/ 0 h 726981"/>
                  <a:gd name="connsiteX0" fmla="*/ 0 w 366124"/>
                  <a:gd name="connsiteY0" fmla="*/ 0 h 726981"/>
                  <a:gd name="connsiteX1" fmla="*/ 366124 w 366124"/>
                  <a:gd name="connsiteY1" fmla="*/ 38100 h 726981"/>
                  <a:gd name="connsiteX2" fmla="*/ 366124 w 366124"/>
                  <a:gd name="connsiteY2" fmla="*/ 726981 h 726981"/>
                  <a:gd name="connsiteX3" fmla="*/ 328613 w 366124"/>
                  <a:gd name="connsiteY3" fmla="*/ 679356 h 726981"/>
                  <a:gd name="connsiteX4" fmla="*/ 0 w 366124"/>
                  <a:gd name="connsiteY4" fmla="*/ 0 h 726981"/>
                  <a:gd name="connsiteX0" fmla="*/ 0 w 366124"/>
                  <a:gd name="connsiteY0" fmla="*/ 0 h 1384206"/>
                  <a:gd name="connsiteX1" fmla="*/ 366124 w 366124"/>
                  <a:gd name="connsiteY1" fmla="*/ 38100 h 1384206"/>
                  <a:gd name="connsiteX2" fmla="*/ 51799 w 366124"/>
                  <a:gd name="connsiteY2" fmla="*/ 1384206 h 1384206"/>
                  <a:gd name="connsiteX3" fmla="*/ 328613 w 366124"/>
                  <a:gd name="connsiteY3" fmla="*/ 679356 h 1384206"/>
                  <a:gd name="connsiteX4" fmla="*/ 0 w 366124"/>
                  <a:gd name="connsiteY4" fmla="*/ 0 h 1384206"/>
                  <a:gd name="connsiteX0" fmla="*/ 0 w 475661"/>
                  <a:gd name="connsiteY0" fmla="*/ 0 h 1384206"/>
                  <a:gd name="connsiteX1" fmla="*/ 475661 w 475661"/>
                  <a:gd name="connsiteY1" fmla="*/ 690563 h 1384206"/>
                  <a:gd name="connsiteX2" fmla="*/ 51799 w 475661"/>
                  <a:gd name="connsiteY2" fmla="*/ 1384206 h 1384206"/>
                  <a:gd name="connsiteX3" fmla="*/ 328613 w 475661"/>
                  <a:gd name="connsiteY3" fmla="*/ 679356 h 1384206"/>
                  <a:gd name="connsiteX4" fmla="*/ 0 w 475661"/>
                  <a:gd name="connsiteY4" fmla="*/ 0 h 1384206"/>
                  <a:gd name="connsiteX0" fmla="*/ 4693 w 480354"/>
                  <a:gd name="connsiteY0" fmla="*/ 0 h 1384206"/>
                  <a:gd name="connsiteX1" fmla="*/ 480354 w 480354"/>
                  <a:gd name="connsiteY1" fmla="*/ 690563 h 1384206"/>
                  <a:gd name="connsiteX2" fmla="*/ 56492 w 480354"/>
                  <a:gd name="connsiteY2" fmla="*/ 1384206 h 1384206"/>
                  <a:gd name="connsiteX3" fmla="*/ 333306 w 480354"/>
                  <a:gd name="connsiteY3" fmla="*/ 679356 h 1384206"/>
                  <a:gd name="connsiteX4" fmla="*/ 4693 w 480354"/>
                  <a:gd name="connsiteY4" fmla="*/ 0 h 1384206"/>
                  <a:gd name="connsiteX0" fmla="*/ 4220 w 479881"/>
                  <a:gd name="connsiteY0" fmla="*/ 0 h 1384206"/>
                  <a:gd name="connsiteX1" fmla="*/ 479881 w 479881"/>
                  <a:gd name="connsiteY1" fmla="*/ 690563 h 1384206"/>
                  <a:gd name="connsiteX2" fmla="*/ 56019 w 479881"/>
                  <a:gd name="connsiteY2" fmla="*/ 1384206 h 1384206"/>
                  <a:gd name="connsiteX3" fmla="*/ 366170 w 479881"/>
                  <a:gd name="connsiteY3" fmla="*/ 693643 h 1384206"/>
                  <a:gd name="connsiteX4" fmla="*/ 4220 w 479881"/>
                  <a:gd name="connsiteY4" fmla="*/ 0 h 1384206"/>
                  <a:gd name="connsiteX0" fmla="*/ 3790 w 479451"/>
                  <a:gd name="connsiteY0" fmla="*/ 0 h 1384206"/>
                  <a:gd name="connsiteX1" fmla="*/ 479451 w 479451"/>
                  <a:gd name="connsiteY1" fmla="*/ 690563 h 1384206"/>
                  <a:gd name="connsiteX2" fmla="*/ 55589 w 479451"/>
                  <a:gd name="connsiteY2" fmla="*/ 1384206 h 1384206"/>
                  <a:gd name="connsiteX3" fmla="*/ 365740 w 479451"/>
                  <a:gd name="connsiteY3" fmla="*/ 693643 h 1384206"/>
                  <a:gd name="connsiteX4" fmla="*/ 3790 w 479451"/>
                  <a:gd name="connsiteY4" fmla="*/ 0 h 1384206"/>
                  <a:gd name="connsiteX0" fmla="*/ 6344 w 482005"/>
                  <a:gd name="connsiteY0" fmla="*/ 0 h 1384206"/>
                  <a:gd name="connsiteX1" fmla="*/ 482005 w 482005"/>
                  <a:gd name="connsiteY1" fmla="*/ 690563 h 1384206"/>
                  <a:gd name="connsiteX2" fmla="*/ 58143 w 482005"/>
                  <a:gd name="connsiteY2" fmla="*/ 1384206 h 1384206"/>
                  <a:gd name="connsiteX3" fmla="*/ 220657 w 482005"/>
                  <a:gd name="connsiteY3" fmla="*/ 917480 h 1384206"/>
                  <a:gd name="connsiteX4" fmla="*/ 6344 w 482005"/>
                  <a:gd name="connsiteY4" fmla="*/ 0 h 1384206"/>
                  <a:gd name="connsiteX0" fmla="*/ 2051 w 477712"/>
                  <a:gd name="connsiteY0" fmla="*/ 0 h 1384206"/>
                  <a:gd name="connsiteX1" fmla="*/ 477712 w 477712"/>
                  <a:gd name="connsiteY1" fmla="*/ 690563 h 1384206"/>
                  <a:gd name="connsiteX2" fmla="*/ 53850 w 477712"/>
                  <a:gd name="connsiteY2" fmla="*/ 1384206 h 1384206"/>
                  <a:gd name="connsiteX3" fmla="*/ 216364 w 477712"/>
                  <a:gd name="connsiteY3" fmla="*/ 917480 h 1384206"/>
                  <a:gd name="connsiteX4" fmla="*/ 2051 w 477712"/>
                  <a:gd name="connsiteY4" fmla="*/ 0 h 1384206"/>
                  <a:gd name="connsiteX0" fmla="*/ 4094 w 479755"/>
                  <a:gd name="connsiteY0" fmla="*/ 0 h 1384206"/>
                  <a:gd name="connsiteX1" fmla="*/ 479755 w 479755"/>
                  <a:gd name="connsiteY1" fmla="*/ 690563 h 1384206"/>
                  <a:gd name="connsiteX2" fmla="*/ 55893 w 479755"/>
                  <a:gd name="connsiteY2" fmla="*/ 1384206 h 1384206"/>
                  <a:gd name="connsiteX3" fmla="*/ 218407 w 479755"/>
                  <a:gd name="connsiteY3" fmla="*/ 917480 h 1384206"/>
                  <a:gd name="connsiteX4" fmla="*/ 4094 w 479755"/>
                  <a:gd name="connsiteY4" fmla="*/ 0 h 1384206"/>
                  <a:gd name="connsiteX0" fmla="*/ 4094 w 479755"/>
                  <a:gd name="connsiteY0" fmla="*/ 0 h 1384206"/>
                  <a:gd name="connsiteX1" fmla="*/ 479755 w 479755"/>
                  <a:gd name="connsiteY1" fmla="*/ 690563 h 1384206"/>
                  <a:gd name="connsiteX2" fmla="*/ 55893 w 479755"/>
                  <a:gd name="connsiteY2" fmla="*/ 1384206 h 1384206"/>
                  <a:gd name="connsiteX3" fmla="*/ 218407 w 479755"/>
                  <a:gd name="connsiteY3" fmla="*/ 917480 h 1384206"/>
                  <a:gd name="connsiteX4" fmla="*/ 4094 w 479755"/>
                  <a:gd name="connsiteY4" fmla="*/ 0 h 1384206"/>
                  <a:gd name="connsiteX0" fmla="*/ 4094 w 479755"/>
                  <a:gd name="connsiteY0" fmla="*/ 0 h 1384206"/>
                  <a:gd name="connsiteX1" fmla="*/ 479755 w 479755"/>
                  <a:gd name="connsiteY1" fmla="*/ 690563 h 1384206"/>
                  <a:gd name="connsiteX2" fmla="*/ 55893 w 479755"/>
                  <a:gd name="connsiteY2" fmla="*/ 1384206 h 1384206"/>
                  <a:gd name="connsiteX3" fmla="*/ 218407 w 479755"/>
                  <a:gd name="connsiteY3" fmla="*/ 917480 h 1384206"/>
                  <a:gd name="connsiteX4" fmla="*/ 4094 w 479755"/>
                  <a:gd name="connsiteY4" fmla="*/ 0 h 1384206"/>
                  <a:gd name="connsiteX0" fmla="*/ 4094 w 479755"/>
                  <a:gd name="connsiteY0" fmla="*/ 0 h 1384206"/>
                  <a:gd name="connsiteX1" fmla="*/ 479755 w 479755"/>
                  <a:gd name="connsiteY1" fmla="*/ 690563 h 1384206"/>
                  <a:gd name="connsiteX2" fmla="*/ 55893 w 479755"/>
                  <a:gd name="connsiteY2" fmla="*/ 1384206 h 1384206"/>
                  <a:gd name="connsiteX3" fmla="*/ 218407 w 479755"/>
                  <a:gd name="connsiteY3" fmla="*/ 917480 h 1384206"/>
                  <a:gd name="connsiteX4" fmla="*/ 4094 w 479755"/>
                  <a:gd name="connsiteY4" fmla="*/ 0 h 1384206"/>
                  <a:gd name="connsiteX0" fmla="*/ 4094 w 479755"/>
                  <a:gd name="connsiteY0" fmla="*/ 0 h 1384206"/>
                  <a:gd name="connsiteX1" fmla="*/ 479755 w 479755"/>
                  <a:gd name="connsiteY1" fmla="*/ 690563 h 1384206"/>
                  <a:gd name="connsiteX2" fmla="*/ 55893 w 479755"/>
                  <a:gd name="connsiteY2" fmla="*/ 1384206 h 1384206"/>
                  <a:gd name="connsiteX3" fmla="*/ 218407 w 479755"/>
                  <a:gd name="connsiteY3" fmla="*/ 917480 h 1384206"/>
                  <a:gd name="connsiteX4" fmla="*/ 4094 w 479755"/>
                  <a:gd name="connsiteY4" fmla="*/ 0 h 1384206"/>
                  <a:gd name="connsiteX0" fmla="*/ 4094 w 479755"/>
                  <a:gd name="connsiteY0" fmla="*/ 0 h 1384206"/>
                  <a:gd name="connsiteX1" fmla="*/ 479755 w 479755"/>
                  <a:gd name="connsiteY1" fmla="*/ 690563 h 1384206"/>
                  <a:gd name="connsiteX2" fmla="*/ 55893 w 479755"/>
                  <a:gd name="connsiteY2" fmla="*/ 1384206 h 1384206"/>
                  <a:gd name="connsiteX3" fmla="*/ 218407 w 479755"/>
                  <a:gd name="connsiteY3" fmla="*/ 917480 h 1384206"/>
                  <a:gd name="connsiteX4" fmla="*/ 4094 w 479755"/>
                  <a:gd name="connsiteY4" fmla="*/ 0 h 1384206"/>
                  <a:gd name="connsiteX0" fmla="*/ 4094 w 341810"/>
                  <a:gd name="connsiteY0" fmla="*/ 0 h 1384206"/>
                  <a:gd name="connsiteX1" fmla="*/ 327355 w 341810"/>
                  <a:gd name="connsiteY1" fmla="*/ 933451 h 1384206"/>
                  <a:gd name="connsiteX2" fmla="*/ 55893 w 341810"/>
                  <a:gd name="connsiteY2" fmla="*/ 1384206 h 1384206"/>
                  <a:gd name="connsiteX3" fmla="*/ 218407 w 341810"/>
                  <a:gd name="connsiteY3" fmla="*/ 917480 h 1384206"/>
                  <a:gd name="connsiteX4" fmla="*/ 4094 w 341810"/>
                  <a:gd name="connsiteY4" fmla="*/ 0 h 1384206"/>
                  <a:gd name="connsiteX0" fmla="*/ 4094 w 341810"/>
                  <a:gd name="connsiteY0" fmla="*/ 0 h 1384206"/>
                  <a:gd name="connsiteX1" fmla="*/ 327355 w 341810"/>
                  <a:gd name="connsiteY1" fmla="*/ 933451 h 1384206"/>
                  <a:gd name="connsiteX2" fmla="*/ 55893 w 341810"/>
                  <a:gd name="connsiteY2" fmla="*/ 1384206 h 1384206"/>
                  <a:gd name="connsiteX3" fmla="*/ 218407 w 341810"/>
                  <a:gd name="connsiteY3" fmla="*/ 917480 h 1384206"/>
                  <a:gd name="connsiteX4" fmla="*/ 4094 w 341810"/>
                  <a:gd name="connsiteY4" fmla="*/ 0 h 1384206"/>
                  <a:gd name="connsiteX0" fmla="*/ 4094 w 341810"/>
                  <a:gd name="connsiteY0" fmla="*/ 0 h 1384206"/>
                  <a:gd name="connsiteX1" fmla="*/ 327355 w 341810"/>
                  <a:gd name="connsiteY1" fmla="*/ 933451 h 1384206"/>
                  <a:gd name="connsiteX2" fmla="*/ 55893 w 341810"/>
                  <a:gd name="connsiteY2" fmla="*/ 1384206 h 1384206"/>
                  <a:gd name="connsiteX3" fmla="*/ 218407 w 341810"/>
                  <a:gd name="connsiteY3" fmla="*/ 917480 h 1384206"/>
                  <a:gd name="connsiteX4" fmla="*/ 4094 w 341810"/>
                  <a:gd name="connsiteY4" fmla="*/ 0 h 1384206"/>
                  <a:gd name="connsiteX0" fmla="*/ 4094 w 493672"/>
                  <a:gd name="connsiteY0" fmla="*/ 0 h 1384206"/>
                  <a:gd name="connsiteX1" fmla="*/ 327355 w 493672"/>
                  <a:gd name="connsiteY1" fmla="*/ 933451 h 1384206"/>
                  <a:gd name="connsiteX2" fmla="*/ 55893 w 493672"/>
                  <a:gd name="connsiteY2" fmla="*/ 1384206 h 1384206"/>
                  <a:gd name="connsiteX3" fmla="*/ 218407 w 493672"/>
                  <a:gd name="connsiteY3" fmla="*/ 917480 h 1384206"/>
                  <a:gd name="connsiteX4" fmla="*/ 4094 w 493672"/>
                  <a:gd name="connsiteY4" fmla="*/ 0 h 1384206"/>
                  <a:gd name="connsiteX0" fmla="*/ 4094 w 475302"/>
                  <a:gd name="connsiteY0" fmla="*/ 0 h 1384206"/>
                  <a:gd name="connsiteX1" fmla="*/ 327355 w 475302"/>
                  <a:gd name="connsiteY1" fmla="*/ 933451 h 1384206"/>
                  <a:gd name="connsiteX2" fmla="*/ 55893 w 475302"/>
                  <a:gd name="connsiteY2" fmla="*/ 1384206 h 1384206"/>
                  <a:gd name="connsiteX3" fmla="*/ 218407 w 475302"/>
                  <a:gd name="connsiteY3" fmla="*/ 917480 h 1384206"/>
                  <a:gd name="connsiteX4" fmla="*/ 4094 w 475302"/>
                  <a:gd name="connsiteY4" fmla="*/ 0 h 1384206"/>
                  <a:gd name="connsiteX0" fmla="*/ 4094 w 498577"/>
                  <a:gd name="connsiteY0" fmla="*/ 0 h 1384206"/>
                  <a:gd name="connsiteX1" fmla="*/ 327355 w 498577"/>
                  <a:gd name="connsiteY1" fmla="*/ 933451 h 1384206"/>
                  <a:gd name="connsiteX2" fmla="*/ 55893 w 498577"/>
                  <a:gd name="connsiteY2" fmla="*/ 1384206 h 1384206"/>
                  <a:gd name="connsiteX3" fmla="*/ 218407 w 498577"/>
                  <a:gd name="connsiteY3" fmla="*/ 917480 h 1384206"/>
                  <a:gd name="connsiteX4" fmla="*/ 4094 w 498577"/>
                  <a:gd name="connsiteY4" fmla="*/ 0 h 1384206"/>
                  <a:gd name="connsiteX0" fmla="*/ 4094 w 496828"/>
                  <a:gd name="connsiteY0" fmla="*/ 0 h 1384206"/>
                  <a:gd name="connsiteX1" fmla="*/ 327355 w 496828"/>
                  <a:gd name="connsiteY1" fmla="*/ 933451 h 1384206"/>
                  <a:gd name="connsiteX2" fmla="*/ 55893 w 496828"/>
                  <a:gd name="connsiteY2" fmla="*/ 1384206 h 1384206"/>
                  <a:gd name="connsiteX3" fmla="*/ 218407 w 496828"/>
                  <a:gd name="connsiteY3" fmla="*/ 917480 h 1384206"/>
                  <a:gd name="connsiteX4" fmla="*/ 4094 w 496828"/>
                  <a:gd name="connsiteY4" fmla="*/ 0 h 1384206"/>
                  <a:gd name="connsiteX0" fmla="*/ 4094 w 496828"/>
                  <a:gd name="connsiteY0" fmla="*/ 0 h 1384206"/>
                  <a:gd name="connsiteX1" fmla="*/ 327355 w 496828"/>
                  <a:gd name="connsiteY1" fmla="*/ 933451 h 1384206"/>
                  <a:gd name="connsiteX2" fmla="*/ 55893 w 496828"/>
                  <a:gd name="connsiteY2" fmla="*/ 1384206 h 1384206"/>
                  <a:gd name="connsiteX3" fmla="*/ 218407 w 496828"/>
                  <a:gd name="connsiteY3" fmla="*/ 917480 h 1384206"/>
                  <a:gd name="connsiteX4" fmla="*/ 4094 w 496828"/>
                  <a:gd name="connsiteY4" fmla="*/ 0 h 1384206"/>
                  <a:gd name="connsiteX0" fmla="*/ 4094 w 496828"/>
                  <a:gd name="connsiteY0" fmla="*/ 0 h 1384206"/>
                  <a:gd name="connsiteX1" fmla="*/ 327355 w 496828"/>
                  <a:gd name="connsiteY1" fmla="*/ 933451 h 1384206"/>
                  <a:gd name="connsiteX2" fmla="*/ 55893 w 496828"/>
                  <a:gd name="connsiteY2" fmla="*/ 1384206 h 1384206"/>
                  <a:gd name="connsiteX3" fmla="*/ 218407 w 496828"/>
                  <a:gd name="connsiteY3" fmla="*/ 917480 h 1384206"/>
                  <a:gd name="connsiteX4" fmla="*/ 4094 w 496828"/>
                  <a:gd name="connsiteY4" fmla="*/ 0 h 1384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828" h="1384206">
                    <a:moveTo>
                      <a:pt x="4094" y="0"/>
                    </a:moveTo>
                    <a:cubicBezTo>
                      <a:pt x="-45314" y="311151"/>
                      <a:pt x="862538" y="441326"/>
                      <a:pt x="327355" y="933451"/>
                    </a:cubicBezTo>
                    <a:cubicBezTo>
                      <a:pt x="203531" y="1050366"/>
                      <a:pt x="65418" y="1138704"/>
                      <a:pt x="55893" y="1384206"/>
                    </a:cubicBezTo>
                    <a:cubicBezTo>
                      <a:pt x="-4236" y="1190530"/>
                      <a:pt x="126136" y="1011143"/>
                      <a:pt x="218407" y="917480"/>
                    </a:cubicBezTo>
                    <a:cubicBezTo>
                      <a:pt x="608931" y="510053"/>
                      <a:pt x="-57818" y="402665"/>
                      <a:pt x="4094"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sp>
          <p:nvSpPr>
            <p:cNvPr id="8" name="Freeform 7"/>
            <p:cNvSpPr/>
            <p:nvPr/>
          </p:nvSpPr>
          <p:spPr>
            <a:xfrm rot="19837579">
              <a:off x="3331325" y="3441242"/>
              <a:ext cx="1160220" cy="376560"/>
            </a:xfrm>
            <a:custGeom>
              <a:avLst/>
              <a:gdLst>
                <a:gd name="connsiteX0" fmla="*/ 0 w 1072685"/>
                <a:gd name="connsiteY0" fmla="*/ 0 h 252685"/>
                <a:gd name="connsiteX1" fmla="*/ 30852 w 1072685"/>
                <a:gd name="connsiteY1" fmla="*/ 36322 h 252685"/>
                <a:gd name="connsiteX2" fmla="*/ 536342 w 1072685"/>
                <a:gd name="connsiteY2" fmla="*/ 208064 h 252685"/>
                <a:gd name="connsiteX3" fmla="*/ 1041832 w 1072685"/>
                <a:gd name="connsiteY3" fmla="*/ 36322 h 252685"/>
                <a:gd name="connsiteX4" fmla="*/ 1072685 w 1072685"/>
                <a:gd name="connsiteY4" fmla="*/ 0 h 252685"/>
                <a:gd name="connsiteX5" fmla="*/ 1057080 w 1072685"/>
                <a:gd name="connsiteY5" fmla="*/ 32123 h 252685"/>
                <a:gd name="connsiteX6" fmla="*/ 536342 w 1072685"/>
                <a:gd name="connsiteY6" fmla="*/ 252685 h 252685"/>
                <a:gd name="connsiteX7" fmla="*/ 15605 w 1072685"/>
                <a:gd name="connsiteY7" fmla="*/ 32123 h 25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2685" h="252685">
                  <a:moveTo>
                    <a:pt x="0" y="0"/>
                  </a:moveTo>
                  <a:lnTo>
                    <a:pt x="30852" y="36322"/>
                  </a:lnTo>
                  <a:cubicBezTo>
                    <a:pt x="140402" y="139939"/>
                    <a:pt x="325922" y="208064"/>
                    <a:pt x="536342" y="208064"/>
                  </a:cubicBezTo>
                  <a:cubicBezTo>
                    <a:pt x="746763" y="208064"/>
                    <a:pt x="932283" y="139939"/>
                    <a:pt x="1041832" y="36322"/>
                  </a:cubicBezTo>
                  <a:lnTo>
                    <a:pt x="1072685" y="0"/>
                  </a:lnTo>
                  <a:lnTo>
                    <a:pt x="1057080" y="32123"/>
                  </a:lnTo>
                  <a:cubicBezTo>
                    <a:pt x="971286" y="161738"/>
                    <a:pt x="770435" y="252685"/>
                    <a:pt x="536342" y="252685"/>
                  </a:cubicBezTo>
                  <a:cubicBezTo>
                    <a:pt x="302249" y="252685"/>
                    <a:pt x="101399" y="161738"/>
                    <a:pt x="15605" y="3212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sp>
        <p:nvSpPr>
          <p:cNvPr id="16" name="TextBox 15"/>
          <p:cNvSpPr txBox="1"/>
          <p:nvPr/>
        </p:nvSpPr>
        <p:spPr>
          <a:xfrm>
            <a:off x="3259260" y="636760"/>
            <a:ext cx="5985325" cy="230832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7200" b="1" i="1" u="none" strike="noStrike" kern="1200" cap="none" spc="0" normalizeH="0" baseline="0" noProof="0" dirty="0">
                <a:ln>
                  <a:noFill/>
                </a:ln>
                <a:solidFill>
                  <a:srgbClr val="E46C0A">
                    <a:lumMod val="20000"/>
                    <a:lumOff val="80000"/>
                  </a:srgbClr>
                </a:solidFill>
                <a:effectLst/>
                <a:uLnTx/>
                <a:uFillTx/>
                <a:latin typeface="Arial" panose="020B0604020202020204"/>
                <a:ea typeface="+mn-ea"/>
                <a:cs typeface="Narkisim" panose="020E0502050101010101" pitchFamily="34" charset="-79"/>
              </a:rPr>
              <a:t>Regresamos a las</a:t>
            </a:r>
            <a:endParaRPr kumimoji="0" lang="en-US" sz="8000" b="1" i="1" u="none" strike="noStrike" kern="1200" cap="none" spc="0" normalizeH="0" baseline="0" noProof="0" dirty="0">
              <a:ln>
                <a:noFill/>
              </a:ln>
              <a:solidFill>
                <a:srgbClr val="E46C0A">
                  <a:lumMod val="20000"/>
                  <a:lumOff val="80000"/>
                </a:srgbClr>
              </a:solidFill>
              <a:effectLst/>
              <a:uLnTx/>
              <a:uFillTx/>
              <a:latin typeface="Arial" panose="020B0604020202020204"/>
              <a:ea typeface="+mn-ea"/>
              <a:cs typeface="Narkisim" panose="020E0502050101010101" pitchFamily="34" charset="-79"/>
            </a:endParaRPr>
          </a:p>
        </p:txBody>
      </p:sp>
      <p:sp>
        <p:nvSpPr>
          <p:cNvPr id="19" name="TextBox 15">
            <a:extLst>
              <a:ext uri="{FF2B5EF4-FFF2-40B4-BE49-F238E27FC236}">
                <a16:creationId xmlns:a16="http://schemas.microsoft.com/office/drawing/2014/main" id="{37BE33D5-651F-46A3-BB85-7B8B468D75A1}"/>
              </a:ext>
            </a:extLst>
          </p:cNvPr>
          <p:cNvSpPr txBox="1"/>
          <p:nvPr/>
        </p:nvSpPr>
        <p:spPr>
          <a:xfrm rot="19089765">
            <a:off x="-364547" y="892763"/>
            <a:ext cx="3440693" cy="110799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600" b="1" i="1" u="none" strike="noStrike" kern="1200" cap="none" spc="0" normalizeH="0" baseline="0" noProof="0" dirty="0">
                <a:ln>
                  <a:noFill/>
                </a:ln>
                <a:gradFill>
                  <a:gsLst>
                    <a:gs pos="0">
                      <a:srgbClr val="FFFFFF"/>
                    </a:gs>
                    <a:gs pos="100000">
                      <a:srgbClr val="F79646">
                        <a:lumMod val="60000"/>
                        <a:lumOff val="40000"/>
                      </a:srgbClr>
                    </a:gs>
                  </a:gsLst>
                  <a:lin ang="5400000" scaled="1"/>
                </a:gradFill>
                <a:effectLst/>
                <a:uLnTx/>
                <a:uFillTx/>
                <a:latin typeface="Arial" panose="020B0604020202020204"/>
                <a:ea typeface="+mn-ea"/>
                <a:cs typeface="Narkisim" panose="020E0502050101010101" pitchFamily="34" charset="-79"/>
              </a:rPr>
              <a:t>Receso</a:t>
            </a:r>
          </a:p>
        </p:txBody>
      </p:sp>
      <p:sp>
        <p:nvSpPr>
          <p:cNvPr id="20" name="TextBox 15">
            <a:extLst>
              <a:ext uri="{FF2B5EF4-FFF2-40B4-BE49-F238E27FC236}">
                <a16:creationId xmlns:a16="http://schemas.microsoft.com/office/drawing/2014/main" id="{9FA54741-0FAA-46F3-89C3-1D8E4A4002F1}"/>
              </a:ext>
            </a:extLst>
          </p:cNvPr>
          <p:cNvSpPr txBox="1"/>
          <p:nvPr/>
        </p:nvSpPr>
        <p:spPr>
          <a:xfrm rot="19984573">
            <a:off x="9190473" y="1980959"/>
            <a:ext cx="2540790" cy="1477328"/>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600" b="1" i="1" u="none" strike="noStrike" kern="1200" cap="none" spc="0" normalizeH="0" baseline="0" noProof="0" dirty="0">
                <a:ln>
                  <a:noFill/>
                </a:ln>
                <a:solidFill>
                  <a:srgbClr val="E46C0A">
                    <a:lumMod val="50000"/>
                  </a:srgbClr>
                </a:solidFill>
                <a:effectLst/>
                <a:uLnTx/>
                <a:uFillTx/>
                <a:latin typeface="Arial" panose="020B0604020202020204"/>
                <a:ea typeface="+mn-ea"/>
                <a:cs typeface="Narkisim" panose="020E0502050101010101" pitchFamily="34" charset="-79"/>
              </a:rPr>
              <a:t>10:30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E46C0A">
                    <a:lumMod val="50000"/>
                  </a:srgbClr>
                </a:solidFill>
                <a:effectLst/>
                <a:uLnTx/>
                <a:uFillTx/>
                <a:latin typeface="Arial" panose="020B0604020202020204"/>
                <a:ea typeface="+mn-ea"/>
                <a:cs typeface="Narkisim" panose="020E0502050101010101" pitchFamily="34" charset="-79"/>
              </a:rPr>
              <a:t>a.m</a:t>
            </a:r>
            <a:endParaRPr kumimoji="0" lang="en-US" sz="6600" b="1" i="1" u="none" strike="noStrike" kern="1200" cap="none" spc="0" normalizeH="0" baseline="0" noProof="0" dirty="0">
              <a:ln>
                <a:noFill/>
              </a:ln>
              <a:solidFill>
                <a:srgbClr val="E46C0A">
                  <a:lumMod val="50000"/>
                </a:srgbClr>
              </a:solidFill>
              <a:effectLst/>
              <a:uLnTx/>
              <a:uFillTx/>
              <a:latin typeface="Arial" panose="020B0604020202020204"/>
              <a:ea typeface="+mn-ea"/>
              <a:cs typeface="Narkisim" panose="020E0502050101010101" pitchFamily="34" charset="-79"/>
            </a:endParaRPr>
          </a:p>
        </p:txBody>
      </p:sp>
      <p:sp>
        <p:nvSpPr>
          <p:cNvPr id="21" name="CuadroTexto 20">
            <a:extLst>
              <a:ext uri="{FF2B5EF4-FFF2-40B4-BE49-F238E27FC236}">
                <a16:creationId xmlns:a16="http://schemas.microsoft.com/office/drawing/2014/main" id="{547AFBFF-3479-4917-A8B5-9F73DD00D7BE}"/>
              </a:ext>
            </a:extLst>
          </p:cNvPr>
          <p:cNvSpPr txBox="1"/>
          <p:nvPr/>
        </p:nvSpPr>
        <p:spPr>
          <a:xfrm>
            <a:off x="235443" y="3348025"/>
            <a:ext cx="10192808"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46C0A">
                    <a:lumMod val="75000"/>
                  </a:srgbClr>
                </a:solidFill>
                <a:effectLst>
                  <a:outerShdw blurRad="38100" dist="38100" dir="2700000" algn="tl">
                    <a:srgbClr val="000000">
                      <a:alpha val="43137"/>
                    </a:srgbClr>
                  </a:outerShdw>
                </a:effectLst>
                <a:uLnTx/>
                <a:uFillTx/>
                <a:latin typeface="Arial" panose="020B0604020202020204"/>
                <a:ea typeface="+mn-ea"/>
                <a:cs typeface="+mn-cs"/>
              </a:rPr>
              <a:t>MIENTRAS TANTO ASEGURATE QUE ESTÁS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46C0A">
                    <a:lumMod val="75000"/>
                  </a:srgbClr>
                </a:solidFill>
                <a:effectLst>
                  <a:outerShdw blurRad="38100" dist="38100" dir="2700000" algn="tl">
                    <a:srgbClr val="000000">
                      <a:alpha val="43137"/>
                    </a:srgbClr>
                  </a:outerShdw>
                </a:effectLst>
                <a:uLnTx/>
                <a:uFillTx/>
                <a:latin typeface="Arial" panose="020B0604020202020204"/>
                <a:ea typeface="+mn-ea"/>
                <a:cs typeface="+mn-cs"/>
              </a:rPr>
              <a:t>ANOTADO EN EL LIBRO DE LA VIDA.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E46C0A">
                  <a:lumMod val="75000"/>
                </a:srgbClr>
              </a:solidFill>
              <a:effectLst>
                <a:outerShdw blurRad="38100" dist="38100" dir="2700000" algn="tl">
                  <a:srgbClr val="000000">
                    <a:alpha val="43137"/>
                  </a:srgbClr>
                </a:outerShdw>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46C0A">
                    <a:lumMod val="75000"/>
                  </a:srgbClr>
                </a:solidFill>
                <a:effectLst>
                  <a:outerShdw blurRad="38100" dist="38100" dir="2700000" algn="tl">
                    <a:srgbClr val="000000">
                      <a:alpha val="43137"/>
                    </a:srgbClr>
                  </a:outerShdw>
                </a:effectLst>
                <a:uLnTx/>
                <a:uFillTx/>
                <a:latin typeface="Arial" panose="020B0604020202020204"/>
                <a:ea typeface="+mn-ea"/>
                <a:cs typeface="+mn-cs"/>
              </a:rPr>
              <a:t>EL QUE NOS ANOTA ES NUESTRO SEÑOR JESUCRISTO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46C0A">
                    <a:lumMod val="75000"/>
                  </a:srgbClr>
                </a:solidFill>
                <a:effectLst>
                  <a:outerShdw blurRad="38100" dist="38100" dir="2700000" algn="tl">
                    <a:srgbClr val="000000">
                      <a:alpha val="43137"/>
                    </a:srgbClr>
                  </a:outerShdw>
                </a:effectLst>
                <a:uLnTx/>
                <a:uFillTx/>
                <a:latin typeface="Arial" panose="020B0604020202020204"/>
                <a:ea typeface="+mn-ea"/>
                <a:cs typeface="+mn-cs"/>
              </a:rPr>
              <a:t>AL ACEPTARLO COMO NUESTRO SALVADOR PERSONAL</a:t>
            </a:r>
            <a:endParaRPr kumimoji="0" lang="es-SV" sz="2800" b="1" i="0" u="none" strike="noStrike" kern="1200" cap="none" spc="0" normalizeH="0" baseline="0" noProof="0" dirty="0">
              <a:ln>
                <a:noFill/>
              </a:ln>
              <a:solidFill>
                <a:srgbClr val="E46C0A">
                  <a:lumMod val="75000"/>
                </a:srgbClr>
              </a:solidFill>
              <a:effectLst>
                <a:outerShdw blurRad="38100" dist="38100" dir="2700000" algn="tl">
                  <a:srgbClr val="000000">
                    <a:alpha val="43137"/>
                  </a:srgbClr>
                </a:outerShdw>
              </a:effectLst>
              <a:uLnTx/>
              <a:uFillTx/>
              <a:latin typeface="Arial" panose="020B0604020202020204"/>
              <a:ea typeface="+mn-ea"/>
              <a:cs typeface="+mn-cs"/>
            </a:endParaRPr>
          </a:p>
        </p:txBody>
      </p:sp>
      <p:sp>
        <p:nvSpPr>
          <p:cNvPr id="22" name="Google Shape;199;p22">
            <a:extLst>
              <a:ext uri="{FF2B5EF4-FFF2-40B4-BE49-F238E27FC236}">
                <a16:creationId xmlns:a16="http://schemas.microsoft.com/office/drawing/2014/main" id="{BA9E66EC-7134-4055-9271-517E3F6CD258}"/>
              </a:ext>
            </a:extLst>
          </p:cNvPr>
          <p:cNvSpPr txBox="1">
            <a:spLocks/>
          </p:cNvSpPr>
          <p:nvPr/>
        </p:nvSpPr>
        <p:spPr>
          <a:xfrm>
            <a:off x="1978430" y="6354285"/>
            <a:ext cx="8395854" cy="421623"/>
          </a:xfrm>
          <a:prstGeom prst="rect">
            <a:avLst/>
          </a:prstGeom>
          <a:noFill/>
          <a:ln>
            <a:noFill/>
          </a:ln>
          <a:effectLst>
            <a:outerShdw blurRad="42863" dist="9525" dir="5400000" algn="bl" rotWithShape="0">
              <a:srgbClr val="040F20">
                <a:alpha val="4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1pPr>
            <a:lvl2pPr marR="0" lvl="1"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2pPr>
            <a:lvl3pPr marR="0" lvl="2"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3pPr>
            <a:lvl4pPr marR="0" lvl="3"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4pPr>
            <a:lvl5pPr marR="0" lvl="4"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5pPr>
            <a:lvl6pPr marR="0" lvl="5"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6pPr>
            <a:lvl7pPr marR="0" lvl="6"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7pPr>
            <a:lvl8pPr marR="0" lvl="7"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8pPr>
            <a:lvl9pPr marR="0" lvl="8" algn="l" rtl="0">
              <a:lnSpc>
                <a:spcPct val="100000"/>
              </a:lnSpc>
              <a:spcBef>
                <a:spcPts val="0"/>
              </a:spcBef>
              <a:spcAft>
                <a:spcPts val="0"/>
              </a:spcAft>
              <a:buClr>
                <a:schemeClr val="lt1"/>
              </a:buClr>
              <a:buSzPts val="2800"/>
              <a:buFont typeface="IBM Plex Serif SemiBold"/>
              <a:buNone/>
              <a:defRPr sz="2800" b="0" i="0" u="none" strike="noStrike" cap="none">
                <a:solidFill>
                  <a:schemeClr val="lt1"/>
                </a:solidFill>
                <a:latin typeface="IBM Plex Serif SemiBold"/>
                <a:ea typeface="IBM Plex Serif SemiBold"/>
                <a:cs typeface="IBM Plex Serif SemiBold"/>
                <a:sym typeface="IBM Plex Serif SemiBold"/>
              </a:defRPr>
            </a:lvl9pPr>
          </a:lstStyle>
          <a:p>
            <a:pPr marL="0" marR="0" lvl="0" indent="0" algn="l" defTabSz="914400" rtl="0" eaLnBrk="1" fontAlgn="auto" latinLnBrk="0" hangingPunct="1">
              <a:lnSpc>
                <a:spcPct val="100000"/>
              </a:lnSpc>
              <a:spcBef>
                <a:spcPts val="0"/>
              </a:spcBef>
              <a:spcAft>
                <a:spcPts val="0"/>
              </a:spcAft>
              <a:buClr>
                <a:srgbClr val="FFFFFF"/>
              </a:buClr>
              <a:buSzPts val="2800"/>
              <a:buFont typeface="IBM Plex Serif SemiBold"/>
              <a:buNone/>
              <a:tabLst/>
              <a:defRPr/>
            </a:pPr>
            <a:r>
              <a:rPr kumimoji="0" lang="en-US" sz="2400" b="1" i="0" u="none" strike="noStrike" kern="0" cap="none" spc="0" normalizeH="0" baseline="0" noProof="0" dirty="0">
                <a:ln>
                  <a:noFill/>
                </a:ln>
                <a:solidFill>
                  <a:srgbClr val="E46C0A">
                    <a:lumMod val="75000"/>
                  </a:srgbClr>
                </a:solidFill>
                <a:effectLst/>
                <a:uLnTx/>
                <a:uFillTx/>
                <a:latin typeface="Arial" panose="020B0604020202020204" pitchFamily="34" charset="0"/>
                <a:cs typeface="Arial" panose="020B0604020202020204" pitchFamily="34" charset="0"/>
                <a:sym typeface="IBM Plex Serif SemiBold"/>
              </a:rPr>
              <a:t>Jesucristo te acepto como mi Dios y Mi Salvador, Amén</a:t>
            </a:r>
          </a:p>
        </p:txBody>
      </p:sp>
    </p:spTree>
    <p:extLst>
      <p:ext uri="{BB962C8B-B14F-4D97-AF65-F5344CB8AC3E}">
        <p14:creationId xmlns:p14="http://schemas.microsoft.com/office/powerpoint/2010/main" val="1883458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6250" fill="hold"/>
                                        <p:tgtEl>
                                          <p:spTgt spid="21"/>
                                        </p:tgtEl>
                                        <p:attrNameLst>
                                          <p:attrName>ppt_w</p:attrName>
                                        </p:attrNameLst>
                                      </p:cBhvr>
                                      <p:tavLst>
                                        <p:tav tm="0">
                                          <p:val>
                                            <p:strVal val="#ppt_w*0.70"/>
                                          </p:val>
                                        </p:tav>
                                        <p:tav tm="100000">
                                          <p:val>
                                            <p:strVal val="#ppt_w"/>
                                          </p:val>
                                        </p:tav>
                                      </p:tavLst>
                                    </p:anim>
                                    <p:anim calcmode="lin" valueType="num">
                                      <p:cBhvr>
                                        <p:cTn id="8" dur="6250" fill="hold"/>
                                        <p:tgtEl>
                                          <p:spTgt spid="21"/>
                                        </p:tgtEl>
                                        <p:attrNameLst>
                                          <p:attrName>ppt_h</p:attrName>
                                        </p:attrNameLst>
                                      </p:cBhvr>
                                      <p:tavLst>
                                        <p:tav tm="0">
                                          <p:val>
                                            <p:strVal val="#ppt_h"/>
                                          </p:val>
                                        </p:tav>
                                        <p:tav tm="100000">
                                          <p:val>
                                            <p:strVal val="#ppt_h"/>
                                          </p:val>
                                        </p:tav>
                                      </p:tavLst>
                                    </p:anim>
                                    <p:animEffect transition="in" filter="fade">
                                      <p:cBhvr>
                                        <p:cTn id="9" dur="6250"/>
                                        <p:tgtEl>
                                          <p:spTgt spid="21"/>
                                        </p:tgtEl>
                                      </p:cBhvr>
                                    </p:animEffect>
                                  </p:childTnLst>
                                </p:cTn>
                              </p:par>
                            </p:childTnLst>
                          </p:cTn>
                        </p:par>
                        <p:par>
                          <p:cTn id="10" fill="hold">
                            <p:stCondLst>
                              <p:cond delay="6250"/>
                            </p:stCondLst>
                            <p:childTnLst>
                              <p:par>
                                <p:cTn id="11" presetID="55" presetClass="entr" presetSubtype="0"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3250" fill="hold"/>
                                        <p:tgtEl>
                                          <p:spTgt spid="22"/>
                                        </p:tgtEl>
                                        <p:attrNameLst>
                                          <p:attrName>ppt_w</p:attrName>
                                        </p:attrNameLst>
                                      </p:cBhvr>
                                      <p:tavLst>
                                        <p:tav tm="0">
                                          <p:val>
                                            <p:strVal val="#ppt_w*0.70"/>
                                          </p:val>
                                        </p:tav>
                                        <p:tav tm="100000">
                                          <p:val>
                                            <p:strVal val="#ppt_w"/>
                                          </p:val>
                                        </p:tav>
                                      </p:tavLst>
                                    </p:anim>
                                    <p:anim calcmode="lin" valueType="num">
                                      <p:cBhvr>
                                        <p:cTn id="14" dur="3250" fill="hold"/>
                                        <p:tgtEl>
                                          <p:spTgt spid="22"/>
                                        </p:tgtEl>
                                        <p:attrNameLst>
                                          <p:attrName>ppt_h</p:attrName>
                                        </p:attrNameLst>
                                      </p:cBhvr>
                                      <p:tavLst>
                                        <p:tav tm="0">
                                          <p:val>
                                            <p:strVal val="#ppt_h"/>
                                          </p:val>
                                        </p:tav>
                                        <p:tav tm="100000">
                                          <p:val>
                                            <p:strVal val="#ppt_h"/>
                                          </p:val>
                                        </p:tav>
                                      </p:tavLst>
                                    </p:anim>
                                    <p:animEffect transition="in" filter="fade">
                                      <p:cBhvr>
                                        <p:cTn id="15" dur="32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PROVIDENCIA DE DIOS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84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3"/>
              <a:tabLst/>
              <a:defRPr/>
            </a:pP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Su providencia en los asuntos de las naciones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  Job 12:23; Proverbios 21:1;  Romanos 13:1.</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Job 12:23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El multiplica las naciones</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y él las destruye</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Esparce a las naciones</a:t>
            </a: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y las vuelve a reunir</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Pro 21:1  Como los repartimientos de las aguas,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Así está el corazón del rey en la mano de Jehová</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A todo lo que quiere lo inclina.</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Rom 13:1  Sométase toda persona a las autoridades superiores; </a:t>
            </a:r>
            <a:r>
              <a:rPr kumimoji="0" lang="es-ES" sz="2800" b="1" i="0" u="sng" strike="noStrike" kern="1200" cap="none" spc="0" normalizeH="0" baseline="0" noProof="0" dirty="0">
                <a:ln>
                  <a:noFill/>
                </a:ln>
                <a:solidFill>
                  <a:prstClr val="black"/>
                </a:solidFill>
                <a:effectLst/>
                <a:uLnTx/>
                <a:uFillTx/>
                <a:latin typeface="Century Gothic" panose="020B0502020202020204" pitchFamily="34" charset="0"/>
              </a:rPr>
              <a:t>porque no hay autoridad sino de parte de Dios, y las que hay, por Dios han sido establecidas</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lang="es-ES" dirty="0">
              <a:solidFill>
                <a:prstClr val="black"/>
              </a:solidFill>
              <a:latin typeface="Century Gothic" panose="020B0502020202020204" pitchFamily="34" charset="0"/>
            </a:endParaRPr>
          </a:p>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4"/>
              <a:tabLst/>
              <a:defRPr/>
            </a:pPr>
            <a:r>
              <a:rPr lang="es-ES" b="1" dirty="0">
                <a:solidFill>
                  <a:prstClr val="black"/>
                </a:solidFill>
                <a:latin typeface="Century Gothic" panose="020B0502020202020204" pitchFamily="34" charset="0"/>
              </a:rPr>
              <a:t>Su providencia en la preservación de Su Palabra - Mateo 24:35 ; 2 Pe 1:19</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es-ES" dirty="0">
                <a:solidFill>
                  <a:prstClr val="black"/>
                </a:solidFill>
                <a:latin typeface="Century Gothic" panose="020B0502020202020204" pitchFamily="34" charset="0"/>
              </a:rPr>
              <a:t>Mat 24:35  El cielo y la tierra pasarán, </a:t>
            </a:r>
            <a:r>
              <a:rPr lang="es-ES" b="1" u="sng" dirty="0">
                <a:solidFill>
                  <a:prstClr val="black"/>
                </a:solidFill>
                <a:latin typeface="Century Gothic" panose="020B0502020202020204" pitchFamily="34" charset="0"/>
              </a:rPr>
              <a:t>pero mis palabras no pasarán</a:t>
            </a:r>
            <a:r>
              <a:rPr lang="es-ES" dirty="0">
                <a:solidFill>
                  <a:prstClr val="black"/>
                </a:solidFill>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es-ES" dirty="0">
                <a:solidFill>
                  <a:prstClr val="black"/>
                </a:solidFill>
                <a:latin typeface="Century Gothic" panose="020B0502020202020204" pitchFamily="34" charset="0"/>
              </a:rPr>
              <a:t>2Pe 1:19  </a:t>
            </a:r>
            <a:r>
              <a:rPr lang="es-ES" b="1" u="sng" dirty="0">
                <a:solidFill>
                  <a:prstClr val="black"/>
                </a:solidFill>
                <a:latin typeface="Century Gothic" panose="020B0502020202020204" pitchFamily="34" charset="0"/>
              </a:rPr>
              <a:t>Tenemos también la palabra profética más segura</a:t>
            </a:r>
            <a:r>
              <a:rPr lang="es-ES" dirty="0">
                <a:solidFill>
                  <a:prstClr val="black"/>
                </a:solidFill>
                <a:latin typeface="Century Gothic" panose="020B0502020202020204" pitchFamily="34" charset="0"/>
              </a:rPr>
              <a:t>, a la cual hacéis bien en estar atentos como a una antorcha que alumbra en lugar oscuro, hasta que el día esclarezca y el lucero de la mañana salga en vuestros corazones;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lang="es-ES"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216714087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PROVIDENCIA DE DIOS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85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just" defTabSz="914400" rtl="0" eaLnBrk="1" fontAlgn="auto" latinLnBrk="0" hangingPunct="1">
              <a:lnSpc>
                <a:spcPct val="120000"/>
              </a:lnSpc>
              <a:spcBef>
                <a:spcPts val="1000"/>
              </a:spcBef>
              <a:spcAft>
                <a:spcPts val="0"/>
              </a:spcAft>
              <a:buClrTx/>
              <a:buSzTx/>
              <a:buFont typeface="+mj-lt"/>
              <a:buAutoNum type="arabicParenR" startAt="5"/>
              <a:tabLst/>
              <a:defRPr/>
            </a:pPr>
            <a:r>
              <a:rPr kumimoji="0" lang="es-ES" sz="2300" b="1" i="0" u="none" strike="noStrike" kern="1200" cap="none" spc="0" normalizeH="0" baseline="0" noProof="0" dirty="0">
                <a:ln>
                  <a:noFill/>
                </a:ln>
                <a:solidFill>
                  <a:prstClr val="black"/>
                </a:solidFill>
                <a:effectLst/>
                <a:uLnTx/>
                <a:uFillTx/>
                <a:latin typeface="Century Gothic" panose="020B0502020202020204" pitchFamily="34" charset="0"/>
              </a:rPr>
              <a:t>Su providencia sobre todos los individuos, en el nacimiento y en la vida</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Salmo 139:13; Jeremías 1:5; Gálatas 1:15, </a:t>
            </a:r>
            <a:r>
              <a:rPr kumimoji="0" lang="es-ES" sz="2300" b="0" i="0" u="none" strike="noStrike" kern="1200" cap="none" spc="0" normalizeH="0" baseline="0" noProof="0" dirty="0" err="1">
                <a:ln>
                  <a:noFill/>
                </a:ln>
                <a:solidFill>
                  <a:prstClr val="black"/>
                </a:solidFill>
                <a:effectLst/>
                <a:uLnTx/>
                <a:uFillTx/>
                <a:latin typeface="Century Gothic" panose="020B0502020202020204" pitchFamily="34" charset="0"/>
              </a:rPr>
              <a:t>Heb</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1:3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300" b="0" i="0" u="none" strike="noStrike" kern="1200" cap="none" spc="0" normalizeH="0" baseline="0" noProof="0" dirty="0" err="1">
                <a:ln>
                  <a:noFill/>
                </a:ln>
                <a:solidFill>
                  <a:prstClr val="black"/>
                </a:solidFill>
                <a:effectLst/>
                <a:uLnTx/>
                <a:uFillTx/>
                <a:latin typeface="Century Gothic" panose="020B0502020202020204" pitchFamily="34" charset="0"/>
              </a:rPr>
              <a:t>Salm</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139:13  </a:t>
            </a:r>
            <a:r>
              <a:rPr kumimoji="0" lang="es-ES" sz="2300" b="1" i="0" u="sng" strike="noStrike" kern="1200" cap="none" spc="0" normalizeH="0" baseline="0" noProof="0" dirty="0">
                <a:ln>
                  <a:noFill/>
                </a:ln>
                <a:solidFill>
                  <a:prstClr val="black"/>
                </a:solidFill>
                <a:effectLst/>
                <a:uLnTx/>
                <a:uFillTx/>
                <a:latin typeface="Century Gothic" panose="020B0502020202020204" pitchFamily="34" charset="0"/>
              </a:rPr>
              <a:t>Porque tú formaste mis entrañas</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Tú me hiciste en el vientre de mi madre.</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300" b="0" i="0" u="none" strike="noStrike" kern="1200" cap="none" spc="0" normalizeH="0" baseline="0" noProof="0" dirty="0" err="1">
                <a:ln>
                  <a:noFill/>
                </a:ln>
                <a:solidFill>
                  <a:prstClr val="black"/>
                </a:solidFill>
                <a:effectLst/>
                <a:uLnTx/>
                <a:uFillTx/>
                <a:latin typeface="Century Gothic" panose="020B0502020202020204" pitchFamily="34" charset="0"/>
              </a:rPr>
              <a:t>Jer</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1:5  </a:t>
            </a:r>
            <a:r>
              <a:rPr kumimoji="0" lang="es-ES" sz="2300" b="1" i="0" u="sng" strike="noStrike" kern="1200" cap="none" spc="0" normalizeH="0" baseline="0" noProof="0" dirty="0">
                <a:ln>
                  <a:noFill/>
                </a:ln>
                <a:solidFill>
                  <a:prstClr val="black"/>
                </a:solidFill>
                <a:effectLst/>
                <a:uLnTx/>
                <a:uFillTx/>
                <a:latin typeface="Century Gothic" panose="020B0502020202020204" pitchFamily="34" charset="0"/>
              </a:rPr>
              <a:t>Antes que te formase en el vientre te conocí</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y antes que nacieses te santifiqué, te di por profeta a las naciones.</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Gal 1:15  </a:t>
            </a:r>
            <a:r>
              <a:rPr kumimoji="0" lang="es-ES" sz="2300" b="1" i="0" u="none" strike="noStrike" kern="1200" cap="none" spc="0" normalizeH="0" baseline="0" noProof="0" dirty="0">
                <a:ln>
                  <a:noFill/>
                </a:ln>
                <a:solidFill>
                  <a:prstClr val="black"/>
                </a:solidFill>
                <a:effectLst/>
                <a:uLnTx/>
                <a:uFillTx/>
                <a:latin typeface="Century Gothic" panose="020B0502020202020204" pitchFamily="34" charset="0"/>
              </a:rPr>
              <a:t>Pero cuando agradó a Dios, que me apartó desde el vientre de mi madre</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y me llamó por su gracia,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300" b="0" i="0" u="none" strike="noStrike" kern="1200" cap="none" spc="0" normalizeH="0" baseline="0" noProof="0" dirty="0" err="1">
                <a:ln>
                  <a:noFill/>
                </a:ln>
                <a:solidFill>
                  <a:prstClr val="black"/>
                </a:solidFill>
                <a:effectLst/>
                <a:uLnTx/>
                <a:uFillTx/>
                <a:latin typeface="Century Gothic" panose="020B0502020202020204" pitchFamily="34" charset="0"/>
              </a:rPr>
              <a:t>Heb</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1:3  el cual, siendo el resplandor de su gloria, y la imagen misma de su sustancia, </a:t>
            </a:r>
            <a:r>
              <a:rPr kumimoji="0" lang="es-ES" sz="2300" b="1" i="0" u="sng" strike="noStrike" kern="1200" cap="none" spc="0" normalizeH="0" baseline="0" noProof="0" dirty="0">
                <a:ln>
                  <a:noFill/>
                </a:ln>
                <a:solidFill>
                  <a:prstClr val="black"/>
                </a:solidFill>
                <a:effectLst/>
                <a:uLnTx/>
                <a:uFillTx/>
                <a:latin typeface="Century Gothic" panose="020B0502020202020204" pitchFamily="34" charset="0"/>
              </a:rPr>
              <a:t>y quien sustenta todas las cosas con la palabra de su poder</a:t>
            </a:r>
            <a:r>
              <a:rPr kumimoji="0" lang="es-ES" sz="2300" b="0" i="0" u="none" strike="noStrike" kern="1200" cap="none" spc="0" normalizeH="0" baseline="0" noProof="0" dirty="0">
                <a:ln>
                  <a:noFill/>
                </a:ln>
                <a:solidFill>
                  <a:prstClr val="black"/>
                </a:solidFill>
                <a:effectLst/>
                <a:uLnTx/>
                <a:uFillTx/>
                <a:latin typeface="Century Gothic" panose="020B0502020202020204" pitchFamily="34" charset="0"/>
              </a:rPr>
              <a:t>, habiendo efectuado la purificación de nuestros pecados por medio de sí mismo, se sentó a la diestra de la Majestad en las alturas,</a:t>
            </a:r>
          </a:p>
        </p:txBody>
      </p:sp>
    </p:spTree>
    <p:extLst>
      <p:ext uri="{BB962C8B-B14F-4D97-AF65-F5344CB8AC3E}">
        <p14:creationId xmlns:p14="http://schemas.microsoft.com/office/powerpoint/2010/main" val="159700608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61341"/>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PROVIDENCIA DE DIOS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86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4" name="Marcador de contenido 2">
            <a:extLst>
              <a:ext uri="{FF2B5EF4-FFF2-40B4-BE49-F238E27FC236}">
                <a16:creationId xmlns:a16="http://schemas.microsoft.com/office/drawing/2014/main" id="{F064EAB1-6FF5-B8CA-4D9B-9160C0726C52}"/>
              </a:ext>
            </a:extLst>
          </p:cNvPr>
          <p:cNvSpPr txBox="1">
            <a:spLocks/>
          </p:cNvSpPr>
          <p:nvPr/>
        </p:nvSpPr>
        <p:spPr>
          <a:xfrm>
            <a:off x="610401" y="1091123"/>
            <a:ext cx="5561798" cy="5630351"/>
          </a:xfrm>
          <a:prstGeom prst="rect">
            <a:avLst/>
          </a:prstGeom>
          <a:ln w="28575">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sysClr val="windowText" lastClr="000000"/>
                </a:solidFill>
                <a:effectLst/>
                <a:uLnTx/>
                <a:uFillTx/>
                <a:latin typeface="Calibri"/>
                <a:ea typeface="+mn-ea"/>
                <a:cs typeface="+mn-cs"/>
              </a:rPr>
              <a:t>Mat 10:30  </a:t>
            </a:r>
            <a:r>
              <a:rPr kumimoji="0" lang="es-ES" sz="2800" b="1" i="0" u="sng" strike="noStrike" kern="1200" cap="none" spc="0" normalizeH="0" baseline="0" noProof="0" dirty="0">
                <a:ln>
                  <a:noFill/>
                </a:ln>
                <a:solidFill>
                  <a:sysClr val="windowText" lastClr="000000"/>
                </a:solidFill>
                <a:effectLst/>
                <a:uLnTx/>
                <a:uFillTx/>
                <a:latin typeface="Calibri"/>
                <a:ea typeface="+mn-ea"/>
                <a:cs typeface="+mn-cs"/>
              </a:rPr>
              <a:t>Pues aun vuestros cabellos están todos contados</a:t>
            </a:r>
            <a:r>
              <a:rPr kumimoji="0" lang="es-ES" sz="2800" b="0" i="0" u="none" strike="noStrike" kern="1200" cap="none" spc="0" normalizeH="0" baseline="0" noProof="0" dirty="0">
                <a:ln>
                  <a:noFill/>
                </a:ln>
                <a:solidFill>
                  <a:sysClr val="windowText" lastClr="000000"/>
                </a:solidFill>
                <a:effectLst/>
                <a:uLnTx/>
                <a:uFillTx/>
                <a:latin typeface="Calibri"/>
                <a:ea typeface="+mn-ea"/>
                <a:cs typeface="+mn-cs"/>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sysClr val="windowText" lastClr="000000"/>
                </a:solidFill>
                <a:effectLst/>
                <a:uLnTx/>
                <a:uFillTx/>
                <a:latin typeface="Calibri"/>
                <a:ea typeface="+mn-ea"/>
                <a:cs typeface="+mn-cs"/>
              </a:rPr>
              <a:t>Luc 1:52  Quitó de los tronos a los poderosos,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1" i="0" u="sng" strike="noStrike" kern="1200" cap="none" spc="0" normalizeH="0" baseline="0" noProof="0" dirty="0">
                <a:ln>
                  <a:noFill/>
                </a:ln>
                <a:solidFill>
                  <a:sysClr val="windowText" lastClr="000000"/>
                </a:solidFill>
                <a:effectLst/>
                <a:uLnTx/>
                <a:uFillTx/>
                <a:latin typeface="Calibri"/>
                <a:ea typeface="+mn-ea"/>
                <a:cs typeface="+mn-cs"/>
              </a:rPr>
              <a:t>Y exaltó a los humildes</a:t>
            </a:r>
            <a:r>
              <a:rPr kumimoji="0" lang="es-ES" sz="2800" b="0" i="0" u="none" strike="noStrike" kern="1200" cap="none" spc="0" normalizeH="0" baseline="0" noProof="0" dirty="0">
                <a:ln>
                  <a:noFill/>
                </a:ln>
                <a:solidFill>
                  <a:sysClr val="windowText" lastClr="000000"/>
                </a:solidFill>
                <a:effectLst/>
                <a:uLnTx/>
                <a:uFillTx/>
                <a:latin typeface="Calibri"/>
                <a:ea typeface="+mn-ea"/>
                <a:cs typeface="+mn-cs"/>
              </a:rPr>
              <a:t>.</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sysClr val="windowText" lastClr="000000"/>
                </a:solidFill>
                <a:effectLst/>
                <a:uLnTx/>
                <a:uFillTx/>
                <a:latin typeface="Calibri"/>
                <a:ea typeface="+mn-ea"/>
                <a:cs typeface="+mn-cs"/>
              </a:rPr>
              <a:t>Pro 16:1  Del hombre son las disposiciones del corazón;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1" i="0" u="sng" strike="noStrike" kern="1200" cap="none" spc="0" normalizeH="0" baseline="0" noProof="0" dirty="0">
                <a:ln>
                  <a:noFill/>
                </a:ln>
                <a:solidFill>
                  <a:sysClr val="windowText" lastClr="000000"/>
                </a:solidFill>
                <a:effectLst/>
                <a:uLnTx/>
                <a:uFillTx/>
                <a:latin typeface="Calibri"/>
                <a:ea typeface="+mn-ea"/>
                <a:cs typeface="+mn-cs"/>
              </a:rPr>
              <a:t>Mas de Jehová es la respuesta de la lengua</a:t>
            </a:r>
            <a:r>
              <a:rPr kumimoji="0" lang="es-ES" sz="2800" b="0" i="0" u="none" strike="noStrike" kern="1200" cap="none" spc="0" normalizeH="0" baseline="0" noProof="0" dirty="0">
                <a:ln>
                  <a:noFill/>
                </a:ln>
                <a:solidFill>
                  <a:sysClr val="windowText" lastClr="000000"/>
                </a:solidFill>
                <a:effectLst/>
                <a:uLnTx/>
                <a:uFillTx/>
                <a:latin typeface="Calibri"/>
                <a:ea typeface="+mn-ea"/>
                <a:cs typeface="+mn-cs"/>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sysClr val="windowText" lastClr="000000"/>
                </a:solidFill>
                <a:effectLst/>
                <a:uLnTx/>
                <a:uFillTx/>
                <a:latin typeface="Calibri"/>
                <a:ea typeface="+mn-ea"/>
                <a:cs typeface="+mn-cs"/>
              </a:rPr>
              <a:t>Pro 16:33  La suerte se echa en el regazo;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1" i="0" u="sng" strike="noStrike" kern="1200" cap="none" spc="0" normalizeH="0" baseline="0" noProof="0" dirty="0">
                <a:ln>
                  <a:noFill/>
                </a:ln>
                <a:solidFill>
                  <a:sysClr val="windowText" lastClr="000000"/>
                </a:solidFill>
                <a:effectLst/>
                <a:uLnTx/>
                <a:uFillTx/>
                <a:latin typeface="Calibri"/>
                <a:ea typeface="+mn-ea"/>
                <a:cs typeface="+mn-cs"/>
              </a:rPr>
              <a:t>Mas de Jehová es la decisión de ella</a:t>
            </a:r>
            <a:r>
              <a:rPr kumimoji="0" lang="es-ES" sz="2800" b="0" i="0" u="none" strike="noStrike" kern="1200" cap="none" spc="0" normalizeH="0" baseline="0" noProof="0" dirty="0">
                <a:ln>
                  <a:noFill/>
                </a:ln>
                <a:solidFill>
                  <a:sysClr val="windowText" lastClr="000000"/>
                </a:solidFill>
                <a:effectLst/>
                <a:uLnTx/>
                <a:uFillTx/>
                <a:latin typeface="Calibri"/>
                <a:ea typeface="+mn-ea"/>
                <a:cs typeface="+mn-cs"/>
              </a:rPr>
              <a:t>.</a:t>
            </a:r>
          </a:p>
        </p:txBody>
      </p:sp>
      <p:sp>
        <p:nvSpPr>
          <p:cNvPr id="7" name="Marcador de número de diapositiva 3">
            <a:extLst>
              <a:ext uri="{FF2B5EF4-FFF2-40B4-BE49-F238E27FC236}">
                <a16:creationId xmlns:a16="http://schemas.microsoft.com/office/drawing/2014/main" id="{4838D9C7-F4DB-3881-2348-A92D4C946AEB}"/>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es-S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9571152-3B6F-4918-92A0-E6A0828E28E7}"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8" name="Marcador de contenido 2">
            <a:extLst>
              <a:ext uri="{FF2B5EF4-FFF2-40B4-BE49-F238E27FC236}">
                <a16:creationId xmlns:a16="http://schemas.microsoft.com/office/drawing/2014/main" id="{3E9DF0AE-918A-D3C2-E7EC-31C39A5CA0C9}"/>
              </a:ext>
            </a:extLst>
          </p:cNvPr>
          <p:cNvSpPr txBox="1">
            <a:spLocks/>
          </p:cNvSpPr>
          <p:nvPr/>
        </p:nvSpPr>
        <p:spPr>
          <a:xfrm>
            <a:off x="6172199" y="1091123"/>
            <a:ext cx="5561798" cy="5630352"/>
          </a:xfrm>
          <a:prstGeom prst="rect">
            <a:avLst/>
          </a:prstGeom>
          <a:ln w="28575">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alibri"/>
                <a:ea typeface="+mn-ea"/>
                <a:cs typeface="+mn-cs"/>
              </a:rPr>
              <a:t>1Sa 2:6  </a:t>
            </a:r>
            <a:r>
              <a:rPr kumimoji="0" lang="es-ES" sz="2800" b="1" i="0" u="sng" strike="noStrike" kern="1200" cap="none" spc="0" normalizeH="0" baseline="0" noProof="0" dirty="0">
                <a:ln>
                  <a:noFill/>
                </a:ln>
                <a:solidFill>
                  <a:prstClr val="black"/>
                </a:solidFill>
                <a:effectLst/>
                <a:uLnTx/>
                <a:uFillTx/>
                <a:latin typeface="Calibri"/>
                <a:ea typeface="+mn-ea"/>
                <a:cs typeface="+mn-cs"/>
              </a:rPr>
              <a:t>Jehová mata, y él da vida</a:t>
            </a:r>
            <a:r>
              <a:rPr kumimoji="0" lang="es-ES" sz="28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alibri"/>
                <a:ea typeface="+mn-ea"/>
                <a:cs typeface="+mn-cs"/>
              </a:rPr>
              <a:t>El hace descender al </a:t>
            </a:r>
            <a:r>
              <a:rPr kumimoji="0" lang="es-ES" sz="2800" b="0" i="0" u="none" strike="noStrike" kern="1200" cap="none" spc="0" normalizeH="0" baseline="0" noProof="0" dirty="0" err="1">
                <a:ln>
                  <a:noFill/>
                </a:ln>
                <a:solidFill>
                  <a:prstClr val="black"/>
                </a:solidFill>
                <a:effectLst/>
                <a:uLnTx/>
                <a:uFillTx/>
                <a:latin typeface="Calibri"/>
                <a:ea typeface="+mn-ea"/>
                <a:cs typeface="+mn-cs"/>
              </a:rPr>
              <a:t>Seol</a:t>
            </a:r>
            <a:r>
              <a:rPr kumimoji="0" lang="es-ES" sz="2800" b="0" i="0" u="none" strike="noStrike" kern="1200" cap="none" spc="0" normalizeH="0" baseline="0" noProof="0" dirty="0">
                <a:ln>
                  <a:noFill/>
                </a:ln>
                <a:solidFill>
                  <a:prstClr val="black"/>
                </a:solidFill>
                <a:effectLst/>
                <a:uLnTx/>
                <a:uFillTx/>
                <a:latin typeface="Calibri"/>
                <a:ea typeface="+mn-ea"/>
                <a:cs typeface="+mn-cs"/>
              </a:rPr>
              <a:t>, y hace subir.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alibri"/>
                <a:ea typeface="+mn-ea"/>
                <a:cs typeface="+mn-cs"/>
              </a:rPr>
              <a:t>1Sa 2:7  </a:t>
            </a:r>
            <a:r>
              <a:rPr kumimoji="0" lang="es-ES" sz="2800" b="1" i="0" u="sng" strike="noStrike" kern="1200" cap="none" spc="0" normalizeH="0" baseline="0" noProof="0" dirty="0">
                <a:ln>
                  <a:noFill/>
                </a:ln>
                <a:solidFill>
                  <a:prstClr val="black"/>
                </a:solidFill>
                <a:effectLst/>
                <a:uLnTx/>
                <a:uFillTx/>
                <a:latin typeface="Calibri"/>
                <a:ea typeface="+mn-ea"/>
                <a:cs typeface="+mn-cs"/>
              </a:rPr>
              <a:t>Jehová empobrece, y él enriquece;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1" i="0" u="sng" strike="noStrike" kern="1200" cap="none" spc="0" normalizeH="0" baseline="0" noProof="0" dirty="0">
                <a:ln>
                  <a:noFill/>
                </a:ln>
                <a:solidFill>
                  <a:prstClr val="black"/>
                </a:solidFill>
                <a:effectLst/>
                <a:uLnTx/>
                <a:uFillTx/>
                <a:latin typeface="Calibri"/>
                <a:ea typeface="+mn-ea"/>
                <a:cs typeface="+mn-cs"/>
              </a:rPr>
              <a:t>Abate, y enaltece</a:t>
            </a:r>
            <a:r>
              <a:rPr kumimoji="0" lang="es-ES" sz="28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alibri"/>
                <a:ea typeface="+mn-ea"/>
                <a:cs typeface="+mn-cs"/>
              </a:rPr>
              <a:t>1Sa 2:8  </a:t>
            </a:r>
            <a:r>
              <a:rPr kumimoji="0" lang="es-ES" sz="2800" b="1" i="0" u="sng" strike="noStrike" kern="1200" cap="none" spc="0" normalizeH="0" baseline="0" noProof="0" dirty="0">
                <a:ln>
                  <a:noFill/>
                </a:ln>
                <a:solidFill>
                  <a:prstClr val="black"/>
                </a:solidFill>
                <a:effectLst/>
                <a:uLnTx/>
                <a:uFillTx/>
                <a:latin typeface="Calibri"/>
                <a:ea typeface="+mn-ea"/>
                <a:cs typeface="+mn-cs"/>
              </a:rPr>
              <a:t>El levanta del polvo al pobre,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1" i="0" u="sng" strike="noStrike" kern="1200" cap="none" spc="0" normalizeH="0" baseline="0" noProof="0" dirty="0">
                <a:ln>
                  <a:noFill/>
                </a:ln>
                <a:solidFill>
                  <a:prstClr val="black"/>
                </a:solidFill>
                <a:effectLst/>
                <a:uLnTx/>
                <a:uFillTx/>
                <a:latin typeface="Calibri"/>
                <a:ea typeface="+mn-ea"/>
                <a:cs typeface="+mn-cs"/>
              </a:rPr>
              <a:t>Y del muladar exalta al menesteroso</a:t>
            </a:r>
            <a:r>
              <a:rPr kumimoji="0" lang="es-ES" sz="28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alibri"/>
                <a:ea typeface="+mn-ea"/>
                <a:cs typeface="+mn-cs"/>
              </a:rPr>
              <a:t>Para hacerle sentarse con príncipes y heredar un sitio de honor.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alibri"/>
                <a:ea typeface="+mn-ea"/>
                <a:cs typeface="+mn-cs"/>
              </a:rPr>
              <a:t>Porque de Jehová son las columnas de la tierra,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alibri"/>
                <a:ea typeface="+mn-ea"/>
                <a:cs typeface="+mn-cs"/>
              </a:rPr>
              <a:t>Y él afirmó sobre ellas el mundo.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alibri"/>
                <a:ea typeface="+mn-ea"/>
                <a:cs typeface="+mn-cs"/>
              </a:rPr>
              <a:t>1Sa 2:9  </a:t>
            </a:r>
            <a:r>
              <a:rPr kumimoji="0" lang="es-ES" sz="2800" b="1" i="0" u="sng" strike="noStrike" kern="1200" cap="none" spc="0" normalizeH="0" baseline="0" noProof="0" dirty="0">
                <a:ln>
                  <a:noFill/>
                </a:ln>
                <a:solidFill>
                  <a:prstClr val="black"/>
                </a:solidFill>
                <a:effectLst/>
                <a:uLnTx/>
                <a:uFillTx/>
                <a:latin typeface="Calibri"/>
                <a:ea typeface="+mn-ea"/>
                <a:cs typeface="+mn-cs"/>
              </a:rPr>
              <a:t>El guarda los pies de sus santos</a:t>
            </a:r>
            <a:r>
              <a:rPr kumimoji="0" lang="es-ES" sz="28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alibri"/>
                <a:ea typeface="+mn-ea"/>
                <a:cs typeface="+mn-cs"/>
              </a:rPr>
              <a:t>Mas los impíos perecen en tinieblas;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0" i="0" u="none" strike="noStrike" kern="1200" cap="none" spc="0" normalizeH="0" baseline="0" noProof="0" dirty="0">
                <a:ln>
                  <a:noFill/>
                </a:ln>
                <a:solidFill>
                  <a:prstClr val="black"/>
                </a:solidFill>
                <a:effectLst/>
                <a:uLnTx/>
                <a:uFillTx/>
                <a:latin typeface="Calibri"/>
                <a:ea typeface="+mn-ea"/>
                <a:cs typeface="+mn-cs"/>
              </a:rPr>
              <a:t>Porque nadie será fuerte por su propia fuerza.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Marcador de contenido 2">
            <a:extLst>
              <a:ext uri="{FF2B5EF4-FFF2-40B4-BE49-F238E27FC236}">
                <a16:creationId xmlns:a16="http://schemas.microsoft.com/office/drawing/2014/main" id="{DF8767D6-8901-7168-3A27-9A8FA33A7A23}"/>
              </a:ext>
            </a:extLst>
          </p:cNvPr>
          <p:cNvSpPr txBox="1">
            <a:spLocks/>
          </p:cNvSpPr>
          <p:nvPr/>
        </p:nvSpPr>
        <p:spPr>
          <a:xfrm>
            <a:off x="182881" y="564228"/>
            <a:ext cx="11723369" cy="523875"/>
          </a:xfrm>
          <a:prstGeom prst="rect">
            <a:avLst/>
          </a:prstGeom>
          <a:ln w="28575">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6"/>
              <a:tabLst/>
              <a:defRPr/>
            </a:pPr>
            <a:r>
              <a:rPr kumimoji="0" lang="es-ES" sz="2800" b="1" i="0" u="sng" strike="noStrike" kern="1200" cap="none" spc="0" normalizeH="0" baseline="0" noProof="0" dirty="0">
                <a:ln>
                  <a:noFill/>
                </a:ln>
                <a:solidFill>
                  <a:prstClr val="black"/>
                </a:solidFill>
                <a:effectLst/>
                <a:uLnTx/>
                <a:uFillTx/>
                <a:latin typeface="Calibri"/>
                <a:ea typeface="+mn-ea"/>
                <a:cs typeface="+mn-cs"/>
              </a:rPr>
              <a:t>En el curso de la vida del hombre</a:t>
            </a:r>
            <a:r>
              <a:rPr kumimoji="0" lang="es-ES" sz="2800" b="0" i="0" u="none" strike="noStrike" kern="1200" cap="none" spc="0" normalizeH="0" baseline="0" noProof="0" dirty="0">
                <a:ln>
                  <a:noFill/>
                </a:ln>
                <a:solidFill>
                  <a:prstClr val="black"/>
                </a:solidFill>
                <a:effectLst/>
                <a:uLnTx/>
                <a:uFillTx/>
                <a:latin typeface="Calibri"/>
                <a:ea typeface="+mn-ea"/>
                <a:cs typeface="+mn-cs"/>
              </a:rPr>
              <a:t>: Mateo 10:30; Lucas 1:52; Proverbios 16:1, 33; 1 Samuel 2:6-9 </a:t>
            </a:r>
          </a:p>
        </p:txBody>
      </p:sp>
    </p:spTree>
    <p:extLst>
      <p:ext uri="{BB962C8B-B14F-4D97-AF65-F5344CB8AC3E}">
        <p14:creationId xmlns:p14="http://schemas.microsoft.com/office/powerpoint/2010/main" val="13403922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PROVIDENCIA DE DIOS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87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7"/>
              <a:tabLst/>
              <a:defRPr/>
            </a:pP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En las necesidades del hombre</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Salmo 4:8; 5:12; 63:7; 121:8; Romanos 8:28; Filipenses 4:19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err="1">
                <a:ln>
                  <a:noFill/>
                </a:ln>
                <a:solidFill>
                  <a:prstClr val="black"/>
                </a:solidFill>
                <a:effectLst/>
                <a:uLnTx/>
                <a:uFillTx/>
                <a:latin typeface="Century Gothic" panose="020B0502020202020204" pitchFamily="34" charset="0"/>
              </a:rPr>
              <a:t>Salm</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4:8  En paz me acostaré, y asimismo dormiré;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Porque solo tú, Jehová, me haces vivir confiado</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err="1">
                <a:ln>
                  <a:noFill/>
                </a:ln>
                <a:solidFill>
                  <a:prstClr val="black"/>
                </a:solidFill>
                <a:effectLst/>
                <a:uLnTx/>
                <a:uFillTx/>
                <a:latin typeface="Century Gothic" panose="020B0502020202020204" pitchFamily="34" charset="0"/>
              </a:rPr>
              <a:t>Salm</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5:12  Porque tú, oh Jehová, bendecirás al justo;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Como con un escudo lo rodearás de tu favor.</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Salma 63:7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Porque has sido mi socorro</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Y así en la sombra de tus alas me regocijaré.</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err="1">
                <a:ln>
                  <a:noFill/>
                </a:ln>
                <a:solidFill>
                  <a:prstClr val="black"/>
                </a:solidFill>
                <a:effectLst/>
                <a:uLnTx/>
                <a:uFillTx/>
                <a:latin typeface="Century Gothic" panose="020B0502020202020204" pitchFamily="34" charset="0"/>
              </a:rPr>
              <a:t>Salm</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121:8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Jehová guardará tu salida y tu entrada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Desde ahora y para siempre.</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Rom 8:28  Y sabemos que a los que aman a Dios,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todas las cosas les ayudan a bien</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esto es, a los que conforme a su propósito son llamados.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Fil 4:19  Mi Dios, pues,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suplirá todo lo que os falta</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conforme a sus riquezas en gloria en Cristo Jesús. </a:t>
            </a:r>
          </a:p>
        </p:txBody>
      </p:sp>
    </p:spTree>
    <p:extLst>
      <p:ext uri="{BB962C8B-B14F-4D97-AF65-F5344CB8AC3E}">
        <p14:creationId xmlns:p14="http://schemas.microsoft.com/office/powerpoint/2010/main" val="56681393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PROVIDENCIA DE DIOS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88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3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marR="0" lvl="0" indent="-914400" algn="just" defTabSz="914400" rtl="0" eaLnBrk="1" fontAlgn="auto" latinLnBrk="0" hangingPunct="1">
              <a:lnSpc>
                <a:spcPct val="120000"/>
              </a:lnSpc>
              <a:spcBef>
                <a:spcPts val="1000"/>
              </a:spcBef>
              <a:spcAft>
                <a:spcPts val="0"/>
              </a:spcAft>
              <a:buClrTx/>
              <a:buSzTx/>
              <a:buFont typeface="+mj-lt"/>
              <a:buAutoNum type="arabicParenR" startAt="8"/>
              <a:tabLst/>
              <a:defRPr/>
            </a:pPr>
            <a:r>
              <a:rPr kumimoji="0" lang="es-ES" sz="4700" b="1" i="0" u="sng" strike="noStrike" kern="1200" cap="none" spc="0" normalizeH="0" baseline="0" noProof="0" dirty="0">
                <a:ln>
                  <a:noFill/>
                </a:ln>
                <a:solidFill>
                  <a:prstClr val="black"/>
                </a:solidFill>
                <a:effectLst/>
                <a:uLnTx/>
                <a:uFillTx/>
                <a:latin typeface="Century Gothic" panose="020B0502020202020204" pitchFamily="34" charset="0"/>
              </a:rPr>
              <a:t>En el destino eterno del hombre</a:t>
            </a:r>
            <a:r>
              <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rPr>
              <a:t>: Salmo 73:24; 37:23-24; 11:6,Salm 48:14.</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4700" b="0" i="0" u="none" strike="noStrike" kern="1200" cap="none" spc="0" normalizeH="0" baseline="0" noProof="0" dirty="0" err="1">
                <a:ln>
                  <a:noFill/>
                </a:ln>
                <a:solidFill>
                  <a:prstClr val="black"/>
                </a:solidFill>
                <a:effectLst/>
                <a:uLnTx/>
                <a:uFillTx/>
                <a:latin typeface="Century Gothic" panose="020B0502020202020204" pitchFamily="34" charset="0"/>
              </a:rPr>
              <a:t>Salm</a:t>
            </a:r>
            <a:r>
              <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rPr>
              <a:t> 73:24  Me has guiado según tu consejo,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4700" b="1" i="0" u="sng" strike="noStrike" kern="1200" cap="none" spc="0" normalizeH="0" baseline="0" noProof="0" dirty="0">
                <a:ln>
                  <a:noFill/>
                </a:ln>
                <a:solidFill>
                  <a:prstClr val="black"/>
                </a:solidFill>
                <a:effectLst/>
                <a:uLnTx/>
                <a:uFillTx/>
                <a:latin typeface="Century Gothic" panose="020B0502020202020204" pitchFamily="34" charset="0"/>
              </a:rPr>
              <a:t>Y después me recibirás en gloria</a:t>
            </a:r>
            <a:r>
              <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4700" b="0" i="0" u="none" strike="noStrike" kern="1200" cap="none" spc="0" normalizeH="0" baseline="0" noProof="0" dirty="0" err="1">
                <a:ln>
                  <a:noFill/>
                </a:ln>
                <a:solidFill>
                  <a:prstClr val="black"/>
                </a:solidFill>
                <a:effectLst/>
                <a:uLnTx/>
                <a:uFillTx/>
                <a:latin typeface="Century Gothic" panose="020B0502020202020204" pitchFamily="34" charset="0"/>
              </a:rPr>
              <a:t>Salm</a:t>
            </a:r>
            <a:r>
              <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rPr>
              <a:t> 37:23  </a:t>
            </a:r>
            <a:r>
              <a:rPr kumimoji="0" lang="es-ES" sz="4700" b="1" i="0" u="sng" strike="noStrike" kern="1200" cap="none" spc="0" normalizeH="0" baseline="0" noProof="0" dirty="0">
                <a:ln>
                  <a:noFill/>
                </a:ln>
                <a:solidFill>
                  <a:prstClr val="black"/>
                </a:solidFill>
                <a:effectLst/>
                <a:uLnTx/>
                <a:uFillTx/>
                <a:latin typeface="Century Gothic" panose="020B0502020202020204" pitchFamily="34" charset="0"/>
              </a:rPr>
              <a:t>Por Jehová son ordenados los pasos del hombre</a:t>
            </a:r>
            <a:r>
              <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rPr>
              <a:t>Y él aprueba su camino.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4700" b="0" i="0" u="none" strike="noStrike" kern="1200" cap="none" spc="0" normalizeH="0" baseline="0" noProof="0" dirty="0" err="1">
                <a:ln>
                  <a:noFill/>
                </a:ln>
                <a:solidFill>
                  <a:prstClr val="black"/>
                </a:solidFill>
                <a:effectLst/>
                <a:uLnTx/>
                <a:uFillTx/>
                <a:latin typeface="Century Gothic" panose="020B0502020202020204" pitchFamily="34" charset="0"/>
              </a:rPr>
              <a:t>Salm</a:t>
            </a:r>
            <a:r>
              <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rPr>
              <a:t> 37:24  </a:t>
            </a:r>
            <a:r>
              <a:rPr kumimoji="0" lang="es-ES" sz="4700" b="1" i="0" u="sng" strike="noStrike" kern="1200" cap="none" spc="0" normalizeH="0" baseline="0" noProof="0" dirty="0">
                <a:ln>
                  <a:noFill/>
                </a:ln>
                <a:solidFill>
                  <a:prstClr val="black"/>
                </a:solidFill>
                <a:effectLst/>
                <a:uLnTx/>
                <a:uFillTx/>
                <a:latin typeface="Century Gothic" panose="020B0502020202020204" pitchFamily="34" charset="0"/>
              </a:rPr>
              <a:t>Cuando el hombre cayere, no quedará postrado,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4700" b="1" i="0" u="sng" strike="noStrike" kern="1200" cap="none" spc="0" normalizeH="0" baseline="0" noProof="0" dirty="0">
                <a:ln>
                  <a:noFill/>
                </a:ln>
                <a:solidFill>
                  <a:prstClr val="black"/>
                </a:solidFill>
                <a:effectLst/>
                <a:uLnTx/>
                <a:uFillTx/>
                <a:latin typeface="Century Gothic" panose="020B0502020202020204" pitchFamily="34" charset="0"/>
              </a:rPr>
              <a:t>Porque Jehová sostiene su mano</a:t>
            </a:r>
            <a:r>
              <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4700" b="0" i="0" u="none" strike="noStrike" kern="1200" cap="none" spc="0" normalizeH="0" baseline="0" noProof="0" dirty="0" err="1">
                <a:ln>
                  <a:noFill/>
                </a:ln>
                <a:solidFill>
                  <a:prstClr val="black"/>
                </a:solidFill>
                <a:effectLst/>
                <a:uLnTx/>
                <a:uFillTx/>
                <a:latin typeface="Century Gothic" panose="020B0502020202020204" pitchFamily="34" charset="0"/>
              </a:rPr>
              <a:t>Salm</a:t>
            </a:r>
            <a:r>
              <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rPr>
              <a:t> 11:6  </a:t>
            </a:r>
            <a:r>
              <a:rPr kumimoji="0" lang="es-ES" sz="4700" b="1" i="0" u="sng" strike="noStrike" kern="1200" cap="none" spc="0" normalizeH="0" baseline="0" noProof="0" dirty="0">
                <a:ln>
                  <a:noFill/>
                </a:ln>
                <a:solidFill>
                  <a:prstClr val="black"/>
                </a:solidFill>
                <a:effectLst/>
                <a:uLnTx/>
                <a:uFillTx/>
                <a:latin typeface="Century Gothic" panose="020B0502020202020204" pitchFamily="34" charset="0"/>
              </a:rPr>
              <a:t>Sobre los malos hará llover calamidades</a:t>
            </a:r>
            <a:r>
              <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rPr>
              <a:t>Fuego, azufre y viento abrasador será la porción del cáliz de ellos.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4700" b="0" i="0" u="none" strike="noStrike" kern="1200" cap="none" spc="0" normalizeH="0" baseline="0" noProof="0" dirty="0" err="1">
                <a:ln>
                  <a:noFill/>
                </a:ln>
                <a:solidFill>
                  <a:prstClr val="black"/>
                </a:solidFill>
                <a:effectLst/>
                <a:uLnTx/>
                <a:uFillTx/>
                <a:latin typeface="Century Gothic" panose="020B0502020202020204" pitchFamily="34" charset="0"/>
              </a:rPr>
              <a:t>Salm</a:t>
            </a:r>
            <a:r>
              <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rPr>
              <a:t> 48:14  Porque este Dios es Dios nuestro eternamente y para siempre;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4700" b="1" i="0" u="sng" strike="noStrike" kern="1200" cap="none" spc="0" normalizeH="0" baseline="0" noProof="0" dirty="0">
                <a:ln>
                  <a:noFill/>
                </a:ln>
                <a:solidFill>
                  <a:prstClr val="black"/>
                </a:solidFill>
                <a:effectLst/>
                <a:uLnTx/>
                <a:uFillTx/>
                <a:latin typeface="Century Gothic" panose="020B0502020202020204" pitchFamily="34" charset="0"/>
              </a:rPr>
              <a:t>El nos guiará aun más allá de la muerte</a:t>
            </a:r>
            <a:r>
              <a:rPr kumimoji="0" lang="es-ES" sz="4700" b="0" i="0" u="none" strike="noStrike" kern="1200" cap="none" spc="0" normalizeH="0" baseline="0" noProof="0" dirty="0">
                <a:ln>
                  <a:noFill/>
                </a:ln>
                <a:solidFill>
                  <a:prstClr val="black"/>
                </a:solidFill>
                <a:effectLst/>
                <a:uLnTx/>
                <a:uFillTx/>
                <a:latin typeface="Century Gothic" panose="020B0502020202020204" pitchFamily="34" charset="0"/>
              </a:rPr>
              <a:t>.</a:t>
            </a:r>
          </a:p>
        </p:txBody>
      </p:sp>
    </p:spTree>
    <p:extLst>
      <p:ext uri="{BB962C8B-B14F-4D97-AF65-F5344CB8AC3E}">
        <p14:creationId xmlns:p14="http://schemas.microsoft.com/office/powerpoint/2010/main" val="371514357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PROVIDENCIA DE DIOS </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89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3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0" marR="0" lvl="0" indent="-1143000" algn="just" defTabSz="914400" rtl="0" eaLnBrk="1" fontAlgn="auto" latinLnBrk="0" hangingPunct="1">
              <a:lnSpc>
                <a:spcPct val="120000"/>
              </a:lnSpc>
              <a:spcBef>
                <a:spcPts val="1000"/>
              </a:spcBef>
              <a:spcAft>
                <a:spcPts val="0"/>
              </a:spcAft>
              <a:buClrTx/>
              <a:buSzTx/>
              <a:buFont typeface="+mj-lt"/>
              <a:buAutoNum type="arabicParenR" startAt="9"/>
              <a:tabLst/>
              <a:defRPr/>
            </a:pPr>
            <a:r>
              <a:rPr kumimoji="0" lang="es-ES" sz="6800" b="1" i="0" u="none" strike="noStrike" kern="1200" cap="none" spc="0" normalizeH="0" baseline="0" noProof="0" dirty="0">
                <a:ln>
                  <a:noFill/>
                </a:ln>
                <a:solidFill>
                  <a:prstClr val="black"/>
                </a:solidFill>
                <a:effectLst/>
                <a:uLnTx/>
                <a:uFillTx/>
                <a:latin typeface="Century Gothic" panose="020B0502020202020204" pitchFamily="34" charset="0"/>
              </a:rPr>
              <a:t>Dios determinó proveer para la salvación del hombre – Juan3:16; 1 Pedro 1:18-20. </a:t>
            </a:r>
          </a:p>
          <a:p>
            <a:pPr marL="1143000" marR="0" lvl="0" indent="-1143000" algn="just" defTabSz="914400" rtl="0" eaLnBrk="1" fontAlgn="auto" latinLnBrk="0" hangingPunct="1">
              <a:lnSpc>
                <a:spcPct val="120000"/>
              </a:lnSpc>
              <a:spcBef>
                <a:spcPts val="1000"/>
              </a:spcBef>
              <a:spcAft>
                <a:spcPts val="0"/>
              </a:spcAft>
              <a:buClrTx/>
              <a:buSzTx/>
              <a:buFont typeface="+mj-lt"/>
              <a:buAutoNum type="arabicParenR" startAt="9"/>
              <a:tabLst/>
              <a:defRPr/>
            </a:pPr>
            <a:endParaRPr kumimoji="0" lang="es-ES" sz="68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6800" b="0" i="0" u="none" strike="noStrike" kern="1200" cap="none" spc="0" normalizeH="0" baseline="0" noProof="0" dirty="0">
                <a:ln>
                  <a:noFill/>
                </a:ln>
                <a:solidFill>
                  <a:prstClr val="black"/>
                </a:solidFill>
                <a:effectLst/>
                <a:uLnTx/>
                <a:uFillTx/>
                <a:latin typeface="Century Gothic" panose="020B0502020202020204" pitchFamily="34" charset="0"/>
              </a:rPr>
              <a:t>Juan 3:16  Porque de tal manera amó Dios al mundo, que ha dado a su Hijo unigénito, </a:t>
            </a:r>
            <a:r>
              <a:rPr kumimoji="0" lang="es-ES" sz="6800" b="1" i="0" u="sng" strike="noStrike" kern="1200" cap="none" spc="0" normalizeH="0" baseline="0" noProof="0" dirty="0">
                <a:ln>
                  <a:noFill/>
                </a:ln>
                <a:solidFill>
                  <a:prstClr val="black"/>
                </a:solidFill>
                <a:effectLst/>
                <a:uLnTx/>
                <a:uFillTx/>
                <a:latin typeface="Century Gothic" panose="020B0502020202020204" pitchFamily="34" charset="0"/>
              </a:rPr>
              <a:t>para que todo aquel que en él cree, no se pierda, mas tenga vida eterna</a:t>
            </a:r>
            <a:r>
              <a:rPr kumimoji="0" lang="es-ES" sz="68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6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6800" b="0" i="0" u="none" strike="noStrike" kern="1200" cap="none" spc="0" normalizeH="0" baseline="0" noProof="0" dirty="0">
                <a:ln>
                  <a:noFill/>
                </a:ln>
                <a:solidFill>
                  <a:prstClr val="black"/>
                </a:solidFill>
                <a:effectLst/>
                <a:uLnTx/>
                <a:uFillTx/>
                <a:latin typeface="Century Gothic" panose="020B0502020202020204" pitchFamily="34" charset="0"/>
              </a:rPr>
              <a:t>1Pe 1:18  </a:t>
            </a:r>
            <a:r>
              <a:rPr kumimoji="0" lang="es-ES" sz="6800" b="1" i="0" u="sng" strike="noStrike" kern="1200" cap="none" spc="0" normalizeH="0" baseline="0" noProof="0" dirty="0">
                <a:ln>
                  <a:noFill/>
                </a:ln>
                <a:solidFill>
                  <a:prstClr val="black"/>
                </a:solidFill>
                <a:effectLst/>
                <a:uLnTx/>
                <a:uFillTx/>
                <a:latin typeface="Century Gothic" panose="020B0502020202020204" pitchFamily="34" charset="0"/>
              </a:rPr>
              <a:t>sabiendo que fuisteis rescatados de vuestra vana manera de vivir</a:t>
            </a:r>
            <a:r>
              <a:rPr kumimoji="0" lang="es-ES" sz="6800" b="0" i="0" u="none" strike="noStrike" kern="1200" cap="none" spc="0" normalizeH="0" baseline="0" noProof="0" dirty="0">
                <a:ln>
                  <a:noFill/>
                </a:ln>
                <a:solidFill>
                  <a:prstClr val="black"/>
                </a:solidFill>
                <a:effectLst/>
                <a:uLnTx/>
                <a:uFillTx/>
                <a:latin typeface="Century Gothic" panose="020B0502020202020204" pitchFamily="34" charset="0"/>
              </a:rPr>
              <a:t>, la cual recibisteis de vuestros padres, no con cosas corruptibles, como oro o plata,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6800" b="0" i="0" u="none" strike="noStrike" kern="1200" cap="none" spc="0" normalizeH="0" baseline="0" noProof="0" dirty="0">
                <a:ln>
                  <a:noFill/>
                </a:ln>
                <a:solidFill>
                  <a:prstClr val="black"/>
                </a:solidFill>
                <a:effectLst/>
                <a:uLnTx/>
                <a:uFillTx/>
                <a:latin typeface="Century Gothic" panose="020B0502020202020204" pitchFamily="34" charset="0"/>
              </a:rPr>
              <a:t>1Pe 1:19  </a:t>
            </a:r>
            <a:r>
              <a:rPr kumimoji="0" lang="es-ES" sz="6800" b="1" i="0" u="sng" strike="noStrike" kern="1200" cap="none" spc="0" normalizeH="0" baseline="0" noProof="0" dirty="0">
                <a:ln>
                  <a:noFill/>
                </a:ln>
                <a:solidFill>
                  <a:prstClr val="black"/>
                </a:solidFill>
                <a:effectLst/>
                <a:uLnTx/>
                <a:uFillTx/>
                <a:latin typeface="Century Gothic" panose="020B0502020202020204" pitchFamily="34" charset="0"/>
              </a:rPr>
              <a:t>sino con la sangre preciosa de Cristo</a:t>
            </a:r>
            <a:r>
              <a:rPr kumimoji="0" lang="es-ES" sz="6800" b="0" i="0" u="none" strike="noStrike" kern="1200" cap="none" spc="0" normalizeH="0" baseline="0" noProof="0" dirty="0">
                <a:ln>
                  <a:noFill/>
                </a:ln>
                <a:solidFill>
                  <a:prstClr val="black"/>
                </a:solidFill>
                <a:effectLst/>
                <a:uLnTx/>
                <a:uFillTx/>
                <a:latin typeface="Century Gothic" panose="020B0502020202020204" pitchFamily="34" charset="0"/>
              </a:rPr>
              <a:t>, como de un cordero sin mancha y sin contaminación,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6800" b="0" i="0" u="none" strike="noStrike" kern="1200" cap="none" spc="0" normalizeH="0" baseline="0" noProof="0" dirty="0">
                <a:ln>
                  <a:noFill/>
                </a:ln>
                <a:solidFill>
                  <a:prstClr val="black"/>
                </a:solidFill>
                <a:effectLst/>
                <a:uLnTx/>
                <a:uFillTx/>
                <a:latin typeface="Century Gothic" panose="020B0502020202020204" pitchFamily="34" charset="0"/>
              </a:rPr>
              <a:t>1Pe 1:20  </a:t>
            </a:r>
            <a:r>
              <a:rPr kumimoji="0" lang="es-ES" sz="6800" b="1" i="0" u="sng" strike="noStrike" kern="1200" cap="none" spc="0" normalizeH="0" baseline="0" noProof="0" dirty="0">
                <a:ln>
                  <a:noFill/>
                </a:ln>
                <a:solidFill>
                  <a:prstClr val="black"/>
                </a:solidFill>
                <a:effectLst/>
                <a:uLnTx/>
                <a:uFillTx/>
                <a:latin typeface="Century Gothic" panose="020B0502020202020204" pitchFamily="34" charset="0"/>
              </a:rPr>
              <a:t>ya destinado desde antes de la fundación del mundo</a:t>
            </a:r>
            <a:r>
              <a:rPr kumimoji="0" lang="es-ES" sz="6800" b="0" i="0" u="none" strike="noStrike" kern="1200" cap="none" spc="0" normalizeH="0" baseline="0" noProof="0" dirty="0">
                <a:ln>
                  <a:noFill/>
                </a:ln>
                <a:solidFill>
                  <a:prstClr val="black"/>
                </a:solidFill>
                <a:effectLst/>
                <a:uLnTx/>
                <a:uFillTx/>
                <a:latin typeface="Century Gothic" panose="020B0502020202020204" pitchFamily="34" charset="0"/>
              </a:rPr>
              <a:t>, pero manifestado en los postreros tiempos por amor de vosotros,</a:t>
            </a:r>
          </a:p>
        </p:txBody>
      </p:sp>
    </p:spTree>
    <p:extLst>
      <p:ext uri="{BB962C8B-B14F-4D97-AF65-F5344CB8AC3E}">
        <p14:creationId xmlns:p14="http://schemas.microsoft.com/office/powerpoint/2010/main" val="88527910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TEORÍAS A LAS QUE SE OPONE LA PROVIDENCIA DE DIOS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90</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rPr>
              <a:t>El Naturalismo</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Declara que todas las cosas están gobernadas por las leyes de la naturaleza, y que la felicidad del hombre depende de su cooperación con estas leyes.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rPr>
              <a:t>El Fatalismo</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Declara que todo está determinado por el destino. Los fatalistas pueden llamar a este destino “dios,” (tal y como lo hace el Islam), pero tal “dios” es impersonal.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800" b="1" i="0" u="none" strike="noStrike" kern="1200" cap="none" spc="0" normalizeH="0" baseline="0" noProof="0" dirty="0">
                <a:ln>
                  <a:noFill/>
                </a:ln>
                <a:solidFill>
                  <a:prstClr val="black"/>
                </a:solidFill>
                <a:effectLst/>
                <a:uLnTx/>
                <a:uFillTx/>
                <a:latin typeface="Century Gothic" panose="020B0502020202020204" pitchFamily="34" charset="0"/>
              </a:rPr>
              <a:t>El Panteísmo</a:t>
            </a:r>
            <a:r>
              <a:rPr kumimoji="0" lang="es-ES" sz="2800" b="0" i="0" u="none" strike="noStrike" kern="1200" cap="none" spc="0" normalizeH="0" baseline="0" noProof="0" dirty="0">
                <a:ln>
                  <a:noFill/>
                </a:ln>
                <a:solidFill>
                  <a:prstClr val="black"/>
                </a:solidFill>
                <a:effectLst/>
                <a:uLnTx/>
                <a:uFillTx/>
                <a:latin typeface="Century Gothic" panose="020B0502020202020204" pitchFamily="34" charset="0"/>
              </a:rPr>
              <a:t>. Punto de vista que hace al hombre parte de “Dios,” y de esta manera hace a Dios pecador, débil y con una moralidad corrupta. </a:t>
            </a:r>
          </a:p>
        </p:txBody>
      </p:sp>
    </p:spTree>
    <p:extLst>
      <p:ext uri="{BB962C8B-B14F-4D97-AF65-F5344CB8AC3E}">
        <p14:creationId xmlns:p14="http://schemas.microsoft.com/office/powerpoint/2010/main" val="444539200"/>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CUIDADO CON LA POSICION DE QUE DIOS YA DECRETÓ TODAS LAS COSAS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91</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just" defTabSz="914400" rtl="0" eaLnBrk="1" fontAlgn="auto" latinLnBrk="0" hangingPunct="1">
              <a:lnSpc>
                <a:spcPct val="120000"/>
              </a:lnSpc>
              <a:spcBef>
                <a:spcPts val="1000"/>
              </a:spcBef>
              <a:spcAft>
                <a:spcPts val="0"/>
              </a:spcAft>
              <a:buClrTx/>
              <a:buSzTx/>
              <a:buFont typeface="+mj-lt"/>
              <a:buAutoNum type="arabicParenR"/>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Dios no decretó el pecado</a:t>
            </a:r>
          </a:p>
          <a:p>
            <a:pPr marL="457200" marR="0" lvl="0" indent="-457200" algn="just" defTabSz="914400" rtl="0" eaLnBrk="1" fontAlgn="auto" latinLnBrk="0" hangingPunct="1">
              <a:lnSpc>
                <a:spcPct val="120000"/>
              </a:lnSpc>
              <a:spcBef>
                <a:spcPts val="1000"/>
              </a:spcBef>
              <a:spcAft>
                <a:spcPts val="0"/>
              </a:spcAft>
              <a:buClrTx/>
              <a:buSzTx/>
              <a:buFont typeface="+mj-lt"/>
              <a:buAutoNum type="arabicParenR"/>
              <a:tabLst/>
              <a:defRPr/>
            </a:pPr>
            <a:endPar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Si Dios decretó todas las cosas, como lo afirman los Calvinistas,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Entonces Él debió haber decretado el pecado</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Esto por su puesto está totalmente equivocado</a:t>
            </a: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Esta posición mantiene que Dios decretó la caída del hombre (lo cual es antibíblico)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lang="es-ES" sz="2000" b="1" u="sng"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Mantiene que Dios decretó la salvación de algunos y la condenación de otros para su propia gloria. Esto se contradice claramente en Juan 3:16 y Juan 3:18.</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Juan 3:16  Porque de tal manera amó Dios al mundo, que ha dado a su Hijo unigénito, para que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todo aquel</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que en él cree, no se pierda, mas tenga vida eterna.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Juan 3:18  </a:t>
            </a:r>
            <a:r>
              <a:rPr kumimoji="0" lang="es-ES" sz="2000" b="1" i="0" u="sng" strike="noStrike" kern="1200" cap="none" spc="0" normalizeH="0" baseline="0" noProof="0" dirty="0">
                <a:ln>
                  <a:noFill/>
                </a:ln>
                <a:solidFill>
                  <a:prstClr val="black"/>
                </a:solidFill>
                <a:effectLst/>
                <a:uLnTx/>
                <a:uFillTx/>
                <a:latin typeface="Century Gothic" panose="020B0502020202020204" pitchFamily="34" charset="0"/>
              </a:rPr>
              <a:t>El que en él cree</a:t>
            </a: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no es condenado; pero el que no cree, ya ha sido condenado, porque no ha creído en el nombre del unigénito Hijo de Dios. </a:t>
            </a:r>
          </a:p>
        </p:txBody>
      </p:sp>
    </p:spTree>
    <p:extLst>
      <p:ext uri="{BB962C8B-B14F-4D97-AF65-F5344CB8AC3E}">
        <p14:creationId xmlns:p14="http://schemas.microsoft.com/office/powerpoint/2010/main" val="2417685812"/>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CUIDADO CON LA POSICION DE QUE DIOS YA DECRETÓ TODAS LAS COSAS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92</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just" defTabSz="914400" rtl="0" eaLnBrk="1" fontAlgn="auto" latinLnBrk="0" hangingPunct="1">
              <a:lnSpc>
                <a:spcPct val="120000"/>
              </a:lnSpc>
              <a:spcBef>
                <a:spcPts val="1000"/>
              </a:spcBef>
              <a:spcAft>
                <a:spcPts val="0"/>
              </a:spcAft>
              <a:buClrTx/>
              <a:buSzTx/>
              <a:buFont typeface="+mj-lt"/>
              <a:buAutoNum type="arabicParenR"/>
              <a:tabLst/>
              <a:defRPr/>
            </a:pPr>
            <a:r>
              <a:rPr kumimoji="0" lang="es-ES" sz="29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no decretó el pecado - continuación</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Las expresiones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”todo aquel, y El que en él cree” que están escritas en Juan 3:16 y Juan 3:18</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indican que el creer o no creer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es una decisión personal</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y es por eso que Eclesiastés 12:7 dice:</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Eclesiastés 12:7  </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y el polvo vuelva a la tierra</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como era, y el </a:t>
            </a:r>
            <a:r>
              <a:rPr kumimoji="0" lang="es-ES" b="1" i="0" u="none" strike="noStrike" kern="1200" cap="none" spc="0" normalizeH="0" baseline="0" noProof="0" dirty="0">
                <a:ln>
                  <a:noFill/>
                </a:ln>
                <a:solidFill>
                  <a:prstClr val="black"/>
                </a:solidFill>
                <a:effectLst/>
                <a:uLnTx/>
                <a:uFillTx/>
                <a:latin typeface="Century Gothic" panose="020B0502020202020204" pitchFamily="34" charset="0"/>
              </a:rPr>
              <a:t>espíritu vuelva a Dios que lo dio</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En 1 de Tesalonicenses 5:23 se indica que todo ser humano tiene 3 elementos : Cuerpo, Alma y Espíritu.</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1Tes 5:23  Y el mismo Dios de paz os santifique por completo; y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todo vuestro ser</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espíritu</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alma</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y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cuerpo</a:t>
            </a: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 sea guardado irreprensible para la venida de nuestro Señor Jesucristo.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b="0" i="0" u="none" strike="noStrike" kern="1200" cap="none" spc="0" normalizeH="0" baseline="0" noProof="0" dirty="0">
                <a:ln>
                  <a:noFill/>
                </a:ln>
                <a:solidFill>
                  <a:prstClr val="black"/>
                </a:solidFill>
                <a:effectLst/>
                <a:uLnTx/>
                <a:uFillTx/>
                <a:latin typeface="Century Gothic" panose="020B0502020202020204" pitchFamily="34" charset="0"/>
              </a:rPr>
              <a:t>En Eclesiastés 12:7 se mencionan solamente el destino de dos elementos, el polvo a la tierra refiriéndose a la carne y el espíritu vuelve a Dios que lo dio, </a:t>
            </a:r>
            <a:r>
              <a:rPr kumimoji="0" lang="es-ES" b="1" i="0" u="sng" strike="noStrike" kern="1200" cap="none" spc="0" normalizeH="0" baseline="0" noProof="0" dirty="0">
                <a:ln>
                  <a:noFill/>
                </a:ln>
                <a:solidFill>
                  <a:prstClr val="black"/>
                </a:solidFill>
                <a:effectLst/>
                <a:uLnTx/>
                <a:uFillTx/>
                <a:latin typeface="Century Gothic" panose="020B0502020202020204" pitchFamily="34" charset="0"/>
              </a:rPr>
              <a:t>pero no menciona el destino del alma, y no la menciona porque el destino del alma, lo decide cada alma: si salvarse o condenarse. </a:t>
            </a:r>
          </a:p>
        </p:txBody>
      </p:sp>
    </p:spTree>
    <p:extLst>
      <p:ext uri="{BB962C8B-B14F-4D97-AF65-F5344CB8AC3E}">
        <p14:creationId xmlns:p14="http://schemas.microsoft.com/office/powerpoint/2010/main" val="200733443"/>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CUIDADO CON LA POSICION DE QUE DIOS YA DECRETÓ TODAS LAS COSAS</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93</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2"/>
              <a:tabLst/>
              <a:defRPr/>
            </a:pP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Dios NUNCA decreta la maldad - </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Job 34:10;  Salmo 5:4.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Job 34:10  Por tanto, varones de inteligencia, oídme: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Lejos esté de Dios la impiedad</a:t>
            </a: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Y del Omnipotente la iniquidad</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Job 34:12  Sí, por cierto, </a:t>
            </a: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Dios no hará injusticia</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Y el Omnipotente no pervertirá el derecho</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err="1">
                <a:ln>
                  <a:noFill/>
                </a:ln>
                <a:solidFill>
                  <a:prstClr val="black"/>
                </a:solidFill>
                <a:effectLst/>
                <a:uLnTx/>
                <a:uFillTx/>
                <a:latin typeface="Century Gothic" panose="020B0502020202020204" pitchFamily="34" charset="0"/>
              </a:rPr>
              <a:t>Salm</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5:4  Porque tú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no</a:t>
            </a: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 eres un Dios que se complace en la maldad</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El malo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no</a:t>
            </a: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 habitará junto a ti</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3"/>
              <a:tabLst/>
              <a:defRPr/>
            </a:pP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Dios no es el Autor del pecado </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Santiago 1:13,14 — ya que esto sería inconsistente con Su naturaleza divina y santa.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Santiago 1:13  Cuando alguno es tentado, no diga que es tentado de parte de Dios; </a:t>
            </a: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porque Dios no puede ser tentado por el mal,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ni él tienta a nadie</a:t>
            </a: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Santiago 1:14  sino que cada uno es tentado, </a:t>
            </a: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cuando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de su propia</a:t>
            </a: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 concupiscencia es atraído y seducido</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t>
            </a:r>
          </a:p>
        </p:txBody>
      </p:sp>
    </p:spTree>
    <p:extLst>
      <p:ext uri="{BB962C8B-B14F-4D97-AF65-F5344CB8AC3E}">
        <p14:creationId xmlns:p14="http://schemas.microsoft.com/office/powerpoint/2010/main" val="3909153009"/>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CONOCE QUIENES SERAN SALVOS, PERO NO DECIDE QUIEN SERA SALVO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94</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En Juan 15:16 dice literalmente: No me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elegisteis</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vosotros a mí, sino que yo os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elegí</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 vosotros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Es importante aclarar lo siguiente: </a:t>
            </a:r>
            <a:r>
              <a:rPr lang="es-ES" sz="2600" dirty="0">
                <a:solidFill>
                  <a:prstClr val="black"/>
                </a:solidFill>
                <a:latin typeface="Century Gothic" panose="020B0502020202020204" pitchFamily="34" charset="0"/>
              </a:rPr>
              <a:t>Si bien es cierto que Dios eligió a los 12 apóstoles , cada uno de ellos en forma personal tuvo que aceptar a Cristo para ser salvo, porque la decisión para ser salvo no es de Dios sino de cada alma. Ejemplos:</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lang="es-ES" sz="2600" dirty="0">
              <a:solidFill>
                <a:prstClr val="black"/>
              </a:solidFill>
              <a:latin typeface="Century Gothic" panose="020B0502020202020204" pitchFamily="34" charset="0"/>
            </a:endParaRPr>
          </a:p>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a:tabLst/>
              <a:defRPr/>
            </a:pPr>
            <a:r>
              <a:rPr lang="es-ES" sz="2600" b="1" dirty="0">
                <a:solidFill>
                  <a:prstClr val="black"/>
                </a:solidFill>
                <a:latin typeface="Century Gothic" panose="020B0502020202020204" pitchFamily="34" charset="0"/>
              </a:rPr>
              <a:t>Pedro: Tuvo que aceptar a Cristo como Salvador, cuando dijo: Tú eres el Cristo, el Hijo del Dios viviente.</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es-ES" sz="2600" dirty="0">
                <a:solidFill>
                  <a:prstClr val="black"/>
                </a:solidFill>
                <a:latin typeface="Century Gothic" panose="020B0502020202020204" pitchFamily="34" charset="0"/>
              </a:rPr>
              <a:t>Mat 16:15  El les dijo: Y vosotros, ¿quién decís que soy yo?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es-ES" sz="2600" dirty="0">
                <a:solidFill>
                  <a:prstClr val="black"/>
                </a:solidFill>
                <a:latin typeface="Century Gothic" panose="020B0502020202020204" pitchFamily="34" charset="0"/>
              </a:rPr>
              <a:t>Mat 16:16  Respondiendo Simón Pedro, dijo: </a:t>
            </a:r>
            <a:r>
              <a:rPr lang="es-ES" sz="2600" b="1" u="sng" dirty="0">
                <a:solidFill>
                  <a:prstClr val="black"/>
                </a:solidFill>
                <a:latin typeface="Century Gothic" panose="020B0502020202020204" pitchFamily="34" charset="0"/>
              </a:rPr>
              <a:t>Tú eres el Cristo</a:t>
            </a:r>
            <a:r>
              <a:rPr lang="es-ES" sz="2600" dirty="0">
                <a:solidFill>
                  <a:prstClr val="black"/>
                </a:solidFill>
                <a:latin typeface="Century Gothic" panose="020B0502020202020204" pitchFamily="34" charset="0"/>
              </a:rPr>
              <a:t>, </a:t>
            </a:r>
            <a:r>
              <a:rPr lang="es-ES" sz="2600" b="1" u="sng" dirty="0">
                <a:solidFill>
                  <a:prstClr val="black"/>
                </a:solidFill>
                <a:latin typeface="Century Gothic" panose="020B0502020202020204" pitchFamily="34" charset="0"/>
              </a:rPr>
              <a:t>el Hijo del Dios viviente</a:t>
            </a:r>
            <a:r>
              <a:rPr lang="es-ES" sz="2600" dirty="0">
                <a:solidFill>
                  <a:prstClr val="black"/>
                </a:solidFill>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lang="es-ES" sz="2600" dirty="0">
              <a:solidFill>
                <a:prstClr val="black"/>
              </a:solidFill>
              <a:latin typeface="Century Gothic" panose="020B0502020202020204" pitchFamily="34" charset="0"/>
            </a:endParaRPr>
          </a:p>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2"/>
              <a:tabLst/>
              <a:defRPr/>
            </a:pP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Tomás: aceptó a Cristo hasta cuando lo vio resucitado, lo cual quiere decir que no era salvo durante los 3 años que anduvo con Cristo</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Tomas fue elegido por Cristo pero no era salvo, hasta que le dice: ¡Señor mío, y Dios mío! en Juan 20:28.</a:t>
            </a: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Juan 20:27  Luego dijo a Tomás: Pon aquí tu dedo, y mira mis manos; y acerca tu mano, y métela en mi costado;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y no seas incrédulo</a:t>
            </a:r>
            <a:r>
              <a:rPr kumimoji="0" lang="es-ES" sz="2600" b="1" i="0" u="none" strike="noStrike" kern="1200" cap="none" spc="0" normalizeH="0" baseline="0" noProof="0" dirty="0">
                <a:ln>
                  <a:noFill/>
                </a:ln>
                <a:solidFill>
                  <a:prstClr val="black"/>
                </a:solidFill>
                <a:effectLst/>
                <a:uLnTx/>
                <a:uFillTx/>
                <a:latin typeface="Century Gothic" panose="020B0502020202020204" pitchFamily="34" charset="0"/>
              </a:rPr>
              <a:t>, sino creyente</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None/>
              <a:tabLst/>
              <a:defRPr/>
            </a:pPr>
            <a:endParaRPr lang="es-ES" sz="2600"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Cuando el Señor Jesucristo le dice: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“no seas incrédulo”</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claramente le está diciendo que no era salvo.</a:t>
            </a:r>
          </a:p>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2"/>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lang="es-ES" sz="2600"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2113440256"/>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CONOCE QUIENES SERAN SALVOS, PERO NO DECIDE QUIEN SERA SALVO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95</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3"/>
              <a:tabLst/>
              <a:defRPr/>
            </a:pPr>
            <a:r>
              <a:rPr lang="es-ES" sz="2600" b="1" dirty="0">
                <a:solidFill>
                  <a:prstClr val="black"/>
                </a:solidFill>
                <a:latin typeface="Century Gothic" panose="020B0502020202020204" pitchFamily="34" charset="0"/>
              </a:rPr>
              <a:t>Felipe: No estaba claro que Jesús era Dios, ya que le dice muéstranos al Padre, </a:t>
            </a:r>
            <a:r>
              <a:rPr lang="es-ES" sz="2600" b="1" u="sng" dirty="0">
                <a:solidFill>
                  <a:prstClr val="black"/>
                </a:solidFill>
                <a:latin typeface="Century Gothic" panose="020B0502020202020204" pitchFamily="34" charset="0"/>
              </a:rPr>
              <a:t>Y NOS BASTA</a:t>
            </a:r>
            <a:r>
              <a:rPr lang="es-ES" sz="2600" b="1" dirty="0">
                <a:solidFill>
                  <a:prstClr val="black"/>
                </a:solidFill>
                <a:latin typeface="Century Gothic" panose="020B0502020202020204" pitchFamily="34" charset="0"/>
              </a:rPr>
              <a:t>. Esta última expresión indica claramente que Felipe no estaba claro que Jesús era Dios.</a:t>
            </a:r>
          </a:p>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3"/>
              <a:tabLst/>
              <a:defRPr/>
            </a:pPr>
            <a:endParaRPr lang="es-ES" sz="2600" b="1"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es-ES" sz="2600" dirty="0">
                <a:solidFill>
                  <a:prstClr val="black"/>
                </a:solidFill>
                <a:latin typeface="Century Gothic" panose="020B0502020202020204" pitchFamily="34" charset="0"/>
              </a:rPr>
              <a:t>Juan 14:8  Felipe le dijo: Señor, </a:t>
            </a:r>
            <a:r>
              <a:rPr lang="es-ES" sz="2600" b="1" dirty="0">
                <a:solidFill>
                  <a:prstClr val="black"/>
                </a:solidFill>
                <a:latin typeface="Century Gothic" panose="020B0502020202020204" pitchFamily="34" charset="0"/>
              </a:rPr>
              <a:t>muéstranos el Padre</a:t>
            </a:r>
            <a:r>
              <a:rPr lang="es-ES" sz="2600" dirty="0">
                <a:solidFill>
                  <a:prstClr val="black"/>
                </a:solidFill>
                <a:latin typeface="Century Gothic" panose="020B0502020202020204" pitchFamily="34" charset="0"/>
              </a:rPr>
              <a:t>, </a:t>
            </a:r>
            <a:r>
              <a:rPr lang="es-ES" sz="2600" b="1" u="sng" dirty="0">
                <a:solidFill>
                  <a:prstClr val="black"/>
                </a:solidFill>
                <a:latin typeface="Century Gothic" panose="020B0502020202020204" pitchFamily="34" charset="0"/>
              </a:rPr>
              <a:t>y nos basta</a:t>
            </a:r>
            <a:r>
              <a:rPr lang="es-ES" sz="2600" dirty="0">
                <a:solidFill>
                  <a:prstClr val="black"/>
                </a:solidFill>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es-ES" sz="2600" dirty="0">
                <a:solidFill>
                  <a:prstClr val="black"/>
                </a:solidFill>
                <a:latin typeface="Century Gothic" panose="020B0502020202020204" pitchFamily="34" charset="0"/>
              </a:rPr>
              <a:t>Juan 14:9  Jesús le dijo: ¿Tanto tiempo hace que estoy con vosotros, y </a:t>
            </a:r>
            <a:r>
              <a:rPr lang="es-ES" sz="2600" b="1" u="sng" dirty="0">
                <a:solidFill>
                  <a:prstClr val="black"/>
                </a:solidFill>
                <a:latin typeface="Century Gothic" panose="020B0502020202020204" pitchFamily="34" charset="0"/>
              </a:rPr>
              <a:t>no me has conocido</a:t>
            </a:r>
            <a:r>
              <a:rPr lang="es-ES" sz="2600" dirty="0">
                <a:solidFill>
                  <a:prstClr val="black"/>
                </a:solidFill>
                <a:latin typeface="Century Gothic" panose="020B0502020202020204" pitchFamily="34" charset="0"/>
              </a:rPr>
              <a:t>, Felipe? </a:t>
            </a:r>
            <a:r>
              <a:rPr lang="es-ES" sz="2600" b="1" u="sng" dirty="0">
                <a:solidFill>
                  <a:prstClr val="black"/>
                </a:solidFill>
                <a:latin typeface="Century Gothic" panose="020B0502020202020204" pitchFamily="34" charset="0"/>
              </a:rPr>
              <a:t>El que me ha visto a mí, ha visto al Padre</a:t>
            </a:r>
            <a:r>
              <a:rPr lang="es-ES" sz="2600" dirty="0">
                <a:solidFill>
                  <a:prstClr val="black"/>
                </a:solidFill>
                <a:latin typeface="Century Gothic" panose="020B0502020202020204" pitchFamily="34" charset="0"/>
              </a:rPr>
              <a:t>; ¿cómo, pues, dices tú: Muéstranos el Padre?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es-ES" sz="2600" dirty="0">
                <a:solidFill>
                  <a:prstClr val="black"/>
                </a:solidFill>
                <a:latin typeface="Century Gothic" panose="020B0502020202020204" pitchFamily="34" charset="0"/>
              </a:rPr>
              <a:t>Entonces como Felipe </a:t>
            </a:r>
            <a:r>
              <a:rPr lang="es-ES" sz="2600" b="1" u="sng" dirty="0">
                <a:solidFill>
                  <a:prstClr val="black"/>
                </a:solidFill>
                <a:latin typeface="Century Gothic" panose="020B0502020202020204" pitchFamily="34" charset="0"/>
              </a:rPr>
              <a:t>no lo había conocido</a:t>
            </a:r>
            <a:r>
              <a:rPr lang="es-ES" sz="2600" dirty="0">
                <a:solidFill>
                  <a:prstClr val="black"/>
                </a:solidFill>
                <a:latin typeface="Century Gothic" panose="020B0502020202020204" pitchFamily="34" charset="0"/>
              </a:rPr>
              <a:t>, Jesús le aclara a Felipe, que ÉL es Dios</a:t>
            </a: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lang="es-ES" sz="2600"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Tree>
    <p:extLst>
      <p:ext uri="{BB962C8B-B14F-4D97-AF65-F5344CB8AC3E}">
        <p14:creationId xmlns:p14="http://schemas.microsoft.com/office/powerpoint/2010/main" val="270551317"/>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DIOS CONOCE QUIENES SERAN SALVOS, PERO NO DECIDE QUIEN SERA SALVO</a:t>
            </a: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96</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4"/>
              <a:tabLst/>
              <a:defRPr/>
            </a:pPr>
            <a:r>
              <a:rPr lang="es-ES" sz="2600" b="1" dirty="0">
                <a:solidFill>
                  <a:prstClr val="black"/>
                </a:solidFill>
                <a:latin typeface="Century Gothic" panose="020B0502020202020204" pitchFamily="34" charset="0"/>
              </a:rPr>
              <a:t>Judas: traicionó al Señor Jesús, y no se arrepintió, sino que se ahorcó. Fue elegido por Dios pero no aceptó a Jesús como su salvador, y se condenó.</a:t>
            </a:r>
          </a:p>
          <a:p>
            <a:pPr marL="514350" marR="0" lvl="0" indent="-514350" algn="just" defTabSz="914400" rtl="0" eaLnBrk="1" fontAlgn="auto" latinLnBrk="0" hangingPunct="1">
              <a:lnSpc>
                <a:spcPct val="120000"/>
              </a:lnSpc>
              <a:spcBef>
                <a:spcPts val="1000"/>
              </a:spcBef>
              <a:spcAft>
                <a:spcPts val="0"/>
              </a:spcAft>
              <a:buClrTx/>
              <a:buSzTx/>
              <a:buFont typeface="+mj-lt"/>
              <a:buAutoNum type="arabicParenR" startAt="4"/>
              <a:tabLst/>
              <a:defRPr/>
            </a:pPr>
            <a:endParaRPr lang="es-ES" sz="2600" b="1"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lang="es-ES" sz="2600" b="1" dirty="0">
                <a:solidFill>
                  <a:prstClr val="black"/>
                </a:solidFill>
                <a:latin typeface="Century Gothic" panose="020B0502020202020204" pitchFamily="34" charset="0"/>
              </a:rPr>
              <a:t>Es por lo anterior que Dios les dice a sus discípulos, incluyendo a los apóstoles lo siguiente:</a:t>
            </a:r>
          </a:p>
          <a:p>
            <a:pPr marL="0" marR="0" lvl="0" indent="0" algn="just" defTabSz="914400" rtl="0" eaLnBrk="1" fontAlgn="auto" latinLnBrk="0" hangingPunct="1">
              <a:lnSpc>
                <a:spcPct val="120000"/>
              </a:lnSpc>
              <a:spcBef>
                <a:spcPts val="1000"/>
              </a:spcBef>
              <a:spcAft>
                <a:spcPts val="0"/>
              </a:spcAft>
              <a:buClrTx/>
              <a:buSzTx/>
              <a:buNone/>
              <a:tabLst/>
              <a:defRPr/>
            </a:pPr>
            <a:endParaRPr lang="es-ES" sz="2600" b="1"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None/>
              <a:tabLst/>
              <a:defRPr/>
            </a:pPr>
            <a:r>
              <a:rPr lang="es-ES" sz="2600" dirty="0">
                <a:solidFill>
                  <a:prstClr val="black"/>
                </a:solidFill>
                <a:latin typeface="Century Gothic" panose="020B0502020202020204" pitchFamily="34" charset="0"/>
              </a:rPr>
              <a:t>Luc 10:20  Pero no os regocijéis de que los espíritus se os sujetan, </a:t>
            </a:r>
            <a:r>
              <a:rPr lang="es-ES" sz="2600" b="1" u="sng" dirty="0">
                <a:solidFill>
                  <a:prstClr val="black"/>
                </a:solidFill>
                <a:latin typeface="Century Gothic" panose="020B0502020202020204" pitchFamily="34" charset="0"/>
              </a:rPr>
              <a:t>sino regocijaos de que vuestros nombres están escritos en los cielos. </a:t>
            </a:r>
          </a:p>
          <a:p>
            <a:pPr marL="0" marR="0" lvl="0" indent="0" algn="just" defTabSz="914400" rtl="0" eaLnBrk="1" fontAlgn="auto" latinLnBrk="0" hangingPunct="1">
              <a:lnSpc>
                <a:spcPct val="120000"/>
              </a:lnSpc>
              <a:spcBef>
                <a:spcPts val="1000"/>
              </a:spcBef>
              <a:spcAft>
                <a:spcPts val="0"/>
              </a:spcAft>
              <a:buClrTx/>
              <a:buSzTx/>
              <a:buNone/>
              <a:tabLst/>
              <a:defRPr/>
            </a:pPr>
            <a:endParaRPr lang="es-ES" sz="2600" b="1"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NOTAS IMPORTANTES:</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lang="es-ES" sz="2600"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Dios conoce a todos los que serán salvos</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pero no decide quienes serán salvos o condenados</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lang="es-ES" sz="2600"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600" b="1" i="0" u="sng" strike="noStrike" kern="1200" cap="none" spc="0" normalizeH="0" baseline="0" noProof="0" dirty="0">
                <a:ln>
                  <a:noFill/>
                </a:ln>
                <a:solidFill>
                  <a:prstClr val="black"/>
                </a:solidFill>
                <a:effectLst/>
                <a:uLnTx/>
                <a:uFillTx/>
                <a:latin typeface="Century Gothic" panose="020B0502020202020204" pitchFamily="34" charset="0"/>
              </a:rPr>
              <a:t>Por su atributo de Omnisciencia, Dios ya conoce quienes serán salvos y quienes condenados, porque ya conoce todo el futuro</a:t>
            </a:r>
            <a:r>
              <a:rPr kumimoji="0" lang="es-ES" sz="2600" b="0" i="0" u="none" strike="noStrike" kern="1200" cap="none" spc="0" normalizeH="0" baseline="0" noProof="0" dirty="0">
                <a:ln>
                  <a:noFill/>
                </a:ln>
                <a:solidFill>
                  <a:prstClr val="black"/>
                </a:solidFill>
                <a:effectLst/>
                <a:uLnTx/>
                <a:uFillTx/>
                <a:latin typeface="Century Gothic" panose="020B0502020202020204" pitchFamily="34" charset="0"/>
              </a:rPr>
              <a:t>.</a:t>
            </a:r>
          </a:p>
        </p:txBody>
      </p:sp>
    </p:spTree>
    <p:extLst>
      <p:ext uri="{BB962C8B-B14F-4D97-AF65-F5344CB8AC3E}">
        <p14:creationId xmlns:p14="http://schemas.microsoft.com/office/powerpoint/2010/main" val="3946846922"/>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DIOS SALVA UNICAMENTE A LOS QUE RECIBEN A CRISTO COMO SALVADOR</a:t>
            </a:r>
            <a:endPar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97</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642027"/>
            <a:ext cx="11577168" cy="6157781"/>
          </a:xfrm>
          <a:prstGeom prst="rect">
            <a:avLst/>
          </a:prstGeom>
          <a:ln w="38100">
            <a:solidFill>
              <a:schemeClr val="tx1"/>
            </a:solidFill>
          </a:ln>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400" b="0" i="0" u="none" strike="noStrike" kern="1200" cap="none" spc="0" normalizeH="0" baseline="0" noProof="0" dirty="0">
                <a:ln>
                  <a:noFill/>
                </a:ln>
                <a:solidFill>
                  <a:prstClr val="black"/>
                </a:solidFill>
                <a:effectLst/>
                <a:uLnTx/>
                <a:uFillTx/>
                <a:latin typeface="Century Gothic" panose="020B0502020202020204" pitchFamily="34" charset="0"/>
              </a:rPr>
              <a:t>Dios salva a todos los que reciben y confían en Cristo para la salvación - Juan 1:12; Efesios 1:13-14; Romanos 8:29.</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400" b="0" i="0" u="none" strike="noStrike" kern="1200" cap="none" spc="0" normalizeH="0" baseline="0" noProof="0" dirty="0">
                <a:ln>
                  <a:noFill/>
                </a:ln>
                <a:solidFill>
                  <a:prstClr val="black"/>
                </a:solidFill>
                <a:effectLst/>
                <a:uLnTx/>
                <a:uFillTx/>
                <a:latin typeface="Century Gothic" panose="020B0502020202020204" pitchFamily="34" charset="0"/>
              </a:rPr>
              <a:t>Juan 1:12  </a:t>
            </a:r>
            <a:r>
              <a:rPr kumimoji="0" lang="es-ES" sz="3400" b="1" i="0" u="sng" strike="noStrike" kern="1200" cap="none" spc="0" normalizeH="0" baseline="0" noProof="0" dirty="0">
                <a:ln>
                  <a:noFill/>
                </a:ln>
                <a:solidFill>
                  <a:prstClr val="black"/>
                </a:solidFill>
                <a:effectLst/>
                <a:uLnTx/>
                <a:uFillTx/>
                <a:latin typeface="Century Gothic" panose="020B0502020202020204" pitchFamily="34" charset="0"/>
              </a:rPr>
              <a:t>Mas a todos los que le recibieron</a:t>
            </a:r>
            <a:r>
              <a:rPr kumimoji="0" lang="es-ES" sz="3400" b="0" i="0" u="none" strike="noStrike" kern="1200" cap="none" spc="0" normalizeH="0" baseline="0" noProof="0" dirty="0">
                <a:ln>
                  <a:noFill/>
                </a:ln>
                <a:solidFill>
                  <a:prstClr val="black"/>
                </a:solidFill>
                <a:effectLst/>
                <a:uLnTx/>
                <a:uFillTx/>
                <a:latin typeface="Century Gothic" panose="020B0502020202020204" pitchFamily="34" charset="0"/>
              </a:rPr>
              <a:t>, a los que creen en su nombre, les dio potestad de ser hechos hijos de Dios;</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4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400" b="0" i="0" u="none" strike="noStrike" kern="1200" cap="none" spc="0" normalizeH="0" baseline="0" noProof="0" dirty="0">
                <a:ln>
                  <a:noFill/>
                </a:ln>
                <a:solidFill>
                  <a:prstClr val="black"/>
                </a:solidFill>
                <a:effectLst/>
                <a:uLnTx/>
                <a:uFillTx/>
                <a:latin typeface="Century Gothic" panose="020B0502020202020204" pitchFamily="34" charset="0"/>
              </a:rPr>
              <a:t>Efes 1:13  </a:t>
            </a:r>
            <a:r>
              <a:rPr kumimoji="0" lang="es-ES" sz="3400" b="1" i="0" u="sng" strike="noStrike" kern="1200" cap="none" spc="0" normalizeH="0" baseline="0" noProof="0" dirty="0">
                <a:ln>
                  <a:noFill/>
                </a:ln>
                <a:solidFill>
                  <a:prstClr val="black"/>
                </a:solidFill>
                <a:effectLst/>
                <a:uLnTx/>
                <a:uFillTx/>
                <a:latin typeface="Century Gothic" panose="020B0502020202020204" pitchFamily="34" charset="0"/>
              </a:rPr>
              <a:t>En él también vosotros</a:t>
            </a:r>
            <a:r>
              <a:rPr kumimoji="0" lang="es-ES" sz="3400" b="0" i="0" u="none" strike="noStrike" kern="1200" cap="none" spc="0" normalizeH="0" baseline="0" noProof="0" dirty="0">
                <a:ln>
                  <a:noFill/>
                </a:ln>
                <a:solidFill>
                  <a:prstClr val="black"/>
                </a:solidFill>
                <a:effectLst/>
                <a:uLnTx/>
                <a:uFillTx/>
                <a:latin typeface="Century Gothic" panose="020B0502020202020204" pitchFamily="34" charset="0"/>
              </a:rPr>
              <a:t>, habiendo oído la palabra de verdad, el evangelio de vuestra salvación, </a:t>
            </a:r>
            <a:r>
              <a:rPr kumimoji="0" lang="es-ES" sz="3400" b="1" i="0" u="sng" strike="noStrike" kern="1200" cap="none" spc="0" normalizeH="0" baseline="0" noProof="0" dirty="0">
                <a:ln>
                  <a:noFill/>
                </a:ln>
                <a:solidFill>
                  <a:prstClr val="black"/>
                </a:solidFill>
                <a:effectLst/>
                <a:uLnTx/>
                <a:uFillTx/>
                <a:latin typeface="Century Gothic" panose="020B0502020202020204" pitchFamily="34" charset="0"/>
              </a:rPr>
              <a:t>y habiendo creído en él</a:t>
            </a:r>
            <a:r>
              <a:rPr kumimoji="0" lang="es-ES" sz="3400" b="0" i="0" u="none" strike="noStrike" kern="1200" cap="none" spc="0" normalizeH="0" baseline="0" noProof="0" dirty="0">
                <a:ln>
                  <a:noFill/>
                </a:ln>
                <a:solidFill>
                  <a:prstClr val="black"/>
                </a:solidFill>
                <a:effectLst/>
                <a:uLnTx/>
                <a:uFillTx/>
                <a:latin typeface="Century Gothic" panose="020B0502020202020204" pitchFamily="34" charset="0"/>
              </a:rPr>
              <a:t>, fuisteis sellados con el Espíritu Santo de la promesa,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400" b="0" i="0" u="none" strike="noStrike" kern="1200" cap="none" spc="0" normalizeH="0" baseline="0" noProof="0" dirty="0">
                <a:ln>
                  <a:noFill/>
                </a:ln>
                <a:solidFill>
                  <a:prstClr val="black"/>
                </a:solidFill>
                <a:effectLst/>
                <a:uLnTx/>
                <a:uFillTx/>
                <a:latin typeface="Century Gothic" panose="020B0502020202020204" pitchFamily="34" charset="0"/>
              </a:rPr>
              <a:t>Efes 1:14  que es las arras de nuestra herencia hasta la redención de la posesión adquirida, para alabanza de su gloria.</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3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400" b="0" i="0" u="none" strike="noStrike" kern="1200" cap="none" spc="0" normalizeH="0" baseline="0" noProof="0" dirty="0">
                <a:ln>
                  <a:noFill/>
                </a:ln>
                <a:solidFill>
                  <a:prstClr val="black"/>
                </a:solidFill>
                <a:effectLst/>
                <a:uLnTx/>
                <a:uFillTx/>
                <a:latin typeface="Century Gothic" panose="020B0502020202020204" pitchFamily="34" charset="0"/>
              </a:rPr>
              <a:t>Rom 8:29  </a:t>
            </a:r>
            <a:r>
              <a:rPr kumimoji="0" lang="es-ES" sz="3400" b="1" i="0" u="sng" strike="noStrike" kern="1200" cap="none" spc="0" normalizeH="0" baseline="0" noProof="0" dirty="0">
                <a:ln>
                  <a:noFill/>
                </a:ln>
                <a:solidFill>
                  <a:prstClr val="black"/>
                </a:solidFill>
                <a:effectLst/>
                <a:uLnTx/>
                <a:uFillTx/>
                <a:latin typeface="Century Gothic" panose="020B0502020202020204" pitchFamily="34" charset="0"/>
              </a:rPr>
              <a:t>Porque a los que antes conoció</a:t>
            </a:r>
            <a:r>
              <a:rPr kumimoji="0" lang="es-ES" sz="3400" b="0" i="0" u="none" strike="noStrike" kern="1200" cap="none" spc="0" normalizeH="0" baseline="0" noProof="0" dirty="0">
                <a:ln>
                  <a:noFill/>
                </a:ln>
                <a:solidFill>
                  <a:prstClr val="black"/>
                </a:solidFill>
                <a:effectLst/>
                <a:uLnTx/>
                <a:uFillTx/>
                <a:latin typeface="Century Gothic" panose="020B0502020202020204" pitchFamily="34" charset="0"/>
              </a:rPr>
              <a:t>, </a:t>
            </a:r>
            <a:r>
              <a:rPr kumimoji="0" lang="es-ES" sz="3400" b="1" i="0" u="sng" strike="noStrike" kern="1200" cap="none" spc="0" normalizeH="0" baseline="0" noProof="0" dirty="0">
                <a:ln>
                  <a:noFill/>
                </a:ln>
                <a:solidFill>
                  <a:prstClr val="black"/>
                </a:solidFill>
                <a:effectLst/>
                <a:uLnTx/>
                <a:uFillTx/>
                <a:latin typeface="Century Gothic" panose="020B0502020202020204" pitchFamily="34" charset="0"/>
              </a:rPr>
              <a:t>también los predestinó para que fuesen hechos conformes a la imagen de su Hijo</a:t>
            </a:r>
            <a:r>
              <a:rPr kumimoji="0" lang="es-ES" sz="3400" b="0" i="0" u="none" strike="noStrike" kern="1200" cap="none" spc="0" normalizeH="0" baseline="0" noProof="0" dirty="0">
                <a:ln>
                  <a:noFill/>
                </a:ln>
                <a:solidFill>
                  <a:prstClr val="black"/>
                </a:solidFill>
                <a:effectLst/>
                <a:uLnTx/>
                <a:uFillTx/>
                <a:latin typeface="Century Gothic" panose="020B0502020202020204" pitchFamily="34" charset="0"/>
              </a:rPr>
              <a:t>, para que él sea el primogénito entre muchos hermanos.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lang="es-ES" sz="3400" dirty="0">
              <a:solidFill>
                <a:prstClr val="black"/>
              </a:solidFill>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3400" b="0" i="0" u="none" strike="noStrike" kern="1200" cap="none" spc="0" normalizeH="0" baseline="0" noProof="0" dirty="0">
                <a:ln>
                  <a:noFill/>
                </a:ln>
                <a:solidFill>
                  <a:prstClr val="black"/>
                </a:solidFill>
                <a:effectLst/>
                <a:uLnTx/>
                <a:uFillTx/>
                <a:latin typeface="Century Gothic" panose="020B0502020202020204" pitchFamily="34" charset="0"/>
              </a:rPr>
              <a:t>En cuanto a Rom 8:29 hay que aclarar lo siguiente: muchos sostienen la predestinación porque solo se fijan en la expresión “</a:t>
            </a:r>
            <a:r>
              <a:rPr kumimoji="0" lang="es-ES" sz="3400" b="1" i="0" u="sng" strike="noStrike" kern="1200" cap="none" spc="0" normalizeH="0" baseline="0" noProof="0" dirty="0">
                <a:ln>
                  <a:noFill/>
                </a:ln>
                <a:solidFill>
                  <a:prstClr val="black"/>
                </a:solidFill>
                <a:effectLst/>
                <a:uLnTx/>
                <a:uFillTx/>
                <a:latin typeface="Century Gothic" panose="020B0502020202020204" pitchFamily="34" charset="0"/>
              </a:rPr>
              <a:t>los predestinó” </a:t>
            </a:r>
            <a:r>
              <a:rPr kumimoji="0" lang="es-ES" sz="3400" i="0" strike="noStrike" kern="1200" cap="none" spc="0" normalizeH="0" baseline="0" noProof="0" dirty="0">
                <a:ln>
                  <a:noFill/>
                </a:ln>
                <a:solidFill>
                  <a:prstClr val="black"/>
                </a:solidFill>
                <a:effectLst/>
                <a:uLnTx/>
                <a:uFillTx/>
                <a:latin typeface="Century Gothic" panose="020B0502020202020204" pitchFamily="34" charset="0"/>
              </a:rPr>
              <a:t>; sin embargo, no se fijan en la palabra que está antes de ésta, y es </a:t>
            </a:r>
            <a:r>
              <a:rPr kumimoji="0" lang="es-ES" sz="3400" b="1" i="0" u="sng" strike="noStrike" kern="1200" cap="none" spc="0" normalizeH="0" baseline="0" noProof="0" dirty="0">
                <a:ln>
                  <a:noFill/>
                </a:ln>
                <a:solidFill>
                  <a:prstClr val="black"/>
                </a:solidFill>
                <a:effectLst/>
                <a:uLnTx/>
                <a:uFillTx/>
                <a:latin typeface="Century Gothic" panose="020B0502020202020204" pitchFamily="34" charset="0"/>
              </a:rPr>
              <a:t>“a los que antes conoció”, lo cual quiere decir que antes de predestinar PRIMERO LOS CONOCE si han recibido a CRISTO para que tengan la imagen de su hijo. La predestinación por sí sola no tiene sentido bíblico, porque entonces dejaría la </a:t>
            </a:r>
            <a:r>
              <a:rPr kumimoji="0" lang="es-ES" sz="3400" b="1" i="0" u="sng" strike="noStrike" kern="1200" cap="none" spc="0" normalizeH="0" baseline="0" noProof="0" dirty="0" err="1">
                <a:ln>
                  <a:noFill/>
                </a:ln>
                <a:solidFill>
                  <a:prstClr val="black"/>
                </a:solidFill>
                <a:effectLst/>
                <a:uLnTx/>
                <a:uFillTx/>
                <a:latin typeface="Century Gothic" panose="020B0502020202020204" pitchFamily="34" charset="0"/>
              </a:rPr>
              <a:t>salvacion</a:t>
            </a:r>
            <a:r>
              <a:rPr kumimoji="0" lang="es-ES" sz="3400" b="1" i="0" u="sng" strike="noStrike" kern="1200" cap="none" spc="0" normalizeH="0" baseline="0" noProof="0" dirty="0">
                <a:ln>
                  <a:noFill/>
                </a:ln>
                <a:solidFill>
                  <a:prstClr val="black"/>
                </a:solidFill>
                <a:effectLst/>
                <a:uLnTx/>
                <a:uFillTx/>
                <a:latin typeface="Century Gothic" panose="020B0502020202020204" pitchFamily="34" charset="0"/>
              </a:rPr>
              <a:t> al libre albedrío y a la hora del juicio cualquiera se puede declarar inocente porque puede argumentar que no había reglas para salvarse. Pero todos sabemos la regla: Juan 1:12, 3:16 y 3:18. La predestinación NO es apoyada por estos versículos y por muchos más. </a:t>
            </a:r>
          </a:p>
        </p:txBody>
      </p:sp>
    </p:spTree>
    <p:extLst>
      <p:ext uri="{BB962C8B-B14F-4D97-AF65-F5344CB8AC3E}">
        <p14:creationId xmlns:p14="http://schemas.microsoft.com/office/powerpoint/2010/main" val="680566970"/>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DIOS CASTIGARÁ ETERNAMENTE A LOS QUE RECHAZAN A CRISTO</a:t>
            </a:r>
            <a:endPar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98</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Dios declara que Él castigará a todos los que rechacen a Cristo -  Salmo 9:17;  Apocalipsis 20:15; Juan 3:18. </a:t>
            </a:r>
          </a:p>
          <a:p>
            <a:pPr marL="0" marR="0" lvl="0" indent="0" algn="just"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Salmo 9:17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rPr>
              <a:t>Los malos serán trasladados al </a:t>
            </a:r>
            <a:r>
              <a:rPr kumimoji="0" lang="es-ES" sz="1600" b="1" i="0" u="sng" strike="noStrike" kern="1200" cap="none" spc="0" normalizeH="0" baseline="0" noProof="0" dirty="0" err="1">
                <a:ln>
                  <a:noFill/>
                </a:ln>
                <a:solidFill>
                  <a:prstClr val="black"/>
                </a:solidFill>
                <a:effectLst/>
                <a:uLnTx/>
                <a:uFillTx/>
                <a:latin typeface="Century Gothic" panose="020B0502020202020204" pitchFamily="34" charset="0"/>
              </a:rPr>
              <a:t>Seol</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s-ES" sz="1600" b="1" i="0" u="none" strike="noStrike" kern="1200" cap="none" spc="0" normalizeH="0" baseline="0" noProof="0" dirty="0">
                <a:ln>
                  <a:noFill/>
                </a:ln>
                <a:solidFill>
                  <a:prstClr val="black"/>
                </a:solidFill>
                <a:effectLst/>
                <a:uLnTx/>
                <a:uFillTx/>
                <a:latin typeface="Century Gothic" panose="020B0502020202020204" pitchFamily="34" charset="0"/>
              </a:rPr>
              <a:t>Todas las gentes que se olvidan de Dios</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es-ES" sz="1600" dirty="0">
              <a:solidFill>
                <a:prstClr val="black"/>
              </a:solidFill>
              <a:latin typeface="Century Gothic" panose="020B0502020202020204" pitchFamily="34" charset="0"/>
            </a:endParaRPr>
          </a:p>
          <a:p>
            <a:pPr marL="0" marR="0" lvl="0" indent="0" algn="just"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s-ES" sz="1600" b="0" i="0" u="none" strike="noStrike" kern="1200" cap="none" spc="0" normalizeH="0" baseline="0" noProof="0" dirty="0" err="1">
                <a:ln>
                  <a:noFill/>
                </a:ln>
                <a:solidFill>
                  <a:prstClr val="black"/>
                </a:solidFill>
                <a:effectLst/>
                <a:uLnTx/>
                <a:uFillTx/>
                <a:latin typeface="Century Gothic" panose="020B0502020202020204" pitchFamily="34" charset="0"/>
              </a:rPr>
              <a:t>Apoc</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 20:15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rPr>
              <a:t>Y el que no se halló inscrito en el libro de la vida fue lanzado al lago de fuego.</a:t>
            </a:r>
          </a:p>
          <a:p>
            <a:pPr marL="0" marR="0" lvl="0" indent="0" algn="just"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Juan 3:18  El que en él cree, no es condenado; </a:t>
            </a:r>
            <a:r>
              <a:rPr kumimoji="0" lang="es-ES" sz="1600" b="1" i="0" u="sng" strike="noStrike" kern="1200" cap="none" spc="0" normalizeH="0" baseline="0" noProof="0" dirty="0">
                <a:ln>
                  <a:noFill/>
                </a:ln>
                <a:solidFill>
                  <a:prstClr val="black"/>
                </a:solidFill>
                <a:effectLst/>
                <a:uLnTx/>
                <a:uFillTx/>
                <a:latin typeface="Century Gothic" panose="020B0502020202020204" pitchFamily="34" charset="0"/>
              </a:rPr>
              <a:t>pero el que no cree, ya ha sido condenado</a:t>
            </a: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 porque no ha creído en el nombre del unigénito Hijo de Dios. </a:t>
            </a:r>
          </a:p>
          <a:p>
            <a:pPr marL="0" marR="0" lvl="0" indent="0" algn="just"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Los hombres serán arrojados al Lago de Fuego, no porque un decreto soberano y eterno los predestine a tal lugar, </a:t>
            </a:r>
            <a:r>
              <a:rPr kumimoji="0" lang="es-ES" sz="2400" b="1" i="0" u="sng" strike="noStrike" kern="1200" cap="none" spc="0" normalizeH="0" baseline="0" noProof="0" dirty="0">
                <a:ln>
                  <a:noFill/>
                </a:ln>
                <a:solidFill>
                  <a:prstClr val="black"/>
                </a:solidFill>
                <a:effectLst/>
                <a:uLnTx/>
                <a:uFillTx/>
                <a:latin typeface="Century Gothic" panose="020B0502020202020204" pitchFamily="34" charset="0"/>
              </a:rPr>
              <a:t>sino porque ellos, voluntariamente, han rechazado su única esperanza de salvación en Jesucristo</a:t>
            </a:r>
            <a:r>
              <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rPr>
              <a:t>.</a:t>
            </a:r>
          </a:p>
          <a:p>
            <a:pPr marL="0" marR="0" lvl="0" indent="0" algn="just"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s-ES" sz="24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s-ES" sz="1600" b="0" i="0" u="none" strike="noStrike" kern="1200" cap="none" spc="0" normalizeH="0" baseline="0" noProof="0" dirty="0">
                <a:ln>
                  <a:noFill/>
                </a:ln>
                <a:solidFill>
                  <a:prstClr val="black"/>
                </a:solidFill>
                <a:effectLst/>
                <a:uLnTx/>
                <a:uFillTx/>
                <a:latin typeface="Century Gothic" panose="020B0502020202020204" pitchFamily="34" charset="0"/>
              </a:rPr>
              <a:t>¡En este sentido, todos los pecadores están (en virtud de su pecado) predestinados a ir al Infierno — a menos que acepten a Cristo como Salvador antes de morir, a partir de lo cual, quedan predestinados a ir al cielo! </a:t>
            </a:r>
          </a:p>
        </p:txBody>
      </p:sp>
    </p:spTree>
    <p:extLst>
      <p:ext uri="{BB962C8B-B14F-4D97-AF65-F5344CB8AC3E}">
        <p14:creationId xmlns:p14="http://schemas.microsoft.com/office/powerpoint/2010/main" val="1913623120"/>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7B51-6781-00B7-D960-78BD466DC8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0F7CC-0610-9468-B1A0-91F84D1B41EE}"/>
              </a:ext>
            </a:extLst>
          </p:cNvPr>
          <p:cNvSpPr txBox="1"/>
          <p:nvPr/>
        </p:nvSpPr>
        <p:spPr>
          <a:xfrm>
            <a:off x="610401" y="102906"/>
            <a:ext cx="11333343"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a typeface="+mj-ea"/>
                <a:cs typeface="+mj-cs"/>
              </a:rPr>
              <a:t>CONCLUSIÓN:</a:t>
            </a:r>
            <a:endParaRPr kumimoji="0" lang="es-ES" sz="2000" b="1"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nvGrpSpPr>
          <p:cNvPr id="3" name="Group 2">
            <a:extLst>
              <a:ext uri="{FF2B5EF4-FFF2-40B4-BE49-F238E27FC236}">
                <a16:creationId xmlns:a16="http://schemas.microsoft.com/office/drawing/2014/main" id="{A2AE383C-EDB7-43A5-FBAC-585B1A89645B}"/>
              </a:ext>
            </a:extLst>
          </p:cNvPr>
          <p:cNvGrpSpPr/>
          <p:nvPr/>
        </p:nvGrpSpPr>
        <p:grpSpPr>
          <a:xfrm>
            <a:off x="38975" y="1091377"/>
            <a:ext cx="402488" cy="4148903"/>
            <a:chOff x="15071" y="1091377"/>
            <a:chExt cx="402488" cy="4148903"/>
          </a:xfrm>
        </p:grpSpPr>
        <p:grpSp>
          <p:nvGrpSpPr>
            <p:cNvPr id="6" name="Grupo 5">
              <a:extLst>
                <a:ext uri="{FF2B5EF4-FFF2-40B4-BE49-F238E27FC236}">
                  <a16:creationId xmlns:a16="http://schemas.microsoft.com/office/drawing/2014/main" id="{50FE4421-AAC0-09D2-70D6-E084DB3BBA6B}"/>
                </a:ext>
              </a:extLst>
            </p:cNvPr>
            <p:cNvGrpSpPr/>
            <p:nvPr/>
          </p:nvGrpSpPr>
          <p:grpSpPr>
            <a:xfrm>
              <a:off x="15071" y="1091377"/>
              <a:ext cx="402488" cy="4024210"/>
              <a:chOff x="15071" y="1091377"/>
              <a:chExt cx="402488" cy="4024210"/>
            </a:xfrm>
          </p:grpSpPr>
          <p:sp>
            <p:nvSpPr>
              <p:cNvPr id="10" name="Forma en L 12">
                <a:extLst>
                  <a:ext uri="{FF2B5EF4-FFF2-40B4-BE49-F238E27FC236}">
                    <a16:creationId xmlns:a16="http://schemas.microsoft.com/office/drawing/2014/main" id="{270E57C8-F863-E907-9994-4CBA22BB20C7}"/>
                  </a:ext>
                </a:extLst>
              </p:cNvPr>
              <p:cNvSpPr/>
              <p:nvPr/>
            </p:nvSpPr>
            <p:spPr>
              <a:xfrm rot="16200000">
                <a:off x="-680241" y="2287855"/>
                <a:ext cx="1792292" cy="398558"/>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uadroTexto 2">
                <a:extLst>
                  <a:ext uri="{FF2B5EF4-FFF2-40B4-BE49-F238E27FC236}">
                    <a16:creationId xmlns:a16="http://schemas.microsoft.com/office/drawing/2014/main" id="{61385A5E-2905-2882-CBDD-C7EE432C0518}"/>
                  </a:ext>
                </a:extLst>
              </p:cNvPr>
              <p:cNvSpPr txBox="1"/>
              <p:nvPr/>
            </p:nvSpPr>
            <p:spPr>
              <a:xfrm rot="16200000">
                <a:off x="-724364" y="2305387"/>
                <a:ext cx="18504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Apoyo doctrinal </a:t>
                </a:r>
              </a:p>
            </p:txBody>
          </p:sp>
          <p:sp>
            <p:nvSpPr>
              <p:cNvPr id="12" name="Forma en L 12">
                <a:extLst>
                  <a:ext uri="{FF2B5EF4-FFF2-40B4-BE49-F238E27FC236}">
                    <a16:creationId xmlns:a16="http://schemas.microsoft.com/office/drawing/2014/main" id="{508E1BA9-E946-4CA3-875C-247A5A30A775}"/>
                  </a:ext>
                </a:extLst>
              </p:cNvPr>
              <p:cNvSpPr/>
              <p:nvPr/>
            </p:nvSpPr>
            <p:spPr>
              <a:xfrm rot="16200000">
                <a:off x="15572" y="1128399"/>
                <a:ext cx="403863" cy="400111"/>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uadroTexto 2">
                <a:extLst>
                  <a:ext uri="{FF2B5EF4-FFF2-40B4-BE49-F238E27FC236}">
                    <a16:creationId xmlns:a16="http://schemas.microsoft.com/office/drawing/2014/main" id="{E14ED8F7-C9F5-0258-B5D9-C4FA77167BEC}"/>
                  </a:ext>
                </a:extLst>
              </p:cNvPr>
              <p:cNvSpPr txBox="1"/>
              <p:nvPr/>
            </p:nvSpPr>
            <p:spPr>
              <a:xfrm rot="16200000">
                <a:off x="-44381" y="1168912"/>
                <a:ext cx="4936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99</a:t>
                </a:r>
              </a:p>
            </p:txBody>
          </p:sp>
          <p:sp>
            <p:nvSpPr>
              <p:cNvPr id="14" name="Forma en L 12">
                <a:extLst>
                  <a:ext uri="{FF2B5EF4-FFF2-40B4-BE49-F238E27FC236}">
                    <a16:creationId xmlns:a16="http://schemas.microsoft.com/office/drawing/2014/main" id="{FFC10582-42C8-BEA6-E162-327D779DD8D8}"/>
                  </a:ext>
                </a:extLst>
              </p:cNvPr>
              <p:cNvSpPr/>
              <p:nvPr/>
            </p:nvSpPr>
            <p:spPr>
              <a:xfrm rot="16200000">
                <a:off x="-621249" y="4079157"/>
                <a:ext cx="1672750" cy="400110"/>
              </a:xfrm>
              <a:prstGeom prst="corner">
                <a:avLst>
                  <a:gd name="adj1" fmla="val 100000"/>
                  <a:gd name="adj2" fmla="val 205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SV"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CuadroTexto 2">
              <a:extLst>
                <a:ext uri="{FF2B5EF4-FFF2-40B4-BE49-F238E27FC236}">
                  <a16:creationId xmlns:a16="http://schemas.microsoft.com/office/drawing/2014/main" id="{916A641A-09C8-11CE-F5AD-7F66B76882E2}"/>
                </a:ext>
              </a:extLst>
            </p:cNvPr>
            <p:cNvSpPr txBox="1"/>
            <p:nvPr/>
          </p:nvSpPr>
          <p:spPr>
            <a:xfrm rot="16200000">
              <a:off x="-756857" y="4114092"/>
              <a:ext cx="191382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Teología Propia</a:t>
              </a:r>
            </a:p>
          </p:txBody>
        </p:sp>
      </p:grpSp>
      <p:sp>
        <p:nvSpPr>
          <p:cNvPr id="5" name="Marcador de contenido 2">
            <a:extLst>
              <a:ext uri="{FF2B5EF4-FFF2-40B4-BE49-F238E27FC236}">
                <a16:creationId xmlns:a16="http://schemas.microsoft.com/office/drawing/2014/main" id="{354FC633-3DBD-26D1-D08B-37EA365DEC92}"/>
              </a:ext>
            </a:extLst>
          </p:cNvPr>
          <p:cNvSpPr txBox="1">
            <a:spLocks/>
          </p:cNvSpPr>
          <p:nvPr/>
        </p:nvSpPr>
        <p:spPr>
          <a:xfrm>
            <a:off x="489326" y="573579"/>
            <a:ext cx="11577168" cy="6226230"/>
          </a:xfrm>
          <a:prstGeom prst="rect">
            <a:avLst/>
          </a:prstGeom>
          <a:ln w="38100">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Cuando se analizan en forma incorrecta los atributos de Dios no basándose en la biblia, resultan iglesias evangélicas que creen que la salvación se pierde (lo cual es incorrecto), y que ya Dios escogió a los que se van a salvar y por eso no salen a ganar almas (lo cual también es incorrecto), mientras que los creyentes bíblicos  creemos que la salvación no se pierde, ya que una vez que el verdadero creyente es bautizado por el Espíritu Santo su salvación es eterna de acuerdo con Efes 1:13-14, y también creemos que Dios murió por todo el mundo, pero la decisión de salvarse no es de Dios, sino de cada persona individualmente. Dios provee el camino y la puerta de salvación, pero es el hombre quien lo escoge.</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En cuanto a que la salvación no se pierde, se explicará ampliamente en la doctrina de la salvación.</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Ninguno puede comprender completamente los caminos de un Dios eterno y maravilloso.</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Ninguno puede explicar porque Dios es como es, hace lo que hace, o permite lo que permite. </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Los verdaderos creyentes no recurren a especulaciones filosóficas para obtener una explicación (Colosenses 2:8), sino que se basan en lo que Dios ha revelado en Su Palabra profética más segura: La Biblia.</a:t>
            </a: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s-ES" sz="2000" b="0" i="0" u="none" strike="noStrike" kern="1200" cap="none" spc="0" normalizeH="0" baseline="0" noProof="0" dirty="0">
                <a:ln>
                  <a:noFill/>
                </a:ln>
                <a:solidFill>
                  <a:prstClr val="black"/>
                </a:solidFill>
                <a:effectLst/>
                <a:uLnTx/>
                <a:uFillTx/>
                <a:latin typeface="Century Gothic" panose="020B0502020202020204" pitchFamily="34" charset="0"/>
              </a:rPr>
              <a:t>Col 2:8  Mirad que nadie os engañe por medio de filosofías y huecas sutilezas, según las tradiciones de los hombres, conforme a los rudimentos del mundo, y no según Cristo.</a:t>
            </a:r>
          </a:p>
        </p:txBody>
      </p:sp>
    </p:spTree>
    <p:extLst>
      <p:ext uri="{BB962C8B-B14F-4D97-AF65-F5344CB8AC3E}">
        <p14:creationId xmlns:p14="http://schemas.microsoft.com/office/powerpoint/2010/main" val="109297931"/>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194275" y="181957"/>
            <a:ext cx="11803450" cy="6494085"/>
          </a:xfrm>
          <a:prstGeom prst="rect">
            <a:avLst/>
          </a:prstGeom>
          <a:ln w="28575">
            <a:solidFill>
              <a:schemeClr val="tx1"/>
            </a:solidFill>
          </a:ln>
        </p:spPr>
        <p:txBody>
          <a:bodyPr wrap="square">
            <a:spAutoFit/>
          </a:bodyPr>
          <a:lstStyle/>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TIEMPO DE DESARROLLO DE ESTA PRESENTACIÓN, DEPENDE DEL CADA EXPOSITOR </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EL TIEMPO DE EXPOSICION PUEDE SER DE DOS HORAS O MUCHO MAS</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ESTA PRESENTACIÓN PUEDE EFECTUARSE EN DOS REUNIONES DE DOS HORAS, PERO DEPENDE DEL CONOCIMIENTO BIBLICO DEL EXPOSITOR, PARA EXPLICAR CON MAYOR PROFUNDIDAD CADA TEMA.</a:t>
            </a: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endPar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
                <a:srgbClr val="5B9BD5"/>
              </a:buClr>
              <a:buSzTx/>
              <a:buFont typeface="Wingdings" panose="05000000000000000000" pitchFamily="2" charset="2"/>
              <a:buChar char="ü"/>
              <a:tabLst/>
              <a:defRPr/>
            </a:pPr>
            <a:r>
              <a:rPr kumimoji="0" lang="es-ES" sz="3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SUGIEREN ENTRE 15 O 30 MINUTOS DE RECESO, DEPENDIENDO DEL NÚMERO DE LA AUDIENCIA. </a:t>
            </a:r>
          </a:p>
        </p:txBody>
      </p:sp>
    </p:spTree>
    <p:extLst>
      <p:ext uri="{BB962C8B-B14F-4D97-AF65-F5344CB8AC3E}">
        <p14:creationId xmlns:p14="http://schemas.microsoft.com/office/powerpoint/2010/main" val="52258357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5D4A264-E1D1-4E6A-B2E9-83EC51DD4921}"/>
              </a:ext>
            </a:extLst>
          </p:cNvPr>
          <p:cNvSpPr/>
          <p:nvPr/>
        </p:nvSpPr>
        <p:spPr>
          <a:xfrm>
            <a:off x="264322" y="181958"/>
            <a:ext cx="11663355" cy="6272400"/>
          </a:xfrm>
          <a:prstGeom prst="rect">
            <a:avLst/>
          </a:prstGeom>
          <a:ln>
            <a:solidFill>
              <a:schemeClr val="tx1"/>
            </a:solidFill>
          </a:ln>
        </p:spPr>
        <p:txBody>
          <a:bodyPr wrap="square">
            <a:normAutofit lnSpcReduction="10000"/>
          </a:bodyPr>
          <a:lstStyle/>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ESTE PRESENTACION ES GRATIS</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ESTA PROHIBIDA SU VENTA</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 PUEDE COMPARTIR GRATUITAMENTE</a:t>
            </a:r>
          </a:p>
          <a:p>
            <a:pPr marL="571500" marR="0" lvl="0" indent="-571500" algn="just" defTabSz="914400" rtl="0" eaLnBrk="1" fontAlgn="auto" latinLnBrk="0" hangingPunct="1">
              <a:lnSpc>
                <a:spcPct val="150000"/>
              </a:lnSpc>
              <a:spcBef>
                <a:spcPts val="0"/>
              </a:spcBef>
              <a:spcAft>
                <a:spcPts val="0"/>
              </a:spcAft>
              <a:buClr>
                <a:srgbClr val="5B9BD5"/>
              </a:buClr>
              <a:buSzTx/>
              <a:buFont typeface="Wingdings" panose="05000000000000000000" pitchFamily="2" charset="2"/>
              <a:buChar char="ü"/>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 TOTALMENTE EDITABLE A CRITERIO DEL USUARIO QUE UTILIZARA LA PRESENTACIÓN EN EL DISCIPULADO </a:t>
            </a:r>
          </a:p>
          <a:p>
            <a:pPr marL="571500" marR="0" lvl="0" indent="-571500" algn="just" defTabSz="914400" rtl="0" eaLnBrk="1" fontAlgn="auto" latinLnBrk="0" hangingPunct="1">
              <a:lnSpc>
                <a:spcPct val="150000"/>
              </a:lnSpc>
              <a:spcBef>
                <a:spcPts val="0"/>
              </a:spcBef>
              <a:spcAft>
                <a:spcPts val="0"/>
              </a:spcAft>
              <a:buClr>
                <a:srgbClr val="4472C4"/>
              </a:buClr>
              <a:buSzTx/>
              <a:buFont typeface="Calibri" panose="020F0502020204030204" pitchFamily="34" charset="0"/>
              <a:buChar char="†"/>
              <a:tabLst/>
              <a:defRPr/>
            </a:pPr>
            <a:r>
              <a:rPr kumimoji="0" lang="es-E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SOLO SE SUGIERE QUE SE ORE AL SEÑOR JESUCRISTO Y PEDIR LA DIRECCIÓN DEL ESPIRITU SANTO, PARA QUE LAS EDICIONES SEAN PARA ENRIQUECER ESTE MATERIAL DOCTRINAL</a:t>
            </a:r>
          </a:p>
        </p:txBody>
      </p:sp>
    </p:spTree>
    <p:extLst>
      <p:ext uri="{BB962C8B-B14F-4D97-AF65-F5344CB8AC3E}">
        <p14:creationId xmlns:p14="http://schemas.microsoft.com/office/powerpoint/2010/main" val="414934504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1" name="Rectangle 11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9" name="TextBox 178"/>
          <p:cNvSpPr txBox="1"/>
          <p:nvPr/>
        </p:nvSpPr>
        <p:spPr>
          <a:xfrm>
            <a:off x="1113810" y="2127922"/>
            <a:ext cx="4036334" cy="2387600"/>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000" b="1" i="0" u="none" strike="noStrike" kern="1200" cap="none" spc="0" normalizeH="0" baseline="0" noProof="0" dirty="0">
                <a:ln>
                  <a:noFill/>
                </a:ln>
                <a:solidFill>
                  <a:prstClr val="black"/>
                </a:solidFill>
                <a:effectLst/>
                <a:uLnTx/>
                <a:uFillTx/>
                <a:latin typeface="Calibri Light" panose="020F0302020204030204"/>
                <a:ea typeface="+mn-ea"/>
                <a:cs typeface="+mn-cs"/>
              </a:rPr>
              <a:t>TEOLOGIAS SISTEMATICAS CONSULTADAS</a:t>
            </a:r>
          </a:p>
        </p:txBody>
      </p:sp>
      <p:grpSp>
        <p:nvGrpSpPr>
          <p:cNvPr id="182" name="Group 12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83" name="Rectangle 12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 name="Rectangle 12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 name="Rectangle 12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86" name="Rectangle 12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7" name="Rectangle 18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Imagen 13">
            <a:extLst>
              <a:ext uri="{FF2B5EF4-FFF2-40B4-BE49-F238E27FC236}">
                <a16:creationId xmlns:a16="http://schemas.microsoft.com/office/drawing/2014/main" id="{01098E96-1F45-EE69-49DA-01E71961DF61}"/>
              </a:ext>
            </a:extLst>
          </p:cNvPr>
          <p:cNvPicPr>
            <a:picLocks noChangeAspect="1"/>
          </p:cNvPicPr>
          <p:nvPr/>
        </p:nvPicPr>
        <p:blipFill>
          <a:blip r:embed="rId2"/>
          <a:stretch>
            <a:fillRect/>
          </a:stretch>
        </p:blipFill>
        <p:spPr>
          <a:xfrm>
            <a:off x="6401693" y="666728"/>
            <a:ext cx="4577599" cy="5465791"/>
          </a:xfrm>
          <a:prstGeom prst="rect">
            <a:avLst/>
          </a:prstGeom>
        </p:spPr>
      </p:pic>
    </p:spTree>
    <p:extLst>
      <p:ext uri="{BB962C8B-B14F-4D97-AF65-F5344CB8AC3E}">
        <p14:creationId xmlns:p14="http://schemas.microsoft.com/office/powerpoint/2010/main" val="213040970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ustom Design">
  <a:themeElements>
    <a:clrScheme name="Custom 1">
      <a:dk1>
        <a:sysClr val="windowText" lastClr="000000"/>
      </a:dk1>
      <a:lt1>
        <a:sysClr val="window" lastClr="FFFFFF"/>
      </a:lt1>
      <a:dk2>
        <a:srgbClr val="000000"/>
      </a:dk2>
      <a:lt2>
        <a:srgbClr val="FFFFFF"/>
      </a:lt2>
      <a:accent1>
        <a:srgbClr val="E46C0A"/>
      </a:accent1>
      <a:accent2>
        <a:srgbClr val="404040"/>
      </a:accent2>
      <a:accent3>
        <a:srgbClr val="F79646"/>
      </a:accent3>
      <a:accent4>
        <a:srgbClr val="A6A6A6"/>
      </a:accent4>
      <a:accent5>
        <a:srgbClr val="E46C0A"/>
      </a:accent5>
      <a:accent6>
        <a:srgbClr val="404040"/>
      </a:accent6>
      <a:hlink>
        <a:srgbClr val="FFFFFF"/>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70C0"/>
        </a:solidFill>
        <a:ln>
          <a:noFill/>
        </a:ln>
      </a:spPr>
      <a:bodyPr rtlCol="0" anchor="ctr"/>
      <a:lstStyle>
        <a:defPPr algn="ctr">
          <a:defRPr sz="1050">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RISTIAN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Office Them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16978</TotalTime>
  <Words>5758</Words>
  <Application>Microsoft Office PowerPoint</Application>
  <PresentationFormat>Panorámica</PresentationFormat>
  <Paragraphs>499</Paragraphs>
  <Slides>36</Slides>
  <Notes>4</Notes>
  <HiddenSlides>0</HiddenSlides>
  <MMClips>0</MMClips>
  <ScaleCrop>false</ScaleCrop>
  <HeadingPairs>
    <vt:vector size="6" baseType="variant">
      <vt:variant>
        <vt:lpstr>Fuentes usadas</vt:lpstr>
      </vt:variant>
      <vt:variant>
        <vt:i4>8</vt:i4>
      </vt:variant>
      <vt:variant>
        <vt:lpstr>Tema</vt:lpstr>
      </vt:variant>
      <vt:variant>
        <vt:i4>6</vt:i4>
      </vt:variant>
      <vt:variant>
        <vt:lpstr>Títulos de diapositiva</vt:lpstr>
      </vt:variant>
      <vt:variant>
        <vt:i4>36</vt:i4>
      </vt:variant>
    </vt:vector>
  </HeadingPairs>
  <TitlesOfParts>
    <vt:vector size="50" baseType="lpstr">
      <vt:lpstr>Arial</vt:lpstr>
      <vt:lpstr>Avenir Next LT Pro</vt:lpstr>
      <vt:lpstr>Calibri</vt:lpstr>
      <vt:lpstr>Calibri Light</vt:lpstr>
      <vt:lpstr>Century Gothic</vt:lpstr>
      <vt:lpstr>Georgia</vt:lpstr>
      <vt:lpstr>IBM Plex Serif SemiBold</vt:lpstr>
      <vt:lpstr>Wingdings</vt:lpstr>
      <vt:lpstr>Office Theme</vt:lpstr>
      <vt:lpstr>3_Tema de Office</vt:lpstr>
      <vt:lpstr>2_Tema de Office</vt:lpstr>
      <vt:lpstr>Custom Design</vt:lpstr>
      <vt:lpstr>CRISTIANO</vt:lpstr>
      <vt:lpstr>1_Office Theme</vt:lpstr>
      <vt:lpstr>Presentación de PowerPoint</vt:lpstr>
      <vt:lpstr>TEOLOGIA PROPIA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Biblia: Generalidades</dc:title>
  <dc:creator>Ricardo Hernandez</dc:creator>
  <cp:lastModifiedBy>Ricardo Hernandez</cp:lastModifiedBy>
  <cp:revision>2544</cp:revision>
  <cp:lastPrinted>2023-08-25T23:32:00Z</cp:lastPrinted>
  <dcterms:created xsi:type="dcterms:W3CDTF">2017-10-23T23:04:17Z</dcterms:created>
  <dcterms:modified xsi:type="dcterms:W3CDTF">2024-04-10T23:06:13Z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42304aa-e72d-450f-bbb5-96348bf7644c_Enabled">
    <vt:lpwstr>True</vt:lpwstr>
  </property>
  <property fmtid="{D5CDD505-2E9C-101B-9397-08002B2CF9AE}" pid="3" name="MSIP_Label_a42304aa-e72d-450f-bbb5-96348bf7644c_SiteId">
    <vt:lpwstr>7c5437cb-1f95-4268-96ec-e7c338e3c423</vt:lpwstr>
  </property>
  <property fmtid="{D5CDD505-2E9C-101B-9397-08002B2CF9AE}" pid="4" name="MSIP_Label_a42304aa-e72d-450f-bbb5-96348bf7644c_Ref">
    <vt:lpwstr>https://api.informationprotection.azure.com/api/7c5437cb-1f95-4268-96ec-e7c338e3c423</vt:lpwstr>
  </property>
  <property fmtid="{D5CDD505-2E9C-101B-9397-08002B2CF9AE}" pid="5" name="MSIP_Label_a42304aa-e72d-450f-bbb5-96348bf7644c_Owner">
    <vt:lpwstr>ricardo.hernandez@grupopoma.com</vt:lpwstr>
  </property>
  <property fmtid="{D5CDD505-2E9C-101B-9397-08002B2CF9AE}" pid="6" name="MSIP_Label_a42304aa-e72d-450f-bbb5-96348bf7644c_SetDate">
    <vt:lpwstr>2018-01-22T17:22:04.7416906-06:00</vt:lpwstr>
  </property>
  <property fmtid="{D5CDD505-2E9C-101B-9397-08002B2CF9AE}" pid="7" name="MSIP_Label_a42304aa-e72d-450f-bbb5-96348bf7644c_Name">
    <vt:lpwstr>Personal</vt:lpwstr>
  </property>
  <property fmtid="{D5CDD505-2E9C-101B-9397-08002B2CF9AE}" pid="8" name="MSIP_Label_a42304aa-e72d-450f-bbb5-96348bf7644c_Application">
    <vt:lpwstr>Microsoft Azure Information Protection</vt:lpwstr>
  </property>
  <property fmtid="{D5CDD505-2E9C-101B-9397-08002B2CF9AE}" pid="9" name="MSIP_Label_a42304aa-e72d-450f-bbb5-96348bf7644c_Extended_MSFT_Method">
    <vt:lpwstr>Automatic</vt:lpwstr>
  </property>
  <property fmtid="{D5CDD505-2E9C-101B-9397-08002B2CF9AE}" pid="10" name="Sensitivity">
    <vt:lpwstr>Personal</vt:lpwstr>
  </property>
</Properties>
</file>