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20" r:id="rId5"/>
  </p:sldMasterIdLst>
  <p:notesMasterIdLst>
    <p:notesMasterId r:id="rId40"/>
  </p:notesMasterIdLst>
  <p:sldIdLst>
    <p:sldId id="1478" r:id="rId6"/>
    <p:sldId id="1679" r:id="rId7"/>
    <p:sldId id="1683" r:id="rId8"/>
    <p:sldId id="1685" r:id="rId9"/>
    <p:sldId id="1686" r:id="rId10"/>
    <p:sldId id="1687" r:id="rId11"/>
    <p:sldId id="1688" r:id="rId12"/>
    <p:sldId id="1689" r:id="rId13"/>
    <p:sldId id="1690" r:id="rId14"/>
    <p:sldId id="1691" r:id="rId15"/>
    <p:sldId id="1692" r:id="rId16"/>
    <p:sldId id="1693" r:id="rId17"/>
    <p:sldId id="1694" r:id="rId18"/>
    <p:sldId id="1695" r:id="rId19"/>
    <p:sldId id="478" r:id="rId20"/>
    <p:sldId id="1696" r:id="rId21"/>
    <p:sldId id="1697" r:id="rId22"/>
    <p:sldId id="1698" r:id="rId23"/>
    <p:sldId id="1699" r:id="rId24"/>
    <p:sldId id="1701" r:id="rId25"/>
    <p:sldId id="1702" r:id="rId26"/>
    <p:sldId id="1703" r:id="rId27"/>
    <p:sldId id="1704" r:id="rId28"/>
    <p:sldId id="1705" r:id="rId29"/>
    <p:sldId id="1706" r:id="rId30"/>
    <p:sldId id="1707" r:id="rId31"/>
    <p:sldId id="1709" r:id="rId32"/>
    <p:sldId id="1708" r:id="rId33"/>
    <p:sldId id="1711" r:id="rId34"/>
    <p:sldId id="1710" r:id="rId35"/>
    <p:sldId id="1713" r:id="rId36"/>
    <p:sldId id="1712" r:id="rId37"/>
    <p:sldId id="1477" r:id="rId38"/>
    <p:sldId id="257" r:id="rId39"/>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0"/>
  </p:normalViewPr>
  <p:slideViewPr>
    <p:cSldViewPr snapToGrid="0">
      <p:cViewPr varScale="1">
        <p:scale>
          <a:sx n="115" d="100"/>
          <a:sy n="115"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23/4/2024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23/04/2024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23/04/2024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23/04/2024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23/04/2024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23/04/2024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23/04/2024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23/04/2024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23/04/2024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23/04/2024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23/04/2024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23/04/2024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23/04/2024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23/04/2024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23/04/2024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23/04/2024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5443" y="2366770"/>
            <a:ext cx="6590218" cy="2095193"/>
          </a:xfrm>
        </p:spPr>
        <p:txBody>
          <a:bodyPr anchor="b"/>
          <a:lstStyle>
            <a:lvl1pPr algn="r">
              <a:defRPr sz="6000" b="1" i="0">
                <a:solidFill>
                  <a:schemeClr val="accent2"/>
                </a:solidFill>
                <a:latin typeface="Arial (Body)"/>
              </a:defRPr>
            </a:lvl1pPr>
          </a:lstStyle>
          <a:p>
            <a:r>
              <a:rPr lang="en-US"/>
              <a:t>Click to edit Master title style</a:t>
            </a:r>
          </a:p>
        </p:txBody>
      </p:sp>
      <p:sp>
        <p:nvSpPr>
          <p:cNvPr id="3" name="Subtitle 2"/>
          <p:cNvSpPr>
            <a:spLocks noGrp="1"/>
          </p:cNvSpPr>
          <p:nvPr>
            <p:ph type="subTitle" idx="1"/>
          </p:nvPr>
        </p:nvSpPr>
        <p:spPr>
          <a:xfrm>
            <a:off x="7250172" y="1295400"/>
            <a:ext cx="4724400" cy="533382"/>
          </a:xfrm>
        </p:spPr>
        <p:txBody>
          <a:bodyPr>
            <a:normAutofit/>
          </a:bodyPr>
          <a:lstStyle>
            <a:lvl1pPr marL="0" indent="0" algn="r">
              <a:buNone/>
              <a:defRPr sz="1800" b="1" i="1">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14BB5323-07D7-476D-A909-6855879F8AAF}" type="datetime1">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3F49C-3B10-4F28-8224-391E82F3CC13}" type="slidenum">
              <a:rPr lang="en-US" smtClean="0"/>
              <a:t>‹Nº›</a:t>
            </a:fld>
            <a:endParaRPr lang="en-US"/>
          </a:p>
        </p:txBody>
      </p:sp>
      <p:sp>
        <p:nvSpPr>
          <p:cNvPr id="11" name="Isosceles Triangle 10"/>
          <p:cNvSpPr/>
          <p:nvPr userDrawn="1"/>
        </p:nvSpPr>
        <p:spPr>
          <a:xfrm rot="5400000">
            <a:off x="168154" y="821568"/>
            <a:ext cx="6296678" cy="5428186"/>
          </a:xfrm>
          <a:prstGeom prst="triangle">
            <a:avLst/>
          </a:prstGeom>
          <a:gradFill flip="none" rotWithShape="1">
            <a:gsLst>
              <a:gs pos="23000">
                <a:srgbClr val="67D29D"/>
              </a:gs>
              <a:gs pos="54000">
                <a:srgbClr val="3884CE"/>
              </a:gs>
              <a:gs pos="100000">
                <a:srgbClr val="34435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userDrawn="1"/>
        </p:nvGrpSpPr>
        <p:grpSpPr>
          <a:xfrm>
            <a:off x="255550" y="346184"/>
            <a:ext cx="11936450" cy="6350384"/>
            <a:chOff x="255550" y="346184"/>
            <a:chExt cx="11936450" cy="6350384"/>
          </a:xfrm>
        </p:grpSpPr>
        <p:sp>
          <p:nvSpPr>
            <p:cNvPr id="7" name="Rectangle 6"/>
            <p:cNvSpPr/>
            <p:nvPr userDrawn="1"/>
          </p:nvSpPr>
          <p:spPr>
            <a:xfrm>
              <a:off x="3371173" y="2223843"/>
              <a:ext cx="8820827" cy="2372214"/>
            </a:xfrm>
            <a:prstGeom prst="rect">
              <a:avLst/>
            </a:prstGeom>
            <a:solidFill>
              <a:srgbClr val="DFD2C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2628900" y="2039817"/>
              <a:ext cx="9563100" cy="2782685"/>
              <a:chOff x="5177692" y="2039817"/>
              <a:chExt cx="7014308" cy="2782685"/>
            </a:xfrm>
          </p:grpSpPr>
          <p:sp>
            <p:nvSpPr>
              <p:cNvPr id="9" name="Freeform 8"/>
              <p:cNvSpPr/>
              <p:nvPr/>
            </p:nvSpPr>
            <p:spPr>
              <a:xfrm>
                <a:off x="5177692" y="2039817"/>
                <a:ext cx="7014308" cy="123568"/>
              </a:xfrm>
              <a:custGeom>
                <a:avLst/>
                <a:gdLst>
                  <a:gd name="connsiteX0" fmla="*/ 0 w 7014308"/>
                  <a:gd name="connsiteY0" fmla="*/ 100199 h 123568"/>
                  <a:gd name="connsiteX1" fmla="*/ 15000 w 7014308"/>
                  <a:gd name="connsiteY1" fmla="*/ 123568 h 123568"/>
                  <a:gd name="connsiteX2" fmla="*/ 0 w 7014308"/>
                  <a:gd name="connsiteY2" fmla="*/ 123568 h 123568"/>
                  <a:gd name="connsiteX3" fmla="*/ 194938 w 7014308"/>
                  <a:gd name="connsiteY3" fmla="*/ 0 h 123568"/>
                  <a:gd name="connsiteX4" fmla="*/ 7014308 w 7014308"/>
                  <a:gd name="connsiteY4" fmla="*/ 0 h 123568"/>
                  <a:gd name="connsiteX5" fmla="*/ 7014308 w 7014308"/>
                  <a:gd name="connsiteY5" fmla="*/ 123568 h 123568"/>
                  <a:gd name="connsiteX6" fmla="*/ 274255 w 7014308"/>
                  <a:gd name="connsiteY6" fmla="*/ 123568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4308" h="123568">
                    <a:moveTo>
                      <a:pt x="0" y="100199"/>
                    </a:moveTo>
                    <a:lnTo>
                      <a:pt x="15000" y="123568"/>
                    </a:lnTo>
                    <a:lnTo>
                      <a:pt x="0" y="123568"/>
                    </a:lnTo>
                    <a:close/>
                    <a:moveTo>
                      <a:pt x="194938" y="0"/>
                    </a:moveTo>
                    <a:lnTo>
                      <a:pt x="7014308" y="0"/>
                    </a:lnTo>
                    <a:lnTo>
                      <a:pt x="7014308" y="123568"/>
                    </a:lnTo>
                    <a:lnTo>
                      <a:pt x="274255" y="123568"/>
                    </a:lnTo>
                    <a:close/>
                  </a:path>
                </a:pathLst>
              </a:custGeom>
              <a:gradFill>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flipV="1">
                <a:off x="5177692" y="4698934"/>
                <a:ext cx="7014308" cy="123568"/>
              </a:xfrm>
              <a:custGeom>
                <a:avLst/>
                <a:gdLst>
                  <a:gd name="connsiteX0" fmla="*/ 0 w 7014308"/>
                  <a:gd name="connsiteY0" fmla="*/ 100199 h 123568"/>
                  <a:gd name="connsiteX1" fmla="*/ 15000 w 7014308"/>
                  <a:gd name="connsiteY1" fmla="*/ 123568 h 123568"/>
                  <a:gd name="connsiteX2" fmla="*/ 0 w 7014308"/>
                  <a:gd name="connsiteY2" fmla="*/ 123568 h 123568"/>
                  <a:gd name="connsiteX3" fmla="*/ 194938 w 7014308"/>
                  <a:gd name="connsiteY3" fmla="*/ 0 h 123568"/>
                  <a:gd name="connsiteX4" fmla="*/ 7014308 w 7014308"/>
                  <a:gd name="connsiteY4" fmla="*/ 0 h 123568"/>
                  <a:gd name="connsiteX5" fmla="*/ 7014308 w 7014308"/>
                  <a:gd name="connsiteY5" fmla="*/ 123568 h 123568"/>
                  <a:gd name="connsiteX6" fmla="*/ 274255 w 7014308"/>
                  <a:gd name="connsiteY6" fmla="*/ 123568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4308" h="123568">
                    <a:moveTo>
                      <a:pt x="0" y="100199"/>
                    </a:moveTo>
                    <a:lnTo>
                      <a:pt x="15000" y="123568"/>
                    </a:lnTo>
                    <a:lnTo>
                      <a:pt x="0" y="123568"/>
                    </a:lnTo>
                    <a:close/>
                    <a:moveTo>
                      <a:pt x="194938" y="0"/>
                    </a:moveTo>
                    <a:lnTo>
                      <a:pt x="7014308" y="0"/>
                    </a:lnTo>
                    <a:lnTo>
                      <a:pt x="7014308" y="123568"/>
                    </a:lnTo>
                    <a:lnTo>
                      <a:pt x="274255" y="123568"/>
                    </a:lnTo>
                    <a:close/>
                  </a:path>
                </a:pathLst>
              </a:custGeom>
              <a:gradFill>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Isosceles Triangle 11"/>
            <p:cNvSpPr/>
            <p:nvPr userDrawn="1"/>
          </p:nvSpPr>
          <p:spPr>
            <a:xfrm rot="5400000">
              <a:off x="-251329" y="853063"/>
              <a:ext cx="6188951" cy="5175193"/>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3" name="Group 12"/>
            <p:cNvGrpSpPr/>
            <p:nvPr userDrawn="1"/>
          </p:nvGrpSpPr>
          <p:grpSpPr>
            <a:xfrm>
              <a:off x="3371173" y="3180932"/>
              <a:ext cx="2915420" cy="3111485"/>
              <a:chOff x="3533733" y="3180932"/>
              <a:chExt cx="2915420" cy="3111485"/>
            </a:xfrm>
          </p:grpSpPr>
          <p:sp>
            <p:nvSpPr>
              <p:cNvPr id="14" name="Isosceles Triangle 13"/>
              <p:cNvSpPr/>
              <p:nvPr/>
            </p:nvSpPr>
            <p:spPr>
              <a:xfrm rot="5400000">
                <a:off x="3552256" y="3395520"/>
                <a:ext cx="3111485" cy="2682309"/>
              </a:xfrm>
              <a:prstGeom prst="triangle">
                <a:avLst/>
              </a:prstGeom>
              <a:gradFill flip="none" rotWithShape="1">
                <a:gsLst>
                  <a:gs pos="23000">
                    <a:srgbClr val="67D29D"/>
                  </a:gs>
                  <a:gs pos="54000">
                    <a:srgbClr val="3884CE"/>
                  </a:gs>
                  <a:gs pos="100000">
                    <a:srgbClr val="344359"/>
                  </a:gs>
                </a:gsLst>
                <a:lin ang="5400000" scaled="0"/>
                <a:tileRect/>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5400000">
                <a:off x="3295277" y="3524886"/>
                <a:ext cx="2911458" cy="2434546"/>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71900" y="375604"/>
              <a:ext cx="5449122" cy="6320964"/>
            </a:xfrm>
            <a:custGeom>
              <a:avLst/>
              <a:gdLst>
                <a:gd name="connsiteX0" fmla="*/ 0 w 5449122"/>
                <a:gd name="connsiteY0" fmla="*/ 0 h 6320964"/>
                <a:gd name="connsiteX1" fmla="*/ 5449122 w 5449122"/>
                <a:gd name="connsiteY1" fmla="*/ 3160482 h 6320964"/>
                <a:gd name="connsiteX2" fmla="*/ 0 w 5449122"/>
                <a:gd name="connsiteY2" fmla="*/ 6320964 h 6320964"/>
              </a:gdLst>
              <a:ahLst/>
              <a:cxnLst>
                <a:cxn ang="0">
                  <a:pos x="connsiteX0" y="connsiteY0"/>
                </a:cxn>
                <a:cxn ang="0">
                  <a:pos x="connsiteX1" y="connsiteY1"/>
                </a:cxn>
                <a:cxn ang="0">
                  <a:pos x="connsiteX2" y="connsiteY2"/>
                </a:cxn>
              </a:cxnLst>
              <a:rect l="l" t="t" r="r" b="b"/>
              <a:pathLst>
                <a:path w="5449122" h="6320964">
                  <a:moveTo>
                    <a:pt x="0" y="0"/>
                  </a:moveTo>
                  <a:lnTo>
                    <a:pt x="5449122" y="3160482"/>
                  </a:lnTo>
                  <a:lnTo>
                    <a:pt x="0" y="6320964"/>
                  </a:lnTo>
                  <a:close/>
                </a:path>
              </a:pathLst>
            </a:custGeom>
            <a:effectLst>
              <a:outerShdw blurRad="63500" algn="ctr" rotWithShape="0">
                <a:prstClr val="black">
                  <a:alpha val="40000"/>
                </a:prstClr>
              </a:outerShdw>
            </a:effectLst>
          </p:spPr>
        </p:pic>
      </p:grpSp>
      <p:sp>
        <p:nvSpPr>
          <p:cNvPr id="17" name="Isosceles Triangle 16"/>
          <p:cNvSpPr/>
          <p:nvPr userDrawn="1"/>
        </p:nvSpPr>
        <p:spPr>
          <a:xfrm rot="5400000">
            <a:off x="3041798" y="4010998"/>
            <a:ext cx="2911458" cy="2434546"/>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187293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C617D3-B8BA-45E2-9C79-A5BEAA4E9961}" type="datetime1">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31830502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899160"/>
            <a:ext cx="12192000" cy="5958840"/>
          </a:xfrm>
          <a:custGeom>
            <a:avLst/>
            <a:gdLst>
              <a:gd name="connsiteX0" fmla="*/ 0 w 12192000"/>
              <a:gd name="connsiteY0" fmla="*/ 0 h 5958840"/>
              <a:gd name="connsiteX1" fmla="*/ 12192000 w 12192000"/>
              <a:gd name="connsiteY1" fmla="*/ 0 h 5958840"/>
              <a:gd name="connsiteX2" fmla="*/ 12192000 w 12192000"/>
              <a:gd name="connsiteY2" fmla="*/ 5958840 h 5958840"/>
              <a:gd name="connsiteX3" fmla="*/ 0 w 12192000"/>
              <a:gd name="connsiteY3" fmla="*/ 5958840 h 5958840"/>
            </a:gdLst>
            <a:ahLst/>
            <a:cxnLst>
              <a:cxn ang="0">
                <a:pos x="connsiteX0" y="connsiteY0"/>
              </a:cxn>
              <a:cxn ang="0">
                <a:pos x="connsiteX1" y="connsiteY1"/>
              </a:cxn>
              <a:cxn ang="0">
                <a:pos x="connsiteX2" y="connsiteY2"/>
              </a:cxn>
              <a:cxn ang="0">
                <a:pos x="connsiteX3" y="connsiteY3"/>
              </a:cxn>
            </a:cxnLst>
            <a:rect l="l" t="t" r="r" b="b"/>
            <a:pathLst>
              <a:path w="12192000" h="5958840">
                <a:moveTo>
                  <a:pt x="0" y="0"/>
                </a:moveTo>
                <a:lnTo>
                  <a:pt x="12192000" y="0"/>
                </a:lnTo>
                <a:lnTo>
                  <a:pt x="12192000" y="5958840"/>
                </a:lnTo>
                <a:lnTo>
                  <a:pt x="0" y="595884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1F2CEE-165C-4FA7-8B19-F5F99791EB6D}"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137557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8469325" y="1035467"/>
            <a:ext cx="3259379" cy="2064294"/>
          </a:xfrm>
          <a:custGeom>
            <a:avLst/>
            <a:gdLst>
              <a:gd name="connsiteX0" fmla="*/ 0 w 3259379"/>
              <a:gd name="connsiteY0" fmla="*/ 0 h 2064294"/>
              <a:gd name="connsiteX1" fmla="*/ 3259379 w 3259379"/>
              <a:gd name="connsiteY1" fmla="*/ 0 h 2064294"/>
              <a:gd name="connsiteX2" fmla="*/ 3259379 w 3259379"/>
              <a:gd name="connsiteY2" fmla="*/ 2064294 h 2064294"/>
              <a:gd name="connsiteX3" fmla="*/ 0 w 3259379"/>
              <a:gd name="connsiteY3" fmla="*/ 2064294 h 2064294"/>
            </a:gdLst>
            <a:ahLst/>
            <a:cxnLst>
              <a:cxn ang="0">
                <a:pos x="connsiteX0" y="connsiteY0"/>
              </a:cxn>
              <a:cxn ang="0">
                <a:pos x="connsiteX1" y="connsiteY1"/>
              </a:cxn>
              <a:cxn ang="0">
                <a:pos x="connsiteX2" y="connsiteY2"/>
              </a:cxn>
              <a:cxn ang="0">
                <a:pos x="connsiteX3" y="connsiteY3"/>
              </a:cxn>
            </a:cxnLst>
            <a:rect l="l" t="t" r="r" b="b"/>
            <a:pathLst>
              <a:path w="3259379" h="2064294">
                <a:moveTo>
                  <a:pt x="0" y="0"/>
                </a:moveTo>
                <a:lnTo>
                  <a:pt x="3259379" y="0"/>
                </a:lnTo>
                <a:lnTo>
                  <a:pt x="3259379" y="2064294"/>
                </a:lnTo>
                <a:lnTo>
                  <a:pt x="0" y="2064294"/>
                </a:lnTo>
                <a:close/>
              </a:path>
            </a:pathLst>
          </a:custGeom>
        </p:spPr>
        <p:txBody>
          <a:bodyPr wrap="square">
            <a:noAutofit/>
          </a:bodyPr>
          <a:lstStyle/>
          <a:p>
            <a:endParaRPr lang="en-US"/>
          </a:p>
        </p:txBody>
      </p:sp>
      <p:sp>
        <p:nvSpPr>
          <p:cNvPr id="12" name="Picture Placeholder 11"/>
          <p:cNvSpPr>
            <a:spLocks noGrp="1"/>
          </p:cNvSpPr>
          <p:nvPr>
            <p:ph type="pic" sz="quarter" idx="14"/>
          </p:nvPr>
        </p:nvSpPr>
        <p:spPr>
          <a:xfrm>
            <a:off x="8469325" y="3875534"/>
            <a:ext cx="3259379" cy="2064294"/>
          </a:xfrm>
          <a:custGeom>
            <a:avLst/>
            <a:gdLst>
              <a:gd name="connsiteX0" fmla="*/ 0 w 3259379"/>
              <a:gd name="connsiteY0" fmla="*/ 0 h 2064294"/>
              <a:gd name="connsiteX1" fmla="*/ 3259379 w 3259379"/>
              <a:gd name="connsiteY1" fmla="*/ 0 h 2064294"/>
              <a:gd name="connsiteX2" fmla="*/ 3259379 w 3259379"/>
              <a:gd name="connsiteY2" fmla="*/ 2064294 h 2064294"/>
              <a:gd name="connsiteX3" fmla="*/ 0 w 3259379"/>
              <a:gd name="connsiteY3" fmla="*/ 2064294 h 2064294"/>
            </a:gdLst>
            <a:ahLst/>
            <a:cxnLst>
              <a:cxn ang="0">
                <a:pos x="connsiteX0" y="connsiteY0"/>
              </a:cxn>
              <a:cxn ang="0">
                <a:pos x="connsiteX1" y="connsiteY1"/>
              </a:cxn>
              <a:cxn ang="0">
                <a:pos x="connsiteX2" y="connsiteY2"/>
              </a:cxn>
              <a:cxn ang="0">
                <a:pos x="connsiteX3" y="connsiteY3"/>
              </a:cxn>
            </a:cxnLst>
            <a:rect l="l" t="t" r="r" b="b"/>
            <a:pathLst>
              <a:path w="3259379" h="2064294">
                <a:moveTo>
                  <a:pt x="0" y="0"/>
                </a:moveTo>
                <a:lnTo>
                  <a:pt x="3259379" y="0"/>
                </a:lnTo>
                <a:lnTo>
                  <a:pt x="3259379" y="2064294"/>
                </a:lnTo>
                <a:lnTo>
                  <a:pt x="0" y="206429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C88385-450B-4B46-BB49-EBCB74143A61}"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592532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849212" y="3837196"/>
            <a:ext cx="2531796" cy="2258255"/>
          </a:xfrm>
          <a:custGeom>
            <a:avLst/>
            <a:gdLst>
              <a:gd name="connsiteX0" fmla="*/ 564564 w 2531796"/>
              <a:gd name="connsiteY0" fmla="*/ 0 h 2258255"/>
              <a:gd name="connsiteX1" fmla="*/ 2531796 w 2531796"/>
              <a:gd name="connsiteY1" fmla="*/ 0 h 2258255"/>
              <a:gd name="connsiteX2" fmla="*/ 1967232 w 2531796"/>
              <a:gd name="connsiteY2" fmla="*/ 2258255 h 2258255"/>
              <a:gd name="connsiteX3" fmla="*/ 0 w 2531796"/>
              <a:gd name="connsiteY3" fmla="*/ 2258255 h 2258255"/>
            </a:gdLst>
            <a:ahLst/>
            <a:cxnLst>
              <a:cxn ang="0">
                <a:pos x="connsiteX0" y="connsiteY0"/>
              </a:cxn>
              <a:cxn ang="0">
                <a:pos x="connsiteX1" y="connsiteY1"/>
              </a:cxn>
              <a:cxn ang="0">
                <a:pos x="connsiteX2" y="connsiteY2"/>
              </a:cxn>
              <a:cxn ang="0">
                <a:pos x="connsiteX3" y="connsiteY3"/>
              </a:cxn>
            </a:cxnLst>
            <a:rect l="l" t="t" r="r" b="b"/>
            <a:pathLst>
              <a:path w="2531796" h="2258255">
                <a:moveTo>
                  <a:pt x="564564" y="0"/>
                </a:moveTo>
                <a:lnTo>
                  <a:pt x="2531796" y="0"/>
                </a:lnTo>
                <a:lnTo>
                  <a:pt x="1967232" y="2258255"/>
                </a:lnTo>
                <a:lnTo>
                  <a:pt x="0" y="2258255"/>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4048390" y="3837196"/>
            <a:ext cx="2531796" cy="2258255"/>
          </a:xfrm>
          <a:custGeom>
            <a:avLst/>
            <a:gdLst>
              <a:gd name="connsiteX0" fmla="*/ 564564 w 2531796"/>
              <a:gd name="connsiteY0" fmla="*/ 0 h 2258255"/>
              <a:gd name="connsiteX1" fmla="*/ 2531796 w 2531796"/>
              <a:gd name="connsiteY1" fmla="*/ 0 h 2258255"/>
              <a:gd name="connsiteX2" fmla="*/ 1967232 w 2531796"/>
              <a:gd name="connsiteY2" fmla="*/ 2258255 h 2258255"/>
              <a:gd name="connsiteX3" fmla="*/ 0 w 2531796"/>
              <a:gd name="connsiteY3" fmla="*/ 2258255 h 2258255"/>
            </a:gdLst>
            <a:ahLst/>
            <a:cxnLst>
              <a:cxn ang="0">
                <a:pos x="connsiteX0" y="connsiteY0"/>
              </a:cxn>
              <a:cxn ang="0">
                <a:pos x="connsiteX1" y="connsiteY1"/>
              </a:cxn>
              <a:cxn ang="0">
                <a:pos x="connsiteX2" y="connsiteY2"/>
              </a:cxn>
              <a:cxn ang="0">
                <a:pos x="connsiteX3" y="connsiteY3"/>
              </a:cxn>
            </a:cxnLst>
            <a:rect l="l" t="t" r="r" b="b"/>
            <a:pathLst>
              <a:path w="2531796" h="2258255">
                <a:moveTo>
                  <a:pt x="564564" y="0"/>
                </a:moveTo>
                <a:lnTo>
                  <a:pt x="2531796" y="0"/>
                </a:lnTo>
                <a:lnTo>
                  <a:pt x="1967232" y="2258255"/>
                </a:lnTo>
                <a:lnTo>
                  <a:pt x="0" y="2258255"/>
                </a:lnTo>
                <a:close/>
              </a:path>
            </a:pathLst>
          </a:custGeom>
        </p:spPr>
        <p:txBody>
          <a:bodyPr wrap="square">
            <a:noAutofit/>
          </a:bodyPr>
          <a:lstStyle/>
          <a:p>
            <a:endParaRPr lang="en-US"/>
          </a:p>
        </p:txBody>
      </p:sp>
      <p:sp>
        <p:nvSpPr>
          <p:cNvPr id="15" name="Picture Placeholder 14"/>
          <p:cNvSpPr>
            <a:spLocks noGrp="1"/>
          </p:cNvSpPr>
          <p:nvPr>
            <p:ph type="pic" sz="quarter" idx="15"/>
          </p:nvPr>
        </p:nvSpPr>
        <p:spPr>
          <a:xfrm>
            <a:off x="7247568" y="3837196"/>
            <a:ext cx="2531796" cy="2258255"/>
          </a:xfrm>
          <a:custGeom>
            <a:avLst/>
            <a:gdLst>
              <a:gd name="connsiteX0" fmla="*/ 564564 w 2531796"/>
              <a:gd name="connsiteY0" fmla="*/ 0 h 2258255"/>
              <a:gd name="connsiteX1" fmla="*/ 2531796 w 2531796"/>
              <a:gd name="connsiteY1" fmla="*/ 0 h 2258255"/>
              <a:gd name="connsiteX2" fmla="*/ 1967232 w 2531796"/>
              <a:gd name="connsiteY2" fmla="*/ 2258255 h 2258255"/>
              <a:gd name="connsiteX3" fmla="*/ 0 w 2531796"/>
              <a:gd name="connsiteY3" fmla="*/ 2258255 h 2258255"/>
            </a:gdLst>
            <a:ahLst/>
            <a:cxnLst>
              <a:cxn ang="0">
                <a:pos x="connsiteX0" y="connsiteY0"/>
              </a:cxn>
              <a:cxn ang="0">
                <a:pos x="connsiteX1" y="connsiteY1"/>
              </a:cxn>
              <a:cxn ang="0">
                <a:pos x="connsiteX2" y="connsiteY2"/>
              </a:cxn>
              <a:cxn ang="0">
                <a:pos x="connsiteX3" y="connsiteY3"/>
              </a:cxn>
            </a:cxnLst>
            <a:rect l="l" t="t" r="r" b="b"/>
            <a:pathLst>
              <a:path w="2531796" h="2258255">
                <a:moveTo>
                  <a:pt x="564564" y="0"/>
                </a:moveTo>
                <a:lnTo>
                  <a:pt x="2531796" y="0"/>
                </a:lnTo>
                <a:lnTo>
                  <a:pt x="1967232" y="2258255"/>
                </a:lnTo>
                <a:lnTo>
                  <a:pt x="0" y="2258255"/>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84C8571-4152-4A1C-993C-E12F2D750959}"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023360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6530523" y="2666253"/>
            <a:ext cx="1255195" cy="2244268"/>
          </a:xfrm>
          <a:custGeom>
            <a:avLst/>
            <a:gdLst>
              <a:gd name="connsiteX0" fmla="*/ 624689 w 1255195"/>
              <a:gd name="connsiteY0" fmla="*/ 190318 h 2244268"/>
              <a:gd name="connsiteX1" fmla="*/ 699225 w 1255195"/>
              <a:gd name="connsiteY1" fmla="*/ 278655 h 2244268"/>
              <a:gd name="connsiteX2" fmla="*/ 708874 w 1255195"/>
              <a:gd name="connsiteY2" fmla="*/ 290092 h 2244268"/>
              <a:gd name="connsiteX3" fmla="*/ 713332 w 1255195"/>
              <a:gd name="connsiteY3" fmla="*/ 296523 h 2244268"/>
              <a:gd name="connsiteX4" fmla="*/ 774675 w 1255195"/>
              <a:gd name="connsiteY4" fmla="*/ 385024 h 2244268"/>
              <a:gd name="connsiteX5" fmla="*/ 650807 w 1255195"/>
              <a:gd name="connsiteY5" fmla="*/ 1945223 h 2244268"/>
              <a:gd name="connsiteX6" fmla="*/ 559148 w 1255195"/>
              <a:gd name="connsiteY6" fmla="*/ 2039590 h 2244268"/>
              <a:gd name="connsiteX7" fmla="*/ 23688 w 1255195"/>
              <a:gd name="connsiteY7" fmla="*/ 1464939 h 2244268"/>
              <a:gd name="connsiteX8" fmla="*/ 36016 w 1255195"/>
              <a:gd name="connsiteY8" fmla="*/ 1449995 h 2244268"/>
              <a:gd name="connsiteX9" fmla="*/ 132837 w 1255195"/>
              <a:gd name="connsiteY9" fmla="*/ 1133026 h 2244268"/>
              <a:gd name="connsiteX10" fmla="*/ 36016 w 1255195"/>
              <a:gd name="connsiteY10" fmla="*/ 816057 h 2244268"/>
              <a:gd name="connsiteX11" fmla="*/ 0 w 1255195"/>
              <a:gd name="connsiteY11" fmla="*/ 772405 h 2244268"/>
              <a:gd name="connsiteX12" fmla="*/ 828939 w 1255195"/>
              <a:gd name="connsiteY12" fmla="*/ 0 h 2244268"/>
              <a:gd name="connsiteX13" fmla="*/ 749868 w 1255195"/>
              <a:gd name="connsiteY13" fmla="*/ 2244268 h 2244268"/>
              <a:gd name="connsiteX14" fmla="*/ 559150 w 1255195"/>
              <a:gd name="connsiteY14" fmla="*/ 2039590 h 2244268"/>
              <a:gd name="connsiteX15" fmla="*/ 650807 w 1255195"/>
              <a:gd name="connsiteY15" fmla="*/ 1945224 h 2244268"/>
              <a:gd name="connsiteX16" fmla="*/ 774676 w 1255195"/>
              <a:gd name="connsiteY16" fmla="*/ 385025 h 2244268"/>
              <a:gd name="connsiteX17" fmla="*/ 713332 w 1255195"/>
              <a:gd name="connsiteY17" fmla="*/ 296523 h 2244268"/>
              <a:gd name="connsiteX18" fmla="*/ 708875 w 1255195"/>
              <a:gd name="connsiteY18" fmla="*/ 290092 h 2244268"/>
              <a:gd name="connsiteX19" fmla="*/ 699225 w 1255195"/>
              <a:gd name="connsiteY19" fmla="*/ 278655 h 2244268"/>
              <a:gd name="connsiteX20" fmla="*/ 624691 w 1255195"/>
              <a:gd name="connsiteY20" fmla="*/ 190318 h 224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55195" h="2244268">
                <a:moveTo>
                  <a:pt x="624689" y="190318"/>
                </a:moveTo>
                <a:lnTo>
                  <a:pt x="699225" y="278655"/>
                </a:lnTo>
                <a:lnTo>
                  <a:pt x="708874" y="290092"/>
                </a:lnTo>
                <a:lnTo>
                  <a:pt x="713332" y="296523"/>
                </a:lnTo>
                <a:lnTo>
                  <a:pt x="774675" y="385024"/>
                </a:lnTo>
                <a:cubicBezTo>
                  <a:pt x="1080264" y="870322"/>
                  <a:pt x="1034922" y="1507353"/>
                  <a:pt x="650807" y="1945223"/>
                </a:cubicBezTo>
                <a:lnTo>
                  <a:pt x="559148" y="2039590"/>
                </a:lnTo>
                <a:lnTo>
                  <a:pt x="23688" y="1464939"/>
                </a:lnTo>
                <a:lnTo>
                  <a:pt x="36016" y="1449995"/>
                </a:lnTo>
                <a:cubicBezTo>
                  <a:pt x="97145" y="1359515"/>
                  <a:pt x="132837" y="1250439"/>
                  <a:pt x="132837" y="1133026"/>
                </a:cubicBezTo>
                <a:cubicBezTo>
                  <a:pt x="132837" y="1015614"/>
                  <a:pt x="97144" y="906538"/>
                  <a:pt x="36016" y="816057"/>
                </a:cubicBezTo>
                <a:lnTo>
                  <a:pt x="0" y="772405"/>
                </a:lnTo>
                <a:close/>
                <a:moveTo>
                  <a:pt x="828939" y="0"/>
                </a:moveTo>
                <a:cubicBezTo>
                  <a:pt x="1426839" y="641660"/>
                  <a:pt x="1391437" y="1646452"/>
                  <a:pt x="749868" y="2244268"/>
                </a:cubicBezTo>
                <a:lnTo>
                  <a:pt x="559150" y="2039590"/>
                </a:lnTo>
                <a:lnTo>
                  <a:pt x="650807" y="1945224"/>
                </a:lnTo>
                <a:cubicBezTo>
                  <a:pt x="1034923" y="1507353"/>
                  <a:pt x="1080265" y="870322"/>
                  <a:pt x="774676" y="385025"/>
                </a:cubicBezTo>
                <a:lnTo>
                  <a:pt x="713332" y="296523"/>
                </a:lnTo>
                <a:lnTo>
                  <a:pt x="708875" y="290092"/>
                </a:lnTo>
                <a:lnTo>
                  <a:pt x="699225" y="278655"/>
                </a:lnTo>
                <a:lnTo>
                  <a:pt x="624691" y="190318"/>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4929438" y="4204928"/>
            <a:ext cx="2248873" cy="1224579"/>
          </a:xfrm>
          <a:custGeom>
            <a:avLst/>
            <a:gdLst>
              <a:gd name="connsiteX0" fmla="*/ 204989 w 2248873"/>
              <a:gd name="connsiteY0" fmla="*/ 528270 h 1224579"/>
              <a:gd name="connsiteX1" fmla="*/ 299022 w 2248873"/>
              <a:gd name="connsiteY1" fmla="*/ 619302 h 1224579"/>
              <a:gd name="connsiteX2" fmla="*/ 1956962 w 2248873"/>
              <a:gd name="connsiteY2" fmla="*/ 677065 h 1224579"/>
              <a:gd name="connsiteX3" fmla="*/ 2058184 w 2248873"/>
              <a:gd name="connsiteY3" fmla="*/ 591894 h 1224579"/>
              <a:gd name="connsiteX4" fmla="*/ 2248873 w 2248873"/>
              <a:gd name="connsiteY4" fmla="*/ 796541 h 1224579"/>
              <a:gd name="connsiteX5" fmla="*/ 0 w 2248873"/>
              <a:gd name="connsiteY5" fmla="*/ 719278 h 1224579"/>
              <a:gd name="connsiteX6" fmla="*/ 771920 w 2248873"/>
              <a:gd name="connsiteY6" fmla="*/ 0 h 1224579"/>
              <a:gd name="connsiteX7" fmla="*/ 850034 w 2248873"/>
              <a:gd name="connsiteY7" fmla="*/ 64450 h 1224579"/>
              <a:gd name="connsiteX8" fmla="*/ 1167004 w 2248873"/>
              <a:gd name="connsiteY8" fmla="*/ 161271 h 1224579"/>
              <a:gd name="connsiteX9" fmla="*/ 1483973 w 2248873"/>
              <a:gd name="connsiteY9" fmla="*/ 64450 h 1224579"/>
              <a:gd name="connsiteX10" fmla="*/ 1530750 w 2248873"/>
              <a:gd name="connsiteY10" fmla="*/ 25856 h 1224579"/>
              <a:gd name="connsiteX11" fmla="*/ 2058184 w 2248873"/>
              <a:gd name="connsiteY11" fmla="*/ 591894 h 1224579"/>
              <a:gd name="connsiteX12" fmla="*/ 1956962 w 2248873"/>
              <a:gd name="connsiteY12" fmla="*/ 677063 h 1224579"/>
              <a:gd name="connsiteX13" fmla="*/ 299022 w 2248873"/>
              <a:gd name="connsiteY13" fmla="*/ 619301 h 1224579"/>
              <a:gd name="connsiteX14" fmla="*/ 204989 w 2248873"/>
              <a:gd name="connsiteY14" fmla="*/ 528269 h 122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48873" h="1224579">
                <a:moveTo>
                  <a:pt x="204989" y="528270"/>
                </a:moveTo>
                <a:lnTo>
                  <a:pt x="299022" y="619302"/>
                </a:lnTo>
                <a:cubicBezTo>
                  <a:pt x="766832" y="1028321"/>
                  <a:pt x="1461763" y="1052541"/>
                  <a:pt x="1956962" y="677065"/>
                </a:cubicBezTo>
                <a:lnTo>
                  <a:pt x="2058184" y="591894"/>
                </a:lnTo>
                <a:lnTo>
                  <a:pt x="2248873" y="796541"/>
                </a:lnTo>
                <a:cubicBezTo>
                  <a:pt x="1605352" y="1396173"/>
                  <a:pt x="598499" y="1361581"/>
                  <a:pt x="0" y="719278"/>
                </a:cubicBezTo>
                <a:close/>
                <a:moveTo>
                  <a:pt x="771920" y="0"/>
                </a:moveTo>
                <a:lnTo>
                  <a:pt x="850034" y="64450"/>
                </a:lnTo>
                <a:cubicBezTo>
                  <a:pt x="940515" y="125578"/>
                  <a:pt x="1049591" y="161271"/>
                  <a:pt x="1167004" y="161271"/>
                </a:cubicBezTo>
                <a:cubicBezTo>
                  <a:pt x="1284416" y="161271"/>
                  <a:pt x="1393492" y="125577"/>
                  <a:pt x="1483973" y="64450"/>
                </a:cubicBezTo>
                <a:lnTo>
                  <a:pt x="1530750" y="25856"/>
                </a:lnTo>
                <a:lnTo>
                  <a:pt x="2058184" y="591894"/>
                </a:lnTo>
                <a:lnTo>
                  <a:pt x="1956962" y="677063"/>
                </a:lnTo>
                <a:cubicBezTo>
                  <a:pt x="1461763" y="1052540"/>
                  <a:pt x="766832" y="1028320"/>
                  <a:pt x="299022" y="619301"/>
                </a:cubicBezTo>
                <a:lnTo>
                  <a:pt x="204989" y="528269"/>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4406989" y="2579532"/>
            <a:ext cx="1278925" cy="2247084"/>
          </a:xfrm>
          <a:custGeom>
            <a:avLst/>
            <a:gdLst>
              <a:gd name="connsiteX0" fmla="*/ 504989 w 1278925"/>
              <a:gd name="connsiteY0" fmla="*/ 0 h 2247084"/>
              <a:gd name="connsiteX1" fmla="*/ 695698 w 1278925"/>
              <a:gd name="connsiteY1" fmla="*/ 204666 h 2247084"/>
              <a:gd name="connsiteX2" fmla="*/ 695698 w 1278925"/>
              <a:gd name="connsiteY2" fmla="*/ 204667 h 2247084"/>
              <a:gd name="connsiteX3" fmla="*/ 1278925 w 1278925"/>
              <a:gd name="connsiteY3" fmla="*/ 830578 h 2247084"/>
              <a:gd name="connsiteX4" fmla="*/ 1219355 w 1278925"/>
              <a:gd name="connsiteY4" fmla="*/ 902778 h 2247084"/>
              <a:gd name="connsiteX5" fmla="*/ 1122534 w 1278925"/>
              <a:gd name="connsiteY5" fmla="*/ 1219747 h 2247084"/>
              <a:gd name="connsiteX6" fmla="*/ 1167085 w 1278925"/>
              <a:gd name="connsiteY6" fmla="*/ 1440417 h 2247084"/>
              <a:gd name="connsiteX7" fmla="*/ 1209489 w 1278925"/>
              <a:gd name="connsiteY7" fmla="*/ 1518540 h 2247084"/>
              <a:gd name="connsiteX8" fmla="*/ 631776 w 1278925"/>
              <a:gd name="connsiteY8" fmla="*/ 2056854 h 2247084"/>
              <a:gd name="connsiteX9" fmla="*/ 631776 w 1278925"/>
              <a:gd name="connsiteY9" fmla="*/ 2056853 h 2247084"/>
              <a:gd name="connsiteX10" fmla="*/ 427622 w 1278925"/>
              <a:gd name="connsiteY10" fmla="*/ 2247084 h 2247084"/>
              <a:gd name="connsiteX11" fmla="*/ 504989 w 1278925"/>
              <a:gd name="connsiteY11" fmla="*/ 0 h 2247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8925" h="2247084">
                <a:moveTo>
                  <a:pt x="504989" y="0"/>
                </a:moveTo>
                <a:lnTo>
                  <a:pt x="695698" y="204666"/>
                </a:lnTo>
                <a:lnTo>
                  <a:pt x="695698" y="204667"/>
                </a:lnTo>
                <a:cubicBezTo>
                  <a:pt x="890107" y="413305"/>
                  <a:pt x="1084516" y="621941"/>
                  <a:pt x="1278925" y="830578"/>
                </a:cubicBezTo>
                <a:lnTo>
                  <a:pt x="1219355" y="902778"/>
                </a:lnTo>
                <a:cubicBezTo>
                  <a:pt x="1158228" y="993258"/>
                  <a:pt x="1122534" y="1102335"/>
                  <a:pt x="1122534" y="1219747"/>
                </a:cubicBezTo>
                <a:cubicBezTo>
                  <a:pt x="1122534" y="1298022"/>
                  <a:pt x="1138398" y="1372592"/>
                  <a:pt x="1167085" y="1440417"/>
                </a:cubicBezTo>
                <a:lnTo>
                  <a:pt x="1209489" y="1518540"/>
                </a:lnTo>
                <a:lnTo>
                  <a:pt x="631776" y="2056854"/>
                </a:lnTo>
                <a:lnTo>
                  <a:pt x="631776" y="2056853"/>
                </a:lnTo>
                <a:lnTo>
                  <a:pt x="427622" y="2247084"/>
                </a:lnTo>
                <a:cubicBezTo>
                  <a:pt x="-171491" y="1604124"/>
                  <a:pt x="-136852" y="598069"/>
                  <a:pt x="504989" y="0"/>
                </a:cubicBez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5006457" y="2053554"/>
            <a:ext cx="2265941" cy="1285708"/>
          </a:xfrm>
          <a:custGeom>
            <a:avLst/>
            <a:gdLst>
              <a:gd name="connsiteX0" fmla="*/ 1140337 w 2265941"/>
              <a:gd name="connsiteY0" fmla="*/ 281858 h 1285708"/>
              <a:gd name="connsiteX1" fmla="*/ 1963102 w 2265941"/>
              <a:gd name="connsiteY1" fmla="*/ 606333 h 1285708"/>
              <a:gd name="connsiteX2" fmla="*/ 2057649 w 2265941"/>
              <a:gd name="connsiteY2" fmla="*/ 698309 h 1285708"/>
              <a:gd name="connsiteX3" fmla="*/ 1419170 w 2265941"/>
              <a:gd name="connsiteY3" fmla="*/ 1285708 h 1285708"/>
              <a:gd name="connsiteX4" fmla="*/ 1406955 w 2265941"/>
              <a:gd name="connsiteY4" fmla="*/ 1275628 h 1285708"/>
              <a:gd name="connsiteX5" fmla="*/ 1089985 w 2265941"/>
              <a:gd name="connsiteY5" fmla="*/ 1178808 h 1285708"/>
              <a:gd name="connsiteX6" fmla="*/ 869315 w 2265941"/>
              <a:gd name="connsiteY6" fmla="*/ 1223359 h 1285708"/>
              <a:gd name="connsiteX7" fmla="*/ 782491 w 2265941"/>
              <a:gd name="connsiteY7" fmla="*/ 1270486 h 1285708"/>
              <a:gd name="connsiteX8" fmla="*/ 190523 w 2265941"/>
              <a:gd name="connsiteY8" fmla="*/ 633641 h 1285708"/>
              <a:gd name="connsiteX9" fmla="*/ 291985 w 2265941"/>
              <a:gd name="connsiteY9" fmla="*/ 549050 h 1285708"/>
              <a:gd name="connsiteX10" fmla="*/ 1140337 w 2265941"/>
              <a:gd name="connsiteY10" fmla="*/ 281858 h 1285708"/>
              <a:gd name="connsiteX11" fmla="*/ 1153419 w 2265941"/>
              <a:gd name="connsiteY11" fmla="*/ 961 h 1285708"/>
              <a:gd name="connsiteX12" fmla="*/ 2265941 w 2265941"/>
              <a:gd name="connsiteY12" fmla="*/ 506681 h 1285708"/>
              <a:gd name="connsiteX13" fmla="*/ 2057649 w 2265941"/>
              <a:gd name="connsiteY13" fmla="*/ 698308 h 1285708"/>
              <a:gd name="connsiteX14" fmla="*/ 1963103 w 2265941"/>
              <a:gd name="connsiteY14" fmla="*/ 606333 h 1285708"/>
              <a:gd name="connsiteX15" fmla="*/ 291985 w 2265941"/>
              <a:gd name="connsiteY15" fmla="*/ 549049 h 1285708"/>
              <a:gd name="connsiteX16" fmla="*/ 190523 w 2265941"/>
              <a:gd name="connsiteY16" fmla="*/ 633640 h 1285708"/>
              <a:gd name="connsiteX17" fmla="*/ 0 w 2265941"/>
              <a:gd name="connsiteY17" fmla="*/ 428672 h 1285708"/>
              <a:gd name="connsiteX18" fmla="*/ 1153419 w 2265941"/>
              <a:gd name="connsiteY18" fmla="*/ 961 h 128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5941" h="1285708">
                <a:moveTo>
                  <a:pt x="1140337" y="281858"/>
                </a:moveTo>
                <a:cubicBezTo>
                  <a:pt x="1436771" y="292012"/>
                  <a:pt x="1728942" y="400776"/>
                  <a:pt x="1963102" y="606333"/>
                </a:cubicBezTo>
                <a:lnTo>
                  <a:pt x="2057649" y="698309"/>
                </a:lnTo>
                <a:lnTo>
                  <a:pt x="1419170" y="1285708"/>
                </a:lnTo>
                <a:lnTo>
                  <a:pt x="1406955" y="1275628"/>
                </a:lnTo>
                <a:cubicBezTo>
                  <a:pt x="1316474" y="1214501"/>
                  <a:pt x="1207398" y="1178808"/>
                  <a:pt x="1089985" y="1178808"/>
                </a:cubicBezTo>
                <a:cubicBezTo>
                  <a:pt x="1011710" y="1178808"/>
                  <a:pt x="937140" y="1194671"/>
                  <a:pt x="869315" y="1223359"/>
                </a:cubicBezTo>
                <a:lnTo>
                  <a:pt x="782491" y="1270486"/>
                </a:lnTo>
                <a:lnTo>
                  <a:pt x="190523" y="633641"/>
                </a:lnTo>
                <a:lnTo>
                  <a:pt x="291985" y="549050"/>
                </a:lnTo>
                <a:cubicBezTo>
                  <a:pt x="543203" y="360161"/>
                  <a:pt x="843901" y="271704"/>
                  <a:pt x="1140337" y="281858"/>
                </a:cubicBezTo>
                <a:close/>
                <a:moveTo>
                  <a:pt x="1153419" y="961"/>
                </a:moveTo>
                <a:cubicBezTo>
                  <a:pt x="1563473" y="15079"/>
                  <a:pt x="1966712" y="184767"/>
                  <a:pt x="2265941" y="506681"/>
                </a:cubicBezTo>
                <a:lnTo>
                  <a:pt x="2057649" y="698308"/>
                </a:lnTo>
                <a:lnTo>
                  <a:pt x="1963103" y="606333"/>
                </a:lnTo>
                <a:cubicBezTo>
                  <a:pt x="1494782" y="195219"/>
                  <a:pt x="794419" y="171272"/>
                  <a:pt x="291985" y="549049"/>
                </a:cubicBezTo>
                <a:lnTo>
                  <a:pt x="190523" y="633640"/>
                </a:lnTo>
                <a:lnTo>
                  <a:pt x="0" y="428672"/>
                </a:lnTo>
                <a:cubicBezTo>
                  <a:pt x="326493" y="128299"/>
                  <a:pt x="743364" y="-13156"/>
                  <a:pt x="1153419" y="961"/>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47BFA2-49EF-4F7B-825E-BF64E106D1ED}"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8006531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6" name="Picture Placeholder 25"/>
          <p:cNvSpPr>
            <a:spLocks noGrp="1"/>
          </p:cNvSpPr>
          <p:nvPr>
            <p:ph type="pic" sz="quarter" idx="16"/>
          </p:nvPr>
        </p:nvSpPr>
        <p:spPr>
          <a:xfrm>
            <a:off x="1581150" y="4210050"/>
            <a:ext cx="4495800" cy="1714500"/>
          </a:xfrm>
          <a:custGeom>
            <a:avLst/>
            <a:gdLst>
              <a:gd name="connsiteX0" fmla="*/ 0 w 4495800"/>
              <a:gd name="connsiteY0" fmla="*/ 0 h 1714500"/>
              <a:gd name="connsiteX1" fmla="*/ 4495800 w 4495800"/>
              <a:gd name="connsiteY1" fmla="*/ 0 h 1714500"/>
              <a:gd name="connsiteX2" fmla="*/ 4495800 w 4495800"/>
              <a:gd name="connsiteY2" fmla="*/ 1714500 h 1714500"/>
              <a:gd name="connsiteX3" fmla="*/ 0 w 4495800"/>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4495800" h="1714500">
                <a:moveTo>
                  <a:pt x="0" y="0"/>
                </a:moveTo>
                <a:lnTo>
                  <a:pt x="4495800" y="0"/>
                </a:lnTo>
                <a:lnTo>
                  <a:pt x="4495800" y="1714500"/>
                </a:lnTo>
                <a:lnTo>
                  <a:pt x="0" y="1714500"/>
                </a:lnTo>
                <a:close/>
              </a:path>
            </a:pathLst>
          </a:custGeom>
        </p:spPr>
        <p:txBody>
          <a:bodyPr wrap="square">
            <a:noAutofit/>
          </a:bodyPr>
          <a:lstStyle/>
          <a:p>
            <a:endParaRPr lang="en-US"/>
          </a:p>
        </p:txBody>
      </p:sp>
      <p:sp>
        <p:nvSpPr>
          <p:cNvPr id="23" name="Picture Placeholder 22"/>
          <p:cNvSpPr>
            <a:spLocks noGrp="1"/>
          </p:cNvSpPr>
          <p:nvPr>
            <p:ph type="pic" sz="quarter" idx="15"/>
          </p:nvPr>
        </p:nvSpPr>
        <p:spPr>
          <a:xfrm>
            <a:off x="3949246" y="2514600"/>
            <a:ext cx="2127250" cy="1393904"/>
          </a:xfrm>
          <a:custGeom>
            <a:avLst/>
            <a:gdLst>
              <a:gd name="connsiteX0" fmla="*/ 0 w 2127250"/>
              <a:gd name="connsiteY0" fmla="*/ 0 h 1393904"/>
              <a:gd name="connsiteX1" fmla="*/ 2127250 w 2127250"/>
              <a:gd name="connsiteY1" fmla="*/ 0 h 1393904"/>
              <a:gd name="connsiteX2" fmla="*/ 2127250 w 2127250"/>
              <a:gd name="connsiteY2" fmla="*/ 1393904 h 1393904"/>
              <a:gd name="connsiteX3" fmla="*/ 0 w 2127250"/>
              <a:gd name="connsiteY3" fmla="*/ 1393904 h 1393904"/>
            </a:gdLst>
            <a:ahLst/>
            <a:cxnLst>
              <a:cxn ang="0">
                <a:pos x="connsiteX0" y="connsiteY0"/>
              </a:cxn>
              <a:cxn ang="0">
                <a:pos x="connsiteX1" y="connsiteY1"/>
              </a:cxn>
              <a:cxn ang="0">
                <a:pos x="connsiteX2" y="connsiteY2"/>
              </a:cxn>
              <a:cxn ang="0">
                <a:pos x="connsiteX3" y="connsiteY3"/>
              </a:cxn>
            </a:cxnLst>
            <a:rect l="l" t="t" r="r" b="b"/>
            <a:pathLst>
              <a:path w="2127250" h="1393904">
                <a:moveTo>
                  <a:pt x="0" y="0"/>
                </a:moveTo>
                <a:lnTo>
                  <a:pt x="2127250" y="0"/>
                </a:lnTo>
                <a:lnTo>
                  <a:pt x="2127250" y="1393904"/>
                </a:lnTo>
                <a:lnTo>
                  <a:pt x="0" y="1393904"/>
                </a:lnTo>
                <a:close/>
              </a:path>
            </a:pathLst>
          </a:custGeom>
        </p:spPr>
        <p:txBody>
          <a:bodyPr wrap="square">
            <a:noAutofit/>
          </a:bodyPr>
          <a:lstStyle/>
          <a:p>
            <a:endParaRPr lang="en-US"/>
          </a:p>
        </p:txBody>
      </p:sp>
      <p:sp>
        <p:nvSpPr>
          <p:cNvPr id="20" name="Picture Placeholder 19"/>
          <p:cNvSpPr>
            <a:spLocks noGrp="1"/>
          </p:cNvSpPr>
          <p:nvPr>
            <p:ph type="pic" sz="quarter" idx="14"/>
          </p:nvPr>
        </p:nvSpPr>
        <p:spPr>
          <a:xfrm>
            <a:off x="1581150" y="2520221"/>
            <a:ext cx="2127250" cy="1388283"/>
          </a:xfrm>
          <a:custGeom>
            <a:avLst/>
            <a:gdLst>
              <a:gd name="connsiteX0" fmla="*/ 0 w 2127250"/>
              <a:gd name="connsiteY0" fmla="*/ 0 h 1388283"/>
              <a:gd name="connsiteX1" fmla="*/ 2127250 w 2127250"/>
              <a:gd name="connsiteY1" fmla="*/ 0 h 1388283"/>
              <a:gd name="connsiteX2" fmla="*/ 2127250 w 2127250"/>
              <a:gd name="connsiteY2" fmla="*/ 1388283 h 1388283"/>
              <a:gd name="connsiteX3" fmla="*/ 0 w 2127250"/>
              <a:gd name="connsiteY3" fmla="*/ 1388283 h 1388283"/>
            </a:gdLst>
            <a:ahLst/>
            <a:cxnLst>
              <a:cxn ang="0">
                <a:pos x="connsiteX0" y="connsiteY0"/>
              </a:cxn>
              <a:cxn ang="0">
                <a:pos x="connsiteX1" y="connsiteY1"/>
              </a:cxn>
              <a:cxn ang="0">
                <a:pos x="connsiteX2" y="connsiteY2"/>
              </a:cxn>
              <a:cxn ang="0">
                <a:pos x="connsiteX3" y="connsiteY3"/>
              </a:cxn>
            </a:cxnLst>
            <a:rect l="l" t="t" r="r" b="b"/>
            <a:pathLst>
              <a:path w="2127250" h="1388283">
                <a:moveTo>
                  <a:pt x="0" y="0"/>
                </a:moveTo>
                <a:lnTo>
                  <a:pt x="2127250" y="0"/>
                </a:lnTo>
                <a:lnTo>
                  <a:pt x="2127250" y="1388283"/>
                </a:lnTo>
                <a:lnTo>
                  <a:pt x="0" y="1388283"/>
                </a:lnTo>
                <a:close/>
              </a:path>
            </a:pathLst>
          </a:custGeom>
        </p:spPr>
        <p:txBody>
          <a:bodyPr wrap="square">
            <a:noAutofit/>
          </a:bodyPr>
          <a:lstStyle/>
          <a:p>
            <a:endParaRPr lang="en-US"/>
          </a:p>
        </p:txBody>
      </p:sp>
      <p:sp>
        <p:nvSpPr>
          <p:cNvPr id="17" name="Picture Placeholder 16"/>
          <p:cNvSpPr>
            <a:spLocks noGrp="1"/>
          </p:cNvSpPr>
          <p:nvPr>
            <p:ph type="pic" sz="quarter" idx="13"/>
          </p:nvPr>
        </p:nvSpPr>
        <p:spPr>
          <a:xfrm>
            <a:off x="6286500" y="1447800"/>
            <a:ext cx="4323443" cy="4476750"/>
          </a:xfrm>
          <a:custGeom>
            <a:avLst/>
            <a:gdLst>
              <a:gd name="connsiteX0" fmla="*/ 0 w 4323443"/>
              <a:gd name="connsiteY0" fmla="*/ 0 h 4476750"/>
              <a:gd name="connsiteX1" fmla="*/ 4323443 w 4323443"/>
              <a:gd name="connsiteY1" fmla="*/ 0 h 4476750"/>
              <a:gd name="connsiteX2" fmla="*/ 4323443 w 4323443"/>
              <a:gd name="connsiteY2" fmla="*/ 4476750 h 4476750"/>
              <a:gd name="connsiteX3" fmla="*/ 0 w 4323443"/>
              <a:gd name="connsiteY3" fmla="*/ 4476750 h 4476750"/>
            </a:gdLst>
            <a:ahLst/>
            <a:cxnLst>
              <a:cxn ang="0">
                <a:pos x="connsiteX0" y="connsiteY0"/>
              </a:cxn>
              <a:cxn ang="0">
                <a:pos x="connsiteX1" y="connsiteY1"/>
              </a:cxn>
              <a:cxn ang="0">
                <a:pos x="connsiteX2" y="connsiteY2"/>
              </a:cxn>
              <a:cxn ang="0">
                <a:pos x="connsiteX3" y="connsiteY3"/>
              </a:cxn>
            </a:cxnLst>
            <a:rect l="l" t="t" r="r" b="b"/>
            <a:pathLst>
              <a:path w="4323443" h="4476750">
                <a:moveTo>
                  <a:pt x="0" y="0"/>
                </a:moveTo>
                <a:lnTo>
                  <a:pt x="4323443" y="0"/>
                </a:lnTo>
                <a:lnTo>
                  <a:pt x="4323443" y="4476750"/>
                </a:lnTo>
                <a:lnTo>
                  <a:pt x="0" y="447675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7EA243-21DA-4B33-9E6D-35E187B80361}"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39507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1120140"/>
            <a:ext cx="12192000" cy="5394959"/>
          </a:xfrm>
          <a:custGeom>
            <a:avLst/>
            <a:gdLst>
              <a:gd name="connsiteX0" fmla="*/ 0 w 12192000"/>
              <a:gd name="connsiteY0" fmla="*/ 0 h 5394959"/>
              <a:gd name="connsiteX1" fmla="*/ 12192000 w 12192000"/>
              <a:gd name="connsiteY1" fmla="*/ 0 h 5394959"/>
              <a:gd name="connsiteX2" fmla="*/ 12192000 w 12192000"/>
              <a:gd name="connsiteY2" fmla="*/ 5394959 h 5394959"/>
              <a:gd name="connsiteX3" fmla="*/ 0 w 12192000"/>
              <a:gd name="connsiteY3" fmla="*/ 5394959 h 5394959"/>
            </a:gdLst>
            <a:ahLst/>
            <a:cxnLst>
              <a:cxn ang="0">
                <a:pos x="connsiteX0" y="connsiteY0"/>
              </a:cxn>
              <a:cxn ang="0">
                <a:pos x="connsiteX1" y="connsiteY1"/>
              </a:cxn>
              <a:cxn ang="0">
                <a:pos x="connsiteX2" y="connsiteY2"/>
              </a:cxn>
              <a:cxn ang="0">
                <a:pos x="connsiteX3" y="connsiteY3"/>
              </a:cxn>
            </a:cxnLst>
            <a:rect l="l" t="t" r="r" b="b"/>
            <a:pathLst>
              <a:path w="12192000" h="5394959">
                <a:moveTo>
                  <a:pt x="0" y="0"/>
                </a:moveTo>
                <a:lnTo>
                  <a:pt x="12192000" y="0"/>
                </a:lnTo>
                <a:lnTo>
                  <a:pt x="12192000" y="5394959"/>
                </a:lnTo>
                <a:lnTo>
                  <a:pt x="0" y="5394959"/>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472522-124A-4474-9ECB-24AAA8D0E32E}"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30800380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620000" y="2"/>
            <a:ext cx="4572000" cy="4568705"/>
          </a:xfrm>
          <a:custGeom>
            <a:avLst/>
            <a:gdLst>
              <a:gd name="connsiteX0" fmla="*/ 2286000 w 4572000"/>
              <a:gd name="connsiteY0" fmla="*/ 0 h 4568705"/>
              <a:gd name="connsiteX1" fmla="*/ 4572000 w 4572000"/>
              <a:gd name="connsiteY1" fmla="*/ 0 h 4568705"/>
              <a:gd name="connsiteX2" fmla="*/ 4572000 w 4572000"/>
              <a:gd name="connsiteY2" fmla="*/ 2286000 h 4568705"/>
              <a:gd name="connsiteX3" fmla="*/ 2519730 w 4572000"/>
              <a:gd name="connsiteY3" fmla="*/ 4560198 h 4568705"/>
              <a:gd name="connsiteX4" fmla="*/ 2351252 w 4572000"/>
              <a:gd name="connsiteY4" fmla="*/ 4568705 h 4568705"/>
              <a:gd name="connsiteX5" fmla="*/ 2220748 w 4572000"/>
              <a:gd name="connsiteY5" fmla="*/ 4568705 h 4568705"/>
              <a:gd name="connsiteX6" fmla="*/ 2052270 w 4572000"/>
              <a:gd name="connsiteY6" fmla="*/ 4560198 h 4568705"/>
              <a:gd name="connsiteX7" fmla="*/ 0 w 4572000"/>
              <a:gd name="connsiteY7" fmla="*/ 2286000 h 4568705"/>
              <a:gd name="connsiteX8" fmla="*/ 2286000 w 4572000"/>
              <a:gd name="connsiteY8" fmla="*/ 0 h 456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0" h="4568705">
                <a:moveTo>
                  <a:pt x="2286000" y="0"/>
                </a:moveTo>
                <a:lnTo>
                  <a:pt x="4572000" y="0"/>
                </a:lnTo>
                <a:lnTo>
                  <a:pt x="4572000" y="2286000"/>
                </a:lnTo>
                <a:cubicBezTo>
                  <a:pt x="4572000" y="3469615"/>
                  <a:pt x="3672460" y="4443132"/>
                  <a:pt x="2519730" y="4560198"/>
                </a:cubicBezTo>
                <a:lnTo>
                  <a:pt x="2351252" y="4568705"/>
                </a:lnTo>
                <a:lnTo>
                  <a:pt x="2220748" y="4568705"/>
                </a:lnTo>
                <a:lnTo>
                  <a:pt x="2052270" y="4560198"/>
                </a:lnTo>
                <a:cubicBezTo>
                  <a:pt x="899540" y="4443132"/>
                  <a:pt x="0" y="3469615"/>
                  <a:pt x="0" y="2286000"/>
                </a:cubicBezTo>
                <a:cubicBezTo>
                  <a:pt x="0" y="1023477"/>
                  <a:pt x="1023477" y="0"/>
                  <a:pt x="2286000"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B92251-1ADE-4FD1-9AE3-A6127D691CF3}"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1841330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45CC81B5-D0FF-4D0B-B394-5A2CC05F2125}"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3578071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92929" y="1"/>
            <a:ext cx="8555877" cy="6857999"/>
          </a:xfrm>
          <a:custGeom>
            <a:avLst/>
            <a:gdLst>
              <a:gd name="connsiteX0" fmla="*/ 6389265 w 8555877"/>
              <a:gd name="connsiteY0" fmla="*/ 1868874 h 6857999"/>
              <a:gd name="connsiteX1" fmla="*/ 6086051 w 8555877"/>
              <a:gd name="connsiteY1" fmla="*/ 1997868 h 6857999"/>
              <a:gd name="connsiteX2" fmla="*/ 5970933 w 8555877"/>
              <a:gd name="connsiteY2" fmla="*/ 2386908 h 6857999"/>
              <a:gd name="connsiteX3" fmla="*/ 6089135 w 8555877"/>
              <a:gd name="connsiteY3" fmla="*/ 2774919 h 6857999"/>
              <a:gd name="connsiteX4" fmla="*/ 6389265 w 8555877"/>
              <a:gd name="connsiteY4" fmla="*/ 2906997 h 6857999"/>
              <a:gd name="connsiteX5" fmla="*/ 6687854 w 8555877"/>
              <a:gd name="connsiteY5" fmla="*/ 2775947 h 6857999"/>
              <a:gd name="connsiteX6" fmla="*/ 6804514 w 8555877"/>
              <a:gd name="connsiteY6" fmla="*/ 2382796 h 6857999"/>
              <a:gd name="connsiteX7" fmla="*/ 6690938 w 8555877"/>
              <a:gd name="connsiteY7" fmla="*/ 1996327 h 6857999"/>
              <a:gd name="connsiteX8" fmla="*/ 6389265 w 8555877"/>
              <a:gd name="connsiteY8" fmla="*/ 1868874 h 6857999"/>
              <a:gd name="connsiteX9" fmla="*/ 0 w 8555877"/>
              <a:gd name="connsiteY9" fmla="*/ 1634526 h 6857999"/>
              <a:gd name="connsiteX10" fmla="*/ 455335 w 8555877"/>
              <a:gd name="connsiteY10" fmla="*/ 1634526 h 6857999"/>
              <a:gd name="connsiteX11" fmla="*/ 728741 w 8555877"/>
              <a:gd name="connsiteY11" fmla="*/ 2662371 h 6857999"/>
              <a:gd name="connsiteX12" fmla="*/ 999064 w 8555877"/>
              <a:gd name="connsiteY12" fmla="*/ 1634526 h 6857999"/>
              <a:gd name="connsiteX13" fmla="*/ 1455427 w 8555877"/>
              <a:gd name="connsiteY13" fmla="*/ 1634526 h 6857999"/>
              <a:gd name="connsiteX14" fmla="*/ 1455427 w 8555877"/>
              <a:gd name="connsiteY14" fmla="*/ 3141345 h 6857999"/>
              <a:gd name="connsiteX15" fmla="*/ 1172771 w 8555877"/>
              <a:gd name="connsiteY15" fmla="*/ 3141345 h 6857999"/>
              <a:gd name="connsiteX16" fmla="*/ 1172771 w 8555877"/>
              <a:gd name="connsiteY16" fmla="*/ 1955214 h 6857999"/>
              <a:gd name="connsiteX17" fmla="*/ 873668 w 8555877"/>
              <a:gd name="connsiteY17" fmla="*/ 3141345 h 6857999"/>
              <a:gd name="connsiteX18" fmla="*/ 580732 w 8555877"/>
              <a:gd name="connsiteY18" fmla="*/ 3141345 h 6857999"/>
              <a:gd name="connsiteX19" fmla="*/ 282657 w 8555877"/>
              <a:gd name="connsiteY19" fmla="*/ 1955214 h 6857999"/>
              <a:gd name="connsiteX20" fmla="*/ 282657 w 8555877"/>
              <a:gd name="connsiteY20" fmla="*/ 3141345 h 6857999"/>
              <a:gd name="connsiteX21" fmla="*/ 0 w 8555877"/>
              <a:gd name="connsiteY21" fmla="*/ 3141345 h 6857999"/>
              <a:gd name="connsiteX22" fmla="*/ 7360494 w 8555877"/>
              <a:gd name="connsiteY22" fmla="*/ 1634525 h 6857999"/>
              <a:gd name="connsiteX23" fmla="*/ 7656513 w 8555877"/>
              <a:gd name="connsiteY23" fmla="*/ 1634525 h 6857999"/>
              <a:gd name="connsiteX24" fmla="*/ 8273220 w 8555877"/>
              <a:gd name="connsiteY24" fmla="*/ 2640785 h 6857999"/>
              <a:gd name="connsiteX25" fmla="*/ 8273220 w 8555877"/>
              <a:gd name="connsiteY25" fmla="*/ 1634525 h 6857999"/>
              <a:gd name="connsiteX26" fmla="*/ 8555877 w 8555877"/>
              <a:gd name="connsiteY26" fmla="*/ 1634525 h 6857999"/>
              <a:gd name="connsiteX27" fmla="*/ 8555877 w 8555877"/>
              <a:gd name="connsiteY27" fmla="*/ 3141345 h 6857999"/>
              <a:gd name="connsiteX28" fmla="*/ 8250607 w 8555877"/>
              <a:gd name="connsiteY28" fmla="*/ 3141345 h 6857999"/>
              <a:gd name="connsiteX29" fmla="*/ 7643152 w 8555877"/>
              <a:gd name="connsiteY29" fmla="*/ 2158727 h 6857999"/>
              <a:gd name="connsiteX30" fmla="*/ 7643152 w 8555877"/>
              <a:gd name="connsiteY30" fmla="*/ 3141345 h 6857999"/>
              <a:gd name="connsiteX31" fmla="*/ 7360494 w 8555877"/>
              <a:gd name="connsiteY31" fmla="*/ 3141345 h 6857999"/>
              <a:gd name="connsiteX32" fmla="*/ 1747461 w 8555877"/>
              <a:gd name="connsiteY32" fmla="*/ 1634523 h 6857999"/>
              <a:gd name="connsiteX33" fmla="*/ 2051702 w 8555877"/>
              <a:gd name="connsiteY33" fmla="*/ 1634523 h 6857999"/>
              <a:gd name="connsiteX34" fmla="*/ 2051702 w 8555877"/>
              <a:gd name="connsiteY34" fmla="*/ 6857999 h 6857999"/>
              <a:gd name="connsiteX35" fmla="*/ 1747461 w 8555877"/>
              <a:gd name="connsiteY35" fmla="*/ 6857999 h 6857999"/>
              <a:gd name="connsiteX36" fmla="*/ 2865020 w 8555877"/>
              <a:gd name="connsiteY36" fmla="*/ 1608830 h 6857999"/>
              <a:gd name="connsiteX37" fmla="*/ 3292089 w 8555877"/>
              <a:gd name="connsiteY37" fmla="*/ 1733199 h 6857999"/>
              <a:gd name="connsiteX38" fmla="*/ 3442669 w 8555877"/>
              <a:gd name="connsiteY38" fmla="*/ 2065193 h 6857999"/>
              <a:gd name="connsiteX39" fmla="*/ 3138427 w 8555877"/>
              <a:gd name="connsiteY39" fmla="*/ 2078554 h 6857999"/>
              <a:gd name="connsiteX40" fmla="*/ 3054657 w 8555877"/>
              <a:gd name="connsiteY40" fmla="*/ 1911530 h 6857999"/>
              <a:gd name="connsiteX41" fmla="*/ 2861937 w 8555877"/>
              <a:gd name="connsiteY41" fmla="*/ 1860652 h 6857999"/>
              <a:gd name="connsiteX42" fmla="*/ 2654312 w 8555877"/>
              <a:gd name="connsiteY42" fmla="*/ 1915127 h 6857999"/>
              <a:gd name="connsiteX43" fmla="*/ 2606004 w 8555877"/>
              <a:gd name="connsiteY43" fmla="*/ 2008661 h 6857999"/>
              <a:gd name="connsiteX44" fmla="*/ 2651229 w 8555877"/>
              <a:gd name="connsiteY44" fmla="*/ 2100139 h 6857999"/>
              <a:gd name="connsiteX45" fmla="*/ 2930802 w 8555877"/>
              <a:gd name="connsiteY45" fmla="*/ 2200868 h 6857999"/>
              <a:gd name="connsiteX46" fmla="*/ 3259199 w 8555877"/>
              <a:gd name="connsiteY46" fmla="*/ 2309306 h 6857999"/>
              <a:gd name="connsiteX47" fmla="*/ 3425709 w 8555877"/>
              <a:gd name="connsiteY47" fmla="*/ 2462454 h 6857999"/>
              <a:gd name="connsiteX48" fmla="*/ 3485838 w 8555877"/>
              <a:gd name="connsiteY48" fmla="*/ 2702456 h 6857999"/>
              <a:gd name="connsiteX49" fmla="*/ 3413889 w 8555877"/>
              <a:gd name="connsiteY49" fmla="*/ 2945027 h 6857999"/>
              <a:gd name="connsiteX50" fmla="*/ 3210376 w 8555877"/>
              <a:gd name="connsiteY50" fmla="*/ 3113081 h 6857999"/>
              <a:gd name="connsiteX51" fmla="*/ 2882494 w 8555877"/>
              <a:gd name="connsiteY51" fmla="*/ 3168069 h 6857999"/>
              <a:gd name="connsiteX52" fmla="*/ 2443604 w 8555877"/>
              <a:gd name="connsiteY52" fmla="*/ 3035992 h 6857999"/>
              <a:gd name="connsiteX53" fmla="*/ 2260648 w 8555877"/>
              <a:gd name="connsiteY53" fmla="*/ 2651064 h 6857999"/>
              <a:gd name="connsiteX54" fmla="*/ 2556667 w 8555877"/>
              <a:gd name="connsiteY54" fmla="*/ 2622284 h 6857999"/>
              <a:gd name="connsiteX55" fmla="*/ 2665104 w 8555877"/>
              <a:gd name="connsiteY55" fmla="*/ 2841215 h 6857999"/>
              <a:gd name="connsiteX56" fmla="*/ 2885577 w 8555877"/>
              <a:gd name="connsiteY56" fmla="*/ 2911108 h 6857999"/>
              <a:gd name="connsiteX57" fmla="*/ 3107077 w 8555877"/>
              <a:gd name="connsiteY57" fmla="*/ 2848924 h 6857999"/>
              <a:gd name="connsiteX58" fmla="*/ 3181596 w 8555877"/>
              <a:gd name="connsiteY58" fmla="*/ 2703484 h 6857999"/>
              <a:gd name="connsiteX59" fmla="*/ 3150247 w 8555877"/>
              <a:gd name="connsiteY59" fmla="*/ 2612519 h 6857999"/>
              <a:gd name="connsiteX60" fmla="*/ 3040781 w 8555877"/>
              <a:gd name="connsiteY60" fmla="*/ 2547251 h 6857999"/>
              <a:gd name="connsiteX61" fmla="*/ 2797182 w 8555877"/>
              <a:gd name="connsiteY61" fmla="*/ 2481469 h 6857999"/>
              <a:gd name="connsiteX62" fmla="*/ 2453882 w 8555877"/>
              <a:gd name="connsiteY62" fmla="*/ 2332432 h 6857999"/>
              <a:gd name="connsiteX63" fmla="*/ 2315124 w 8555877"/>
              <a:gd name="connsiteY63" fmla="*/ 2029219 h 6857999"/>
              <a:gd name="connsiteX64" fmla="*/ 2380392 w 8555877"/>
              <a:gd name="connsiteY64" fmla="*/ 1813885 h 6857999"/>
              <a:gd name="connsiteX65" fmla="*/ 2568487 w 8555877"/>
              <a:gd name="connsiteY65" fmla="*/ 1661250 h 6857999"/>
              <a:gd name="connsiteX66" fmla="*/ 2865020 w 8555877"/>
              <a:gd name="connsiteY66" fmla="*/ 1608830 h 6857999"/>
              <a:gd name="connsiteX67" fmla="*/ 6386182 w 8555877"/>
              <a:gd name="connsiteY67" fmla="*/ 1608829 h 6857999"/>
              <a:gd name="connsiteX68" fmla="*/ 6919119 w 8555877"/>
              <a:gd name="connsiteY68" fmla="*/ 1815426 h 6857999"/>
              <a:gd name="connsiteX69" fmla="*/ 7119035 w 8555877"/>
              <a:gd name="connsiteY69" fmla="*/ 2389991 h 6857999"/>
              <a:gd name="connsiteX70" fmla="*/ 6920661 w 8555877"/>
              <a:gd name="connsiteY70" fmla="*/ 2960959 h 6857999"/>
              <a:gd name="connsiteX71" fmla="*/ 6390293 w 8555877"/>
              <a:gd name="connsiteY71" fmla="*/ 3167041 h 6857999"/>
              <a:gd name="connsiteX72" fmla="*/ 5855814 w 8555877"/>
              <a:gd name="connsiteY72" fmla="*/ 2961986 h 6857999"/>
              <a:gd name="connsiteX73" fmla="*/ 5657440 w 8555877"/>
              <a:gd name="connsiteY73" fmla="*/ 2397186 h 6857999"/>
              <a:gd name="connsiteX74" fmla="*/ 5726306 w 8555877"/>
              <a:gd name="connsiteY74" fmla="*/ 2010716 h 6857999"/>
              <a:gd name="connsiteX75" fmla="*/ 5866606 w 8555877"/>
              <a:gd name="connsiteY75" fmla="*/ 1804120 h 6857999"/>
              <a:gd name="connsiteX76" fmla="*/ 6061383 w 8555877"/>
              <a:gd name="connsiteY76" fmla="*/ 1668444 h 6857999"/>
              <a:gd name="connsiteX77" fmla="*/ 6386182 w 8555877"/>
              <a:gd name="connsiteY77" fmla="*/ 1608829 h 6857999"/>
              <a:gd name="connsiteX78" fmla="*/ 4265195 w 8555877"/>
              <a:gd name="connsiteY78" fmla="*/ 1608829 h 6857999"/>
              <a:gd name="connsiteX79" fmla="*/ 4692264 w 8555877"/>
              <a:gd name="connsiteY79" fmla="*/ 1733199 h 6857999"/>
              <a:gd name="connsiteX80" fmla="*/ 4842843 w 8555877"/>
              <a:gd name="connsiteY80" fmla="*/ 2065192 h 6857999"/>
              <a:gd name="connsiteX81" fmla="*/ 4538601 w 8555877"/>
              <a:gd name="connsiteY81" fmla="*/ 2078554 h 6857999"/>
              <a:gd name="connsiteX82" fmla="*/ 4454832 w 8555877"/>
              <a:gd name="connsiteY82" fmla="*/ 1911530 h 6857999"/>
              <a:gd name="connsiteX83" fmla="*/ 4262111 w 8555877"/>
              <a:gd name="connsiteY83" fmla="*/ 1860651 h 6857999"/>
              <a:gd name="connsiteX84" fmla="*/ 4054487 w 8555877"/>
              <a:gd name="connsiteY84" fmla="*/ 1915127 h 6857999"/>
              <a:gd name="connsiteX85" fmla="*/ 4006178 w 8555877"/>
              <a:gd name="connsiteY85" fmla="*/ 2008661 h 6857999"/>
              <a:gd name="connsiteX86" fmla="*/ 4051404 w 8555877"/>
              <a:gd name="connsiteY86" fmla="*/ 2100139 h 6857999"/>
              <a:gd name="connsiteX87" fmla="*/ 4330977 w 8555877"/>
              <a:gd name="connsiteY87" fmla="*/ 2200868 h 6857999"/>
              <a:gd name="connsiteX88" fmla="*/ 4659373 w 8555877"/>
              <a:gd name="connsiteY88" fmla="*/ 2309306 h 6857999"/>
              <a:gd name="connsiteX89" fmla="*/ 4825884 w 8555877"/>
              <a:gd name="connsiteY89" fmla="*/ 2462454 h 6857999"/>
              <a:gd name="connsiteX90" fmla="*/ 4886013 w 8555877"/>
              <a:gd name="connsiteY90" fmla="*/ 2702456 h 6857999"/>
              <a:gd name="connsiteX91" fmla="*/ 4814064 w 8555877"/>
              <a:gd name="connsiteY91" fmla="*/ 2945027 h 6857999"/>
              <a:gd name="connsiteX92" fmla="*/ 4610551 w 8555877"/>
              <a:gd name="connsiteY92" fmla="*/ 3113081 h 6857999"/>
              <a:gd name="connsiteX93" fmla="*/ 4282668 w 8555877"/>
              <a:gd name="connsiteY93" fmla="*/ 3168069 h 6857999"/>
              <a:gd name="connsiteX94" fmla="*/ 3843779 w 8555877"/>
              <a:gd name="connsiteY94" fmla="*/ 3035992 h 6857999"/>
              <a:gd name="connsiteX95" fmla="*/ 3660823 w 8555877"/>
              <a:gd name="connsiteY95" fmla="*/ 2651064 h 6857999"/>
              <a:gd name="connsiteX96" fmla="*/ 3956842 w 8555877"/>
              <a:gd name="connsiteY96" fmla="*/ 2622284 h 6857999"/>
              <a:gd name="connsiteX97" fmla="*/ 4065279 w 8555877"/>
              <a:gd name="connsiteY97" fmla="*/ 2841215 h 6857999"/>
              <a:gd name="connsiteX98" fmla="*/ 4285752 w 8555877"/>
              <a:gd name="connsiteY98" fmla="*/ 2911108 h 6857999"/>
              <a:gd name="connsiteX99" fmla="*/ 4507252 w 8555877"/>
              <a:gd name="connsiteY99" fmla="*/ 2848924 h 6857999"/>
              <a:gd name="connsiteX100" fmla="*/ 4581771 w 8555877"/>
              <a:gd name="connsiteY100" fmla="*/ 2703484 h 6857999"/>
              <a:gd name="connsiteX101" fmla="*/ 4550422 w 8555877"/>
              <a:gd name="connsiteY101" fmla="*/ 2612519 h 6857999"/>
              <a:gd name="connsiteX102" fmla="*/ 4440956 w 8555877"/>
              <a:gd name="connsiteY102" fmla="*/ 2547251 h 6857999"/>
              <a:gd name="connsiteX103" fmla="*/ 4197357 w 8555877"/>
              <a:gd name="connsiteY103" fmla="*/ 2481469 h 6857999"/>
              <a:gd name="connsiteX104" fmla="*/ 3854058 w 8555877"/>
              <a:gd name="connsiteY104" fmla="*/ 2332432 h 6857999"/>
              <a:gd name="connsiteX105" fmla="*/ 3715298 w 8555877"/>
              <a:gd name="connsiteY105" fmla="*/ 2029219 h 6857999"/>
              <a:gd name="connsiteX106" fmla="*/ 3780567 w 8555877"/>
              <a:gd name="connsiteY106" fmla="*/ 1813885 h 6857999"/>
              <a:gd name="connsiteX107" fmla="*/ 3968662 w 8555877"/>
              <a:gd name="connsiteY107" fmla="*/ 1661250 h 6857999"/>
              <a:gd name="connsiteX108" fmla="*/ 4265195 w 8555877"/>
              <a:gd name="connsiteY108" fmla="*/ 1608829 h 6857999"/>
              <a:gd name="connsiteX109" fmla="*/ 5128835 w 8555877"/>
              <a:gd name="connsiteY109" fmla="*/ 0 h 6857999"/>
              <a:gd name="connsiteX110" fmla="*/ 5433077 w 8555877"/>
              <a:gd name="connsiteY110" fmla="*/ 0 h 6857999"/>
              <a:gd name="connsiteX111" fmla="*/ 5433077 w 8555877"/>
              <a:gd name="connsiteY111" fmla="*/ 3141345 h 6857999"/>
              <a:gd name="connsiteX112" fmla="*/ 5128835 w 8555877"/>
              <a:gd name="connsiteY112" fmla="*/ 314134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8555877" h="6857999">
                <a:moveTo>
                  <a:pt x="6389265" y="1868874"/>
                </a:moveTo>
                <a:cubicBezTo>
                  <a:pt x="6263868" y="1868874"/>
                  <a:pt x="6162797" y="1911872"/>
                  <a:pt x="6086051" y="1997868"/>
                </a:cubicBezTo>
                <a:cubicBezTo>
                  <a:pt x="6009305" y="2083865"/>
                  <a:pt x="5970933" y="2213544"/>
                  <a:pt x="5970933" y="2386908"/>
                </a:cubicBezTo>
                <a:cubicBezTo>
                  <a:pt x="5970933" y="2557530"/>
                  <a:pt x="6010333" y="2686867"/>
                  <a:pt x="6089135" y="2774919"/>
                </a:cubicBezTo>
                <a:cubicBezTo>
                  <a:pt x="6167936" y="2862971"/>
                  <a:pt x="6267980" y="2906997"/>
                  <a:pt x="6389265" y="2906997"/>
                </a:cubicBezTo>
                <a:cubicBezTo>
                  <a:pt x="6510551" y="2906997"/>
                  <a:pt x="6610080" y="2863313"/>
                  <a:pt x="6687854" y="2775947"/>
                </a:cubicBezTo>
                <a:cubicBezTo>
                  <a:pt x="6765628" y="2688580"/>
                  <a:pt x="6804514" y="2557530"/>
                  <a:pt x="6804514" y="2382796"/>
                </a:cubicBezTo>
                <a:cubicBezTo>
                  <a:pt x="6804514" y="2210118"/>
                  <a:pt x="6766656" y="2081295"/>
                  <a:pt x="6690938" y="1996327"/>
                </a:cubicBezTo>
                <a:cubicBezTo>
                  <a:pt x="6615219" y="1911358"/>
                  <a:pt x="6514662" y="1868874"/>
                  <a:pt x="6389265" y="1868874"/>
                </a:cubicBezTo>
                <a:close/>
                <a:moveTo>
                  <a:pt x="0" y="1634526"/>
                </a:moveTo>
                <a:lnTo>
                  <a:pt x="455335" y="1634526"/>
                </a:lnTo>
                <a:lnTo>
                  <a:pt x="728741" y="2662371"/>
                </a:lnTo>
                <a:lnTo>
                  <a:pt x="999064" y="1634526"/>
                </a:lnTo>
                <a:lnTo>
                  <a:pt x="1455427" y="1634526"/>
                </a:lnTo>
                <a:lnTo>
                  <a:pt x="1455427" y="3141345"/>
                </a:lnTo>
                <a:lnTo>
                  <a:pt x="1172771" y="3141345"/>
                </a:lnTo>
                <a:lnTo>
                  <a:pt x="1172771" y="1955214"/>
                </a:lnTo>
                <a:lnTo>
                  <a:pt x="873668" y="3141345"/>
                </a:lnTo>
                <a:lnTo>
                  <a:pt x="580732" y="3141345"/>
                </a:lnTo>
                <a:lnTo>
                  <a:pt x="282657" y="1955214"/>
                </a:lnTo>
                <a:lnTo>
                  <a:pt x="282657" y="3141345"/>
                </a:lnTo>
                <a:lnTo>
                  <a:pt x="0" y="3141345"/>
                </a:lnTo>
                <a:close/>
                <a:moveTo>
                  <a:pt x="7360494" y="1634525"/>
                </a:moveTo>
                <a:lnTo>
                  <a:pt x="7656513" y="1634525"/>
                </a:lnTo>
                <a:lnTo>
                  <a:pt x="8273220" y="2640785"/>
                </a:lnTo>
                <a:lnTo>
                  <a:pt x="8273220" y="1634525"/>
                </a:lnTo>
                <a:lnTo>
                  <a:pt x="8555877" y="1634525"/>
                </a:lnTo>
                <a:lnTo>
                  <a:pt x="8555877" y="3141345"/>
                </a:lnTo>
                <a:lnTo>
                  <a:pt x="8250607" y="3141345"/>
                </a:lnTo>
                <a:lnTo>
                  <a:pt x="7643152" y="2158727"/>
                </a:lnTo>
                <a:lnTo>
                  <a:pt x="7643152" y="3141345"/>
                </a:lnTo>
                <a:lnTo>
                  <a:pt x="7360494" y="3141345"/>
                </a:lnTo>
                <a:close/>
                <a:moveTo>
                  <a:pt x="1747461" y="1634523"/>
                </a:moveTo>
                <a:lnTo>
                  <a:pt x="2051702" y="1634523"/>
                </a:lnTo>
                <a:lnTo>
                  <a:pt x="2051702" y="6857999"/>
                </a:lnTo>
                <a:lnTo>
                  <a:pt x="1747461" y="6857999"/>
                </a:lnTo>
                <a:close/>
                <a:moveTo>
                  <a:pt x="2865020" y="1608830"/>
                </a:moveTo>
                <a:cubicBezTo>
                  <a:pt x="3054143" y="1608830"/>
                  <a:pt x="3196500" y="1650287"/>
                  <a:pt x="3292089" y="1733199"/>
                </a:cubicBezTo>
                <a:cubicBezTo>
                  <a:pt x="3387679" y="1816111"/>
                  <a:pt x="3437872" y="1926777"/>
                  <a:pt x="3442669" y="2065193"/>
                </a:cubicBezTo>
                <a:lnTo>
                  <a:pt x="3138427" y="2078554"/>
                </a:lnTo>
                <a:cubicBezTo>
                  <a:pt x="3125407" y="2001124"/>
                  <a:pt x="3097484" y="1945449"/>
                  <a:pt x="3054657" y="1911530"/>
                </a:cubicBezTo>
                <a:cubicBezTo>
                  <a:pt x="3011830" y="1877612"/>
                  <a:pt x="2947590" y="1860652"/>
                  <a:pt x="2861937" y="1860652"/>
                </a:cubicBezTo>
                <a:cubicBezTo>
                  <a:pt x="2773543" y="1860652"/>
                  <a:pt x="2704334" y="1878811"/>
                  <a:pt x="2654312" y="1915127"/>
                </a:cubicBezTo>
                <a:cubicBezTo>
                  <a:pt x="2622107" y="1938425"/>
                  <a:pt x="2606004" y="1969604"/>
                  <a:pt x="2606004" y="2008661"/>
                </a:cubicBezTo>
                <a:cubicBezTo>
                  <a:pt x="2606004" y="2044294"/>
                  <a:pt x="2621079" y="2074786"/>
                  <a:pt x="2651229" y="2100139"/>
                </a:cubicBezTo>
                <a:cubicBezTo>
                  <a:pt x="2689601" y="2132346"/>
                  <a:pt x="2782793" y="2165921"/>
                  <a:pt x="2930802" y="2200868"/>
                </a:cubicBezTo>
                <a:cubicBezTo>
                  <a:pt x="3078812" y="2235814"/>
                  <a:pt x="3188277" y="2271960"/>
                  <a:pt x="3259199" y="2309306"/>
                </a:cubicBezTo>
                <a:cubicBezTo>
                  <a:pt x="3330120" y="2346651"/>
                  <a:pt x="3385623" y="2397701"/>
                  <a:pt x="3425709" y="2462454"/>
                </a:cubicBezTo>
                <a:cubicBezTo>
                  <a:pt x="3465795" y="2527208"/>
                  <a:pt x="3485838" y="2607209"/>
                  <a:pt x="3485838" y="2702456"/>
                </a:cubicBezTo>
                <a:cubicBezTo>
                  <a:pt x="3485838" y="2788795"/>
                  <a:pt x="3461855" y="2869652"/>
                  <a:pt x="3413889" y="2945027"/>
                </a:cubicBezTo>
                <a:cubicBezTo>
                  <a:pt x="3365923" y="3020403"/>
                  <a:pt x="3298085" y="3076421"/>
                  <a:pt x="3210376" y="3113081"/>
                </a:cubicBezTo>
                <a:cubicBezTo>
                  <a:pt x="3122667" y="3149739"/>
                  <a:pt x="3013372" y="3168069"/>
                  <a:pt x="2882494" y="3168069"/>
                </a:cubicBezTo>
                <a:cubicBezTo>
                  <a:pt x="2692000" y="3168069"/>
                  <a:pt x="2545703" y="3124043"/>
                  <a:pt x="2443604" y="3035992"/>
                </a:cubicBezTo>
                <a:cubicBezTo>
                  <a:pt x="2341506" y="2947939"/>
                  <a:pt x="2280519" y="2819631"/>
                  <a:pt x="2260648" y="2651064"/>
                </a:cubicBezTo>
                <a:lnTo>
                  <a:pt x="2556667" y="2622284"/>
                </a:lnTo>
                <a:cubicBezTo>
                  <a:pt x="2574484" y="2721642"/>
                  <a:pt x="2610629" y="2794619"/>
                  <a:pt x="2665104" y="2841215"/>
                </a:cubicBezTo>
                <a:cubicBezTo>
                  <a:pt x="2719580" y="2887810"/>
                  <a:pt x="2793071" y="2911108"/>
                  <a:pt x="2885577" y="2911108"/>
                </a:cubicBezTo>
                <a:cubicBezTo>
                  <a:pt x="2983565" y="2911108"/>
                  <a:pt x="3057398" y="2890380"/>
                  <a:pt x="3107077" y="2848924"/>
                </a:cubicBezTo>
                <a:cubicBezTo>
                  <a:pt x="3156757" y="2807467"/>
                  <a:pt x="3181596" y="2758987"/>
                  <a:pt x="3181596" y="2703484"/>
                </a:cubicBezTo>
                <a:cubicBezTo>
                  <a:pt x="3181596" y="2667852"/>
                  <a:pt x="3171146" y="2637530"/>
                  <a:pt x="3150247" y="2612519"/>
                </a:cubicBezTo>
                <a:cubicBezTo>
                  <a:pt x="3129348" y="2587509"/>
                  <a:pt x="3092859" y="2565753"/>
                  <a:pt x="3040781" y="2547251"/>
                </a:cubicBezTo>
                <a:cubicBezTo>
                  <a:pt x="3005149" y="2534917"/>
                  <a:pt x="2923951" y="2512990"/>
                  <a:pt x="2797182" y="2481469"/>
                </a:cubicBezTo>
                <a:cubicBezTo>
                  <a:pt x="2634098" y="2441042"/>
                  <a:pt x="2519664" y="2391361"/>
                  <a:pt x="2453882" y="2332432"/>
                </a:cubicBezTo>
                <a:cubicBezTo>
                  <a:pt x="2361376" y="2249519"/>
                  <a:pt x="2315124" y="2148448"/>
                  <a:pt x="2315124" y="2029219"/>
                </a:cubicBezTo>
                <a:cubicBezTo>
                  <a:pt x="2315124" y="1952472"/>
                  <a:pt x="2336880" y="1880695"/>
                  <a:pt x="2380392" y="1813885"/>
                </a:cubicBezTo>
                <a:cubicBezTo>
                  <a:pt x="2423904" y="1747075"/>
                  <a:pt x="2486602" y="1696196"/>
                  <a:pt x="2568487" y="1661250"/>
                </a:cubicBezTo>
                <a:cubicBezTo>
                  <a:pt x="2650373" y="1626304"/>
                  <a:pt x="2749216" y="1608830"/>
                  <a:pt x="2865020" y="1608830"/>
                </a:cubicBezTo>
                <a:close/>
                <a:moveTo>
                  <a:pt x="6386182" y="1608829"/>
                </a:moveTo>
                <a:cubicBezTo>
                  <a:pt x="6608196" y="1608829"/>
                  <a:pt x="6785842" y="1677695"/>
                  <a:pt x="6919119" y="1815426"/>
                </a:cubicBezTo>
                <a:cubicBezTo>
                  <a:pt x="7052396" y="1953157"/>
                  <a:pt x="7119035" y="2144679"/>
                  <a:pt x="7119035" y="2389991"/>
                </a:cubicBezTo>
                <a:cubicBezTo>
                  <a:pt x="7119035" y="2633247"/>
                  <a:pt x="7052910" y="2823570"/>
                  <a:pt x="6920661" y="2960959"/>
                </a:cubicBezTo>
                <a:cubicBezTo>
                  <a:pt x="6788411" y="3098347"/>
                  <a:pt x="6611622" y="3167041"/>
                  <a:pt x="6390293" y="3167041"/>
                </a:cubicBezTo>
                <a:cubicBezTo>
                  <a:pt x="6166223" y="3167041"/>
                  <a:pt x="5988064" y="3098690"/>
                  <a:pt x="5855814" y="2961986"/>
                </a:cubicBezTo>
                <a:cubicBezTo>
                  <a:pt x="5723565" y="2825283"/>
                  <a:pt x="5657440" y="2637016"/>
                  <a:pt x="5657440" y="2397186"/>
                </a:cubicBezTo>
                <a:cubicBezTo>
                  <a:pt x="5657440" y="2243695"/>
                  <a:pt x="5680395" y="2114871"/>
                  <a:pt x="5726306" y="2010716"/>
                </a:cubicBezTo>
                <a:cubicBezTo>
                  <a:pt x="5760567" y="1933971"/>
                  <a:pt x="5807334" y="1865105"/>
                  <a:pt x="5866606" y="1804120"/>
                </a:cubicBezTo>
                <a:cubicBezTo>
                  <a:pt x="5925879" y="1743134"/>
                  <a:pt x="5990804" y="1697909"/>
                  <a:pt x="6061383" y="1668444"/>
                </a:cubicBezTo>
                <a:cubicBezTo>
                  <a:pt x="6155259" y="1628701"/>
                  <a:pt x="6263526" y="1608829"/>
                  <a:pt x="6386182" y="1608829"/>
                </a:cubicBezTo>
                <a:close/>
                <a:moveTo>
                  <a:pt x="4265195" y="1608829"/>
                </a:moveTo>
                <a:cubicBezTo>
                  <a:pt x="4454318" y="1608829"/>
                  <a:pt x="4596675" y="1650287"/>
                  <a:pt x="4692264" y="1733199"/>
                </a:cubicBezTo>
                <a:cubicBezTo>
                  <a:pt x="4787854" y="1816111"/>
                  <a:pt x="4838047" y="1926777"/>
                  <a:pt x="4842843" y="2065192"/>
                </a:cubicBezTo>
                <a:lnTo>
                  <a:pt x="4538601" y="2078554"/>
                </a:lnTo>
                <a:cubicBezTo>
                  <a:pt x="4525582" y="2001123"/>
                  <a:pt x="4497659" y="1945448"/>
                  <a:pt x="4454832" y="1911530"/>
                </a:cubicBezTo>
                <a:cubicBezTo>
                  <a:pt x="4412005" y="1877612"/>
                  <a:pt x="4347765" y="1860651"/>
                  <a:pt x="4262111" y="1860651"/>
                </a:cubicBezTo>
                <a:cubicBezTo>
                  <a:pt x="4173717" y="1860651"/>
                  <a:pt x="4104509" y="1878811"/>
                  <a:pt x="4054487" y="1915127"/>
                </a:cubicBezTo>
                <a:cubicBezTo>
                  <a:pt x="4022282" y="1938425"/>
                  <a:pt x="4006178" y="1969603"/>
                  <a:pt x="4006178" y="2008661"/>
                </a:cubicBezTo>
                <a:cubicBezTo>
                  <a:pt x="4006178" y="2044293"/>
                  <a:pt x="4021254" y="2074786"/>
                  <a:pt x="4051404" y="2100139"/>
                </a:cubicBezTo>
                <a:cubicBezTo>
                  <a:pt x="4089777" y="2132346"/>
                  <a:pt x="4182967" y="2165921"/>
                  <a:pt x="4330977" y="2200868"/>
                </a:cubicBezTo>
                <a:cubicBezTo>
                  <a:pt x="4478987" y="2235814"/>
                  <a:pt x="4588452" y="2271960"/>
                  <a:pt x="4659373" y="2309306"/>
                </a:cubicBezTo>
                <a:cubicBezTo>
                  <a:pt x="4730294" y="2346651"/>
                  <a:pt x="4785798" y="2397701"/>
                  <a:pt x="4825884" y="2462454"/>
                </a:cubicBezTo>
                <a:cubicBezTo>
                  <a:pt x="4865970" y="2527208"/>
                  <a:pt x="4886013" y="2607209"/>
                  <a:pt x="4886013" y="2702456"/>
                </a:cubicBezTo>
                <a:cubicBezTo>
                  <a:pt x="4886013" y="2788795"/>
                  <a:pt x="4862030" y="2869652"/>
                  <a:pt x="4814064" y="2945027"/>
                </a:cubicBezTo>
                <a:cubicBezTo>
                  <a:pt x="4766097" y="3020403"/>
                  <a:pt x="4698260" y="3076421"/>
                  <a:pt x="4610551" y="3113081"/>
                </a:cubicBezTo>
                <a:cubicBezTo>
                  <a:pt x="4522842" y="3149739"/>
                  <a:pt x="4413547" y="3168069"/>
                  <a:pt x="4282668" y="3168069"/>
                </a:cubicBezTo>
                <a:cubicBezTo>
                  <a:pt x="4092175" y="3168069"/>
                  <a:pt x="3945878" y="3124043"/>
                  <a:pt x="3843779" y="3035992"/>
                </a:cubicBezTo>
                <a:cubicBezTo>
                  <a:pt x="3741680" y="2947939"/>
                  <a:pt x="3680694" y="2819631"/>
                  <a:pt x="3660823" y="2651064"/>
                </a:cubicBezTo>
                <a:lnTo>
                  <a:pt x="3956842" y="2622284"/>
                </a:lnTo>
                <a:cubicBezTo>
                  <a:pt x="3974658" y="2721642"/>
                  <a:pt x="4010804" y="2794619"/>
                  <a:pt x="4065279" y="2841215"/>
                </a:cubicBezTo>
                <a:cubicBezTo>
                  <a:pt x="4119755" y="2887810"/>
                  <a:pt x="4193246" y="2911108"/>
                  <a:pt x="4285752" y="2911108"/>
                </a:cubicBezTo>
                <a:cubicBezTo>
                  <a:pt x="4383740" y="2911108"/>
                  <a:pt x="4457574" y="2890380"/>
                  <a:pt x="4507252" y="2848924"/>
                </a:cubicBezTo>
                <a:cubicBezTo>
                  <a:pt x="4556931" y="2807467"/>
                  <a:pt x="4581771" y="2758987"/>
                  <a:pt x="4581771" y="2703484"/>
                </a:cubicBezTo>
                <a:cubicBezTo>
                  <a:pt x="4581771" y="2667852"/>
                  <a:pt x="4571321" y="2637530"/>
                  <a:pt x="4550422" y="2612519"/>
                </a:cubicBezTo>
                <a:cubicBezTo>
                  <a:pt x="4529523" y="2587509"/>
                  <a:pt x="4493034" y="2565753"/>
                  <a:pt x="4440956" y="2547251"/>
                </a:cubicBezTo>
                <a:cubicBezTo>
                  <a:pt x="4405324" y="2534917"/>
                  <a:pt x="4324125" y="2512990"/>
                  <a:pt x="4197357" y="2481469"/>
                </a:cubicBezTo>
                <a:cubicBezTo>
                  <a:pt x="4034273" y="2441042"/>
                  <a:pt x="3919839" y="2391361"/>
                  <a:pt x="3854058" y="2332432"/>
                </a:cubicBezTo>
                <a:cubicBezTo>
                  <a:pt x="3761551" y="2249519"/>
                  <a:pt x="3715298" y="2148448"/>
                  <a:pt x="3715298" y="2029219"/>
                </a:cubicBezTo>
                <a:cubicBezTo>
                  <a:pt x="3715298" y="1952472"/>
                  <a:pt x="3737055" y="1880694"/>
                  <a:pt x="3780567" y="1813885"/>
                </a:cubicBezTo>
                <a:cubicBezTo>
                  <a:pt x="3824079" y="1747075"/>
                  <a:pt x="3886777" y="1696196"/>
                  <a:pt x="3968662" y="1661250"/>
                </a:cubicBezTo>
                <a:cubicBezTo>
                  <a:pt x="4050547" y="1626303"/>
                  <a:pt x="4149392" y="1608829"/>
                  <a:pt x="4265195" y="1608829"/>
                </a:cubicBezTo>
                <a:close/>
                <a:moveTo>
                  <a:pt x="5128835" y="0"/>
                </a:moveTo>
                <a:lnTo>
                  <a:pt x="5433077" y="0"/>
                </a:lnTo>
                <a:lnTo>
                  <a:pt x="5433077" y="3141345"/>
                </a:lnTo>
                <a:lnTo>
                  <a:pt x="5128835" y="3141345"/>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3C48E3-C150-4E05-9F47-4B6EC8D943C0}"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5843795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047751" y="1733191"/>
            <a:ext cx="2429280" cy="2693763"/>
          </a:xfrm>
          <a:custGeom>
            <a:avLst/>
            <a:gdLst>
              <a:gd name="connsiteX0" fmla="*/ 1197643 w 2429280"/>
              <a:gd name="connsiteY0" fmla="*/ 712 h 2693763"/>
              <a:gd name="connsiteX1" fmla="*/ 1384954 w 2429280"/>
              <a:gd name="connsiteY1" fmla="*/ 43394 h 2693763"/>
              <a:gd name="connsiteX2" fmla="*/ 2282682 w 2429280"/>
              <a:gd name="connsiteY2" fmla="*/ 571915 h 2693763"/>
              <a:gd name="connsiteX3" fmla="*/ 2428795 w 2429280"/>
              <a:gd name="connsiteY3" fmla="*/ 852473 h 2693763"/>
              <a:gd name="connsiteX4" fmla="*/ 2429280 w 2429280"/>
              <a:gd name="connsiteY4" fmla="*/ 1867107 h 2693763"/>
              <a:gd name="connsiteX5" fmla="*/ 2246163 w 2429280"/>
              <a:gd name="connsiteY5" fmla="*/ 2152580 h 2693763"/>
              <a:gd name="connsiteX6" fmla="*/ 1422490 w 2429280"/>
              <a:gd name="connsiteY6" fmla="*/ 2620969 h 2693763"/>
              <a:gd name="connsiteX7" fmla="*/ 1073267 w 2429280"/>
              <a:gd name="connsiteY7" fmla="*/ 2657964 h 2693763"/>
              <a:gd name="connsiteX8" fmla="*/ 128903 w 2429280"/>
              <a:gd name="connsiteY8" fmla="*/ 2114074 h 2693763"/>
              <a:gd name="connsiteX9" fmla="*/ 4285 w 2429280"/>
              <a:gd name="connsiteY9" fmla="*/ 1810058 h 2693763"/>
              <a:gd name="connsiteX10" fmla="*/ 2910 w 2429280"/>
              <a:gd name="connsiteY10" fmla="*/ 920051 h 2693763"/>
              <a:gd name="connsiteX11" fmla="*/ 120567 w 2429280"/>
              <a:gd name="connsiteY11" fmla="*/ 599891 h 2693763"/>
              <a:gd name="connsiteX12" fmla="*/ 1042678 w 2429280"/>
              <a:gd name="connsiteY12" fmla="*/ 60283 h 2693763"/>
              <a:gd name="connsiteX13" fmla="*/ 1197643 w 2429280"/>
              <a:gd name="connsiteY13" fmla="*/ 712 h 26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9280" h="2693763">
                <a:moveTo>
                  <a:pt x="1197643" y="712"/>
                </a:moveTo>
                <a:cubicBezTo>
                  <a:pt x="1253082" y="-3326"/>
                  <a:pt x="1313913" y="9678"/>
                  <a:pt x="1384954" y="43394"/>
                </a:cubicBezTo>
                <a:lnTo>
                  <a:pt x="2282682" y="571915"/>
                </a:lnTo>
                <a:cubicBezTo>
                  <a:pt x="2389188" y="636546"/>
                  <a:pt x="2429634" y="736257"/>
                  <a:pt x="2428795" y="852473"/>
                </a:cubicBezTo>
                <a:cubicBezTo>
                  <a:pt x="2428958" y="1190685"/>
                  <a:pt x="2429118" y="1528895"/>
                  <a:pt x="2429280" y="1867107"/>
                </a:cubicBezTo>
                <a:cubicBezTo>
                  <a:pt x="2423978" y="2063371"/>
                  <a:pt x="2344361" y="2094564"/>
                  <a:pt x="2246163" y="2152580"/>
                </a:cubicBezTo>
                <a:lnTo>
                  <a:pt x="1422490" y="2620969"/>
                </a:lnTo>
                <a:cubicBezTo>
                  <a:pt x="1282686" y="2723058"/>
                  <a:pt x="1162495" y="2700311"/>
                  <a:pt x="1073267" y="2657964"/>
                </a:cubicBezTo>
                <a:lnTo>
                  <a:pt x="128903" y="2114074"/>
                </a:lnTo>
                <a:cubicBezTo>
                  <a:pt x="8372" y="2028346"/>
                  <a:pt x="-3721" y="1927903"/>
                  <a:pt x="4285" y="1810058"/>
                </a:cubicBezTo>
                <a:lnTo>
                  <a:pt x="2910" y="920051"/>
                </a:lnTo>
                <a:cubicBezTo>
                  <a:pt x="-10705" y="732475"/>
                  <a:pt x="22626" y="675890"/>
                  <a:pt x="120567" y="599891"/>
                </a:cubicBezTo>
                <a:lnTo>
                  <a:pt x="1042678" y="60283"/>
                </a:lnTo>
                <a:cubicBezTo>
                  <a:pt x="1092156" y="25828"/>
                  <a:pt x="1142205" y="4748"/>
                  <a:pt x="1197643" y="712"/>
                </a:cubicBez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4679159" y="1733191"/>
            <a:ext cx="2429280" cy="2693763"/>
          </a:xfrm>
          <a:custGeom>
            <a:avLst/>
            <a:gdLst>
              <a:gd name="connsiteX0" fmla="*/ 1197643 w 2429280"/>
              <a:gd name="connsiteY0" fmla="*/ 712 h 2693763"/>
              <a:gd name="connsiteX1" fmla="*/ 1384954 w 2429280"/>
              <a:gd name="connsiteY1" fmla="*/ 43394 h 2693763"/>
              <a:gd name="connsiteX2" fmla="*/ 2282682 w 2429280"/>
              <a:gd name="connsiteY2" fmla="*/ 571915 h 2693763"/>
              <a:gd name="connsiteX3" fmla="*/ 2428795 w 2429280"/>
              <a:gd name="connsiteY3" fmla="*/ 852473 h 2693763"/>
              <a:gd name="connsiteX4" fmla="*/ 2429280 w 2429280"/>
              <a:gd name="connsiteY4" fmla="*/ 1867107 h 2693763"/>
              <a:gd name="connsiteX5" fmla="*/ 2246163 w 2429280"/>
              <a:gd name="connsiteY5" fmla="*/ 2152580 h 2693763"/>
              <a:gd name="connsiteX6" fmla="*/ 1422490 w 2429280"/>
              <a:gd name="connsiteY6" fmla="*/ 2620969 h 2693763"/>
              <a:gd name="connsiteX7" fmla="*/ 1073267 w 2429280"/>
              <a:gd name="connsiteY7" fmla="*/ 2657964 h 2693763"/>
              <a:gd name="connsiteX8" fmla="*/ 128903 w 2429280"/>
              <a:gd name="connsiteY8" fmla="*/ 2114074 h 2693763"/>
              <a:gd name="connsiteX9" fmla="*/ 4286 w 2429280"/>
              <a:gd name="connsiteY9" fmla="*/ 1810058 h 2693763"/>
              <a:gd name="connsiteX10" fmla="*/ 2910 w 2429280"/>
              <a:gd name="connsiteY10" fmla="*/ 920051 h 2693763"/>
              <a:gd name="connsiteX11" fmla="*/ 120567 w 2429280"/>
              <a:gd name="connsiteY11" fmla="*/ 599891 h 2693763"/>
              <a:gd name="connsiteX12" fmla="*/ 1042679 w 2429280"/>
              <a:gd name="connsiteY12" fmla="*/ 60283 h 2693763"/>
              <a:gd name="connsiteX13" fmla="*/ 1197643 w 2429280"/>
              <a:gd name="connsiteY13" fmla="*/ 712 h 26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9280" h="2693763">
                <a:moveTo>
                  <a:pt x="1197643" y="712"/>
                </a:moveTo>
                <a:cubicBezTo>
                  <a:pt x="1253082" y="-3326"/>
                  <a:pt x="1313913" y="9678"/>
                  <a:pt x="1384954" y="43394"/>
                </a:cubicBezTo>
                <a:lnTo>
                  <a:pt x="2282682" y="571915"/>
                </a:lnTo>
                <a:cubicBezTo>
                  <a:pt x="2389188" y="636546"/>
                  <a:pt x="2429634" y="736257"/>
                  <a:pt x="2428795" y="852473"/>
                </a:cubicBezTo>
                <a:cubicBezTo>
                  <a:pt x="2428958" y="1190685"/>
                  <a:pt x="2429118" y="1528895"/>
                  <a:pt x="2429280" y="1867107"/>
                </a:cubicBezTo>
                <a:cubicBezTo>
                  <a:pt x="2423978" y="2063371"/>
                  <a:pt x="2344361" y="2094564"/>
                  <a:pt x="2246163" y="2152580"/>
                </a:cubicBezTo>
                <a:lnTo>
                  <a:pt x="1422490" y="2620969"/>
                </a:lnTo>
                <a:cubicBezTo>
                  <a:pt x="1282686" y="2723058"/>
                  <a:pt x="1162495" y="2700311"/>
                  <a:pt x="1073267" y="2657964"/>
                </a:cubicBezTo>
                <a:lnTo>
                  <a:pt x="128903" y="2114074"/>
                </a:lnTo>
                <a:cubicBezTo>
                  <a:pt x="8372" y="2028346"/>
                  <a:pt x="-3721" y="1927903"/>
                  <a:pt x="4286" y="1810058"/>
                </a:cubicBezTo>
                <a:lnTo>
                  <a:pt x="2910" y="920051"/>
                </a:lnTo>
                <a:cubicBezTo>
                  <a:pt x="-10704" y="732475"/>
                  <a:pt x="22627" y="675890"/>
                  <a:pt x="120567" y="599891"/>
                </a:cubicBezTo>
                <a:lnTo>
                  <a:pt x="1042679" y="60283"/>
                </a:lnTo>
                <a:cubicBezTo>
                  <a:pt x="1092156" y="25828"/>
                  <a:pt x="1142205" y="4748"/>
                  <a:pt x="1197643" y="712"/>
                </a:cubicBezTo>
                <a:close/>
              </a:path>
            </a:pathLst>
          </a:custGeom>
        </p:spPr>
        <p:txBody>
          <a:bodyPr wrap="square">
            <a:noAutofit/>
          </a:bodyPr>
          <a:lstStyle/>
          <a:p>
            <a:endParaRPr lang="en-US"/>
          </a:p>
        </p:txBody>
      </p:sp>
      <p:sp>
        <p:nvSpPr>
          <p:cNvPr id="16" name="Picture Placeholder 15"/>
          <p:cNvSpPr>
            <a:spLocks noGrp="1"/>
          </p:cNvSpPr>
          <p:nvPr>
            <p:ph type="pic" sz="quarter" idx="15"/>
          </p:nvPr>
        </p:nvSpPr>
        <p:spPr>
          <a:xfrm>
            <a:off x="8310566" y="1733191"/>
            <a:ext cx="2429280" cy="2693763"/>
          </a:xfrm>
          <a:custGeom>
            <a:avLst/>
            <a:gdLst>
              <a:gd name="connsiteX0" fmla="*/ 1197642 w 2429280"/>
              <a:gd name="connsiteY0" fmla="*/ 712 h 2693763"/>
              <a:gd name="connsiteX1" fmla="*/ 1384954 w 2429280"/>
              <a:gd name="connsiteY1" fmla="*/ 43394 h 2693763"/>
              <a:gd name="connsiteX2" fmla="*/ 2282682 w 2429280"/>
              <a:gd name="connsiteY2" fmla="*/ 571915 h 2693763"/>
              <a:gd name="connsiteX3" fmla="*/ 2428795 w 2429280"/>
              <a:gd name="connsiteY3" fmla="*/ 852473 h 2693763"/>
              <a:gd name="connsiteX4" fmla="*/ 2429280 w 2429280"/>
              <a:gd name="connsiteY4" fmla="*/ 1867107 h 2693763"/>
              <a:gd name="connsiteX5" fmla="*/ 2246163 w 2429280"/>
              <a:gd name="connsiteY5" fmla="*/ 2152580 h 2693763"/>
              <a:gd name="connsiteX6" fmla="*/ 1422489 w 2429280"/>
              <a:gd name="connsiteY6" fmla="*/ 2620969 h 2693763"/>
              <a:gd name="connsiteX7" fmla="*/ 1073267 w 2429280"/>
              <a:gd name="connsiteY7" fmla="*/ 2657964 h 2693763"/>
              <a:gd name="connsiteX8" fmla="*/ 128902 w 2429280"/>
              <a:gd name="connsiteY8" fmla="*/ 2114074 h 2693763"/>
              <a:gd name="connsiteX9" fmla="*/ 4286 w 2429280"/>
              <a:gd name="connsiteY9" fmla="*/ 1810058 h 2693763"/>
              <a:gd name="connsiteX10" fmla="*/ 2910 w 2429280"/>
              <a:gd name="connsiteY10" fmla="*/ 920051 h 2693763"/>
              <a:gd name="connsiteX11" fmla="*/ 120567 w 2429280"/>
              <a:gd name="connsiteY11" fmla="*/ 599891 h 2693763"/>
              <a:gd name="connsiteX12" fmla="*/ 1042678 w 2429280"/>
              <a:gd name="connsiteY12" fmla="*/ 60283 h 2693763"/>
              <a:gd name="connsiteX13" fmla="*/ 1197642 w 2429280"/>
              <a:gd name="connsiteY13" fmla="*/ 712 h 26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9280" h="2693763">
                <a:moveTo>
                  <a:pt x="1197642" y="712"/>
                </a:moveTo>
                <a:cubicBezTo>
                  <a:pt x="1253082" y="-3326"/>
                  <a:pt x="1313913" y="9678"/>
                  <a:pt x="1384954" y="43394"/>
                </a:cubicBezTo>
                <a:lnTo>
                  <a:pt x="2282682" y="571915"/>
                </a:lnTo>
                <a:cubicBezTo>
                  <a:pt x="2389188" y="636546"/>
                  <a:pt x="2429634" y="736257"/>
                  <a:pt x="2428795" y="852473"/>
                </a:cubicBezTo>
                <a:cubicBezTo>
                  <a:pt x="2428958" y="1190685"/>
                  <a:pt x="2429118" y="1528895"/>
                  <a:pt x="2429280" y="1867107"/>
                </a:cubicBezTo>
                <a:cubicBezTo>
                  <a:pt x="2423978" y="2063371"/>
                  <a:pt x="2344361" y="2094564"/>
                  <a:pt x="2246163" y="2152580"/>
                </a:cubicBezTo>
                <a:lnTo>
                  <a:pt x="1422489" y="2620969"/>
                </a:lnTo>
                <a:cubicBezTo>
                  <a:pt x="1282685" y="2723058"/>
                  <a:pt x="1162495" y="2700311"/>
                  <a:pt x="1073267" y="2657964"/>
                </a:cubicBezTo>
                <a:lnTo>
                  <a:pt x="128902" y="2114074"/>
                </a:lnTo>
                <a:cubicBezTo>
                  <a:pt x="8372" y="2028346"/>
                  <a:pt x="-3721" y="1927903"/>
                  <a:pt x="4286" y="1810058"/>
                </a:cubicBezTo>
                <a:lnTo>
                  <a:pt x="2910" y="920051"/>
                </a:lnTo>
                <a:cubicBezTo>
                  <a:pt x="-10704" y="732475"/>
                  <a:pt x="22627" y="675890"/>
                  <a:pt x="120567" y="599891"/>
                </a:cubicBezTo>
                <a:lnTo>
                  <a:pt x="1042678" y="60283"/>
                </a:lnTo>
                <a:cubicBezTo>
                  <a:pt x="1092156" y="25828"/>
                  <a:pt x="1142204" y="4748"/>
                  <a:pt x="1197642" y="712"/>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453304-71A7-49AC-B269-AC0FE17CAA53}"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5051789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7" name="Picture Placeholder 16"/>
          <p:cNvSpPr>
            <a:spLocks noGrp="1"/>
          </p:cNvSpPr>
          <p:nvPr>
            <p:ph type="pic" sz="quarter" idx="15"/>
          </p:nvPr>
        </p:nvSpPr>
        <p:spPr>
          <a:xfrm>
            <a:off x="8950916" y="1347659"/>
            <a:ext cx="2267712" cy="2212848"/>
          </a:xfrm>
          <a:custGeom>
            <a:avLst/>
            <a:gdLst>
              <a:gd name="connsiteX0" fmla="*/ 0 w 2267712"/>
              <a:gd name="connsiteY0" fmla="*/ 0 h 2212848"/>
              <a:gd name="connsiteX1" fmla="*/ 2267712 w 2267712"/>
              <a:gd name="connsiteY1" fmla="*/ 0 h 2212848"/>
              <a:gd name="connsiteX2" fmla="*/ 2267712 w 2267712"/>
              <a:gd name="connsiteY2" fmla="*/ 2212848 h 2212848"/>
              <a:gd name="connsiteX3" fmla="*/ 0 w 2267712"/>
              <a:gd name="connsiteY3" fmla="*/ 2212848 h 2212848"/>
            </a:gdLst>
            <a:ahLst/>
            <a:cxnLst>
              <a:cxn ang="0">
                <a:pos x="connsiteX0" y="connsiteY0"/>
              </a:cxn>
              <a:cxn ang="0">
                <a:pos x="connsiteX1" y="connsiteY1"/>
              </a:cxn>
              <a:cxn ang="0">
                <a:pos x="connsiteX2" y="connsiteY2"/>
              </a:cxn>
              <a:cxn ang="0">
                <a:pos x="connsiteX3" y="connsiteY3"/>
              </a:cxn>
            </a:cxnLst>
            <a:rect l="l" t="t" r="r" b="b"/>
            <a:pathLst>
              <a:path w="2267712" h="2212848">
                <a:moveTo>
                  <a:pt x="0" y="0"/>
                </a:moveTo>
                <a:lnTo>
                  <a:pt x="2267712" y="0"/>
                </a:lnTo>
                <a:lnTo>
                  <a:pt x="2267712" y="2212848"/>
                </a:lnTo>
                <a:lnTo>
                  <a:pt x="0" y="2212848"/>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4969637" y="1347660"/>
            <a:ext cx="2267712" cy="2212848"/>
          </a:xfrm>
          <a:custGeom>
            <a:avLst/>
            <a:gdLst>
              <a:gd name="connsiteX0" fmla="*/ 0 w 2267712"/>
              <a:gd name="connsiteY0" fmla="*/ 0 h 2212848"/>
              <a:gd name="connsiteX1" fmla="*/ 2267712 w 2267712"/>
              <a:gd name="connsiteY1" fmla="*/ 0 h 2212848"/>
              <a:gd name="connsiteX2" fmla="*/ 2267712 w 2267712"/>
              <a:gd name="connsiteY2" fmla="*/ 2212848 h 2212848"/>
              <a:gd name="connsiteX3" fmla="*/ 0 w 2267712"/>
              <a:gd name="connsiteY3" fmla="*/ 2212848 h 2212848"/>
            </a:gdLst>
            <a:ahLst/>
            <a:cxnLst>
              <a:cxn ang="0">
                <a:pos x="connsiteX0" y="connsiteY0"/>
              </a:cxn>
              <a:cxn ang="0">
                <a:pos x="connsiteX1" y="connsiteY1"/>
              </a:cxn>
              <a:cxn ang="0">
                <a:pos x="connsiteX2" y="connsiteY2"/>
              </a:cxn>
              <a:cxn ang="0">
                <a:pos x="connsiteX3" y="connsiteY3"/>
              </a:cxn>
            </a:cxnLst>
            <a:rect l="l" t="t" r="r" b="b"/>
            <a:pathLst>
              <a:path w="2267712" h="2212848">
                <a:moveTo>
                  <a:pt x="0" y="0"/>
                </a:moveTo>
                <a:lnTo>
                  <a:pt x="2267712" y="0"/>
                </a:lnTo>
                <a:lnTo>
                  <a:pt x="2267712" y="2212848"/>
                </a:lnTo>
                <a:lnTo>
                  <a:pt x="0" y="2212848"/>
                </a:lnTo>
                <a:close/>
              </a:path>
            </a:pathLst>
          </a:custGeom>
        </p:spPr>
        <p:txBody>
          <a:bodyPr wrap="square">
            <a:noAutofit/>
          </a:bodyPr>
          <a:lstStyle/>
          <a:p>
            <a:endParaRPr lang="en-US"/>
          </a:p>
        </p:txBody>
      </p:sp>
      <p:sp>
        <p:nvSpPr>
          <p:cNvPr id="11" name="Picture Placeholder 10"/>
          <p:cNvSpPr>
            <a:spLocks noGrp="1"/>
          </p:cNvSpPr>
          <p:nvPr>
            <p:ph type="pic" sz="quarter" idx="13"/>
          </p:nvPr>
        </p:nvSpPr>
        <p:spPr>
          <a:xfrm>
            <a:off x="988357" y="1347659"/>
            <a:ext cx="2267712" cy="2212848"/>
          </a:xfrm>
          <a:custGeom>
            <a:avLst/>
            <a:gdLst>
              <a:gd name="connsiteX0" fmla="*/ 0 w 2267712"/>
              <a:gd name="connsiteY0" fmla="*/ 0 h 2212848"/>
              <a:gd name="connsiteX1" fmla="*/ 2267712 w 2267712"/>
              <a:gd name="connsiteY1" fmla="*/ 0 h 2212848"/>
              <a:gd name="connsiteX2" fmla="*/ 2267712 w 2267712"/>
              <a:gd name="connsiteY2" fmla="*/ 2212848 h 2212848"/>
              <a:gd name="connsiteX3" fmla="*/ 0 w 2267712"/>
              <a:gd name="connsiteY3" fmla="*/ 2212848 h 2212848"/>
            </a:gdLst>
            <a:ahLst/>
            <a:cxnLst>
              <a:cxn ang="0">
                <a:pos x="connsiteX0" y="connsiteY0"/>
              </a:cxn>
              <a:cxn ang="0">
                <a:pos x="connsiteX1" y="connsiteY1"/>
              </a:cxn>
              <a:cxn ang="0">
                <a:pos x="connsiteX2" y="connsiteY2"/>
              </a:cxn>
              <a:cxn ang="0">
                <a:pos x="connsiteX3" y="connsiteY3"/>
              </a:cxn>
            </a:cxnLst>
            <a:rect l="l" t="t" r="r" b="b"/>
            <a:pathLst>
              <a:path w="2267712" h="2212848">
                <a:moveTo>
                  <a:pt x="0" y="0"/>
                </a:moveTo>
                <a:lnTo>
                  <a:pt x="2267712" y="0"/>
                </a:lnTo>
                <a:lnTo>
                  <a:pt x="2267712" y="2212848"/>
                </a:lnTo>
                <a:lnTo>
                  <a:pt x="0" y="2212848"/>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09727B-A510-475A-B24F-C1DA37E0604F}"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33343371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8569325" y="2019300"/>
            <a:ext cx="3622674" cy="3771900"/>
          </a:xfrm>
          <a:custGeom>
            <a:avLst/>
            <a:gdLst>
              <a:gd name="connsiteX0" fmla="*/ 0 w 3622674"/>
              <a:gd name="connsiteY0" fmla="*/ 0 h 3771900"/>
              <a:gd name="connsiteX1" fmla="*/ 3622674 w 3622674"/>
              <a:gd name="connsiteY1" fmla="*/ 0 h 3771900"/>
              <a:gd name="connsiteX2" fmla="*/ 3622674 w 3622674"/>
              <a:gd name="connsiteY2" fmla="*/ 3771900 h 3771900"/>
              <a:gd name="connsiteX3" fmla="*/ 0 w 3622674"/>
              <a:gd name="connsiteY3" fmla="*/ 3771900 h 3771900"/>
            </a:gdLst>
            <a:ahLst/>
            <a:cxnLst>
              <a:cxn ang="0">
                <a:pos x="connsiteX0" y="connsiteY0"/>
              </a:cxn>
              <a:cxn ang="0">
                <a:pos x="connsiteX1" y="connsiteY1"/>
              </a:cxn>
              <a:cxn ang="0">
                <a:pos x="connsiteX2" y="connsiteY2"/>
              </a:cxn>
              <a:cxn ang="0">
                <a:pos x="connsiteX3" y="connsiteY3"/>
              </a:cxn>
            </a:cxnLst>
            <a:rect l="l" t="t" r="r" b="b"/>
            <a:pathLst>
              <a:path w="3622674" h="3771900">
                <a:moveTo>
                  <a:pt x="0" y="0"/>
                </a:moveTo>
                <a:lnTo>
                  <a:pt x="3622674" y="0"/>
                </a:lnTo>
                <a:lnTo>
                  <a:pt x="3622674" y="3771900"/>
                </a:lnTo>
                <a:lnTo>
                  <a:pt x="0" y="3771900"/>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1" y="2019300"/>
            <a:ext cx="3619500" cy="3771900"/>
          </a:xfrm>
          <a:custGeom>
            <a:avLst/>
            <a:gdLst>
              <a:gd name="connsiteX0" fmla="*/ 0 w 3619500"/>
              <a:gd name="connsiteY0" fmla="*/ 0 h 3771900"/>
              <a:gd name="connsiteX1" fmla="*/ 3619500 w 3619500"/>
              <a:gd name="connsiteY1" fmla="*/ 0 h 3771900"/>
              <a:gd name="connsiteX2" fmla="*/ 3619500 w 3619500"/>
              <a:gd name="connsiteY2" fmla="*/ 3771900 h 3771900"/>
              <a:gd name="connsiteX3" fmla="*/ 0 w 3619500"/>
              <a:gd name="connsiteY3" fmla="*/ 3771900 h 3771900"/>
            </a:gdLst>
            <a:ahLst/>
            <a:cxnLst>
              <a:cxn ang="0">
                <a:pos x="connsiteX0" y="connsiteY0"/>
              </a:cxn>
              <a:cxn ang="0">
                <a:pos x="connsiteX1" y="connsiteY1"/>
              </a:cxn>
              <a:cxn ang="0">
                <a:pos x="connsiteX2" y="connsiteY2"/>
              </a:cxn>
              <a:cxn ang="0">
                <a:pos x="connsiteX3" y="connsiteY3"/>
              </a:cxn>
            </a:cxnLst>
            <a:rect l="l" t="t" r="r" b="b"/>
            <a:pathLst>
              <a:path w="3619500" h="3771900">
                <a:moveTo>
                  <a:pt x="0" y="0"/>
                </a:moveTo>
                <a:lnTo>
                  <a:pt x="3619500" y="0"/>
                </a:lnTo>
                <a:lnTo>
                  <a:pt x="3619500" y="3771900"/>
                </a:lnTo>
                <a:lnTo>
                  <a:pt x="0" y="377190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1601F8-F9D8-433E-A906-8C84207028FB}"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0863674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7" name="Picture Placeholder 16"/>
          <p:cNvSpPr>
            <a:spLocks noGrp="1"/>
          </p:cNvSpPr>
          <p:nvPr>
            <p:ph type="pic" sz="quarter" idx="15"/>
          </p:nvPr>
        </p:nvSpPr>
        <p:spPr>
          <a:xfrm>
            <a:off x="8158847" y="1648280"/>
            <a:ext cx="2921001" cy="3867150"/>
          </a:xfrm>
          <a:custGeom>
            <a:avLst/>
            <a:gdLst>
              <a:gd name="connsiteX0" fmla="*/ 0 w 2921001"/>
              <a:gd name="connsiteY0" fmla="*/ 0 h 3867150"/>
              <a:gd name="connsiteX1" fmla="*/ 2921001 w 2921001"/>
              <a:gd name="connsiteY1" fmla="*/ 0 h 3867150"/>
              <a:gd name="connsiteX2" fmla="*/ 2921001 w 2921001"/>
              <a:gd name="connsiteY2" fmla="*/ 3867150 h 3867150"/>
              <a:gd name="connsiteX3" fmla="*/ 0 w 2921001"/>
              <a:gd name="connsiteY3" fmla="*/ 3867150 h 3867150"/>
            </a:gdLst>
            <a:ahLst/>
            <a:cxnLst>
              <a:cxn ang="0">
                <a:pos x="connsiteX0" y="connsiteY0"/>
              </a:cxn>
              <a:cxn ang="0">
                <a:pos x="connsiteX1" y="connsiteY1"/>
              </a:cxn>
              <a:cxn ang="0">
                <a:pos x="connsiteX2" y="connsiteY2"/>
              </a:cxn>
              <a:cxn ang="0">
                <a:pos x="connsiteX3" y="connsiteY3"/>
              </a:cxn>
            </a:cxnLst>
            <a:rect l="l" t="t" r="r" b="b"/>
            <a:pathLst>
              <a:path w="2921001" h="3867150">
                <a:moveTo>
                  <a:pt x="0" y="0"/>
                </a:moveTo>
                <a:lnTo>
                  <a:pt x="2921001" y="0"/>
                </a:lnTo>
                <a:lnTo>
                  <a:pt x="2921001" y="3867150"/>
                </a:lnTo>
                <a:lnTo>
                  <a:pt x="0" y="3867150"/>
                </a:ln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4631873" y="1648280"/>
            <a:ext cx="2921001" cy="3867150"/>
          </a:xfrm>
          <a:custGeom>
            <a:avLst/>
            <a:gdLst>
              <a:gd name="connsiteX0" fmla="*/ 0 w 2921001"/>
              <a:gd name="connsiteY0" fmla="*/ 0 h 3867150"/>
              <a:gd name="connsiteX1" fmla="*/ 2921001 w 2921001"/>
              <a:gd name="connsiteY1" fmla="*/ 0 h 3867150"/>
              <a:gd name="connsiteX2" fmla="*/ 2921001 w 2921001"/>
              <a:gd name="connsiteY2" fmla="*/ 3867150 h 3867150"/>
              <a:gd name="connsiteX3" fmla="*/ 0 w 2921001"/>
              <a:gd name="connsiteY3" fmla="*/ 3867150 h 3867150"/>
            </a:gdLst>
            <a:ahLst/>
            <a:cxnLst>
              <a:cxn ang="0">
                <a:pos x="connsiteX0" y="connsiteY0"/>
              </a:cxn>
              <a:cxn ang="0">
                <a:pos x="connsiteX1" y="connsiteY1"/>
              </a:cxn>
              <a:cxn ang="0">
                <a:pos x="connsiteX2" y="connsiteY2"/>
              </a:cxn>
              <a:cxn ang="0">
                <a:pos x="connsiteX3" y="connsiteY3"/>
              </a:cxn>
            </a:cxnLst>
            <a:rect l="l" t="t" r="r" b="b"/>
            <a:pathLst>
              <a:path w="2921001" h="3867150">
                <a:moveTo>
                  <a:pt x="0" y="0"/>
                </a:moveTo>
                <a:lnTo>
                  <a:pt x="2921001" y="0"/>
                </a:lnTo>
                <a:lnTo>
                  <a:pt x="2921001" y="3867150"/>
                </a:lnTo>
                <a:lnTo>
                  <a:pt x="0" y="3867150"/>
                </a:lnTo>
                <a:close/>
              </a:path>
            </a:pathLst>
          </a:custGeom>
        </p:spPr>
        <p:txBody>
          <a:bodyPr wrap="square">
            <a:noAutofit/>
          </a:bodyPr>
          <a:lstStyle/>
          <a:p>
            <a:endParaRPr lang="en-US"/>
          </a:p>
        </p:txBody>
      </p:sp>
      <p:sp>
        <p:nvSpPr>
          <p:cNvPr id="11" name="Picture Placeholder 10"/>
          <p:cNvSpPr>
            <a:spLocks noGrp="1"/>
          </p:cNvSpPr>
          <p:nvPr>
            <p:ph type="pic" sz="quarter" idx="13"/>
          </p:nvPr>
        </p:nvSpPr>
        <p:spPr>
          <a:xfrm>
            <a:off x="1101273" y="1648280"/>
            <a:ext cx="2921001" cy="3867150"/>
          </a:xfrm>
          <a:custGeom>
            <a:avLst/>
            <a:gdLst>
              <a:gd name="connsiteX0" fmla="*/ 0 w 2921001"/>
              <a:gd name="connsiteY0" fmla="*/ 0 h 3867150"/>
              <a:gd name="connsiteX1" fmla="*/ 2921001 w 2921001"/>
              <a:gd name="connsiteY1" fmla="*/ 0 h 3867150"/>
              <a:gd name="connsiteX2" fmla="*/ 2921001 w 2921001"/>
              <a:gd name="connsiteY2" fmla="*/ 3867150 h 3867150"/>
              <a:gd name="connsiteX3" fmla="*/ 0 w 2921001"/>
              <a:gd name="connsiteY3" fmla="*/ 3867150 h 3867150"/>
            </a:gdLst>
            <a:ahLst/>
            <a:cxnLst>
              <a:cxn ang="0">
                <a:pos x="connsiteX0" y="connsiteY0"/>
              </a:cxn>
              <a:cxn ang="0">
                <a:pos x="connsiteX1" y="connsiteY1"/>
              </a:cxn>
              <a:cxn ang="0">
                <a:pos x="connsiteX2" y="connsiteY2"/>
              </a:cxn>
              <a:cxn ang="0">
                <a:pos x="connsiteX3" y="connsiteY3"/>
              </a:cxn>
            </a:cxnLst>
            <a:rect l="l" t="t" r="r" b="b"/>
            <a:pathLst>
              <a:path w="2921001" h="3867150">
                <a:moveTo>
                  <a:pt x="0" y="0"/>
                </a:moveTo>
                <a:lnTo>
                  <a:pt x="2921001" y="0"/>
                </a:lnTo>
                <a:lnTo>
                  <a:pt x="2921001" y="3867150"/>
                </a:lnTo>
                <a:lnTo>
                  <a:pt x="0" y="3867150"/>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27486F-9DC1-419A-91F7-AF80E9C91813}"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2620540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191" y="951288"/>
            <a:ext cx="12192000" cy="5444847"/>
          </a:xfrm>
          <a:custGeom>
            <a:avLst/>
            <a:gdLst>
              <a:gd name="connsiteX0" fmla="*/ 0 w 12192000"/>
              <a:gd name="connsiteY0" fmla="*/ 0 h 5444847"/>
              <a:gd name="connsiteX1" fmla="*/ 12192000 w 12192000"/>
              <a:gd name="connsiteY1" fmla="*/ 0 h 5444847"/>
              <a:gd name="connsiteX2" fmla="*/ 12192000 w 12192000"/>
              <a:gd name="connsiteY2" fmla="*/ 5444847 h 5444847"/>
              <a:gd name="connsiteX3" fmla="*/ 0 w 12192000"/>
              <a:gd name="connsiteY3" fmla="*/ 5444847 h 5444847"/>
            </a:gdLst>
            <a:ahLst/>
            <a:cxnLst>
              <a:cxn ang="0">
                <a:pos x="connsiteX0" y="connsiteY0"/>
              </a:cxn>
              <a:cxn ang="0">
                <a:pos x="connsiteX1" y="connsiteY1"/>
              </a:cxn>
              <a:cxn ang="0">
                <a:pos x="connsiteX2" y="connsiteY2"/>
              </a:cxn>
              <a:cxn ang="0">
                <a:pos x="connsiteX3" y="connsiteY3"/>
              </a:cxn>
            </a:cxnLst>
            <a:rect l="l" t="t" r="r" b="b"/>
            <a:pathLst>
              <a:path w="12192000" h="5444847">
                <a:moveTo>
                  <a:pt x="0" y="0"/>
                </a:moveTo>
                <a:lnTo>
                  <a:pt x="12192000" y="0"/>
                </a:lnTo>
                <a:lnTo>
                  <a:pt x="12192000" y="5444847"/>
                </a:lnTo>
                <a:lnTo>
                  <a:pt x="0" y="5444847"/>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BDA206-4C9D-4968-9581-41B2AD23B13C}"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42082691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355430" y="1575049"/>
            <a:ext cx="3348024" cy="3348020"/>
          </a:xfrm>
          <a:custGeom>
            <a:avLst/>
            <a:gdLst>
              <a:gd name="connsiteX0" fmla="*/ 1674012 w 3348024"/>
              <a:gd name="connsiteY0" fmla="*/ 0 h 3348020"/>
              <a:gd name="connsiteX1" fmla="*/ 3348024 w 3348024"/>
              <a:gd name="connsiteY1" fmla="*/ 1674010 h 3348020"/>
              <a:gd name="connsiteX2" fmla="*/ 1674012 w 3348024"/>
              <a:gd name="connsiteY2" fmla="*/ 3348020 h 3348020"/>
              <a:gd name="connsiteX3" fmla="*/ 0 w 3348024"/>
              <a:gd name="connsiteY3" fmla="*/ 1674010 h 3348020"/>
              <a:gd name="connsiteX4" fmla="*/ 1674012 w 3348024"/>
              <a:gd name="connsiteY4" fmla="*/ 0 h 3348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024" h="3348020">
                <a:moveTo>
                  <a:pt x="1674012" y="0"/>
                </a:moveTo>
                <a:cubicBezTo>
                  <a:pt x="2598543" y="0"/>
                  <a:pt x="3348024" y="749480"/>
                  <a:pt x="3348024" y="1674010"/>
                </a:cubicBezTo>
                <a:cubicBezTo>
                  <a:pt x="3348024" y="2598540"/>
                  <a:pt x="2598543" y="3348020"/>
                  <a:pt x="1674012" y="3348020"/>
                </a:cubicBezTo>
                <a:cubicBezTo>
                  <a:pt x="749481" y="3348020"/>
                  <a:pt x="0" y="2598540"/>
                  <a:pt x="0" y="1674010"/>
                </a:cubicBezTo>
                <a:cubicBezTo>
                  <a:pt x="0" y="749480"/>
                  <a:pt x="749481" y="0"/>
                  <a:pt x="1674012"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6149C6-E3EC-436A-A7EB-78A70F145722}"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1913434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260156" y="177631"/>
            <a:ext cx="5445433" cy="6277753"/>
          </a:xfrm>
          <a:custGeom>
            <a:avLst/>
            <a:gdLst>
              <a:gd name="connsiteX0" fmla="*/ 5445433 w 5445433"/>
              <a:gd name="connsiteY0" fmla="*/ 0 h 6277753"/>
              <a:gd name="connsiteX1" fmla="*/ 5445433 w 5445433"/>
              <a:gd name="connsiteY1" fmla="*/ 6277753 h 6277753"/>
              <a:gd name="connsiteX2" fmla="*/ 0 w 5445433"/>
              <a:gd name="connsiteY2" fmla="*/ 3138876 h 6277753"/>
            </a:gdLst>
            <a:ahLst/>
            <a:cxnLst>
              <a:cxn ang="0">
                <a:pos x="connsiteX0" y="connsiteY0"/>
              </a:cxn>
              <a:cxn ang="0">
                <a:pos x="connsiteX1" y="connsiteY1"/>
              </a:cxn>
              <a:cxn ang="0">
                <a:pos x="connsiteX2" y="connsiteY2"/>
              </a:cxn>
            </a:cxnLst>
            <a:rect l="l" t="t" r="r" b="b"/>
            <a:pathLst>
              <a:path w="5445433" h="6277753">
                <a:moveTo>
                  <a:pt x="5445433" y="0"/>
                </a:moveTo>
                <a:lnTo>
                  <a:pt x="5445433" y="6277753"/>
                </a:lnTo>
                <a:lnTo>
                  <a:pt x="0" y="3138876"/>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5F1EF6-8C50-4E67-8056-30FB35338269}" type="datetime1">
              <a:rPr lang="en-US" smtClean="0"/>
              <a:t>4/23/2024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43F49C-3B10-4F28-8224-391E82F3CC13}" type="slidenum">
              <a:rPr lang="en-US" smtClean="0"/>
              <a:pPr/>
              <a:t>‹Nº›</a:t>
            </a:fld>
            <a:endParaRPr lang="en-US"/>
          </a:p>
        </p:txBody>
      </p:sp>
    </p:spTree>
    <p:extLst>
      <p:ext uri="{BB962C8B-B14F-4D97-AF65-F5344CB8AC3E}">
        <p14:creationId xmlns:p14="http://schemas.microsoft.com/office/powerpoint/2010/main" val="11347963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FFAC335-3D51-43A5-AA52-494067980694}" type="datetime1">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10032256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55FFE1-BC92-4444-9640-C63C8C478D07}" type="datetime1">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29988978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E71D83-3F96-4189-A03A-DD8E3F27F4A9}" type="datetime1">
              <a:rPr lang="en-US" smtClean="0"/>
              <a:t>4/23/2024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2804710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4F4049-32B9-4283-ACEE-513D268E12CE}" type="datetime1">
              <a:rPr lang="en-US" smtClean="0"/>
              <a:t>4/23/2024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1421799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C609D-93EA-4E7A-ACFF-CD364EC604F3}" type="datetime1">
              <a:rPr lang="en-US" smtClean="0"/>
              <a:t>4/23/2024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43F49C-3B10-4F28-8224-391E82F3CC13}" type="slidenum">
              <a:rPr lang="en-US" smtClean="0"/>
              <a:t>‹Nº›</a:t>
            </a:fld>
            <a:endParaRPr lang="en-US"/>
          </a:p>
        </p:txBody>
      </p:sp>
      <p:sp>
        <p:nvSpPr>
          <p:cNvPr id="5" name="Rectangle 4"/>
          <p:cNvSpPr/>
          <p:nvPr userDrawn="1"/>
        </p:nvSpPr>
        <p:spPr>
          <a:xfrm>
            <a:off x="3371173" y="2223843"/>
            <a:ext cx="8820827" cy="2372214"/>
          </a:xfrm>
          <a:prstGeom prst="rect">
            <a:avLst/>
          </a:prstGeom>
          <a:solidFill>
            <a:srgbClr val="DFD2C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p:cNvSpPr/>
          <p:nvPr userDrawn="1"/>
        </p:nvSpPr>
        <p:spPr>
          <a:xfrm>
            <a:off x="2628900" y="2039817"/>
            <a:ext cx="9563100" cy="123568"/>
          </a:xfrm>
          <a:custGeom>
            <a:avLst/>
            <a:gdLst>
              <a:gd name="connsiteX0" fmla="*/ 0 w 7014308"/>
              <a:gd name="connsiteY0" fmla="*/ 100199 h 123568"/>
              <a:gd name="connsiteX1" fmla="*/ 15000 w 7014308"/>
              <a:gd name="connsiteY1" fmla="*/ 123568 h 123568"/>
              <a:gd name="connsiteX2" fmla="*/ 0 w 7014308"/>
              <a:gd name="connsiteY2" fmla="*/ 123568 h 123568"/>
              <a:gd name="connsiteX3" fmla="*/ 194938 w 7014308"/>
              <a:gd name="connsiteY3" fmla="*/ 0 h 123568"/>
              <a:gd name="connsiteX4" fmla="*/ 7014308 w 7014308"/>
              <a:gd name="connsiteY4" fmla="*/ 0 h 123568"/>
              <a:gd name="connsiteX5" fmla="*/ 7014308 w 7014308"/>
              <a:gd name="connsiteY5" fmla="*/ 123568 h 123568"/>
              <a:gd name="connsiteX6" fmla="*/ 274255 w 7014308"/>
              <a:gd name="connsiteY6" fmla="*/ 123568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4308" h="123568">
                <a:moveTo>
                  <a:pt x="0" y="100199"/>
                </a:moveTo>
                <a:lnTo>
                  <a:pt x="15000" y="123568"/>
                </a:lnTo>
                <a:lnTo>
                  <a:pt x="0" y="123568"/>
                </a:lnTo>
                <a:close/>
                <a:moveTo>
                  <a:pt x="194938" y="0"/>
                </a:moveTo>
                <a:lnTo>
                  <a:pt x="7014308" y="0"/>
                </a:lnTo>
                <a:lnTo>
                  <a:pt x="7014308" y="123568"/>
                </a:lnTo>
                <a:lnTo>
                  <a:pt x="274255" y="123568"/>
                </a:lnTo>
                <a:close/>
              </a:path>
            </a:pathLst>
          </a:custGeom>
          <a:gradFill>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userDrawn="1"/>
        </p:nvSpPr>
        <p:spPr>
          <a:xfrm flipV="1">
            <a:off x="2628900" y="4698934"/>
            <a:ext cx="9563100" cy="123568"/>
          </a:xfrm>
          <a:custGeom>
            <a:avLst/>
            <a:gdLst>
              <a:gd name="connsiteX0" fmla="*/ 0 w 7014308"/>
              <a:gd name="connsiteY0" fmla="*/ 100199 h 123568"/>
              <a:gd name="connsiteX1" fmla="*/ 15000 w 7014308"/>
              <a:gd name="connsiteY1" fmla="*/ 123568 h 123568"/>
              <a:gd name="connsiteX2" fmla="*/ 0 w 7014308"/>
              <a:gd name="connsiteY2" fmla="*/ 123568 h 123568"/>
              <a:gd name="connsiteX3" fmla="*/ 194938 w 7014308"/>
              <a:gd name="connsiteY3" fmla="*/ 0 h 123568"/>
              <a:gd name="connsiteX4" fmla="*/ 7014308 w 7014308"/>
              <a:gd name="connsiteY4" fmla="*/ 0 h 123568"/>
              <a:gd name="connsiteX5" fmla="*/ 7014308 w 7014308"/>
              <a:gd name="connsiteY5" fmla="*/ 123568 h 123568"/>
              <a:gd name="connsiteX6" fmla="*/ 274255 w 7014308"/>
              <a:gd name="connsiteY6" fmla="*/ 123568 h 12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4308" h="123568">
                <a:moveTo>
                  <a:pt x="0" y="100199"/>
                </a:moveTo>
                <a:lnTo>
                  <a:pt x="15000" y="123568"/>
                </a:lnTo>
                <a:lnTo>
                  <a:pt x="0" y="123568"/>
                </a:lnTo>
                <a:close/>
                <a:moveTo>
                  <a:pt x="194938" y="0"/>
                </a:moveTo>
                <a:lnTo>
                  <a:pt x="7014308" y="0"/>
                </a:lnTo>
                <a:lnTo>
                  <a:pt x="7014308" y="123568"/>
                </a:lnTo>
                <a:lnTo>
                  <a:pt x="274255" y="123568"/>
                </a:lnTo>
                <a:close/>
              </a:path>
            </a:pathLst>
          </a:custGeom>
          <a:gradFill>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471900" y="375604"/>
            <a:ext cx="5449122" cy="6320964"/>
          </a:xfrm>
          <a:custGeom>
            <a:avLst/>
            <a:gdLst>
              <a:gd name="connsiteX0" fmla="*/ 0 w 5449122"/>
              <a:gd name="connsiteY0" fmla="*/ 0 h 6320964"/>
              <a:gd name="connsiteX1" fmla="*/ 5449122 w 5449122"/>
              <a:gd name="connsiteY1" fmla="*/ 3160482 h 6320964"/>
              <a:gd name="connsiteX2" fmla="*/ 0 w 5449122"/>
              <a:gd name="connsiteY2" fmla="*/ 6320964 h 6320964"/>
            </a:gdLst>
            <a:ahLst/>
            <a:cxnLst>
              <a:cxn ang="0">
                <a:pos x="connsiteX0" y="connsiteY0"/>
              </a:cxn>
              <a:cxn ang="0">
                <a:pos x="connsiteX1" y="connsiteY1"/>
              </a:cxn>
              <a:cxn ang="0">
                <a:pos x="connsiteX2" y="connsiteY2"/>
              </a:cxn>
            </a:cxnLst>
            <a:rect l="l" t="t" r="r" b="b"/>
            <a:pathLst>
              <a:path w="5449122" h="6320964">
                <a:moveTo>
                  <a:pt x="0" y="0"/>
                </a:moveTo>
                <a:lnTo>
                  <a:pt x="5449122" y="3160482"/>
                </a:lnTo>
                <a:lnTo>
                  <a:pt x="0" y="6320964"/>
                </a:lnTo>
                <a:close/>
              </a:path>
            </a:pathLst>
          </a:custGeom>
          <a:gradFill flip="none" rotWithShape="1">
            <a:gsLst>
              <a:gs pos="23000">
                <a:srgbClr val="67D29D"/>
              </a:gs>
              <a:gs pos="54000">
                <a:srgbClr val="3884CE"/>
              </a:gs>
              <a:gs pos="100000">
                <a:srgbClr val="344359"/>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rot="5400000">
            <a:off x="-251329" y="853063"/>
            <a:ext cx="6188951" cy="5175193"/>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Isosceles Triangle 9"/>
          <p:cNvSpPr/>
          <p:nvPr userDrawn="1"/>
        </p:nvSpPr>
        <p:spPr>
          <a:xfrm rot="5400000">
            <a:off x="3389696" y="3395520"/>
            <a:ext cx="3111485" cy="2682309"/>
          </a:xfrm>
          <a:prstGeom prst="triangle">
            <a:avLst/>
          </a:prstGeom>
          <a:gradFill flip="none" rotWithShape="1">
            <a:gsLst>
              <a:gs pos="23000">
                <a:srgbClr val="67D29D"/>
              </a:gs>
              <a:gs pos="54000">
                <a:srgbClr val="3884CE"/>
              </a:gs>
              <a:gs pos="100000">
                <a:srgbClr val="344359"/>
              </a:gs>
            </a:gsLst>
            <a:lin ang="5400000" scaled="0"/>
            <a:tileRect/>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5400000">
            <a:off x="3132717" y="3524886"/>
            <a:ext cx="2911458" cy="2434546"/>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37341366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F2B4F4-F283-42F6-A2A0-8A7D214AE5EE}" type="datetime1">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39307180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440774-BFA8-4784-92ED-4AC98C480504}" type="datetime1">
              <a:rPr lang="en-US" smtClean="0"/>
              <a:t>4/23/2024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38498662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FBDF81-25B9-4BD5-B9C4-F95DF52714D8}" type="datetime1">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5141491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369AA-5C91-4EEF-B6DC-AABBAF785C45}" type="datetime1">
              <a:rPr lang="en-US" smtClean="0"/>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3F49C-3B10-4F28-8224-391E82F3CC13}" type="slidenum">
              <a:rPr lang="en-US" smtClean="0"/>
              <a:t>‹Nº›</a:t>
            </a:fld>
            <a:endParaRPr lang="en-US"/>
          </a:p>
        </p:txBody>
      </p:sp>
    </p:spTree>
    <p:extLst>
      <p:ext uri="{BB962C8B-B14F-4D97-AF65-F5344CB8AC3E}">
        <p14:creationId xmlns:p14="http://schemas.microsoft.com/office/powerpoint/2010/main" val="13057296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678FF03-974E-4009-85E5-D60903BFC03A}" type="datetime1">
              <a:rPr kumimoji="0" lang="en-US" sz="1200" b="0" i="0" u="none" strike="noStrike" kern="1200" cap="none" spc="0" normalizeH="0" baseline="0" noProof="0" smtClean="0">
                <a:ln>
                  <a:noFill/>
                </a:ln>
                <a:solidFill>
                  <a:prstClr val="black">
                    <a:tint val="75000"/>
                  </a:prstClr>
                </a:solidFill>
                <a:effectLst/>
                <a:uLnTx/>
                <a:uFillTx/>
                <a:latin typeface="Arial (Body)"/>
                <a:ea typeface="+mn-ea"/>
                <a:cs typeface="+mn-cs"/>
              </a:rPr>
              <a:t>4/23/2024</a:t>
            </a:fld>
            <a:endParaRPr kumimoji="0" lang="en-US" sz="1200" b="0" i="0" u="none" strike="noStrike" kern="1200" cap="none" spc="0" normalizeH="0" baseline="0" noProof="0">
              <a:ln>
                <a:noFill/>
              </a:ln>
              <a:solidFill>
                <a:prstClr val="black">
                  <a:tint val="75000"/>
                </a:prstClr>
              </a:solidFill>
              <a:effectLst/>
              <a:uLnTx/>
              <a:uFillTx/>
              <a:latin typeface="Arial (Body)"/>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Arial (Body)"/>
              <a:ea typeface="+mn-ea"/>
              <a:cs typeface="+mn-cs"/>
            </a:endParaRPr>
          </a:p>
        </p:txBody>
      </p:sp>
      <p:sp>
        <p:nvSpPr>
          <p:cNvPr id="5" name="Slide Number Placeholder 4"/>
          <p:cNvSpPr>
            <a:spLocks noGrp="1"/>
          </p:cNvSpPr>
          <p:nvPr>
            <p:ph type="sldNum" sz="quarter" idx="12"/>
          </p:nvPr>
        </p:nvSpPr>
        <p:spPr/>
        <p:txBody>
          <a:bodyPr/>
          <a:lstStyle>
            <a:lvl1pPr>
              <a:defRPr>
                <a:solidFill>
                  <a:schemeClr val="accent6"/>
                </a:solidFill>
              </a:defRPr>
            </a:lvl1pPr>
          </a:lstStyle>
          <a:p>
            <a:pPr>
              <a:defRPr/>
            </a:pPr>
            <a:fld id="{0343F49C-3B10-4F28-8224-391E82F3CC13}" type="slidenum">
              <a:rPr lang="en-US" smtClean="0"/>
              <a:pPr>
                <a:defRPr/>
              </a:pPr>
              <a:t>‹Nº›</a:t>
            </a:fld>
            <a:endParaRPr lang="en-US"/>
          </a:p>
        </p:txBody>
      </p:sp>
    </p:spTree>
    <p:extLst>
      <p:ext uri="{BB962C8B-B14F-4D97-AF65-F5344CB8AC3E}">
        <p14:creationId xmlns:p14="http://schemas.microsoft.com/office/powerpoint/2010/main" val="18537189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heme" Target="../theme/theme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23/04/2024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23/04/2024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869" y="240631"/>
            <a:ext cx="10515600" cy="535367"/>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29869" y="980756"/>
            <a:ext cx="11909731" cy="526764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75000"/>
                  </a:schemeClr>
                </a:solidFill>
                <a:latin typeface="Arial (Body)"/>
              </a:defRPr>
            </a:lvl1pPr>
          </a:lstStyle>
          <a:p>
            <a:fld id="{30E16822-EBC9-4602-8F1B-E823266D44FD}" type="datetime1">
              <a:rPr lang="en-US" smtClean="0"/>
              <a:t>4/23/2024</a:t>
            </a:fld>
            <a:endParaRPr lang="en-US"/>
          </a:p>
        </p:txBody>
      </p:sp>
      <p:sp>
        <p:nvSpPr>
          <p:cNvPr id="5" name="Footer Placeholder 4"/>
          <p:cNvSpPr>
            <a:spLocks noGrp="1"/>
          </p:cNvSpPr>
          <p:nvPr>
            <p:ph type="ftr" sz="quarter" idx="3"/>
          </p:nvPr>
        </p:nvSpPr>
        <p:spPr>
          <a:xfrm>
            <a:off x="152400" y="6356350"/>
            <a:ext cx="3962400" cy="365125"/>
          </a:xfrm>
          <a:prstGeom prst="rect">
            <a:avLst/>
          </a:prstGeom>
        </p:spPr>
        <p:txBody>
          <a:bodyPr vert="horz" lIns="91440" tIns="45720" rIns="91440" bIns="45720" rtlCol="0" anchor="ctr"/>
          <a:lstStyle>
            <a:lvl1pPr algn="l">
              <a:defRPr sz="1200">
                <a:solidFill>
                  <a:schemeClr val="tx1">
                    <a:tint val="75000"/>
                  </a:schemeClr>
                </a:solidFill>
                <a:latin typeface="Arial (Body)"/>
              </a:defRPr>
            </a:lvl1pPr>
          </a:lstStyle>
          <a:p>
            <a:endParaRPr lang="en-US" dirty="0"/>
          </a:p>
        </p:txBody>
      </p:sp>
      <p:sp>
        <p:nvSpPr>
          <p:cNvPr id="6" name="Slide Number Placeholder 5"/>
          <p:cNvSpPr>
            <a:spLocks noGrp="1"/>
          </p:cNvSpPr>
          <p:nvPr>
            <p:ph type="sldNum" sz="quarter" idx="4"/>
          </p:nvPr>
        </p:nvSpPr>
        <p:spPr>
          <a:xfrm>
            <a:off x="11417967" y="6356350"/>
            <a:ext cx="625639" cy="365125"/>
          </a:xfrm>
          <a:prstGeom prst="rect">
            <a:avLst/>
          </a:prstGeom>
        </p:spPr>
        <p:txBody>
          <a:bodyPr vert="horz" lIns="91440" tIns="45720" rIns="91440" bIns="45720" rtlCol="0" anchor="ctr"/>
          <a:lstStyle>
            <a:lvl1pPr algn="ctr">
              <a:defRPr sz="1200">
                <a:solidFill>
                  <a:schemeClr val="accent6"/>
                </a:solidFill>
                <a:latin typeface="Arial (Body)"/>
              </a:defRPr>
            </a:lvl1pPr>
          </a:lstStyle>
          <a:p>
            <a:fld id="{0343F49C-3B10-4F28-8224-391E82F3CC13}" type="slidenum">
              <a:rPr lang="en-US" smtClean="0"/>
              <a:pPr/>
              <a:t>‹Nº›</a:t>
            </a:fld>
            <a:endParaRPr lang="en-US"/>
          </a:p>
        </p:txBody>
      </p:sp>
      <p:grpSp>
        <p:nvGrpSpPr>
          <p:cNvPr id="9" name="Group 8"/>
          <p:cNvGrpSpPr/>
          <p:nvPr userDrawn="1"/>
        </p:nvGrpSpPr>
        <p:grpSpPr>
          <a:xfrm>
            <a:off x="10721335" y="83819"/>
            <a:ext cx="500950" cy="543280"/>
            <a:chOff x="9299347" y="-405105"/>
            <a:chExt cx="806786" cy="874957"/>
          </a:xfrm>
        </p:grpSpPr>
        <p:sp>
          <p:nvSpPr>
            <p:cNvPr id="10" name="Isosceles Triangle 9"/>
            <p:cNvSpPr/>
            <p:nvPr userDrawn="1"/>
          </p:nvSpPr>
          <p:spPr>
            <a:xfrm rot="5400000">
              <a:off x="9291516" y="-344765"/>
              <a:ext cx="874957" cy="754277"/>
            </a:xfrm>
            <a:prstGeom prst="triangle">
              <a:avLst/>
            </a:prstGeom>
            <a:gradFill flip="none" rotWithShape="1">
              <a:gsLst>
                <a:gs pos="23000">
                  <a:srgbClr val="67D29D"/>
                </a:gs>
                <a:gs pos="54000">
                  <a:srgbClr val="3884CE"/>
                </a:gs>
                <a:gs pos="100000">
                  <a:srgbClr val="34435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userDrawn="1"/>
          </p:nvSpPr>
          <p:spPr>
            <a:xfrm rot="5400000">
              <a:off x="9232295" y="-308386"/>
              <a:ext cx="818708" cy="684604"/>
            </a:xfrm>
            <a:prstGeom prst="triangle">
              <a:avLst/>
            </a:pr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2" name="TextBox 11"/>
          <p:cNvSpPr txBox="1"/>
          <p:nvPr userDrawn="1"/>
        </p:nvSpPr>
        <p:spPr>
          <a:xfrm>
            <a:off x="11014146" y="430045"/>
            <a:ext cx="1141659" cy="338554"/>
          </a:xfrm>
          <a:prstGeom prst="rect">
            <a:avLst/>
          </a:prstGeom>
          <a:noFill/>
        </p:spPr>
        <p:txBody>
          <a:bodyPr wrap="none" rtlCol="0" anchor="ctr">
            <a:spAutoFit/>
          </a:bodyPr>
          <a:lstStyle/>
          <a:p>
            <a:r>
              <a:rPr lang="en-US" sz="1600" i="1" dirty="0">
                <a:solidFill>
                  <a:srgbClr val="344359"/>
                </a:solidFill>
                <a:latin typeface="Arial (Body)"/>
              </a:rPr>
              <a:t>Logo</a:t>
            </a:r>
            <a:r>
              <a:rPr lang="en-US" sz="1600" i="1" baseline="0" dirty="0">
                <a:solidFill>
                  <a:srgbClr val="344359"/>
                </a:solidFill>
                <a:latin typeface="Arial (Body)"/>
              </a:rPr>
              <a:t> Here</a:t>
            </a:r>
            <a:endParaRPr lang="en-US" sz="1600" i="1" dirty="0">
              <a:solidFill>
                <a:srgbClr val="344359"/>
              </a:solidFill>
              <a:latin typeface="Arial (Body)"/>
            </a:endParaRPr>
          </a:p>
        </p:txBody>
      </p:sp>
      <p:sp>
        <p:nvSpPr>
          <p:cNvPr id="13" name="Freeform 12"/>
          <p:cNvSpPr/>
          <p:nvPr userDrawn="1"/>
        </p:nvSpPr>
        <p:spPr>
          <a:xfrm>
            <a:off x="79932" y="35873"/>
            <a:ext cx="10359468" cy="772210"/>
          </a:xfrm>
          <a:custGeom>
            <a:avLst/>
            <a:gdLst>
              <a:gd name="connsiteX0" fmla="*/ 820271 w 2124636"/>
              <a:gd name="connsiteY0" fmla="*/ 0 h 2124635"/>
              <a:gd name="connsiteX1" fmla="*/ 2124636 w 2124636"/>
              <a:gd name="connsiteY1" fmla="*/ 0 h 2124635"/>
              <a:gd name="connsiteX2" fmla="*/ 2124636 w 2124636"/>
              <a:gd name="connsiteY2" fmla="*/ 188259 h 2124635"/>
              <a:gd name="connsiteX3" fmla="*/ 2124636 w 2124636"/>
              <a:gd name="connsiteY3" fmla="*/ 2124635 h 2124635"/>
              <a:gd name="connsiteX4" fmla="*/ 0 w 2124636"/>
              <a:gd name="connsiteY4" fmla="*/ 2124635 h 2124635"/>
              <a:gd name="connsiteX5" fmla="*/ 0 w 2124636"/>
              <a:gd name="connsiteY5" fmla="*/ 806823 h 2124635"/>
              <a:gd name="connsiteX6" fmla="*/ 13447 w 2124636"/>
              <a:gd name="connsiteY6" fmla="*/ 806823 h 212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4636" h="2124635">
                <a:moveTo>
                  <a:pt x="820271" y="0"/>
                </a:moveTo>
                <a:lnTo>
                  <a:pt x="2124636" y="0"/>
                </a:lnTo>
                <a:lnTo>
                  <a:pt x="2124636" y="188259"/>
                </a:lnTo>
                <a:lnTo>
                  <a:pt x="2124636" y="2124635"/>
                </a:lnTo>
                <a:lnTo>
                  <a:pt x="0" y="2124635"/>
                </a:lnTo>
                <a:lnTo>
                  <a:pt x="0" y="806823"/>
                </a:lnTo>
                <a:lnTo>
                  <a:pt x="13447" y="806823"/>
                </a:lnTo>
              </a:path>
            </a:pathLst>
          </a:custGeom>
          <a:noFill/>
          <a:ln w="9525">
            <a:gradFill flip="none" rotWithShape="1">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853" y="793284"/>
            <a:ext cx="8897145" cy="31227"/>
          </a:xfrm>
          <a:prstGeom prst="rect">
            <a:avLst/>
          </a:prstGeom>
          <a:gradFill>
            <a:gsLst>
              <a:gs pos="0">
                <a:srgbClr val="DFD2C0"/>
              </a:gs>
              <a:gs pos="18000">
                <a:srgbClr val="B7C0A5"/>
              </a:gs>
              <a:gs pos="32000">
                <a:srgbClr val="67D29D"/>
              </a:gs>
              <a:gs pos="47000">
                <a:srgbClr val="67D29D"/>
              </a:gs>
              <a:gs pos="62000">
                <a:srgbClr val="0ED4CB"/>
              </a:gs>
              <a:gs pos="76000">
                <a:srgbClr val="3884CE"/>
              </a:gs>
              <a:gs pos="88000">
                <a:srgbClr val="264891"/>
              </a:gs>
              <a:gs pos="100000">
                <a:srgbClr val="344359"/>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12615"/>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 id="2147484832" r:id="rId12"/>
    <p:sldLayoutId id="2147484833" r:id="rId13"/>
    <p:sldLayoutId id="2147484834" r:id="rId14"/>
    <p:sldLayoutId id="2147484835" r:id="rId15"/>
    <p:sldLayoutId id="2147484836" r:id="rId16"/>
    <p:sldLayoutId id="2147484837" r:id="rId17"/>
    <p:sldLayoutId id="2147484838" r:id="rId18"/>
    <p:sldLayoutId id="2147484839" r:id="rId19"/>
    <p:sldLayoutId id="2147484840" r:id="rId20"/>
    <p:sldLayoutId id="2147484841" r:id="rId21"/>
    <p:sldLayoutId id="2147484842" r:id="rId22"/>
    <p:sldLayoutId id="2147484843" r:id="rId23"/>
    <p:sldLayoutId id="2147484844" r:id="rId24"/>
    <p:sldLayoutId id="2147484845" r:id="rId25"/>
    <p:sldLayoutId id="2147484846" r:id="rId26"/>
    <p:sldLayoutId id="2147484847" r:id="rId27"/>
    <p:sldLayoutId id="2147484848" r:id="rId28"/>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Headings)"/>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96">
          <p15:clr>
            <a:srgbClr val="F26B43"/>
          </p15:clr>
        </p15:guide>
        <p15:guide id="4" pos="7584">
          <p15:clr>
            <a:srgbClr val="F26B43"/>
          </p15:clr>
        </p15:guide>
        <p15:guide id="5" orient="horz" pos="504">
          <p15:clr>
            <a:srgbClr val="F26B43"/>
          </p15:clr>
        </p15:guide>
        <p15:guide id="6"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127 A LA 153</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7500" lnSpcReduction="20000"/>
          </a:bodyPr>
          <a:lstStyle/>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DOCTRINA DEL UNICO DIOS QUE TOMA TRES PERSONALIDADES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EL MISTERIO DE LA TRINIDAD – EL HIJO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EL MISTERIO DE LA TRINIDAD ES RECHAZADO EN TODAS LAS RELIGIONES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LOS MINISTERIOS DE DIOS PADRE, HIJO Y ESPIRITU SANTO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 EN EL ANTIGUO TESTAMENTO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A CADA UNA DE LAS TRES PERSONAS SE LES APLICAN DIRECTAMENTE LOS NOMBRES DE DIOS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LOS ATRIBUTOS DE LA DEIDAD SE ATRIBUYEN A CADA UNO DE LOS TRES PERSONAS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CREACIÓN DEL HOMBRE</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MUERTE DE CRISTO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RESURRECCION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INSPIRACION DE LAS ESCRITURAS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AUTORIDAD DEL MINISTRO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MORA EN EL CREYENTE</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OBRA DE LA SANTIFICACIÓN DEL CREYENTE</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UNIDAD TOTAL DEL PADRE CON EL HIJO CON EL ESPIRITU SANTO Y CON EL CREYENTE</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TRINIDAD EN LA ORACIÓN</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HIJO DE DIOS E HIJO DEL HOMBRE</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lvl="2" indent="-857250" algn="just">
              <a:lnSpc>
                <a:spcPct val="150000"/>
              </a:lnSpc>
              <a:spcBef>
                <a:spcPts val="1000"/>
              </a:spcBef>
              <a:buFontTx/>
              <a:buChar char="-"/>
            </a:pPr>
            <a:endParaRPr lang="es-ES" sz="6000" b="1"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DEL UNICO DIOS QUE TOMA TRES PERSONALIDADES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sus enseñanzas, la Biblia no es politeísta la cual cree en muchos dioses, ni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triteísta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creen en tres dioses, ni de los que creen en el unitarismo la cual es una corriente teológica de un sector del cristianismo que cree en un dios unipersonal y sostiene que Jesucristo no es el mismo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Unitarismo es estrictamente monoteísta y cree que existe solo un único Dios, Dios Padre o Yahveh, conformado por una sola entidad.</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La doctrina nuestra es la de un único Dios que toma tres personalidades para ejecutar su plan de la salvación, y esta doctrina es la que está acorde a toda la Escritura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DEL UNICO DIOS QUE TOMA TRES PERSONALIDADES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 del Padre es una, la persona del Hijo es otra, y la persona del Espíritu Santo es otra; sin embargo, las tres personalidades son un solo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Cada uno de éstos es Dios, y no hay más que un Dios: Pero esta unión y distinción son un misterio para la humanidad, y es el misterio más bonito que entenderemos completamente al llegar al cielo.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Lo único identificable desde Genesis hasta Apocalipsis, es que toma tres personalidades para ejecutar el plan de la salvación, ya que si no se hubiera despojado como Hijo no hubiera perdón de pecados con su sangre, ni hubiera dones repartidos a los creyentes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Ef</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4:8), y si no hubiera Espíritu Santo no habría convencimiento de pecado en el mundo, ni nadie seria bautizado con el Espíritu Santo que son las únicas arras reales para la salvación (2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5:5) .</a:t>
            </a:r>
          </a:p>
        </p:txBody>
      </p:sp>
    </p:spTree>
    <p:extLst>
      <p:ext uri="{BB962C8B-B14F-4D97-AF65-F5344CB8AC3E}">
        <p14:creationId xmlns:p14="http://schemas.microsoft.com/office/powerpoint/2010/main" val="7751380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MISTERIO DE LA TRINIDAD – EL HIJO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Segunda Persona de la Deidad (el Hijo) es revelada como la manifestación de Dios a los hombres (Jn.1:18; 2 Co 5:19).</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Juan 1:18  A Dios nadie le vio jamás; el unigénito Hijo,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está</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 en el seno del Padre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él le ha dado a conocer.</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2Co 5:19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que Dios estaba en Cristo reconciliando consigo al mundo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no tomándoles en cuenta a los hombres sus pecados, y nos encargó a nosotros la palabra de la reconciliación.</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Así, igualmente, el nombre Emanuel por inspiración es interpretado "con nosotros Dios“ (Mat 1:23), que indica que Dios ha entrado en la esfera humana en la encarnación del Hijo, quien se hizo carne y habitó entre nosotros. </a:t>
            </a:r>
            <a:r>
              <a:rPr lang="es-ES" sz="2200" b="1" dirty="0" err="1">
                <a:solidFill>
                  <a:prstClr val="black"/>
                </a:solidFill>
                <a:latin typeface="Century Gothic" panose="020B0502020202020204" pitchFamily="34" charset="0"/>
              </a:rPr>
              <a:t>Apoc</a:t>
            </a:r>
            <a:r>
              <a:rPr lang="es-ES" sz="2200" b="1" dirty="0">
                <a:solidFill>
                  <a:prstClr val="black"/>
                </a:solidFill>
                <a:latin typeface="Century Gothic" panose="020B0502020202020204" pitchFamily="34" charset="0"/>
              </a:rPr>
              <a:t> 19:13-14 demuestra que Jesús (el Verbo hecho carne) es el Rey de Reyes y Señor de Señores.</a:t>
            </a:r>
            <a:endPar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Juan 1:14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aquel Verbo fue hecho carne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habitó entre nosotros (y vimos su gloria, gloria como del unigénito del Padre), lleno de gracia y de verdad.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19:13  Estaba vestido de una ropa teñida en sangre; y su nombre es: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VERBO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19:16  Y en su vestidura y en su muslo tiene escrito este nombre: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REY DE REYES Y SEÑOR DE SEÑORES. </a:t>
            </a:r>
          </a:p>
        </p:txBody>
      </p:sp>
    </p:spTree>
    <p:extLst>
      <p:ext uri="{BB962C8B-B14F-4D97-AF65-F5344CB8AC3E}">
        <p14:creationId xmlns:p14="http://schemas.microsoft.com/office/powerpoint/2010/main" val="38895134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MISTERIO DE LA TRINIDAD ES RECHAZADO EN TODAS LAS RELIGIONES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mahometismo se opone a esta doctrina, puesto que conocerla es ignorar la advertencia del Corán y, en su mente, es apartarse del fundamento de su fe, es decir, que sólo hay un Dios - ALÁ.</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Los judíos rechazan el Nuevo Testamento; los unitarios rechazan la confiabilidad de todas las Escrituras; y los mahometanos rechazan la Biblia misma.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Los católicos al creer en la virgen y en los santos, pierden la creencia en la trinidad de Dios, porque colocan a Maria primero en su adoración.</a:t>
            </a:r>
          </a:p>
        </p:txBody>
      </p:sp>
    </p:spTree>
    <p:extLst>
      <p:ext uri="{BB962C8B-B14F-4D97-AF65-F5344CB8AC3E}">
        <p14:creationId xmlns:p14="http://schemas.microsoft.com/office/powerpoint/2010/main" val="10497699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MINISTERIOS DE DIOS PADRE, HIJO Y ESPIRITU SANTO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Hay una sorprendente correspondencia entre los ministerios indicados en 2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13:14 para cada una de las Personas de la Deidad.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2Co 13:14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La gracia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del Señor Jesucristo,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el amor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de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la comunión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del Espíritu Santo sean con todos vosotros. Amén.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700" b="1" u="sng" dirty="0">
                <a:solidFill>
                  <a:prstClr val="black"/>
                </a:solidFill>
                <a:latin typeface="Century Gothic" panose="020B0502020202020204" pitchFamily="34" charset="0"/>
              </a:rPr>
              <a:t>El amor</a:t>
            </a:r>
            <a:r>
              <a:rPr lang="es-ES" sz="2700" dirty="0">
                <a:solidFill>
                  <a:prstClr val="black"/>
                </a:solidFill>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expresa el amor benévolo de Dios; el Padre de misericordias y fuente de todo bien.</a:t>
            </a: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La gracia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concuerda con el amor de nuestro Señor Jesucristo, que redime y reconcilia al pagar la cuenta del pecado</a:t>
            </a: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y la última es apropiada a la pureza, consolación y gozo, que se reciben por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la comunión</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del Espíritu Santo.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957951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 EN EL ANTIGUO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trinidad está indicada en 2 Samuel 23: 2 - 3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2Sa 23:2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Espíritu de Jehová</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ha hablado por mí,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ESPIRITU SANTO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Y su palabra ha estado en mi lengua.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2Sa 23:3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Dios de Israel</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ha dicho,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PADRE</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Me habló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la Roca de Israel</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JESUCRISTO - 1 COR 10:4</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Habrá un justo que gobierne entre los hombres,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Que gobierne en el temor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1267986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CADA UNA DE LAS TRES PERSONAS SE LES APLICAN DIRECTAMENTE LOS NOMBRES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Hijo y el Espíritu Santo llevan las mismas designaciones. El Hijo es llamado Dios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1:1), el verdadero Dios (1 Jn.5:20), Dios ... bendito por los siglos (Ro.9:5), Gran Dios (Tito 2: 13).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Juan 1:1  En el principio era el Verbo, y el Verbo era con Dios,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el Verbo era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1Jn 5:20  Pero sabemos que el Hijo de Dios ha venido, y nos ha dado entendimiento para conocer al que es verdadero; y estamos en el verdadero,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en su Hijo Jesucristo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Este es el verdadero Dios, y la vida eterna.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Rom 9:5  de quienes son los patriarcas, y de los cuales, según la carne,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vino 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cual es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sobre todas las cosas, bendito por los siglos. Amén.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Tit</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2:13  aguardando la esperanza bienaventurada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y la manifestación gloriosa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de nuestro gran Dios y Salvador Jesucristo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 </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8050538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CADA UNA DE LAS TRES PERSONAS SE LES APLICAN DIRECTAMENTE LOS NOMBRES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Así también el Espíritu es llamado Dios (Hch.5:3-4) y Señor (2 Co.3: 17).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Hechos 5:3 dice que Ananías mintió al Espíritu Santo y luego en 5:4 indica que le ha mentido a Dios, confirmando que el Espíritu Santo es Dios.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5:3  Y dijo Pedro: Ananías, ¿por qué llenó Satanás tu corazón para 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mintieses al Espíritu Santo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sustrajeses del precio de la heredad?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5:4  Reteniéndola, ¿no se te quedaba a ti? y vendida, ¿no estaba en tu poder? ¿Por qué pusiste esto en tu corazón?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No has mentido a los hombres,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sino a Dios</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i="0" u="none" strike="noStrike" kern="1200" cap="none" spc="0" normalizeH="0" baseline="0" noProof="0" dirty="0">
                <a:ln>
                  <a:noFill/>
                </a:ln>
                <a:solidFill>
                  <a:prstClr val="black"/>
                </a:solidFill>
                <a:effectLst/>
                <a:uLnTx/>
                <a:uFillTx/>
                <a:latin typeface="Century Gothic" panose="020B0502020202020204" pitchFamily="34" charset="0"/>
              </a:rPr>
              <a:t>Y En 2 </a:t>
            </a:r>
            <a:r>
              <a:rPr kumimoji="0" lang="es-ES" sz="240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400" i="0" u="none" strike="noStrike" kern="1200" cap="none" spc="0" normalizeH="0" baseline="0" noProof="0" dirty="0">
                <a:ln>
                  <a:noFill/>
                </a:ln>
                <a:solidFill>
                  <a:prstClr val="black"/>
                </a:solidFill>
                <a:effectLst/>
                <a:uLnTx/>
                <a:uFillTx/>
                <a:latin typeface="Century Gothic" panose="020B0502020202020204" pitchFamily="34" charset="0"/>
              </a:rPr>
              <a:t> 3:17 claramente se le llama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Señor (Dios) al Espíritu Santo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2Co 3:17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Señor es el Espíritu</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donde está el Espíritu del Señor, allí hay libertad.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5284436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ATRIBUTOS DE LA DEIDAD SE ATRIBUYEN A CADA UNO DE LOS TRES PERSONAS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La eternidad en las 3 personalidades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Del Padre se dice: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"Desde el siglo y hasta el siglo, tú eres Dios" (Sal.90: 2).</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D</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Hijo se dice: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que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Él es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el" Alfa y Omega", el principio y fin, el primero y el postrero“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1:8 y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1:17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y que “sus salidas son desde el principio, desde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los días de la eternidad</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Miq</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5:2).</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Del Espíritu está escrito, "Cristo, mediante el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Espíritu eterno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se ofreció a sí mismo sin mancha a Dios'? (Heb 9:14).</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596171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ATRIBUTOS DE LA DEIDAD SE ATRIBUYEN A CADA UNO DE LOS TRES PERSONAS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Poder infinito es ejercido por cada Persona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Se dice del Padre, "Sois guardados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por el poder de Dios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 Ped.1:5);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Del Hijo -"de buena gana me gloriaré en mis debilidades, para que repose sobre mí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poder de Cristo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(2 Co.12:9);</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Del Espíritu -"con potencia de señales y prodigios,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en el poder del Espíritu de Dios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(Ro. 15:19).</a:t>
            </a:r>
            <a:endParaRPr kumimoji="0" lang="es-SV"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1226393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ATRIBUTOS DE LA DEIDAD SE ATRIBUYEN A CADA UNO DE LOS TRES PERSONAS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 cada una de las Personas de la Trinidad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se les atribuye omnisciencia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Padre escudriña el corazón -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17:10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Jehová, que escudriño la mente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Hijo -"las iglesias sabrán 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soy el que escudriña la mente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el corazón"(Ap.2:23);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Espíritu - …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porque el Espíritu todo lo escudriña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aun lo profundo de Dios - 1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2:11).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Así,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omnipresencia pertenece a cada Persona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Padre ha dicho,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No lleno yo</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 dice Jehová, el cielo y la tierra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(Jer.23:24);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Cristo dijo, "Porque donde están dos o tres congregados en mi nombre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allí estoy yo en medio de ellos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(Mt.18:20);</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el Salmista escribió en cuanto al Espíritu: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A dónde huiré de tu presencia</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(Sal.139:7). </a:t>
            </a:r>
            <a:endParaRPr kumimoji="0" lang="es-ES" sz="3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8467631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ATRIBUTOS DE LA DEIDAD SE ATRIBUYEN A CADA UNO DE LOS TRES PERSONAS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A cada una de las Personas de la Trinidad se les atribuye la santidad :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Santidad es el carácter de cada Persona de la Trinidad:</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De la Primera Persona se </a:t>
            </a:r>
            <a:r>
              <a:rPr lang="es-ES" dirty="0">
                <a:solidFill>
                  <a:prstClr val="black"/>
                </a:solidFill>
                <a:latin typeface="Century Gothic" panose="020B0502020202020204" pitchFamily="34" charset="0"/>
              </a:rPr>
              <a:t>dice</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"¿Quién no te temerá, oh Señor, y glorificará tu nombre? , pues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tú sólo eres santo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(Ap.15:4);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Cristo es El Santo -"Más vosotros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negasteis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al Santo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(Hch.3: 14);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y del Espíritu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en todas partes se dice que es el Espíritu Santo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No es de maravillarse que los ángeles exclamaran,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Santo, santo, santo</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Jehová de los Ejércitos</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(ls.6:3).</a:t>
            </a:r>
            <a:endParaRPr kumimoji="0" lang="es-SV"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8868860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2">
            <a:extLst>
              <a:ext uri="{28A0092B-C50C-407E-A947-70E740481C1C}">
                <a14:useLocalDpi xmlns:a14="http://schemas.microsoft.com/office/drawing/2010/main"/>
              </a:ext>
            </a:extLst>
          </a:blip>
          <a:srcRect/>
          <a:stretch>
            <a:fillRect/>
          </a:stretch>
        </p:blipFill>
        <p:spPr/>
      </p:pic>
      <p:sp>
        <p:nvSpPr>
          <p:cNvPr id="16" name="Rectangle 15"/>
          <p:cNvSpPr/>
          <p:nvPr/>
        </p:nvSpPr>
        <p:spPr>
          <a:xfrm>
            <a:off x="0" y="0"/>
            <a:ext cx="12192000" cy="6858000"/>
          </a:xfrm>
          <a:prstGeom prst="rect">
            <a:avLst/>
          </a:prstGeom>
          <a:gradFill>
            <a:gsLst>
              <a:gs pos="66000">
                <a:schemeClr val="accent1"/>
              </a:gs>
              <a:gs pos="0">
                <a:schemeClr val="accent5">
                  <a:alpha val="13000"/>
                </a:schemeClr>
              </a:gs>
              <a:gs pos="100000">
                <a:schemeClr val="accent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p:cNvSpPr/>
          <p:nvPr/>
        </p:nvSpPr>
        <p:spPr>
          <a:xfrm rot="5400000">
            <a:off x="587462" y="2613685"/>
            <a:ext cx="3192445" cy="3192446"/>
          </a:xfrm>
          <a:prstGeom prst="ellipse">
            <a:avLst/>
          </a:pr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TextBox 19"/>
          <p:cNvSpPr txBox="1"/>
          <p:nvPr/>
        </p:nvSpPr>
        <p:spPr>
          <a:xfrm>
            <a:off x="587462" y="3315856"/>
            <a:ext cx="3192446"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30</a:t>
            </a:r>
            <a:r>
              <a:rPr kumimoji="0" lang="en-US" sz="6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min</a:t>
            </a:r>
          </a:p>
        </p:txBody>
      </p:sp>
      <p:sp>
        <p:nvSpPr>
          <p:cNvPr id="21" name="Rectangle 20"/>
          <p:cNvSpPr/>
          <p:nvPr/>
        </p:nvSpPr>
        <p:spPr>
          <a:xfrm>
            <a:off x="118953" y="361487"/>
            <a:ext cx="331372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66CD9A">
                    <a:lumMod val="75000"/>
                  </a:srgbClr>
                </a:solidFill>
                <a:effectLst/>
                <a:uLnTx/>
                <a:uFillTx/>
                <a:latin typeface="Arial (Headings)"/>
                <a:ea typeface="+mn-ea"/>
                <a:cs typeface="Arial" panose="020B0604020202020204" pitchFamily="34" charset="0"/>
              </a:rPr>
              <a:t>Receso</a:t>
            </a:r>
            <a:endParaRPr kumimoji="0" lang="en-US" sz="4800" b="0" i="0" u="none" strike="noStrike" kern="1200" cap="none" spc="0" normalizeH="0" baseline="0" noProof="0" dirty="0">
              <a:ln>
                <a:noFill/>
              </a:ln>
              <a:solidFill>
                <a:srgbClr val="66CD9A">
                  <a:lumMod val="75000"/>
                </a:srgbClr>
              </a:solidFill>
              <a:effectLst/>
              <a:uLnTx/>
              <a:uFillTx/>
              <a:latin typeface="Arial (Headings)"/>
              <a:ea typeface="+mn-ea"/>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343F49C-3B10-4F28-8224-391E82F3CC13}" type="slidenum">
              <a:rPr kumimoji="0" lang="en-US" sz="1200" b="0" i="0" u="none" strike="noStrike" kern="1200" cap="none" spc="0" normalizeH="0" baseline="0" noProof="0" smtClean="0">
                <a:ln>
                  <a:noFill/>
                </a:ln>
                <a:solidFill>
                  <a:srgbClr val="2C2C2C"/>
                </a:solidFill>
                <a:effectLst/>
                <a:uLnTx/>
                <a:uFillTx/>
                <a:latin typeface="Arial (Body)"/>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2C2C2C"/>
              </a:solidFill>
              <a:effectLst/>
              <a:uLnTx/>
              <a:uFillTx/>
              <a:latin typeface="Arial (Body)"/>
              <a:ea typeface="+mn-ea"/>
              <a:cs typeface="+mn-cs"/>
            </a:endParaRPr>
          </a:p>
        </p:txBody>
      </p:sp>
      <p:sp>
        <p:nvSpPr>
          <p:cNvPr id="12" name="TextBox 19">
            <a:extLst>
              <a:ext uri="{FF2B5EF4-FFF2-40B4-BE49-F238E27FC236}">
                <a16:creationId xmlns:a16="http://schemas.microsoft.com/office/drawing/2014/main" id="{26E89EB2-ACB8-4AAF-AB63-720B5FCDBD46}"/>
              </a:ext>
            </a:extLst>
          </p:cNvPr>
          <p:cNvSpPr txBox="1"/>
          <p:nvPr/>
        </p:nvSpPr>
        <p:spPr>
          <a:xfrm>
            <a:off x="3617006" y="3891664"/>
            <a:ext cx="2418034"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Regresamos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 las</a:t>
            </a:r>
          </a:p>
        </p:txBody>
      </p:sp>
      <p:sp>
        <p:nvSpPr>
          <p:cNvPr id="13" name="Rectangle 20">
            <a:extLst>
              <a:ext uri="{FF2B5EF4-FFF2-40B4-BE49-F238E27FC236}">
                <a16:creationId xmlns:a16="http://schemas.microsoft.com/office/drawing/2014/main" id="{7509B40E-A19F-4510-9678-0609A3231C9E}"/>
              </a:ext>
            </a:extLst>
          </p:cNvPr>
          <p:cNvSpPr/>
          <p:nvPr/>
        </p:nvSpPr>
        <p:spPr>
          <a:xfrm>
            <a:off x="6355560" y="3466517"/>
            <a:ext cx="2544286" cy="230832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882CA">
                    <a:lumMod val="50000"/>
                  </a:srgbClr>
                </a:solidFill>
                <a:effectLst/>
                <a:uLnTx/>
                <a:uFillTx/>
                <a:latin typeface="Arial (Headings)"/>
                <a:ea typeface="+mn-ea"/>
                <a:cs typeface="Arial" panose="020B0604020202020204" pitchFamily="34" charset="0"/>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3882CA">
                    <a:lumMod val="50000"/>
                  </a:srgbClr>
                </a:solidFill>
                <a:effectLst/>
                <a:uLnTx/>
                <a:uFillTx/>
                <a:latin typeface="Arial (Headings)"/>
                <a:ea typeface="+mn-ea"/>
                <a:cs typeface="Arial" panose="020B0604020202020204" pitchFamily="34" charset="0"/>
              </a:rPr>
              <a:t>a.m</a:t>
            </a:r>
            <a:endParaRPr kumimoji="0" lang="en-US" sz="4800" b="1" i="0" u="none" strike="noStrike" kern="1200" cap="none" spc="0" normalizeH="0" baseline="0" noProof="0" dirty="0">
              <a:ln>
                <a:noFill/>
              </a:ln>
              <a:solidFill>
                <a:srgbClr val="3882CA">
                  <a:lumMod val="50000"/>
                </a:srgbClr>
              </a:solidFill>
              <a:effectLst/>
              <a:uLnTx/>
              <a:uFillTx/>
              <a:latin typeface="Arial (Headings)"/>
              <a:ea typeface="+mn-ea"/>
              <a:cs typeface="Arial" panose="020B0604020202020204" pitchFamily="34" charset="0"/>
            </a:endParaRPr>
          </a:p>
        </p:txBody>
      </p:sp>
      <p:sp>
        <p:nvSpPr>
          <p:cNvPr id="10" name="Rectangle 9">
            <a:extLst>
              <a:ext uri="{FF2B5EF4-FFF2-40B4-BE49-F238E27FC236}">
                <a16:creationId xmlns:a16="http://schemas.microsoft.com/office/drawing/2014/main" id="{476148D1-B8D4-765E-9F02-A540BE530CAE}"/>
              </a:ext>
            </a:extLst>
          </p:cNvPr>
          <p:cNvSpPr/>
          <p:nvPr/>
        </p:nvSpPr>
        <p:spPr>
          <a:xfrm>
            <a:off x="5487533" y="75034"/>
            <a:ext cx="5836534" cy="230832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gradFill>
                  <a:gsLst>
                    <a:gs pos="0">
                      <a:srgbClr val="27488E">
                        <a:lumMod val="5000"/>
                        <a:lumOff val="95000"/>
                      </a:srgbClr>
                    </a:gs>
                    <a:gs pos="75000">
                      <a:srgbClr val="66CD9A">
                        <a:lumMod val="60000"/>
                        <a:lumOff val="40000"/>
                      </a:srgbClr>
                    </a:gs>
                  </a:gsLst>
                  <a:lin ang="5400000" scaled="1"/>
                </a:gradFill>
                <a:effectLst/>
                <a:uLnTx/>
                <a:uFillTx/>
                <a:latin typeface="Arial (Headings)"/>
                <a:ea typeface="+mn-ea"/>
                <a:cs typeface="Arial" panose="020B0604020202020204" pitchFamily="34" charset="0"/>
              </a:rPr>
              <a:t>A cualquier situación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gradFill>
                  <a:gsLst>
                    <a:gs pos="0">
                      <a:srgbClr val="27488E">
                        <a:lumMod val="5000"/>
                        <a:lumOff val="95000"/>
                      </a:srgbClr>
                    </a:gs>
                    <a:gs pos="75000">
                      <a:srgbClr val="66CD9A">
                        <a:lumMod val="60000"/>
                        <a:lumOff val="40000"/>
                      </a:srgbClr>
                    </a:gs>
                  </a:gsLst>
                  <a:lin ang="5400000" scaled="1"/>
                </a:gradFill>
                <a:effectLst/>
                <a:uLnTx/>
                <a:uFillTx/>
                <a:latin typeface="Arial (Headings)"/>
                <a:ea typeface="+mn-ea"/>
                <a:cs typeface="Arial" panose="020B0604020202020204" pitchFamily="34" charset="0"/>
              </a:rPr>
              <a:t>Jesucristo es 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gradFill>
                  <a:gsLst>
                    <a:gs pos="0">
                      <a:srgbClr val="27488E">
                        <a:lumMod val="5000"/>
                        <a:lumOff val="95000"/>
                      </a:srgbClr>
                    </a:gs>
                    <a:gs pos="75000">
                      <a:srgbClr val="66CD9A">
                        <a:lumMod val="60000"/>
                        <a:lumOff val="40000"/>
                      </a:srgbClr>
                    </a:gs>
                  </a:gsLst>
                  <a:lin ang="5400000" scaled="1"/>
                </a:gradFill>
                <a:effectLst/>
                <a:uLnTx/>
                <a:uFillTx/>
                <a:latin typeface="Arial (Headings)"/>
                <a:ea typeface="+mn-ea"/>
                <a:cs typeface="Arial" panose="020B0604020202020204" pitchFamily="34" charset="0"/>
              </a:rPr>
              <a:t>solución</a:t>
            </a:r>
          </a:p>
        </p:txBody>
      </p:sp>
      <p:sp>
        <p:nvSpPr>
          <p:cNvPr id="14" name="TextBox 13">
            <a:extLst>
              <a:ext uri="{FF2B5EF4-FFF2-40B4-BE49-F238E27FC236}">
                <a16:creationId xmlns:a16="http://schemas.microsoft.com/office/drawing/2014/main" id="{AD8A9E11-496B-7CD8-4007-A67A38337CB0}"/>
              </a:ext>
            </a:extLst>
          </p:cNvPr>
          <p:cNvSpPr txBox="1"/>
          <p:nvPr/>
        </p:nvSpPr>
        <p:spPr>
          <a:xfrm>
            <a:off x="2901462" y="6450871"/>
            <a:ext cx="62671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r>
              <a:rPr kumimoji="0" lang="en-US" sz="1800" b="1" i="0" u="none" strike="noStrike" kern="0" cap="none" spc="0" normalizeH="0" baseline="0" noProof="0" dirty="0">
                <a:ln>
                  <a:noFill/>
                </a:ln>
                <a:solidFill>
                  <a:srgbClr val="0ED4CB">
                    <a:lumMod val="75000"/>
                  </a:srgbClr>
                </a:solidFill>
                <a:effectLst/>
                <a:uLnTx/>
                <a:uFillTx/>
                <a:latin typeface="Arial" panose="020B0604020202020204" pitchFamily="34" charset="0"/>
                <a:ea typeface="+mn-ea"/>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341619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5500" fill="hold"/>
                                        <p:tgtEl>
                                          <p:spTgt spid="10"/>
                                        </p:tgtEl>
                                        <p:attrNameLst>
                                          <p:attrName>ppt_w</p:attrName>
                                        </p:attrNameLst>
                                      </p:cBhvr>
                                      <p:tavLst>
                                        <p:tav tm="0">
                                          <p:val>
                                            <p:strVal val="#ppt_w*0.70"/>
                                          </p:val>
                                        </p:tav>
                                        <p:tav tm="100000">
                                          <p:val>
                                            <p:strVal val="#ppt_w"/>
                                          </p:val>
                                        </p:tav>
                                      </p:tavLst>
                                    </p:anim>
                                    <p:anim calcmode="lin" valueType="num">
                                      <p:cBhvr>
                                        <p:cTn id="8" dur="5500" fill="hold"/>
                                        <p:tgtEl>
                                          <p:spTgt spid="10"/>
                                        </p:tgtEl>
                                        <p:attrNameLst>
                                          <p:attrName>ppt_h</p:attrName>
                                        </p:attrNameLst>
                                      </p:cBhvr>
                                      <p:tavLst>
                                        <p:tav tm="0">
                                          <p:val>
                                            <p:strVal val="#ppt_h"/>
                                          </p:val>
                                        </p:tav>
                                        <p:tav tm="100000">
                                          <p:val>
                                            <p:strVal val="#ppt_h"/>
                                          </p:val>
                                        </p:tav>
                                      </p:tavLst>
                                    </p:anim>
                                    <p:animEffect transition="in" filter="fade">
                                      <p:cBhvr>
                                        <p:cTn id="9" dur="5500"/>
                                        <p:tgtEl>
                                          <p:spTgt spid="10"/>
                                        </p:tgtEl>
                                      </p:cBhvr>
                                    </p:animEffect>
                                  </p:childTnLst>
                                </p:cTn>
                              </p:par>
                            </p:childTnLst>
                          </p:cTn>
                        </p:par>
                        <p:par>
                          <p:cTn id="10" fill="hold">
                            <p:stCondLst>
                              <p:cond delay="5750"/>
                            </p:stCondLst>
                            <p:childTnLst>
                              <p:par>
                                <p:cTn id="11" presetID="55"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3500" fill="hold"/>
                                        <p:tgtEl>
                                          <p:spTgt spid="12"/>
                                        </p:tgtEl>
                                        <p:attrNameLst>
                                          <p:attrName>ppt_w</p:attrName>
                                        </p:attrNameLst>
                                      </p:cBhvr>
                                      <p:tavLst>
                                        <p:tav tm="0">
                                          <p:val>
                                            <p:strVal val="#ppt_w*0.70"/>
                                          </p:val>
                                        </p:tav>
                                        <p:tav tm="100000">
                                          <p:val>
                                            <p:strVal val="#ppt_w"/>
                                          </p:val>
                                        </p:tav>
                                      </p:tavLst>
                                    </p:anim>
                                    <p:anim calcmode="lin" valueType="num">
                                      <p:cBhvr>
                                        <p:cTn id="14" dur="3500" fill="hold"/>
                                        <p:tgtEl>
                                          <p:spTgt spid="12"/>
                                        </p:tgtEl>
                                        <p:attrNameLst>
                                          <p:attrName>ppt_h</p:attrName>
                                        </p:attrNameLst>
                                      </p:cBhvr>
                                      <p:tavLst>
                                        <p:tav tm="0">
                                          <p:val>
                                            <p:strVal val="#ppt_h"/>
                                          </p:val>
                                        </p:tav>
                                        <p:tav tm="100000">
                                          <p:val>
                                            <p:strVal val="#ppt_h"/>
                                          </p:val>
                                        </p:tav>
                                      </p:tavLst>
                                    </p:anim>
                                    <p:animEffect transition="in" filter="fade">
                                      <p:cBhvr>
                                        <p:cTn id="15" dur="3500"/>
                                        <p:tgtEl>
                                          <p:spTgt spid="12"/>
                                        </p:tgtEl>
                                      </p:cBhvr>
                                    </p:animEffect>
                                  </p:childTnLst>
                                </p:cTn>
                              </p:par>
                            </p:childTnLst>
                          </p:cTn>
                        </p:par>
                        <p:par>
                          <p:cTn id="16" fill="hold">
                            <p:stCondLst>
                              <p:cond delay="9250"/>
                            </p:stCondLst>
                            <p:childTnLst>
                              <p:par>
                                <p:cTn id="17" presetID="55"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3750" fill="hold"/>
                                        <p:tgtEl>
                                          <p:spTgt spid="13"/>
                                        </p:tgtEl>
                                        <p:attrNameLst>
                                          <p:attrName>ppt_w</p:attrName>
                                        </p:attrNameLst>
                                      </p:cBhvr>
                                      <p:tavLst>
                                        <p:tav tm="0">
                                          <p:val>
                                            <p:strVal val="#ppt_w*0.70"/>
                                          </p:val>
                                        </p:tav>
                                        <p:tav tm="100000">
                                          <p:val>
                                            <p:strVal val="#ppt_w"/>
                                          </p:val>
                                        </p:tav>
                                      </p:tavLst>
                                    </p:anim>
                                    <p:anim calcmode="lin" valueType="num">
                                      <p:cBhvr>
                                        <p:cTn id="20" dur="3750" fill="hold"/>
                                        <p:tgtEl>
                                          <p:spTgt spid="13"/>
                                        </p:tgtEl>
                                        <p:attrNameLst>
                                          <p:attrName>ppt_h</p:attrName>
                                        </p:attrNameLst>
                                      </p:cBhvr>
                                      <p:tavLst>
                                        <p:tav tm="0">
                                          <p:val>
                                            <p:strVal val="#ppt_h"/>
                                          </p:val>
                                        </p:tav>
                                        <p:tav tm="100000">
                                          <p:val>
                                            <p:strVal val="#ppt_h"/>
                                          </p:val>
                                        </p:tav>
                                      </p:tavLst>
                                    </p:anim>
                                    <p:animEffect transition="in" filter="fade">
                                      <p:cBhvr>
                                        <p:cTn id="21" dur="3750"/>
                                        <p:tgtEl>
                                          <p:spTgt spid="13"/>
                                        </p:tgtEl>
                                      </p:cBhvr>
                                    </p:animEffect>
                                  </p:childTnLst>
                                </p:cTn>
                              </p:par>
                            </p:childTnLst>
                          </p:cTn>
                        </p:par>
                        <p:par>
                          <p:cTn id="22" fill="hold">
                            <p:stCondLst>
                              <p:cond delay="13000"/>
                            </p:stCondLst>
                            <p:childTnLst>
                              <p:par>
                                <p:cTn id="23" presetID="55"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4250" fill="hold"/>
                                        <p:tgtEl>
                                          <p:spTgt spid="14"/>
                                        </p:tgtEl>
                                        <p:attrNameLst>
                                          <p:attrName>ppt_w</p:attrName>
                                        </p:attrNameLst>
                                      </p:cBhvr>
                                      <p:tavLst>
                                        <p:tav tm="0">
                                          <p:val>
                                            <p:strVal val="#ppt_w*0.70"/>
                                          </p:val>
                                        </p:tav>
                                        <p:tav tm="100000">
                                          <p:val>
                                            <p:strVal val="#ppt_w"/>
                                          </p:val>
                                        </p:tav>
                                      </p:tavLst>
                                    </p:anim>
                                    <p:anim calcmode="lin" valueType="num">
                                      <p:cBhvr>
                                        <p:cTn id="26" dur="4250" fill="hold"/>
                                        <p:tgtEl>
                                          <p:spTgt spid="14"/>
                                        </p:tgtEl>
                                        <p:attrNameLst>
                                          <p:attrName>ppt_h</p:attrName>
                                        </p:attrNameLst>
                                      </p:cBhvr>
                                      <p:tavLst>
                                        <p:tav tm="0">
                                          <p:val>
                                            <p:strVal val="#ppt_h"/>
                                          </p:val>
                                        </p:tav>
                                        <p:tav tm="100000">
                                          <p:val>
                                            <p:strVal val="#ppt_h"/>
                                          </p:val>
                                        </p:tav>
                                      </p:tavLst>
                                    </p:anim>
                                    <p:animEffect transition="in" filter="fade">
                                      <p:cBhvr>
                                        <p:cTn id="27" dur="4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0"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CREACIÓN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139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Este acto creativo de Dios es también la obra de las Personas separadas de la Trinidad: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Se dice que Jehová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formó al hombre del polvo de la tierra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y sopló en su nariz soplo de vida;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y fue el hombre un ser viviente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(Gn.2:7);</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 Cristo está escrito,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Por El fueron creadas todas las cosas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las que hay en los cielos y las que hay en la tierra, visibles e invisibles“ (Col.1:16);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así con el mismo propósito se declara,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El Espíritu de Dios me hizo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y el soplo del Omnipotente me dio vida" (Job 33:4).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vista de esto el sabio aconseja,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Acuérdate de tu Creador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 los días de tu juventud" (Ec.12:1); y se le ha dicho a Israel,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Porque tu marido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es tu Hacedor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(ls.54:5); en ambas citas se utiliza el plural - ELOHIM).</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3074004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MUERTE DE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El Padre indica claramente que al que traspasaron </a:t>
            </a:r>
            <a:r>
              <a:rPr lang="es-ES" sz="2100" dirty="0">
                <a:solidFill>
                  <a:prstClr val="black"/>
                </a:solidFill>
                <a:latin typeface="Century Gothic" panose="020B0502020202020204" pitchFamily="34" charset="0"/>
              </a:rPr>
              <a:t>es a ÉL – Zac 12:10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Zac 12:10  Y derramaré sobre la casa de David, y sobre los moradores de Jerusalén, espíritu de gracia y de oración;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y mirarán a mí, a quien traspasaron</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y llorarán como se llora por hijo unigénito, afligiéndose por él como quien se aflige por el primogénito.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El Hijo habló por sí, diciendo, "Nadie me la quita (mi vida) sino que yo de mí mismo la pongo, tengo poder para ponerla y tengo poder para volverla a tomar" (Jn.10:18).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Otra vez, Pablo testifica en cuanto al sacrificio de Cristo que "El cual me amó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y se entregó a sí mismo</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por mi" (</a:t>
            </a: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Gál</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 20).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De la parte del Espíritu en la muerte de Cristo, se dice, "Cristo ...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por el Espíritu eterno</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1" i="0" u="none" strike="noStrike" kern="1200" cap="none" spc="0" normalizeH="0" baseline="0" noProof="0" dirty="0">
                <a:ln>
                  <a:noFill/>
                </a:ln>
                <a:solidFill>
                  <a:prstClr val="black"/>
                </a:solidFill>
                <a:effectLst/>
                <a:uLnTx/>
                <a:uFillTx/>
                <a:latin typeface="Century Gothic" panose="020B0502020202020204" pitchFamily="34" charset="0"/>
              </a:rPr>
              <a:t>se ofreció sin mancha a Dios</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(Heb 9:14).</a:t>
            </a:r>
            <a:endParaRPr kumimoji="0" lang="es-SV"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8151881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RESURRECCIÓN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Resurrección de Cristo.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Entre muchas declaraciones se asegura que el Padre levantó al Hijo de la muerte: " ...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al cual Dios levantó</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suelto los dolores de la muerte" - Hech.2:24;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el Hijo dijo de su vida y resurrección: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Nadie me la quita</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sino que yo de mí mismo la pongo.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Tengo poder para ponerla, y tengo poder para volverla a tomar.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Este mandamiento recibí de mi Padre. –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10:18,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Destruid este templo y en tres días lo levantaré</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(Jn.2:19).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esta misma conexión se dice del Espíritu en la resurrección de Cristo (Rom 8:11).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Rom 8:11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si el Espíritu</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de aquel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que levantó de los muertos a Jesús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mora en vosotros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que levantó de los muertos a Cristo Jesús vivificará también vuestros cuerpos mortales por su Espíritu que mora en vosotros.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665656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RESURRECCIÓN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Resurrección de Toda la Humanidad.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dice del Hijo: Juan 6:54 - El que come mi carne y bebe mi sangre, tiene vida eterna;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yo le resucitaré en el día postrero.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Se dice de ambos, del Padre y del Hijo: "</a:t>
            </a:r>
            <a:r>
              <a:rPr kumimoji="0" lang="es-ES" sz="2200" b="1" u="sng" strike="noStrike" kern="1200" cap="none" spc="0" normalizeH="0" baseline="0" noProof="0" dirty="0">
                <a:ln>
                  <a:noFill/>
                </a:ln>
                <a:solidFill>
                  <a:prstClr val="black"/>
                </a:solidFill>
                <a:effectLst/>
                <a:uLnTx/>
                <a:uFillTx/>
                <a:latin typeface="Century Gothic" panose="020B0502020202020204" pitchFamily="34" charset="0"/>
              </a:rPr>
              <a:t>Porque como el Padre levanta a los muertos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les da vida,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así también el Hijo a los que quiere da vida</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(Jn.5:21),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y de la Tercera Persona se ha dicho: "Y sí el Espíritu de aquel que levantó de los muertos a Jesús mora en vosotros,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que levantó de los muertos a Cristo</a:t>
            </a:r>
            <a:r>
              <a:rPr kumimoji="0" lang="es-ES" sz="2200" b="0" i="0" u="sng"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vivificará también vuestros cuerpos mortales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por su Espíritu que vive en vosotros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(Ro.8: 11 ).</a:t>
            </a:r>
            <a:endParaRPr kumimoji="0" lang="es-SV"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6645406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INSPIRACION DE LAS ESCRITURAS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Las tres Personas aparecen en varios pasajes en la inspiración de la Biblia, ejemplos: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200" b="1" dirty="0">
                <a:solidFill>
                  <a:prstClr val="black"/>
                </a:solidFill>
                <a:latin typeface="Century Gothic" panose="020B0502020202020204" pitchFamily="34" charset="0"/>
              </a:rPr>
              <a:t>El Padre: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Toda escritura es inspirada por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(2 Ti.3:16)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200" b="1" dirty="0">
                <a:solidFill>
                  <a:prstClr val="black"/>
                </a:solidFill>
                <a:latin typeface="Century Gothic" panose="020B0502020202020204" pitchFamily="34" charset="0"/>
              </a:rPr>
              <a:t>El Hijo:</a:t>
            </a:r>
            <a:endPar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1Pe 1:10  Los profetas que profetizaron de la gracia destinada a vosotros, inquirieron y diligentemente indagaron acerca de esta salvación,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1Pe 1:11  escudriñando qué persona y qué tiempo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indicaba el Espíritu de Cristo que estaba en ellos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cual anunciaba de antemano los sufrimientos de Cristo, y las glorias que vendrían tras ellos.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200" b="1" dirty="0">
                <a:solidFill>
                  <a:prstClr val="black"/>
                </a:solidFill>
                <a:latin typeface="Century Gothic" panose="020B0502020202020204" pitchFamily="34" charset="0"/>
              </a:rPr>
              <a:t>El Espíritu Santo: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2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1:21 porque nunca la profecía fue traída por voluntad humana, sino que los santos hombres de Dios hablaron siendo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inspirados por el Espíritu Santo.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37070033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AUTORIDAD DEL MINISTRO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autoridad proviene del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2Co 3:5  no que seamos competentes por nosotros mismos para pensar algo como de nosotros mismos,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sino que nuestra competencia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proviene de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2Co 3:6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el cual asimismo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nos hizo ministros</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 competentes de un nuevo pacto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no de la letra, sino del espíritu; porque la letra mata, mas el espíritu vivifica.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algn="just">
              <a:lnSpc>
                <a:spcPct val="110000"/>
              </a:lnSpc>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autoridad proviene del Hijo :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1Ti 1:12  Doy gracias al que me fortaleció,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 Cristo Jesús nuestro Señor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porque me tuvo por fiel,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poniéndome en el ministerio</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10000"/>
              </a:lnSpc>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autoridad proviene del Espíritu Santo: </a:t>
            </a:r>
          </a:p>
          <a:p>
            <a:pPr algn="just">
              <a:lnSpc>
                <a:spcPct val="110000"/>
              </a:lnSpc>
              <a:defRPr/>
            </a:pP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20:28  Por tanto, mirad por vosotros, y por todo el rebaño en 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Espíritu Santo os ha puesto por obispos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para apacentar la iglesia del Señor, la cual él ganó por su propia sangre. </a:t>
            </a: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2712338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MORA EN EL CREYENTE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Padre y el Hijo moran en el creyente:</a:t>
            </a:r>
          </a:p>
          <a:p>
            <a:pPr algn="just">
              <a:lnSpc>
                <a:spcPct val="120000"/>
              </a:lnSpc>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14:23  Respondió Jesús y le dijo: El que me ama, mi palabra guardará;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y mi Padre le amará, y vendremos a él,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haremos morada con él</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lang="es-ES" sz="2700" b="1" dirty="0">
              <a:solidFill>
                <a:prstClr val="black"/>
              </a:solidFill>
              <a:latin typeface="Century Gothic" panose="020B0502020202020204" pitchFamily="34" charset="0"/>
            </a:endParaRPr>
          </a:p>
          <a:p>
            <a:pPr algn="just">
              <a:lnSpc>
                <a:spcPct val="120000"/>
              </a:lnSpc>
              <a:defRPr/>
            </a:pPr>
            <a:r>
              <a:rPr kumimoji="0" lang="es-ES" sz="2700" i="0" u="none" strike="noStrike" kern="1200" cap="none" spc="0" normalizeH="0" baseline="0" noProof="0" dirty="0">
                <a:ln>
                  <a:noFill/>
                </a:ln>
                <a:solidFill>
                  <a:prstClr val="black"/>
                </a:solidFill>
                <a:effectLst/>
                <a:uLnTx/>
                <a:uFillTx/>
                <a:latin typeface="Century Gothic" panose="020B0502020202020204" pitchFamily="34" charset="0"/>
              </a:rPr>
              <a:t>El Padre mora en los creyentes – Este versículo se refiere solo a creyentes -ver Efes 4:1:</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Efes 4:6  </a:t>
            </a:r>
            <a:r>
              <a:rPr lang="es-ES" sz="2700" b="1" u="sng" dirty="0">
                <a:solidFill>
                  <a:prstClr val="black"/>
                </a:solidFill>
                <a:latin typeface="Century Gothic" panose="020B0502020202020204" pitchFamily="34" charset="0"/>
              </a:rPr>
              <a:t>un Dios y Padre de todos</a:t>
            </a:r>
            <a:r>
              <a:rPr lang="es-ES" sz="2700" dirty="0">
                <a:solidFill>
                  <a:prstClr val="black"/>
                </a:solidFill>
                <a:latin typeface="Century Gothic" panose="020B0502020202020204" pitchFamily="34" charset="0"/>
              </a:rPr>
              <a:t>, el cual es sobre todos, y por todos, </a:t>
            </a:r>
            <a:r>
              <a:rPr lang="es-ES" sz="2700" b="1" u="sng" dirty="0">
                <a:solidFill>
                  <a:prstClr val="black"/>
                </a:solidFill>
                <a:latin typeface="Century Gothic" panose="020B0502020202020204" pitchFamily="34" charset="0"/>
              </a:rPr>
              <a:t>y en todos</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Hijo mora en el creyente: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Col 1:27  a quienes Dios quiso dar a conocer las riquezas de la gloria de este misterio entre los gentiles;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que es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Cristo en vosotros</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la esperanza de gloria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Espíritu Santo mora en el creyente: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1Co 6:19  ¿O ignoráis que vuestro cuerpo </a:t>
            </a:r>
            <a:r>
              <a:rPr lang="es-ES" sz="2700" b="1" u="sng" dirty="0">
                <a:solidFill>
                  <a:prstClr val="black"/>
                </a:solidFill>
                <a:latin typeface="Century Gothic" panose="020B0502020202020204" pitchFamily="34" charset="0"/>
              </a:rPr>
              <a:t>es templo del Espíritu Santo</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el cual está en vosotros</a:t>
            </a:r>
            <a:r>
              <a:rPr lang="es-ES" sz="2700" dirty="0">
                <a:solidFill>
                  <a:prstClr val="black"/>
                </a:solidFill>
                <a:latin typeface="Century Gothic" panose="020B0502020202020204" pitchFamily="34" charset="0"/>
              </a:rPr>
              <a:t>, el cual tenéis de Dios, y que no sois vuestros?</a:t>
            </a:r>
          </a:p>
        </p:txBody>
      </p:sp>
    </p:spTree>
    <p:extLst>
      <p:ext uri="{BB962C8B-B14F-4D97-AF65-F5344CB8AC3E}">
        <p14:creationId xmlns:p14="http://schemas.microsoft.com/office/powerpoint/2010/main" val="11853972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UNIDAD TOTAL DEL PADRE CON EL HIJO CON EL ESPIRITU SANTO Y CON EL CREYENTE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Jesús indica claramente que ÉL es el Padre, porque mora en ÉL: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500" dirty="0">
                <a:solidFill>
                  <a:prstClr val="black"/>
                </a:solidFill>
                <a:latin typeface="Century Gothic" panose="020B0502020202020204" pitchFamily="34" charset="0"/>
              </a:rPr>
              <a:t>Juan 14:9  Jesús le dijo: ¿Tanto tiempo hace que estoy con vosotros, y no me has conocido, Felipe? </a:t>
            </a:r>
            <a:r>
              <a:rPr lang="es-ES" sz="3500" b="1" u="sng" dirty="0">
                <a:solidFill>
                  <a:prstClr val="black"/>
                </a:solidFill>
                <a:latin typeface="Century Gothic" panose="020B0502020202020204" pitchFamily="34" charset="0"/>
              </a:rPr>
              <a:t>El que me ha visto a mí, ha visto al Padre</a:t>
            </a:r>
            <a:r>
              <a:rPr lang="es-ES" sz="3500" dirty="0">
                <a:solidFill>
                  <a:prstClr val="black"/>
                </a:solidFill>
                <a:latin typeface="Century Gothic" panose="020B0502020202020204" pitchFamily="34" charset="0"/>
              </a:rPr>
              <a:t>; ¿</a:t>
            </a:r>
            <a:r>
              <a:rPr lang="es-ES" sz="3500" b="1" u="sng" dirty="0">
                <a:solidFill>
                  <a:prstClr val="black"/>
                </a:solidFill>
                <a:latin typeface="Century Gothic" panose="020B0502020202020204" pitchFamily="34" charset="0"/>
              </a:rPr>
              <a:t>cómo, pues, dices tú: Muéstranos el Padre</a:t>
            </a:r>
            <a:r>
              <a:rPr lang="es-ES" sz="35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500" dirty="0">
                <a:solidFill>
                  <a:prstClr val="black"/>
                </a:solidFill>
                <a:latin typeface="Century Gothic" panose="020B0502020202020204" pitchFamily="34" charset="0"/>
              </a:rPr>
              <a:t>Juan 14:11  </a:t>
            </a:r>
            <a:r>
              <a:rPr lang="es-ES" sz="3500" b="1" u="sng" dirty="0">
                <a:solidFill>
                  <a:prstClr val="black"/>
                </a:solidFill>
                <a:latin typeface="Century Gothic" panose="020B0502020202020204" pitchFamily="34" charset="0"/>
              </a:rPr>
              <a:t>Creedme que yo soy en el Padre, y el Padre en mí</a:t>
            </a:r>
            <a:r>
              <a:rPr lang="es-ES" sz="3500" dirty="0">
                <a:solidFill>
                  <a:prstClr val="black"/>
                </a:solidFill>
                <a:latin typeface="Century Gothic" panose="020B0502020202020204" pitchFamily="34" charset="0"/>
              </a:rPr>
              <a:t>; de otra manera, creedme por las mismas obras.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500" dirty="0">
                <a:solidFill>
                  <a:prstClr val="black"/>
                </a:solidFill>
                <a:latin typeface="Century Gothic" panose="020B0502020202020204" pitchFamily="34" charset="0"/>
              </a:rPr>
              <a:t>Juan 15:26  Pero cuando venga el Consolador, a quien yo os enviaré del Padre, </a:t>
            </a:r>
            <a:r>
              <a:rPr lang="es-ES" sz="3500" b="1" dirty="0">
                <a:solidFill>
                  <a:prstClr val="black"/>
                </a:solidFill>
                <a:latin typeface="Century Gothic" panose="020B0502020202020204" pitchFamily="34" charset="0"/>
              </a:rPr>
              <a:t>el Espíritu de verdad, </a:t>
            </a:r>
            <a:r>
              <a:rPr lang="es-ES" sz="3500" b="1" u="sng" dirty="0">
                <a:solidFill>
                  <a:prstClr val="black"/>
                </a:solidFill>
                <a:latin typeface="Century Gothic" panose="020B0502020202020204" pitchFamily="34" charset="0"/>
              </a:rPr>
              <a:t>el cual procede del Padre</a:t>
            </a:r>
            <a:r>
              <a:rPr lang="es-ES" sz="3500" dirty="0">
                <a:solidFill>
                  <a:prstClr val="black"/>
                </a:solidFill>
                <a:latin typeface="Century Gothic" panose="020B0502020202020204" pitchFamily="34" charset="0"/>
              </a:rPr>
              <a:t>, él dará testimonio acerca de mí. (La expresión – </a:t>
            </a:r>
            <a:r>
              <a:rPr lang="es-ES" sz="3500" b="1" u="sng" dirty="0">
                <a:solidFill>
                  <a:prstClr val="black"/>
                </a:solidFill>
                <a:latin typeface="Century Gothic" panose="020B0502020202020204" pitchFamily="34" charset="0"/>
              </a:rPr>
              <a:t>el cual procede del Padre,</a:t>
            </a:r>
            <a:r>
              <a:rPr lang="es-ES" sz="3500" dirty="0">
                <a:solidFill>
                  <a:prstClr val="black"/>
                </a:solidFill>
                <a:latin typeface="Century Gothic" panose="020B0502020202020204" pitchFamily="34" charset="0"/>
              </a:rPr>
              <a:t> indica claramente que el Espíritu Santo es el Padre mismo)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500" dirty="0">
                <a:solidFill>
                  <a:prstClr val="black"/>
                </a:solidFill>
                <a:latin typeface="Century Gothic" panose="020B0502020202020204" pitchFamily="34" charset="0"/>
              </a:rPr>
              <a:t>Las tres personalidades de Dios moran en el creyente: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Juan 14:17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el Espíritu de verdad</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al cual el mundo no puede recibir, porque no le ve, ni le conoce; pero vosotros le conocéis,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porque mora con vosotros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y estará en vosotros.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Juan 14:23  Respondió Jesús y le dijo: El que me ama, mi palabra guardará;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y mi Padre le amará, y vendremos a él,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y haremos morada con él</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18337988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OBRA DE LA SANTIFICACIÓN DEL CREYENTE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Jud</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1:1  Judas, siervo de Jesucristo, y hermano de Jacobo, a los llamados,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santificados en Dios Padre</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guardados en Jesucristo: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Hijo: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1Co 1:2  a la iglesia de Dios que está en Corinto,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a los santificados en Cristo Jesús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llamados a ser santos con todos los que en cualquier lugar invocan el nombre de nuestro Señor Jesucristo, Señor de ellos y nuestro: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Espíritu Santo: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1Co 6:11  Y esto erais algunos; mas ya habéis sido lavados,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ya habéis sido santificados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ya habéis sido justificados en el nombre del Señor Jesús,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y por el Espíritu de nuestro Dios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157356135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EN LA ORACIÓN</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La adoración sin duda es </a:t>
            </a:r>
            <a:r>
              <a:rPr lang="es-ES" sz="3200" dirty="0">
                <a:solidFill>
                  <a:prstClr val="black"/>
                </a:solidFill>
                <a:latin typeface="Century Gothic" panose="020B0502020202020204" pitchFamily="34" charset="0"/>
              </a:rPr>
              <a:t>únicamente para Dios: Padre, Hijo y Espíritu Santo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Por los Angeles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Como se ha observado, los ángeles rinden honor a las tres Personas cuando dicen: "Santo, santo, santo, Jehová de los Ejércitos"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ls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6:3),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Por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"los seres vivientes"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quienes dicen: "Santo, santo, santo es el Señor Dios Todopoderoso, el que era, el que es, y el que ha de venir" (Ap. 4: 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Por los Santos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Toda oración y adoración ahora se dirige, por instrucción divina, al Padre, en el nombre del Hijo, y en el poder capacitador del Espíritu Santo - Efes 6:18).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3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Efes 6:18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orando en todo tiempo con toda oración y súplica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en el Espíritu</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y velando en ello con toda perseverancia y súplica por todos los santos;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0933687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HIJO DE DIOS E HIJO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149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uno y el otro son títulos iguales de la persona de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Ni el uno lo representa como solo Dios, ni el otro como sólo hombre; pero ambos lo distinguen como Emanuel, 'Dios con nosotros es decir Dios manifestado en carne’.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100" dirty="0">
                <a:solidFill>
                  <a:prstClr val="black"/>
                </a:solidFill>
                <a:latin typeface="Century Gothic" panose="020B0502020202020204" pitchFamily="34" charset="0"/>
              </a:rPr>
              <a:t>1Ti 3:16  E indiscutiblemente, grande es el misterio de la piedad: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100" b="1" u="sng" dirty="0">
                <a:solidFill>
                  <a:prstClr val="black"/>
                </a:solidFill>
                <a:latin typeface="Century Gothic" panose="020B0502020202020204" pitchFamily="34" charset="0"/>
              </a:rPr>
              <a:t>Dios fue manifestado en carne</a:t>
            </a:r>
            <a:r>
              <a:rPr lang="es-ES" sz="31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nombre 'Hijo de Dios' denota que ÉL es realmente Dios, y lo dice una fuente independiente totalmente confiable (Juan 10:33): Los mismos Judíos, quienes saben perfectamente sobre la venida del Mesías a la tierra y saben que este Mesías es Dios. Pero NO creyeron que ese Mesías es Jesucristo, ya que a lo suyo vino y los suyos no le conocieron.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Juan 10:33  Le respondieron los judíos, diciendo: Por buena obra no te apedreamos, sino por la blasfemia;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porque tú, siendo hombre, te haces Dios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10672666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HIJO DE DIOS E HIJO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En cuanto a la expresión 'Hijo de Hombre’, significa que él tomó la forma de siervo humano.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Fil 2:6  el cual, siendo en forma de Dios,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como cosa a que aferrarse,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100" dirty="0">
                <a:solidFill>
                  <a:prstClr val="black"/>
                </a:solidFill>
                <a:latin typeface="Century Gothic" panose="020B0502020202020204" pitchFamily="34" charset="0"/>
              </a:rPr>
              <a:t>Fil 2:7  </a:t>
            </a:r>
            <a:r>
              <a:rPr lang="es-ES" sz="3100" b="1" dirty="0">
                <a:solidFill>
                  <a:prstClr val="black"/>
                </a:solidFill>
                <a:latin typeface="Century Gothic" panose="020B0502020202020204" pitchFamily="34" charset="0"/>
              </a:rPr>
              <a:t>sino que se despojó a sí mismo</a:t>
            </a:r>
            <a:r>
              <a:rPr lang="es-ES" sz="3100" dirty="0">
                <a:solidFill>
                  <a:prstClr val="black"/>
                </a:solidFill>
                <a:latin typeface="Century Gothic" panose="020B0502020202020204" pitchFamily="34" charset="0"/>
              </a:rPr>
              <a:t>, </a:t>
            </a:r>
            <a:r>
              <a:rPr lang="es-ES" sz="3100" b="1" u="sng" dirty="0">
                <a:solidFill>
                  <a:prstClr val="black"/>
                </a:solidFill>
                <a:latin typeface="Century Gothic" panose="020B0502020202020204" pitchFamily="34" charset="0"/>
              </a:rPr>
              <a:t>tomando forma de siervo</a:t>
            </a:r>
            <a:r>
              <a:rPr lang="es-ES" sz="3100" dirty="0">
                <a:solidFill>
                  <a:prstClr val="black"/>
                </a:solidFill>
                <a:latin typeface="Century Gothic" panose="020B0502020202020204" pitchFamily="34" charset="0"/>
              </a:rPr>
              <a:t>, </a:t>
            </a:r>
            <a:r>
              <a:rPr lang="es-ES" sz="3100" b="1" dirty="0">
                <a:solidFill>
                  <a:prstClr val="black"/>
                </a:solidFill>
                <a:latin typeface="Century Gothic" panose="020B0502020202020204" pitchFamily="34" charset="0"/>
              </a:rPr>
              <a:t>hecho semejante a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1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100" dirty="0">
                <a:solidFill>
                  <a:prstClr val="black"/>
                </a:solidFill>
                <a:latin typeface="Century Gothic" panose="020B0502020202020204" pitchFamily="34" charset="0"/>
              </a:rPr>
              <a:t>Lo cual también ya estaba profetizado en el Antiguo Testamento en Daniel, que es de donde procede esa expresión de </a:t>
            </a:r>
            <a:r>
              <a:rPr lang="es-ES" sz="3100" b="1" u="sng" dirty="0">
                <a:solidFill>
                  <a:prstClr val="black"/>
                </a:solidFill>
                <a:latin typeface="Century Gothic" panose="020B0502020202020204" pitchFamily="34" charset="0"/>
              </a:rPr>
              <a:t>Hijo de Hombre,</a:t>
            </a:r>
            <a:r>
              <a:rPr lang="es-ES" sz="3100" dirty="0">
                <a:solidFill>
                  <a:prstClr val="black"/>
                </a:solidFill>
                <a:latin typeface="Century Gothic" panose="020B0502020202020204" pitchFamily="34" charset="0"/>
              </a:rPr>
              <a:t> a quién se le da el dominio y reino eterno.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1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Dan 7:13  Miraba yo en la visión de la noche, y he aquí con las nubes del cielo venía uno como un</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hijo de hombre</a:t>
            </a: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 que vino hasta el Anciano de días, y le hicieron acercarse delante de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Dan 7:14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le fue dado dominio, gloria y reino</a:t>
            </a: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para que todos los pueblos, naciones y lenguas le sirvieran</a:t>
            </a: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su dominio es dominio eterno</a:t>
            </a:r>
            <a:r>
              <a:rPr kumimoji="0" lang="es-ES" sz="31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que nunca pasará, y su reino uno que no será destruido.</a:t>
            </a:r>
            <a:endParaRPr kumimoji="0" lang="es-SV" sz="32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6865365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HIJO DE DIOS E HIJO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100" dirty="0">
                <a:solidFill>
                  <a:prstClr val="black"/>
                </a:solidFill>
                <a:latin typeface="Century Gothic" panose="020B0502020202020204" pitchFamily="34" charset="0"/>
              </a:rPr>
              <a:t>Y tomó esa forma de siervo humano para una misión con varios objetivos eternos invaluables para los creyentes: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1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a:tabLst/>
              <a:defRPr/>
            </a:pPr>
            <a:r>
              <a:rPr lang="es-ES" sz="3100" dirty="0">
                <a:solidFill>
                  <a:prstClr val="black"/>
                </a:solidFill>
                <a:latin typeface="Century Gothic" panose="020B0502020202020204" pitchFamily="34" charset="0"/>
              </a:rPr>
              <a:t>Derrotar a la muerte: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Heb 2:14  Así que,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por cuanto los hijos participaron de carne y sangre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él también participó de lo mismo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para destruir por medio de la muerte al que tenía el imperio de la muerte, esto es, al diablo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1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2"/>
              <a:tabLst/>
              <a:defRPr/>
            </a:pPr>
            <a:r>
              <a:rPr lang="es-ES" sz="3100" dirty="0">
                <a:solidFill>
                  <a:prstClr val="black"/>
                </a:solidFill>
                <a:latin typeface="Century Gothic" panose="020B0502020202020204" pitchFamily="34" charset="0"/>
              </a:rPr>
              <a:t>Ejecutar el nuevo pacto en su sangre: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Mat 26:28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porque esto es mi sangre del nuevo pacto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que por muchos es derramada</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 para remisión de los pecados.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3"/>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Derramar sangre para perdón de pecados</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Efes 1:7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en quien tenemos redención por su sangre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el perdón de pecados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según las riquezas de su gracia,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1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4"/>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Ganar a la Iglesia del Señor con su propia sangre</a:t>
            </a:r>
          </a:p>
          <a:p>
            <a:pPr marL="0" marR="0" lvl="0" indent="0" algn="just" defTabSz="914400" rtl="0" eaLnBrk="1" fontAlgn="auto" latinLnBrk="0" hangingPunct="1">
              <a:lnSpc>
                <a:spcPct val="120000"/>
              </a:lnSpc>
              <a:spcBef>
                <a:spcPts val="1000"/>
              </a:spcBef>
              <a:spcAft>
                <a:spcPts val="0"/>
              </a:spcAft>
              <a:buClrTx/>
              <a:buSzTx/>
              <a:buNone/>
              <a:tabLst/>
              <a:defRPr/>
            </a:pPr>
            <a:r>
              <a:rPr lang="es-ES" sz="3100" dirty="0" err="1">
                <a:solidFill>
                  <a:prstClr val="black"/>
                </a:solidFill>
                <a:latin typeface="Century Gothic" panose="020B0502020202020204" pitchFamily="34" charset="0"/>
              </a:rPr>
              <a:t>Hech</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20:28  Por tanto, mirad por vosotros, y por todo el rebaño en que el Espíritu Santo os ha puesto por obispos,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para apacentar la iglesia del Señor</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la cual él ganó por su propia sangre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5"/>
              <a:tabLst/>
              <a:defRPr/>
            </a:pPr>
            <a:r>
              <a:rPr lang="es-ES" sz="3100" dirty="0">
                <a:solidFill>
                  <a:prstClr val="black"/>
                </a:solidFill>
                <a:latin typeface="Century Gothic" panose="020B0502020202020204" pitchFamily="34" charset="0"/>
              </a:rPr>
              <a:t>Nos justificó en su sangre</a:t>
            </a: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Rom 5:9  Pues mucho más,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estando ya justificados en su sangre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por él seremos salvos de la ira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6720870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HIJO DE DIOS E HIJO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6"/>
              <a:tabLst/>
              <a:defRPr/>
            </a:pPr>
            <a:r>
              <a:rPr lang="es-ES" sz="3100" dirty="0">
                <a:solidFill>
                  <a:prstClr val="black"/>
                </a:solidFill>
                <a:latin typeface="Century Gothic" panose="020B0502020202020204" pitchFamily="34" charset="0"/>
              </a:rPr>
              <a:t>Rescatarnos de nuestra vana manera de vivir, con la sangre preciosa de Cristo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1Pe 1:18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sabiendo que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fuisteis rescatados de vuestra vana manera de vivir</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la cual recibisteis de vuestros padres, no con cosas corruptibles, como oro o plata,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1Pe 1:19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sino con la sangre preciosa de Cristo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como de un cordero sin mancha y sin contaminación,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7"/>
              <a:tabLst/>
              <a:defRPr/>
            </a:pPr>
            <a:r>
              <a:rPr lang="es-SV" sz="3200" dirty="0">
                <a:solidFill>
                  <a:prstClr val="black"/>
                </a:solidFill>
                <a:latin typeface="Century Gothic" panose="020B0502020202020204" pitchFamily="34" charset="0"/>
              </a:rPr>
              <a:t>Limpiarnos con su sangre:</a:t>
            </a: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1Jn 1:7  pero si andamos en luz, como él está en luz, tenemos comunión unos con otros,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y la sangre de Jesucristo su Hijo nos limpia de todo pecado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8"/>
              <a:tabLst/>
              <a:defRPr/>
            </a:pPr>
            <a:r>
              <a:rPr lang="es-ES" sz="3200" dirty="0">
                <a:solidFill>
                  <a:prstClr val="black"/>
                </a:solidFill>
                <a:latin typeface="Century Gothic" panose="020B0502020202020204" pitchFamily="34" charset="0"/>
              </a:rPr>
              <a:t>Bautizarnos con el Espíritu Santo al momento de recibirle como nuestro salvador:</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Juan 1:33  Y yo no le conocía; pero el que me envió a bautizar con agua, aquél me dijo: Sobre quien veas descender el Espíritu y que permanece sobre él,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ése es el que bautiza con el Espíritu Santo.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9407229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HIJO DE DIOS E HIJO DEL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9"/>
              <a:tabLst/>
              <a:defRPr/>
            </a:pPr>
            <a:r>
              <a:rPr lang="es-ES" sz="3100" dirty="0">
                <a:solidFill>
                  <a:prstClr val="black"/>
                </a:solidFill>
                <a:latin typeface="Century Gothic" panose="020B0502020202020204" pitchFamily="34" charset="0"/>
              </a:rPr>
              <a:t>Tener un solo mediador entre Dios y los hombres:</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1Ti 2:5  Porque hay un solo Dios, y un solo mediador entre Dios y los hombres,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Jesucristo hombre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1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10"/>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Tener salvación solamente en su Nombre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4:12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Y en ningún otro hay salvación</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no hay otro nombre</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 bajo el cielo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dado a los hombres, en que podamos ser salvos.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eriod" startAt="11"/>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Recibir milagros en su nombre:</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Juan 14:13  Y todo lo que pidiereis al Padre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en mi nombre, lo haré</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para que el Padre sea glorificado en el Hijo.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La lista de los objetivos por los que Dios bajó a la tierra es innumerable.</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Bajo el nombre Hijo del Hombre, El habla de Sí como haber descendido del cielo y estando en el cielo mientras está en la tierra al mismo tiempo (leer </a:t>
            </a:r>
            <a:r>
              <a:rPr kumimoji="0" lang="es-ES" sz="3100" b="1"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 3:13).</a:t>
            </a:r>
          </a:p>
          <a:p>
            <a:pPr marL="0" marR="0" lvl="0" indent="0" algn="just" defTabSz="914400" rtl="0" eaLnBrk="1" fontAlgn="auto" latinLnBrk="0" hangingPunct="1">
              <a:lnSpc>
                <a:spcPct val="120000"/>
              </a:lnSpc>
              <a:spcBef>
                <a:spcPts val="1000"/>
              </a:spcBef>
              <a:spcAft>
                <a:spcPts val="0"/>
              </a:spcAft>
              <a:buClrTx/>
              <a:buSzTx/>
              <a:buNone/>
              <a:tabLst/>
              <a:defRPr/>
            </a:pPr>
            <a:r>
              <a:rPr lang="es-ES" sz="3100" b="1" dirty="0">
                <a:solidFill>
                  <a:prstClr val="black"/>
                </a:solidFill>
                <a:latin typeface="Century Gothic" panose="020B0502020202020204" pitchFamily="34" charset="0"/>
              </a:rPr>
              <a:t>Juan 3:13  Nadie subió al cielo, </a:t>
            </a:r>
            <a:r>
              <a:rPr lang="es-ES" sz="3100" b="1" u="sng" dirty="0">
                <a:solidFill>
                  <a:prstClr val="black"/>
                </a:solidFill>
                <a:latin typeface="Century Gothic" panose="020B0502020202020204" pitchFamily="34" charset="0"/>
              </a:rPr>
              <a:t>sino el que descendió del cielo</a:t>
            </a:r>
            <a:r>
              <a:rPr lang="es-ES" sz="3100" b="1" dirty="0">
                <a:solidFill>
                  <a:prstClr val="black"/>
                </a:solidFill>
                <a:latin typeface="Century Gothic" panose="020B0502020202020204" pitchFamily="34" charset="0"/>
              </a:rPr>
              <a:t>; </a:t>
            </a:r>
            <a:r>
              <a:rPr lang="es-ES" sz="3100" b="1" u="sng" dirty="0">
                <a:solidFill>
                  <a:prstClr val="black"/>
                </a:solidFill>
                <a:latin typeface="Century Gothic" panose="020B0502020202020204" pitchFamily="34" charset="0"/>
              </a:rPr>
              <a:t>el Hijo del Hombre</a:t>
            </a:r>
            <a:r>
              <a:rPr lang="es-ES" sz="3100" b="1" dirty="0">
                <a:solidFill>
                  <a:prstClr val="black"/>
                </a:solidFill>
                <a:latin typeface="Century Gothic" panose="020B0502020202020204" pitchFamily="34" charset="0"/>
              </a:rPr>
              <a:t>, </a:t>
            </a:r>
            <a:r>
              <a:rPr lang="es-ES" sz="3100" b="1" u="sng" dirty="0">
                <a:solidFill>
                  <a:prstClr val="black"/>
                </a:solidFill>
                <a:latin typeface="Century Gothic" panose="020B0502020202020204" pitchFamily="34" charset="0"/>
              </a:rPr>
              <a:t>que está en el cielo.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100"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SV" sz="31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SV" sz="3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4679601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220360"/>
            <a:ext cx="11803450" cy="5909310"/>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4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42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 </a:t>
            </a:r>
          </a:p>
          <a:p>
            <a:pPr marR="0" lvl="0" algn="ctr" defTabSz="914400" rtl="0" eaLnBrk="1" fontAlgn="auto" latinLnBrk="0" hangingPunct="1">
              <a:lnSpc>
                <a:spcPct val="100000"/>
              </a:lnSpc>
              <a:spcBef>
                <a:spcPts val="0"/>
              </a:spcBef>
              <a:spcAft>
                <a:spcPts val="0"/>
              </a:spcAft>
              <a:buClr>
                <a:srgbClr val="5B9BD5"/>
              </a:buClr>
              <a:buSzTx/>
              <a:tabLst/>
              <a:defRPr/>
            </a:pPr>
            <a:r>
              <a:rPr lang="es-ES" sz="42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4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42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42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42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42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42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5">
      <a:dk1>
        <a:sysClr val="windowText" lastClr="000000"/>
      </a:dk1>
      <a:lt1>
        <a:sysClr val="window" lastClr="FFFFFF"/>
      </a:lt1>
      <a:dk2>
        <a:srgbClr val="FFFFFF"/>
      </a:dk2>
      <a:lt2>
        <a:srgbClr val="000000"/>
      </a:lt2>
      <a:accent1>
        <a:srgbClr val="27488E"/>
      </a:accent1>
      <a:accent2>
        <a:srgbClr val="344358"/>
      </a:accent2>
      <a:accent3>
        <a:srgbClr val="66CD9A"/>
      </a:accent3>
      <a:accent4>
        <a:srgbClr val="3882CA"/>
      </a:accent4>
      <a:accent5>
        <a:srgbClr val="0ED4CB"/>
      </a:accent5>
      <a:accent6>
        <a:srgbClr val="2C2C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19742</TotalTime>
  <Words>4865</Words>
  <Application>Microsoft Office PowerPoint</Application>
  <PresentationFormat>Panorámica</PresentationFormat>
  <Paragraphs>418</Paragraphs>
  <Slides>34</Slides>
  <Notes>5</Notes>
  <HiddenSlides>0</HiddenSlides>
  <MMClips>0</MMClips>
  <ScaleCrop>false</ScaleCrop>
  <HeadingPairs>
    <vt:vector size="6" baseType="variant">
      <vt:variant>
        <vt:lpstr>Fuentes usadas</vt:lpstr>
      </vt:variant>
      <vt:variant>
        <vt:i4>9</vt:i4>
      </vt:variant>
      <vt:variant>
        <vt:lpstr>Tema</vt:lpstr>
      </vt:variant>
      <vt:variant>
        <vt:i4>5</vt:i4>
      </vt:variant>
      <vt:variant>
        <vt:lpstr>Títulos de diapositiva</vt:lpstr>
      </vt:variant>
      <vt:variant>
        <vt:i4>34</vt:i4>
      </vt:variant>
    </vt:vector>
  </HeadingPairs>
  <TitlesOfParts>
    <vt:vector size="48" baseType="lpstr">
      <vt:lpstr>Arial</vt:lpstr>
      <vt:lpstr>Arial (Body)</vt:lpstr>
      <vt:lpstr>Arial (Headings)</vt:lpstr>
      <vt:lpstr>Bookman Old Style</vt:lpstr>
      <vt:lpstr>Calibri</vt:lpstr>
      <vt:lpstr>Calibri Light</vt:lpstr>
      <vt:lpstr>Century Gothic</vt:lpstr>
      <vt:lpstr>Georgia</vt:lpstr>
      <vt:lpstr>Wingdings</vt:lpstr>
      <vt:lpstr>1_Office Theme</vt:lpstr>
      <vt:lpstr>2_Tema de Office</vt:lpstr>
      <vt:lpstr>CRISTIANO</vt:lpstr>
      <vt:lpstr>2_Office Theme</vt:lpstr>
      <vt:lpstr>3_Office Theme</vt:lpstr>
      <vt:lpstr>Presentación de PowerPoint</vt:lpstr>
      <vt:lpstr>DOCTRINA DE DIOS - 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2887</cp:revision>
  <cp:lastPrinted>2023-08-25T23:32:00Z</cp:lastPrinted>
  <dcterms:created xsi:type="dcterms:W3CDTF">2017-10-23T23:04:17Z</dcterms:created>
  <dcterms:modified xsi:type="dcterms:W3CDTF">2024-04-23T21:22:01Z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