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4014B-7A88-44B8-8BB7-98FA7185A644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S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2108F-8DCE-4308-89D4-5EBC4CE3794C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319837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5D8A2D-3253-4B8E-A361-3821F340B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5FD4368-F878-4268-844D-EE19127C7C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8E75A0-C2CC-441F-8060-17BE5A6B3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E7AA-E9D6-4D52-82A5-2CDE70C45827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6E127F-2437-48E9-9FFA-0DABA7499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28CD8B-DD10-4238-BCFD-371E863F8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35BB-2066-4643-84C3-D3330FE8CA8E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536482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B5E77-537A-4337-8D7C-C70D3C869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FDE841-D7D3-494D-B0FB-84A657629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E31F94-17C7-49D7-BCE6-85C3EFA1E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E7AA-E9D6-4D52-82A5-2CDE70C45827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7AA9B1-0FA8-4F18-8052-7DB3C361E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52CBA5-1D08-48AA-9FB2-5E0764D00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35BB-2066-4643-84C3-D3330FE8CA8E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420718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F4D217-BF71-4552-A952-902BBE633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B1B41F-E8AC-4676-90DF-6B4BA8998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FBBE79-4FFF-4182-BDBA-F65DB6CAA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E7AA-E9D6-4D52-82A5-2CDE70C45827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5384A6-4CA2-43E1-8399-379EF6EBF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74999E-BE98-4D3B-A56B-85F5D6535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35BB-2066-4643-84C3-D3330FE8CA8E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683246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9F0211-2745-4339-B630-E99405060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E29FCC-1D6A-4FB1-9262-9B050D27F6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A474BC9-A033-4469-9679-9D71D1D7C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A60456-EF93-4E41-8F68-8C445932B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E7AA-E9D6-4D52-82A5-2CDE70C45827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45FA3D-2E7A-428D-BDAF-2533E0F3E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AE5FF8-ADCF-493D-9084-042ACFEF1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35BB-2066-4643-84C3-D3330FE8CA8E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4163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CC7B29-3EA0-4D75-828E-6289C53F1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17DEBB-3959-48E2-8137-DAE05BF9D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BFC449C-E0CE-42F4-98C5-303A20A88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A2BEAC5-CFCF-4988-A39D-D33E482953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EBE8FAE-450B-469D-B04B-5784754C8C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0FC6C2E-53EE-48E9-9C19-CADF4B2BA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E7AA-E9D6-4D52-82A5-2CDE70C45827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5C09CC5-7C33-49EB-8307-535C3CE95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82059D7-C46A-411A-9435-98CB3872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35BB-2066-4643-84C3-D3330FE8CA8E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835521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50114D-9B72-454D-92D3-91CD4A8F1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5D10253-40CD-4B2B-A979-F1F6E4526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E7AA-E9D6-4D52-82A5-2CDE70C45827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CB64BB7-35B8-4733-835B-4073CD88F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44772D4-DAF7-4B7B-8B9F-D7A2977F6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35BB-2066-4643-84C3-D3330FE8CA8E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33711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8A9A8F4-2CB3-4D76-8B88-3F9B5067F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E7AA-E9D6-4D52-82A5-2CDE70C45827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972C848-8672-4398-9D19-9BF73899E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5AC502-EADD-4459-83BE-7BCCBEF18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35BB-2066-4643-84C3-D3330FE8CA8E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62614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AA59AC-1B8D-4C9C-B1BD-4DC9DABE6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13B9E0-B203-49D8-AC3A-66BD6B2B1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DB2B17-3164-4737-934A-A529CEE90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550DA2E-DE6D-4396-ABC9-455ADC560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E7AA-E9D6-4D52-82A5-2CDE70C45827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38B0DA-A190-43F3-B0F7-11DB5B186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45037B-E768-47F6-BEBB-8ED7237CD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35BB-2066-4643-84C3-D3330FE8CA8E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31933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C2A73E-F732-44B3-AE03-F767DB9F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B4FF6D8-8FB4-4B3F-9BCE-34AECB9D34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70B55E-8F08-48E4-9FD6-DA8C75B2D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C7CF10-788C-4518-B03F-6FDC2BEE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E7AA-E9D6-4D52-82A5-2CDE70C45827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325A91-7E4D-475B-B633-BAA50BBF0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4A0026-F197-476B-9959-78943DA4C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35BB-2066-4643-84C3-D3330FE8CA8E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696208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EDB74-9A4C-4DC0-8FB5-330319A3F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B120F8-8390-4933-AE5E-FF123E649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27A816-A2A4-499B-BACA-1F79B2089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E7AA-E9D6-4D52-82A5-2CDE70C45827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0441D8-2E1E-47C3-A402-B3A4CB342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556F08-515B-403B-8C22-E0F55383D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35BB-2066-4643-84C3-D3330FE8CA8E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52468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1707C5-FCCD-4426-91DF-E4DFFF6B31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6542848-6490-4643-B801-8F7B888534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38180B-D27D-4A05-9B2B-5D785B9FA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E7AA-E9D6-4D52-82A5-2CDE70C45827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99CF09-F0B9-4FFB-BDB7-709EFB4E6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033066-06EF-41AF-9F06-C266C959F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35BB-2066-4643-84C3-D3330FE8CA8E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600234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30245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063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3769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0288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72188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9434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2427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8963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54117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48245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51880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2359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8196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82AED2E-2412-4099-AF85-D51ACEA7D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F3199C-82FA-4F6E-B956-C1A8B8264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B56A93-F306-4D76-9184-D615D3847C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7E7AA-E9D6-4D52-82A5-2CDE70C45827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EAB130-DA6C-41D3-8DD7-C61C235FCC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2125BC-FBB3-4EEC-9155-973BFC4ED5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735BB-2066-4643-84C3-D3330FE8CA8E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329424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327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380C807-0972-4F27-9CA8-963ACDD94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19" y="166120"/>
            <a:ext cx="11729258" cy="5907368"/>
          </a:xfrm>
          <a:prstGeom prst="rect">
            <a:avLst/>
          </a:prstGeom>
        </p:spPr>
      </p:pic>
      <p:grpSp>
        <p:nvGrpSpPr>
          <p:cNvPr id="5" name="Google Shape;163;p19">
            <a:extLst>
              <a:ext uri="{FF2B5EF4-FFF2-40B4-BE49-F238E27FC236}">
                <a16:creationId xmlns:a16="http://schemas.microsoft.com/office/drawing/2014/main" id="{86092426-AA4B-4259-90DE-9F6B2FC57304}"/>
              </a:ext>
            </a:extLst>
          </p:cNvPr>
          <p:cNvGrpSpPr/>
          <p:nvPr/>
        </p:nvGrpSpPr>
        <p:grpSpPr>
          <a:xfrm>
            <a:off x="6095999" y="540327"/>
            <a:ext cx="5641571" cy="4871258"/>
            <a:chOff x="1244325" y="4999400"/>
            <a:chExt cx="444525" cy="437200"/>
          </a:xfrm>
        </p:grpSpPr>
        <p:sp>
          <p:nvSpPr>
            <p:cNvPr id="6" name="Google Shape;164;p19">
              <a:extLst>
                <a:ext uri="{FF2B5EF4-FFF2-40B4-BE49-F238E27FC236}">
                  <a16:creationId xmlns:a16="http://schemas.microsoft.com/office/drawing/2014/main" id="{9E05385D-8BEE-4908-A781-C1925B4377F9}"/>
                </a:ext>
              </a:extLst>
            </p:cNvPr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165;p19">
              <a:extLst>
                <a:ext uri="{FF2B5EF4-FFF2-40B4-BE49-F238E27FC236}">
                  <a16:creationId xmlns:a16="http://schemas.microsoft.com/office/drawing/2014/main" id="{5ABB6F88-E668-46C5-8FE1-BF2663664314}"/>
                </a:ext>
              </a:extLst>
            </p:cNvPr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166;p19">
              <a:extLst>
                <a:ext uri="{FF2B5EF4-FFF2-40B4-BE49-F238E27FC236}">
                  <a16:creationId xmlns:a16="http://schemas.microsoft.com/office/drawing/2014/main" id="{5D8F2999-94EF-448F-A481-E547D36B5DA4}"/>
                </a:ext>
              </a:extLst>
            </p:cNvPr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167;p19">
              <a:extLst>
                <a:ext uri="{FF2B5EF4-FFF2-40B4-BE49-F238E27FC236}">
                  <a16:creationId xmlns:a16="http://schemas.microsoft.com/office/drawing/2014/main" id="{5F9CE4CC-CEF9-4206-B6B2-E2EFB0ABE0F8}"/>
                </a:ext>
              </a:extLst>
            </p:cNvPr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168;p19">
              <a:extLst>
                <a:ext uri="{FF2B5EF4-FFF2-40B4-BE49-F238E27FC236}">
                  <a16:creationId xmlns:a16="http://schemas.microsoft.com/office/drawing/2014/main" id="{2494D7F3-EF63-4029-8A64-8ADB23D45837}"/>
                </a:ext>
              </a:extLst>
            </p:cNvPr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" name="Google Shape;199;p22">
            <a:extLst>
              <a:ext uri="{FF2B5EF4-FFF2-40B4-BE49-F238E27FC236}">
                <a16:creationId xmlns:a16="http://schemas.microsoft.com/office/drawing/2014/main" id="{5D44AB93-620E-45D9-9C18-5175AC4F47A3}"/>
              </a:ext>
            </a:extLst>
          </p:cNvPr>
          <p:cNvSpPr txBox="1">
            <a:spLocks/>
          </p:cNvSpPr>
          <p:nvPr/>
        </p:nvSpPr>
        <p:spPr>
          <a:xfrm>
            <a:off x="3956858" y="808015"/>
            <a:ext cx="4303929" cy="906948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40F2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IBM Plex Serif SemiBold"/>
              <a:buNone/>
              <a:tabLst/>
              <a:defRPr/>
            </a:pPr>
            <a:r>
              <a:rPr lang="en-US" sz="5400" b="1" kern="0" dirty="0">
                <a:solidFill>
                  <a:srgbClr val="040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Regresamos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IBM Plex Serif SemiBold"/>
              <a:buNone/>
              <a:tabLst/>
              <a:defRPr/>
            </a:pPr>
            <a:r>
              <a:rPr lang="en-US" sz="5400" b="1" kern="0" dirty="0">
                <a:solidFill>
                  <a:srgbClr val="040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 las 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40F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IBM Plex Serif SemiBold"/>
            </a:endParaRPr>
          </a:p>
        </p:txBody>
      </p:sp>
      <p:sp>
        <p:nvSpPr>
          <p:cNvPr id="12" name="Google Shape;199;p22">
            <a:extLst>
              <a:ext uri="{FF2B5EF4-FFF2-40B4-BE49-F238E27FC236}">
                <a16:creationId xmlns:a16="http://schemas.microsoft.com/office/drawing/2014/main" id="{8F141F11-668A-48BC-B97D-11B09695012C}"/>
              </a:ext>
            </a:extLst>
          </p:cNvPr>
          <p:cNvSpPr txBox="1">
            <a:spLocks/>
          </p:cNvSpPr>
          <p:nvPr/>
        </p:nvSpPr>
        <p:spPr>
          <a:xfrm>
            <a:off x="7162801" y="2897600"/>
            <a:ext cx="3611125" cy="906948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40F2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IBM Plex Serif SemiBold"/>
              <a:buNone/>
              <a:tabLst/>
              <a:defRPr/>
            </a:pPr>
            <a:r>
              <a:rPr lang="en-US" sz="5400" b="1" kern="0" dirty="0">
                <a:solidFill>
                  <a:srgbClr val="040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10:30 a.m</a:t>
            </a:r>
            <a:r>
              <a:rPr lang="en-US" sz="5400" kern="0" dirty="0">
                <a:solidFill>
                  <a:srgbClr val="040F20"/>
                </a:solidFill>
              </a:rPr>
              <a:t> 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040F20"/>
              </a:solidFill>
              <a:effectLst/>
              <a:uLnTx/>
              <a:uFillTx/>
              <a:latin typeface="IBM Plex Serif SemiBold"/>
              <a:sym typeface="IBM Plex Serif SemiBold"/>
            </a:endParaRPr>
          </a:p>
        </p:txBody>
      </p:sp>
      <p:sp>
        <p:nvSpPr>
          <p:cNvPr id="14" name="Google Shape;199;p22">
            <a:extLst>
              <a:ext uri="{FF2B5EF4-FFF2-40B4-BE49-F238E27FC236}">
                <a16:creationId xmlns:a16="http://schemas.microsoft.com/office/drawing/2014/main" id="{1360837A-39E3-49EC-8374-0189C7B048B3}"/>
              </a:ext>
            </a:extLst>
          </p:cNvPr>
          <p:cNvSpPr txBox="1">
            <a:spLocks/>
          </p:cNvSpPr>
          <p:nvPr/>
        </p:nvSpPr>
        <p:spPr>
          <a:xfrm>
            <a:off x="385057" y="3119804"/>
            <a:ext cx="4303929" cy="2826758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40F2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IBM Plex Serif SemiBold"/>
              <a:buNone/>
              <a:tabLst/>
              <a:defRPr/>
            </a:pPr>
            <a:r>
              <a:rPr lang="en-US" sz="3600" kern="0" dirty="0">
                <a:solidFill>
                  <a:srgbClr val="040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tiempo se agota acepta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IBM Plex Serif SemiBold"/>
              <a:buNone/>
              <a:tabLst/>
              <a:defRPr/>
            </a:pPr>
            <a:r>
              <a:rPr lang="en-US" sz="3600" kern="0" dirty="0">
                <a:solidFill>
                  <a:srgbClr val="040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Jesucristo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IBM Plex Serif SemiBold"/>
              <a:buNone/>
              <a:tabLst/>
              <a:defRPr/>
            </a:pPr>
            <a:r>
              <a:rPr lang="en-US" sz="3600" kern="0" dirty="0">
                <a:solidFill>
                  <a:srgbClr val="040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tu Salvador Personal</a:t>
            </a:r>
          </a:p>
        </p:txBody>
      </p:sp>
      <p:sp>
        <p:nvSpPr>
          <p:cNvPr id="16" name="Google Shape;199;p22">
            <a:extLst>
              <a:ext uri="{FF2B5EF4-FFF2-40B4-BE49-F238E27FC236}">
                <a16:creationId xmlns:a16="http://schemas.microsoft.com/office/drawing/2014/main" id="{02021D80-FE1E-47C6-985D-0D4ECE39D3D3}"/>
              </a:ext>
            </a:extLst>
          </p:cNvPr>
          <p:cNvSpPr txBox="1">
            <a:spLocks/>
          </p:cNvSpPr>
          <p:nvPr/>
        </p:nvSpPr>
        <p:spPr>
          <a:xfrm>
            <a:off x="1965080" y="6317673"/>
            <a:ext cx="7711433" cy="421623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40F2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BM Plex Serif SemiBold"/>
              <a:buNone/>
              <a:defRPr sz="2800" b="0" i="0" u="none" strike="noStrike" cap="none">
                <a:solidFill>
                  <a:schemeClr val="l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IBM Plex Serif SemiBold"/>
              <a:buNone/>
              <a:tabLst/>
              <a:defRPr/>
            </a:pPr>
            <a:r>
              <a:rPr lang="en-US" sz="2000" b="1" kern="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Señor</a:t>
            </a:r>
            <a:r>
              <a:rPr lang="en-US" sz="2000" b="1" kern="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Jesucristo</a:t>
            </a:r>
            <a:r>
              <a:rPr lang="en-US" sz="2000" b="1" kern="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415567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143</Words>
  <Application>Microsoft Office PowerPoint</Application>
  <PresentationFormat>Panorámica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Franklin Gothic Heavy</vt:lpstr>
      <vt:lpstr>IBM Plex Serif SemiBold</vt:lpstr>
      <vt:lpstr>Tema de Office</vt:lpstr>
      <vt:lpstr>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 Hernandez</dc:creator>
  <cp:lastModifiedBy>Ricardo Hernandez</cp:lastModifiedBy>
  <cp:revision>17</cp:revision>
  <dcterms:created xsi:type="dcterms:W3CDTF">2022-05-26T14:54:11Z</dcterms:created>
  <dcterms:modified xsi:type="dcterms:W3CDTF">2024-08-20T15:10:04Z</dcterms:modified>
</cp:coreProperties>
</file>