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  <p:sldMasterId id="2147483734" r:id="rId2"/>
  </p:sldMasterIdLst>
  <p:notesMasterIdLst>
    <p:notesMasterId r:id="rId5"/>
  </p:notesMasterIdLst>
  <p:handoutMasterIdLst>
    <p:handoutMasterId r:id="rId6"/>
  </p:handoutMasterIdLst>
  <p:sldIdLst>
    <p:sldId id="438" r:id="rId3"/>
    <p:sldId id="43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C8A"/>
    <a:srgbClr val="569341"/>
    <a:srgbClr val="7BBC64"/>
    <a:srgbClr val="FFFFFF"/>
    <a:srgbClr val="414141"/>
    <a:srgbClr val="787A7E"/>
    <a:srgbClr val="5A5B5E"/>
    <a:srgbClr val="99CA88"/>
    <a:srgbClr val="BADCAE"/>
    <a:srgbClr val="61A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14" y="342"/>
      </p:cViewPr>
      <p:guideLst>
        <p:guide orient="horz" pos="2184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2796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135B4-153B-4784-9DF3-77634397B1D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E1189-A0AC-44F7-A974-F18C9178A2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39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6E47D-9C06-4921-A239-22ABB4A19454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F70C9-8FCE-4DBB-984E-1A3B89D661F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88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3138" y="2085584"/>
            <a:ext cx="7046495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3138" y="4685574"/>
            <a:ext cx="7046495" cy="65644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4988-CF74-4B46-8CA1-C053524367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8/20/2024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3AE9-8747-407D-86FE-3933AF4823EE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26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7BB5-BD03-4299-B73F-B944A3D217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8/20/2024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3AE9-8747-407D-86FE-3933AF4823EE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37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-14512"/>
            <a:ext cx="12192000" cy="6872512"/>
          </a:xfrm>
          <a:custGeom>
            <a:avLst/>
            <a:gdLst>
              <a:gd name="connsiteX0" fmla="*/ 0 w 12192000"/>
              <a:gd name="connsiteY0" fmla="*/ 0 h 3837940"/>
              <a:gd name="connsiteX1" fmla="*/ 12192000 w 12192000"/>
              <a:gd name="connsiteY1" fmla="*/ 0 h 3837940"/>
              <a:gd name="connsiteX2" fmla="*/ 12192000 w 12192000"/>
              <a:gd name="connsiteY2" fmla="*/ 3837940 h 3837940"/>
              <a:gd name="connsiteX3" fmla="*/ 0 w 12192000"/>
              <a:gd name="connsiteY3" fmla="*/ 3837940 h 383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37940">
                <a:moveTo>
                  <a:pt x="0" y="0"/>
                </a:moveTo>
                <a:lnTo>
                  <a:pt x="12192000" y="0"/>
                </a:lnTo>
                <a:lnTo>
                  <a:pt x="12192000" y="3837940"/>
                </a:lnTo>
                <a:lnTo>
                  <a:pt x="0" y="38379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1F0EC-309A-4417-8FA3-8B5CC97858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8/20/2024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A3AE9-8747-407D-86FE-3933AF4823EE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4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3938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41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753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374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071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39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526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7513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814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29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048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927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1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6679" y="48051"/>
            <a:ext cx="10515600" cy="698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27652"/>
            <a:ext cx="10515600" cy="5395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56350"/>
            <a:ext cx="1913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D09A69-A783-4CFC-97F8-F465141F73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8/20/2024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6678" y="6356350"/>
            <a:ext cx="32681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41925" y="161662"/>
            <a:ext cx="6574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bg1"/>
                </a:solidFill>
                <a:latin typeface="Arial (Body)"/>
              </a:defRPr>
            </a:lvl1pPr>
          </a:lstStyle>
          <a:p>
            <a:fld id="{900A3AE9-8747-407D-86FE-3933AF4823EE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09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3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2">
          <p15:clr>
            <a:srgbClr val="F26B43"/>
          </p15:clr>
        </p15:guide>
        <p15:guide id="4" pos="528">
          <p15:clr>
            <a:srgbClr val="F26B43"/>
          </p15:clr>
        </p15:guide>
        <p15:guide id="5" pos="7248">
          <p15:clr>
            <a:srgbClr val="F26B43"/>
          </p15:clr>
        </p15:guide>
        <p15:guide id="6" pos="7152">
          <p15:clr>
            <a:srgbClr val="F26B43"/>
          </p15:clr>
        </p15:guide>
        <p15:guide id="7" orient="horz" pos="480">
          <p15:clr>
            <a:srgbClr val="F26B43"/>
          </p15:clr>
        </p15:guide>
        <p15:guide id="8" orient="horz" pos="3984">
          <p15:clr>
            <a:srgbClr val="F26B43"/>
          </p15:clr>
        </p15:guide>
        <p15:guide id="9" orient="horz" pos="5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6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21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F500AC-E7B9-C3FB-F5FD-C552498C8483}"/>
              </a:ext>
            </a:extLst>
          </p:cNvPr>
          <p:cNvSpPr/>
          <p:nvPr/>
        </p:nvSpPr>
        <p:spPr>
          <a:xfrm rot="10800000" flipV="1">
            <a:off x="1329267" y="179784"/>
            <a:ext cx="81552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9BCC8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Regresamos a las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9BCC8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393AFE-1E79-F003-073F-38E3FFE9512A}"/>
              </a:ext>
            </a:extLst>
          </p:cNvPr>
          <p:cNvSpPr/>
          <p:nvPr/>
        </p:nvSpPr>
        <p:spPr>
          <a:xfrm rot="10800000" flipV="1">
            <a:off x="622643" y="2009458"/>
            <a:ext cx="7637991" cy="34778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4400" b="1" kern="0" dirty="0">
                <a:solidFill>
                  <a:srgbClr val="5693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alábese en esto el que se hubiere de alabar: en entenderme y conocerme, que yo soy Jehová…  </a:t>
            </a:r>
          </a:p>
          <a:p>
            <a:pPr lvl="0" algn="ctr"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56934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JER 9:24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56934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24EEC5-748E-45AE-E13A-6B3CB79104CC}"/>
              </a:ext>
            </a:extLst>
          </p:cNvPr>
          <p:cNvSpPr txBox="1"/>
          <p:nvPr/>
        </p:nvSpPr>
        <p:spPr>
          <a:xfrm>
            <a:off x="2801402" y="6364672"/>
            <a:ext cx="7683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FFFF"/>
              </a:buClr>
              <a:defRPr/>
            </a:pPr>
            <a:r>
              <a:rPr lang="en-US" sz="1800" b="1" kern="0" dirty="0">
                <a:solidFill>
                  <a:srgbClr val="5693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A91FC6CA-1A27-5674-826C-54BBA8445361}"/>
              </a:ext>
            </a:extLst>
          </p:cNvPr>
          <p:cNvGrpSpPr/>
          <p:nvPr/>
        </p:nvGrpSpPr>
        <p:grpSpPr>
          <a:xfrm>
            <a:off x="8663838" y="-255877"/>
            <a:ext cx="3761879" cy="4008217"/>
            <a:chOff x="8663838" y="-255877"/>
            <a:chExt cx="3761879" cy="4008217"/>
          </a:xfrm>
        </p:grpSpPr>
        <p:pic>
          <p:nvPicPr>
            <p:cNvPr id="7" name="Imagen 6" descr="Imagen que contiene taza, interior, café, oscuro&#10;&#10;Descripción generada automáticamente">
              <a:extLst>
                <a:ext uri="{FF2B5EF4-FFF2-40B4-BE49-F238E27FC236}">
                  <a16:creationId xmlns:a16="http://schemas.microsoft.com/office/drawing/2014/main" id="{B8093B5E-3096-BF43-2ABF-CEBAB6E51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496090">
              <a:off x="8540669" y="-132708"/>
              <a:ext cx="4008217" cy="3761879"/>
            </a:xfrm>
            <a:prstGeom prst="rect">
              <a:avLst/>
            </a:prstGeom>
          </p:spPr>
        </p:pic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C615C8D-9248-8673-769D-E9C25851960B}"/>
                </a:ext>
              </a:extLst>
            </p:cNvPr>
            <p:cNvSpPr/>
            <p:nvPr/>
          </p:nvSpPr>
          <p:spPr>
            <a:xfrm>
              <a:off x="9536511" y="733781"/>
              <a:ext cx="1769533" cy="176953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4212179-0C51-5397-3A81-6C18FE1BFC36}"/>
              </a:ext>
            </a:extLst>
          </p:cNvPr>
          <p:cNvSpPr txBox="1"/>
          <p:nvPr/>
        </p:nvSpPr>
        <p:spPr>
          <a:xfrm>
            <a:off x="9536511" y="895612"/>
            <a:ext cx="18418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4800" b="1" dirty="0">
                <a:solidFill>
                  <a:srgbClr val="9BCC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10:30</a:t>
            </a:r>
          </a:p>
          <a:p>
            <a:pPr algn="ctr"/>
            <a:r>
              <a:rPr lang="es-SV" sz="4800" b="1" dirty="0">
                <a:solidFill>
                  <a:srgbClr val="9BCC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a.m</a:t>
            </a:r>
          </a:p>
        </p:txBody>
      </p:sp>
    </p:spTree>
    <p:extLst>
      <p:ext uri="{BB962C8B-B14F-4D97-AF65-F5344CB8AC3E}">
        <p14:creationId xmlns:p14="http://schemas.microsoft.com/office/powerpoint/2010/main" val="188235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 animBg="1"/>
      <p:bldP spid="27" grpId="0"/>
      <p:bldP spid="25" grpId="0"/>
    </p:bld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1927</TotalTime>
  <Words>153</Words>
  <Application>Microsoft Office PowerPoint</Application>
  <PresentationFormat>Panorámica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(Body)</vt:lpstr>
      <vt:lpstr>Calibri</vt:lpstr>
      <vt:lpstr>Franklin Gothic Heavy</vt:lpstr>
      <vt:lpstr>Georgia</vt:lpstr>
      <vt:lpstr>5_Office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kanchan</dc:creator>
  <cp:lastModifiedBy>Ricardo Hernandez</cp:lastModifiedBy>
  <cp:revision>229</cp:revision>
  <dcterms:created xsi:type="dcterms:W3CDTF">2017-06-14T08:42:36Z</dcterms:created>
  <dcterms:modified xsi:type="dcterms:W3CDTF">2024-08-20T17:03:24Z</dcterms:modified>
</cp:coreProperties>
</file>