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5"/>
  </p:notesMasterIdLst>
  <p:sldIdLst>
    <p:sldId id="438" r:id="rId3"/>
    <p:sldId id="304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F26B43"/>
          </p15:clr>
        </p15:guide>
        <p15:guide id="3" orient="horz" pos="4032" userDrawn="1">
          <p15:clr>
            <a:srgbClr val="F26B43"/>
          </p15:clr>
        </p15:guide>
        <p15:guide id="4" orient="horz" pos="4080" userDrawn="1">
          <p15:clr>
            <a:srgbClr val="F26B43"/>
          </p15:clr>
        </p15:guide>
        <p15:guide id="5" orient="horz" pos="72" userDrawn="1">
          <p15:clr>
            <a:srgbClr val="F26B43"/>
          </p15:clr>
        </p15:guide>
        <p15:guide id="6" orient="horz" pos="576" userDrawn="1">
          <p15:clr>
            <a:srgbClr val="F26B43"/>
          </p15:clr>
        </p15:guide>
        <p15:guide id="7" orient="horz" pos="504" userDrawn="1">
          <p15:clr>
            <a:srgbClr val="F26B43"/>
          </p15:clr>
        </p15:guide>
        <p15:guide id="8" pos="416" userDrawn="1">
          <p15:clr>
            <a:srgbClr val="F26B43"/>
          </p15:clr>
        </p15:guide>
        <p15:guide id="9" pos="352" userDrawn="1">
          <p15:clr>
            <a:srgbClr val="F26B43"/>
          </p15:clr>
        </p15:guide>
        <p15:guide id="10" pos="7264" userDrawn="1">
          <p15:clr>
            <a:srgbClr val="F26B43"/>
          </p15:clr>
        </p15:guide>
        <p15:guide id="11" pos="7440" userDrawn="1">
          <p15:clr>
            <a:srgbClr val="F26B43"/>
          </p15:clr>
        </p15:guide>
        <p15:guide id="12" pos="3872" userDrawn="1">
          <p15:clr>
            <a:srgbClr val="F26B43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1E1"/>
    <a:srgbClr val="FF9F9F"/>
    <a:srgbClr val="65D9E8"/>
    <a:srgbClr val="008BAC"/>
    <a:srgbClr val="4D50A1"/>
    <a:srgbClr val="0E395C"/>
    <a:srgbClr val="02C2D9"/>
    <a:srgbClr val="036395"/>
    <a:srgbClr val="082136"/>
    <a:srgbClr val="0237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 showGuides="1">
      <p:cViewPr varScale="1">
        <p:scale>
          <a:sx n="103" d="100"/>
          <a:sy n="103" d="100"/>
        </p:scale>
        <p:origin x="120" y="240"/>
      </p:cViewPr>
      <p:guideLst>
        <p:guide orient="horz" pos="2136"/>
        <p:guide orient="horz" pos="4032"/>
        <p:guide orient="horz" pos="4080"/>
        <p:guide orient="horz" pos="72"/>
        <p:guide orient="horz" pos="576"/>
        <p:guide orient="horz" pos="504"/>
        <p:guide pos="416"/>
        <p:guide pos="352"/>
        <p:guide pos="7264"/>
        <p:guide pos="7440"/>
        <p:guide pos="38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104B93-2F64-4E93-82BF-487E36223A34}" type="datetimeFigureOut">
              <a:rPr lang="en-IN" smtClean="0"/>
              <a:t>20-08-2024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2270ED-D968-4279-8453-E96F6F926306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2419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3427E-F05B-4C92-A27A-5DFE83DF554E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16C8-45AA-4133-A187-EDC5EB61BE2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841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3427E-F05B-4C92-A27A-5DFE83DF554E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16C8-45AA-4133-A187-EDC5EB61BE2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74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3427E-F05B-4C92-A27A-5DFE83DF554E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16C8-45AA-4133-A187-EDC5EB61BE2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224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3427E-F05B-4C92-A27A-5DFE83DF554E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16C8-45AA-4133-A187-EDC5EB61BE2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77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3427E-F05B-4C92-A27A-5DFE83DF554E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16C8-45AA-4133-A187-EDC5EB61BE2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961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3427E-F05B-4C92-A27A-5DFE83DF554E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16C8-45AA-4133-A187-EDC5EB61BE2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373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3427E-F05B-4C92-A27A-5DFE83DF554E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16C8-45AA-4133-A187-EDC5EB61BE2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003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3427E-F05B-4C92-A27A-5DFE83DF554E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16C8-45AA-4133-A187-EDC5EB61BE2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089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3427E-F05B-4C92-A27A-5DFE83DF554E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16C8-45AA-4133-A187-EDC5EB61BE2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456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3427E-F05B-4C92-A27A-5DFE83DF554E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16C8-45AA-4133-A187-EDC5EB61BE2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175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3427E-F05B-4C92-A27A-5DFE83DF554E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16C8-45AA-4133-A187-EDC5EB61BE2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0958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730670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27530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66274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713765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039836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82175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310813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72111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72344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491051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50475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61461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3871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A3427E-F05B-4C92-A27A-5DFE83DF554E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116C8-45AA-4133-A187-EDC5EB61BE2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336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9307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Rectangle 209">
            <a:extLst>
              <a:ext uri="{FF2B5EF4-FFF2-40B4-BE49-F238E27FC236}">
                <a16:creationId xmlns:a16="http://schemas.microsoft.com/office/drawing/2014/main" id="{83429BF9-99C4-4B9C-B2D9-6D90BFE57B88}"/>
              </a:ext>
            </a:extLst>
          </p:cNvPr>
          <p:cNvSpPr/>
          <p:nvPr/>
        </p:nvSpPr>
        <p:spPr>
          <a:xfrm>
            <a:off x="0" y="290880"/>
            <a:ext cx="4164037" cy="533400"/>
          </a:xfrm>
          <a:prstGeom prst="rect">
            <a:avLst/>
          </a:prstGeom>
          <a:solidFill>
            <a:srgbClr val="AA18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AF6F88D9-2EB7-473C-93D2-50E0AB04B253}"/>
              </a:ext>
            </a:extLst>
          </p:cNvPr>
          <p:cNvSpPr txBox="1"/>
          <p:nvPr/>
        </p:nvSpPr>
        <p:spPr>
          <a:xfrm>
            <a:off x="862613" y="175234"/>
            <a:ext cx="30851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Corbel" panose="020B0503020204020204" pitchFamily="34" charset="0"/>
                <a:ea typeface="Cambria" panose="02040503050406030204" pitchFamily="18" charset="0"/>
              </a:rPr>
              <a:t>RECESO</a:t>
            </a:r>
            <a:endParaRPr lang="en-US" sz="4000" b="1" dirty="0">
              <a:latin typeface="Corbel" panose="020B0503020204020204" pitchFamily="34" charset="0"/>
              <a:ea typeface="Cambria" panose="02040503050406030204" pitchFamily="18" charset="0"/>
            </a:endParaRPr>
          </a:p>
        </p:txBody>
      </p: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9AED4868-AE86-B538-CCD8-4C0C1CD03B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5490785"/>
              </p:ext>
            </p:extLst>
          </p:nvPr>
        </p:nvGraphicFramePr>
        <p:xfrm>
          <a:off x="6427788" y="-1"/>
          <a:ext cx="5540375" cy="4973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4762440" imgH="4762440" progId="XaraX.Document">
                  <p:embed/>
                </p:oleObj>
              </mc:Choice>
              <mc:Fallback>
                <p:oleObj name="Document" r:id="rId2" imgW="4762440" imgH="4762440" progId="XaraX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427788" y="-1"/>
                        <a:ext cx="5540375" cy="4973638"/>
                      </a:xfrm>
                      <a:prstGeom prst="rect">
                        <a:avLst/>
                      </a:prstGeom>
                      <a:gradFill>
                        <a:gsLst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100000">
                            <a:srgbClr val="FFE1E1"/>
                          </a:gs>
                        </a:gsLst>
                        <a:lin ang="5400000" scaled="1"/>
                      </a:gra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7AA17D73-CC04-27A4-9ABE-FB36783E2F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7561" y="4029474"/>
            <a:ext cx="4062413" cy="795306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82F0CC77-DEC4-45C4-6DC1-CDFFA4B9E6FF}"/>
              </a:ext>
            </a:extLst>
          </p:cNvPr>
          <p:cNvSpPr txBox="1"/>
          <p:nvPr/>
        </p:nvSpPr>
        <p:spPr>
          <a:xfrm>
            <a:off x="7698578" y="2276160"/>
            <a:ext cx="30003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REGRESAMOS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LAS</a:t>
            </a:r>
            <a:endParaRPr lang="es-SV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7" name="TextBox 208">
            <a:extLst>
              <a:ext uri="{FF2B5EF4-FFF2-40B4-BE49-F238E27FC236}">
                <a16:creationId xmlns:a16="http://schemas.microsoft.com/office/drawing/2014/main" id="{2F9CE536-F4AF-ABC1-6856-548826A3D955}"/>
              </a:ext>
            </a:extLst>
          </p:cNvPr>
          <p:cNvSpPr txBox="1"/>
          <p:nvPr/>
        </p:nvSpPr>
        <p:spPr>
          <a:xfrm>
            <a:off x="8034938" y="3939164"/>
            <a:ext cx="30851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10:30 a.m.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C1158DBB-BD32-0C04-826D-4DB3CF0B2184}"/>
              </a:ext>
            </a:extLst>
          </p:cNvPr>
          <p:cNvSpPr txBox="1"/>
          <p:nvPr/>
        </p:nvSpPr>
        <p:spPr>
          <a:xfrm>
            <a:off x="223046" y="1145213"/>
            <a:ext cx="6626649" cy="4339650"/>
          </a:xfrm>
          <a:prstGeom prst="rect">
            <a:avLst/>
          </a:prstGeom>
          <a:gradFill>
            <a:gsLst>
              <a:gs pos="0">
                <a:srgbClr val="FFE1E1"/>
              </a:gs>
              <a:gs pos="100000">
                <a:srgbClr val="FF9F9F"/>
              </a:gs>
            </a:gsLst>
            <a:lin ang="5400000" scaled="1"/>
          </a:gradFill>
          <a:ln w="57150">
            <a:gradFill>
              <a:gsLst>
                <a:gs pos="100000">
                  <a:srgbClr val="C00000"/>
                </a:gs>
                <a:gs pos="0">
                  <a:srgbClr val="FF9F9F"/>
                </a:gs>
              </a:gsLst>
              <a:lin ang="5400000" scaled="1"/>
            </a:gradFill>
          </a:ln>
        </p:spPr>
        <p:txBody>
          <a:bodyPr wrap="square">
            <a:spAutoFit/>
          </a:bodyPr>
          <a:lstStyle/>
          <a:p>
            <a:pPr algn="ctr"/>
            <a:r>
              <a:rPr lang="es-ES" sz="3200" dirty="0"/>
              <a:t>Una señal de que somos salvos es perseverar en la doctrina de Cristo </a:t>
            </a:r>
          </a:p>
          <a:p>
            <a:pPr algn="ctr"/>
            <a:endParaRPr lang="es-ES" sz="3200" dirty="0"/>
          </a:p>
          <a:p>
            <a:pPr algn="ctr"/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JUAN 1:9</a:t>
            </a:r>
          </a:p>
          <a:p>
            <a:pPr algn="ctr"/>
            <a:r>
              <a:rPr lang="es-ES" sz="3200" dirty="0"/>
              <a:t>Cualquiera que </a:t>
            </a:r>
            <a:r>
              <a:rPr lang="es-ES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</a:t>
            </a:r>
            <a:r>
              <a:rPr lang="es-ES" sz="3200" dirty="0"/>
              <a:t> </a:t>
            </a:r>
            <a:r>
              <a:rPr lang="es-ES" sz="3200" b="1" u="sng" dirty="0"/>
              <a:t>persevera en la doctrina de Cristo</a:t>
            </a:r>
            <a:r>
              <a:rPr lang="es-ES" sz="3200" dirty="0"/>
              <a:t>, </a:t>
            </a:r>
            <a:r>
              <a:rPr lang="es-ES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</a:t>
            </a:r>
            <a:r>
              <a:rPr lang="es-ES" sz="3200" dirty="0"/>
              <a:t> </a:t>
            </a:r>
            <a:r>
              <a:rPr lang="es-ES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tiene a Dios</a:t>
            </a:r>
            <a:r>
              <a:rPr lang="es-ES" sz="3200" dirty="0"/>
              <a:t>; el que persevera </a:t>
            </a:r>
            <a:r>
              <a:rPr lang="es-ES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la doctrina de Cristo</a:t>
            </a:r>
            <a:r>
              <a:rPr lang="es-ES" sz="3200" dirty="0"/>
              <a:t>, </a:t>
            </a:r>
            <a:r>
              <a:rPr lang="es-E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ése sí tiene al Padre y al Hijo</a:t>
            </a:r>
            <a:endParaRPr lang="es-SV" sz="32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B93BD3C6-50EF-2B84-6847-86D78DF248D4}"/>
              </a:ext>
            </a:extLst>
          </p:cNvPr>
          <p:cNvSpPr/>
          <p:nvPr/>
        </p:nvSpPr>
        <p:spPr>
          <a:xfrm>
            <a:off x="8120960" y="4742159"/>
            <a:ext cx="257799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400" b="1" cap="none" spc="0" dirty="0">
                <a:ln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Jesucristo te acepto como mi Dios y </a:t>
            </a:r>
            <a:r>
              <a:rPr lang="es-ES" sz="2400" b="1" dirty="0">
                <a:ln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 Salvador </a:t>
            </a:r>
          </a:p>
          <a:p>
            <a:pPr algn="ctr"/>
            <a:r>
              <a:rPr lang="es-ES" sz="2400" b="1" cap="none" spc="0" dirty="0">
                <a:ln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Amén</a:t>
            </a:r>
          </a:p>
        </p:txBody>
      </p:sp>
    </p:spTree>
    <p:extLst>
      <p:ext uri="{BB962C8B-B14F-4D97-AF65-F5344CB8AC3E}">
        <p14:creationId xmlns:p14="http://schemas.microsoft.com/office/powerpoint/2010/main" val="420204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0"/>
                            </p:stCondLst>
                            <p:childTnLst>
                              <p:par>
                                <p:cTn id="23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4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7" grpId="0"/>
      <p:bldP spid="69" grpId="0" animBg="1"/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287</TotalTime>
  <Words>179</Words>
  <Application>Microsoft Office PowerPoint</Application>
  <PresentationFormat>Panorámica</PresentationFormat>
  <Paragraphs>21</Paragraphs>
  <Slides>2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Corbel</vt:lpstr>
      <vt:lpstr>Franklin Gothic Heavy</vt:lpstr>
      <vt:lpstr>Office Theme</vt:lpstr>
      <vt:lpstr>1_Business Cloud Skyscraper Animated Layout</vt:lpstr>
      <vt:lpstr>XaraX Document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pc42</dc:creator>
  <cp:lastModifiedBy>Ricardo Hernandez</cp:lastModifiedBy>
  <cp:revision>72</cp:revision>
  <dcterms:created xsi:type="dcterms:W3CDTF">2020-08-22T08:50:45Z</dcterms:created>
  <dcterms:modified xsi:type="dcterms:W3CDTF">2024-08-20T17:19:34Z</dcterms:modified>
</cp:coreProperties>
</file>