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9" r:id="rId2"/>
  </p:sldMasterIdLst>
  <p:notesMasterIdLst>
    <p:notesMasterId r:id="rId5"/>
  </p:notesMasterIdLst>
  <p:handoutMasterIdLst>
    <p:handoutMasterId r:id="rId6"/>
  </p:handoutMasterIdLst>
  <p:sldIdLst>
    <p:sldId id="438" r:id="rId3"/>
    <p:sldId id="55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  <a:srgbClr val="A1A1A1"/>
    <a:srgbClr val="C0C0C0"/>
    <a:srgbClr val="CC0000"/>
    <a:srgbClr val="FFC000"/>
    <a:srgbClr val="E2DF30"/>
    <a:srgbClr val="2E4B68"/>
    <a:srgbClr val="0397B5"/>
    <a:srgbClr val="E3DF3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30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96" y="2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5108"/>
    </p:cViewPr>
  </p:sorterViewPr>
  <p:notesViewPr>
    <p:cSldViewPr snapToGrid="0" showGuides="1">
      <p:cViewPr varScale="1">
        <p:scale>
          <a:sx n="53" d="100"/>
          <a:sy n="53" d="100"/>
        </p:scale>
        <p:origin x="282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ECF8B-E74D-41A8-98B9-F99DC5EC0285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5240C-8FB2-41C4-9832-DE1E1D8B20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7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1AE00-CB68-458B-9A65-FBF551D89D8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9A732-7274-4BCB-A023-79BF22FFD9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90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0305" b="10305"/>
          <a:stretch>
            <a:fillRect/>
          </a:stretch>
        </p:blipFill>
        <p:spPr>
          <a:xfrm>
            <a:off x="-906" y="-7671"/>
            <a:ext cx="12192000" cy="6872514"/>
          </a:xfrm>
          <a:prstGeom prst="rect">
            <a:avLst/>
          </a:prstGeom>
        </p:spPr>
      </p:pic>
      <p:sp>
        <p:nvSpPr>
          <p:cNvPr id="11" name="Freeform 10"/>
          <p:cNvSpPr/>
          <p:nvPr userDrawn="1"/>
        </p:nvSpPr>
        <p:spPr>
          <a:xfrm>
            <a:off x="3271345" y="2143977"/>
            <a:ext cx="5920080" cy="4714024"/>
          </a:xfrm>
          <a:custGeom>
            <a:avLst/>
            <a:gdLst>
              <a:gd name="connsiteX0" fmla="*/ 3031735 w 5920080"/>
              <a:gd name="connsiteY0" fmla="*/ 0 h 4714024"/>
              <a:gd name="connsiteX1" fmla="*/ 5920080 w 5920080"/>
              <a:gd name="connsiteY1" fmla="*/ 0 h 4714024"/>
              <a:gd name="connsiteX2" fmla="*/ 5920080 w 5920080"/>
              <a:gd name="connsiteY2" fmla="*/ 4714024 h 4714024"/>
              <a:gd name="connsiteX3" fmla="*/ 0 w 5920080"/>
              <a:gd name="connsiteY3" fmla="*/ 4714024 h 4714024"/>
              <a:gd name="connsiteX4" fmla="*/ 3031735 w 5920080"/>
              <a:gd name="connsiteY4" fmla="*/ 0 h 4714024"/>
              <a:gd name="connsiteX0" fmla="*/ 3031735 w 5920080"/>
              <a:gd name="connsiteY0" fmla="*/ 0 h 4714024"/>
              <a:gd name="connsiteX1" fmla="*/ 5920080 w 5920080"/>
              <a:gd name="connsiteY1" fmla="*/ 4714024 h 4714024"/>
              <a:gd name="connsiteX2" fmla="*/ 0 w 5920080"/>
              <a:gd name="connsiteY2" fmla="*/ 4714024 h 4714024"/>
              <a:gd name="connsiteX3" fmla="*/ 3031735 w 5920080"/>
              <a:gd name="connsiteY3" fmla="*/ 0 h 4714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080" h="4714024">
                <a:moveTo>
                  <a:pt x="3031735" y="0"/>
                </a:moveTo>
                <a:lnTo>
                  <a:pt x="5920080" y="4714024"/>
                </a:lnTo>
                <a:lnTo>
                  <a:pt x="0" y="4714024"/>
                </a:lnTo>
                <a:lnTo>
                  <a:pt x="30317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7"/>
          <p:cNvSpPr/>
          <p:nvPr userDrawn="1"/>
        </p:nvSpPr>
        <p:spPr>
          <a:xfrm>
            <a:off x="435429" y="-7672"/>
            <a:ext cx="7257142" cy="6868394"/>
          </a:xfrm>
          <a:custGeom>
            <a:avLst/>
            <a:gdLst>
              <a:gd name="connsiteX0" fmla="*/ 0 w 7257142"/>
              <a:gd name="connsiteY0" fmla="*/ 0 h 6858000"/>
              <a:gd name="connsiteX1" fmla="*/ 7257142 w 7257142"/>
              <a:gd name="connsiteY1" fmla="*/ 0 h 6858000"/>
              <a:gd name="connsiteX2" fmla="*/ 7257142 w 7257142"/>
              <a:gd name="connsiteY2" fmla="*/ 6858000 h 6858000"/>
              <a:gd name="connsiteX3" fmla="*/ 0 w 7257142"/>
              <a:gd name="connsiteY3" fmla="*/ 6858000 h 6858000"/>
              <a:gd name="connsiteX4" fmla="*/ 0 w 7257142"/>
              <a:gd name="connsiteY4" fmla="*/ 0 h 6858000"/>
              <a:gd name="connsiteX0" fmla="*/ 0 w 7257142"/>
              <a:gd name="connsiteY0" fmla="*/ 0 h 6879771"/>
              <a:gd name="connsiteX1" fmla="*/ 7257142 w 7257142"/>
              <a:gd name="connsiteY1" fmla="*/ 0 h 6879771"/>
              <a:gd name="connsiteX2" fmla="*/ 7257142 w 7257142"/>
              <a:gd name="connsiteY2" fmla="*/ 6858000 h 6879771"/>
              <a:gd name="connsiteX3" fmla="*/ 2844800 w 7257142"/>
              <a:gd name="connsiteY3" fmla="*/ 6879771 h 6879771"/>
              <a:gd name="connsiteX4" fmla="*/ 0 w 7257142"/>
              <a:gd name="connsiteY4" fmla="*/ 6858000 h 6879771"/>
              <a:gd name="connsiteX5" fmla="*/ 0 w 7257142"/>
              <a:gd name="connsiteY5" fmla="*/ 0 h 6879771"/>
              <a:gd name="connsiteX0" fmla="*/ 0 w 7257142"/>
              <a:gd name="connsiteY0" fmla="*/ 0 h 6879771"/>
              <a:gd name="connsiteX1" fmla="*/ 4455885 w 7257142"/>
              <a:gd name="connsiteY1" fmla="*/ 0 h 6879771"/>
              <a:gd name="connsiteX2" fmla="*/ 7257142 w 7257142"/>
              <a:gd name="connsiteY2" fmla="*/ 0 h 6879771"/>
              <a:gd name="connsiteX3" fmla="*/ 7257142 w 7257142"/>
              <a:gd name="connsiteY3" fmla="*/ 6858000 h 6879771"/>
              <a:gd name="connsiteX4" fmla="*/ 2844800 w 7257142"/>
              <a:gd name="connsiteY4" fmla="*/ 6879771 h 6879771"/>
              <a:gd name="connsiteX5" fmla="*/ 0 w 7257142"/>
              <a:gd name="connsiteY5" fmla="*/ 6858000 h 6879771"/>
              <a:gd name="connsiteX6" fmla="*/ 0 w 7257142"/>
              <a:gd name="connsiteY6" fmla="*/ 0 h 6879771"/>
              <a:gd name="connsiteX0" fmla="*/ 0 w 7257142"/>
              <a:gd name="connsiteY0" fmla="*/ 6858000 h 6879771"/>
              <a:gd name="connsiteX1" fmla="*/ 4455885 w 7257142"/>
              <a:gd name="connsiteY1" fmla="*/ 0 h 6879771"/>
              <a:gd name="connsiteX2" fmla="*/ 7257142 w 7257142"/>
              <a:gd name="connsiteY2" fmla="*/ 0 h 6879771"/>
              <a:gd name="connsiteX3" fmla="*/ 7257142 w 7257142"/>
              <a:gd name="connsiteY3" fmla="*/ 6858000 h 6879771"/>
              <a:gd name="connsiteX4" fmla="*/ 2844800 w 7257142"/>
              <a:gd name="connsiteY4" fmla="*/ 6879771 h 6879771"/>
              <a:gd name="connsiteX5" fmla="*/ 0 w 7257142"/>
              <a:gd name="connsiteY5" fmla="*/ 6858000 h 6879771"/>
              <a:gd name="connsiteX0" fmla="*/ 0 w 7257142"/>
              <a:gd name="connsiteY0" fmla="*/ 6858000 h 6879771"/>
              <a:gd name="connsiteX1" fmla="*/ 4455885 w 7257142"/>
              <a:gd name="connsiteY1" fmla="*/ 0 h 6879771"/>
              <a:gd name="connsiteX2" fmla="*/ 7257142 w 7257142"/>
              <a:gd name="connsiteY2" fmla="*/ 0 h 6879771"/>
              <a:gd name="connsiteX3" fmla="*/ 2844800 w 7257142"/>
              <a:gd name="connsiteY3" fmla="*/ 6879771 h 6879771"/>
              <a:gd name="connsiteX4" fmla="*/ 0 w 7257142"/>
              <a:gd name="connsiteY4" fmla="*/ 6858000 h 6879771"/>
              <a:gd name="connsiteX0" fmla="*/ 0 w 7257142"/>
              <a:gd name="connsiteY0" fmla="*/ 6858000 h 6860721"/>
              <a:gd name="connsiteX1" fmla="*/ 4455885 w 7257142"/>
              <a:gd name="connsiteY1" fmla="*/ 0 h 6860721"/>
              <a:gd name="connsiteX2" fmla="*/ 7257142 w 7257142"/>
              <a:gd name="connsiteY2" fmla="*/ 0 h 6860721"/>
              <a:gd name="connsiteX3" fmla="*/ 2844800 w 7257142"/>
              <a:gd name="connsiteY3" fmla="*/ 6860721 h 6860721"/>
              <a:gd name="connsiteX4" fmla="*/ 0 w 7257142"/>
              <a:gd name="connsiteY4" fmla="*/ 6858000 h 6860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7142" h="6860721">
                <a:moveTo>
                  <a:pt x="0" y="6858000"/>
                </a:moveTo>
                <a:lnTo>
                  <a:pt x="4455885" y="0"/>
                </a:lnTo>
                <a:lnTo>
                  <a:pt x="7257142" y="0"/>
                </a:lnTo>
                <a:lnTo>
                  <a:pt x="2844800" y="6860721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5"/>
          <p:cNvSpPr/>
          <p:nvPr userDrawn="1"/>
        </p:nvSpPr>
        <p:spPr>
          <a:xfrm>
            <a:off x="6268077" y="-11221"/>
            <a:ext cx="5923923" cy="6869219"/>
          </a:xfrm>
          <a:custGeom>
            <a:avLst/>
            <a:gdLst>
              <a:gd name="connsiteX0" fmla="*/ 0 w 5886893"/>
              <a:gd name="connsiteY0" fmla="*/ 0 h 6872513"/>
              <a:gd name="connsiteX1" fmla="*/ 5886893 w 5886893"/>
              <a:gd name="connsiteY1" fmla="*/ 0 h 6872513"/>
              <a:gd name="connsiteX2" fmla="*/ 5886893 w 5886893"/>
              <a:gd name="connsiteY2" fmla="*/ 6872513 h 6872513"/>
              <a:gd name="connsiteX3" fmla="*/ 0 w 5886893"/>
              <a:gd name="connsiteY3" fmla="*/ 6872513 h 6872513"/>
              <a:gd name="connsiteX4" fmla="*/ 0 w 5886893"/>
              <a:gd name="connsiteY4" fmla="*/ 0 h 6872513"/>
              <a:gd name="connsiteX0" fmla="*/ 0 w 5886893"/>
              <a:gd name="connsiteY0" fmla="*/ 0 h 6872513"/>
              <a:gd name="connsiteX1" fmla="*/ 5886893 w 5886893"/>
              <a:gd name="connsiteY1" fmla="*/ 0 h 6872513"/>
              <a:gd name="connsiteX2" fmla="*/ 5886893 w 5886893"/>
              <a:gd name="connsiteY2" fmla="*/ 6872513 h 6872513"/>
              <a:gd name="connsiteX3" fmla="*/ 0 w 5886893"/>
              <a:gd name="connsiteY3" fmla="*/ 6872513 h 6872513"/>
              <a:gd name="connsiteX4" fmla="*/ 0 w 5886893"/>
              <a:gd name="connsiteY4" fmla="*/ 2215454 h 6872513"/>
              <a:gd name="connsiteX5" fmla="*/ 0 w 5886893"/>
              <a:gd name="connsiteY5" fmla="*/ 0 h 6872513"/>
              <a:gd name="connsiteX0" fmla="*/ 0 w 5886893"/>
              <a:gd name="connsiteY0" fmla="*/ 24251 h 6896764"/>
              <a:gd name="connsiteX1" fmla="*/ 1398445 w 5886893"/>
              <a:gd name="connsiteY1" fmla="*/ 0 h 6896764"/>
              <a:gd name="connsiteX2" fmla="*/ 5886893 w 5886893"/>
              <a:gd name="connsiteY2" fmla="*/ 24251 h 6896764"/>
              <a:gd name="connsiteX3" fmla="*/ 5886893 w 5886893"/>
              <a:gd name="connsiteY3" fmla="*/ 6896764 h 6896764"/>
              <a:gd name="connsiteX4" fmla="*/ 0 w 5886893"/>
              <a:gd name="connsiteY4" fmla="*/ 6896764 h 6896764"/>
              <a:gd name="connsiteX5" fmla="*/ 0 w 5886893"/>
              <a:gd name="connsiteY5" fmla="*/ 2239705 h 6896764"/>
              <a:gd name="connsiteX6" fmla="*/ 0 w 5886893"/>
              <a:gd name="connsiteY6" fmla="*/ 24251 h 6896764"/>
              <a:gd name="connsiteX0" fmla="*/ 0 w 5886893"/>
              <a:gd name="connsiteY0" fmla="*/ 0 h 6872513"/>
              <a:gd name="connsiteX1" fmla="*/ 1398445 w 5886893"/>
              <a:gd name="connsiteY1" fmla="*/ 7679 h 6872513"/>
              <a:gd name="connsiteX2" fmla="*/ 5886893 w 5886893"/>
              <a:gd name="connsiteY2" fmla="*/ 0 h 6872513"/>
              <a:gd name="connsiteX3" fmla="*/ 5886893 w 5886893"/>
              <a:gd name="connsiteY3" fmla="*/ 6872513 h 6872513"/>
              <a:gd name="connsiteX4" fmla="*/ 0 w 5886893"/>
              <a:gd name="connsiteY4" fmla="*/ 6872513 h 6872513"/>
              <a:gd name="connsiteX5" fmla="*/ 0 w 5886893"/>
              <a:gd name="connsiteY5" fmla="*/ 2215454 h 6872513"/>
              <a:gd name="connsiteX6" fmla="*/ 0 w 5886893"/>
              <a:gd name="connsiteY6" fmla="*/ 0 h 6872513"/>
              <a:gd name="connsiteX0" fmla="*/ 0 w 5886893"/>
              <a:gd name="connsiteY0" fmla="*/ 2215454 h 6872513"/>
              <a:gd name="connsiteX1" fmla="*/ 1398445 w 5886893"/>
              <a:gd name="connsiteY1" fmla="*/ 7679 h 6872513"/>
              <a:gd name="connsiteX2" fmla="*/ 5886893 w 5886893"/>
              <a:gd name="connsiteY2" fmla="*/ 0 h 6872513"/>
              <a:gd name="connsiteX3" fmla="*/ 5886893 w 5886893"/>
              <a:gd name="connsiteY3" fmla="*/ 6872513 h 6872513"/>
              <a:gd name="connsiteX4" fmla="*/ 0 w 5886893"/>
              <a:gd name="connsiteY4" fmla="*/ 6872513 h 6872513"/>
              <a:gd name="connsiteX5" fmla="*/ 0 w 5886893"/>
              <a:gd name="connsiteY5" fmla="*/ 2215454 h 6872513"/>
              <a:gd name="connsiteX0" fmla="*/ 0 w 5886893"/>
              <a:gd name="connsiteY0" fmla="*/ 2215454 h 6872513"/>
              <a:gd name="connsiteX1" fmla="*/ 1398445 w 5886893"/>
              <a:gd name="connsiteY1" fmla="*/ 7679 h 6872513"/>
              <a:gd name="connsiteX2" fmla="*/ 5886893 w 5886893"/>
              <a:gd name="connsiteY2" fmla="*/ 0 h 6872513"/>
              <a:gd name="connsiteX3" fmla="*/ 5886893 w 5886893"/>
              <a:gd name="connsiteY3" fmla="*/ 6872513 h 6872513"/>
              <a:gd name="connsiteX4" fmla="*/ 2902834 w 5886893"/>
              <a:gd name="connsiteY4" fmla="*/ 6861870 h 6872513"/>
              <a:gd name="connsiteX5" fmla="*/ 0 w 5886893"/>
              <a:gd name="connsiteY5" fmla="*/ 6872513 h 6872513"/>
              <a:gd name="connsiteX6" fmla="*/ 0 w 5886893"/>
              <a:gd name="connsiteY6" fmla="*/ 2215454 h 6872513"/>
              <a:gd name="connsiteX0" fmla="*/ 0 w 5886893"/>
              <a:gd name="connsiteY0" fmla="*/ 2215454 h 6872513"/>
              <a:gd name="connsiteX1" fmla="*/ 1398445 w 5886893"/>
              <a:gd name="connsiteY1" fmla="*/ 7679 h 6872513"/>
              <a:gd name="connsiteX2" fmla="*/ 5886893 w 5886893"/>
              <a:gd name="connsiteY2" fmla="*/ 0 h 6872513"/>
              <a:gd name="connsiteX3" fmla="*/ 5886893 w 5886893"/>
              <a:gd name="connsiteY3" fmla="*/ 6872513 h 6872513"/>
              <a:gd name="connsiteX4" fmla="*/ 2902834 w 5886893"/>
              <a:gd name="connsiteY4" fmla="*/ 6861870 h 6872513"/>
              <a:gd name="connsiteX5" fmla="*/ 0 w 5886893"/>
              <a:gd name="connsiteY5" fmla="*/ 2215454 h 6872513"/>
              <a:gd name="connsiteX0" fmla="*/ 0 w 5886893"/>
              <a:gd name="connsiteY0" fmla="*/ 2239338 h 6896397"/>
              <a:gd name="connsiteX1" fmla="*/ 1398445 w 5886893"/>
              <a:gd name="connsiteY1" fmla="*/ 0 h 6896397"/>
              <a:gd name="connsiteX2" fmla="*/ 5886893 w 5886893"/>
              <a:gd name="connsiteY2" fmla="*/ 23884 h 6896397"/>
              <a:gd name="connsiteX3" fmla="*/ 5886893 w 5886893"/>
              <a:gd name="connsiteY3" fmla="*/ 6896397 h 6896397"/>
              <a:gd name="connsiteX4" fmla="*/ 2902834 w 5886893"/>
              <a:gd name="connsiteY4" fmla="*/ 6885754 h 6896397"/>
              <a:gd name="connsiteX5" fmla="*/ 0 w 5886893"/>
              <a:gd name="connsiteY5" fmla="*/ 2239338 h 6896397"/>
              <a:gd name="connsiteX0" fmla="*/ 0 w 5886893"/>
              <a:gd name="connsiteY0" fmla="*/ 2215454 h 6872513"/>
              <a:gd name="connsiteX1" fmla="*/ 1398445 w 5886893"/>
              <a:gd name="connsiteY1" fmla="*/ 7678 h 6872513"/>
              <a:gd name="connsiteX2" fmla="*/ 5886893 w 5886893"/>
              <a:gd name="connsiteY2" fmla="*/ 0 h 6872513"/>
              <a:gd name="connsiteX3" fmla="*/ 5886893 w 5886893"/>
              <a:gd name="connsiteY3" fmla="*/ 6872513 h 6872513"/>
              <a:gd name="connsiteX4" fmla="*/ 2902834 w 5886893"/>
              <a:gd name="connsiteY4" fmla="*/ 6861870 h 6872513"/>
              <a:gd name="connsiteX5" fmla="*/ 0 w 5886893"/>
              <a:gd name="connsiteY5" fmla="*/ 2215454 h 6872513"/>
              <a:gd name="connsiteX0" fmla="*/ 0 w 5886893"/>
              <a:gd name="connsiteY0" fmla="*/ 2219007 h 6876066"/>
              <a:gd name="connsiteX1" fmla="*/ 1398445 w 5886893"/>
              <a:gd name="connsiteY1" fmla="*/ 0 h 6876066"/>
              <a:gd name="connsiteX2" fmla="*/ 5886893 w 5886893"/>
              <a:gd name="connsiteY2" fmla="*/ 3553 h 6876066"/>
              <a:gd name="connsiteX3" fmla="*/ 5886893 w 5886893"/>
              <a:gd name="connsiteY3" fmla="*/ 6876066 h 6876066"/>
              <a:gd name="connsiteX4" fmla="*/ 2902834 w 5886893"/>
              <a:gd name="connsiteY4" fmla="*/ 6865423 h 6876066"/>
              <a:gd name="connsiteX5" fmla="*/ 0 w 5886893"/>
              <a:gd name="connsiteY5" fmla="*/ 2219007 h 6876066"/>
              <a:gd name="connsiteX0" fmla="*/ 0 w 5918311"/>
              <a:gd name="connsiteY0" fmla="*/ 2219007 h 6876066"/>
              <a:gd name="connsiteX1" fmla="*/ 1429863 w 5918311"/>
              <a:gd name="connsiteY1" fmla="*/ 0 h 6876066"/>
              <a:gd name="connsiteX2" fmla="*/ 5918311 w 5918311"/>
              <a:gd name="connsiteY2" fmla="*/ 3553 h 6876066"/>
              <a:gd name="connsiteX3" fmla="*/ 5918311 w 5918311"/>
              <a:gd name="connsiteY3" fmla="*/ 6876066 h 6876066"/>
              <a:gd name="connsiteX4" fmla="*/ 2934252 w 5918311"/>
              <a:gd name="connsiteY4" fmla="*/ 6865423 h 6876066"/>
              <a:gd name="connsiteX5" fmla="*/ 0 w 5918311"/>
              <a:gd name="connsiteY5" fmla="*/ 2219007 h 6876066"/>
              <a:gd name="connsiteX0" fmla="*/ 0 w 5902602"/>
              <a:gd name="connsiteY0" fmla="*/ 2219007 h 6876066"/>
              <a:gd name="connsiteX1" fmla="*/ 1414154 w 5902602"/>
              <a:gd name="connsiteY1" fmla="*/ 0 h 6876066"/>
              <a:gd name="connsiteX2" fmla="*/ 5902602 w 5902602"/>
              <a:gd name="connsiteY2" fmla="*/ 3553 h 6876066"/>
              <a:gd name="connsiteX3" fmla="*/ 5902602 w 5902602"/>
              <a:gd name="connsiteY3" fmla="*/ 6876066 h 6876066"/>
              <a:gd name="connsiteX4" fmla="*/ 2918543 w 5902602"/>
              <a:gd name="connsiteY4" fmla="*/ 6865423 h 6876066"/>
              <a:gd name="connsiteX5" fmla="*/ 0 w 5902602"/>
              <a:gd name="connsiteY5" fmla="*/ 2219007 h 68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2602" h="6876066">
                <a:moveTo>
                  <a:pt x="0" y="2219007"/>
                </a:moveTo>
                <a:lnTo>
                  <a:pt x="1414154" y="0"/>
                </a:lnTo>
                <a:lnTo>
                  <a:pt x="5902602" y="3553"/>
                </a:lnTo>
                <a:lnTo>
                  <a:pt x="5902602" y="6876066"/>
                </a:lnTo>
                <a:lnTo>
                  <a:pt x="2918543" y="6865423"/>
                </a:lnTo>
                <a:lnTo>
                  <a:pt x="0" y="2219007"/>
                </a:lnTo>
                <a:close/>
              </a:path>
            </a:pathLst>
          </a:custGeom>
          <a:solidFill>
            <a:schemeClr val="tx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577726" y="1308056"/>
            <a:ext cx="5614274" cy="1612614"/>
          </a:xfrm>
        </p:spPr>
        <p:txBody>
          <a:bodyPr anchor="b">
            <a:norm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4527552" y="5371818"/>
            <a:ext cx="3600450" cy="52603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68960-ACB0-4364-8CE3-52D3ACB1F0E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82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27426-A48C-47AA-B09A-8D346DE9DA4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541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9A5025-9D63-4E9B-AB30-C88C0BE3CD4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975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/>
          <p:cNvSpPr/>
          <p:nvPr userDrawn="1"/>
        </p:nvSpPr>
        <p:spPr>
          <a:xfrm flipH="1">
            <a:off x="0" y="60638"/>
            <a:ext cx="844550" cy="792850"/>
          </a:xfrm>
          <a:prstGeom prst="parallelogram">
            <a:avLst>
              <a:gd name="adj" fmla="val 25962"/>
            </a:avLst>
          </a:prstGeom>
          <a:solidFill>
            <a:srgbClr val="039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353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reeform 5"/>
          <p:cNvSpPr/>
          <p:nvPr userDrawn="1"/>
        </p:nvSpPr>
        <p:spPr>
          <a:xfrm rot="5400000">
            <a:off x="6070105" y="733796"/>
            <a:ext cx="54099" cy="12194310"/>
          </a:xfrm>
          <a:custGeom>
            <a:avLst/>
            <a:gdLst>
              <a:gd name="connsiteX0" fmla="*/ 0 w 105188"/>
              <a:gd name="connsiteY0" fmla="*/ 7159514 h 7159514"/>
              <a:gd name="connsiteX1" fmla="*/ 0 w 105188"/>
              <a:gd name="connsiteY1" fmla="*/ 0 h 7159514"/>
              <a:gd name="connsiteX2" fmla="*/ 105188 w 105188"/>
              <a:gd name="connsiteY2" fmla="*/ 0 h 7159514"/>
              <a:gd name="connsiteX3" fmla="*/ 105188 w 105188"/>
              <a:gd name="connsiteY3" fmla="*/ 7159514 h 7159514"/>
              <a:gd name="connsiteX4" fmla="*/ 0 w 105188"/>
              <a:gd name="connsiteY4" fmla="*/ 7159514 h 715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88" h="7159514">
                <a:moveTo>
                  <a:pt x="0" y="7159514"/>
                </a:moveTo>
                <a:lnTo>
                  <a:pt x="0" y="0"/>
                </a:lnTo>
                <a:lnTo>
                  <a:pt x="105188" y="0"/>
                </a:lnTo>
                <a:lnTo>
                  <a:pt x="105188" y="7159514"/>
                </a:lnTo>
                <a:lnTo>
                  <a:pt x="0" y="71595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846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45"/>
          <p:cNvSpPr>
            <a:spLocks noGrp="1"/>
          </p:cNvSpPr>
          <p:nvPr>
            <p:ph type="pic" sz="quarter" idx="14"/>
          </p:nvPr>
        </p:nvSpPr>
        <p:spPr>
          <a:xfrm>
            <a:off x="5403417" y="2636120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47" name="Picture Placeholder 46"/>
          <p:cNvSpPr>
            <a:spLocks noGrp="1"/>
          </p:cNvSpPr>
          <p:nvPr>
            <p:ph type="pic" sz="quarter" idx="15"/>
          </p:nvPr>
        </p:nvSpPr>
        <p:spPr>
          <a:xfrm>
            <a:off x="7700149" y="2636114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6"/>
          </p:nvPr>
        </p:nvSpPr>
        <p:spPr>
          <a:xfrm>
            <a:off x="2225732" y="4080277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51" name="Picture Placeholder 50"/>
          <p:cNvSpPr>
            <a:spLocks noGrp="1"/>
          </p:cNvSpPr>
          <p:nvPr>
            <p:ph type="pic" sz="quarter" idx="17"/>
          </p:nvPr>
        </p:nvSpPr>
        <p:spPr>
          <a:xfrm>
            <a:off x="4209451" y="4080282"/>
            <a:ext cx="571624" cy="571626"/>
          </a:xfrm>
          <a:custGeom>
            <a:avLst/>
            <a:gdLst>
              <a:gd name="connsiteX0" fmla="*/ 0 w 571624"/>
              <a:gd name="connsiteY0" fmla="*/ 0 h 571626"/>
              <a:gd name="connsiteX1" fmla="*/ 571624 w 571624"/>
              <a:gd name="connsiteY1" fmla="*/ 0 h 571626"/>
              <a:gd name="connsiteX2" fmla="*/ 571624 w 571624"/>
              <a:gd name="connsiteY2" fmla="*/ 571626 h 571626"/>
              <a:gd name="connsiteX3" fmla="*/ 0 w 571624"/>
              <a:gd name="connsiteY3" fmla="*/ 571626 h 57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6">
                <a:moveTo>
                  <a:pt x="0" y="0"/>
                </a:moveTo>
                <a:lnTo>
                  <a:pt x="571624" y="0"/>
                </a:lnTo>
                <a:lnTo>
                  <a:pt x="571624" y="571626"/>
                </a:lnTo>
                <a:lnTo>
                  <a:pt x="0" y="5716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9" name="Picture Placeholder 48"/>
          <p:cNvSpPr>
            <a:spLocks noGrp="1"/>
          </p:cNvSpPr>
          <p:nvPr>
            <p:ph type="pic" sz="quarter" idx="18"/>
          </p:nvPr>
        </p:nvSpPr>
        <p:spPr>
          <a:xfrm>
            <a:off x="7828005" y="4064405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48" name="Picture Placeholder 47"/>
          <p:cNvSpPr>
            <a:spLocks noGrp="1"/>
          </p:cNvSpPr>
          <p:nvPr>
            <p:ph type="pic" sz="quarter" idx="19"/>
          </p:nvPr>
        </p:nvSpPr>
        <p:spPr>
          <a:xfrm>
            <a:off x="9823067" y="4079126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53" name="Picture Placeholder 52"/>
          <p:cNvSpPr>
            <a:spLocks noGrp="1"/>
          </p:cNvSpPr>
          <p:nvPr>
            <p:ph type="pic" sz="quarter" idx="20"/>
          </p:nvPr>
        </p:nvSpPr>
        <p:spPr>
          <a:xfrm>
            <a:off x="480021" y="5487473"/>
            <a:ext cx="571624" cy="571623"/>
          </a:xfrm>
          <a:custGeom>
            <a:avLst/>
            <a:gdLst>
              <a:gd name="connsiteX0" fmla="*/ 0 w 571624"/>
              <a:gd name="connsiteY0" fmla="*/ 0 h 571623"/>
              <a:gd name="connsiteX1" fmla="*/ 571624 w 571624"/>
              <a:gd name="connsiteY1" fmla="*/ 0 h 571623"/>
              <a:gd name="connsiteX2" fmla="*/ 571624 w 571624"/>
              <a:gd name="connsiteY2" fmla="*/ 571623 h 571623"/>
              <a:gd name="connsiteX3" fmla="*/ 0 w 571624"/>
              <a:gd name="connsiteY3" fmla="*/ 571623 h 5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3">
                <a:moveTo>
                  <a:pt x="0" y="0"/>
                </a:moveTo>
                <a:lnTo>
                  <a:pt x="571624" y="0"/>
                </a:lnTo>
                <a:lnTo>
                  <a:pt x="571624" y="571623"/>
                </a:lnTo>
                <a:lnTo>
                  <a:pt x="0" y="5716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4" name="Picture Placeholder 53"/>
          <p:cNvSpPr>
            <a:spLocks noGrp="1"/>
          </p:cNvSpPr>
          <p:nvPr>
            <p:ph type="pic" sz="quarter" idx="21"/>
          </p:nvPr>
        </p:nvSpPr>
        <p:spPr>
          <a:xfrm>
            <a:off x="2392231" y="5487473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22"/>
          </p:nvPr>
        </p:nvSpPr>
        <p:spPr>
          <a:xfrm>
            <a:off x="4304444" y="5487473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23"/>
          </p:nvPr>
        </p:nvSpPr>
        <p:spPr>
          <a:xfrm>
            <a:off x="6216656" y="5487473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24"/>
          </p:nvPr>
        </p:nvSpPr>
        <p:spPr>
          <a:xfrm>
            <a:off x="8128867" y="5487473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25"/>
          </p:nvPr>
        </p:nvSpPr>
        <p:spPr>
          <a:xfrm>
            <a:off x="10041077" y="5487473"/>
            <a:ext cx="571624" cy="571624"/>
          </a:xfrm>
          <a:custGeom>
            <a:avLst/>
            <a:gdLst>
              <a:gd name="connsiteX0" fmla="*/ 0 w 571624"/>
              <a:gd name="connsiteY0" fmla="*/ 0 h 571624"/>
              <a:gd name="connsiteX1" fmla="*/ 571624 w 571624"/>
              <a:gd name="connsiteY1" fmla="*/ 0 h 571624"/>
              <a:gd name="connsiteX2" fmla="*/ 571624 w 571624"/>
              <a:gd name="connsiteY2" fmla="*/ 571624 h 571624"/>
              <a:gd name="connsiteX3" fmla="*/ 0 w 571624"/>
              <a:gd name="connsiteY3" fmla="*/ 571624 h 57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4">
                <a:moveTo>
                  <a:pt x="0" y="0"/>
                </a:moveTo>
                <a:lnTo>
                  <a:pt x="571624" y="0"/>
                </a:lnTo>
                <a:lnTo>
                  <a:pt x="571624" y="571624"/>
                </a:lnTo>
                <a:lnTo>
                  <a:pt x="0" y="5716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5403420" y="1420310"/>
            <a:ext cx="571624" cy="571627"/>
          </a:xfrm>
          <a:custGeom>
            <a:avLst/>
            <a:gdLst>
              <a:gd name="connsiteX0" fmla="*/ 0 w 571624"/>
              <a:gd name="connsiteY0" fmla="*/ 0 h 571627"/>
              <a:gd name="connsiteX1" fmla="*/ 571624 w 571624"/>
              <a:gd name="connsiteY1" fmla="*/ 0 h 571627"/>
              <a:gd name="connsiteX2" fmla="*/ 571624 w 571624"/>
              <a:gd name="connsiteY2" fmla="*/ 571627 h 571627"/>
              <a:gd name="connsiteX3" fmla="*/ 0 w 571624"/>
              <a:gd name="connsiteY3" fmla="*/ 571627 h 57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624" h="571627">
                <a:moveTo>
                  <a:pt x="0" y="0"/>
                </a:moveTo>
                <a:lnTo>
                  <a:pt x="571624" y="0"/>
                </a:lnTo>
                <a:lnTo>
                  <a:pt x="571624" y="571627"/>
                </a:lnTo>
                <a:lnTo>
                  <a:pt x="0" y="57162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08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854076" y="4513943"/>
            <a:ext cx="4430739" cy="1769382"/>
          </a:xfrm>
          <a:custGeom>
            <a:avLst/>
            <a:gdLst>
              <a:gd name="connsiteX0" fmla="*/ 0 w 4430739"/>
              <a:gd name="connsiteY0" fmla="*/ 0 h 1769382"/>
              <a:gd name="connsiteX1" fmla="*/ 4430739 w 4430739"/>
              <a:gd name="connsiteY1" fmla="*/ 0 h 1769382"/>
              <a:gd name="connsiteX2" fmla="*/ 4430739 w 4430739"/>
              <a:gd name="connsiteY2" fmla="*/ 1769382 h 1769382"/>
              <a:gd name="connsiteX3" fmla="*/ 0 w 4430739"/>
              <a:gd name="connsiteY3" fmla="*/ 1769382 h 176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0739" h="1769382">
                <a:moveTo>
                  <a:pt x="0" y="0"/>
                </a:moveTo>
                <a:lnTo>
                  <a:pt x="4430739" y="0"/>
                </a:lnTo>
                <a:lnTo>
                  <a:pt x="4430739" y="1769382"/>
                </a:lnTo>
                <a:lnTo>
                  <a:pt x="0" y="17693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663602" y="4513943"/>
            <a:ext cx="4675683" cy="1769382"/>
          </a:xfrm>
          <a:custGeom>
            <a:avLst/>
            <a:gdLst>
              <a:gd name="connsiteX0" fmla="*/ 0 w 4675683"/>
              <a:gd name="connsiteY0" fmla="*/ 0 h 1769382"/>
              <a:gd name="connsiteX1" fmla="*/ 4675683 w 4675683"/>
              <a:gd name="connsiteY1" fmla="*/ 0 h 1769382"/>
              <a:gd name="connsiteX2" fmla="*/ 4675683 w 4675683"/>
              <a:gd name="connsiteY2" fmla="*/ 1769382 h 1769382"/>
              <a:gd name="connsiteX3" fmla="*/ 0 w 4675683"/>
              <a:gd name="connsiteY3" fmla="*/ 1769382 h 176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683" h="1769382">
                <a:moveTo>
                  <a:pt x="0" y="0"/>
                </a:moveTo>
                <a:lnTo>
                  <a:pt x="4675683" y="0"/>
                </a:lnTo>
                <a:lnTo>
                  <a:pt x="4675683" y="1769382"/>
                </a:lnTo>
                <a:lnTo>
                  <a:pt x="0" y="17693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85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6753761" y="3790512"/>
            <a:ext cx="2800350" cy="2497793"/>
          </a:xfrm>
          <a:custGeom>
            <a:avLst/>
            <a:gdLst>
              <a:gd name="connsiteX0" fmla="*/ 0 w 2800350"/>
              <a:gd name="connsiteY0" fmla="*/ 0 h 2497793"/>
              <a:gd name="connsiteX1" fmla="*/ 2800350 w 2800350"/>
              <a:gd name="connsiteY1" fmla="*/ 0 h 2497793"/>
              <a:gd name="connsiteX2" fmla="*/ 2800350 w 2800350"/>
              <a:gd name="connsiteY2" fmla="*/ 2497793 h 2497793"/>
              <a:gd name="connsiteX3" fmla="*/ 0 w 2800350"/>
              <a:gd name="connsiteY3" fmla="*/ 2497793 h 249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2497793">
                <a:moveTo>
                  <a:pt x="0" y="0"/>
                </a:moveTo>
                <a:lnTo>
                  <a:pt x="2800350" y="0"/>
                </a:lnTo>
                <a:lnTo>
                  <a:pt x="2800350" y="2497793"/>
                </a:lnTo>
                <a:lnTo>
                  <a:pt x="0" y="24977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602293" y="3790512"/>
            <a:ext cx="2800350" cy="2497793"/>
          </a:xfrm>
          <a:custGeom>
            <a:avLst/>
            <a:gdLst>
              <a:gd name="connsiteX0" fmla="*/ 0 w 2800350"/>
              <a:gd name="connsiteY0" fmla="*/ 0 h 2497793"/>
              <a:gd name="connsiteX1" fmla="*/ 2800350 w 2800350"/>
              <a:gd name="connsiteY1" fmla="*/ 0 h 2497793"/>
              <a:gd name="connsiteX2" fmla="*/ 2800350 w 2800350"/>
              <a:gd name="connsiteY2" fmla="*/ 2497793 h 2497793"/>
              <a:gd name="connsiteX3" fmla="*/ 0 w 2800350"/>
              <a:gd name="connsiteY3" fmla="*/ 2497793 h 249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2497793">
                <a:moveTo>
                  <a:pt x="0" y="0"/>
                </a:moveTo>
                <a:lnTo>
                  <a:pt x="2800350" y="0"/>
                </a:lnTo>
                <a:lnTo>
                  <a:pt x="2800350" y="2497793"/>
                </a:lnTo>
                <a:lnTo>
                  <a:pt x="0" y="24977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73442" y="3790512"/>
            <a:ext cx="2800350" cy="2497793"/>
          </a:xfrm>
          <a:custGeom>
            <a:avLst/>
            <a:gdLst>
              <a:gd name="connsiteX0" fmla="*/ 0 w 2800350"/>
              <a:gd name="connsiteY0" fmla="*/ 0 h 2497793"/>
              <a:gd name="connsiteX1" fmla="*/ 2800350 w 2800350"/>
              <a:gd name="connsiteY1" fmla="*/ 0 h 2497793"/>
              <a:gd name="connsiteX2" fmla="*/ 2800350 w 2800350"/>
              <a:gd name="connsiteY2" fmla="*/ 2497793 h 2497793"/>
              <a:gd name="connsiteX3" fmla="*/ 0 w 2800350"/>
              <a:gd name="connsiteY3" fmla="*/ 2497793 h 249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2497793">
                <a:moveTo>
                  <a:pt x="0" y="0"/>
                </a:moveTo>
                <a:lnTo>
                  <a:pt x="2800350" y="0"/>
                </a:lnTo>
                <a:lnTo>
                  <a:pt x="2800350" y="2497793"/>
                </a:lnTo>
                <a:lnTo>
                  <a:pt x="0" y="24977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7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9053836" y="5327294"/>
            <a:ext cx="2744491" cy="1308959"/>
          </a:xfrm>
          <a:custGeom>
            <a:avLst/>
            <a:gdLst>
              <a:gd name="connsiteX0" fmla="*/ 218164 w 2744491"/>
              <a:gd name="connsiteY0" fmla="*/ 0 h 1308959"/>
              <a:gd name="connsiteX1" fmla="*/ 2526327 w 2744491"/>
              <a:gd name="connsiteY1" fmla="*/ 0 h 1308959"/>
              <a:gd name="connsiteX2" fmla="*/ 2744491 w 2744491"/>
              <a:gd name="connsiteY2" fmla="*/ 218164 h 1308959"/>
              <a:gd name="connsiteX3" fmla="*/ 2744491 w 2744491"/>
              <a:gd name="connsiteY3" fmla="*/ 1090795 h 1308959"/>
              <a:gd name="connsiteX4" fmla="*/ 2526327 w 2744491"/>
              <a:gd name="connsiteY4" fmla="*/ 1308959 h 1308959"/>
              <a:gd name="connsiteX5" fmla="*/ 218164 w 2744491"/>
              <a:gd name="connsiteY5" fmla="*/ 1308959 h 1308959"/>
              <a:gd name="connsiteX6" fmla="*/ 0 w 2744491"/>
              <a:gd name="connsiteY6" fmla="*/ 1090795 h 1308959"/>
              <a:gd name="connsiteX7" fmla="*/ 0 w 2744491"/>
              <a:gd name="connsiteY7" fmla="*/ 218164 h 1308959"/>
              <a:gd name="connsiteX8" fmla="*/ 218164 w 2744491"/>
              <a:gd name="connsiteY8" fmla="*/ 0 h 130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4491" h="1308959">
                <a:moveTo>
                  <a:pt x="218164" y="0"/>
                </a:moveTo>
                <a:lnTo>
                  <a:pt x="2526327" y="0"/>
                </a:lnTo>
                <a:cubicBezTo>
                  <a:pt x="2646816" y="0"/>
                  <a:pt x="2744491" y="97675"/>
                  <a:pt x="2744491" y="218164"/>
                </a:cubicBezTo>
                <a:lnTo>
                  <a:pt x="2744491" y="1090795"/>
                </a:lnTo>
                <a:cubicBezTo>
                  <a:pt x="2744491" y="1211284"/>
                  <a:pt x="2646816" y="1308959"/>
                  <a:pt x="2526327" y="1308959"/>
                </a:cubicBezTo>
                <a:lnTo>
                  <a:pt x="218164" y="1308959"/>
                </a:lnTo>
                <a:cubicBezTo>
                  <a:pt x="97675" y="1308959"/>
                  <a:pt x="0" y="1211284"/>
                  <a:pt x="0" y="1090795"/>
                </a:cubicBezTo>
                <a:lnTo>
                  <a:pt x="0" y="218164"/>
                </a:lnTo>
                <a:cubicBezTo>
                  <a:pt x="0" y="97675"/>
                  <a:pt x="97675" y="0"/>
                  <a:pt x="2181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9034785" y="3880048"/>
            <a:ext cx="2744491" cy="1308959"/>
          </a:xfrm>
          <a:custGeom>
            <a:avLst/>
            <a:gdLst>
              <a:gd name="connsiteX0" fmla="*/ 218164 w 2744491"/>
              <a:gd name="connsiteY0" fmla="*/ 0 h 1308959"/>
              <a:gd name="connsiteX1" fmla="*/ 2526327 w 2744491"/>
              <a:gd name="connsiteY1" fmla="*/ 0 h 1308959"/>
              <a:gd name="connsiteX2" fmla="*/ 2744491 w 2744491"/>
              <a:gd name="connsiteY2" fmla="*/ 218164 h 1308959"/>
              <a:gd name="connsiteX3" fmla="*/ 2744491 w 2744491"/>
              <a:gd name="connsiteY3" fmla="*/ 1090795 h 1308959"/>
              <a:gd name="connsiteX4" fmla="*/ 2526327 w 2744491"/>
              <a:gd name="connsiteY4" fmla="*/ 1308959 h 1308959"/>
              <a:gd name="connsiteX5" fmla="*/ 218164 w 2744491"/>
              <a:gd name="connsiteY5" fmla="*/ 1308959 h 1308959"/>
              <a:gd name="connsiteX6" fmla="*/ 0 w 2744491"/>
              <a:gd name="connsiteY6" fmla="*/ 1090795 h 1308959"/>
              <a:gd name="connsiteX7" fmla="*/ 0 w 2744491"/>
              <a:gd name="connsiteY7" fmla="*/ 218164 h 1308959"/>
              <a:gd name="connsiteX8" fmla="*/ 218164 w 2744491"/>
              <a:gd name="connsiteY8" fmla="*/ 0 h 130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4491" h="1308959">
                <a:moveTo>
                  <a:pt x="218164" y="0"/>
                </a:moveTo>
                <a:lnTo>
                  <a:pt x="2526327" y="0"/>
                </a:lnTo>
                <a:cubicBezTo>
                  <a:pt x="2646816" y="0"/>
                  <a:pt x="2744491" y="97675"/>
                  <a:pt x="2744491" y="218164"/>
                </a:cubicBezTo>
                <a:lnTo>
                  <a:pt x="2744491" y="1090795"/>
                </a:lnTo>
                <a:cubicBezTo>
                  <a:pt x="2744491" y="1211284"/>
                  <a:pt x="2646816" y="1308959"/>
                  <a:pt x="2526327" y="1308959"/>
                </a:cubicBezTo>
                <a:lnTo>
                  <a:pt x="218164" y="1308959"/>
                </a:lnTo>
                <a:cubicBezTo>
                  <a:pt x="97675" y="1308959"/>
                  <a:pt x="0" y="1211284"/>
                  <a:pt x="0" y="1090795"/>
                </a:cubicBezTo>
                <a:lnTo>
                  <a:pt x="0" y="218164"/>
                </a:lnTo>
                <a:cubicBezTo>
                  <a:pt x="0" y="97675"/>
                  <a:pt x="97675" y="0"/>
                  <a:pt x="2181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9034785" y="2413751"/>
            <a:ext cx="2744491" cy="1308959"/>
          </a:xfrm>
          <a:custGeom>
            <a:avLst/>
            <a:gdLst>
              <a:gd name="connsiteX0" fmla="*/ 218164 w 2744491"/>
              <a:gd name="connsiteY0" fmla="*/ 0 h 1308959"/>
              <a:gd name="connsiteX1" fmla="*/ 2526327 w 2744491"/>
              <a:gd name="connsiteY1" fmla="*/ 0 h 1308959"/>
              <a:gd name="connsiteX2" fmla="*/ 2744491 w 2744491"/>
              <a:gd name="connsiteY2" fmla="*/ 218164 h 1308959"/>
              <a:gd name="connsiteX3" fmla="*/ 2744491 w 2744491"/>
              <a:gd name="connsiteY3" fmla="*/ 1090795 h 1308959"/>
              <a:gd name="connsiteX4" fmla="*/ 2526327 w 2744491"/>
              <a:gd name="connsiteY4" fmla="*/ 1308959 h 1308959"/>
              <a:gd name="connsiteX5" fmla="*/ 218164 w 2744491"/>
              <a:gd name="connsiteY5" fmla="*/ 1308959 h 1308959"/>
              <a:gd name="connsiteX6" fmla="*/ 0 w 2744491"/>
              <a:gd name="connsiteY6" fmla="*/ 1090795 h 1308959"/>
              <a:gd name="connsiteX7" fmla="*/ 0 w 2744491"/>
              <a:gd name="connsiteY7" fmla="*/ 218164 h 1308959"/>
              <a:gd name="connsiteX8" fmla="*/ 218164 w 2744491"/>
              <a:gd name="connsiteY8" fmla="*/ 0 h 130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4491" h="1308959">
                <a:moveTo>
                  <a:pt x="218164" y="0"/>
                </a:moveTo>
                <a:lnTo>
                  <a:pt x="2526327" y="0"/>
                </a:lnTo>
                <a:cubicBezTo>
                  <a:pt x="2646816" y="0"/>
                  <a:pt x="2744491" y="97675"/>
                  <a:pt x="2744491" y="218164"/>
                </a:cubicBezTo>
                <a:lnTo>
                  <a:pt x="2744491" y="1090795"/>
                </a:lnTo>
                <a:cubicBezTo>
                  <a:pt x="2744491" y="1211284"/>
                  <a:pt x="2646816" y="1308959"/>
                  <a:pt x="2526327" y="1308959"/>
                </a:cubicBezTo>
                <a:lnTo>
                  <a:pt x="218164" y="1308959"/>
                </a:lnTo>
                <a:cubicBezTo>
                  <a:pt x="97675" y="1308959"/>
                  <a:pt x="0" y="1211284"/>
                  <a:pt x="0" y="1090795"/>
                </a:cubicBezTo>
                <a:lnTo>
                  <a:pt x="0" y="218164"/>
                </a:lnTo>
                <a:cubicBezTo>
                  <a:pt x="0" y="97675"/>
                  <a:pt x="97675" y="0"/>
                  <a:pt x="2181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9034786" y="968394"/>
            <a:ext cx="2744491" cy="1308959"/>
          </a:xfrm>
          <a:custGeom>
            <a:avLst/>
            <a:gdLst>
              <a:gd name="connsiteX0" fmla="*/ 218164 w 2744491"/>
              <a:gd name="connsiteY0" fmla="*/ 0 h 1308959"/>
              <a:gd name="connsiteX1" fmla="*/ 2526327 w 2744491"/>
              <a:gd name="connsiteY1" fmla="*/ 0 h 1308959"/>
              <a:gd name="connsiteX2" fmla="*/ 2744491 w 2744491"/>
              <a:gd name="connsiteY2" fmla="*/ 218164 h 1308959"/>
              <a:gd name="connsiteX3" fmla="*/ 2744491 w 2744491"/>
              <a:gd name="connsiteY3" fmla="*/ 1090795 h 1308959"/>
              <a:gd name="connsiteX4" fmla="*/ 2526327 w 2744491"/>
              <a:gd name="connsiteY4" fmla="*/ 1308959 h 1308959"/>
              <a:gd name="connsiteX5" fmla="*/ 218164 w 2744491"/>
              <a:gd name="connsiteY5" fmla="*/ 1308959 h 1308959"/>
              <a:gd name="connsiteX6" fmla="*/ 0 w 2744491"/>
              <a:gd name="connsiteY6" fmla="*/ 1090795 h 1308959"/>
              <a:gd name="connsiteX7" fmla="*/ 0 w 2744491"/>
              <a:gd name="connsiteY7" fmla="*/ 218164 h 1308959"/>
              <a:gd name="connsiteX8" fmla="*/ 218164 w 2744491"/>
              <a:gd name="connsiteY8" fmla="*/ 0 h 130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4491" h="1308959">
                <a:moveTo>
                  <a:pt x="218164" y="0"/>
                </a:moveTo>
                <a:lnTo>
                  <a:pt x="2526327" y="0"/>
                </a:lnTo>
                <a:cubicBezTo>
                  <a:pt x="2646816" y="0"/>
                  <a:pt x="2744491" y="97675"/>
                  <a:pt x="2744491" y="218164"/>
                </a:cubicBezTo>
                <a:lnTo>
                  <a:pt x="2744491" y="1090795"/>
                </a:lnTo>
                <a:cubicBezTo>
                  <a:pt x="2744491" y="1211284"/>
                  <a:pt x="2646816" y="1308959"/>
                  <a:pt x="2526327" y="1308959"/>
                </a:cubicBezTo>
                <a:lnTo>
                  <a:pt x="218164" y="1308959"/>
                </a:lnTo>
                <a:cubicBezTo>
                  <a:pt x="97675" y="1308959"/>
                  <a:pt x="0" y="1211284"/>
                  <a:pt x="0" y="1090795"/>
                </a:cubicBezTo>
                <a:lnTo>
                  <a:pt x="0" y="218164"/>
                </a:lnTo>
                <a:cubicBezTo>
                  <a:pt x="0" y="97675"/>
                  <a:pt x="97675" y="0"/>
                  <a:pt x="2181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05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9351919" y="800101"/>
            <a:ext cx="2840081" cy="2811807"/>
          </a:xfrm>
          <a:custGeom>
            <a:avLst/>
            <a:gdLst>
              <a:gd name="connsiteX0" fmla="*/ 0 w 2840081"/>
              <a:gd name="connsiteY0" fmla="*/ 0 h 2811807"/>
              <a:gd name="connsiteX1" fmla="*/ 2840081 w 2840081"/>
              <a:gd name="connsiteY1" fmla="*/ 0 h 2811807"/>
              <a:gd name="connsiteX2" fmla="*/ 2840081 w 2840081"/>
              <a:gd name="connsiteY2" fmla="*/ 2811807 h 2811807"/>
              <a:gd name="connsiteX3" fmla="*/ 0 w 2840081"/>
              <a:gd name="connsiteY3" fmla="*/ 2811807 h 281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0081" h="2811807">
                <a:moveTo>
                  <a:pt x="0" y="0"/>
                </a:moveTo>
                <a:lnTo>
                  <a:pt x="2840081" y="0"/>
                </a:lnTo>
                <a:lnTo>
                  <a:pt x="2840081" y="2811807"/>
                </a:lnTo>
                <a:lnTo>
                  <a:pt x="0" y="2811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6234613" y="800101"/>
            <a:ext cx="2840081" cy="2811807"/>
          </a:xfrm>
          <a:custGeom>
            <a:avLst/>
            <a:gdLst>
              <a:gd name="connsiteX0" fmla="*/ 0 w 2840081"/>
              <a:gd name="connsiteY0" fmla="*/ 0 h 2811807"/>
              <a:gd name="connsiteX1" fmla="*/ 2840081 w 2840081"/>
              <a:gd name="connsiteY1" fmla="*/ 0 h 2811807"/>
              <a:gd name="connsiteX2" fmla="*/ 2840081 w 2840081"/>
              <a:gd name="connsiteY2" fmla="*/ 2811807 h 2811807"/>
              <a:gd name="connsiteX3" fmla="*/ 0 w 2840081"/>
              <a:gd name="connsiteY3" fmla="*/ 2811807 h 281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0081" h="2811807">
                <a:moveTo>
                  <a:pt x="0" y="0"/>
                </a:moveTo>
                <a:lnTo>
                  <a:pt x="2840081" y="0"/>
                </a:lnTo>
                <a:lnTo>
                  <a:pt x="2840081" y="2811807"/>
                </a:lnTo>
                <a:lnTo>
                  <a:pt x="0" y="2811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" y="800100"/>
            <a:ext cx="2840081" cy="2811807"/>
          </a:xfrm>
          <a:custGeom>
            <a:avLst/>
            <a:gdLst>
              <a:gd name="connsiteX0" fmla="*/ 0 w 2840081"/>
              <a:gd name="connsiteY0" fmla="*/ 0 h 2811807"/>
              <a:gd name="connsiteX1" fmla="*/ 2840081 w 2840081"/>
              <a:gd name="connsiteY1" fmla="*/ 0 h 2811807"/>
              <a:gd name="connsiteX2" fmla="*/ 2840081 w 2840081"/>
              <a:gd name="connsiteY2" fmla="*/ 2811807 h 2811807"/>
              <a:gd name="connsiteX3" fmla="*/ 0 w 2840081"/>
              <a:gd name="connsiteY3" fmla="*/ 2811807 h 281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0081" h="2811807">
                <a:moveTo>
                  <a:pt x="0" y="0"/>
                </a:moveTo>
                <a:lnTo>
                  <a:pt x="2840081" y="0"/>
                </a:lnTo>
                <a:lnTo>
                  <a:pt x="2840081" y="2811807"/>
                </a:lnTo>
                <a:lnTo>
                  <a:pt x="0" y="2811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117307" y="800101"/>
            <a:ext cx="2840081" cy="2811807"/>
          </a:xfrm>
          <a:custGeom>
            <a:avLst/>
            <a:gdLst>
              <a:gd name="connsiteX0" fmla="*/ 0 w 2840081"/>
              <a:gd name="connsiteY0" fmla="*/ 0 h 2811807"/>
              <a:gd name="connsiteX1" fmla="*/ 2840081 w 2840081"/>
              <a:gd name="connsiteY1" fmla="*/ 0 h 2811807"/>
              <a:gd name="connsiteX2" fmla="*/ 2840081 w 2840081"/>
              <a:gd name="connsiteY2" fmla="*/ 2811807 h 2811807"/>
              <a:gd name="connsiteX3" fmla="*/ 0 w 2840081"/>
              <a:gd name="connsiteY3" fmla="*/ 2811807 h 281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0081" h="2811807">
                <a:moveTo>
                  <a:pt x="0" y="0"/>
                </a:moveTo>
                <a:lnTo>
                  <a:pt x="2840081" y="0"/>
                </a:lnTo>
                <a:lnTo>
                  <a:pt x="2840081" y="2811807"/>
                </a:lnTo>
                <a:lnTo>
                  <a:pt x="0" y="2811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025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8305800" y="3429000"/>
            <a:ext cx="3048000" cy="3048000"/>
          </a:xfrm>
          <a:custGeom>
            <a:avLst/>
            <a:gdLst>
              <a:gd name="connsiteX0" fmla="*/ 1524000 w 3048000"/>
              <a:gd name="connsiteY0" fmla="*/ 0 h 3048000"/>
              <a:gd name="connsiteX1" fmla="*/ 3048000 w 3048000"/>
              <a:gd name="connsiteY1" fmla="*/ 1524000 h 3048000"/>
              <a:gd name="connsiteX2" fmla="*/ 1524000 w 3048000"/>
              <a:gd name="connsiteY2" fmla="*/ 3048000 h 3048000"/>
              <a:gd name="connsiteX3" fmla="*/ 0 w 3048000"/>
              <a:gd name="connsiteY3" fmla="*/ 1524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0">
                <a:moveTo>
                  <a:pt x="1524000" y="0"/>
                </a:moveTo>
                <a:lnTo>
                  <a:pt x="3048000" y="1524000"/>
                </a:lnTo>
                <a:lnTo>
                  <a:pt x="1524000" y="3048000"/>
                </a:lnTo>
                <a:lnTo>
                  <a:pt x="0" y="15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44550" y="1048671"/>
            <a:ext cx="3048000" cy="3048000"/>
          </a:xfrm>
          <a:custGeom>
            <a:avLst/>
            <a:gdLst>
              <a:gd name="connsiteX0" fmla="*/ 1524000 w 3048000"/>
              <a:gd name="connsiteY0" fmla="*/ 0 h 3048000"/>
              <a:gd name="connsiteX1" fmla="*/ 3048000 w 3048000"/>
              <a:gd name="connsiteY1" fmla="*/ 1524000 h 3048000"/>
              <a:gd name="connsiteX2" fmla="*/ 1524000 w 3048000"/>
              <a:gd name="connsiteY2" fmla="*/ 3048000 h 3048000"/>
              <a:gd name="connsiteX3" fmla="*/ 0 w 3048000"/>
              <a:gd name="connsiteY3" fmla="*/ 1524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0">
                <a:moveTo>
                  <a:pt x="1524000" y="0"/>
                </a:moveTo>
                <a:lnTo>
                  <a:pt x="3048000" y="1524000"/>
                </a:lnTo>
                <a:lnTo>
                  <a:pt x="1524000" y="3048000"/>
                </a:lnTo>
                <a:lnTo>
                  <a:pt x="0" y="15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226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915475" y="4965192"/>
            <a:ext cx="1318484" cy="1318484"/>
          </a:xfrm>
          <a:custGeom>
            <a:avLst/>
            <a:gdLst>
              <a:gd name="connsiteX0" fmla="*/ 659242 w 1318484"/>
              <a:gd name="connsiteY0" fmla="*/ 0 h 1318484"/>
              <a:gd name="connsiteX1" fmla="*/ 1318484 w 1318484"/>
              <a:gd name="connsiteY1" fmla="*/ 659242 h 1318484"/>
              <a:gd name="connsiteX2" fmla="*/ 659242 w 1318484"/>
              <a:gd name="connsiteY2" fmla="*/ 1318484 h 1318484"/>
              <a:gd name="connsiteX3" fmla="*/ 0 w 1318484"/>
              <a:gd name="connsiteY3" fmla="*/ 659242 h 1318484"/>
              <a:gd name="connsiteX4" fmla="*/ 659242 w 1318484"/>
              <a:gd name="connsiteY4" fmla="*/ 0 h 131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484" h="1318484">
                <a:moveTo>
                  <a:pt x="659242" y="0"/>
                </a:moveTo>
                <a:cubicBezTo>
                  <a:pt x="1023331" y="0"/>
                  <a:pt x="1318484" y="295153"/>
                  <a:pt x="1318484" y="659242"/>
                </a:cubicBezTo>
                <a:cubicBezTo>
                  <a:pt x="1318484" y="1023331"/>
                  <a:pt x="1023331" y="1318484"/>
                  <a:pt x="659242" y="1318484"/>
                </a:cubicBezTo>
                <a:cubicBezTo>
                  <a:pt x="295153" y="1318484"/>
                  <a:pt x="0" y="1023331"/>
                  <a:pt x="0" y="659242"/>
                </a:cubicBezTo>
                <a:cubicBezTo>
                  <a:pt x="0" y="295153"/>
                  <a:pt x="295153" y="0"/>
                  <a:pt x="6592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918127" y="2975438"/>
            <a:ext cx="1318484" cy="1318484"/>
          </a:xfrm>
          <a:custGeom>
            <a:avLst/>
            <a:gdLst>
              <a:gd name="connsiteX0" fmla="*/ 659242 w 1318484"/>
              <a:gd name="connsiteY0" fmla="*/ 0 h 1318484"/>
              <a:gd name="connsiteX1" fmla="*/ 1318484 w 1318484"/>
              <a:gd name="connsiteY1" fmla="*/ 659242 h 1318484"/>
              <a:gd name="connsiteX2" fmla="*/ 659242 w 1318484"/>
              <a:gd name="connsiteY2" fmla="*/ 1318484 h 1318484"/>
              <a:gd name="connsiteX3" fmla="*/ 0 w 1318484"/>
              <a:gd name="connsiteY3" fmla="*/ 659242 h 1318484"/>
              <a:gd name="connsiteX4" fmla="*/ 659242 w 1318484"/>
              <a:gd name="connsiteY4" fmla="*/ 0 h 131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484" h="1318484">
                <a:moveTo>
                  <a:pt x="659242" y="0"/>
                </a:moveTo>
                <a:cubicBezTo>
                  <a:pt x="1023331" y="0"/>
                  <a:pt x="1318484" y="295153"/>
                  <a:pt x="1318484" y="659242"/>
                </a:cubicBezTo>
                <a:cubicBezTo>
                  <a:pt x="1318484" y="1023331"/>
                  <a:pt x="1023331" y="1318484"/>
                  <a:pt x="659242" y="1318484"/>
                </a:cubicBezTo>
                <a:cubicBezTo>
                  <a:pt x="295153" y="1318484"/>
                  <a:pt x="0" y="1023331"/>
                  <a:pt x="0" y="659242"/>
                </a:cubicBezTo>
                <a:cubicBezTo>
                  <a:pt x="0" y="295153"/>
                  <a:pt x="295153" y="0"/>
                  <a:pt x="6592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861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85800" y="685802"/>
            <a:ext cx="10820400" cy="5448298"/>
          </a:xfrm>
          <a:custGeom>
            <a:avLst/>
            <a:gdLst>
              <a:gd name="connsiteX0" fmla="*/ 0 w 10820400"/>
              <a:gd name="connsiteY0" fmla="*/ 0 h 5448298"/>
              <a:gd name="connsiteX1" fmla="*/ 10820400 w 10820400"/>
              <a:gd name="connsiteY1" fmla="*/ 0 h 5448298"/>
              <a:gd name="connsiteX2" fmla="*/ 10820400 w 10820400"/>
              <a:gd name="connsiteY2" fmla="*/ 5448298 h 5448298"/>
              <a:gd name="connsiteX3" fmla="*/ 0 w 10820400"/>
              <a:gd name="connsiteY3" fmla="*/ 5448298 h 544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20400" h="5448298">
                <a:moveTo>
                  <a:pt x="0" y="0"/>
                </a:moveTo>
                <a:lnTo>
                  <a:pt x="10820400" y="0"/>
                </a:lnTo>
                <a:lnTo>
                  <a:pt x="10820400" y="5448298"/>
                </a:lnTo>
                <a:lnTo>
                  <a:pt x="0" y="54482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795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10820400"/>
              <a:gd name="connsiteY0" fmla="*/ 0 h 5448298"/>
              <a:gd name="connsiteX1" fmla="*/ 10820400 w 10820400"/>
              <a:gd name="connsiteY1" fmla="*/ 0 h 5448298"/>
              <a:gd name="connsiteX2" fmla="*/ 10820400 w 10820400"/>
              <a:gd name="connsiteY2" fmla="*/ 5448298 h 5448298"/>
              <a:gd name="connsiteX3" fmla="*/ 0 w 10820400"/>
              <a:gd name="connsiteY3" fmla="*/ 5448298 h 544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20400" h="5448298">
                <a:moveTo>
                  <a:pt x="0" y="0"/>
                </a:moveTo>
                <a:lnTo>
                  <a:pt x="10820400" y="0"/>
                </a:lnTo>
                <a:lnTo>
                  <a:pt x="10820400" y="5448298"/>
                </a:lnTo>
                <a:lnTo>
                  <a:pt x="0" y="54482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049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" y="-1"/>
            <a:ext cx="5554709" cy="6858002"/>
          </a:xfrm>
          <a:custGeom>
            <a:avLst/>
            <a:gdLst>
              <a:gd name="connsiteX0" fmla="*/ 2681132 w 5554709"/>
              <a:gd name="connsiteY0" fmla="*/ 0 h 6858002"/>
              <a:gd name="connsiteX1" fmla="*/ 5554709 w 5554709"/>
              <a:gd name="connsiteY1" fmla="*/ 0 h 6858002"/>
              <a:gd name="connsiteX2" fmla="*/ 3443332 w 5554709"/>
              <a:gd name="connsiteY2" fmla="*/ 6858000 h 6858002"/>
              <a:gd name="connsiteX3" fmla="*/ 3109547 w 5554709"/>
              <a:gd name="connsiteY3" fmla="*/ 6858000 h 6858002"/>
              <a:gd name="connsiteX4" fmla="*/ 5220923 w 5554709"/>
              <a:gd name="connsiteY4" fmla="*/ 2 h 6858002"/>
              <a:gd name="connsiteX5" fmla="*/ 4984954 w 5554709"/>
              <a:gd name="connsiteY5" fmla="*/ 2 h 6858002"/>
              <a:gd name="connsiteX6" fmla="*/ 2873577 w 5554709"/>
              <a:gd name="connsiteY6" fmla="*/ 6858002 h 6858002"/>
              <a:gd name="connsiteX7" fmla="*/ 0 w 5554709"/>
              <a:gd name="connsiteY7" fmla="*/ 6858002 h 6858002"/>
              <a:gd name="connsiteX8" fmla="*/ 2111377 w 5554709"/>
              <a:gd name="connsiteY8" fmla="*/ 2 h 6858002"/>
              <a:gd name="connsiteX9" fmla="*/ 2681132 w 5554709"/>
              <a:gd name="connsiteY9" fmla="*/ 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4709" h="6858002">
                <a:moveTo>
                  <a:pt x="2681132" y="0"/>
                </a:moveTo>
                <a:lnTo>
                  <a:pt x="5554709" y="0"/>
                </a:lnTo>
                <a:lnTo>
                  <a:pt x="3443332" y="6858000"/>
                </a:lnTo>
                <a:lnTo>
                  <a:pt x="3109547" y="6858000"/>
                </a:lnTo>
                <a:lnTo>
                  <a:pt x="5220923" y="2"/>
                </a:lnTo>
                <a:lnTo>
                  <a:pt x="4984954" y="2"/>
                </a:lnTo>
                <a:lnTo>
                  <a:pt x="2873577" y="6858002"/>
                </a:lnTo>
                <a:lnTo>
                  <a:pt x="0" y="6858002"/>
                </a:lnTo>
                <a:lnTo>
                  <a:pt x="2111377" y="2"/>
                </a:lnTo>
                <a:lnTo>
                  <a:pt x="2681132" y="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28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574970" y="3628256"/>
            <a:ext cx="2231136" cy="2194560"/>
          </a:xfrm>
          <a:custGeom>
            <a:avLst/>
            <a:gdLst>
              <a:gd name="connsiteX0" fmla="*/ 0 w 2231136"/>
              <a:gd name="connsiteY0" fmla="*/ 0 h 2194560"/>
              <a:gd name="connsiteX1" fmla="*/ 2231136 w 2231136"/>
              <a:gd name="connsiteY1" fmla="*/ 0 h 2194560"/>
              <a:gd name="connsiteX2" fmla="*/ 2231136 w 2231136"/>
              <a:gd name="connsiteY2" fmla="*/ 2194560 h 2194560"/>
              <a:gd name="connsiteX3" fmla="*/ 0 w 2231136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136" h="2194560">
                <a:moveTo>
                  <a:pt x="0" y="0"/>
                </a:moveTo>
                <a:lnTo>
                  <a:pt x="2231136" y="0"/>
                </a:lnTo>
                <a:lnTo>
                  <a:pt x="2231136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574970" y="823527"/>
            <a:ext cx="2231136" cy="2194560"/>
          </a:xfrm>
          <a:custGeom>
            <a:avLst/>
            <a:gdLst>
              <a:gd name="connsiteX0" fmla="*/ 0 w 2231136"/>
              <a:gd name="connsiteY0" fmla="*/ 0 h 2194560"/>
              <a:gd name="connsiteX1" fmla="*/ 2231136 w 2231136"/>
              <a:gd name="connsiteY1" fmla="*/ 0 h 2194560"/>
              <a:gd name="connsiteX2" fmla="*/ 2231136 w 2231136"/>
              <a:gd name="connsiteY2" fmla="*/ 2194560 h 2194560"/>
              <a:gd name="connsiteX3" fmla="*/ 0 w 2231136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1136" h="2194560">
                <a:moveTo>
                  <a:pt x="0" y="0"/>
                </a:moveTo>
                <a:lnTo>
                  <a:pt x="2231136" y="0"/>
                </a:lnTo>
                <a:lnTo>
                  <a:pt x="2231136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021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534150" y="595086"/>
            <a:ext cx="5048250" cy="5691414"/>
          </a:xfrm>
          <a:custGeom>
            <a:avLst/>
            <a:gdLst>
              <a:gd name="connsiteX0" fmla="*/ 0 w 5048250"/>
              <a:gd name="connsiteY0" fmla="*/ 0 h 5691414"/>
              <a:gd name="connsiteX1" fmla="*/ 5048250 w 5048250"/>
              <a:gd name="connsiteY1" fmla="*/ 0 h 5691414"/>
              <a:gd name="connsiteX2" fmla="*/ 5048250 w 5048250"/>
              <a:gd name="connsiteY2" fmla="*/ 5691414 h 5691414"/>
              <a:gd name="connsiteX3" fmla="*/ 0 w 5048250"/>
              <a:gd name="connsiteY3" fmla="*/ 5691414 h 569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8250" h="5691414">
                <a:moveTo>
                  <a:pt x="0" y="0"/>
                </a:moveTo>
                <a:lnTo>
                  <a:pt x="5048250" y="0"/>
                </a:lnTo>
                <a:lnTo>
                  <a:pt x="5048250" y="5691414"/>
                </a:lnTo>
                <a:lnTo>
                  <a:pt x="0" y="56914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225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8120418" y="0"/>
            <a:ext cx="4071582" cy="6858000"/>
          </a:xfrm>
          <a:custGeom>
            <a:avLst/>
            <a:gdLst>
              <a:gd name="connsiteX0" fmla="*/ 0 w 4071582"/>
              <a:gd name="connsiteY0" fmla="*/ 0 h 6858000"/>
              <a:gd name="connsiteX1" fmla="*/ 4071582 w 4071582"/>
              <a:gd name="connsiteY1" fmla="*/ 0 h 6858000"/>
              <a:gd name="connsiteX2" fmla="*/ 4071582 w 4071582"/>
              <a:gd name="connsiteY2" fmla="*/ 6858000 h 6858000"/>
              <a:gd name="connsiteX3" fmla="*/ 0 w 407158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1582" h="6858000">
                <a:moveTo>
                  <a:pt x="0" y="0"/>
                </a:moveTo>
                <a:lnTo>
                  <a:pt x="4071582" y="0"/>
                </a:lnTo>
                <a:lnTo>
                  <a:pt x="407158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84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25022" y="576126"/>
            <a:ext cx="5080000" cy="5710374"/>
          </a:xfrm>
          <a:custGeom>
            <a:avLst/>
            <a:gdLst>
              <a:gd name="connsiteX0" fmla="*/ 0 w 5080000"/>
              <a:gd name="connsiteY0" fmla="*/ 0 h 5710374"/>
              <a:gd name="connsiteX1" fmla="*/ 5080000 w 5080000"/>
              <a:gd name="connsiteY1" fmla="*/ 0 h 5710374"/>
              <a:gd name="connsiteX2" fmla="*/ 5080000 w 5080000"/>
              <a:gd name="connsiteY2" fmla="*/ 5710374 h 5710374"/>
              <a:gd name="connsiteX3" fmla="*/ 0 w 5080000"/>
              <a:gd name="connsiteY3" fmla="*/ 5710374 h 571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0000" h="5710374">
                <a:moveTo>
                  <a:pt x="0" y="0"/>
                </a:moveTo>
                <a:lnTo>
                  <a:pt x="5080000" y="0"/>
                </a:lnTo>
                <a:lnTo>
                  <a:pt x="5080000" y="5710374"/>
                </a:lnTo>
                <a:lnTo>
                  <a:pt x="0" y="5710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606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9783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18122" y="2596626"/>
            <a:ext cx="2789226" cy="2789218"/>
          </a:xfrm>
          <a:custGeom>
            <a:avLst/>
            <a:gdLst>
              <a:gd name="connsiteX0" fmla="*/ 1394613 w 2789226"/>
              <a:gd name="connsiteY0" fmla="*/ 0 h 2789218"/>
              <a:gd name="connsiteX1" fmla="*/ 2789226 w 2789226"/>
              <a:gd name="connsiteY1" fmla="*/ 1394609 h 2789218"/>
              <a:gd name="connsiteX2" fmla="*/ 1394613 w 2789226"/>
              <a:gd name="connsiteY2" fmla="*/ 2789218 h 2789218"/>
              <a:gd name="connsiteX3" fmla="*/ 0 w 2789226"/>
              <a:gd name="connsiteY3" fmla="*/ 1394609 h 2789218"/>
              <a:gd name="connsiteX4" fmla="*/ 1394613 w 2789226"/>
              <a:gd name="connsiteY4" fmla="*/ 0 h 278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9226" h="2789218">
                <a:moveTo>
                  <a:pt x="1394613" y="0"/>
                </a:moveTo>
                <a:cubicBezTo>
                  <a:pt x="2164836" y="0"/>
                  <a:pt x="2789226" y="624388"/>
                  <a:pt x="2789226" y="1394609"/>
                </a:cubicBezTo>
                <a:cubicBezTo>
                  <a:pt x="2789226" y="2164830"/>
                  <a:pt x="2164836" y="2789218"/>
                  <a:pt x="1394613" y="2789218"/>
                </a:cubicBezTo>
                <a:cubicBezTo>
                  <a:pt x="624390" y="2789218"/>
                  <a:pt x="0" y="2164830"/>
                  <a:pt x="0" y="1394609"/>
                </a:cubicBezTo>
                <a:cubicBezTo>
                  <a:pt x="0" y="624388"/>
                  <a:pt x="624390" y="0"/>
                  <a:pt x="13946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194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557396" y="1694354"/>
            <a:ext cx="3138300" cy="3138294"/>
          </a:xfrm>
          <a:custGeom>
            <a:avLst/>
            <a:gdLst>
              <a:gd name="connsiteX0" fmla="*/ 1569150 w 3138300"/>
              <a:gd name="connsiteY0" fmla="*/ 0 h 3138294"/>
              <a:gd name="connsiteX1" fmla="*/ 3138300 w 3138300"/>
              <a:gd name="connsiteY1" fmla="*/ 1569147 h 3138294"/>
              <a:gd name="connsiteX2" fmla="*/ 1569150 w 3138300"/>
              <a:gd name="connsiteY2" fmla="*/ 3138294 h 3138294"/>
              <a:gd name="connsiteX3" fmla="*/ 0 w 3138300"/>
              <a:gd name="connsiteY3" fmla="*/ 1569147 h 3138294"/>
              <a:gd name="connsiteX4" fmla="*/ 1569150 w 3138300"/>
              <a:gd name="connsiteY4" fmla="*/ 0 h 3138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8300" h="3138294">
                <a:moveTo>
                  <a:pt x="1569150" y="0"/>
                </a:moveTo>
                <a:cubicBezTo>
                  <a:pt x="2435768" y="0"/>
                  <a:pt x="3138300" y="702531"/>
                  <a:pt x="3138300" y="1569147"/>
                </a:cubicBezTo>
                <a:cubicBezTo>
                  <a:pt x="3138300" y="2435763"/>
                  <a:pt x="2435768" y="3138294"/>
                  <a:pt x="1569150" y="3138294"/>
                </a:cubicBezTo>
                <a:cubicBezTo>
                  <a:pt x="702532" y="3138294"/>
                  <a:pt x="0" y="2435763"/>
                  <a:pt x="0" y="1569147"/>
                </a:cubicBezTo>
                <a:cubicBezTo>
                  <a:pt x="0" y="702531"/>
                  <a:pt x="702532" y="0"/>
                  <a:pt x="1569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86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966559" y="1099405"/>
            <a:ext cx="3432658" cy="3432658"/>
          </a:xfrm>
          <a:custGeom>
            <a:avLst/>
            <a:gdLst>
              <a:gd name="connsiteX0" fmla="*/ 1716329 w 3432658"/>
              <a:gd name="connsiteY0" fmla="*/ 0 h 3432658"/>
              <a:gd name="connsiteX1" fmla="*/ 3432658 w 3432658"/>
              <a:gd name="connsiteY1" fmla="*/ 1716329 h 3432658"/>
              <a:gd name="connsiteX2" fmla="*/ 1716329 w 3432658"/>
              <a:gd name="connsiteY2" fmla="*/ 3432658 h 3432658"/>
              <a:gd name="connsiteX3" fmla="*/ 0 w 3432658"/>
              <a:gd name="connsiteY3" fmla="*/ 1716329 h 343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2658" h="3432658">
                <a:moveTo>
                  <a:pt x="1716329" y="0"/>
                </a:moveTo>
                <a:lnTo>
                  <a:pt x="3432658" y="1716329"/>
                </a:lnTo>
                <a:lnTo>
                  <a:pt x="1716329" y="3432658"/>
                </a:lnTo>
                <a:lnTo>
                  <a:pt x="0" y="17163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386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-906" y="-7671"/>
            <a:ext cx="12192000" cy="6872514"/>
          </a:xfrm>
          <a:custGeom>
            <a:avLst/>
            <a:gdLst>
              <a:gd name="connsiteX0" fmla="*/ 0 w 12192000"/>
              <a:gd name="connsiteY0" fmla="*/ 0 h 6872514"/>
              <a:gd name="connsiteX1" fmla="*/ 12192000 w 12192000"/>
              <a:gd name="connsiteY1" fmla="*/ 0 h 6872514"/>
              <a:gd name="connsiteX2" fmla="*/ 12192000 w 12192000"/>
              <a:gd name="connsiteY2" fmla="*/ 6872514 h 6872514"/>
              <a:gd name="connsiteX3" fmla="*/ 0 w 12192000"/>
              <a:gd name="connsiteY3" fmla="*/ 6872514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72514">
                <a:moveTo>
                  <a:pt x="0" y="0"/>
                </a:moveTo>
                <a:lnTo>
                  <a:pt x="12192000" y="0"/>
                </a:lnTo>
                <a:lnTo>
                  <a:pt x="12192000" y="6872514"/>
                </a:lnTo>
                <a:lnTo>
                  <a:pt x="0" y="68725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907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076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D1BFCD-385A-473D-A788-2AD96751AE2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0179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5CC83D-B55D-4718-8732-5D1EA6A6348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81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2C2FFE-39EA-4391-8E26-BC8384D6FF1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8926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41A4F0-9494-47E3-9347-A60A710D149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reeform 11"/>
          <p:cNvSpPr/>
          <p:nvPr userDrawn="1"/>
        </p:nvSpPr>
        <p:spPr>
          <a:xfrm>
            <a:off x="3281978" y="2143977"/>
            <a:ext cx="5920080" cy="4714024"/>
          </a:xfrm>
          <a:custGeom>
            <a:avLst/>
            <a:gdLst>
              <a:gd name="connsiteX0" fmla="*/ 3031735 w 5920080"/>
              <a:gd name="connsiteY0" fmla="*/ 0 h 4714024"/>
              <a:gd name="connsiteX1" fmla="*/ 5920080 w 5920080"/>
              <a:gd name="connsiteY1" fmla="*/ 0 h 4714024"/>
              <a:gd name="connsiteX2" fmla="*/ 5920080 w 5920080"/>
              <a:gd name="connsiteY2" fmla="*/ 4714024 h 4714024"/>
              <a:gd name="connsiteX3" fmla="*/ 0 w 5920080"/>
              <a:gd name="connsiteY3" fmla="*/ 4714024 h 4714024"/>
              <a:gd name="connsiteX4" fmla="*/ 3031735 w 5920080"/>
              <a:gd name="connsiteY4" fmla="*/ 0 h 4714024"/>
              <a:gd name="connsiteX0" fmla="*/ 3031735 w 5920080"/>
              <a:gd name="connsiteY0" fmla="*/ 0 h 4714024"/>
              <a:gd name="connsiteX1" fmla="*/ 5920080 w 5920080"/>
              <a:gd name="connsiteY1" fmla="*/ 4714024 h 4714024"/>
              <a:gd name="connsiteX2" fmla="*/ 0 w 5920080"/>
              <a:gd name="connsiteY2" fmla="*/ 4714024 h 4714024"/>
              <a:gd name="connsiteX3" fmla="*/ 3031735 w 5920080"/>
              <a:gd name="connsiteY3" fmla="*/ 0 h 4714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080" h="4714024">
                <a:moveTo>
                  <a:pt x="3031735" y="0"/>
                </a:moveTo>
                <a:lnTo>
                  <a:pt x="5920080" y="4714024"/>
                </a:lnTo>
                <a:lnTo>
                  <a:pt x="0" y="4714024"/>
                </a:lnTo>
                <a:lnTo>
                  <a:pt x="30317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7"/>
          <p:cNvSpPr/>
          <p:nvPr userDrawn="1"/>
        </p:nvSpPr>
        <p:spPr>
          <a:xfrm>
            <a:off x="435429" y="0"/>
            <a:ext cx="7257142" cy="6860721"/>
          </a:xfrm>
          <a:custGeom>
            <a:avLst/>
            <a:gdLst>
              <a:gd name="connsiteX0" fmla="*/ 0 w 7257142"/>
              <a:gd name="connsiteY0" fmla="*/ 0 h 6858000"/>
              <a:gd name="connsiteX1" fmla="*/ 7257142 w 7257142"/>
              <a:gd name="connsiteY1" fmla="*/ 0 h 6858000"/>
              <a:gd name="connsiteX2" fmla="*/ 7257142 w 7257142"/>
              <a:gd name="connsiteY2" fmla="*/ 6858000 h 6858000"/>
              <a:gd name="connsiteX3" fmla="*/ 0 w 7257142"/>
              <a:gd name="connsiteY3" fmla="*/ 6858000 h 6858000"/>
              <a:gd name="connsiteX4" fmla="*/ 0 w 7257142"/>
              <a:gd name="connsiteY4" fmla="*/ 0 h 6858000"/>
              <a:gd name="connsiteX0" fmla="*/ 0 w 7257142"/>
              <a:gd name="connsiteY0" fmla="*/ 0 h 6879771"/>
              <a:gd name="connsiteX1" fmla="*/ 7257142 w 7257142"/>
              <a:gd name="connsiteY1" fmla="*/ 0 h 6879771"/>
              <a:gd name="connsiteX2" fmla="*/ 7257142 w 7257142"/>
              <a:gd name="connsiteY2" fmla="*/ 6858000 h 6879771"/>
              <a:gd name="connsiteX3" fmla="*/ 2844800 w 7257142"/>
              <a:gd name="connsiteY3" fmla="*/ 6879771 h 6879771"/>
              <a:gd name="connsiteX4" fmla="*/ 0 w 7257142"/>
              <a:gd name="connsiteY4" fmla="*/ 6858000 h 6879771"/>
              <a:gd name="connsiteX5" fmla="*/ 0 w 7257142"/>
              <a:gd name="connsiteY5" fmla="*/ 0 h 6879771"/>
              <a:gd name="connsiteX0" fmla="*/ 0 w 7257142"/>
              <a:gd name="connsiteY0" fmla="*/ 0 h 6879771"/>
              <a:gd name="connsiteX1" fmla="*/ 4455885 w 7257142"/>
              <a:gd name="connsiteY1" fmla="*/ 0 h 6879771"/>
              <a:gd name="connsiteX2" fmla="*/ 7257142 w 7257142"/>
              <a:gd name="connsiteY2" fmla="*/ 0 h 6879771"/>
              <a:gd name="connsiteX3" fmla="*/ 7257142 w 7257142"/>
              <a:gd name="connsiteY3" fmla="*/ 6858000 h 6879771"/>
              <a:gd name="connsiteX4" fmla="*/ 2844800 w 7257142"/>
              <a:gd name="connsiteY4" fmla="*/ 6879771 h 6879771"/>
              <a:gd name="connsiteX5" fmla="*/ 0 w 7257142"/>
              <a:gd name="connsiteY5" fmla="*/ 6858000 h 6879771"/>
              <a:gd name="connsiteX6" fmla="*/ 0 w 7257142"/>
              <a:gd name="connsiteY6" fmla="*/ 0 h 6879771"/>
              <a:gd name="connsiteX0" fmla="*/ 0 w 7257142"/>
              <a:gd name="connsiteY0" fmla="*/ 6858000 h 6879771"/>
              <a:gd name="connsiteX1" fmla="*/ 4455885 w 7257142"/>
              <a:gd name="connsiteY1" fmla="*/ 0 h 6879771"/>
              <a:gd name="connsiteX2" fmla="*/ 7257142 w 7257142"/>
              <a:gd name="connsiteY2" fmla="*/ 0 h 6879771"/>
              <a:gd name="connsiteX3" fmla="*/ 7257142 w 7257142"/>
              <a:gd name="connsiteY3" fmla="*/ 6858000 h 6879771"/>
              <a:gd name="connsiteX4" fmla="*/ 2844800 w 7257142"/>
              <a:gd name="connsiteY4" fmla="*/ 6879771 h 6879771"/>
              <a:gd name="connsiteX5" fmla="*/ 0 w 7257142"/>
              <a:gd name="connsiteY5" fmla="*/ 6858000 h 6879771"/>
              <a:gd name="connsiteX0" fmla="*/ 0 w 7257142"/>
              <a:gd name="connsiteY0" fmla="*/ 6858000 h 6879771"/>
              <a:gd name="connsiteX1" fmla="*/ 4455885 w 7257142"/>
              <a:gd name="connsiteY1" fmla="*/ 0 h 6879771"/>
              <a:gd name="connsiteX2" fmla="*/ 7257142 w 7257142"/>
              <a:gd name="connsiteY2" fmla="*/ 0 h 6879771"/>
              <a:gd name="connsiteX3" fmla="*/ 2844800 w 7257142"/>
              <a:gd name="connsiteY3" fmla="*/ 6879771 h 6879771"/>
              <a:gd name="connsiteX4" fmla="*/ 0 w 7257142"/>
              <a:gd name="connsiteY4" fmla="*/ 6858000 h 6879771"/>
              <a:gd name="connsiteX0" fmla="*/ 0 w 7257142"/>
              <a:gd name="connsiteY0" fmla="*/ 6858000 h 6860721"/>
              <a:gd name="connsiteX1" fmla="*/ 4455885 w 7257142"/>
              <a:gd name="connsiteY1" fmla="*/ 0 h 6860721"/>
              <a:gd name="connsiteX2" fmla="*/ 7257142 w 7257142"/>
              <a:gd name="connsiteY2" fmla="*/ 0 h 6860721"/>
              <a:gd name="connsiteX3" fmla="*/ 2844800 w 7257142"/>
              <a:gd name="connsiteY3" fmla="*/ 6860721 h 6860721"/>
              <a:gd name="connsiteX4" fmla="*/ 0 w 7257142"/>
              <a:gd name="connsiteY4" fmla="*/ 6858000 h 6860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7142" h="6860721">
                <a:moveTo>
                  <a:pt x="0" y="6858000"/>
                </a:moveTo>
                <a:lnTo>
                  <a:pt x="4455885" y="0"/>
                </a:lnTo>
                <a:lnTo>
                  <a:pt x="7257142" y="0"/>
                </a:lnTo>
                <a:lnTo>
                  <a:pt x="2844800" y="6860721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364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88457D-F92B-477E-BDB6-89592C86000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4203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5F4346-D6D1-44F3-8490-CFE690D336F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174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114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5360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6889A3-4D61-49FD-9C8C-FCB7191AD82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3880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7CE805-7236-49A8-AC1A-CE4EF5AED59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8970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1548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5933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81297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3511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07959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7708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3092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66423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61722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41808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92469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6690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629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 flipH="1">
            <a:off x="0" y="99510"/>
            <a:ext cx="12192000" cy="715107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844550" y="120232"/>
            <a:ext cx="10509250" cy="673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44550" y="1219200"/>
            <a:ext cx="10509250" cy="5102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8610600" y="63764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27CB42-B5D3-4821-B903-697D937390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8/20/2024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844550" y="6376420"/>
            <a:ext cx="3270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Parallelogram 8"/>
          <p:cNvSpPr/>
          <p:nvPr userDrawn="1"/>
        </p:nvSpPr>
        <p:spPr>
          <a:xfrm flipH="1">
            <a:off x="0" y="60638"/>
            <a:ext cx="844550" cy="792850"/>
          </a:xfrm>
          <a:prstGeom prst="parallelogram">
            <a:avLst>
              <a:gd name="adj" fmla="val 25962"/>
            </a:avLst>
          </a:prstGeom>
          <a:solidFill>
            <a:srgbClr val="039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57356" y="274501"/>
            <a:ext cx="529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9EA8-0C08-4868-A11A-1CEAA3A76DA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reeform 9"/>
          <p:cNvSpPr/>
          <p:nvPr userDrawn="1"/>
        </p:nvSpPr>
        <p:spPr>
          <a:xfrm rot="5400000">
            <a:off x="6070105" y="733796"/>
            <a:ext cx="54099" cy="12194310"/>
          </a:xfrm>
          <a:custGeom>
            <a:avLst/>
            <a:gdLst>
              <a:gd name="connsiteX0" fmla="*/ 0 w 105188"/>
              <a:gd name="connsiteY0" fmla="*/ 7159514 h 7159514"/>
              <a:gd name="connsiteX1" fmla="*/ 0 w 105188"/>
              <a:gd name="connsiteY1" fmla="*/ 0 h 7159514"/>
              <a:gd name="connsiteX2" fmla="*/ 105188 w 105188"/>
              <a:gd name="connsiteY2" fmla="*/ 0 h 7159514"/>
              <a:gd name="connsiteX3" fmla="*/ 105188 w 105188"/>
              <a:gd name="connsiteY3" fmla="*/ 7159514 h 7159514"/>
              <a:gd name="connsiteX4" fmla="*/ 0 w 105188"/>
              <a:gd name="connsiteY4" fmla="*/ 7159514 h 715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88" h="7159514">
                <a:moveTo>
                  <a:pt x="0" y="7159514"/>
                </a:moveTo>
                <a:lnTo>
                  <a:pt x="0" y="0"/>
                </a:lnTo>
                <a:lnTo>
                  <a:pt x="105188" y="0"/>
                </a:lnTo>
                <a:lnTo>
                  <a:pt x="105188" y="7159514"/>
                </a:lnTo>
                <a:lnTo>
                  <a:pt x="0" y="71595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32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94" r:id="rId4"/>
    <p:sldLayoutId id="2147483696" r:id="rId5"/>
    <p:sldLayoutId id="2147483675" r:id="rId6"/>
    <p:sldLayoutId id="2147483676" r:id="rId7"/>
    <p:sldLayoutId id="2147483697" r:id="rId8"/>
    <p:sldLayoutId id="2147483698" r:id="rId9"/>
    <p:sldLayoutId id="2147483679" r:id="rId10"/>
    <p:sldLayoutId id="2147483680" r:id="rId11"/>
    <p:sldLayoutId id="2147483681" r:id="rId12"/>
    <p:sldLayoutId id="2147483682" r:id="rId13"/>
    <p:sldLayoutId id="2147483693" r:id="rId14"/>
    <p:sldLayoutId id="2147483683" r:id="rId15"/>
    <p:sldLayoutId id="2147483684" r:id="rId16"/>
    <p:sldLayoutId id="2147483685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86" r:id="rId24"/>
    <p:sldLayoutId id="2147483673" r:id="rId25"/>
    <p:sldLayoutId id="2147483664" r:id="rId26"/>
    <p:sldLayoutId id="2147483665" r:id="rId27"/>
    <p:sldLayoutId id="2147483666" r:id="rId28"/>
    <p:sldLayoutId id="2147483667" r:id="rId29"/>
    <p:sldLayoutId id="2147483668" r:id="rId30"/>
    <p:sldLayoutId id="2147483669" r:id="rId31"/>
    <p:sldLayoutId id="2147483674" r:id="rId32"/>
    <p:sldLayoutId id="2147483695" r:id="rId33"/>
    <p:sldLayoutId id="2147483670" r:id="rId34"/>
    <p:sldLayoutId id="2147483671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5"/>
          </a:solidFill>
          <a:latin typeface="ArialLight (Headings)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4">
          <p15:clr>
            <a:srgbClr val="F26B43"/>
          </p15:clr>
        </p15:guide>
        <p15:guide id="2" pos="3840">
          <p15:clr>
            <a:srgbClr val="F26B43"/>
          </p15:clr>
        </p15:guide>
        <p15:guide id="3" pos="432">
          <p15:clr>
            <a:srgbClr val="F26B43"/>
          </p15:clr>
        </p15:guide>
        <p15:guide id="4" pos="532">
          <p15:clr>
            <a:srgbClr val="F26B43"/>
          </p15:clr>
        </p15:guide>
        <p15:guide id="5" pos="7152">
          <p15:clr>
            <a:srgbClr val="F26B43"/>
          </p15:clr>
        </p15:guide>
        <p15:guide id="6" pos="7248">
          <p15:clr>
            <a:srgbClr val="F26B43"/>
          </p15:clr>
        </p15:guide>
        <p15:guide id="7" orient="horz" pos="3960">
          <p15:clr>
            <a:srgbClr val="F26B43"/>
          </p15:clr>
        </p15:guide>
        <p15:guide id="8" orient="horz" pos="504">
          <p15:clr>
            <a:srgbClr val="F26B43"/>
          </p15:clr>
        </p15:guide>
        <p15:guide id="9" orient="horz" pos="76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62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718" b="9718"/>
          <a:stretch>
            <a:fillRect/>
          </a:stretch>
        </p:blipFill>
        <p:spPr>
          <a:xfrm flipH="1">
            <a:off x="-3918857" y="0"/>
            <a:ext cx="16110857" cy="6900303"/>
          </a:xfr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F8F05CE-D83C-7C40-DD45-8C31DFA99E00}"/>
              </a:ext>
            </a:extLst>
          </p:cNvPr>
          <p:cNvSpPr txBox="1"/>
          <p:nvPr/>
        </p:nvSpPr>
        <p:spPr>
          <a:xfrm>
            <a:off x="251209" y="0"/>
            <a:ext cx="4662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gradFill>
                  <a:gsLst>
                    <a:gs pos="39000">
                      <a:srgbClr val="A1A1A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RECESO</a:t>
            </a:r>
            <a:endParaRPr lang="es-SV" sz="8000" b="1" dirty="0">
              <a:gradFill>
                <a:gsLst>
                  <a:gs pos="39000">
                    <a:srgbClr val="A1A1A1"/>
                  </a:gs>
                  <a:gs pos="100000">
                    <a:schemeClr val="bg1"/>
                  </a:gs>
                </a:gsLst>
                <a:lin ang="54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14DC487-8824-1892-9C9B-6E3B8CC20D2D}"/>
              </a:ext>
            </a:extLst>
          </p:cNvPr>
          <p:cNvSpPr/>
          <p:nvPr/>
        </p:nvSpPr>
        <p:spPr>
          <a:xfrm rot="20903308">
            <a:off x="6213352" y="951666"/>
            <a:ext cx="5365572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0"/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¿qué es vuestra vida?</a:t>
            </a:r>
          </a:p>
          <a:p>
            <a:pPr algn="ctr"/>
            <a:r>
              <a:rPr lang="es-ES" sz="3600" b="1" cap="none" spc="0" dirty="0">
                <a:ln w="0"/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Ciertamente es neblina</a:t>
            </a:r>
          </a:p>
          <a:p>
            <a:pPr algn="ctr"/>
            <a:r>
              <a:rPr lang="es-ES" sz="3600" b="1" cap="none" spc="0" dirty="0">
                <a:ln w="0"/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que se aparece por </a:t>
            </a:r>
          </a:p>
          <a:p>
            <a:pPr algn="ctr"/>
            <a:r>
              <a:rPr lang="es-ES" sz="3600" b="1" cap="none" spc="0" dirty="0">
                <a:ln w="0"/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 poco de tiempo,</a:t>
            </a:r>
          </a:p>
          <a:p>
            <a:pPr algn="ctr"/>
            <a:r>
              <a:rPr lang="es-ES" sz="3600" b="1" cap="none" spc="0" dirty="0">
                <a:ln w="0"/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 luego se desvanece.</a:t>
            </a:r>
            <a:endParaRPr lang="es-SV" sz="3600" b="1" cap="none" spc="0" dirty="0">
              <a:ln w="0"/>
              <a:solidFill>
                <a:schemeClr val="bg1"/>
              </a:solidFill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33F7480-90A6-D475-DD98-8471643015CB}"/>
              </a:ext>
            </a:extLst>
          </p:cNvPr>
          <p:cNvSpPr txBox="1"/>
          <p:nvPr/>
        </p:nvSpPr>
        <p:spPr>
          <a:xfrm>
            <a:off x="7434705" y="5262123"/>
            <a:ext cx="25656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SANTIAGO</a:t>
            </a:r>
          </a:p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4:14</a:t>
            </a:r>
            <a:endParaRPr lang="es-SV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34A2E17-A1AF-A6DA-3769-923888B98BC7}"/>
              </a:ext>
            </a:extLst>
          </p:cNvPr>
          <p:cNvSpPr/>
          <p:nvPr/>
        </p:nvSpPr>
        <p:spPr>
          <a:xfrm>
            <a:off x="79946" y="1680474"/>
            <a:ext cx="5273175" cy="5016758"/>
          </a:xfrm>
          <a:prstGeom prst="rect">
            <a:avLst/>
          </a:prstGeom>
          <a:noFill/>
          <a:ln w="76200">
            <a:gradFill>
              <a:gsLst>
                <a:gs pos="14000">
                  <a:schemeClr val="bg1"/>
                </a:gs>
                <a:gs pos="63000">
                  <a:schemeClr val="tx1">
                    <a:lumMod val="85000"/>
                    <a:lumOff val="15000"/>
                  </a:schemeClr>
                </a:gs>
              </a:gsLst>
              <a:lin ang="5400000" scaled="1"/>
            </a:gra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bg1"/>
                </a:solidFill>
                <a:effectLst/>
              </a:rPr>
              <a:t>REGRESAMOS A LAS</a:t>
            </a:r>
          </a:p>
          <a:p>
            <a:pPr algn="ctr"/>
            <a:r>
              <a:rPr lang="en-US" sz="6000" b="1" dirty="0">
                <a:ln w="0"/>
                <a:solidFill>
                  <a:schemeClr val="bg1"/>
                </a:solidFill>
              </a:rPr>
              <a:t>10:30 a.m.</a:t>
            </a:r>
          </a:p>
          <a:p>
            <a:pPr algn="ctr"/>
            <a:endParaRPr lang="en-US" sz="3600" b="1" cap="none" spc="0" dirty="0">
              <a:ln w="0"/>
              <a:solidFill>
                <a:schemeClr val="bg1"/>
              </a:solidFill>
              <a:effectLst/>
            </a:endParaRPr>
          </a:p>
          <a:p>
            <a:pPr algn="ctr"/>
            <a:r>
              <a:rPr lang="en-US" sz="3600" b="1" dirty="0">
                <a:ln w="0"/>
                <a:solidFill>
                  <a:schemeClr val="bg1"/>
                </a:solidFill>
              </a:rPr>
              <a:t>Sigamos aprendiendo </a:t>
            </a:r>
          </a:p>
          <a:p>
            <a:pPr algn="ctr"/>
            <a:r>
              <a:rPr lang="en-US" sz="3600" b="1" cap="none" spc="0" dirty="0">
                <a:ln w="0"/>
                <a:solidFill>
                  <a:schemeClr val="bg1"/>
                </a:solidFill>
                <a:effectLst/>
              </a:rPr>
              <a:t>La doctrina de Cristo</a:t>
            </a:r>
          </a:p>
          <a:p>
            <a:pPr algn="ctr"/>
            <a:r>
              <a:rPr lang="en-US" sz="3600" b="1" dirty="0">
                <a:ln w="0"/>
                <a:solidFill>
                  <a:schemeClr val="bg1"/>
                </a:solidFill>
              </a:rPr>
              <a:t>porque el tiempo</a:t>
            </a:r>
          </a:p>
          <a:p>
            <a:pPr algn="ctr"/>
            <a:r>
              <a:rPr lang="en-US" sz="3600" b="1" cap="none" spc="0" dirty="0">
                <a:ln w="0"/>
                <a:solidFill>
                  <a:schemeClr val="bg1"/>
                </a:solidFill>
                <a:effectLst/>
              </a:rPr>
              <a:t>se desvanece rápidamente</a:t>
            </a:r>
          </a:p>
          <a:p>
            <a:pPr algn="ctr"/>
            <a:endParaRPr lang="es-SV" sz="3600" b="1" cap="none" spc="0" dirty="0">
              <a:ln w="0"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3159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/>
      <p:bldP spid="7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Custom 951">
      <a:dk1>
        <a:sysClr val="windowText" lastClr="000000"/>
      </a:dk1>
      <a:lt1>
        <a:sysClr val="window" lastClr="FFFFFF"/>
      </a:lt1>
      <a:dk2>
        <a:srgbClr val="FFFFFF"/>
      </a:dk2>
      <a:lt2>
        <a:srgbClr val="000000"/>
      </a:lt2>
      <a:accent1>
        <a:srgbClr val="0397B5"/>
      </a:accent1>
      <a:accent2>
        <a:srgbClr val="2E4B68"/>
      </a:accent2>
      <a:accent3>
        <a:srgbClr val="21364B"/>
      </a:accent3>
      <a:accent4>
        <a:srgbClr val="434343"/>
      </a:accent4>
      <a:accent5>
        <a:srgbClr val="2C2C2C"/>
      </a:accent5>
      <a:accent6>
        <a:srgbClr val="9A9A9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2182</TotalTime>
  <Words>162</Words>
  <Application>Microsoft Office PowerPoint</Application>
  <PresentationFormat>Panorámica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ArialLight (Headings)</vt:lpstr>
      <vt:lpstr>Calibri</vt:lpstr>
      <vt:lpstr>Franklin Gothic Heavy</vt:lpstr>
      <vt:lpstr>1_Office Theme</vt:lpstr>
      <vt:lpstr>1_Business Cloud Skyscraper Animated Layout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Financials – WC Analysis, ROCE, ROE</dc:title>
  <dc:creator>kanchan</dc:creator>
  <cp:lastModifiedBy>Ricardo Hernandez</cp:lastModifiedBy>
  <cp:revision>358</cp:revision>
  <dcterms:created xsi:type="dcterms:W3CDTF">2017-07-14T05:36:21Z</dcterms:created>
  <dcterms:modified xsi:type="dcterms:W3CDTF">2024-08-20T17:21:28Z</dcterms:modified>
</cp:coreProperties>
</file>