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6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E49C"/>
    <a:srgbClr val="ADDB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3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87FE37-3D83-5AC1-2613-994FDB31B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596C4F9-B7E8-FB80-8500-6E62D739DF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6AEA8B-D42D-8AA3-33B4-02EA1D0DD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D21B-F7C7-417C-ADE6-647F906EE3A4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684FD2-6F1E-D7EB-F8F6-9EB31E67D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CDF59A7-A89A-47E8-4BE2-45B1D6FD4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4ECA-AB04-4FA4-8619-3ED10C21512A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577238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4FF92B-4BDB-A5AF-0F4C-773E2C636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A13F0F-5DDF-6E31-A0BB-44743DC34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9179AD-ABA6-4EAF-5F83-D18D1CD91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D21B-F7C7-417C-ADE6-647F906EE3A4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22746F-AFC4-3780-5C62-6D01506C8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CFE5D1-BBC5-FB68-7004-3DD535A37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4ECA-AB04-4FA4-8619-3ED10C21512A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859885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8538A6-3000-D5B3-BEBB-4B8D3D4FE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BED5159-2699-E102-5D45-2B7594DA66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7AC464-94A4-C168-5C33-2BDE237BC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D21B-F7C7-417C-ADE6-647F906EE3A4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1DA57A6-8F82-7962-AE8D-413C6AD9B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FB9536-4DD1-9F53-9471-4D8226040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4ECA-AB04-4FA4-8619-3ED10C21512A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359819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F18CA-35E0-A58F-32F3-0535F1F2F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1E5230-FB10-E360-3900-C775022A47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78CD016-333B-A4C2-A253-75B906366C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4A925A-9E19-F69F-111D-20CF63030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D21B-F7C7-417C-ADE6-647F906EE3A4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356548C-E0D0-7E58-C6C2-77227E46C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1D75422-157D-6144-0B2D-3097E8C75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4ECA-AB04-4FA4-8619-3ED10C21512A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670164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0B6F27-65D8-948A-40A3-497848D71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7EFB3F-371E-D68A-88C9-9100A5CE98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2BE690E-62FC-B7B9-0741-312AA4EFAE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8AF3D38-299F-93A1-8B89-FFA185D5E8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4FF1DE4-8FF4-A410-F5BA-E687B0AF81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7DF2A3E-279B-D3EF-0B48-D5A0E903E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D21B-F7C7-417C-ADE6-647F906EE3A4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9B06552-0E67-B6A1-F106-A9CC9022E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0486F86-FC5E-A940-CD8B-A56DFAF29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4ECA-AB04-4FA4-8619-3ED10C21512A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279911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C5A3C9-7F2B-9F96-D7A3-C1D1758BB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1981F0F-0AF0-373F-F108-B2671A897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D21B-F7C7-417C-ADE6-647F906EE3A4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EC79A00-4AE2-AEED-C622-2B791B889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619BD72-A400-907D-AAC2-87F3C3909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4ECA-AB04-4FA4-8619-3ED10C21512A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29702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2E8E09B-C3B0-C34B-A01C-F92EA375C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D21B-F7C7-417C-ADE6-647F906EE3A4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3D4A88E-F1EA-4E19-878B-3C0BD5174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8CF6305-7A47-AD5A-CBA4-58D3080E6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4ECA-AB04-4FA4-8619-3ED10C21512A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4167056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A121CE-BB5E-A94D-FBC5-4DCB1B09C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B6FC7C-FD65-115B-39A4-08D017A46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BEA0966-F088-CC69-F372-BD6BA2C23F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36D5FB7-EC50-C67E-D255-E7D8AC18C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D21B-F7C7-417C-ADE6-647F906EE3A4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29D99BE-6AC7-BBB5-FFEC-7DE306BC5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A5E27FA-A62E-4EEE-A435-1765381FF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4ECA-AB04-4FA4-8619-3ED10C21512A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824235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21F004-8483-E580-1C89-C5C3F3E51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C468BF2-C292-DB99-F6EE-27771383EA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A2F2DB8-6159-DEFD-763E-A2C59EDE55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DB9F97A-7C18-85A6-124D-E5247A92B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D21B-F7C7-417C-ADE6-647F906EE3A4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8C3E3FB-F527-1C13-F0F6-F37EEBB6E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68D003-BE30-92B9-73BD-50EC5BF44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4ECA-AB04-4FA4-8619-3ED10C21512A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16284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B7E061-A5B3-EE54-9291-F0BD0CBE8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8B73D5A-ACD0-DBFB-7C81-E44585FADA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C09AF1-8D76-C0BC-2758-5D430B56C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D21B-F7C7-417C-ADE6-647F906EE3A4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5C967C-AC2F-3159-0AB4-E93B3C398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D59C8-99B5-CF52-9D8A-8E73C4E69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4ECA-AB04-4FA4-8619-3ED10C21512A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762559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74D6596-59EF-ABBF-A029-F208C783BB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CEC9983-567B-DBE9-8FD2-EE75AA7C50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A76D2FF-3D9B-2FF7-E73D-48EADE2E0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D21B-F7C7-417C-ADE6-647F906EE3A4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1A4100-BE0F-F130-9C9E-C89ABEEF2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75C0FD-18FC-96B2-EB22-A2EDC9D32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4ECA-AB04-4FA4-8619-3ED10C21512A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506971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723272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8002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08666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28959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074659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04432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21569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87585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80416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24271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53894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8530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0269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973D40-444B-0B25-FF38-11A6AC076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BCC6ACE-28E5-B38D-BBC1-CC68CE79BE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561B48-2661-FC39-1895-DB9B7C7581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CD21B-F7C7-417C-ADE6-647F906EE3A4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00D36E-E2A6-236A-0FEF-72B4AA9F33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5C9AFB-CB54-0041-66A8-E1B6902FCC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34ECA-AB04-4FA4-8619-3ED10C21512A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286584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4781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C2E49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Icono&#10;&#10;Descripción generada automáticamente">
            <a:extLst>
              <a:ext uri="{FF2B5EF4-FFF2-40B4-BE49-F238E27FC236}">
                <a16:creationId xmlns:a16="http://schemas.microsoft.com/office/drawing/2014/main" id="{ED3CBC58-0021-872E-A93D-2149AAD290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267" y="319507"/>
            <a:ext cx="6167438" cy="5986043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3A9D441F-D3C0-D47A-9900-320E34E35E38}"/>
              </a:ext>
            </a:extLst>
          </p:cNvPr>
          <p:cNvSpPr/>
          <p:nvPr/>
        </p:nvSpPr>
        <p:spPr>
          <a:xfrm>
            <a:off x="4683399" y="1562101"/>
            <a:ext cx="4657724" cy="62514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774019"/>
              </a:avLst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REGRESAMOS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257D02B3-C38F-CFC7-B1B4-305EC7569369}"/>
              </a:ext>
            </a:extLst>
          </p:cNvPr>
          <p:cNvSpPr/>
          <p:nvPr/>
        </p:nvSpPr>
        <p:spPr>
          <a:xfrm>
            <a:off x="8516020" y="3046512"/>
            <a:ext cx="11416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200" b="1" cap="none" spc="0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LAS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5E26C7E-FF9E-2CD7-71C5-1534C8CCD326}"/>
              </a:ext>
            </a:extLst>
          </p:cNvPr>
          <p:cNvSpPr/>
          <p:nvPr/>
        </p:nvSpPr>
        <p:spPr>
          <a:xfrm>
            <a:off x="9387223" y="2035255"/>
            <a:ext cx="291346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8000" b="1" cap="none" spc="0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10:30</a:t>
            </a:r>
          </a:p>
          <a:p>
            <a:pPr algn="ctr"/>
            <a:r>
              <a:rPr lang="es-ES" sz="8000" b="1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a.m.</a:t>
            </a:r>
            <a:endParaRPr lang="es-ES" sz="8000" b="1" cap="none" spc="0" dirty="0">
              <a:ln/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E1D8F343-FF23-D84B-441A-8F5E175F86D5}"/>
              </a:ext>
            </a:extLst>
          </p:cNvPr>
          <p:cNvSpPr/>
          <p:nvPr/>
        </p:nvSpPr>
        <p:spPr>
          <a:xfrm>
            <a:off x="5830201" y="2877234"/>
            <a:ext cx="23959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RECESO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B2A4359-5F03-0A62-F967-D1CCC1F07665}"/>
              </a:ext>
            </a:extLst>
          </p:cNvPr>
          <p:cNvSpPr txBox="1"/>
          <p:nvPr/>
        </p:nvSpPr>
        <p:spPr>
          <a:xfrm>
            <a:off x="-19586" y="695326"/>
            <a:ext cx="6096000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Rom 15:4</a:t>
            </a:r>
          </a:p>
          <a:p>
            <a:r>
              <a:rPr lang="es-ES" sz="3200" b="1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Porque las cosas que</a:t>
            </a:r>
          </a:p>
          <a:p>
            <a:r>
              <a:rPr lang="es-ES" sz="3200" b="1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 escribieron antes, </a:t>
            </a:r>
          </a:p>
          <a:p>
            <a:r>
              <a:rPr lang="es-ES" sz="3200" b="1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s-ES" sz="3200" b="1" u="sng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nuestra enseñanza</a:t>
            </a:r>
            <a:r>
              <a:rPr lang="es-ES" sz="3200" b="1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s-ES" sz="3200" b="1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 escribieron, a fin </a:t>
            </a:r>
          </a:p>
          <a:p>
            <a:r>
              <a:rPr lang="es-ES" sz="3200" b="1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que por la paciencia </a:t>
            </a:r>
          </a:p>
          <a:p>
            <a:r>
              <a:rPr lang="es-ES" sz="3200" b="1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 la consolación de las Escrituras, tengamos</a:t>
            </a:r>
          </a:p>
          <a:p>
            <a:r>
              <a:rPr lang="es-ES" sz="3200" b="1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es-ES" sz="5400" b="1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esperanza. </a:t>
            </a:r>
            <a:endParaRPr lang="es-ES" sz="3200" b="1" dirty="0">
              <a:ln/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1EDF6686-42CC-8BA2-1D63-6E8935932A4D}"/>
              </a:ext>
            </a:extLst>
          </p:cNvPr>
          <p:cNvSpPr/>
          <p:nvPr/>
        </p:nvSpPr>
        <p:spPr>
          <a:xfrm>
            <a:off x="645800" y="6041706"/>
            <a:ext cx="1090042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200" b="1" cap="none" spc="0" dirty="0">
                <a:ln/>
                <a:solidFill>
                  <a:schemeClr val="accent6">
                    <a:lumMod val="75000"/>
                    <a:alpha val="68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2552430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5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250"/>
                            </p:stCondLst>
                            <p:childTnLst>
                              <p:par>
                                <p:cTn id="1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750"/>
                            </p:stCondLst>
                            <p:childTnLst>
                              <p:par>
                                <p:cTn id="2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250"/>
                            </p:stCondLst>
                            <p:childTnLst>
                              <p:par>
                                <p:cTn id="3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750"/>
                            </p:stCondLst>
                            <p:childTnLst>
                              <p:par>
                                <p:cTn id="3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4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167</Words>
  <Application>Microsoft Office PowerPoint</Application>
  <PresentationFormat>Panorámica</PresentationFormat>
  <Paragraphs>25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Franklin Gothic Heavy</vt:lpstr>
      <vt:lpstr>Tema de Office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Ricardo Hernandez</dc:creator>
  <cp:lastModifiedBy>Ricardo Hernandez</cp:lastModifiedBy>
  <cp:revision>6</cp:revision>
  <dcterms:created xsi:type="dcterms:W3CDTF">2022-06-02T14:50:18Z</dcterms:created>
  <dcterms:modified xsi:type="dcterms:W3CDTF">2024-08-20T17:22:30Z</dcterms:modified>
</cp:coreProperties>
</file>