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9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4BB7A-47D1-214E-C5DD-103E05B61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759DE0-11D7-2417-6E36-B25DDC890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5CE6BA-B56C-CE4C-C41C-2B7A022DD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FBA3-4775-4348-8C3F-4D64D84BD2E8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C7E39A-2342-C680-A3FA-A1E958A3F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A6EA6B-706C-3711-8FA7-BC38B498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B1EAD-D7D7-4BC3-A2FA-6CA1A9CCE76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2788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ECB705-CFB9-A4C8-7F2E-E5E980D21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BD3516-63CF-5F44-A4A9-53DF64E55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D77D47-A568-C3F7-B35B-0F4182519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FBA3-4775-4348-8C3F-4D64D84BD2E8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8B8B10-3220-91A7-91D3-0003E0FC7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C78149-B7A0-2543-0507-F8B98A920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B1EAD-D7D7-4BC3-A2FA-6CA1A9CCE76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582932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367E76-156D-A6F1-D0A3-B25FB586A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B914C3-8786-49BB-C86B-A8C780E83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E89ED4-33AA-39C9-01D1-5C258342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FBA3-4775-4348-8C3F-4D64D84BD2E8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5A405A-3900-FD5C-666E-83598041C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698606-3CE0-C1C2-6D55-1CB0C3174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B1EAD-D7D7-4BC3-A2FA-6CA1A9CCE76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1597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DD794-7339-325D-2B98-BF8F53ECA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7F8223-6264-56BC-6CEF-F5CF6ABDF1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31BEEB-ECD8-1411-71D6-19D591096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062B71-ED84-F0B3-5A76-F13D1A9B6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FBA3-4775-4348-8C3F-4D64D84BD2E8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780CD9-C878-F556-10BE-1BA325239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95C201-D690-0B71-BC32-9E44AAC9E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B1EAD-D7D7-4BC3-A2FA-6CA1A9CCE76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3146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345F15-E765-7111-C14E-D30B4756C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4136E0-CC97-5F00-4C58-5A9776911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2D489C-1D3C-3CBA-9587-2939B25803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F8F6A0B-A7B1-5A03-0B53-6FD9D930F3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188C3CF-AB09-5F65-6A0B-C3409BD9F1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2F25341-ED9B-063F-10EA-F67E6157F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FBA3-4775-4348-8C3F-4D64D84BD2E8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7605E8C-DBA6-815E-34BB-FD5018EDA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CCDE918-C2A7-7F1B-9A65-84FD1719C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B1EAD-D7D7-4BC3-A2FA-6CA1A9CCE76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627835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0CEEBE-668F-3D0D-CBAC-EAD6F00D5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CF4A216-BF41-DADB-FEE6-CA5B16DD7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FBA3-4775-4348-8C3F-4D64D84BD2E8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9505DD3-267B-D9BE-05BA-0E207647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15F7F5-51DA-68DD-A178-09506FA9E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B1EAD-D7D7-4BC3-A2FA-6CA1A9CCE76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67535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6B212E2-2483-69E9-11DE-8A9E84FFD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FBA3-4775-4348-8C3F-4D64D84BD2E8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D7F7791-18B0-0D69-8EB0-F837EBE66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0731728-743E-A7C7-22F5-5221D1A3A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B1EAD-D7D7-4BC3-A2FA-6CA1A9CCE76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64742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82BA0F-82E5-DD54-A140-8C3287187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6F1FA6-7F9A-B7EA-AA78-5B1827E0C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66C3DA-227D-ACD9-7091-1B3727AD15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5A3AAE7-644C-771D-F8C4-A722CCB03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FBA3-4775-4348-8C3F-4D64D84BD2E8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C26DBB-DACD-D682-E23F-579EE7101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BDB204-65C3-0C85-7DF9-1BD37DE70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B1EAD-D7D7-4BC3-A2FA-6CA1A9CCE76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481654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476A3-BD45-44AE-832D-B2239CE3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FA4439B-08A1-0D77-70E8-AFD3909FC1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F0B2AC-26B3-F4BA-27EA-D96924DE31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7B5E918-0287-4016-2B18-0F380DB36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FBA3-4775-4348-8C3F-4D64D84BD2E8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83CF44-A2BC-C1D0-2FCC-04A1A070A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183E07-6620-C375-BE51-49149456B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B1EAD-D7D7-4BC3-A2FA-6CA1A9CCE76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5894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A3C80-EE32-B097-195C-2B338CFEC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23F9D0-7A4C-2AD6-2BFA-F8FEA77082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F512E2-8B29-D2C2-1393-D7B986D62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FBA3-4775-4348-8C3F-4D64D84BD2E8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8227AE-107C-C052-0649-3D8191606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D9380A-B6A6-AE4F-B39A-9AFFC99A2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B1EAD-D7D7-4BC3-A2FA-6CA1A9CCE76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67311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83C36C-F8FA-73B6-34D8-A33D93A63D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31D02D-4D91-7C62-8AD4-99A81551CD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A8A36D-6578-A88F-15AF-BC584E63B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FBA3-4775-4348-8C3F-4D64D84BD2E8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3BC453-C3B1-DAA9-7620-7319C12CD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6A409-50E6-C0FD-F99B-D8F75DEB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B1EAD-D7D7-4BC3-A2FA-6CA1A9CCE76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86986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6396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8009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6588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848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5643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063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319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6349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1581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06948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91047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59294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222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0B318B3-C28B-6C72-8A00-61D831B3A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15951A-0D36-D8DF-4AB1-D60DDF6E2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73D1C5-A1EA-3947-14B5-B0B1D20E20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8FBA3-4775-4348-8C3F-4D64D84BD2E8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009A8A-581C-B199-E542-1249EE5192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A552A4-C87B-696B-2DBB-7904D0487A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B1EAD-D7D7-4BC3-A2FA-6CA1A9CCE76B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5912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68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objeto, vara&#10;&#10;Descripción generada automáticamente">
            <a:extLst>
              <a:ext uri="{FF2B5EF4-FFF2-40B4-BE49-F238E27FC236}">
                <a16:creationId xmlns:a16="http://schemas.microsoft.com/office/drawing/2014/main" id="{4E49B380-D6DD-27EB-9872-64F03B06B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334" y="33251"/>
            <a:ext cx="6679971" cy="682474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F46FBA50-D948-6A59-1A51-2F8D96D2FA85}"/>
              </a:ext>
            </a:extLst>
          </p:cNvPr>
          <p:cNvSpPr/>
          <p:nvPr/>
        </p:nvSpPr>
        <p:spPr>
          <a:xfrm>
            <a:off x="5521121" y="3098131"/>
            <a:ext cx="3597421" cy="114967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FadeLeft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4">
                    <a:lumMod val="40000"/>
                    <a:lumOff val="60000"/>
                  </a:schemeClr>
                </a:solidFill>
                <a:effectLst/>
              </a:rPr>
              <a:t>REGRESAMOS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5DC14FD-A0BD-44E2-CAE1-A26F8FD10F4C}"/>
              </a:ext>
            </a:extLst>
          </p:cNvPr>
          <p:cNvSpPr/>
          <p:nvPr/>
        </p:nvSpPr>
        <p:spPr>
          <a:xfrm rot="21212762">
            <a:off x="9118542" y="1949430"/>
            <a:ext cx="2547492" cy="341632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>
                <a:rot lat="0" lon="2400000" rev="0"/>
              </a:camera>
              <a:lightRig rig="soft" dir="t">
                <a:rot lat="0" lon="0" rev="15600000"/>
              </a:lightRig>
            </a:scene3d>
          </a:bodyPr>
          <a:lstStyle/>
          <a:p>
            <a:pPr algn="ctr"/>
            <a:r>
              <a:rPr lang="es-ES" sz="7200" b="1" dirty="0">
                <a:ln/>
                <a:solidFill>
                  <a:schemeClr val="accent4">
                    <a:lumMod val="40000"/>
                    <a:lumOff val="60000"/>
                  </a:schemeClr>
                </a:solidFill>
              </a:rPr>
              <a:t>A LAS </a:t>
            </a:r>
          </a:p>
          <a:p>
            <a:pPr algn="ctr"/>
            <a:r>
              <a:rPr lang="es-ES" sz="7200" b="1" dirty="0">
                <a:ln/>
                <a:solidFill>
                  <a:schemeClr val="accent4">
                    <a:lumMod val="40000"/>
                    <a:lumOff val="60000"/>
                  </a:schemeClr>
                </a:solidFill>
              </a:rPr>
              <a:t>10:30</a:t>
            </a:r>
          </a:p>
          <a:p>
            <a:pPr algn="ctr"/>
            <a:r>
              <a:rPr lang="es-ES" sz="7200" b="1" dirty="0">
                <a:ln/>
                <a:solidFill>
                  <a:schemeClr val="accent4">
                    <a:lumMod val="40000"/>
                    <a:lumOff val="60000"/>
                  </a:schemeClr>
                </a:solidFill>
              </a:rPr>
              <a:t>a.m</a:t>
            </a:r>
            <a:endParaRPr lang="es-SV" sz="7200" b="1" dirty="0">
              <a:ln/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578D98B-D614-3104-CD5E-4DAFC9D4571E}"/>
              </a:ext>
            </a:extLst>
          </p:cNvPr>
          <p:cNvSpPr/>
          <p:nvPr/>
        </p:nvSpPr>
        <p:spPr>
          <a:xfrm>
            <a:off x="133693" y="1349715"/>
            <a:ext cx="7438125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R="0" algn="ctr" rtl="0"/>
            <a:r>
              <a:rPr lang="es-ES" sz="4400" b="1" i="0" u="none" strike="noStrike" cap="none" spc="0" baseline="0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LUC 6:38</a:t>
            </a:r>
          </a:p>
          <a:p>
            <a:pPr marR="0" algn="ctr" rtl="0"/>
            <a:r>
              <a:rPr lang="es-ES" sz="4400" b="1" i="0" u="none" strike="noStrike" cap="none" spc="0" baseline="0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DAD, Y SE OS DARÁ … </a:t>
            </a:r>
          </a:p>
          <a:p>
            <a:pPr marR="0" algn="ctr" rtl="0"/>
            <a:r>
              <a:rPr lang="es-ES" sz="4400" b="1" i="0" u="none" strike="noStrike" cap="none" spc="0" baseline="0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PORQUE CON LA</a:t>
            </a:r>
          </a:p>
          <a:p>
            <a:pPr marR="0" algn="ctr" rtl="0"/>
            <a:r>
              <a:rPr lang="es-ES" sz="4400" b="1" i="0" u="none" strike="noStrike" cap="none" spc="0" baseline="0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MISMA </a:t>
            </a:r>
          </a:p>
          <a:p>
            <a:pPr marR="0" algn="ctr" rtl="0"/>
            <a:r>
              <a:rPr lang="es-ES" sz="4400" b="1" i="0" u="none" strike="noStrike" cap="none" spc="0" baseline="0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MEDIDA CON QUE MEDÍS, </a:t>
            </a:r>
          </a:p>
          <a:p>
            <a:pPr marR="0" algn="ctr" rtl="0"/>
            <a:r>
              <a:rPr lang="es-ES" sz="4400" b="1" i="0" u="none" strike="noStrike" cap="none" spc="0" baseline="0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 VOLVERÁN A MEDIR</a:t>
            </a:r>
            <a:r>
              <a:rPr lang="es-ES" sz="4400" b="1" i="0" u="none" strike="noStrike" cap="none" spc="0" baseline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SV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6BD7251-C355-117F-62DE-0F25F86AFCEF}"/>
              </a:ext>
            </a:extLst>
          </p:cNvPr>
          <p:cNvSpPr/>
          <p:nvPr/>
        </p:nvSpPr>
        <p:spPr>
          <a:xfrm>
            <a:off x="133694" y="-12145"/>
            <a:ext cx="375776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R="0" algn="ctr" rtl="0"/>
            <a:r>
              <a:rPr lang="es-ES" sz="6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RECESO</a:t>
            </a:r>
            <a:endParaRPr lang="es-SV" sz="6600" b="1" dirty="0">
              <a:ln w="9525">
                <a:solidFill>
                  <a:schemeClr val="accent4">
                    <a:lumMod val="75000"/>
                  </a:schemeClr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5EF9290-87FA-BD2E-0795-41FA0DF13CB8}"/>
              </a:ext>
            </a:extLst>
          </p:cNvPr>
          <p:cNvSpPr/>
          <p:nvPr/>
        </p:nvSpPr>
        <p:spPr>
          <a:xfrm>
            <a:off x="133693" y="6023174"/>
            <a:ext cx="95646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800" b="1" cap="none" spc="0" dirty="0">
                <a:ln/>
                <a:solidFill>
                  <a:schemeClr val="accent2">
                    <a:lumMod val="75000"/>
                    <a:alpha val="68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58538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25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6" grpId="0"/>
      <p:bldP spid="1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155</Words>
  <Application>Microsoft Office PowerPoint</Application>
  <PresentationFormat>Panorámica</PresentationFormat>
  <Paragraphs>23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Franklin Gothic Heavy</vt:lpstr>
      <vt:lpstr>Tema de Office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Hernandez</dc:creator>
  <cp:lastModifiedBy>Ricardo Hernandez</cp:lastModifiedBy>
  <cp:revision>10</cp:revision>
  <dcterms:created xsi:type="dcterms:W3CDTF">2022-06-03T14:25:20Z</dcterms:created>
  <dcterms:modified xsi:type="dcterms:W3CDTF">2024-08-20T17:23:31Z</dcterms:modified>
</cp:coreProperties>
</file>