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7" r:id="rId1"/>
    <p:sldMasterId id="2147483722" r:id="rId2"/>
  </p:sldMasterIdLst>
  <p:notesMasterIdLst>
    <p:notesMasterId r:id="rId5"/>
  </p:notesMasterIdLst>
  <p:sldIdLst>
    <p:sldId id="438" r:id="rId3"/>
    <p:sldId id="317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78" initials="p" lastIdx="1" clrIdx="0">
    <p:extLst>
      <p:ext uri="{19B8F6BF-5375-455C-9EA6-DF929625EA0E}">
        <p15:presenceInfo xmlns:p15="http://schemas.microsoft.com/office/powerpoint/2012/main" userId="pc78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FADF"/>
    <a:srgbClr val="73FB61"/>
    <a:srgbClr val="00B050"/>
    <a:srgbClr val="AAF385"/>
    <a:srgbClr val="01A59E"/>
    <a:srgbClr val="55957D"/>
    <a:srgbClr val="00D6F2"/>
    <a:srgbClr val="094B7F"/>
    <a:srgbClr val="EF293B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0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2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A54A1-C4D9-440A-BA65-DB715FD361E5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EB0AC-F4FA-4D2F-939D-7F54816DC96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26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01C2F0-E18D-467C-9F1D-3F4D1B13DFE6}"/>
              </a:ext>
            </a:extLst>
          </p:cNvPr>
          <p:cNvSpPr/>
          <p:nvPr userDrawn="1"/>
        </p:nvSpPr>
        <p:spPr>
          <a:xfrm>
            <a:off x="4764947" y="2380260"/>
            <a:ext cx="7427053" cy="20974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5C05D0C9-BC5D-4C34-B286-AB1D83AF093A}"/>
              </a:ext>
            </a:extLst>
          </p:cNvPr>
          <p:cNvSpPr/>
          <p:nvPr userDrawn="1"/>
        </p:nvSpPr>
        <p:spPr>
          <a:xfrm>
            <a:off x="603253" y="1060001"/>
            <a:ext cx="4738004" cy="4737998"/>
          </a:xfrm>
          <a:prstGeom prst="donut">
            <a:avLst>
              <a:gd name="adj" fmla="val 74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B78C948-C0B1-4288-8378-5925C08B3D37}"/>
              </a:ext>
            </a:extLst>
          </p:cNvPr>
          <p:cNvSpPr/>
          <p:nvPr userDrawn="1"/>
        </p:nvSpPr>
        <p:spPr>
          <a:xfrm>
            <a:off x="761277" y="1211580"/>
            <a:ext cx="4434840" cy="4434840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47542" y="6023430"/>
            <a:ext cx="4934857" cy="410028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375E2-B2B1-4037-BD3E-4AC9650136B1}" type="datetime1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55B9CB-4E0C-457A-B84A-D4A6B29018A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21399"/>
            <a:ext cx="1168051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5D94661-F922-4DBB-9A0F-0172AB2B5635}"/>
              </a:ext>
            </a:extLst>
          </p:cNvPr>
          <p:cNvSpPr/>
          <p:nvPr userDrawn="1"/>
        </p:nvSpPr>
        <p:spPr>
          <a:xfrm flipH="1">
            <a:off x="11352032" y="1"/>
            <a:ext cx="460736" cy="2468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B8A5E6-3382-4CB6-89B2-630CEAF3C432}"/>
              </a:ext>
            </a:extLst>
          </p:cNvPr>
          <p:cNvGrpSpPr/>
          <p:nvPr userDrawn="1"/>
        </p:nvGrpSpPr>
        <p:grpSpPr>
          <a:xfrm>
            <a:off x="4640104" y="6399448"/>
            <a:ext cx="7551896" cy="128016"/>
            <a:chOff x="3480078" y="6247048"/>
            <a:chExt cx="5663922" cy="1280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63CE462-7415-4AB1-B6CA-DA8049559101}"/>
                </a:ext>
              </a:extLst>
            </p:cNvPr>
            <p:cNvCxnSpPr>
              <a:cxnSpLocks/>
            </p:cNvCxnSpPr>
            <p:nvPr/>
          </p:nvCxnSpPr>
          <p:spPr>
            <a:xfrm>
              <a:off x="4200071" y="6306655"/>
              <a:ext cx="4943929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7617E14-E75A-4D2D-9A3A-95627B1045AA}"/>
                </a:ext>
              </a:extLst>
            </p:cNvPr>
            <p:cNvGrpSpPr/>
            <p:nvPr/>
          </p:nvGrpSpPr>
          <p:grpSpPr>
            <a:xfrm>
              <a:off x="3480078" y="6247048"/>
              <a:ext cx="670136" cy="128016"/>
              <a:chOff x="1928427" y="266658"/>
              <a:chExt cx="1076175" cy="205580"/>
            </a:xfrm>
            <a:noFill/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A732D43-8BB1-464F-AF31-A2879D53D775}"/>
                  </a:ext>
                </a:extLst>
              </p:cNvPr>
              <p:cNvSpPr/>
              <p:nvPr/>
            </p:nvSpPr>
            <p:spPr>
              <a:xfrm rot="10800000" flipH="1" flipV="1">
                <a:off x="1928427" y="266658"/>
                <a:ext cx="154186" cy="205580"/>
              </a:xfrm>
              <a:prstGeom prst="ellipse">
                <a:avLst/>
              </a:prstGeom>
              <a:grp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9735D8-030E-4424-B276-C9556DF64FB0}"/>
                  </a:ext>
                </a:extLst>
              </p:cNvPr>
              <p:cNvSpPr/>
              <p:nvPr/>
            </p:nvSpPr>
            <p:spPr>
              <a:xfrm rot="10800000" flipH="1" flipV="1">
                <a:off x="2389423" y="266658"/>
                <a:ext cx="154186" cy="205580"/>
              </a:xfrm>
              <a:prstGeom prst="ellipse">
                <a:avLst/>
              </a:prstGeom>
              <a:grp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9A603B0-2EBB-47C5-A750-B0C61DE1610B}"/>
                  </a:ext>
                </a:extLst>
              </p:cNvPr>
              <p:cNvSpPr/>
              <p:nvPr/>
            </p:nvSpPr>
            <p:spPr>
              <a:xfrm rot="10800000" flipH="1" flipV="1">
                <a:off x="2850416" y="266658"/>
                <a:ext cx="154186" cy="205580"/>
              </a:xfrm>
              <a:prstGeom prst="ellipse">
                <a:avLst/>
              </a:prstGeom>
              <a:grp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4D417974-53F0-4E72-B1B0-5A92A941BBA6}"/>
              </a:ext>
            </a:extLst>
          </p:cNvPr>
          <p:cNvSpPr/>
          <p:nvPr userDrawn="1"/>
        </p:nvSpPr>
        <p:spPr>
          <a:xfrm>
            <a:off x="855825" y="1312573"/>
            <a:ext cx="4232860" cy="4232854"/>
          </a:xfrm>
          <a:prstGeom prst="donut">
            <a:avLst>
              <a:gd name="adj" fmla="val 6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399" y="2842420"/>
            <a:ext cx="9144000" cy="1173163"/>
          </a:xfrm>
        </p:spPr>
        <p:txBody>
          <a:bodyPr anchor="ctr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401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6CD76-276D-47DC-BF1E-A9182EF2337B}" type="datetime1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439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8FBA-5C67-437E-B213-29AB27A91EEE}" type="datetime1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2118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91B4-104B-4F66-AB59-D92894E191BF}" type="datetime1">
              <a:rPr lang="en-IN" smtClean="0"/>
              <a:t>20-08-2024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62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D40D-147A-4E06-A888-9915ECBF08B5}" type="datetime1">
              <a:rPr lang="en-IN" smtClean="0"/>
              <a:t>20-08-2024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451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26BDA-231F-4416-AEAC-5F59F52440F3}" type="datetime1">
              <a:rPr lang="en-IN" smtClean="0"/>
              <a:t>20-08-2024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0994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1AA5-49A1-4FD0-AF15-9331FB64755C}" type="datetime1">
              <a:rPr lang="en-IN" smtClean="0"/>
              <a:t>20-08-2024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264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4B06-E452-46E4-BC12-5DDEC82BE5E7}" type="datetime1">
              <a:rPr lang="en-IN" smtClean="0"/>
              <a:t>20-08-2024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790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7BD3-60A2-430E-948E-6AF63A3B84F3}" type="datetime1">
              <a:rPr lang="en-IN" smtClean="0"/>
              <a:t>20-08-2024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395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87CD-63D0-4B6A-9FED-EE8E2CD2929B}" type="datetime1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280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17F7D-7072-4339-BE57-2E94F91888E6}" type="datetime1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663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CD37-B9C4-48AE-BAD3-AE3A4C424F30}" type="datetime1">
              <a:rPr lang="en-IN" smtClean="0"/>
              <a:t>20-08-2024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32318-DEE8-4E12-A513-D83F257B1947}" type="slidenum">
              <a:rPr lang="en-IN" smtClean="0"/>
              <a:t>‹Nº›</a:t>
            </a:fld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B5550C2-A194-473A-90F6-F237F20994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173" y="1210240"/>
            <a:ext cx="4434840" cy="4434840"/>
          </a:xfrm>
          <a:custGeom>
            <a:avLst/>
            <a:gdLst>
              <a:gd name="connsiteX0" fmla="*/ 1913960 w 3827920"/>
              <a:gd name="connsiteY0" fmla="*/ 0 h 3827920"/>
              <a:gd name="connsiteX1" fmla="*/ 3827920 w 3827920"/>
              <a:gd name="connsiteY1" fmla="*/ 1913960 h 3827920"/>
              <a:gd name="connsiteX2" fmla="*/ 1913960 w 3827920"/>
              <a:gd name="connsiteY2" fmla="*/ 3827920 h 3827920"/>
              <a:gd name="connsiteX3" fmla="*/ 0 w 3827920"/>
              <a:gd name="connsiteY3" fmla="*/ 1913960 h 3827920"/>
              <a:gd name="connsiteX4" fmla="*/ 1913960 w 3827920"/>
              <a:gd name="connsiteY4" fmla="*/ 0 h 382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7920" h="3827920">
                <a:moveTo>
                  <a:pt x="1913960" y="0"/>
                </a:moveTo>
                <a:cubicBezTo>
                  <a:pt x="2971011" y="0"/>
                  <a:pt x="3827920" y="856909"/>
                  <a:pt x="3827920" y="1913960"/>
                </a:cubicBezTo>
                <a:cubicBezTo>
                  <a:pt x="3827920" y="2971011"/>
                  <a:pt x="2971011" y="3827920"/>
                  <a:pt x="1913960" y="3827920"/>
                </a:cubicBezTo>
                <a:cubicBezTo>
                  <a:pt x="856909" y="3827920"/>
                  <a:pt x="0" y="2971011"/>
                  <a:pt x="0" y="1913960"/>
                </a:cubicBezTo>
                <a:cubicBezTo>
                  <a:pt x="0" y="856909"/>
                  <a:pt x="856909" y="0"/>
                  <a:pt x="19139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041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7984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467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597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780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345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482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4702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3328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2384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0638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1645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782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20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3" y="914400"/>
            <a:ext cx="11967734" cy="526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02908" y="6501370"/>
            <a:ext cx="568584" cy="333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532318-DEE8-4E12-A513-D83F257B1947}" type="slidenum">
              <a:rPr lang="en-IN" smtClean="0"/>
              <a:pPr/>
              <a:t>‹Nº›</a:t>
            </a:fld>
            <a:endParaRPr lang="en-IN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56185856-BAB2-4EA0-B203-32DC7E4CED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45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>
              <a:solidFill>
                <a:schemeClr val="tx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133" y="109870"/>
            <a:ext cx="11967734" cy="5676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60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C58E9-A1B3-4D62-AF04-5731CDAA046D}" type="datetime1">
              <a:rPr lang="en-IN" smtClean="0"/>
              <a:t>20-08-2024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608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274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21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>
              <a:lumMod val="85000"/>
              <a:lumOff val="1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orient="horz" pos="576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80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8" pos="3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38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D2FAD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D62CCF8-7C44-4259-870B-643D392C927F}"/>
              </a:ext>
            </a:extLst>
          </p:cNvPr>
          <p:cNvSpPr/>
          <p:nvPr/>
        </p:nvSpPr>
        <p:spPr>
          <a:xfrm flipH="1">
            <a:off x="11352032" y="1"/>
            <a:ext cx="460736" cy="246874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DD7AF5DD-18A6-48CB-B392-55646B3F4A30}"/>
              </a:ext>
            </a:extLst>
          </p:cNvPr>
          <p:cNvSpPr/>
          <p:nvPr/>
        </p:nvSpPr>
        <p:spPr>
          <a:xfrm>
            <a:off x="603253" y="1060001"/>
            <a:ext cx="4738004" cy="4737998"/>
          </a:xfrm>
          <a:prstGeom prst="donut">
            <a:avLst>
              <a:gd name="adj" fmla="val 748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08B46F17-1B13-4C0A-B245-88BDB9980781}"/>
              </a:ext>
            </a:extLst>
          </p:cNvPr>
          <p:cNvSpPr/>
          <p:nvPr/>
        </p:nvSpPr>
        <p:spPr>
          <a:xfrm>
            <a:off x="855825" y="1312573"/>
            <a:ext cx="4232860" cy="4232854"/>
          </a:xfrm>
          <a:prstGeom prst="donut">
            <a:avLst>
              <a:gd name="adj" fmla="val 6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D0491F69-4FA6-4315-9464-DC33DD947076}"/>
              </a:ext>
            </a:extLst>
          </p:cNvPr>
          <p:cNvSpPr txBox="1">
            <a:spLocks/>
          </p:cNvSpPr>
          <p:nvPr/>
        </p:nvSpPr>
        <p:spPr>
          <a:xfrm>
            <a:off x="3376863" y="769292"/>
            <a:ext cx="6264969" cy="12005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Ebrima" panose="02000000000000000000" pitchFamily="2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GB" sz="6000" dirty="0">
                <a:latin typeface="Century Gothic" panose="020B0502020202020204" pitchFamily="34" charset="0"/>
              </a:rPr>
              <a:t>Regresamos a las 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E3B4A04-ADB7-395E-968B-8FED15E28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327" y="0"/>
            <a:ext cx="2004027" cy="27391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7A2E89-4732-94D4-E4A2-119ACE9BBADA}"/>
              </a:ext>
            </a:extLst>
          </p:cNvPr>
          <p:cNvSpPr txBox="1"/>
          <p:nvPr/>
        </p:nvSpPr>
        <p:spPr>
          <a:xfrm>
            <a:off x="9782257" y="1392731"/>
            <a:ext cx="1461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SV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10:30</a:t>
            </a:r>
          </a:p>
          <a:p>
            <a:pPr algn="ctr"/>
            <a:r>
              <a:rPr lang="es-SV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a.m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DEBB2B-C8ED-DAE6-72C5-D3C71E510F79}"/>
              </a:ext>
            </a:extLst>
          </p:cNvPr>
          <p:cNvSpPr txBox="1"/>
          <p:nvPr/>
        </p:nvSpPr>
        <p:spPr>
          <a:xfrm>
            <a:off x="739509" y="1659285"/>
            <a:ext cx="45196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/>
              <a:t> </a:t>
            </a:r>
            <a:r>
              <a:rPr lang="es-E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Prosigo a la </a:t>
            </a:r>
          </a:p>
          <a:p>
            <a:pPr algn="ctr"/>
            <a:r>
              <a:rPr lang="es-E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meta, al premio </a:t>
            </a:r>
          </a:p>
          <a:p>
            <a:pPr algn="ctr"/>
            <a:r>
              <a:rPr lang="es-E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del supremo llamamiento de </a:t>
            </a:r>
          </a:p>
          <a:p>
            <a:pPr algn="ctr"/>
            <a:r>
              <a:rPr lang="es-E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Dios en</a:t>
            </a:r>
          </a:p>
          <a:p>
            <a:pPr algn="ctr"/>
            <a:endParaRPr lang="es-ES" sz="3200" dirty="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s-ES" sz="3200" dirty="0">
                <a:solidFill>
                  <a:schemeClr val="tx2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Fil 3:14</a:t>
            </a:r>
            <a:endParaRPr lang="es-SV" sz="6000" dirty="0">
              <a:solidFill>
                <a:schemeClr val="tx2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8FC85222-7EB4-8436-E9A0-1A4C49D989A9}"/>
              </a:ext>
            </a:extLst>
          </p:cNvPr>
          <p:cNvSpPr txBox="1">
            <a:spLocks/>
          </p:cNvSpPr>
          <p:nvPr/>
        </p:nvSpPr>
        <p:spPr>
          <a:xfrm>
            <a:off x="4979125" y="3447704"/>
            <a:ext cx="6264969" cy="12005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Ebrima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GB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JESUCRISTO</a:t>
            </a:r>
            <a:r>
              <a:rPr lang="en-GB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1" name="Rectángulo 13">
            <a:extLst>
              <a:ext uri="{FF2B5EF4-FFF2-40B4-BE49-F238E27FC236}">
                <a16:creationId xmlns:a16="http://schemas.microsoft.com/office/drawing/2014/main" id="{3D1DFA40-E100-1FC3-CA48-C9E2AAD62819}"/>
              </a:ext>
            </a:extLst>
          </p:cNvPr>
          <p:cNvSpPr/>
          <p:nvPr/>
        </p:nvSpPr>
        <p:spPr>
          <a:xfrm>
            <a:off x="1753077" y="6129505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A23859A1-4BAE-F289-D00F-EA219A6CF994}"/>
              </a:ext>
            </a:extLst>
          </p:cNvPr>
          <p:cNvSpPr/>
          <p:nvPr/>
        </p:nvSpPr>
        <p:spPr>
          <a:xfrm>
            <a:off x="3914595" y="3777131"/>
            <a:ext cx="1542978" cy="381740"/>
          </a:xfrm>
          <a:prstGeom prst="rightArrow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41302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25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/>
      <p:bldP spid="19" grpId="0"/>
      <p:bldP spid="20" grpId="0"/>
      <p:bldP spid="21" grpId="0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171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4878E"/>
      </a:accent1>
      <a:accent2>
        <a:srgbClr val="97D9CC"/>
      </a:accent2>
      <a:accent3>
        <a:srgbClr val="44878E"/>
      </a:accent3>
      <a:accent4>
        <a:srgbClr val="97D9CC"/>
      </a:accent4>
      <a:accent5>
        <a:srgbClr val="44878E"/>
      </a:accent5>
      <a:accent6>
        <a:srgbClr val="97D9CC"/>
      </a:accent6>
      <a:hlink>
        <a:srgbClr val="FFFFFF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1396</TotalTime>
  <Words>147</Words>
  <Application>Microsoft Office PowerPoint</Application>
  <PresentationFormat>Panorámica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Nova Cond</vt:lpstr>
      <vt:lpstr>Calibri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pc78</dc:creator>
  <cp:lastModifiedBy>Ricardo Hernandez</cp:lastModifiedBy>
  <cp:revision>1195</cp:revision>
  <dcterms:created xsi:type="dcterms:W3CDTF">2021-09-15T12:59:16Z</dcterms:created>
  <dcterms:modified xsi:type="dcterms:W3CDTF">2024-08-20T17:31:36Z</dcterms:modified>
</cp:coreProperties>
</file>