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61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8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55667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959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686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47819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2561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51986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95932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32869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38638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58126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99972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3716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470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292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2ABC6FFA-43B9-EA05-7FEC-F74A2A5C2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352" y="114005"/>
            <a:ext cx="4368054" cy="59702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ED5B7A-F326-D446-79CE-2CBC1A85E217}"/>
              </a:ext>
            </a:extLst>
          </p:cNvPr>
          <p:cNvSpPr/>
          <p:nvPr/>
        </p:nvSpPr>
        <p:spPr>
          <a:xfrm>
            <a:off x="188299" y="144485"/>
            <a:ext cx="8700652" cy="29546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cap="none" spc="0" dirty="0">
                <a:ln/>
                <a:solidFill>
                  <a:schemeClr val="accent4"/>
                </a:solidFill>
                <a:effectLst/>
              </a:rPr>
              <a:t>CUANDO ESTEMOS</a:t>
            </a:r>
          </a:p>
          <a:p>
            <a:pPr algn="ctr"/>
            <a:r>
              <a:rPr lang="en-US" sz="4400" b="1" dirty="0">
                <a:ln/>
                <a:solidFill>
                  <a:schemeClr val="accent4"/>
                </a:solidFill>
              </a:rPr>
              <a:t>LISTOS PARA CONFESAR </a:t>
            </a:r>
          </a:p>
          <a:p>
            <a:pPr algn="ctr"/>
            <a:r>
              <a:rPr lang="en-US" sz="4400" b="1" cap="none" spc="0" dirty="0">
                <a:ln/>
                <a:solidFill>
                  <a:schemeClr val="accent4"/>
                </a:solidFill>
                <a:effectLst/>
              </a:rPr>
              <a:t>NUESTRO</a:t>
            </a:r>
            <a:r>
              <a:rPr lang="en-US" sz="4400" b="1" dirty="0">
                <a:ln/>
                <a:solidFill>
                  <a:schemeClr val="accent4"/>
                </a:solidFill>
              </a:rPr>
              <a:t>S PECADOS, </a:t>
            </a:r>
            <a:r>
              <a:rPr lang="en-US" sz="5400" b="1" dirty="0">
                <a:ln/>
                <a:solidFill>
                  <a:schemeClr val="accent4"/>
                </a:solidFill>
              </a:rPr>
              <a:t>JESUCRISTO</a:t>
            </a:r>
            <a:endParaRPr lang="en-US" sz="4400" b="1" dirty="0">
              <a:ln/>
              <a:solidFill>
                <a:schemeClr val="accent4"/>
              </a:solidFill>
            </a:endParaRPr>
          </a:p>
          <a:p>
            <a:pPr algn="ctr"/>
            <a:r>
              <a:rPr lang="en-US" sz="4400" b="1" cap="none" spc="0" dirty="0">
                <a:ln/>
                <a:solidFill>
                  <a:schemeClr val="accent4"/>
                </a:solidFill>
                <a:effectLst/>
              </a:rPr>
              <a:t>ESTARÁ LISTO PARA QUITARLOS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4423209" y="4486646"/>
            <a:ext cx="42037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>
                    <a:lumMod val="50000"/>
                  </a:schemeClr>
                </a:solidFill>
                <a:effectLst/>
              </a:rPr>
              <a:t>REGRESAMOS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727131" y="3768192"/>
            <a:ext cx="26564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cap="none" spc="0" dirty="0">
                <a:ln/>
                <a:solidFill>
                  <a:schemeClr val="bg1"/>
                </a:solidFill>
                <a:effectLst/>
              </a:rPr>
              <a:t>A LAS</a:t>
            </a:r>
          </a:p>
          <a:p>
            <a:pPr algn="ctr"/>
            <a:r>
              <a:rPr lang="en-US" sz="4800" b="1" cap="none" spc="0" dirty="0">
                <a:ln/>
                <a:solidFill>
                  <a:schemeClr val="bg1"/>
                </a:solidFill>
                <a:effectLst/>
              </a:rPr>
              <a:t>10:30 AM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7584F7-3040-2A91-4CC8-9E4803A2E10C}"/>
              </a:ext>
            </a:extLst>
          </p:cNvPr>
          <p:cNvSpPr/>
          <p:nvPr/>
        </p:nvSpPr>
        <p:spPr>
          <a:xfrm>
            <a:off x="2833534" y="3129620"/>
            <a:ext cx="284565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cap="none" spc="0" dirty="0">
                <a:ln/>
                <a:solidFill>
                  <a:schemeClr val="accent4">
                    <a:lumMod val="75000"/>
                  </a:schemeClr>
                </a:solidFill>
                <a:effectLst/>
              </a:rPr>
              <a:t>Isaías 1:18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18BC0232-B2F5-9C3D-232B-B46847E0B3A4}"/>
              </a:ext>
            </a:extLst>
          </p:cNvPr>
          <p:cNvSpPr/>
          <p:nvPr/>
        </p:nvSpPr>
        <p:spPr>
          <a:xfrm>
            <a:off x="1549877" y="6316363"/>
            <a:ext cx="951253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solidFill>
                  <a:srgbClr val="826126"/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75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2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2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5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143</Words>
  <Application>Microsoft Office PowerPoint</Application>
  <PresentationFormat>Panorámica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8</cp:revision>
  <dcterms:created xsi:type="dcterms:W3CDTF">2022-06-13T01:55:45Z</dcterms:created>
  <dcterms:modified xsi:type="dcterms:W3CDTF">2024-08-20T17:32:47Z</dcterms:modified>
</cp:coreProperties>
</file>